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714" y="10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991D-4CE7-89B8-0B087856549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991D-4CE7-89B8-0B087856549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991D-4CE7-89B8-0B087856549A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60</c:v>
                </c:pt>
                <c:pt idx="2">
                  <c:v>30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1D-4CE7-89B8-0B08785654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8-991D-4CE7-89B8-0B087856549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A-991D-4CE7-89B8-0B087856549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C-991D-4CE7-89B8-0B087856549A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91D-4CE7-89B8-0B08785654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F-991D-4CE7-89B8-0B087856549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11-991D-4CE7-89B8-0B087856549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13-991D-4CE7-89B8-0B087856549A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60</c:v>
                </c:pt>
                <c:pt idx="1">
                  <c:v>90</c:v>
                </c:pt>
                <c:pt idx="2">
                  <c:v>70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991D-4CE7-89B8-0B0878565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6"/>
        <c:axId val="375694080"/>
        <c:axId val="375695616"/>
      </c:barChart>
      <c:catAx>
        <c:axId val="3756940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75695616"/>
        <c:crosses val="autoZero"/>
        <c:auto val="1"/>
        <c:lblAlgn val="ctr"/>
        <c:lblOffset val="100"/>
        <c:noMultiLvlLbl val="0"/>
      </c:catAx>
      <c:valAx>
        <c:axId val="37569561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75694080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242E-48E1-A01D-BBB837482C0F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42E-48E1-A01D-BBB837482C0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2E-48E1-A01D-BBB837482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9DED-4F95-823E-393F0814C9D4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DED-4F95-823E-393F0814C9D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ED-4F95-823E-393F0814C9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2EF7-4F5F-B22C-2D96BEC74A3D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EF7-4F5F-B22C-2D96BEC74A3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F7-4F5F-B22C-2D96BEC74A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819506162865578E-2"/>
          <c:y val="1.8750171414054075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9D3F-4EFB-AB0A-FA660CC99BE2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D3F-4EFB-AB0A-FA660CC99BE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76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3F-4EFB-AB0A-FA660CC99B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8AE8919-ABD0-491D-8C8D-0F843CA4188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807968" y="0"/>
            <a:ext cx="638403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그림 개체 틀 41">
            <a:extLst>
              <a:ext uri="{FF2B5EF4-FFF2-40B4-BE49-F238E27FC236}">
                <a16:creationId xmlns:a16="http://schemas.microsoft.com/office/drawing/2014/main" id="{3B79C156-2C40-42C4-957A-8857C47C2F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66343" y="2148806"/>
            <a:ext cx="2858549" cy="4064009"/>
          </a:xfrm>
          <a:custGeom>
            <a:avLst/>
            <a:gdLst>
              <a:gd name="connsiteX0" fmla="*/ 69428 w 2687873"/>
              <a:gd name="connsiteY0" fmla="*/ 0 h 3821359"/>
              <a:gd name="connsiteX1" fmla="*/ 2618445 w 2687873"/>
              <a:gd name="connsiteY1" fmla="*/ 0 h 3821359"/>
              <a:gd name="connsiteX2" fmla="*/ 2687873 w 2687873"/>
              <a:gd name="connsiteY2" fmla="*/ 69428 h 3821359"/>
              <a:gd name="connsiteX3" fmla="*/ 2687873 w 2687873"/>
              <a:gd name="connsiteY3" fmla="*/ 3751931 h 3821359"/>
              <a:gd name="connsiteX4" fmla="*/ 2618445 w 2687873"/>
              <a:gd name="connsiteY4" fmla="*/ 3821359 h 3821359"/>
              <a:gd name="connsiteX5" fmla="*/ 69428 w 2687873"/>
              <a:gd name="connsiteY5" fmla="*/ 3821359 h 3821359"/>
              <a:gd name="connsiteX6" fmla="*/ 0 w 2687873"/>
              <a:gd name="connsiteY6" fmla="*/ 3751931 h 3821359"/>
              <a:gd name="connsiteX7" fmla="*/ 0 w 2687873"/>
              <a:gd name="connsiteY7" fmla="*/ 69428 h 3821359"/>
              <a:gd name="connsiteX8" fmla="*/ 69428 w 2687873"/>
              <a:gd name="connsiteY8" fmla="*/ 0 h 382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7873" h="3821359">
                <a:moveTo>
                  <a:pt x="69428" y="0"/>
                </a:moveTo>
                <a:lnTo>
                  <a:pt x="2618445" y="0"/>
                </a:lnTo>
                <a:cubicBezTo>
                  <a:pt x="2656789" y="0"/>
                  <a:pt x="2687873" y="31084"/>
                  <a:pt x="2687873" y="69428"/>
                </a:cubicBezTo>
                <a:lnTo>
                  <a:pt x="2687873" y="3751931"/>
                </a:lnTo>
                <a:cubicBezTo>
                  <a:pt x="2687873" y="3790275"/>
                  <a:pt x="2656789" y="3821359"/>
                  <a:pt x="2618445" y="3821359"/>
                </a:cubicBezTo>
                <a:lnTo>
                  <a:pt x="69428" y="3821359"/>
                </a:lnTo>
                <a:cubicBezTo>
                  <a:pt x="31084" y="3821359"/>
                  <a:pt x="0" y="3790275"/>
                  <a:pt x="0" y="3751931"/>
                </a:cubicBezTo>
                <a:lnTo>
                  <a:pt x="0" y="69428"/>
                </a:lnTo>
                <a:cubicBezTo>
                  <a:pt x="0" y="31084"/>
                  <a:pt x="31084" y="0"/>
                  <a:pt x="6942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40690CEA-E290-4A68-A067-954D6A28BB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7485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035CF7C-F195-4092-912F-476682E66639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28244" y="2682240"/>
            <a:ext cx="3600000" cy="417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20E656-C2C5-460F-8E3B-6031F7D285C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2682240"/>
            <a:ext cx="3600000" cy="417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763EB5CF-5F2C-41D2-A4BB-3DE3B564D82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437" y="0"/>
            <a:ext cx="3888000" cy="3348000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CBB433-83EF-4096-945D-D34350412BB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38" y="3510000"/>
            <a:ext cx="3887317" cy="3348000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평행 사변형 3">
            <a:extLst>
              <a:ext uri="{FF2B5EF4-FFF2-40B4-BE49-F238E27FC236}">
                <a16:creationId xmlns:a16="http://schemas.microsoft.com/office/drawing/2014/main" id="{D28A9825-EE2E-4422-95CA-7C8F4B7884C5}"/>
              </a:ext>
            </a:extLst>
          </p:cNvPr>
          <p:cNvSpPr/>
          <p:nvPr userDrawn="1"/>
        </p:nvSpPr>
        <p:spPr>
          <a:xfrm flipH="1">
            <a:off x="9266547" y="5209812"/>
            <a:ext cx="2744030" cy="1658983"/>
          </a:xfrm>
          <a:prstGeom prst="parallelogram">
            <a:avLst>
              <a:gd name="adj" fmla="val 132222"/>
            </a:avLst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/>
          </a:p>
        </p:txBody>
      </p:sp>
      <p:sp>
        <p:nvSpPr>
          <p:cNvPr id="5" name="평행 사변형 4">
            <a:extLst>
              <a:ext uri="{FF2B5EF4-FFF2-40B4-BE49-F238E27FC236}">
                <a16:creationId xmlns:a16="http://schemas.microsoft.com/office/drawing/2014/main" id="{BF6F1596-CCFC-4E31-8F08-E4A644EBEB67}"/>
              </a:ext>
            </a:extLst>
          </p:cNvPr>
          <p:cNvSpPr/>
          <p:nvPr userDrawn="1"/>
        </p:nvSpPr>
        <p:spPr>
          <a:xfrm flipH="1">
            <a:off x="8716942" y="5895058"/>
            <a:ext cx="1889840" cy="973737"/>
          </a:xfrm>
          <a:prstGeom prst="parallelogram">
            <a:avLst>
              <a:gd name="adj" fmla="val 132222"/>
            </a:avLst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6" name="평행 사변형 5">
            <a:extLst>
              <a:ext uri="{FF2B5EF4-FFF2-40B4-BE49-F238E27FC236}">
                <a16:creationId xmlns:a16="http://schemas.microsoft.com/office/drawing/2014/main" id="{6BE547E9-141F-443E-874E-C15119CC38D4}"/>
              </a:ext>
            </a:extLst>
          </p:cNvPr>
          <p:cNvSpPr/>
          <p:nvPr userDrawn="1"/>
        </p:nvSpPr>
        <p:spPr>
          <a:xfrm flipH="1">
            <a:off x="8108174" y="4836187"/>
            <a:ext cx="2661819" cy="1658983"/>
          </a:xfrm>
          <a:prstGeom prst="parallelogram">
            <a:avLst>
              <a:gd name="adj" fmla="val 137472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7" name="평행 사변형 6">
            <a:extLst>
              <a:ext uri="{FF2B5EF4-FFF2-40B4-BE49-F238E27FC236}">
                <a16:creationId xmlns:a16="http://schemas.microsoft.com/office/drawing/2014/main" id="{A596D7AF-9E4D-46EE-A9E3-18B26317E1A8}"/>
              </a:ext>
            </a:extLst>
          </p:cNvPr>
          <p:cNvSpPr/>
          <p:nvPr userDrawn="1"/>
        </p:nvSpPr>
        <p:spPr>
          <a:xfrm flipH="1">
            <a:off x="7591933" y="5497370"/>
            <a:ext cx="2129887" cy="1371425"/>
          </a:xfrm>
          <a:prstGeom prst="parallelogram">
            <a:avLst>
              <a:gd name="adj" fmla="val 131757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0714B261-42DC-420F-B11F-56B9C1AD7AA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309135" y="0"/>
            <a:ext cx="4032085" cy="6858000"/>
          </a:xfrm>
          <a:custGeom>
            <a:avLst/>
            <a:gdLst>
              <a:gd name="connsiteX0" fmla="*/ 755529 w 4032085"/>
              <a:gd name="connsiteY0" fmla="*/ 0 h 6858000"/>
              <a:gd name="connsiteX1" fmla="*/ 4032085 w 4032085"/>
              <a:gd name="connsiteY1" fmla="*/ 0 h 6858000"/>
              <a:gd name="connsiteX2" fmla="*/ 2508108 w 4032085"/>
              <a:gd name="connsiteY2" fmla="*/ 6858000 h 6858000"/>
              <a:gd name="connsiteX3" fmla="*/ 0 w 4032085"/>
              <a:gd name="connsiteY3" fmla="*/ 6858000 h 6858000"/>
              <a:gd name="connsiteX4" fmla="*/ 814474 w 4032085"/>
              <a:gd name="connsiteY4" fmla="*/ 3349256 h 6858000"/>
              <a:gd name="connsiteX5" fmla="*/ 11261 w 4032085"/>
              <a:gd name="connsiteY5" fmla="*/ 33492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2085" h="6858000">
                <a:moveTo>
                  <a:pt x="755529" y="0"/>
                </a:moveTo>
                <a:lnTo>
                  <a:pt x="4032085" y="0"/>
                </a:lnTo>
                <a:lnTo>
                  <a:pt x="2508108" y="6858000"/>
                </a:lnTo>
                <a:lnTo>
                  <a:pt x="0" y="6858000"/>
                </a:lnTo>
                <a:lnTo>
                  <a:pt x="814474" y="3349256"/>
                </a:lnTo>
                <a:lnTo>
                  <a:pt x="11261" y="3349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id="{314E632C-4DAD-46E1-B297-240AB0FEEA39}"/>
              </a:ext>
            </a:extLst>
          </p:cNvPr>
          <p:cNvGrpSpPr/>
          <p:nvPr userDrawn="1"/>
        </p:nvGrpSpPr>
        <p:grpSpPr>
          <a:xfrm>
            <a:off x="720076" y="1536176"/>
            <a:ext cx="4033264" cy="3172231"/>
            <a:chOff x="2444748" y="555045"/>
            <a:chExt cx="7282048" cy="5727454"/>
          </a:xfrm>
        </p:grpSpPr>
        <p:sp>
          <p:nvSpPr>
            <p:cNvPr id="3" name="Freeform: Shape 14">
              <a:extLst>
                <a:ext uri="{FF2B5EF4-FFF2-40B4-BE49-F238E27FC236}">
                  <a16:creationId xmlns:a16="http://schemas.microsoft.com/office/drawing/2014/main" id="{BFD51F0E-8317-44C9-BBF2-CEC3B9C198B2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15">
              <a:extLst>
                <a:ext uri="{FF2B5EF4-FFF2-40B4-BE49-F238E27FC236}">
                  <a16:creationId xmlns:a16="http://schemas.microsoft.com/office/drawing/2014/main" id="{474328BE-EBBF-42A3-8481-BA7389B09215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16">
              <a:extLst>
                <a:ext uri="{FF2B5EF4-FFF2-40B4-BE49-F238E27FC236}">
                  <a16:creationId xmlns:a16="http://schemas.microsoft.com/office/drawing/2014/main" id="{D6A6D7BF-0FE9-478E-B490-9A330B8A8201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1">
              <a:extLst>
                <a:ext uri="{FF2B5EF4-FFF2-40B4-BE49-F238E27FC236}">
                  <a16:creationId xmlns:a16="http://schemas.microsoft.com/office/drawing/2014/main" id="{74F50C30-B470-4D98-A71F-7F197FDBA605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22">
              <a:extLst>
                <a:ext uri="{FF2B5EF4-FFF2-40B4-BE49-F238E27FC236}">
                  <a16:creationId xmlns:a16="http://schemas.microsoft.com/office/drawing/2014/main" id="{442C98E5-B0FC-423F-953A-342E636D03C4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23">
              <a:extLst>
                <a:ext uri="{FF2B5EF4-FFF2-40B4-BE49-F238E27FC236}">
                  <a16:creationId xmlns:a16="http://schemas.microsoft.com/office/drawing/2014/main" id="{60182C81-D673-479F-B5B7-D486EA2AEF5C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24">
              <a:extLst>
                <a:ext uri="{FF2B5EF4-FFF2-40B4-BE49-F238E27FC236}">
                  <a16:creationId xmlns:a16="http://schemas.microsoft.com/office/drawing/2014/main" id="{05C7E9B2-5316-4DEA-9E7D-AA36BB9B98BF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25">
              <a:extLst>
                <a:ext uri="{FF2B5EF4-FFF2-40B4-BE49-F238E27FC236}">
                  <a16:creationId xmlns:a16="http://schemas.microsoft.com/office/drawing/2014/main" id="{DA32EB94-3BE5-45A0-AE57-C741D36CF1AA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1" name="Graphic 14">
            <a:extLst>
              <a:ext uri="{FF2B5EF4-FFF2-40B4-BE49-F238E27FC236}">
                <a16:creationId xmlns:a16="http://schemas.microsoft.com/office/drawing/2014/main" id="{91FA9AFC-63F0-4477-8BD6-1DFF5E03203B}"/>
              </a:ext>
            </a:extLst>
          </p:cNvPr>
          <p:cNvGrpSpPr/>
          <p:nvPr userDrawn="1"/>
        </p:nvGrpSpPr>
        <p:grpSpPr>
          <a:xfrm>
            <a:off x="7567838" y="3300721"/>
            <a:ext cx="4033264" cy="3172231"/>
            <a:chOff x="2444748" y="555045"/>
            <a:chExt cx="7282048" cy="5727454"/>
          </a:xfrm>
        </p:grpSpPr>
        <p:sp>
          <p:nvSpPr>
            <p:cNvPr id="12" name="Freeform: Shape 27">
              <a:extLst>
                <a:ext uri="{FF2B5EF4-FFF2-40B4-BE49-F238E27FC236}">
                  <a16:creationId xmlns:a16="http://schemas.microsoft.com/office/drawing/2014/main" id="{90C19993-F68D-4A8A-B95F-908FD172CE86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28">
              <a:extLst>
                <a:ext uri="{FF2B5EF4-FFF2-40B4-BE49-F238E27FC236}">
                  <a16:creationId xmlns:a16="http://schemas.microsoft.com/office/drawing/2014/main" id="{C2CD0AB6-5236-4545-AF01-936CBACAECC3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29">
              <a:extLst>
                <a:ext uri="{FF2B5EF4-FFF2-40B4-BE49-F238E27FC236}">
                  <a16:creationId xmlns:a16="http://schemas.microsoft.com/office/drawing/2014/main" id="{A7F7C389-2851-4019-99A6-36C8C054D70F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0">
              <a:extLst>
                <a:ext uri="{FF2B5EF4-FFF2-40B4-BE49-F238E27FC236}">
                  <a16:creationId xmlns:a16="http://schemas.microsoft.com/office/drawing/2014/main" id="{7AEF2D51-6A1A-4536-8A7A-7613782B563E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31">
              <a:extLst>
                <a:ext uri="{FF2B5EF4-FFF2-40B4-BE49-F238E27FC236}">
                  <a16:creationId xmlns:a16="http://schemas.microsoft.com/office/drawing/2014/main" id="{58C1B63B-46B6-434F-B26A-688A8F2056F0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32">
              <a:extLst>
                <a:ext uri="{FF2B5EF4-FFF2-40B4-BE49-F238E27FC236}">
                  <a16:creationId xmlns:a16="http://schemas.microsoft.com/office/drawing/2014/main" id="{6440A2BE-4C1C-45C3-9FC3-AFA15EC750FC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3">
              <a:extLst>
                <a:ext uri="{FF2B5EF4-FFF2-40B4-BE49-F238E27FC236}">
                  <a16:creationId xmlns:a16="http://schemas.microsoft.com/office/drawing/2014/main" id="{1EBD103F-4A48-452C-A853-27626DD5BE28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4">
              <a:extLst>
                <a:ext uri="{FF2B5EF4-FFF2-40B4-BE49-F238E27FC236}">
                  <a16:creationId xmlns:a16="http://schemas.microsoft.com/office/drawing/2014/main" id="{8389A0E8-E084-430C-9A2B-7D09DDA2F320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685FE246-33EC-4953-83C9-1930EE1CE3D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40413" y="1668687"/>
            <a:ext cx="3792591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DA7BE895-4CA4-46B1-B92C-FD47E1178586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688175" y="3433231"/>
            <a:ext cx="3792591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B01A66CB-508A-4B33-ADD3-9F8C79D262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2748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17897F2-0F5A-4109-A70A-C4ADFFF94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2748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81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1" y="28409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1690AB62-1AB2-463D-A364-C56965D614AF}"/>
              </a:ext>
            </a:extLst>
          </p:cNvPr>
          <p:cNvSpPr/>
          <p:nvPr userDrawn="1"/>
        </p:nvSpPr>
        <p:spPr>
          <a:xfrm>
            <a:off x="3572716" y="1699404"/>
            <a:ext cx="2278948" cy="418855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36B3D85B-CD2F-4DBA-AF20-578784CFAB04}"/>
              </a:ext>
            </a:extLst>
          </p:cNvPr>
          <p:cNvSpPr/>
          <p:nvPr userDrawn="1"/>
        </p:nvSpPr>
        <p:spPr>
          <a:xfrm>
            <a:off x="6325923" y="1699404"/>
            <a:ext cx="2278948" cy="418855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75D8F98-8504-46B4-87E8-D18135B4CB0E}"/>
              </a:ext>
            </a:extLst>
          </p:cNvPr>
          <p:cNvSpPr/>
          <p:nvPr userDrawn="1"/>
        </p:nvSpPr>
        <p:spPr>
          <a:xfrm>
            <a:off x="9079129" y="1699404"/>
            <a:ext cx="2278948" cy="418855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163A598-030E-43CA-ACC8-5AFB85D4B0B7}"/>
              </a:ext>
            </a:extLst>
          </p:cNvPr>
          <p:cNvSpPr/>
          <p:nvPr userDrawn="1"/>
        </p:nvSpPr>
        <p:spPr>
          <a:xfrm>
            <a:off x="819509" y="1699404"/>
            <a:ext cx="2278948" cy="4188556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04EBA09-06F2-484E-961B-FB30EA0AFFF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650190" y="1769412"/>
            <a:ext cx="2124000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26FD835-9F16-4A78-A230-9C0573202BB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03397" y="1769412"/>
            <a:ext cx="2124000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1C7CB6C-BBA0-4478-B6E7-3FEA2A2A9E13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156603" y="1769412"/>
            <a:ext cx="2124000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BD89088-A080-4B06-A8BE-5048F82EB13E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96983" y="1769412"/>
            <a:ext cx="2124000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95716A95-3370-4781-92F1-DC2B4A9435FD}"/>
              </a:ext>
            </a:extLst>
          </p:cNvPr>
          <p:cNvSpPr/>
          <p:nvPr userDrawn="1"/>
        </p:nvSpPr>
        <p:spPr>
          <a:xfrm>
            <a:off x="3693814" y="724277"/>
            <a:ext cx="8498186" cy="28971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01BB3E5-2AB1-4F2F-958C-9042E7741A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71516"/>
            <a:ext cx="5447869" cy="451292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90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9" r:id="rId16"/>
    <p:sldLayoutId id="2147483688" r:id="rId17"/>
    <p:sldLayoutId id="2147483687" r:id="rId18"/>
    <p:sldLayoutId id="2147483671" r:id="rId19"/>
    <p:sldLayoutId id="214748367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81F6AE40-6DCF-4802-A99C-082F01FE2F2A}"/>
              </a:ext>
            </a:extLst>
          </p:cNvPr>
          <p:cNvSpPr/>
          <p:nvPr/>
        </p:nvSpPr>
        <p:spPr>
          <a:xfrm>
            <a:off x="10201169" y="346489"/>
            <a:ext cx="1713740" cy="432917"/>
          </a:xfrm>
          <a:custGeom>
            <a:avLst/>
            <a:gdLst>
              <a:gd name="connsiteX0" fmla="*/ 1270457 w 1684599"/>
              <a:gd name="connsiteY0" fmla="*/ 318010 h 432917"/>
              <a:gd name="connsiteX1" fmla="*/ 1282754 w 1684599"/>
              <a:gd name="connsiteY1" fmla="*/ 318010 h 432917"/>
              <a:gd name="connsiteX2" fmla="*/ 1282754 w 1684599"/>
              <a:gd name="connsiteY2" fmla="*/ 328456 h 432917"/>
              <a:gd name="connsiteX3" fmla="*/ 1270457 w 1684599"/>
              <a:gd name="connsiteY3" fmla="*/ 328456 h 432917"/>
              <a:gd name="connsiteX4" fmla="*/ 1388670 w 1684599"/>
              <a:gd name="connsiteY4" fmla="*/ 282441 h 432917"/>
              <a:gd name="connsiteX5" fmla="*/ 1375712 w 1684599"/>
              <a:gd name="connsiteY5" fmla="*/ 287069 h 432917"/>
              <a:gd name="connsiteX6" fmla="*/ 1370819 w 1684599"/>
              <a:gd name="connsiteY6" fmla="*/ 301217 h 432917"/>
              <a:gd name="connsiteX7" fmla="*/ 1375844 w 1684599"/>
              <a:gd name="connsiteY7" fmla="*/ 315234 h 432917"/>
              <a:gd name="connsiteX8" fmla="*/ 1388670 w 1684599"/>
              <a:gd name="connsiteY8" fmla="*/ 319994 h 432917"/>
              <a:gd name="connsiteX9" fmla="*/ 1401364 w 1684599"/>
              <a:gd name="connsiteY9" fmla="*/ 315234 h 432917"/>
              <a:gd name="connsiteX10" fmla="*/ 1406389 w 1684599"/>
              <a:gd name="connsiteY10" fmla="*/ 300953 h 432917"/>
              <a:gd name="connsiteX11" fmla="*/ 1401496 w 1684599"/>
              <a:gd name="connsiteY11" fmla="*/ 286937 h 432917"/>
              <a:gd name="connsiteX12" fmla="*/ 1388670 w 1684599"/>
              <a:gd name="connsiteY12" fmla="*/ 282441 h 432917"/>
              <a:gd name="connsiteX13" fmla="*/ 1425033 w 1684599"/>
              <a:gd name="connsiteY13" fmla="*/ 273846 h 432917"/>
              <a:gd name="connsiteX14" fmla="*/ 1444339 w 1684599"/>
              <a:gd name="connsiteY14" fmla="*/ 273846 h 432917"/>
              <a:gd name="connsiteX15" fmla="*/ 1455975 w 1684599"/>
              <a:gd name="connsiteY15" fmla="*/ 311134 h 432917"/>
              <a:gd name="connsiteX16" fmla="*/ 1467479 w 1684599"/>
              <a:gd name="connsiteY16" fmla="*/ 273846 h 432917"/>
              <a:gd name="connsiteX17" fmla="*/ 1486916 w 1684599"/>
              <a:gd name="connsiteY17" fmla="*/ 273846 h 432917"/>
              <a:gd name="connsiteX18" fmla="*/ 1486916 w 1684599"/>
              <a:gd name="connsiteY18" fmla="*/ 328456 h 432917"/>
              <a:gd name="connsiteX19" fmla="*/ 1474883 w 1684599"/>
              <a:gd name="connsiteY19" fmla="*/ 328456 h 432917"/>
              <a:gd name="connsiteX20" fmla="*/ 1474883 w 1684599"/>
              <a:gd name="connsiteY20" fmla="*/ 285482 h 432917"/>
              <a:gd name="connsiteX21" fmla="*/ 1462190 w 1684599"/>
              <a:gd name="connsiteY21" fmla="*/ 328456 h 432917"/>
              <a:gd name="connsiteX22" fmla="*/ 1449760 w 1684599"/>
              <a:gd name="connsiteY22" fmla="*/ 328456 h 432917"/>
              <a:gd name="connsiteX23" fmla="*/ 1437066 w 1684599"/>
              <a:gd name="connsiteY23" fmla="*/ 285482 h 432917"/>
              <a:gd name="connsiteX24" fmla="*/ 1437066 w 1684599"/>
              <a:gd name="connsiteY24" fmla="*/ 328456 h 432917"/>
              <a:gd name="connsiteX25" fmla="*/ 1425033 w 1684599"/>
              <a:gd name="connsiteY25" fmla="*/ 328456 h 432917"/>
              <a:gd name="connsiteX26" fmla="*/ 1388538 w 1684599"/>
              <a:gd name="connsiteY26" fmla="*/ 272920 h 432917"/>
              <a:gd name="connsiteX27" fmla="*/ 1411149 w 1684599"/>
              <a:gd name="connsiteY27" fmla="*/ 280457 h 432917"/>
              <a:gd name="connsiteX28" fmla="*/ 1419612 w 1684599"/>
              <a:gd name="connsiteY28" fmla="*/ 301217 h 432917"/>
              <a:gd name="connsiteX29" fmla="*/ 1411149 w 1684599"/>
              <a:gd name="connsiteY29" fmla="*/ 321845 h 432917"/>
              <a:gd name="connsiteX30" fmla="*/ 1388538 w 1684599"/>
              <a:gd name="connsiteY30" fmla="*/ 329250 h 432917"/>
              <a:gd name="connsiteX31" fmla="*/ 1365795 w 1684599"/>
              <a:gd name="connsiteY31" fmla="*/ 321845 h 432917"/>
              <a:gd name="connsiteX32" fmla="*/ 1357332 w 1684599"/>
              <a:gd name="connsiteY32" fmla="*/ 301350 h 432917"/>
              <a:gd name="connsiteX33" fmla="*/ 1360241 w 1684599"/>
              <a:gd name="connsiteY33" fmla="*/ 287333 h 432917"/>
              <a:gd name="connsiteX34" fmla="*/ 1366191 w 1684599"/>
              <a:gd name="connsiteY34" fmla="*/ 279796 h 432917"/>
              <a:gd name="connsiteX35" fmla="*/ 1374522 w 1684599"/>
              <a:gd name="connsiteY35" fmla="*/ 274904 h 432917"/>
              <a:gd name="connsiteX36" fmla="*/ 1388538 w 1684599"/>
              <a:gd name="connsiteY36" fmla="*/ 272920 h 432917"/>
              <a:gd name="connsiteX37" fmla="*/ 1322688 w 1684599"/>
              <a:gd name="connsiteY37" fmla="*/ 272920 h 432917"/>
              <a:gd name="connsiteX38" fmla="*/ 1341729 w 1684599"/>
              <a:gd name="connsiteY38" fmla="*/ 278871 h 432917"/>
              <a:gd name="connsiteX39" fmla="*/ 1348340 w 1684599"/>
              <a:gd name="connsiteY39" fmla="*/ 288920 h 432917"/>
              <a:gd name="connsiteX40" fmla="*/ 1335514 w 1684599"/>
              <a:gd name="connsiteY40" fmla="*/ 291565 h 432917"/>
              <a:gd name="connsiteX41" fmla="*/ 1330754 w 1684599"/>
              <a:gd name="connsiteY41" fmla="*/ 284821 h 432917"/>
              <a:gd name="connsiteX42" fmla="*/ 1322027 w 1684599"/>
              <a:gd name="connsiteY42" fmla="*/ 282309 h 432917"/>
              <a:gd name="connsiteX43" fmla="*/ 1310523 w 1684599"/>
              <a:gd name="connsiteY43" fmla="*/ 286672 h 432917"/>
              <a:gd name="connsiteX44" fmla="*/ 1306027 w 1684599"/>
              <a:gd name="connsiteY44" fmla="*/ 300821 h 432917"/>
              <a:gd name="connsiteX45" fmla="*/ 1310390 w 1684599"/>
              <a:gd name="connsiteY45" fmla="*/ 315630 h 432917"/>
              <a:gd name="connsiteX46" fmla="*/ 1321762 w 1684599"/>
              <a:gd name="connsiteY46" fmla="*/ 319994 h 432917"/>
              <a:gd name="connsiteX47" fmla="*/ 1330622 w 1684599"/>
              <a:gd name="connsiteY47" fmla="*/ 317217 h 432917"/>
              <a:gd name="connsiteX48" fmla="*/ 1335911 w 1684599"/>
              <a:gd name="connsiteY48" fmla="*/ 308490 h 432917"/>
              <a:gd name="connsiteX49" fmla="*/ 1348472 w 1684599"/>
              <a:gd name="connsiteY49" fmla="*/ 311928 h 432917"/>
              <a:gd name="connsiteX50" fmla="*/ 1338820 w 1684599"/>
              <a:gd name="connsiteY50" fmla="*/ 325151 h 432917"/>
              <a:gd name="connsiteX51" fmla="*/ 1321762 w 1684599"/>
              <a:gd name="connsiteY51" fmla="*/ 329514 h 432917"/>
              <a:gd name="connsiteX52" fmla="*/ 1300738 w 1684599"/>
              <a:gd name="connsiteY52" fmla="*/ 322109 h 432917"/>
              <a:gd name="connsiteX53" fmla="*/ 1292540 w 1684599"/>
              <a:gd name="connsiteY53" fmla="*/ 301746 h 432917"/>
              <a:gd name="connsiteX54" fmla="*/ 1300738 w 1684599"/>
              <a:gd name="connsiteY54" fmla="*/ 280590 h 432917"/>
              <a:gd name="connsiteX55" fmla="*/ 1322688 w 1684599"/>
              <a:gd name="connsiteY55" fmla="*/ 272920 h 432917"/>
              <a:gd name="connsiteX56" fmla="*/ 1016180 w 1684599"/>
              <a:gd name="connsiteY56" fmla="*/ 134080 h 432917"/>
              <a:gd name="connsiteX57" fmla="*/ 1016180 w 1684599"/>
              <a:gd name="connsiteY57" fmla="*/ 200723 h 432917"/>
              <a:gd name="connsiteX58" fmla="*/ 1039055 w 1684599"/>
              <a:gd name="connsiteY58" fmla="*/ 200723 h 432917"/>
              <a:gd name="connsiteX59" fmla="*/ 1072113 w 1684599"/>
              <a:gd name="connsiteY59" fmla="*/ 197021 h 432917"/>
              <a:gd name="connsiteX60" fmla="*/ 1085203 w 1684599"/>
              <a:gd name="connsiteY60" fmla="*/ 185517 h 432917"/>
              <a:gd name="connsiteX61" fmla="*/ 1089964 w 1684599"/>
              <a:gd name="connsiteY61" fmla="*/ 167269 h 432917"/>
              <a:gd name="connsiteX62" fmla="*/ 1083352 w 1684599"/>
              <a:gd name="connsiteY62" fmla="*/ 146113 h 432917"/>
              <a:gd name="connsiteX63" fmla="*/ 1066559 w 1684599"/>
              <a:gd name="connsiteY63" fmla="*/ 135667 h 432917"/>
              <a:gd name="connsiteX64" fmla="*/ 1036411 w 1684599"/>
              <a:gd name="connsiteY64" fmla="*/ 134080 h 432917"/>
              <a:gd name="connsiteX65" fmla="*/ 822993 w 1684599"/>
              <a:gd name="connsiteY65" fmla="*/ 134080 h 432917"/>
              <a:gd name="connsiteX66" fmla="*/ 822993 w 1684599"/>
              <a:gd name="connsiteY66" fmla="*/ 200723 h 432917"/>
              <a:gd name="connsiteX67" fmla="*/ 845869 w 1684599"/>
              <a:gd name="connsiteY67" fmla="*/ 200723 h 432917"/>
              <a:gd name="connsiteX68" fmla="*/ 878926 w 1684599"/>
              <a:gd name="connsiteY68" fmla="*/ 197021 h 432917"/>
              <a:gd name="connsiteX69" fmla="*/ 892017 w 1684599"/>
              <a:gd name="connsiteY69" fmla="*/ 185517 h 432917"/>
              <a:gd name="connsiteX70" fmla="*/ 896777 w 1684599"/>
              <a:gd name="connsiteY70" fmla="*/ 167269 h 432917"/>
              <a:gd name="connsiteX71" fmla="*/ 890166 w 1684599"/>
              <a:gd name="connsiteY71" fmla="*/ 146113 h 432917"/>
              <a:gd name="connsiteX72" fmla="*/ 873373 w 1684599"/>
              <a:gd name="connsiteY72" fmla="*/ 135667 h 432917"/>
              <a:gd name="connsiteX73" fmla="*/ 843224 w 1684599"/>
              <a:gd name="connsiteY73" fmla="*/ 134080 h 432917"/>
              <a:gd name="connsiteX74" fmla="*/ 626501 w 1684599"/>
              <a:gd name="connsiteY74" fmla="*/ 103271 h 432917"/>
              <a:gd name="connsiteX75" fmla="*/ 645278 w 1684599"/>
              <a:gd name="connsiteY75" fmla="*/ 103800 h 432917"/>
              <a:gd name="connsiteX76" fmla="*/ 640121 w 1684599"/>
              <a:gd name="connsiteY76" fmla="*/ 319994 h 432917"/>
              <a:gd name="connsiteX77" fmla="*/ 743524 w 1684599"/>
              <a:gd name="connsiteY77" fmla="*/ 319994 h 432917"/>
              <a:gd name="connsiteX78" fmla="*/ 743524 w 1684599"/>
              <a:gd name="connsiteY78" fmla="*/ 338902 h 432917"/>
              <a:gd name="connsiteX79" fmla="*/ 620948 w 1684599"/>
              <a:gd name="connsiteY79" fmla="*/ 338902 h 432917"/>
              <a:gd name="connsiteX80" fmla="*/ 475496 w 1684599"/>
              <a:gd name="connsiteY80" fmla="*/ 103271 h 432917"/>
              <a:gd name="connsiteX81" fmla="*/ 494272 w 1684599"/>
              <a:gd name="connsiteY81" fmla="*/ 103800 h 432917"/>
              <a:gd name="connsiteX82" fmla="*/ 489644 w 1684599"/>
              <a:gd name="connsiteY82" fmla="*/ 319994 h 432917"/>
              <a:gd name="connsiteX83" fmla="*/ 583527 w 1684599"/>
              <a:gd name="connsiteY83" fmla="*/ 319994 h 432917"/>
              <a:gd name="connsiteX84" fmla="*/ 583527 w 1684599"/>
              <a:gd name="connsiteY84" fmla="*/ 338902 h 432917"/>
              <a:gd name="connsiteX85" fmla="*/ 470339 w 1684599"/>
              <a:gd name="connsiteY85" fmla="*/ 338902 h 432917"/>
              <a:gd name="connsiteX86" fmla="*/ 340754 w 1684599"/>
              <a:gd name="connsiteY86" fmla="*/ 103271 h 432917"/>
              <a:gd name="connsiteX87" fmla="*/ 441645 w 1684599"/>
              <a:gd name="connsiteY87" fmla="*/ 332422 h 432917"/>
              <a:gd name="connsiteX88" fmla="*/ 424191 w 1684599"/>
              <a:gd name="connsiteY88" fmla="*/ 338902 h 432917"/>
              <a:gd name="connsiteX89" fmla="*/ 341019 w 1684599"/>
              <a:gd name="connsiteY89" fmla="*/ 150226 h 432917"/>
              <a:gd name="connsiteX90" fmla="*/ 262871 w 1684599"/>
              <a:gd name="connsiteY90" fmla="*/ 334133 h 432917"/>
              <a:gd name="connsiteX91" fmla="*/ 245285 w 1684599"/>
              <a:gd name="connsiteY91" fmla="*/ 327653 h 432917"/>
              <a:gd name="connsiteX92" fmla="*/ 1152640 w 1684599"/>
              <a:gd name="connsiteY92" fmla="*/ 94147 h 432917"/>
              <a:gd name="connsiteX93" fmla="*/ 1317530 w 1684599"/>
              <a:gd name="connsiteY93" fmla="*/ 94147 h 432917"/>
              <a:gd name="connsiteX94" fmla="*/ 1317530 w 1684599"/>
              <a:gd name="connsiteY94" fmla="*/ 133948 h 432917"/>
              <a:gd name="connsiteX95" fmla="*/ 1256176 w 1684599"/>
              <a:gd name="connsiteY95" fmla="*/ 133948 h 432917"/>
              <a:gd name="connsiteX96" fmla="*/ 1256176 w 1684599"/>
              <a:gd name="connsiteY96" fmla="*/ 329514 h 432917"/>
              <a:gd name="connsiteX97" fmla="*/ 1214259 w 1684599"/>
              <a:gd name="connsiteY97" fmla="*/ 329514 h 432917"/>
              <a:gd name="connsiteX98" fmla="*/ 1214259 w 1684599"/>
              <a:gd name="connsiteY98" fmla="*/ 133948 h 432917"/>
              <a:gd name="connsiteX99" fmla="*/ 1152640 w 1684599"/>
              <a:gd name="connsiteY99" fmla="*/ 133948 h 432917"/>
              <a:gd name="connsiteX100" fmla="*/ 974396 w 1684599"/>
              <a:gd name="connsiteY100" fmla="*/ 94147 h 432917"/>
              <a:gd name="connsiteX101" fmla="*/ 1041568 w 1684599"/>
              <a:gd name="connsiteY101" fmla="*/ 94147 h 432917"/>
              <a:gd name="connsiteX102" fmla="*/ 1091418 w 1684599"/>
              <a:gd name="connsiteY102" fmla="*/ 97717 h 432917"/>
              <a:gd name="connsiteX103" fmla="*/ 1121302 w 1684599"/>
              <a:gd name="connsiteY103" fmla="*/ 120725 h 432917"/>
              <a:gd name="connsiteX104" fmla="*/ 1133335 w 1684599"/>
              <a:gd name="connsiteY104" fmla="*/ 166608 h 432917"/>
              <a:gd name="connsiteX105" fmla="*/ 1126459 w 1684599"/>
              <a:gd name="connsiteY105" fmla="*/ 203103 h 432917"/>
              <a:gd name="connsiteX106" fmla="*/ 1108872 w 1684599"/>
              <a:gd name="connsiteY106" fmla="*/ 226243 h 432917"/>
              <a:gd name="connsiteX107" fmla="*/ 1087187 w 1684599"/>
              <a:gd name="connsiteY107" fmla="*/ 237350 h 432917"/>
              <a:gd name="connsiteX108" fmla="*/ 1043684 w 1684599"/>
              <a:gd name="connsiteY108" fmla="*/ 240656 h 432917"/>
              <a:gd name="connsiteX109" fmla="*/ 1016312 w 1684599"/>
              <a:gd name="connsiteY109" fmla="*/ 240656 h 432917"/>
              <a:gd name="connsiteX110" fmla="*/ 1016312 w 1684599"/>
              <a:gd name="connsiteY110" fmla="*/ 329382 h 432917"/>
              <a:gd name="connsiteX111" fmla="*/ 974396 w 1684599"/>
              <a:gd name="connsiteY111" fmla="*/ 329382 h 432917"/>
              <a:gd name="connsiteX112" fmla="*/ 781077 w 1684599"/>
              <a:gd name="connsiteY112" fmla="*/ 94147 h 432917"/>
              <a:gd name="connsiteX113" fmla="*/ 848249 w 1684599"/>
              <a:gd name="connsiteY113" fmla="*/ 94147 h 432917"/>
              <a:gd name="connsiteX114" fmla="*/ 898099 w 1684599"/>
              <a:gd name="connsiteY114" fmla="*/ 97717 h 432917"/>
              <a:gd name="connsiteX115" fmla="*/ 927983 w 1684599"/>
              <a:gd name="connsiteY115" fmla="*/ 120725 h 432917"/>
              <a:gd name="connsiteX116" fmla="*/ 940016 w 1684599"/>
              <a:gd name="connsiteY116" fmla="*/ 166608 h 432917"/>
              <a:gd name="connsiteX117" fmla="*/ 933140 w 1684599"/>
              <a:gd name="connsiteY117" fmla="*/ 203103 h 432917"/>
              <a:gd name="connsiteX118" fmla="*/ 915554 w 1684599"/>
              <a:gd name="connsiteY118" fmla="*/ 226243 h 432917"/>
              <a:gd name="connsiteX119" fmla="*/ 893868 w 1684599"/>
              <a:gd name="connsiteY119" fmla="*/ 237350 h 432917"/>
              <a:gd name="connsiteX120" fmla="*/ 850365 w 1684599"/>
              <a:gd name="connsiteY120" fmla="*/ 240656 h 432917"/>
              <a:gd name="connsiteX121" fmla="*/ 822993 w 1684599"/>
              <a:gd name="connsiteY121" fmla="*/ 240656 h 432917"/>
              <a:gd name="connsiteX122" fmla="*/ 822993 w 1684599"/>
              <a:gd name="connsiteY122" fmla="*/ 329382 h 432917"/>
              <a:gd name="connsiteX123" fmla="*/ 781077 w 1684599"/>
              <a:gd name="connsiteY123" fmla="*/ 329382 h 432917"/>
              <a:gd name="connsiteX124" fmla="*/ 216459 w 1684599"/>
              <a:gd name="connsiteY124" fmla="*/ 18776 h 432917"/>
              <a:gd name="connsiteX125" fmla="*/ 18776 w 1684599"/>
              <a:gd name="connsiteY125" fmla="*/ 216458 h 432917"/>
              <a:gd name="connsiteX126" fmla="*/ 216459 w 1684599"/>
              <a:gd name="connsiteY126" fmla="*/ 414141 h 432917"/>
              <a:gd name="connsiteX127" fmla="*/ 1468140 w 1684599"/>
              <a:gd name="connsiteY127" fmla="*/ 414141 h 432917"/>
              <a:gd name="connsiteX128" fmla="*/ 1665823 w 1684599"/>
              <a:gd name="connsiteY128" fmla="*/ 216458 h 432917"/>
              <a:gd name="connsiteX129" fmla="*/ 1468140 w 1684599"/>
              <a:gd name="connsiteY129" fmla="*/ 18776 h 432917"/>
              <a:gd name="connsiteX130" fmla="*/ 216459 w 1684599"/>
              <a:gd name="connsiteY130" fmla="*/ 0 h 432917"/>
              <a:gd name="connsiteX131" fmla="*/ 1468140 w 1684599"/>
              <a:gd name="connsiteY131" fmla="*/ 0 h 432917"/>
              <a:gd name="connsiteX132" fmla="*/ 1684599 w 1684599"/>
              <a:gd name="connsiteY132" fmla="*/ 216458 h 432917"/>
              <a:gd name="connsiteX133" fmla="*/ 1468140 w 1684599"/>
              <a:gd name="connsiteY133" fmla="*/ 432917 h 432917"/>
              <a:gd name="connsiteX134" fmla="*/ 216459 w 1684599"/>
              <a:gd name="connsiteY134" fmla="*/ 432917 h 432917"/>
              <a:gd name="connsiteX135" fmla="*/ 0 w 1684599"/>
              <a:gd name="connsiteY135" fmla="*/ 216458 h 432917"/>
              <a:gd name="connsiteX136" fmla="*/ 216459 w 1684599"/>
              <a:gd name="connsiteY136" fmla="*/ 0 h 43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684599" h="432917">
                <a:moveTo>
                  <a:pt x="1270457" y="318010"/>
                </a:moveTo>
                <a:lnTo>
                  <a:pt x="1282754" y="318010"/>
                </a:lnTo>
                <a:lnTo>
                  <a:pt x="1282754" y="328456"/>
                </a:lnTo>
                <a:lnTo>
                  <a:pt x="1270457" y="328456"/>
                </a:lnTo>
                <a:close/>
                <a:moveTo>
                  <a:pt x="1388670" y="282441"/>
                </a:moveTo>
                <a:cubicBezTo>
                  <a:pt x="1383381" y="282441"/>
                  <a:pt x="1379017" y="284027"/>
                  <a:pt x="1375712" y="287069"/>
                </a:cubicBezTo>
                <a:cubicBezTo>
                  <a:pt x="1372406" y="290242"/>
                  <a:pt x="1370819" y="294870"/>
                  <a:pt x="1370819" y="301217"/>
                </a:cubicBezTo>
                <a:cubicBezTo>
                  <a:pt x="1370819" y="307432"/>
                  <a:pt x="1372538" y="312060"/>
                  <a:pt x="1375844" y="315234"/>
                </a:cubicBezTo>
                <a:cubicBezTo>
                  <a:pt x="1379150" y="318407"/>
                  <a:pt x="1383513" y="319994"/>
                  <a:pt x="1388670" y="319994"/>
                </a:cubicBezTo>
                <a:cubicBezTo>
                  <a:pt x="1393827" y="319994"/>
                  <a:pt x="1398058" y="318407"/>
                  <a:pt x="1401364" y="315234"/>
                </a:cubicBezTo>
                <a:cubicBezTo>
                  <a:pt x="1404670" y="312060"/>
                  <a:pt x="1406389" y="307300"/>
                  <a:pt x="1406389" y="300953"/>
                </a:cubicBezTo>
                <a:cubicBezTo>
                  <a:pt x="1406389" y="294738"/>
                  <a:pt x="1404802" y="289978"/>
                  <a:pt x="1401496" y="286937"/>
                </a:cubicBezTo>
                <a:cubicBezTo>
                  <a:pt x="1398191" y="283895"/>
                  <a:pt x="1393959" y="282441"/>
                  <a:pt x="1388670" y="282441"/>
                </a:cubicBezTo>
                <a:close/>
                <a:moveTo>
                  <a:pt x="1425033" y="273846"/>
                </a:moveTo>
                <a:lnTo>
                  <a:pt x="1444339" y="273846"/>
                </a:lnTo>
                <a:lnTo>
                  <a:pt x="1455975" y="311134"/>
                </a:lnTo>
                <a:lnTo>
                  <a:pt x="1467479" y="273846"/>
                </a:lnTo>
                <a:lnTo>
                  <a:pt x="1486916" y="273846"/>
                </a:lnTo>
                <a:lnTo>
                  <a:pt x="1486916" y="328456"/>
                </a:lnTo>
                <a:lnTo>
                  <a:pt x="1474883" y="328456"/>
                </a:lnTo>
                <a:lnTo>
                  <a:pt x="1474883" y="285482"/>
                </a:lnTo>
                <a:lnTo>
                  <a:pt x="1462190" y="328456"/>
                </a:lnTo>
                <a:lnTo>
                  <a:pt x="1449760" y="328456"/>
                </a:lnTo>
                <a:lnTo>
                  <a:pt x="1437066" y="285482"/>
                </a:lnTo>
                <a:lnTo>
                  <a:pt x="1437066" y="328456"/>
                </a:lnTo>
                <a:lnTo>
                  <a:pt x="1425033" y="328456"/>
                </a:lnTo>
                <a:close/>
                <a:moveTo>
                  <a:pt x="1388538" y="272920"/>
                </a:moveTo>
                <a:cubicBezTo>
                  <a:pt x="1397926" y="272920"/>
                  <a:pt x="1405595" y="275433"/>
                  <a:pt x="1411149" y="280457"/>
                </a:cubicBezTo>
                <a:cubicBezTo>
                  <a:pt x="1416835" y="285482"/>
                  <a:pt x="1419612" y="292358"/>
                  <a:pt x="1419612" y="301217"/>
                </a:cubicBezTo>
                <a:cubicBezTo>
                  <a:pt x="1419612" y="310077"/>
                  <a:pt x="1416835" y="316953"/>
                  <a:pt x="1411149" y="321845"/>
                </a:cubicBezTo>
                <a:cubicBezTo>
                  <a:pt x="1405463" y="326870"/>
                  <a:pt x="1398058" y="329250"/>
                  <a:pt x="1388538" y="329250"/>
                </a:cubicBezTo>
                <a:cubicBezTo>
                  <a:pt x="1379017" y="329250"/>
                  <a:pt x="1371480" y="326738"/>
                  <a:pt x="1365795" y="321845"/>
                </a:cubicBezTo>
                <a:cubicBezTo>
                  <a:pt x="1360109" y="316953"/>
                  <a:pt x="1357332" y="310077"/>
                  <a:pt x="1357332" y="301350"/>
                </a:cubicBezTo>
                <a:cubicBezTo>
                  <a:pt x="1357332" y="295796"/>
                  <a:pt x="1358257" y="291168"/>
                  <a:pt x="1360241" y="287333"/>
                </a:cubicBezTo>
                <a:cubicBezTo>
                  <a:pt x="1361695" y="284556"/>
                  <a:pt x="1363679" y="282044"/>
                  <a:pt x="1366191" y="279796"/>
                </a:cubicBezTo>
                <a:cubicBezTo>
                  <a:pt x="1368703" y="277548"/>
                  <a:pt x="1371480" y="275962"/>
                  <a:pt x="1374522" y="274904"/>
                </a:cubicBezTo>
                <a:cubicBezTo>
                  <a:pt x="1378621" y="273714"/>
                  <a:pt x="1383249" y="272920"/>
                  <a:pt x="1388538" y="272920"/>
                </a:cubicBezTo>
                <a:close/>
                <a:moveTo>
                  <a:pt x="1322688" y="272920"/>
                </a:moveTo>
                <a:cubicBezTo>
                  <a:pt x="1330489" y="272920"/>
                  <a:pt x="1336836" y="274904"/>
                  <a:pt x="1341729" y="278871"/>
                </a:cubicBezTo>
                <a:cubicBezTo>
                  <a:pt x="1344638" y="281251"/>
                  <a:pt x="1346886" y="284556"/>
                  <a:pt x="1348340" y="288920"/>
                </a:cubicBezTo>
                <a:lnTo>
                  <a:pt x="1335514" y="291565"/>
                </a:lnTo>
                <a:cubicBezTo>
                  <a:pt x="1334721" y="288788"/>
                  <a:pt x="1333134" y="286540"/>
                  <a:pt x="1330754" y="284821"/>
                </a:cubicBezTo>
                <a:cubicBezTo>
                  <a:pt x="1328374" y="283234"/>
                  <a:pt x="1325465" y="282309"/>
                  <a:pt x="1322027" y="282309"/>
                </a:cubicBezTo>
                <a:cubicBezTo>
                  <a:pt x="1317266" y="282309"/>
                  <a:pt x="1313432" y="283763"/>
                  <a:pt x="1310523" y="286672"/>
                </a:cubicBezTo>
                <a:cubicBezTo>
                  <a:pt x="1307614" y="289581"/>
                  <a:pt x="1306027" y="294341"/>
                  <a:pt x="1306027" y="300821"/>
                </a:cubicBezTo>
                <a:cubicBezTo>
                  <a:pt x="1306027" y="307697"/>
                  <a:pt x="1307481" y="312589"/>
                  <a:pt x="1310390" y="315630"/>
                </a:cubicBezTo>
                <a:cubicBezTo>
                  <a:pt x="1313299" y="318539"/>
                  <a:pt x="1317134" y="319994"/>
                  <a:pt x="1321762" y="319994"/>
                </a:cubicBezTo>
                <a:cubicBezTo>
                  <a:pt x="1325200" y="319994"/>
                  <a:pt x="1328109" y="319068"/>
                  <a:pt x="1330622" y="317217"/>
                </a:cubicBezTo>
                <a:cubicBezTo>
                  <a:pt x="1333134" y="315366"/>
                  <a:pt x="1334853" y="312457"/>
                  <a:pt x="1335911" y="308490"/>
                </a:cubicBezTo>
                <a:lnTo>
                  <a:pt x="1348472" y="311928"/>
                </a:lnTo>
                <a:cubicBezTo>
                  <a:pt x="1346489" y="317878"/>
                  <a:pt x="1343316" y="322374"/>
                  <a:pt x="1338820" y="325151"/>
                </a:cubicBezTo>
                <a:cubicBezTo>
                  <a:pt x="1334324" y="328060"/>
                  <a:pt x="1328638" y="329514"/>
                  <a:pt x="1321762" y="329514"/>
                </a:cubicBezTo>
                <a:cubicBezTo>
                  <a:pt x="1313299" y="329514"/>
                  <a:pt x="1306291" y="327002"/>
                  <a:pt x="1300738" y="322109"/>
                </a:cubicBezTo>
                <a:cubicBezTo>
                  <a:pt x="1295316" y="317217"/>
                  <a:pt x="1292540" y="310341"/>
                  <a:pt x="1292540" y="301746"/>
                </a:cubicBezTo>
                <a:cubicBezTo>
                  <a:pt x="1292540" y="292622"/>
                  <a:pt x="1295316" y="285614"/>
                  <a:pt x="1300738" y="280590"/>
                </a:cubicBezTo>
                <a:cubicBezTo>
                  <a:pt x="1306159" y="275565"/>
                  <a:pt x="1313696" y="272920"/>
                  <a:pt x="1322688" y="272920"/>
                </a:cubicBezTo>
                <a:close/>
                <a:moveTo>
                  <a:pt x="1016180" y="134080"/>
                </a:moveTo>
                <a:lnTo>
                  <a:pt x="1016180" y="200723"/>
                </a:lnTo>
                <a:lnTo>
                  <a:pt x="1039055" y="200723"/>
                </a:lnTo>
                <a:cubicBezTo>
                  <a:pt x="1055584" y="200723"/>
                  <a:pt x="1066559" y="199533"/>
                  <a:pt x="1072113" y="197021"/>
                </a:cubicBezTo>
                <a:cubicBezTo>
                  <a:pt x="1077666" y="194508"/>
                  <a:pt x="1082030" y="190674"/>
                  <a:pt x="1085203" y="185517"/>
                </a:cubicBezTo>
                <a:cubicBezTo>
                  <a:pt x="1088377" y="180228"/>
                  <a:pt x="1089964" y="174145"/>
                  <a:pt x="1089964" y="167269"/>
                </a:cubicBezTo>
                <a:cubicBezTo>
                  <a:pt x="1089964" y="158674"/>
                  <a:pt x="1087716" y="151666"/>
                  <a:pt x="1083352" y="146113"/>
                </a:cubicBezTo>
                <a:cubicBezTo>
                  <a:pt x="1078856" y="140559"/>
                  <a:pt x="1073303" y="137121"/>
                  <a:pt x="1066559" y="135667"/>
                </a:cubicBezTo>
                <a:cubicBezTo>
                  <a:pt x="1061534" y="134609"/>
                  <a:pt x="1051485" y="134080"/>
                  <a:pt x="1036411" y="134080"/>
                </a:cubicBezTo>
                <a:close/>
                <a:moveTo>
                  <a:pt x="822993" y="134080"/>
                </a:moveTo>
                <a:lnTo>
                  <a:pt x="822993" y="200723"/>
                </a:lnTo>
                <a:lnTo>
                  <a:pt x="845869" y="200723"/>
                </a:lnTo>
                <a:cubicBezTo>
                  <a:pt x="862398" y="200723"/>
                  <a:pt x="873373" y="199533"/>
                  <a:pt x="878926" y="197021"/>
                </a:cubicBezTo>
                <a:cubicBezTo>
                  <a:pt x="884480" y="194508"/>
                  <a:pt x="888843" y="190674"/>
                  <a:pt x="892017" y="185517"/>
                </a:cubicBezTo>
                <a:cubicBezTo>
                  <a:pt x="895190" y="180228"/>
                  <a:pt x="896777" y="174145"/>
                  <a:pt x="896777" y="167269"/>
                </a:cubicBezTo>
                <a:cubicBezTo>
                  <a:pt x="896777" y="158674"/>
                  <a:pt x="894529" y="151666"/>
                  <a:pt x="890166" y="146113"/>
                </a:cubicBezTo>
                <a:cubicBezTo>
                  <a:pt x="885670" y="140559"/>
                  <a:pt x="880116" y="137121"/>
                  <a:pt x="873373" y="135667"/>
                </a:cubicBezTo>
                <a:cubicBezTo>
                  <a:pt x="868348" y="134609"/>
                  <a:pt x="858298" y="134080"/>
                  <a:pt x="843224" y="134080"/>
                </a:cubicBezTo>
                <a:close/>
                <a:moveTo>
                  <a:pt x="626501" y="103271"/>
                </a:moveTo>
                <a:lnTo>
                  <a:pt x="645278" y="103800"/>
                </a:lnTo>
                <a:lnTo>
                  <a:pt x="640121" y="319994"/>
                </a:lnTo>
                <a:lnTo>
                  <a:pt x="743524" y="319994"/>
                </a:lnTo>
                <a:lnTo>
                  <a:pt x="743524" y="338902"/>
                </a:lnTo>
                <a:lnTo>
                  <a:pt x="620948" y="338902"/>
                </a:lnTo>
                <a:close/>
                <a:moveTo>
                  <a:pt x="475496" y="103271"/>
                </a:moveTo>
                <a:lnTo>
                  <a:pt x="494272" y="103800"/>
                </a:lnTo>
                <a:lnTo>
                  <a:pt x="489644" y="319994"/>
                </a:lnTo>
                <a:lnTo>
                  <a:pt x="583527" y="319994"/>
                </a:lnTo>
                <a:lnTo>
                  <a:pt x="583527" y="338902"/>
                </a:lnTo>
                <a:lnTo>
                  <a:pt x="470339" y="338902"/>
                </a:lnTo>
                <a:close/>
                <a:moveTo>
                  <a:pt x="340754" y="103271"/>
                </a:moveTo>
                <a:lnTo>
                  <a:pt x="441645" y="332422"/>
                </a:lnTo>
                <a:lnTo>
                  <a:pt x="424191" y="338902"/>
                </a:lnTo>
                <a:lnTo>
                  <a:pt x="341019" y="150226"/>
                </a:lnTo>
                <a:lnTo>
                  <a:pt x="262871" y="334133"/>
                </a:lnTo>
                <a:lnTo>
                  <a:pt x="245285" y="327653"/>
                </a:lnTo>
                <a:close/>
                <a:moveTo>
                  <a:pt x="1152640" y="94147"/>
                </a:moveTo>
                <a:lnTo>
                  <a:pt x="1317530" y="94147"/>
                </a:lnTo>
                <a:lnTo>
                  <a:pt x="1317530" y="133948"/>
                </a:lnTo>
                <a:lnTo>
                  <a:pt x="1256176" y="133948"/>
                </a:lnTo>
                <a:lnTo>
                  <a:pt x="1256176" y="329514"/>
                </a:lnTo>
                <a:lnTo>
                  <a:pt x="1214259" y="329514"/>
                </a:lnTo>
                <a:lnTo>
                  <a:pt x="1214259" y="133948"/>
                </a:lnTo>
                <a:lnTo>
                  <a:pt x="1152640" y="133948"/>
                </a:lnTo>
                <a:close/>
                <a:moveTo>
                  <a:pt x="974396" y="94147"/>
                </a:moveTo>
                <a:lnTo>
                  <a:pt x="1041568" y="94147"/>
                </a:lnTo>
                <a:cubicBezTo>
                  <a:pt x="1067088" y="94147"/>
                  <a:pt x="1083617" y="95337"/>
                  <a:pt x="1091418" y="97717"/>
                </a:cubicBezTo>
                <a:cubicBezTo>
                  <a:pt x="1103319" y="101287"/>
                  <a:pt x="1113236" y="108956"/>
                  <a:pt x="1121302" y="120725"/>
                </a:cubicBezTo>
                <a:cubicBezTo>
                  <a:pt x="1129368" y="132493"/>
                  <a:pt x="1133335" y="147832"/>
                  <a:pt x="1133335" y="166608"/>
                </a:cubicBezTo>
                <a:cubicBezTo>
                  <a:pt x="1133335" y="181021"/>
                  <a:pt x="1131087" y="193186"/>
                  <a:pt x="1126459" y="203103"/>
                </a:cubicBezTo>
                <a:cubicBezTo>
                  <a:pt x="1121831" y="212888"/>
                  <a:pt x="1116013" y="220690"/>
                  <a:pt x="1108872" y="226243"/>
                </a:cubicBezTo>
                <a:cubicBezTo>
                  <a:pt x="1101732" y="231797"/>
                  <a:pt x="1094460" y="235631"/>
                  <a:pt x="1087187" y="237350"/>
                </a:cubicBezTo>
                <a:cubicBezTo>
                  <a:pt x="1077137" y="239598"/>
                  <a:pt x="1062725" y="240656"/>
                  <a:pt x="1043684" y="240656"/>
                </a:cubicBezTo>
                <a:lnTo>
                  <a:pt x="1016312" y="240656"/>
                </a:lnTo>
                <a:lnTo>
                  <a:pt x="1016312" y="329382"/>
                </a:lnTo>
                <a:lnTo>
                  <a:pt x="974396" y="329382"/>
                </a:lnTo>
                <a:close/>
                <a:moveTo>
                  <a:pt x="781077" y="94147"/>
                </a:moveTo>
                <a:lnTo>
                  <a:pt x="848249" y="94147"/>
                </a:lnTo>
                <a:cubicBezTo>
                  <a:pt x="873769" y="94147"/>
                  <a:pt x="890298" y="95337"/>
                  <a:pt x="898099" y="97717"/>
                </a:cubicBezTo>
                <a:cubicBezTo>
                  <a:pt x="910000" y="101287"/>
                  <a:pt x="919917" y="108956"/>
                  <a:pt x="927983" y="120725"/>
                </a:cubicBezTo>
                <a:cubicBezTo>
                  <a:pt x="936049" y="132493"/>
                  <a:pt x="940016" y="147832"/>
                  <a:pt x="940016" y="166608"/>
                </a:cubicBezTo>
                <a:cubicBezTo>
                  <a:pt x="940016" y="181021"/>
                  <a:pt x="937768" y="193186"/>
                  <a:pt x="933140" y="203103"/>
                </a:cubicBezTo>
                <a:cubicBezTo>
                  <a:pt x="928512" y="212888"/>
                  <a:pt x="922694" y="220690"/>
                  <a:pt x="915554" y="226243"/>
                </a:cubicBezTo>
                <a:cubicBezTo>
                  <a:pt x="908413" y="231797"/>
                  <a:pt x="901141" y="235631"/>
                  <a:pt x="893868" y="237350"/>
                </a:cubicBezTo>
                <a:cubicBezTo>
                  <a:pt x="883819" y="239598"/>
                  <a:pt x="869406" y="240656"/>
                  <a:pt x="850365" y="240656"/>
                </a:cubicBezTo>
                <a:lnTo>
                  <a:pt x="822993" y="240656"/>
                </a:lnTo>
                <a:lnTo>
                  <a:pt x="822993" y="329382"/>
                </a:lnTo>
                <a:lnTo>
                  <a:pt x="781077" y="329382"/>
                </a:lnTo>
                <a:close/>
                <a:moveTo>
                  <a:pt x="216459" y="18776"/>
                </a:moveTo>
                <a:cubicBezTo>
                  <a:pt x="107502" y="18776"/>
                  <a:pt x="18776" y="107502"/>
                  <a:pt x="18776" y="216458"/>
                </a:cubicBezTo>
                <a:cubicBezTo>
                  <a:pt x="18776" y="325415"/>
                  <a:pt x="107370" y="414141"/>
                  <a:pt x="216459" y="414141"/>
                </a:cubicBezTo>
                <a:lnTo>
                  <a:pt x="1468140" y="414141"/>
                </a:lnTo>
                <a:cubicBezTo>
                  <a:pt x="1577097" y="414141"/>
                  <a:pt x="1665823" y="325415"/>
                  <a:pt x="1665823" y="216458"/>
                </a:cubicBezTo>
                <a:cubicBezTo>
                  <a:pt x="1665823" y="107502"/>
                  <a:pt x="1577229" y="18776"/>
                  <a:pt x="1468140" y="18776"/>
                </a:cubicBezTo>
                <a:close/>
                <a:moveTo>
                  <a:pt x="216459" y="0"/>
                </a:moveTo>
                <a:lnTo>
                  <a:pt x="1468140" y="0"/>
                </a:lnTo>
                <a:cubicBezTo>
                  <a:pt x="1587543" y="0"/>
                  <a:pt x="1684599" y="97056"/>
                  <a:pt x="1684599" y="216458"/>
                </a:cubicBezTo>
                <a:cubicBezTo>
                  <a:pt x="1684599" y="335861"/>
                  <a:pt x="1587543" y="432917"/>
                  <a:pt x="1468140" y="432917"/>
                </a:cubicBezTo>
                <a:lnTo>
                  <a:pt x="216459" y="432917"/>
                </a:lnTo>
                <a:cubicBezTo>
                  <a:pt x="97056" y="432917"/>
                  <a:pt x="0" y="335861"/>
                  <a:pt x="0" y="216458"/>
                </a:cubicBezTo>
                <a:cubicBezTo>
                  <a:pt x="0" y="97056"/>
                  <a:pt x="97056" y="0"/>
                  <a:pt x="216459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78231034-BD0A-4D47-9949-422A131ACB99}"/>
              </a:ext>
            </a:extLst>
          </p:cNvPr>
          <p:cNvGrpSpPr/>
          <p:nvPr/>
        </p:nvGrpSpPr>
        <p:grpSpPr>
          <a:xfrm>
            <a:off x="0" y="2714276"/>
            <a:ext cx="12192000" cy="1571497"/>
            <a:chOff x="-565472" y="2749901"/>
            <a:chExt cx="11984686" cy="1571497"/>
          </a:xfrm>
        </p:grpSpPr>
        <p:sp>
          <p:nvSpPr>
            <p:cNvPr id="18" name="TextBox 17">
              <a:hlinkClick r:id="rId2"/>
              <a:extLst>
                <a:ext uri="{FF2B5EF4-FFF2-40B4-BE49-F238E27FC236}">
                  <a16:creationId xmlns:a16="http://schemas.microsoft.com/office/drawing/2014/main" id="{0FED4FA3-DDE0-4FE7-874F-BF91A3F75B9F}"/>
                </a:ext>
              </a:extLst>
            </p:cNvPr>
            <p:cNvSpPr txBox="1"/>
            <p:nvPr/>
          </p:nvSpPr>
          <p:spPr>
            <a:xfrm>
              <a:off x="-565469" y="4075177"/>
              <a:ext cx="11984681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113A7F7-3176-4A22-9EE0-C6664C0EA820}"/>
                </a:ext>
              </a:extLst>
            </p:cNvPr>
            <p:cNvSpPr txBox="1"/>
            <p:nvPr/>
          </p:nvSpPr>
          <p:spPr>
            <a:xfrm>
              <a:off x="-565472" y="2749901"/>
              <a:ext cx="11984686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Free  PPT Templates</a:t>
              </a:r>
              <a:endParaRPr lang="ko-KR" altLang="en-US" sz="54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8C4373E-73DE-45BA-9832-99597FA39437}"/>
                </a:ext>
              </a:extLst>
            </p:cNvPr>
            <p:cNvSpPr txBox="1"/>
            <p:nvPr/>
          </p:nvSpPr>
          <p:spPr>
            <a:xfrm>
              <a:off x="-565472" y="3673231"/>
              <a:ext cx="1198468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C5D775E0-9C86-4CCF-9C37-DB93BD14921C}"/>
              </a:ext>
            </a:extLst>
          </p:cNvPr>
          <p:cNvGrpSpPr/>
          <p:nvPr/>
        </p:nvGrpSpPr>
        <p:grpSpPr>
          <a:xfrm>
            <a:off x="3943349" y="1707380"/>
            <a:ext cx="7562850" cy="4503196"/>
            <a:chOff x="3943349" y="1707380"/>
            <a:chExt cx="7562850" cy="4503196"/>
          </a:xfrm>
        </p:grpSpPr>
        <p:grpSp>
          <p:nvGrpSpPr>
            <p:cNvPr id="3" name="Group 7">
              <a:extLst>
                <a:ext uri="{FF2B5EF4-FFF2-40B4-BE49-F238E27FC236}">
                  <a16:creationId xmlns:a16="http://schemas.microsoft.com/office/drawing/2014/main" id="{2A666630-D52E-4BC3-859D-C836CC1409BF}"/>
                </a:ext>
              </a:extLst>
            </p:cNvPr>
            <p:cNvGrpSpPr/>
            <p:nvPr/>
          </p:nvGrpSpPr>
          <p:grpSpPr>
            <a:xfrm>
              <a:off x="9176340" y="1707380"/>
              <a:ext cx="2329859" cy="1280132"/>
              <a:chOff x="8696325" y="1948927"/>
              <a:chExt cx="2457450" cy="1280132"/>
            </a:xfrm>
          </p:grpSpPr>
          <p:sp>
            <p:nvSpPr>
              <p:cNvPr id="4" name="Rectangle: Rounded Corners 1">
                <a:extLst>
                  <a:ext uri="{FF2B5EF4-FFF2-40B4-BE49-F238E27FC236}">
                    <a16:creationId xmlns:a16="http://schemas.microsoft.com/office/drawing/2014/main" id="{129CAFA5-B073-4587-BAEB-2972CA172EC1}"/>
                  </a:ext>
                </a:extLst>
              </p:cNvPr>
              <p:cNvSpPr/>
              <p:nvPr/>
            </p:nvSpPr>
            <p:spPr>
              <a:xfrm>
                <a:off x="8696325" y="1948927"/>
                <a:ext cx="2457450" cy="1032481"/>
              </a:xfrm>
              <a:prstGeom prst="roundRect">
                <a:avLst>
                  <a:gd name="adj" fmla="val 15218"/>
                </a:avLst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8022CBA3-4F45-4229-B4E9-8687338ED955}"/>
                  </a:ext>
                </a:extLst>
              </p:cNvPr>
              <p:cNvSpPr/>
              <p:nvPr/>
            </p:nvSpPr>
            <p:spPr>
              <a:xfrm>
                <a:off x="9210675" y="2733759"/>
                <a:ext cx="1428750" cy="49530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1AB24B-0369-46AE-BA6B-359CFBCB61AC}"/>
                  </a:ext>
                </a:extLst>
              </p:cNvPr>
              <p:cNvSpPr txBox="1"/>
              <p:nvPr/>
            </p:nvSpPr>
            <p:spPr>
              <a:xfrm>
                <a:off x="8903992" y="2018178"/>
                <a:ext cx="20421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719E1E-CCD9-4912-906A-37A6C7EA1C38}"/>
                  </a:ext>
                </a:extLst>
              </p:cNvPr>
              <p:cNvSpPr txBox="1"/>
              <p:nvPr/>
            </p:nvSpPr>
            <p:spPr>
              <a:xfrm>
                <a:off x="9359071" y="2842909"/>
                <a:ext cx="11319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" name="Group 23">
              <a:extLst>
                <a:ext uri="{FF2B5EF4-FFF2-40B4-BE49-F238E27FC236}">
                  <a16:creationId xmlns:a16="http://schemas.microsoft.com/office/drawing/2014/main" id="{079A27C6-C038-4492-9B29-7FA4697C50D7}"/>
                </a:ext>
              </a:extLst>
            </p:cNvPr>
            <p:cNvGrpSpPr/>
            <p:nvPr/>
          </p:nvGrpSpPr>
          <p:grpSpPr>
            <a:xfrm>
              <a:off x="9176340" y="3318912"/>
              <a:ext cx="2329859" cy="1280132"/>
              <a:chOff x="8696325" y="1948927"/>
              <a:chExt cx="2457450" cy="1280132"/>
            </a:xfrm>
          </p:grpSpPr>
          <p:sp>
            <p:nvSpPr>
              <p:cNvPr id="9" name="Rectangle: Rounded Corners 24">
                <a:extLst>
                  <a:ext uri="{FF2B5EF4-FFF2-40B4-BE49-F238E27FC236}">
                    <a16:creationId xmlns:a16="http://schemas.microsoft.com/office/drawing/2014/main" id="{8A49D65D-5435-472A-9C28-86FA3EB64EF9}"/>
                  </a:ext>
                </a:extLst>
              </p:cNvPr>
              <p:cNvSpPr/>
              <p:nvPr/>
            </p:nvSpPr>
            <p:spPr>
              <a:xfrm>
                <a:off x="8696325" y="1948927"/>
                <a:ext cx="2457450" cy="1032481"/>
              </a:xfrm>
              <a:prstGeom prst="roundRect">
                <a:avLst>
                  <a:gd name="adj" fmla="val 15218"/>
                </a:avLst>
              </a:prstGeom>
              <a:noFill/>
              <a:ln w="25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: Rounded Corners 25">
                <a:extLst>
                  <a:ext uri="{FF2B5EF4-FFF2-40B4-BE49-F238E27FC236}">
                    <a16:creationId xmlns:a16="http://schemas.microsoft.com/office/drawing/2014/main" id="{571F0157-E954-4F8D-9E99-C109829442CC}"/>
                  </a:ext>
                </a:extLst>
              </p:cNvPr>
              <p:cNvSpPr/>
              <p:nvPr/>
            </p:nvSpPr>
            <p:spPr>
              <a:xfrm>
                <a:off x="9210675" y="2733759"/>
                <a:ext cx="1428750" cy="4953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17A78A4-F83F-4AC7-864E-500F0B699002}"/>
                  </a:ext>
                </a:extLst>
              </p:cNvPr>
              <p:cNvSpPr txBox="1"/>
              <p:nvPr/>
            </p:nvSpPr>
            <p:spPr>
              <a:xfrm>
                <a:off x="8903992" y="2018178"/>
                <a:ext cx="20421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8CA0BD-F67B-40BD-B7F6-47171391E4C7}"/>
                  </a:ext>
                </a:extLst>
              </p:cNvPr>
              <p:cNvSpPr txBox="1"/>
              <p:nvPr/>
            </p:nvSpPr>
            <p:spPr>
              <a:xfrm>
                <a:off x="9359071" y="2842909"/>
                <a:ext cx="11319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3" name="Group 28">
              <a:extLst>
                <a:ext uri="{FF2B5EF4-FFF2-40B4-BE49-F238E27FC236}">
                  <a16:creationId xmlns:a16="http://schemas.microsoft.com/office/drawing/2014/main" id="{4099AA3E-E5C5-4BB5-A989-1CAB2BD9522F}"/>
                </a:ext>
              </a:extLst>
            </p:cNvPr>
            <p:cNvGrpSpPr/>
            <p:nvPr/>
          </p:nvGrpSpPr>
          <p:grpSpPr>
            <a:xfrm>
              <a:off x="9176340" y="4930444"/>
              <a:ext cx="2329859" cy="1280132"/>
              <a:chOff x="8696325" y="1948927"/>
              <a:chExt cx="2457450" cy="1280132"/>
            </a:xfrm>
          </p:grpSpPr>
          <p:sp>
            <p:nvSpPr>
              <p:cNvPr id="14" name="Rectangle: Rounded Corners 29">
                <a:extLst>
                  <a:ext uri="{FF2B5EF4-FFF2-40B4-BE49-F238E27FC236}">
                    <a16:creationId xmlns:a16="http://schemas.microsoft.com/office/drawing/2014/main" id="{18D72A6E-502C-49B0-A097-7588B8375154}"/>
                  </a:ext>
                </a:extLst>
              </p:cNvPr>
              <p:cNvSpPr/>
              <p:nvPr/>
            </p:nvSpPr>
            <p:spPr>
              <a:xfrm>
                <a:off x="8696325" y="1948927"/>
                <a:ext cx="2457450" cy="1032481"/>
              </a:xfrm>
              <a:prstGeom prst="roundRect">
                <a:avLst>
                  <a:gd name="adj" fmla="val 15218"/>
                </a:avLst>
              </a:prstGeom>
              <a:noFill/>
              <a:ln w="25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30">
                <a:extLst>
                  <a:ext uri="{FF2B5EF4-FFF2-40B4-BE49-F238E27FC236}">
                    <a16:creationId xmlns:a16="http://schemas.microsoft.com/office/drawing/2014/main" id="{121DC1BE-2EA8-4B7B-9523-A9749B1839D3}"/>
                  </a:ext>
                </a:extLst>
              </p:cNvPr>
              <p:cNvSpPr/>
              <p:nvPr/>
            </p:nvSpPr>
            <p:spPr>
              <a:xfrm>
                <a:off x="9210675" y="2733759"/>
                <a:ext cx="1428750" cy="4953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D747D26-CE69-4E64-B47D-C70635F857D4}"/>
                  </a:ext>
                </a:extLst>
              </p:cNvPr>
              <p:cNvSpPr txBox="1"/>
              <p:nvPr/>
            </p:nvSpPr>
            <p:spPr>
              <a:xfrm>
                <a:off x="8903992" y="2018178"/>
                <a:ext cx="20421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BDE66A-17A6-47BB-9833-3EFE97CD67F2}"/>
                  </a:ext>
                </a:extLst>
              </p:cNvPr>
              <p:cNvSpPr txBox="1"/>
              <p:nvPr/>
            </p:nvSpPr>
            <p:spPr>
              <a:xfrm>
                <a:off x="9359071" y="2842909"/>
                <a:ext cx="11319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8" name="Group 33">
              <a:extLst>
                <a:ext uri="{FF2B5EF4-FFF2-40B4-BE49-F238E27FC236}">
                  <a16:creationId xmlns:a16="http://schemas.microsoft.com/office/drawing/2014/main" id="{F341D5E2-AA28-42B1-8CCE-0FB679502789}"/>
                </a:ext>
              </a:extLst>
            </p:cNvPr>
            <p:cNvGrpSpPr/>
            <p:nvPr/>
          </p:nvGrpSpPr>
          <p:grpSpPr>
            <a:xfrm>
              <a:off x="6559844" y="1707380"/>
              <a:ext cx="2329859" cy="1280132"/>
              <a:chOff x="8696325" y="1948927"/>
              <a:chExt cx="2457450" cy="1280132"/>
            </a:xfrm>
          </p:grpSpPr>
          <p:sp>
            <p:nvSpPr>
              <p:cNvPr id="19" name="Rectangle: Rounded Corners 34">
                <a:extLst>
                  <a:ext uri="{FF2B5EF4-FFF2-40B4-BE49-F238E27FC236}">
                    <a16:creationId xmlns:a16="http://schemas.microsoft.com/office/drawing/2014/main" id="{F42DD820-3BF8-4EA5-A830-E2D140EC3843}"/>
                  </a:ext>
                </a:extLst>
              </p:cNvPr>
              <p:cNvSpPr/>
              <p:nvPr/>
            </p:nvSpPr>
            <p:spPr>
              <a:xfrm>
                <a:off x="8696325" y="1948927"/>
                <a:ext cx="2457450" cy="1032481"/>
              </a:xfrm>
              <a:prstGeom prst="roundRect">
                <a:avLst>
                  <a:gd name="adj" fmla="val 15218"/>
                </a:avLst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: Rounded Corners 35">
                <a:extLst>
                  <a:ext uri="{FF2B5EF4-FFF2-40B4-BE49-F238E27FC236}">
                    <a16:creationId xmlns:a16="http://schemas.microsoft.com/office/drawing/2014/main" id="{68A73DF2-68ED-4055-9538-4FAD53478017}"/>
                  </a:ext>
                </a:extLst>
              </p:cNvPr>
              <p:cNvSpPr/>
              <p:nvPr/>
            </p:nvSpPr>
            <p:spPr>
              <a:xfrm>
                <a:off x="9210675" y="2733759"/>
                <a:ext cx="1428750" cy="49530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191E1B-7BCC-4DD1-ABAC-19F5274CF4A0}"/>
                  </a:ext>
                </a:extLst>
              </p:cNvPr>
              <p:cNvSpPr txBox="1"/>
              <p:nvPr/>
            </p:nvSpPr>
            <p:spPr>
              <a:xfrm>
                <a:off x="8903992" y="2018178"/>
                <a:ext cx="20421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0A9126-19BD-42D2-A2E2-28855AF3D6D1}"/>
                  </a:ext>
                </a:extLst>
              </p:cNvPr>
              <p:cNvSpPr txBox="1"/>
              <p:nvPr/>
            </p:nvSpPr>
            <p:spPr>
              <a:xfrm>
                <a:off x="9359071" y="2842909"/>
                <a:ext cx="11319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3" name="Group 38">
              <a:extLst>
                <a:ext uri="{FF2B5EF4-FFF2-40B4-BE49-F238E27FC236}">
                  <a16:creationId xmlns:a16="http://schemas.microsoft.com/office/drawing/2014/main" id="{B9C83A1A-96AB-47CD-A1F1-328F5B072B01}"/>
                </a:ext>
              </a:extLst>
            </p:cNvPr>
            <p:cNvGrpSpPr/>
            <p:nvPr/>
          </p:nvGrpSpPr>
          <p:grpSpPr>
            <a:xfrm>
              <a:off x="6559844" y="3318912"/>
              <a:ext cx="2329859" cy="1280132"/>
              <a:chOff x="8696325" y="1948927"/>
              <a:chExt cx="2457450" cy="1280132"/>
            </a:xfrm>
          </p:grpSpPr>
          <p:sp>
            <p:nvSpPr>
              <p:cNvPr id="24" name="Rectangle: Rounded Corners 39">
                <a:extLst>
                  <a:ext uri="{FF2B5EF4-FFF2-40B4-BE49-F238E27FC236}">
                    <a16:creationId xmlns:a16="http://schemas.microsoft.com/office/drawing/2014/main" id="{C1693FCA-242C-4A5B-87B6-C5082F114172}"/>
                  </a:ext>
                </a:extLst>
              </p:cNvPr>
              <p:cNvSpPr/>
              <p:nvPr/>
            </p:nvSpPr>
            <p:spPr>
              <a:xfrm>
                <a:off x="8696325" y="1948927"/>
                <a:ext cx="2457450" cy="1032481"/>
              </a:xfrm>
              <a:prstGeom prst="roundRect">
                <a:avLst>
                  <a:gd name="adj" fmla="val 15218"/>
                </a:avLst>
              </a:prstGeom>
              <a:noFill/>
              <a:ln w="25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: Rounded Corners 40">
                <a:extLst>
                  <a:ext uri="{FF2B5EF4-FFF2-40B4-BE49-F238E27FC236}">
                    <a16:creationId xmlns:a16="http://schemas.microsoft.com/office/drawing/2014/main" id="{3E2D7BE2-570A-42A3-96BE-C6F92B171B0B}"/>
                  </a:ext>
                </a:extLst>
              </p:cNvPr>
              <p:cNvSpPr/>
              <p:nvPr/>
            </p:nvSpPr>
            <p:spPr>
              <a:xfrm>
                <a:off x="9210675" y="2733759"/>
                <a:ext cx="1428750" cy="4953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0B02E0D-F66F-4634-BE64-B229FA819C57}"/>
                  </a:ext>
                </a:extLst>
              </p:cNvPr>
              <p:cNvSpPr txBox="1"/>
              <p:nvPr/>
            </p:nvSpPr>
            <p:spPr>
              <a:xfrm>
                <a:off x="8903992" y="2018178"/>
                <a:ext cx="20421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CA96FC6-3088-4B52-B6CE-F961F948243A}"/>
                  </a:ext>
                </a:extLst>
              </p:cNvPr>
              <p:cNvSpPr txBox="1"/>
              <p:nvPr/>
            </p:nvSpPr>
            <p:spPr>
              <a:xfrm>
                <a:off x="9359071" y="2842909"/>
                <a:ext cx="11319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8" name="Group 43">
              <a:extLst>
                <a:ext uri="{FF2B5EF4-FFF2-40B4-BE49-F238E27FC236}">
                  <a16:creationId xmlns:a16="http://schemas.microsoft.com/office/drawing/2014/main" id="{A4E4185A-99EC-4734-A03A-6197D7E97FAB}"/>
                </a:ext>
              </a:extLst>
            </p:cNvPr>
            <p:cNvGrpSpPr/>
            <p:nvPr/>
          </p:nvGrpSpPr>
          <p:grpSpPr>
            <a:xfrm>
              <a:off x="6559844" y="4930444"/>
              <a:ext cx="2329859" cy="1280132"/>
              <a:chOff x="8696325" y="1948927"/>
              <a:chExt cx="2457450" cy="1280132"/>
            </a:xfrm>
          </p:grpSpPr>
          <p:sp>
            <p:nvSpPr>
              <p:cNvPr id="29" name="Rectangle: Rounded Corners 44">
                <a:extLst>
                  <a:ext uri="{FF2B5EF4-FFF2-40B4-BE49-F238E27FC236}">
                    <a16:creationId xmlns:a16="http://schemas.microsoft.com/office/drawing/2014/main" id="{2044B3E3-5C0C-4A26-9926-D7930A05E242}"/>
                  </a:ext>
                </a:extLst>
              </p:cNvPr>
              <p:cNvSpPr/>
              <p:nvPr/>
            </p:nvSpPr>
            <p:spPr>
              <a:xfrm>
                <a:off x="8696325" y="1948927"/>
                <a:ext cx="2457450" cy="1032481"/>
              </a:xfrm>
              <a:prstGeom prst="roundRect">
                <a:avLst>
                  <a:gd name="adj" fmla="val 15218"/>
                </a:avLst>
              </a:prstGeom>
              <a:noFill/>
              <a:ln w="25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45">
                <a:extLst>
                  <a:ext uri="{FF2B5EF4-FFF2-40B4-BE49-F238E27FC236}">
                    <a16:creationId xmlns:a16="http://schemas.microsoft.com/office/drawing/2014/main" id="{C8ACC4A6-875B-4421-BF8A-07006EB3793D}"/>
                  </a:ext>
                </a:extLst>
              </p:cNvPr>
              <p:cNvSpPr/>
              <p:nvPr/>
            </p:nvSpPr>
            <p:spPr>
              <a:xfrm>
                <a:off x="9210675" y="2733759"/>
                <a:ext cx="1428750" cy="4953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EEA389-97D4-4473-B2A1-8F7A58C4D18A}"/>
                  </a:ext>
                </a:extLst>
              </p:cNvPr>
              <p:cNvSpPr txBox="1"/>
              <p:nvPr/>
            </p:nvSpPr>
            <p:spPr>
              <a:xfrm>
                <a:off x="8903992" y="2018178"/>
                <a:ext cx="20421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4BA7E8D-72F2-4520-94C5-5366B4A003EF}"/>
                  </a:ext>
                </a:extLst>
              </p:cNvPr>
              <p:cNvSpPr txBox="1"/>
              <p:nvPr/>
            </p:nvSpPr>
            <p:spPr>
              <a:xfrm>
                <a:off x="9359071" y="2842909"/>
                <a:ext cx="11319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3" name="Group 48">
              <a:extLst>
                <a:ext uri="{FF2B5EF4-FFF2-40B4-BE49-F238E27FC236}">
                  <a16:creationId xmlns:a16="http://schemas.microsoft.com/office/drawing/2014/main" id="{616D197F-349E-434B-BB91-FD1B4593FF9C}"/>
                </a:ext>
              </a:extLst>
            </p:cNvPr>
            <p:cNvGrpSpPr/>
            <p:nvPr/>
          </p:nvGrpSpPr>
          <p:grpSpPr>
            <a:xfrm>
              <a:off x="3943349" y="1707380"/>
              <a:ext cx="2329859" cy="1280132"/>
              <a:chOff x="8696325" y="1948927"/>
              <a:chExt cx="2457450" cy="1280132"/>
            </a:xfrm>
          </p:grpSpPr>
          <p:sp>
            <p:nvSpPr>
              <p:cNvPr id="34" name="Rectangle: Rounded Corners 49">
                <a:extLst>
                  <a:ext uri="{FF2B5EF4-FFF2-40B4-BE49-F238E27FC236}">
                    <a16:creationId xmlns:a16="http://schemas.microsoft.com/office/drawing/2014/main" id="{C394A5B5-06A9-472F-8989-12C99A044415}"/>
                  </a:ext>
                </a:extLst>
              </p:cNvPr>
              <p:cNvSpPr/>
              <p:nvPr/>
            </p:nvSpPr>
            <p:spPr>
              <a:xfrm>
                <a:off x="8696325" y="1948927"/>
                <a:ext cx="2457450" cy="1032481"/>
              </a:xfrm>
              <a:prstGeom prst="roundRect">
                <a:avLst>
                  <a:gd name="adj" fmla="val 15218"/>
                </a:avLst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50">
                <a:extLst>
                  <a:ext uri="{FF2B5EF4-FFF2-40B4-BE49-F238E27FC236}">
                    <a16:creationId xmlns:a16="http://schemas.microsoft.com/office/drawing/2014/main" id="{8F36E349-19D2-414E-9776-D71F52ED7E7B}"/>
                  </a:ext>
                </a:extLst>
              </p:cNvPr>
              <p:cNvSpPr/>
              <p:nvPr/>
            </p:nvSpPr>
            <p:spPr>
              <a:xfrm>
                <a:off x="9210675" y="2733759"/>
                <a:ext cx="1428750" cy="49530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E6D8811-C448-4BE2-9066-8D605C873998}"/>
                  </a:ext>
                </a:extLst>
              </p:cNvPr>
              <p:cNvSpPr txBox="1"/>
              <p:nvPr/>
            </p:nvSpPr>
            <p:spPr>
              <a:xfrm>
                <a:off x="8903992" y="2018178"/>
                <a:ext cx="20421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FB88A9E-3966-4373-AD22-F06ADF95F062}"/>
                  </a:ext>
                </a:extLst>
              </p:cNvPr>
              <p:cNvSpPr txBox="1"/>
              <p:nvPr/>
            </p:nvSpPr>
            <p:spPr>
              <a:xfrm>
                <a:off x="9359071" y="2842909"/>
                <a:ext cx="11319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8" name="Group 53">
              <a:extLst>
                <a:ext uri="{FF2B5EF4-FFF2-40B4-BE49-F238E27FC236}">
                  <a16:creationId xmlns:a16="http://schemas.microsoft.com/office/drawing/2014/main" id="{D4BA16C6-B7A7-4BB7-9F8F-A36C936CC225}"/>
                </a:ext>
              </a:extLst>
            </p:cNvPr>
            <p:cNvGrpSpPr/>
            <p:nvPr/>
          </p:nvGrpSpPr>
          <p:grpSpPr>
            <a:xfrm>
              <a:off x="3943349" y="3318912"/>
              <a:ext cx="2329859" cy="1280132"/>
              <a:chOff x="8696325" y="1948927"/>
              <a:chExt cx="2457450" cy="1280132"/>
            </a:xfrm>
          </p:grpSpPr>
          <p:sp>
            <p:nvSpPr>
              <p:cNvPr id="39" name="Rectangle: Rounded Corners 54">
                <a:extLst>
                  <a:ext uri="{FF2B5EF4-FFF2-40B4-BE49-F238E27FC236}">
                    <a16:creationId xmlns:a16="http://schemas.microsoft.com/office/drawing/2014/main" id="{998713B5-A825-4054-B4AB-25DB37D8A35A}"/>
                  </a:ext>
                </a:extLst>
              </p:cNvPr>
              <p:cNvSpPr/>
              <p:nvPr/>
            </p:nvSpPr>
            <p:spPr>
              <a:xfrm>
                <a:off x="8696325" y="1948927"/>
                <a:ext cx="2457450" cy="1032481"/>
              </a:xfrm>
              <a:prstGeom prst="roundRect">
                <a:avLst>
                  <a:gd name="adj" fmla="val 15218"/>
                </a:avLst>
              </a:prstGeom>
              <a:noFill/>
              <a:ln w="25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: Rounded Corners 55">
                <a:extLst>
                  <a:ext uri="{FF2B5EF4-FFF2-40B4-BE49-F238E27FC236}">
                    <a16:creationId xmlns:a16="http://schemas.microsoft.com/office/drawing/2014/main" id="{EC228E28-8C4A-4981-A79A-FDCFD7554034}"/>
                  </a:ext>
                </a:extLst>
              </p:cNvPr>
              <p:cNvSpPr/>
              <p:nvPr/>
            </p:nvSpPr>
            <p:spPr>
              <a:xfrm>
                <a:off x="9210675" y="2733759"/>
                <a:ext cx="1428750" cy="4953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8C7023D-C427-4A6E-98D4-EF2ED041DFAC}"/>
                  </a:ext>
                </a:extLst>
              </p:cNvPr>
              <p:cNvSpPr txBox="1"/>
              <p:nvPr/>
            </p:nvSpPr>
            <p:spPr>
              <a:xfrm>
                <a:off x="8903992" y="2018178"/>
                <a:ext cx="20421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04CC22C-BD19-467B-A15A-E6F1D0B30985}"/>
                  </a:ext>
                </a:extLst>
              </p:cNvPr>
              <p:cNvSpPr txBox="1"/>
              <p:nvPr/>
            </p:nvSpPr>
            <p:spPr>
              <a:xfrm>
                <a:off x="9359071" y="2842909"/>
                <a:ext cx="11319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3" name="Group 58">
              <a:extLst>
                <a:ext uri="{FF2B5EF4-FFF2-40B4-BE49-F238E27FC236}">
                  <a16:creationId xmlns:a16="http://schemas.microsoft.com/office/drawing/2014/main" id="{5F21A9FF-F9A4-4940-BAE2-61131BE6DF12}"/>
                </a:ext>
              </a:extLst>
            </p:cNvPr>
            <p:cNvGrpSpPr/>
            <p:nvPr/>
          </p:nvGrpSpPr>
          <p:grpSpPr>
            <a:xfrm>
              <a:off x="3943349" y="4930444"/>
              <a:ext cx="2329859" cy="1280132"/>
              <a:chOff x="8696325" y="1948927"/>
              <a:chExt cx="2457450" cy="1280132"/>
            </a:xfrm>
          </p:grpSpPr>
          <p:sp>
            <p:nvSpPr>
              <p:cNvPr id="44" name="Rectangle: Rounded Corners 59">
                <a:extLst>
                  <a:ext uri="{FF2B5EF4-FFF2-40B4-BE49-F238E27FC236}">
                    <a16:creationId xmlns:a16="http://schemas.microsoft.com/office/drawing/2014/main" id="{5A8A7F3A-CAA7-4178-AC5F-35BFD32EF584}"/>
                  </a:ext>
                </a:extLst>
              </p:cNvPr>
              <p:cNvSpPr/>
              <p:nvPr/>
            </p:nvSpPr>
            <p:spPr>
              <a:xfrm>
                <a:off x="8696325" y="1948927"/>
                <a:ext cx="2457450" cy="1032481"/>
              </a:xfrm>
              <a:prstGeom prst="roundRect">
                <a:avLst>
                  <a:gd name="adj" fmla="val 15218"/>
                </a:avLst>
              </a:prstGeom>
              <a:noFill/>
              <a:ln w="25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60">
                <a:extLst>
                  <a:ext uri="{FF2B5EF4-FFF2-40B4-BE49-F238E27FC236}">
                    <a16:creationId xmlns:a16="http://schemas.microsoft.com/office/drawing/2014/main" id="{FB64F673-C882-473E-89B2-805FB2A06966}"/>
                  </a:ext>
                </a:extLst>
              </p:cNvPr>
              <p:cNvSpPr/>
              <p:nvPr/>
            </p:nvSpPr>
            <p:spPr>
              <a:xfrm>
                <a:off x="9210675" y="2733759"/>
                <a:ext cx="1428750" cy="4953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4DA5397-0FC1-4561-A9AF-763848E3F93C}"/>
                  </a:ext>
                </a:extLst>
              </p:cNvPr>
              <p:cNvSpPr txBox="1"/>
              <p:nvPr/>
            </p:nvSpPr>
            <p:spPr>
              <a:xfrm>
                <a:off x="8903992" y="2018178"/>
                <a:ext cx="20421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B2B338E-DEFD-4402-92FA-0C8733FDD5C3}"/>
                  </a:ext>
                </a:extLst>
              </p:cNvPr>
              <p:cNvSpPr txBox="1"/>
              <p:nvPr/>
            </p:nvSpPr>
            <p:spPr>
              <a:xfrm>
                <a:off x="9359071" y="2842909"/>
                <a:ext cx="11319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8" name="Group 63">
            <a:extLst>
              <a:ext uri="{FF2B5EF4-FFF2-40B4-BE49-F238E27FC236}">
                <a16:creationId xmlns:a16="http://schemas.microsoft.com/office/drawing/2014/main" id="{78038C82-B010-4941-8D91-E72BE39C2F5E}"/>
              </a:ext>
            </a:extLst>
          </p:cNvPr>
          <p:cNvGrpSpPr/>
          <p:nvPr/>
        </p:nvGrpSpPr>
        <p:grpSpPr>
          <a:xfrm>
            <a:off x="763470" y="2036666"/>
            <a:ext cx="2889119" cy="3998094"/>
            <a:chOff x="6084168" y="1875695"/>
            <a:chExt cx="2842224" cy="399809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F77F49B-E528-4BEB-9200-44A1BEB832E7}"/>
                </a:ext>
              </a:extLst>
            </p:cNvPr>
            <p:cNvSpPr txBox="1"/>
            <p:nvPr/>
          </p:nvSpPr>
          <p:spPr>
            <a:xfrm>
              <a:off x="6085587" y="1875695"/>
              <a:ext cx="2840805" cy="897682"/>
            </a:xfrm>
            <a:prstGeom prst="rect">
              <a:avLst/>
            </a:prstGeom>
            <a:noFill/>
          </p:spPr>
          <p:txBody>
            <a:bodyPr wrap="square" lIns="72000" tIns="0" rIns="36000" bIns="0" rtlCol="0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Power</a:t>
              </a:r>
            </a:p>
            <a:p>
              <a:pPr>
                <a:lnSpc>
                  <a:spcPts val="3500"/>
                </a:lnSpc>
              </a:pPr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50" name="Group 65">
              <a:extLst>
                <a:ext uri="{FF2B5EF4-FFF2-40B4-BE49-F238E27FC236}">
                  <a16:creationId xmlns:a16="http://schemas.microsoft.com/office/drawing/2014/main" id="{CC1A3677-D80F-4015-8509-6BCA64753043}"/>
                </a:ext>
              </a:extLst>
            </p:cNvPr>
            <p:cNvGrpSpPr/>
            <p:nvPr/>
          </p:nvGrpSpPr>
          <p:grpSpPr>
            <a:xfrm>
              <a:off x="6084168" y="2895621"/>
              <a:ext cx="2842224" cy="2978168"/>
              <a:chOff x="6084168" y="3048562"/>
              <a:chExt cx="2842224" cy="2978168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C200AC8-9563-4ADF-9AD8-F49FA61D2CB2}"/>
                  </a:ext>
                </a:extLst>
              </p:cNvPr>
              <p:cNvSpPr txBox="1"/>
              <p:nvPr/>
            </p:nvSpPr>
            <p:spPr>
              <a:xfrm>
                <a:off x="6085587" y="3718406"/>
                <a:ext cx="2836816" cy="2308324"/>
              </a:xfrm>
              <a:prstGeom prst="rect">
                <a:avLst/>
              </a:prstGeom>
              <a:noFill/>
            </p:spPr>
            <p:txBody>
              <a:bodyPr wrap="square" lIns="72000" rIns="10800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Example Text : Get a modern PowerPoint  Presentation that is beautifully designed. I hope and I believe that this Template will your Time, Money and Reputation. 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 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This text can be replaced with your own text.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Get a modern PowerPoint  Presentation that is beautifully designed.  </a:t>
                </a:r>
                <a:endParaRPr lang="en-US" altLang="ko-KR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9377C47-2C98-463F-AF1A-2111A29B7424}"/>
                  </a:ext>
                </a:extLst>
              </p:cNvPr>
              <p:cNvSpPr txBox="1"/>
              <p:nvPr/>
            </p:nvSpPr>
            <p:spPr>
              <a:xfrm>
                <a:off x="6084168" y="3048562"/>
                <a:ext cx="2842224" cy="553998"/>
              </a:xfrm>
              <a:prstGeom prst="rect">
                <a:avLst/>
              </a:prstGeom>
              <a:noFill/>
            </p:spPr>
            <p:txBody>
              <a:bodyPr wrap="square" lIns="72000" tIns="0" rIns="36000" bIns="0" rtlCol="0">
                <a:spAutoFit/>
              </a:bodyPr>
              <a:lstStyle/>
              <a:p>
                <a:r>
                  <a:rPr lang="en-US" altLang="ko-KR" dirty="0">
                    <a:solidFill>
                      <a:schemeClr val="bg1"/>
                    </a:solidFill>
                    <a:cs typeface="Arial" pitchFamily="34" charset="0"/>
                  </a:rPr>
                  <a:t>We Create</a:t>
                </a:r>
              </a:p>
              <a:p>
                <a:r>
                  <a:rPr lang="en-US" altLang="ko-KR" dirty="0">
                    <a:solidFill>
                      <a:schemeClr val="bg1"/>
                    </a:solidFill>
                    <a:cs typeface="Arial" pitchFamily="34" charset="0"/>
                  </a:rPr>
                  <a:t>Professional Presentation</a:t>
                </a:r>
                <a:endParaRPr lang="ko-KR" altLang="en-US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5">
            <a:extLst>
              <a:ext uri="{FF2B5EF4-FFF2-40B4-BE49-F238E27FC236}">
                <a16:creationId xmlns:a16="http://schemas.microsoft.com/office/drawing/2014/main" id="{C2948696-81BB-49E2-9E57-1C383FFA414F}"/>
              </a:ext>
            </a:extLst>
          </p:cNvPr>
          <p:cNvSpPr/>
          <p:nvPr/>
        </p:nvSpPr>
        <p:spPr>
          <a:xfrm>
            <a:off x="732739" y="425631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3" name="직사각형 6">
            <a:extLst>
              <a:ext uri="{FF2B5EF4-FFF2-40B4-BE49-F238E27FC236}">
                <a16:creationId xmlns:a16="http://schemas.microsoft.com/office/drawing/2014/main" id="{F3CF4999-8251-44F1-80D6-D2AB5825559D}"/>
              </a:ext>
            </a:extLst>
          </p:cNvPr>
          <p:cNvSpPr/>
          <p:nvPr/>
        </p:nvSpPr>
        <p:spPr>
          <a:xfrm>
            <a:off x="1507740" y="959052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058A5A-DA7E-40D3-95D7-FD58ED91FB60}"/>
              </a:ext>
            </a:extLst>
          </p:cNvPr>
          <p:cNvSpPr txBox="1"/>
          <p:nvPr/>
        </p:nvSpPr>
        <p:spPr>
          <a:xfrm>
            <a:off x="732739" y="4395228"/>
            <a:ext cx="3826427" cy="212365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A9876092-2D57-4710-8E67-F03D7F3708B8}"/>
              </a:ext>
            </a:extLst>
          </p:cNvPr>
          <p:cNvGrpSpPr/>
          <p:nvPr/>
        </p:nvGrpSpPr>
        <p:grpSpPr>
          <a:xfrm>
            <a:off x="999994" y="3727633"/>
            <a:ext cx="3291916" cy="301848"/>
            <a:chOff x="1047169" y="3727633"/>
            <a:chExt cx="3291916" cy="301848"/>
          </a:xfrm>
        </p:grpSpPr>
        <p:sp>
          <p:nvSpPr>
            <p:cNvPr id="5" name="Text Placeholder 27">
              <a:extLst>
                <a:ext uri="{FF2B5EF4-FFF2-40B4-BE49-F238E27FC236}">
                  <a16:creationId xmlns:a16="http://schemas.microsoft.com/office/drawing/2014/main" id="{E789AF5F-1F68-4DE1-8491-35C9B3017E54}"/>
                </a:ext>
              </a:extLst>
            </p:cNvPr>
            <p:cNvSpPr txBox="1">
              <a:spLocks/>
            </p:cNvSpPr>
            <p:nvPr/>
          </p:nvSpPr>
          <p:spPr>
            <a:xfrm>
              <a:off x="1047169" y="3727633"/>
              <a:ext cx="1597269" cy="301848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lIns="91440" tIns="91440" anchor="ctr"/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3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>
                  <a:solidFill>
                    <a:schemeClr val="accent4"/>
                  </a:solidFill>
                  <a:cs typeface="Arial" pitchFamily="34" charset="0"/>
                </a:rPr>
                <a:t>PRESENTATION</a:t>
              </a:r>
              <a:endParaRPr lang="en-US" altLang="ko-KR" sz="1400" dirty="0">
                <a:solidFill>
                  <a:schemeClr val="accent4"/>
                </a:solidFill>
              </a:endParaRPr>
            </a:p>
          </p:txBody>
        </p:sp>
        <p:sp>
          <p:nvSpPr>
            <p:cNvPr id="6" name="Text Placeholder 27">
              <a:extLst>
                <a:ext uri="{FF2B5EF4-FFF2-40B4-BE49-F238E27FC236}">
                  <a16:creationId xmlns:a16="http://schemas.microsoft.com/office/drawing/2014/main" id="{2EE2D565-FAAC-499F-94F7-96A41B0B31C1}"/>
                </a:ext>
              </a:extLst>
            </p:cNvPr>
            <p:cNvSpPr txBox="1">
              <a:spLocks/>
            </p:cNvSpPr>
            <p:nvPr/>
          </p:nvSpPr>
          <p:spPr>
            <a:xfrm>
              <a:off x="2818961" y="3727633"/>
              <a:ext cx="1520124" cy="301848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lIns="91440" tIns="91440" anchor="ctr"/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3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>
                  <a:solidFill>
                    <a:schemeClr val="accent4"/>
                  </a:solidFill>
                </a:rPr>
                <a:t>INFOGRAPHIC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B7913B3-C03C-4A32-B113-DE998C29961B}"/>
              </a:ext>
            </a:extLst>
          </p:cNvPr>
          <p:cNvSpPr txBox="1"/>
          <p:nvPr/>
        </p:nvSpPr>
        <p:spPr>
          <a:xfrm>
            <a:off x="6155184" y="5441668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58BF94-1C27-4055-B5CB-A0B4C3D52AE5}"/>
              </a:ext>
            </a:extLst>
          </p:cNvPr>
          <p:cNvGrpSpPr/>
          <p:nvPr/>
        </p:nvGrpSpPr>
        <p:grpSpPr>
          <a:xfrm>
            <a:off x="668085" y="2077401"/>
            <a:ext cx="4701308" cy="3689499"/>
            <a:chOff x="668085" y="2077401"/>
            <a:chExt cx="4701308" cy="3689499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06EF43AE-712B-4A01-A4E9-9B7BF7FCDC3E}"/>
                </a:ext>
              </a:extLst>
            </p:cNvPr>
            <p:cNvSpPr/>
            <p:nvPr/>
          </p:nvSpPr>
          <p:spPr>
            <a:xfrm>
              <a:off x="1359982" y="2656301"/>
              <a:ext cx="2595962" cy="1801149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24BAC6B0-DD9C-429E-B54A-5A46918FDED2}"/>
                </a:ext>
              </a:extLst>
            </p:cNvPr>
            <p:cNvGrpSpPr/>
            <p:nvPr/>
          </p:nvGrpSpPr>
          <p:grpSpPr>
            <a:xfrm>
              <a:off x="2042984" y="2974608"/>
              <a:ext cx="1275678" cy="1121578"/>
              <a:chOff x="3983887" y="4061275"/>
              <a:chExt cx="2122406" cy="1866023"/>
            </a:xfrm>
          </p:grpSpPr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A5BB6829-5215-4830-953C-A0AA1719B92E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4" name="Freeform 15">
                  <a:extLst>
                    <a:ext uri="{FF2B5EF4-FFF2-40B4-BE49-F238E27FC236}">
                      <a16:creationId xmlns:a16="http://schemas.microsoft.com/office/drawing/2014/main" id="{DA450A51-0C5D-427D-A7DB-A492376DB4B7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Rectangle 22">
                  <a:extLst>
                    <a:ext uri="{FF2B5EF4-FFF2-40B4-BE49-F238E27FC236}">
                      <a16:creationId xmlns:a16="http://schemas.microsoft.com/office/drawing/2014/main" id="{5D5DE573-688F-44D3-93D2-1FFFDDA30E52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2" name="Group 12">
                <a:extLst>
                  <a:ext uri="{FF2B5EF4-FFF2-40B4-BE49-F238E27FC236}">
                    <a16:creationId xmlns:a16="http://schemas.microsoft.com/office/drawing/2014/main" id="{7CE76C60-768D-4BBC-ADF7-08C31E6535FF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2" name="Freeform 18">
                  <a:extLst>
                    <a:ext uri="{FF2B5EF4-FFF2-40B4-BE49-F238E27FC236}">
                      <a16:creationId xmlns:a16="http://schemas.microsoft.com/office/drawing/2014/main" id="{EAD9D562-9CE6-4CD7-AC5B-933669BB4459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19">
                  <a:extLst>
                    <a:ext uri="{FF2B5EF4-FFF2-40B4-BE49-F238E27FC236}">
                      <a16:creationId xmlns:a16="http://schemas.microsoft.com/office/drawing/2014/main" id="{9D69FC73-6E0C-4C74-B23D-10D759C456DB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" name="Group 13">
                <a:extLst>
                  <a:ext uri="{FF2B5EF4-FFF2-40B4-BE49-F238E27FC236}">
                    <a16:creationId xmlns:a16="http://schemas.microsoft.com/office/drawing/2014/main" id="{13D252F9-5832-44BD-9425-0239CDB1FE9C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0" name="Freeform 21">
                  <a:extLst>
                    <a:ext uri="{FF2B5EF4-FFF2-40B4-BE49-F238E27FC236}">
                      <a16:creationId xmlns:a16="http://schemas.microsoft.com/office/drawing/2014/main" id="{3B855141-46EE-47CD-A265-724800B45FDC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Rectangle 22">
                  <a:extLst>
                    <a:ext uri="{FF2B5EF4-FFF2-40B4-BE49-F238E27FC236}">
                      <a16:creationId xmlns:a16="http://schemas.microsoft.com/office/drawing/2014/main" id="{0FCEE075-2080-4B43-B2F2-CF6D67B3779D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" name="Group 14">
                <a:extLst>
                  <a:ext uri="{FF2B5EF4-FFF2-40B4-BE49-F238E27FC236}">
                    <a16:creationId xmlns:a16="http://schemas.microsoft.com/office/drawing/2014/main" id="{F764E523-A214-4120-85B4-07D5D3096A4F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8" name="Freeform 24">
                  <a:extLst>
                    <a:ext uri="{FF2B5EF4-FFF2-40B4-BE49-F238E27FC236}">
                      <a16:creationId xmlns:a16="http://schemas.microsoft.com/office/drawing/2014/main" id="{7EE261EE-F740-4F9F-BA40-1D26119D9991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Rectangle 22">
                  <a:extLst>
                    <a:ext uri="{FF2B5EF4-FFF2-40B4-BE49-F238E27FC236}">
                      <a16:creationId xmlns:a16="http://schemas.microsoft.com/office/drawing/2014/main" id="{66F82B21-167F-43B2-A446-6947BE291516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5" name="Group 15">
                <a:extLst>
                  <a:ext uri="{FF2B5EF4-FFF2-40B4-BE49-F238E27FC236}">
                    <a16:creationId xmlns:a16="http://schemas.microsoft.com/office/drawing/2014/main" id="{B4DE267A-C162-4ECF-AD4D-B80C8CEC2499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" name="Freeform 27">
                  <a:extLst>
                    <a:ext uri="{FF2B5EF4-FFF2-40B4-BE49-F238E27FC236}">
                      <a16:creationId xmlns:a16="http://schemas.microsoft.com/office/drawing/2014/main" id="{22E9EB7D-E052-4669-BF7C-0143E48BF094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" name="Freeform 28">
                  <a:extLst>
                    <a:ext uri="{FF2B5EF4-FFF2-40B4-BE49-F238E27FC236}">
                      <a16:creationId xmlns:a16="http://schemas.microsoft.com/office/drawing/2014/main" id="{AFB26252-250A-4288-A9CE-2511153754C3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2D09875B-D207-4AEA-96C7-13F3375D654D}"/>
                </a:ext>
              </a:extLst>
            </p:cNvPr>
            <p:cNvSpPr/>
            <p:nvPr/>
          </p:nvSpPr>
          <p:spPr>
            <a:xfrm>
              <a:off x="668085" y="4549042"/>
              <a:ext cx="3954836" cy="1217858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ACB2F10C-71F0-4B26-BA9A-9C500EC52C2B}"/>
                </a:ext>
              </a:extLst>
            </p:cNvPr>
            <p:cNvSpPr/>
            <p:nvPr/>
          </p:nvSpPr>
          <p:spPr>
            <a:xfrm>
              <a:off x="1331139" y="4697381"/>
              <a:ext cx="2652368" cy="333742"/>
            </a:xfrm>
            <a:custGeom>
              <a:avLst/>
              <a:gdLst>
                <a:gd name="connsiteX0" fmla="*/ 2048566 w 2652368"/>
                <a:gd name="connsiteY0" fmla="*/ 278539 h 333742"/>
                <a:gd name="connsiteX1" fmla="*/ 2127406 w 2652368"/>
                <a:gd name="connsiteY1" fmla="*/ 281182 h 333742"/>
                <a:gd name="connsiteX2" fmla="*/ 2162660 w 2652368"/>
                <a:gd name="connsiteY2" fmla="*/ 321564 h 333742"/>
                <a:gd name="connsiteX3" fmla="*/ 2156250 w 2652368"/>
                <a:gd name="connsiteY3" fmla="*/ 331178 h 333742"/>
                <a:gd name="connsiteX4" fmla="*/ 1996006 w 2652368"/>
                <a:gd name="connsiteY4" fmla="*/ 329256 h 333742"/>
                <a:gd name="connsiteX5" fmla="*/ 1963316 w 2652368"/>
                <a:gd name="connsiteY5" fmla="*/ 286951 h 333742"/>
                <a:gd name="connsiteX6" fmla="*/ 1969726 w 2652368"/>
                <a:gd name="connsiteY6" fmla="*/ 279260 h 333742"/>
                <a:gd name="connsiteX7" fmla="*/ 2048566 w 2652368"/>
                <a:gd name="connsiteY7" fmla="*/ 278539 h 333742"/>
                <a:gd name="connsiteX8" fmla="*/ 517269 w 2652368"/>
                <a:gd name="connsiteY8" fmla="*/ 277977 h 333742"/>
                <a:gd name="connsiteX9" fmla="*/ 622390 w 2652368"/>
                <a:gd name="connsiteY9" fmla="*/ 277977 h 333742"/>
                <a:gd name="connsiteX10" fmla="*/ 565984 w 2652368"/>
                <a:gd name="connsiteY10" fmla="*/ 333101 h 333742"/>
                <a:gd name="connsiteX11" fmla="*/ 461504 w 2652368"/>
                <a:gd name="connsiteY11" fmla="*/ 333101 h 333742"/>
                <a:gd name="connsiteX12" fmla="*/ 517269 w 2652368"/>
                <a:gd name="connsiteY12" fmla="*/ 277977 h 333742"/>
                <a:gd name="connsiteX13" fmla="*/ 353819 w 2652368"/>
                <a:gd name="connsiteY13" fmla="*/ 277977 h 333742"/>
                <a:gd name="connsiteX14" fmla="*/ 458299 w 2652368"/>
                <a:gd name="connsiteY14" fmla="*/ 277977 h 333742"/>
                <a:gd name="connsiteX15" fmla="*/ 393560 w 2652368"/>
                <a:gd name="connsiteY15" fmla="*/ 333742 h 333742"/>
                <a:gd name="connsiteX16" fmla="*/ 291645 w 2652368"/>
                <a:gd name="connsiteY16" fmla="*/ 333742 h 333742"/>
                <a:gd name="connsiteX17" fmla="*/ 353819 w 2652368"/>
                <a:gd name="connsiteY17" fmla="*/ 277977 h 333742"/>
                <a:gd name="connsiteX18" fmla="*/ 1709408 w 2652368"/>
                <a:gd name="connsiteY18" fmla="*/ 277898 h 333742"/>
                <a:gd name="connsiteX19" fmla="*/ 1776791 w 2652368"/>
                <a:gd name="connsiteY19" fmla="*/ 280541 h 333742"/>
                <a:gd name="connsiteX20" fmla="*/ 1803712 w 2652368"/>
                <a:gd name="connsiteY20" fmla="*/ 320282 h 333742"/>
                <a:gd name="connsiteX21" fmla="*/ 1796661 w 2652368"/>
                <a:gd name="connsiteY21" fmla="*/ 331819 h 333742"/>
                <a:gd name="connsiteX22" fmla="*/ 1663979 w 2652368"/>
                <a:gd name="connsiteY22" fmla="*/ 329897 h 333742"/>
                <a:gd name="connsiteX23" fmla="*/ 1633853 w 2652368"/>
                <a:gd name="connsiteY23" fmla="*/ 278619 h 333742"/>
                <a:gd name="connsiteX24" fmla="*/ 1709408 w 2652368"/>
                <a:gd name="connsiteY24" fmla="*/ 277898 h 333742"/>
                <a:gd name="connsiteX25" fmla="*/ 2225797 w 2652368"/>
                <a:gd name="connsiteY25" fmla="*/ 277657 h 333742"/>
                <a:gd name="connsiteX26" fmla="*/ 2291497 w 2652368"/>
                <a:gd name="connsiteY26" fmla="*/ 280541 h 333742"/>
                <a:gd name="connsiteX27" fmla="*/ 2325469 w 2652368"/>
                <a:gd name="connsiteY27" fmla="*/ 320923 h 333742"/>
                <a:gd name="connsiteX28" fmla="*/ 2319700 w 2652368"/>
                <a:gd name="connsiteY28" fmla="*/ 330537 h 333742"/>
                <a:gd name="connsiteX29" fmla="*/ 2193427 w 2652368"/>
                <a:gd name="connsiteY29" fmla="*/ 328615 h 333742"/>
                <a:gd name="connsiteX30" fmla="*/ 2153687 w 2652368"/>
                <a:gd name="connsiteY30" fmla="*/ 288874 h 333742"/>
                <a:gd name="connsiteX31" fmla="*/ 2160097 w 2652368"/>
                <a:gd name="connsiteY31" fmla="*/ 278618 h 333742"/>
                <a:gd name="connsiteX32" fmla="*/ 2225797 w 2652368"/>
                <a:gd name="connsiteY32" fmla="*/ 277657 h 333742"/>
                <a:gd name="connsiteX33" fmla="*/ 2545325 w 2652368"/>
                <a:gd name="connsiteY33" fmla="*/ 277416 h 333742"/>
                <a:gd name="connsiteX34" fmla="*/ 2608782 w 2652368"/>
                <a:gd name="connsiteY34" fmla="*/ 280541 h 333742"/>
                <a:gd name="connsiteX35" fmla="*/ 2652368 w 2652368"/>
                <a:gd name="connsiteY35" fmla="*/ 320282 h 333742"/>
                <a:gd name="connsiteX36" fmla="*/ 2647881 w 2652368"/>
                <a:gd name="connsiteY36" fmla="*/ 328614 h 333742"/>
                <a:gd name="connsiteX37" fmla="*/ 2511353 w 2652368"/>
                <a:gd name="connsiteY37" fmla="*/ 326691 h 333742"/>
                <a:gd name="connsiteX38" fmla="*/ 2474176 w 2652368"/>
                <a:gd name="connsiteY38" fmla="*/ 278618 h 333742"/>
                <a:gd name="connsiteX39" fmla="*/ 2545325 w 2652368"/>
                <a:gd name="connsiteY39" fmla="*/ 277416 h 333742"/>
                <a:gd name="connsiteX40" fmla="*/ 686487 w 2652368"/>
                <a:gd name="connsiteY40" fmla="*/ 277336 h 333742"/>
                <a:gd name="connsiteX41" fmla="*/ 787762 w 2652368"/>
                <a:gd name="connsiteY41" fmla="*/ 277336 h 333742"/>
                <a:gd name="connsiteX42" fmla="*/ 735202 w 2652368"/>
                <a:gd name="connsiteY42" fmla="*/ 333101 h 333742"/>
                <a:gd name="connsiteX43" fmla="*/ 627517 w 2652368"/>
                <a:gd name="connsiteY43" fmla="*/ 333101 h 333742"/>
                <a:gd name="connsiteX44" fmla="*/ 686487 w 2652368"/>
                <a:gd name="connsiteY44" fmla="*/ 277336 h 333742"/>
                <a:gd name="connsiteX45" fmla="*/ 69226 w 2652368"/>
                <a:gd name="connsiteY45" fmla="*/ 277336 h 333742"/>
                <a:gd name="connsiteX46" fmla="*/ 290363 w 2652368"/>
                <a:gd name="connsiteY46" fmla="*/ 277336 h 333742"/>
                <a:gd name="connsiteX47" fmla="*/ 230111 w 2652368"/>
                <a:gd name="connsiteY47" fmla="*/ 333101 h 333742"/>
                <a:gd name="connsiteX48" fmla="*/ 31408 w 2652368"/>
                <a:gd name="connsiteY48" fmla="*/ 333101 h 333742"/>
                <a:gd name="connsiteX49" fmla="*/ 0 w 2652368"/>
                <a:gd name="connsiteY49" fmla="*/ 331819 h 333742"/>
                <a:gd name="connsiteX50" fmla="*/ 69226 w 2652368"/>
                <a:gd name="connsiteY50" fmla="*/ 277336 h 333742"/>
                <a:gd name="connsiteX51" fmla="*/ 1870534 w 2652368"/>
                <a:gd name="connsiteY51" fmla="*/ 277016 h 333742"/>
                <a:gd name="connsiteX52" fmla="*/ 1935112 w 2652368"/>
                <a:gd name="connsiteY52" fmla="*/ 279900 h 333742"/>
                <a:gd name="connsiteX53" fmla="*/ 1969084 w 2652368"/>
                <a:gd name="connsiteY53" fmla="*/ 320922 h 333742"/>
                <a:gd name="connsiteX54" fmla="*/ 1963315 w 2652368"/>
                <a:gd name="connsiteY54" fmla="*/ 329896 h 333742"/>
                <a:gd name="connsiteX55" fmla="*/ 1827428 w 2652368"/>
                <a:gd name="connsiteY55" fmla="*/ 327974 h 333742"/>
                <a:gd name="connsiteX56" fmla="*/ 1797302 w 2652368"/>
                <a:gd name="connsiteY56" fmla="*/ 277977 h 333742"/>
                <a:gd name="connsiteX57" fmla="*/ 1870534 w 2652368"/>
                <a:gd name="connsiteY57" fmla="*/ 277016 h 333742"/>
                <a:gd name="connsiteX58" fmla="*/ 2384278 w 2652368"/>
                <a:gd name="connsiteY58" fmla="*/ 276775 h 333742"/>
                <a:gd name="connsiteX59" fmla="*/ 2444048 w 2652368"/>
                <a:gd name="connsiteY59" fmla="*/ 279900 h 333742"/>
                <a:gd name="connsiteX60" fmla="*/ 2490200 w 2652368"/>
                <a:gd name="connsiteY60" fmla="*/ 318999 h 333742"/>
                <a:gd name="connsiteX61" fmla="*/ 2484430 w 2652368"/>
                <a:gd name="connsiteY61" fmla="*/ 329255 h 333742"/>
                <a:gd name="connsiteX62" fmla="*/ 2349825 w 2652368"/>
                <a:gd name="connsiteY62" fmla="*/ 327332 h 333742"/>
                <a:gd name="connsiteX63" fmla="*/ 2316494 w 2652368"/>
                <a:gd name="connsiteY63" fmla="*/ 286310 h 333742"/>
                <a:gd name="connsiteX64" fmla="*/ 2323545 w 2652368"/>
                <a:gd name="connsiteY64" fmla="*/ 277977 h 333742"/>
                <a:gd name="connsiteX65" fmla="*/ 2384278 w 2652368"/>
                <a:gd name="connsiteY65" fmla="*/ 276775 h 333742"/>
                <a:gd name="connsiteX66" fmla="*/ 848655 w 2652368"/>
                <a:gd name="connsiteY66" fmla="*/ 276695 h 333742"/>
                <a:gd name="connsiteX67" fmla="*/ 1588985 w 2652368"/>
                <a:gd name="connsiteY67" fmla="*/ 277337 h 333742"/>
                <a:gd name="connsiteX68" fmla="*/ 1630007 w 2652368"/>
                <a:gd name="connsiteY68" fmla="*/ 329897 h 333742"/>
                <a:gd name="connsiteX69" fmla="*/ 799941 w 2652368"/>
                <a:gd name="connsiteY69" fmla="*/ 329897 h 333742"/>
                <a:gd name="connsiteX70" fmla="*/ 848655 w 2652368"/>
                <a:gd name="connsiteY70" fmla="*/ 276695 h 333742"/>
                <a:gd name="connsiteX71" fmla="*/ 1376820 w 2652368"/>
                <a:gd name="connsiteY71" fmla="*/ 216444 h 333742"/>
                <a:gd name="connsiteX72" fmla="*/ 1522963 w 2652368"/>
                <a:gd name="connsiteY72" fmla="*/ 216444 h 333742"/>
                <a:gd name="connsiteX73" fmla="*/ 1530655 w 2652368"/>
                <a:gd name="connsiteY73" fmla="*/ 263235 h 333742"/>
                <a:gd name="connsiteX74" fmla="*/ 1396049 w 2652368"/>
                <a:gd name="connsiteY74" fmla="*/ 261312 h 333742"/>
                <a:gd name="connsiteX75" fmla="*/ 1376820 w 2652368"/>
                <a:gd name="connsiteY75" fmla="*/ 216444 h 333742"/>
                <a:gd name="connsiteX76" fmla="*/ 1768377 w 2652368"/>
                <a:gd name="connsiteY76" fmla="*/ 215322 h 333742"/>
                <a:gd name="connsiteX77" fmla="*/ 1835119 w 2652368"/>
                <a:gd name="connsiteY77" fmla="*/ 217726 h 333742"/>
                <a:gd name="connsiteX78" fmla="*/ 1856913 w 2652368"/>
                <a:gd name="connsiteY78" fmla="*/ 263876 h 333742"/>
                <a:gd name="connsiteX79" fmla="*/ 1728717 w 2652368"/>
                <a:gd name="connsiteY79" fmla="*/ 261953 h 333742"/>
                <a:gd name="connsiteX80" fmla="*/ 1694745 w 2652368"/>
                <a:gd name="connsiteY80" fmla="*/ 227982 h 333742"/>
                <a:gd name="connsiteX81" fmla="*/ 1701155 w 2652368"/>
                <a:gd name="connsiteY81" fmla="*/ 215803 h 333742"/>
                <a:gd name="connsiteX82" fmla="*/ 1768377 w 2652368"/>
                <a:gd name="connsiteY82" fmla="*/ 215322 h 333742"/>
                <a:gd name="connsiteX83" fmla="*/ 2508708 w 2652368"/>
                <a:gd name="connsiteY83" fmla="*/ 214841 h 333742"/>
                <a:gd name="connsiteX84" fmla="*/ 2570963 w 2652368"/>
                <a:gd name="connsiteY84" fmla="*/ 217726 h 333742"/>
                <a:gd name="connsiteX85" fmla="*/ 2610063 w 2652368"/>
                <a:gd name="connsiteY85" fmla="*/ 254261 h 333742"/>
                <a:gd name="connsiteX86" fmla="*/ 2604293 w 2652368"/>
                <a:gd name="connsiteY86" fmla="*/ 263875 h 333742"/>
                <a:gd name="connsiteX87" fmla="*/ 2481867 w 2652368"/>
                <a:gd name="connsiteY87" fmla="*/ 261952 h 333742"/>
                <a:gd name="connsiteX88" fmla="*/ 2441485 w 2652368"/>
                <a:gd name="connsiteY88" fmla="*/ 224776 h 333742"/>
                <a:gd name="connsiteX89" fmla="*/ 2445972 w 2652368"/>
                <a:gd name="connsiteY89" fmla="*/ 215802 h 333742"/>
                <a:gd name="connsiteX90" fmla="*/ 2508708 w 2652368"/>
                <a:gd name="connsiteY90" fmla="*/ 214841 h 333742"/>
                <a:gd name="connsiteX91" fmla="*/ 1545398 w 2652368"/>
                <a:gd name="connsiteY91" fmla="*/ 214521 h 333742"/>
                <a:gd name="connsiteX92" fmla="*/ 1666542 w 2652368"/>
                <a:gd name="connsiteY92" fmla="*/ 215161 h 333742"/>
                <a:gd name="connsiteX93" fmla="*/ 1690900 w 2652368"/>
                <a:gd name="connsiteY93" fmla="*/ 263875 h 333742"/>
                <a:gd name="connsiteX94" fmla="*/ 1562063 w 2652368"/>
                <a:gd name="connsiteY94" fmla="*/ 261953 h 333742"/>
                <a:gd name="connsiteX95" fmla="*/ 1536424 w 2652368"/>
                <a:gd name="connsiteY95" fmla="*/ 223494 h 333742"/>
                <a:gd name="connsiteX96" fmla="*/ 1545398 w 2652368"/>
                <a:gd name="connsiteY96" fmla="*/ 214521 h 333742"/>
                <a:gd name="connsiteX97" fmla="*/ 2351028 w 2652368"/>
                <a:gd name="connsiteY97" fmla="*/ 214200 h 333742"/>
                <a:gd name="connsiteX98" fmla="*/ 2412001 w 2652368"/>
                <a:gd name="connsiteY98" fmla="*/ 217085 h 333742"/>
                <a:gd name="connsiteX99" fmla="*/ 2449178 w 2652368"/>
                <a:gd name="connsiteY99" fmla="*/ 254260 h 333742"/>
                <a:gd name="connsiteX100" fmla="*/ 2443409 w 2652368"/>
                <a:gd name="connsiteY100" fmla="*/ 263875 h 333742"/>
                <a:gd name="connsiteX101" fmla="*/ 2322905 w 2652368"/>
                <a:gd name="connsiteY101" fmla="*/ 261953 h 333742"/>
                <a:gd name="connsiteX102" fmla="*/ 2283805 w 2652368"/>
                <a:gd name="connsiteY102" fmla="*/ 226058 h 333742"/>
                <a:gd name="connsiteX103" fmla="*/ 2289574 w 2652368"/>
                <a:gd name="connsiteY103" fmla="*/ 215161 h 333742"/>
                <a:gd name="connsiteX104" fmla="*/ 2351028 w 2652368"/>
                <a:gd name="connsiteY104" fmla="*/ 214200 h 333742"/>
                <a:gd name="connsiteX105" fmla="*/ 2136460 w 2652368"/>
                <a:gd name="connsiteY105" fmla="*/ 214040 h 333742"/>
                <a:gd name="connsiteX106" fmla="*/ 2251756 w 2652368"/>
                <a:gd name="connsiteY106" fmla="*/ 216444 h 333742"/>
                <a:gd name="connsiteX107" fmla="*/ 2290855 w 2652368"/>
                <a:gd name="connsiteY107" fmla="*/ 252979 h 333742"/>
                <a:gd name="connsiteX108" fmla="*/ 2285087 w 2652368"/>
                <a:gd name="connsiteY108" fmla="*/ 263876 h 333742"/>
                <a:gd name="connsiteX109" fmla="*/ 2203682 w 2652368"/>
                <a:gd name="connsiteY109" fmla="*/ 263876 h 333742"/>
                <a:gd name="connsiteX110" fmla="*/ 2069718 w 2652368"/>
                <a:gd name="connsiteY110" fmla="*/ 263876 h 333742"/>
                <a:gd name="connsiteX111" fmla="*/ 2019722 w 2652368"/>
                <a:gd name="connsiteY111" fmla="*/ 214521 h 333742"/>
                <a:gd name="connsiteX112" fmla="*/ 2136460 w 2652368"/>
                <a:gd name="connsiteY112" fmla="*/ 214040 h 333742"/>
                <a:gd name="connsiteX113" fmla="*/ 1288205 w 2652368"/>
                <a:gd name="connsiteY113" fmla="*/ 214040 h 333742"/>
                <a:gd name="connsiteX114" fmla="*/ 1353104 w 2652368"/>
                <a:gd name="connsiteY114" fmla="*/ 216444 h 333742"/>
                <a:gd name="connsiteX115" fmla="*/ 1374898 w 2652368"/>
                <a:gd name="connsiteY115" fmla="*/ 263876 h 333742"/>
                <a:gd name="connsiteX116" fmla="*/ 1238369 w 2652368"/>
                <a:gd name="connsiteY116" fmla="*/ 263235 h 333742"/>
                <a:gd name="connsiteX117" fmla="*/ 1220421 w 2652368"/>
                <a:gd name="connsiteY117" fmla="*/ 214521 h 333742"/>
                <a:gd name="connsiteX118" fmla="*/ 1288205 w 2652368"/>
                <a:gd name="connsiteY118" fmla="*/ 214040 h 333742"/>
                <a:gd name="connsiteX119" fmla="*/ 1100560 w 2652368"/>
                <a:gd name="connsiteY119" fmla="*/ 213880 h 333742"/>
                <a:gd name="connsiteX120" fmla="*/ 1200551 w 2652368"/>
                <a:gd name="connsiteY120" fmla="*/ 213880 h 333742"/>
                <a:gd name="connsiteX121" fmla="*/ 1164657 w 2652368"/>
                <a:gd name="connsiteY121" fmla="*/ 264517 h 333742"/>
                <a:gd name="connsiteX122" fmla="*/ 1060818 w 2652368"/>
                <a:gd name="connsiteY122" fmla="*/ 264517 h 333742"/>
                <a:gd name="connsiteX123" fmla="*/ 1100560 w 2652368"/>
                <a:gd name="connsiteY123" fmla="*/ 213880 h 333742"/>
                <a:gd name="connsiteX124" fmla="*/ 937110 w 2652368"/>
                <a:gd name="connsiteY124" fmla="*/ 213880 h 333742"/>
                <a:gd name="connsiteX125" fmla="*/ 1040948 w 2652368"/>
                <a:gd name="connsiteY125" fmla="*/ 213880 h 333742"/>
                <a:gd name="connsiteX126" fmla="*/ 1000567 w 2652368"/>
                <a:gd name="connsiteY126" fmla="*/ 263876 h 333742"/>
                <a:gd name="connsiteX127" fmla="*/ 899292 w 2652368"/>
                <a:gd name="connsiteY127" fmla="*/ 263876 h 333742"/>
                <a:gd name="connsiteX128" fmla="*/ 937110 w 2652368"/>
                <a:gd name="connsiteY128" fmla="*/ 213880 h 333742"/>
                <a:gd name="connsiteX129" fmla="*/ 778146 w 2652368"/>
                <a:gd name="connsiteY129" fmla="*/ 213880 h 333742"/>
                <a:gd name="connsiteX130" fmla="*/ 878780 w 2652368"/>
                <a:gd name="connsiteY130" fmla="*/ 213880 h 333742"/>
                <a:gd name="connsiteX131" fmla="*/ 840322 w 2652368"/>
                <a:gd name="connsiteY131" fmla="*/ 263876 h 333742"/>
                <a:gd name="connsiteX132" fmla="*/ 733278 w 2652368"/>
                <a:gd name="connsiteY132" fmla="*/ 263876 h 333742"/>
                <a:gd name="connsiteX133" fmla="*/ 778146 w 2652368"/>
                <a:gd name="connsiteY133" fmla="*/ 213880 h 333742"/>
                <a:gd name="connsiteX134" fmla="*/ 616620 w 2652368"/>
                <a:gd name="connsiteY134" fmla="*/ 213880 h 333742"/>
                <a:gd name="connsiteX135" fmla="*/ 721099 w 2652368"/>
                <a:gd name="connsiteY135" fmla="*/ 213880 h 333742"/>
                <a:gd name="connsiteX136" fmla="*/ 674308 w 2652368"/>
                <a:gd name="connsiteY136" fmla="*/ 263876 h 333742"/>
                <a:gd name="connsiteX137" fmla="*/ 569188 w 2652368"/>
                <a:gd name="connsiteY137" fmla="*/ 263876 h 333742"/>
                <a:gd name="connsiteX138" fmla="*/ 616620 w 2652368"/>
                <a:gd name="connsiteY138" fmla="*/ 213880 h 333742"/>
                <a:gd name="connsiteX139" fmla="*/ 455094 w 2652368"/>
                <a:gd name="connsiteY139" fmla="*/ 213880 h 333742"/>
                <a:gd name="connsiteX140" fmla="*/ 560215 w 2652368"/>
                <a:gd name="connsiteY140" fmla="*/ 213880 h 333742"/>
                <a:gd name="connsiteX141" fmla="*/ 508936 w 2652368"/>
                <a:gd name="connsiteY141" fmla="*/ 263876 h 333742"/>
                <a:gd name="connsiteX142" fmla="*/ 403816 w 2652368"/>
                <a:gd name="connsiteY142" fmla="*/ 263876 h 333742"/>
                <a:gd name="connsiteX143" fmla="*/ 455094 w 2652368"/>
                <a:gd name="connsiteY143" fmla="*/ 213880 h 333742"/>
                <a:gd name="connsiteX144" fmla="*/ 1923254 w 2652368"/>
                <a:gd name="connsiteY144" fmla="*/ 213559 h 333742"/>
                <a:gd name="connsiteX145" fmla="*/ 1985109 w 2652368"/>
                <a:gd name="connsiteY145" fmla="*/ 216443 h 333742"/>
                <a:gd name="connsiteX146" fmla="*/ 2017799 w 2652368"/>
                <a:gd name="connsiteY146" fmla="*/ 254261 h 333742"/>
                <a:gd name="connsiteX147" fmla="*/ 2009466 w 2652368"/>
                <a:gd name="connsiteY147" fmla="*/ 263875 h 333742"/>
                <a:gd name="connsiteX148" fmla="*/ 1888321 w 2652368"/>
                <a:gd name="connsiteY148" fmla="*/ 261953 h 333742"/>
                <a:gd name="connsiteX149" fmla="*/ 1854349 w 2652368"/>
                <a:gd name="connsiteY149" fmla="*/ 223494 h 333742"/>
                <a:gd name="connsiteX150" fmla="*/ 1861400 w 2652368"/>
                <a:gd name="connsiteY150" fmla="*/ 214520 h 333742"/>
                <a:gd name="connsiteX151" fmla="*/ 1923254 w 2652368"/>
                <a:gd name="connsiteY151" fmla="*/ 213559 h 333742"/>
                <a:gd name="connsiteX152" fmla="*/ 292926 w 2652368"/>
                <a:gd name="connsiteY152" fmla="*/ 212598 h 333742"/>
                <a:gd name="connsiteX153" fmla="*/ 398047 w 2652368"/>
                <a:gd name="connsiteY153" fmla="*/ 213239 h 333742"/>
                <a:gd name="connsiteX154" fmla="*/ 342282 w 2652368"/>
                <a:gd name="connsiteY154" fmla="*/ 263876 h 333742"/>
                <a:gd name="connsiteX155" fmla="*/ 236520 w 2652368"/>
                <a:gd name="connsiteY155" fmla="*/ 263876 h 333742"/>
                <a:gd name="connsiteX156" fmla="*/ 292926 w 2652368"/>
                <a:gd name="connsiteY156" fmla="*/ 212598 h 333742"/>
                <a:gd name="connsiteX157" fmla="*/ 109606 w 2652368"/>
                <a:gd name="connsiteY157" fmla="*/ 212597 h 333742"/>
                <a:gd name="connsiteX158" fmla="*/ 233956 w 2652368"/>
                <a:gd name="connsiteY158" fmla="*/ 213239 h 333742"/>
                <a:gd name="connsiteX159" fmla="*/ 179473 w 2652368"/>
                <a:gd name="connsiteY159" fmla="*/ 263235 h 333742"/>
                <a:gd name="connsiteX160" fmla="*/ 40381 w 2652368"/>
                <a:gd name="connsiteY160" fmla="*/ 263875 h 333742"/>
                <a:gd name="connsiteX161" fmla="*/ 109606 w 2652368"/>
                <a:gd name="connsiteY161" fmla="*/ 212597 h 333742"/>
                <a:gd name="connsiteX162" fmla="*/ 1309518 w 2652368"/>
                <a:gd name="connsiteY162" fmla="*/ 157473 h 333742"/>
                <a:gd name="connsiteX163" fmla="*/ 1444123 w 2652368"/>
                <a:gd name="connsiteY163" fmla="*/ 157473 h 333742"/>
                <a:gd name="connsiteX164" fmla="*/ 1450533 w 2652368"/>
                <a:gd name="connsiteY164" fmla="*/ 196574 h 333742"/>
                <a:gd name="connsiteX165" fmla="*/ 1309518 w 2652368"/>
                <a:gd name="connsiteY165" fmla="*/ 196574 h 333742"/>
                <a:gd name="connsiteX166" fmla="*/ 1309518 w 2652368"/>
                <a:gd name="connsiteY166" fmla="*/ 157473 h 333742"/>
                <a:gd name="connsiteX167" fmla="*/ 2473775 w 2652368"/>
                <a:gd name="connsiteY167" fmla="*/ 156753 h 333742"/>
                <a:gd name="connsiteX168" fmla="*/ 2535710 w 2652368"/>
                <a:gd name="connsiteY168" fmla="*/ 159396 h 333742"/>
                <a:gd name="connsiteX169" fmla="*/ 2573528 w 2652368"/>
                <a:gd name="connsiteY169" fmla="*/ 199779 h 333742"/>
                <a:gd name="connsiteX170" fmla="*/ 2441486 w 2652368"/>
                <a:gd name="connsiteY170" fmla="*/ 198497 h 333742"/>
                <a:gd name="connsiteX171" fmla="*/ 2408155 w 2652368"/>
                <a:gd name="connsiteY171" fmla="*/ 165806 h 333742"/>
                <a:gd name="connsiteX172" fmla="*/ 2411360 w 2652368"/>
                <a:gd name="connsiteY172" fmla="*/ 157474 h 333742"/>
                <a:gd name="connsiteX173" fmla="*/ 2473775 w 2652368"/>
                <a:gd name="connsiteY173" fmla="*/ 156753 h 333742"/>
                <a:gd name="connsiteX174" fmla="*/ 1679283 w 2652368"/>
                <a:gd name="connsiteY174" fmla="*/ 156352 h 333742"/>
                <a:gd name="connsiteX175" fmla="*/ 1741538 w 2652368"/>
                <a:gd name="connsiteY175" fmla="*/ 158756 h 333742"/>
                <a:gd name="connsiteX176" fmla="*/ 1767818 w 2652368"/>
                <a:gd name="connsiteY176" fmla="*/ 200420 h 333742"/>
                <a:gd name="connsiteX177" fmla="*/ 1637699 w 2652368"/>
                <a:gd name="connsiteY177" fmla="*/ 199138 h 333742"/>
                <a:gd name="connsiteX178" fmla="*/ 1610137 w 2652368"/>
                <a:gd name="connsiteY178" fmla="*/ 167088 h 333742"/>
                <a:gd name="connsiteX179" fmla="*/ 1616547 w 2652368"/>
                <a:gd name="connsiteY179" fmla="*/ 156833 h 333742"/>
                <a:gd name="connsiteX180" fmla="*/ 1679283 w 2652368"/>
                <a:gd name="connsiteY180" fmla="*/ 156352 h 333742"/>
                <a:gd name="connsiteX181" fmla="*/ 1831836 w 2652368"/>
                <a:gd name="connsiteY181" fmla="*/ 156112 h 333742"/>
                <a:gd name="connsiteX182" fmla="*/ 1892808 w 2652368"/>
                <a:gd name="connsiteY182" fmla="*/ 158755 h 333742"/>
                <a:gd name="connsiteX183" fmla="*/ 1919089 w 2652368"/>
                <a:gd name="connsiteY183" fmla="*/ 194009 h 333742"/>
                <a:gd name="connsiteX184" fmla="*/ 1909474 w 2652368"/>
                <a:gd name="connsiteY184" fmla="*/ 201059 h 333742"/>
                <a:gd name="connsiteX185" fmla="*/ 1811404 w 2652368"/>
                <a:gd name="connsiteY185" fmla="*/ 201059 h 333742"/>
                <a:gd name="connsiteX186" fmla="*/ 1770382 w 2652368"/>
                <a:gd name="connsiteY186" fmla="*/ 156833 h 333742"/>
                <a:gd name="connsiteX187" fmla="*/ 1831836 w 2652368"/>
                <a:gd name="connsiteY187" fmla="*/ 156112 h 333742"/>
                <a:gd name="connsiteX188" fmla="*/ 1525127 w 2652368"/>
                <a:gd name="connsiteY188" fmla="*/ 154830 h 333742"/>
                <a:gd name="connsiteX189" fmla="*/ 1585139 w 2652368"/>
                <a:gd name="connsiteY189" fmla="*/ 157473 h 333742"/>
                <a:gd name="connsiteX190" fmla="*/ 1610137 w 2652368"/>
                <a:gd name="connsiteY190" fmla="*/ 192086 h 333742"/>
                <a:gd name="connsiteX191" fmla="*/ 1603727 w 2652368"/>
                <a:gd name="connsiteY191" fmla="*/ 200419 h 333742"/>
                <a:gd name="connsiteX192" fmla="*/ 1480018 w 2652368"/>
                <a:gd name="connsiteY192" fmla="*/ 198495 h 333742"/>
                <a:gd name="connsiteX193" fmla="*/ 1456943 w 2652368"/>
                <a:gd name="connsiteY193" fmla="*/ 163883 h 333742"/>
                <a:gd name="connsiteX194" fmla="*/ 1464635 w 2652368"/>
                <a:gd name="connsiteY194" fmla="*/ 155551 h 333742"/>
                <a:gd name="connsiteX195" fmla="*/ 1525127 w 2652368"/>
                <a:gd name="connsiteY195" fmla="*/ 154830 h 333742"/>
                <a:gd name="connsiteX196" fmla="*/ 2131653 w 2652368"/>
                <a:gd name="connsiteY196" fmla="*/ 154509 h 333742"/>
                <a:gd name="connsiteX197" fmla="*/ 2188299 w 2652368"/>
                <a:gd name="connsiteY197" fmla="*/ 156832 h 333742"/>
                <a:gd name="connsiteX198" fmla="*/ 2228681 w 2652368"/>
                <a:gd name="connsiteY198" fmla="*/ 186958 h 333742"/>
                <a:gd name="connsiteX199" fmla="*/ 2223553 w 2652368"/>
                <a:gd name="connsiteY199" fmla="*/ 198496 h 333742"/>
                <a:gd name="connsiteX200" fmla="*/ 2093434 w 2652368"/>
                <a:gd name="connsiteY200" fmla="*/ 196573 h 333742"/>
                <a:gd name="connsiteX201" fmla="*/ 2067795 w 2652368"/>
                <a:gd name="connsiteY201" fmla="*/ 155550 h 333742"/>
                <a:gd name="connsiteX202" fmla="*/ 2131653 w 2652368"/>
                <a:gd name="connsiteY202" fmla="*/ 154509 h 333742"/>
                <a:gd name="connsiteX203" fmla="*/ 1981184 w 2652368"/>
                <a:gd name="connsiteY203" fmla="*/ 154509 h 333742"/>
                <a:gd name="connsiteX204" fmla="*/ 2037670 w 2652368"/>
                <a:gd name="connsiteY204" fmla="*/ 156832 h 333742"/>
                <a:gd name="connsiteX205" fmla="*/ 2074206 w 2652368"/>
                <a:gd name="connsiteY205" fmla="*/ 189521 h 333742"/>
                <a:gd name="connsiteX206" fmla="*/ 2067796 w 2652368"/>
                <a:gd name="connsiteY206" fmla="*/ 199777 h 333742"/>
                <a:gd name="connsiteX207" fmla="*/ 1945369 w 2652368"/>
                <a:gd name="connsiteY207" fmla="*/ 197854 h 333742"/>
                <a:gd name="connsiteX208" fmla="*/ 1916525 w 2652368"/>
                <a:gd name="connsiteY208" fmla="*/ 163883 h 333742"/>
                <a:gd name="connsiteX209" fmla="*/ 1924217 w 2652368"/>
                <a:gd name="connsiteY209" fmla="*/ 155550 h 333742"/>
                <a:gd name="connsiteX210" fmla="*/ 1981184 w 2652368"/>
                <a:gd name="connsiteY210" fmla="*/ 154509 h 333742"/>
                <a:gd name="connsiteX211" fmla="*/ 1190296 w 2652368"/>
                <a:gd name="connsiteY211" fmla="*/ 154268 h 333742"/>
                <a:gd name="connsiteX212" fmla="*/ 1257599 w 2652368"/>
                <a:gd name="connsiteY212" fmla="*/ 154910 h 333742"/>
                <a:gd name="connsiteX213" fmla="*/ 1289006 w 2652368"/>
                <a:gd name="connsiteY213" fmla="*/ 198496 h 333742"/>
                <a:gd name="connsiteX214" fmla="*/ 1156965 w 2652368"/>
                <a:gd name="connsiteY214" fmla="*/ 198496 h 333742"/>
                <a:gd name="connsiteX215" fmla="*/ 1190296 w 2652368"/>
                <a:gd name="connsiteY215" fmla="*/ 154268 h 333742"/>
                <a:gd name="connsiteX216" fmla="*/ 1039666 w 2652368"/>
                <a:gd name="connsiteY216" fmla="*/ 152987 h 333742"/>
                <a:gd name="connsiteX217" fmla="*/ 1122351 w 2652368"/>
                <a:gd name="connsiteY217" fmla="*/ 154909 h 333742"/>
                <a:gd name="connsiteX218" fmla="*/ 1137735 w 2652368"/>
                <a:gd name="connsiteY218" fmla="*/ 175420 h 333742"/>
                <a:gd name="connsiteX219" fmla="*/ 1121710 w 2652368"/>
                <a:gd name="connsiteY219" fmla="*/ 199137 h 333742"/>
                <a:gd name="connsiteX220" fmla="*/ 998002 w 2652368"/>
                <a:gd name="connsiteY220" fmla="*/ 200418 h 333742"/>
                <a:gd name="connsiteX221" fmla="*/ 1039666 w 2652368"/>
                <a:gd name="connsiteY221" fmla="*/ 152987 h 333742"/>
                <a:gd name="connsiteX222" fmla="*/ 879422 w 2652368"/>
                <a:gd name="connsiteY222" fmla="*/ 152987 h 333742"/>
                <a:gd name="connsiteX223" fmla="*/ 981978 w 2652368"/>
                <a:gd name="connsiteY223" fmla="*/ 152987 h 333742"/>
                <a:gd name="connsiteX224" fmla="*/ 945442 w 2652368"/>
                <a:gd name="connsiteY224" fmla="*/ 201701 h 333742"/>
                <a:gd name="connsiteX225" fmla="*/ 844168 w 2652368"/>
                <a:gd name="connsiteY225" fmla="*/ 201060 h 333742"/>
                <a:gd name="connsiteX226" fmla="*/ 879422 w 2652368"/>
                <a:gd name="connsiteY226" fmla="*/ 152987 h 333742"/>
                <a:gd name="connsiteX227" fmla="*/ 727509 w 2652368"/>
                <a:gd name="connsiteY227" fmla="*/ 152346 h 333742"/>
                <a:gd name="connsiteX228" fmla="*/ 828143 w 2652368"/>
                <a:gd name="connsiteY228" fmla="*/ 152988 h 333742"/>
                <a:gd name="connsiteX229" fmla="*/ 786479 w 2652368"/>
                <a:gd name="connsiteY229" fmla="*/ 201060 h 333742"/>
                <a:gd name="connsiteX230" fmla="*/ 684564 w 2652368"/>
                <a:gd name="connsiteY230" fmla="*/ 200419 h 333742"/>
                <a:gd name="connsiteX231" fmla="*/ 727509 w 2652368"/>
                <a:gd name="connsiteY231" fmla="*/ 152346 h 333742"/>
                <a:gd name="connsiteX232" fmla="*/ 136528 w 2652368"/>
                <a:gd name="connsiteY232" fmla="*/ 152346 h 333742"/>
                <a:gd name="connsiteX233" fmla="*/ 351896 w 2652368"/>
                <a:gd name="connsiteY233" fmla="*/ 152346 h 333742"/>
                <a:gd name="connsiteX234" fmla="*/ 295491 w 2652368"/>
                <a:gd name="connsiteY234" fmla="*/ 201060 h 333742"/>
                <a:gd name="connsiteX235" fmla="*/ 79481 w 2652368"/>
                <a:gd name="connsiteY235" fmla="*/ 200418 h 333742"/>
                <a:gd name="connsiteX236" fmla="*/ 136528 w 2652368"/>
                <a:gd name="connsiteY236" fmla="*/ 152346 h 333742"/>
                <a:gd name="connsiteX237" fmla="*/ 570471 w 2652368"/>
                <a:gd name="connsiteY237" fmla="*/ 151705 h 333742"/>
                <a:gd name="connsiteX238" fmla="*/ 673027 w 2652368"/>
                <a:gd name="connsiteY238" fmla="*/ 152346 h 333742"/>
                <a:gd name="connsiteX239" fmla="*/ 623671 w 2652368"/>
                <a:gd name="connsiteY239" fmla="*/ 200419 h 333742"/>
                <a:gd name="connsiteX240" fmla="*/ 523679 w 2652368"/>
                <a:gd name="connsiteY240" fmla="*/ 199778 h 333742"/>
                <a:gd name="connsiteX241" fmla="*/ 570471 w 2652368"/>
                <a:gd name="connsiteY241" fmla="*/ 151705 h 333742"/>
                <a:gd name="connsiteX242" fmla="*/ 415353 w 2652368"/>
                <a:gd name="connsiteY242" fmla="*/ 151704 h 333742"/>
                <a:gd name="connsiteX243" fmla="*/ 517910 w 2652368"/>
                <a:gd name="connsiteY243" fmla="*/ 152345 h 333742"/>
                <a:gd name="connsiteX244" fmla="*/ 467913 w 2652368"/>
                <a:gd name="connsiteY244" fmla="*/ 201059 h 333742"/>
                <a:gd name="connsiteX245" fmla="*/ 365357 w 2652368"/>
                <a:gd name="connsiteY245" fmla="*/ 200418 h 333742"/>
                <a:gd name="connsiteX246" fmla="*/ 415353 w 2652368"/>
                <a:gd name="connsiteY246" fmla="*/ 151704 h 333742"/>
                <a:gd name="connsiteX247" fmla="*/ 1239010 w 2652368"/>
                <a:gd name="connsiteY247" fmla="*/ 101067 h 333742"/>
                <a:gd name="connsiteX248" fmla="*/ 1370411 w 2652368"/>
                <a:gd name="connsiteY248" fmla="*/ 101067 h 333742"/>
                <a:gd name="connsiteX249" fmla="*/ 1372334 w 2652368"/>
                <a:gd name="connsiteY249" fmla="*/ 139526 h 333742"/>
                <a:gd name="connsiteX250" fmla="*/ 1239010 w 2652368"/>
                <a:gd name="connsiteY250" fmla="*/ 139526 h 333742"/>
                <a:gd name="connsiteX251" fmla="*/ 1239010 w 2652368"/>
                <a:gd name="connsiteY251" fmla="*/ 101067 h 333742"/>
                <a:gd name="connsiteX252" fmla="*/ 1088380 w 2652368"/>
                <a:gd name="connsiteY252" fmla="*/ 100426 h 333742"/>
                <a:gd name="connsiteX253" fmla="*/ 1220421 w 2652368"/>
                <a:gd name="connsiteY253" fmla="*/ 100426 h 333742"/>
                <a:gd name="connsiteX254" fmla="*/ 1220421 w 2652368"/>
                <a:gd name="connsiteY254" fmla="*/ 138885 h 333742"/>
                <a:gd name="connsiteX255" fmla="*/ 1083894 w 2652368"/>
                <a:gd name="connsiteY255" fmla="*/ 138885 h 333742"/>
                <a:gd name="connsiteX256" fmla="*/ 1088380 w 2652368"/>
                <a:gd name="connsiteY256" fmla="*/ 100426 h 333742"/>
                <a:gd name="connsiteX257" fmla="*/ 2437240 w 2652368"/>
                <a:gd name="connsiteY257" fmla="*/ 99385 h 333742"/>
                <a:gd name="connsiteX258" fmla="*/ 2493405 w 2652368"/>
                <a:gd name="connsiteY258" fmla="*/ 101708 h 333742"/>
                <a:gd name="connsiteX259" fmla="*/ 2530582 w 2652368"/>
                <a:gd name="connsiteY259" fmla="*/ 133757 h 333742"/>
                <a:gd name="connsiteX260" fmla="*/ 2526095 w 2652368"/>
                <a:gd name="connsiteY260" fmla="*/ 142090 h 333742"/>
                <a:gd name="connsiteX261" fmla="*/ 2409437 w 2652368"/>
                <a:gd name="connsiteY261" fmla="*/ 140809 h 333742"/>
                <a:gd name="connsiteX262" fmla="*/ 2376106 w 2652368"/>
                <a:gd name="connsiteY262" fmla="*/ 109400 h 333742"/>
                <a:gd name="connsiteX263" fmla="*/ 2380593 w 2652368"/>
                <a:gd name="connsiteY263" fmla="*/ 100426 h 333742"/>
                <a:gd name="connsiteX264" fmla="*/ 2437240 w 2652368"/>
                <a:gd name="connsiteY264" fmla="*/ 99385 h 333742"/>
                <a:gd name="connsiteX265" fmla="*/ 1595314 w 2652368"/>
                <a:gd name="connsiteY265" fmla="*/ 99225 h 333742"/>
                <a:gd name="connsiteX266" fmla="*/ 1655005 w 2652368"/>
                <a:gd name="connsiteY266" fmla="*/ 101067 h 333742"/>
                <a:gd name="connsiteX267" fmla="*/ 1678721 w 2652368"/>
                <a:gd name="connsiteY267" fmla="*/ 133116 h 333742"/>
                <a:gd name="connsiteX268" fmla="*/ 1672952 w 2652368"/>
                <a:gd name="connsiteY268" fmla="*/ 141450 h 333742"/>
                <a:gd name="connsiteX269" fmla="*/ 1553089 w 2652368"/>
                <a:gd name="connsiteY269" fmla="*/ 140168 h 333742"/>
                <a:gd name="connsiteX270" fmla="*/ 1527450 w 2652368"/>
                <a:gd name="connsiteY270" fmla="*/ 99785 h 333742"/>
                <a:gd name="connsiteX271" fmla="*/ 1595314 w 2652368"/>
                <a:gd name="connsiteY271" fmla="*/ 99225 h 333742"/>
                <a:gd name="connsiteX272" fmla="*/ 1447969 w 2652368"/>
                <a:gd name="connsiteY272" fmla="*/ 99225 h 333742"/>
                <a:gd name="connsiteX273" fmla="*/ 1507580 w 2652368"/>
                <a:gd name="connsiteY273" fmla="*/ 101067 h 333742"/>
                <a:gd name="connsiteX274" fmla="*/ 1532578 w 2652368"/>
                <a:gd name="connsiteY274" fmla="*/ 142090 h 333742"/>
                <a:gd name="connsiteX275" fmla="*/ 1404382 w 2652368"/>
                <a:gd name="connsiteY275" fmla="*/ 140808 h 333742"/>
                <a:gd name="connsiteX276" fmla="*/ 1381307 w 2652368"/>
                <a:gd name="connsiteY276" fmla="*/ 109400 h 333742"/>
                <a:gd name="connsiteX277" fmla="*/ 1388358 w 2652368"/>
                <a:gd name="connsiteY277" fmla="*/ 99785 h 333742"/>
                <a:gd name="connsiteX278" fmla="*/ 1447969 w 2652368"/>
                <a:gd name="connsiteY278" fmla="*/ 99225 h 333742"/>
                <a:gd name="connsiteX279" fmla="*/ 2138303 w 2652368"/>
                <a:gd name="connsiteY279" fmla="*/ 99144 h 333742"/>
                <a:gd name="connsiteX280" fmla="*/ 2264575 w 2652368"/>
                <a:gd name="connsiteY280" fmla="*/ 99144 h 333742"/>
                <a:gd name="connsiteX281" fmla="*/ 2408156 w 2652368"/>
                <a:gd name="connsiteY281" fmla="*/ 186318 h 333742"/>
                <a:gd name="connsiteX282" fmla="*/ 2415206 w 2652368"/>
                <a:gd name="connsiteY282" fmla="*/ 202342 h 333742"/>
                <a:gd name="connsiteX283" fmla="*/ 2262011 w 2652368"/>
                <a:gd name="connsiteY283" fmla="*/ 201060 h 333742"/>
                <a:gd name="connsiteX284" fmla="*/ 2238296 w 2652368"/>
                <a:gd name="connsiteY284" fmla="*/ 174780 h 333742"/>
                <a:gd name="connsiteX285" fmla="*/ 2185735 w 2652368"/>
                <a:gd name="connsiteY285" fmla="*/ 141449 h 333742"/>
                <a:gd name="connsiteX286" fmla="*/ 2138303 w 2652368"/>
                <a:gd name="connsiteY286" fmla="*/ 99144 h 333742"/>
                <a:gd name="connsiteX287" fmla="*/ 2041435 w 2652368"/>
                <a:gd name="connsiteY287" fmla="*/ 98984 h 333742"/>
                <a:gd name="connsiteX288" fmla="*/ 2099203 w 2652368"/>
                <a:gd name="connsiteY288" fmla="*/ 101067 h 333742"/>
                <a:gd name="connsiteX289" fmla="*/ 2128688 w 2652368"/>
                <a:gd name="connsiteY289" fmla="*/ 131835 h 333742"/>
                <a:gd name="connsiteX290" fmla="*/ 2122919 w 2652368"/>
                <a:gd name="connsiteY290" fmla="*/ 142090 h 333742"/>
                <a:gd name="connsiteX291" fmla="*/ 2008824 w 2652368"/>
                <a:gd name="connsiteY291" fmla="*/ 140808 h 333742"/>
                <a:gd name="connsiteX292" fmla="*/ 1977417 w 2652368"/>
                <a:gd name="connsiteY292" fmla="*/ 109400 h 333742"/>
                <a:gd name="connsiteX293" fmla="*/ 1983185 w 2652368"/>
                <a:gd name="connsiteY293" fmla="*/ 99785 h 333742"/>
                <a:gd name="connsiteX294" fmla="*/ 2041435 w 2652368"/>
                <a:gd name="connsiteY294" fmla="*/ 98984 h 333742"/>
                <a:gd name="connsiteX295" fmla="*/ 1892487 w 2652368"/>
                <a:gd name="connsiteY295" fmla="*/ 98984 h 333742"/>
                <a:gd name="connsiteX296" fmla="*/ 1949214 w 2652368"/>
                <a:gd name="connsiteY296" fmla="*/ 101067 h 333742"/>
                <a:gd name="connsiteX297" fmla="*/ 1979981 w 2652368"/>
                <a:gd name="connsiteY297" fmla="*/ 132476 h 333742"/>
                <a:gd name="connsiteX298" fmla="*/ 1971648 w 2652368"/>
                <a:gd name="connsiteY298" fmla="*/ 142090 h 333742"/>
                <a:gd name="connsiteX299" fmla="*/ 1860759 w 2652368"/>
                <a:gd name="connsiteY299" fmla="*/ 140808 h 333742"/>
                <a:gd name="connsiteX300" fmla="*/ 1828710 w 2652368"/>
                <a:gd name="connsiteY300" fmla="*/ 110041 h 333742"/>
                <a:gd name="connsiteX301" fmla="*/ 1835761 w 2652368"/>
                <a:gd name="connsiteY301" fmla="*/ 99785 h 333742"/>
                <a:gd name="connsiteX302" fmla="*/ 1892487 w 2652368"/>
                <a:gd name="connsiteY302" fmla="*/ 98984 h 333742"/>
                <a:gd name="connsiteX303" fmla="*/ 1744021 w 2652368"/>
                <a:gd name="connsiteY303" fmla="*/ 98343 h 333742"/>
                <a:gd name="connsiteX304" fmla="*/ 1799225 w 2652368"/>
                <a:gd name="connsiteY304" fmla="*/ 100426 h 333742"/>
                <a:gd name="connsiteX305" fmla="*/ 1828710 w 2652368"/>
                <a:gd name="connsiteY305" fmla="*/ 130553 h 333742"/>
                <a:gd name="connsiteX306" fmla="*/ 1822300 w 2652368"/>
                <a:gd name="connsiteY306" fmla="*/ 140809 h 333742"/>
                <a:gd name="connsiteX307" fmla="*/ 1703078 w 2652368"/>
                <a:gd name="connsiteY307" fmla="*/ 139527 h 333742"/>
                <a:gd name="connsiteX308" fmla="*/ 1681285 w 2652368"/>
                <a:gd name="connsiteY308" fmla="*/ 108118 h 333742"/>
                <a:gd name="connsiteX309" fmla="*/ 1688336 w 2652368"/>
                <a:gd name="connsiteY309" fmla="*/ 99144 h 333742"/>
                <a:gd name="connsiteX310" fmla="*/ 1744021 w 2652368"/>
                <a:gd name="connsiteY310" fmla="*/ 98343 h 333742"/>
                <a:gd name="connsiteX311" fmla="*/ 971723 w 2652368"/>
                <a:gd name="connsiteY311" fmla="*/ 97222 h 333742"/>
                <a:gd name="connsiteX312" fmla="*/ 1070432 w 2652368"/>
                <a:gd name="connsiteY312" fmla="*/ 97863 h 333742"/>
                <a:gd name="connsiteX313" fmla="*/ 1033897 w 2652368"/>
                <a:gd name="connsiteY313" fmla="*/ 142090 h 333742"/>
                <a:gd name="connsiteX314" fmla="*/ 935827 w 2652368"/>
                <a:gd name="connsiteY314" fmla="*/ 141449 h 333742"/>
                <a:gd name="connsiteX315" fmla="*/ 971723 w 2652368"/>
                <a:gd name="connsiteY315" fmla="*/ 97222 h 333742"/>
                <a:gd name="connsiteX316" fmla="*/ 819810 w 2652368"/>
                <a:gd name="connsiteY316" fmla="*/ 97222 h 333742"/>
                <a:gd name="connsiteX317" fmla="*/ 917880 w 2652368"/>
                <a:gd name="connsiteY317" fmla="*/ 97863 h 333742"/>
                <a:gd name="connsiteX318" fmla="*/ 884549 w 2652368"/>
                <a:gd name="connsiteY318" fmla="*/ 142090 h 333742"/>
                <a:gd name="connsiteX319" fmla="*/ 783916 w 2652368"/>
                <a:gd name="connsiteY319" fmla="*/ 141449 h 333742"/>
                <a:gd name="connsiteX320" fmla="*/ 819810 w 2652368"/>
                <a:gd name="connsiteY320" fmla="*/ 97222 h 333742"/>
                <a:gd name="connsiteX321" fmla="*/ 519191 w 2652368"/>
                <a:gd name="connsiteY321" fmla="*/ 96581 h 333742"/>
                <a:gd name="connsiteX322" fmla="*/ 619184 w 2652368"/>
                <a:gd name="connsiteY322" fmla="*/ 97221 h 333742"/>
                <a:gd name="connsiteX323" fmla="*/ 574956 w 2652368"/>
                <a:gd name="connsiteY323" fmla="*/ 142089 h 333742"/>
                <a:gd name="connsiteX324" fmla="*/ 474964 w 2652368"/>
                <a:gd name="connsiteY324" fmla="*/ 141449 h 333742"/>
                <a:gd name="connsiteX325" fmla="*/ 519191 w 2652368"/>
                <a:gd name="connsiteY325" fmla="*/ 96581 h 333742"/>
                <a:gd name="connsiteX326" fmla="*/ 670463 w 2652368"/>
                <a:gd name="connsiteY326" fmla="*/ 96580 h 333742"/>
                <a:gd name="connsiteX327" fmla="*/ 769814 w 2652368"/>
                <a:gd name="connsiteY327" fmla="*/ 97221 h 333742"/>
                <a:gd name="connsiteX328" fmla="*/ 726869 w 2652368"/>
                <a:gd name="connsiteY328" fmla="*/ 142089 h 333742"/>
                <a:gd name="connsiteX329" fmla="*/ 628799 w 2652368"/>
                <a:gd name="connsiteY329" fmla="*/ 141448 h 333742"/>
                <a:gd name="connsiteX330" fmla="*/ 670463 w 2652368"/>
                <a:gd name="connsiteY330" fmla="*/ 96580 h 333742"/>
                <a:gd name="connsiteX331" fmla="*/ 381621 w 2652368"/>
                <a:gd name="connsiteY331" fmla="*/ 95539 h 333742"/>
                <a:gd name="connsiteX332" fmla="*/ 467271 w 2652368"/>
                <a:gd name="connsiteY332" fmla="*/ 100426 h 333742"/>
                <a:gd name="connsiteX333" fmla="*/ 423044 w 2652368"/>
                <a:gd name="connsiteY333" fmla="*/ 141448 h 333742"/>
                <a:gd name="connsiteX334" fmla="*/ 146142 w 2652368"/>
                <a:gd name="connsiteY334" fmla="*/ 141448 h 333742"/>
                <a:gd name="connsiteX335" fmla="*/ 116657 w 2652368"/>
                <a:gd name="connsiteY335" fmla="*/ 138884 h 333742"/>
                <a:gd name="connsiteX336" fmla="*/ 168576 w 2652368"/>
                <a:gd name="connsiteY336" fmla="*/ 96580 h 333742"/>
                <a:gd name="connsiteX337" fmla="*/ 299336 w 2652368"/>
                <a:gd name="connsiteY337" fmla="*/ 97862 h 333742"/>
                <a:gd name="connsiteX338" fmla="*/ 330103 w 2652368"/>
                <a:gd name="connsiteY338" fmla="*/ 107477 h 333742"/>
                <a:gd name="connsiteX339" fmla="*/ 381621 w 2652368"/>
                <a:gd name="connsiteY339" fmla="*/ 95539 h 333742"/>
                <a:gd name="connsiteX340" fmla="*/ 1482582 w 2652368"/>
                <a:gd name="connsiteY340" fmla="*/ 48507 h 333742"/>
                <a:gd name="connsiteX341" fmla="*/ 1611418 w 2652368"/>
                <a:gd name="connsiteY341" fmla="*/ 48507 h 333742"/>
                <a:gd name="connsiteX342" fmla="*/ 1617187 w 2652368"/>
                <a:gd name="connsiteY342" fmla="*/ 83761 h 333742"/>
                <a:gd name="connsiteX343" fmla="*/ 1488992 w 2652368"/>
                <a:gd name="connsiteY343" fmla="*/ 83761 h 333742"/>
                <a:gd name="connsiteX344" fmla="*/ 1482582 w 2652368"/>
                <a:gd name="connsiteY344" fmla="*/ 48507 h 333742"/>
                <a:gd name="connsiteX345" fmla="*/ 2407114 w 2652368"/>
                <a:gd name="connsiteY345" fmla="*/ 47705 h 333742"/>
                <a:gd name="connsiteX346" fmla="*/ 2463279 w 2652368"/>
                <a:gd name="connsiteY346" fmla="*/ 49788 h 333742"/>
                <a:gd name="connsiteX347" fmla="*/ 2501097 w 2652368"/>
                <a:gd name="connsiteY347" fmla="*/ 86325 h 333742"/>
                <a:gd name="connsiteX348" fmla="*/ 2379311 w 2652368"/>
                <a:gd name="connsiteY348" fmla="*/ 85043 h 333742"/>
                <a:gd name="connsiteX349" fmla="*/ 2345980 w 2652368"/>
                <a:gd name="connsiteY349" fmla="*/ 58121 h 333742"/>
                <a:gd name="connsiteX350" fmla="*/ 2350467 w 2652368"/>
                <a:gd name="connsiteY350" fmla="*/ 48506 h 333742"/>
                <a:gd name="connsiteX351" fmla="*/ 2407114 w 2652368"/>
                <a:gd name="connsiteY351" fmla="*/ 47705 h 333742"/>
                <a:gd name="connsiteX352" fmla="*/ 1830873 w 2652368"/>
                <a:gd name="connsiteY352" fmla="*/ 47306 h 333742"/>
                <a:gd name="connsiteX353" fmla="*/ 1887039 w 2652368"/>
                <a:gd name="connsiteY353" fmla="*/ 49148 h 333742"/>
                <a:gd name="connsiteX354" fmla="*/ 1912037 w 2652368"/>
                <a:gd name="connsiteY354" fmla="*/ 77993 h 333742"/>
                <a:gd name="connsiteX355" fmla="*/ 1906268 w 2652368"/>
                <a:gd name="connsiteY355" fmla="*/ 85685 h 333742"/>
                <a:gd name="connsiteX356" fmla="*/ 1794738 w 2652368"/>
                <a:gd name="connsiteY356" fmla="*/ 84403 h 333742"/>
                <a:gd name="connsiteX357" fmla="*/ 1768458 w 2652368"/>
                <a:gd name="connsiteY357" fmla="*/ 57481 h 333742"/>
                <a:gd name="connsiteX358" fmla="*/ 1774226 w 2652368"/>
                <a:gd name="connsiteY358" fmla="*/ 47866 h 333742"/>
                <a:gd name="connsiteX359" fmla="*/ 1830873 w 2652368"/>
                <a:gd name="connsiteY359" fmla="*/ 47306 h 333742"/>
                <a:gd name="connsiteX360" fmla="*/ 1972851 w 2652368"/>
                <a:gd name="connsiteY360" fmla="*/ 46665 h 333742"/>
                <a:gd name="connsiteX361" fmla="*/ 2029336 w 2652368"/>
                <a:gd name="connsiteY361" fmla="*/ 48507 h 333742"/>
                <a:gd name="connsiteX362" fmla="*/ 2057539 w 2652368"/>
                <a:gd name="connsiteY362" fmla="*/ 75429 h 333742"/>
                <a:gd name="connsiteX363" fmla="*/ 2053053 w 2652368"/>
                <a:gd name="connsiteY363" fmla="*/ 85044 h 333742"/>
                <a:gd name="connsiteX364" fmla="*/ 1938318 w 2652368"/>
                <a:gd name="connsiteY364" fmla="*/ 83762 h 333742"/>
                <a:gd name="connsiteX365" fmla="*/ 1908192 w 2652368"/>
                <a:gd name="connsiteY365" fmla="*/ 47225 h 333742"/>
                <a:gd name="connsiteX366" fmla="*/ 1972851 w 2652368"/>
                <a:gd name="connsiteY366" fmla="*/ 46665 h 333742"/>
                <a:gd name="connsiteX367" fmla="*/ 1687695 w 2652368"/>
                <a:gd name="connsiteY367" fmla="*/ 46665 h 333742"/>
                <a:gd name="connsiteX368" fmla="*/ 1745383 w 2652368"/>
                <a:gd name="connsiteY368" fmla="*/ 48507 h 333742"/>
                <a:gd name="connsiteX369" fmla="*/ 1766535 w 2652368"/>
                <a:gd name="connsiteY369" fmla="*/ 77352 h 333742"/>
                <a:gd name="connsiteX370" fmla="*/ 1759484 w 2652368"/>
                <a:gd name="connsiteY370" fmla="*/ 85684 h 333742"/>
                <a:gd name="connsiteX371" fmla="*/ 1652441 w 2652368"/>
                <a:gd name="connsiteY371" fmla="*/ 84402 h 333742"/>
                <a:gd name="connsiteX372" fmla="*/ 1623597 w 2652368"/>
                <a:gd name="connsiteY372" fmla="*/ 59404 h 333742"/>
                <a:gd name="connsiteX373" fmla="*/ 1630007 w 2652368"/>
                <a:gd name="connsiteY373" fmla="*/ 47225 h 333742"/>
                <a:gd name="connsiteX374" fmla="*/ 1687695 w 2652368"/>
                <a:gd name="connsiteY374" fmla="*/ 46665 h 333742"/>
                <a:gd name="connsiteX375" fmla="*/ 2062666 w 2652368"/>
                <a:gd name="connsiteY375" fmla="*/ 46584 h 333742"/>
                <a:gd name="connsiteX376" fmla="*/ 2205605 w 2652368"/>
                <a:gd name="connsiteY376" fmla="*/ 46584 h 333742"/>
                <a:gd name="connsiteX377" fmla="*/ 2298547 w 2652368"/>
                <a:gd name="connsiteY377" fmla="*/ 46584 h 333742"/>
                <a:gd name="connsiteX378" fmla="*/ 2346620 w 2652368"/>
                <a:gd name="connsiteY378" fmla="*/ 85683 h 333742"/>
                <a:gd name="connsiteX379" fmla="*/ 2090229 w 2652368"/>
                <a:gd name="connsiteY379" fmla="*/ 84402 h 333742"/>
                <a:gd name="connsiteX380" fmla="*/ 2056898 w 2652368"/>
                <a:gd name="connsiteY380" fmla="*/ 56840 h 333742"/>
                <a:gd name="connsiteX381" fmla="*/ 2062666 w 2652368"/>
                <a:gd name="connsiteY381" fmla="*/ 46584 h 333742"/>
                <a:gd name="connsiteX382" fmla="*/ 1367205 w 2652368"/>
                <a:gd name="connsiteY382" fmla="*/ 45303 h 333742"/>
                <a:gd name="connsiteX383" fmla="*/ 1440278 w 2652368"/>
                <a:gd name="connsiteY383" fmla="*/ 45303 h 333742"/>
                <a:gd name="connsiteX384" fmla="*/ 1467840 w 2652368"/>
                <a:gd name="connsiteY384" fmla="*/ 83121 h 333742"/>
                <a:gd name="connsiteX385" fmla="*/ 1342849 w 2652368"/>
                <a:gd name="connsiteY385" fmla="*/ 83121 h 333742"/>
                <a:gd name="connsiteX386" fmla="*/ 1367205 w 2652368"/>
                <a:gd name="connsiteY386" fmla="*/ 45303 h 333742"/>
                <a:gd name="connsiteX387" fmla="*/ 1223627 w 2652368"/>
                <a:gd name="connsiteY387" fmla="*/ 44021 h 333742"/>
                <a:gd name="connsiteX388" fmla="*/ 1293493 w 2652368"/>
                <a:gd name="connsiteY388" fmla="*/ 45302 h 333742"/>
                <a:gd name="connsiteX389" fmla="*/ 1320414 w 2652368"/>
                <a:gd name="connsiteY389" fmla="*/ 83761 h 333742"/>
                <a:gd name="connsiteX390" fmla="*/ 1195423 w 2652368"/>
                <a:gd name="connsiteY390" fmla="*/ 83761 h 333742"/>
                <a:gd name="connsiteX391" fmla="*/ 1223627 w 2652368"/>
                <a:gd name="connsiteY391" fmla="*/ 44021 h 333742"/>
                <a:gd name="connsiteX392" fmla="*/ 919162 w 2652368"/>
                <a:gd name="connsiteY392" fmla="*/ 44020 h 333742"/>
                <a:gd name="connsiteX393" fmla="*/ 1028129 w 2652368"/>
                <a:gd name="connsiteY393" fmla="*/ 44020 h 333742"/>
                <a:gd name="connsiteX394" fmla="*/ 995439 w 2652368"/>
                <a:gd name="connsiteY394" fmla="*/ 85684 h 333742"/>
                <a:gd name="connsiteX395" fmla="*/ 900574 w 2652368"/>
                <a:gd name="connsiteY395" fmla="*/ 85043 h 333742"/>
                <a:gd name="connsiteX396" fmla="*/ 919162 w 2652368"/>
                <a:gd name="connsiteY396" fmla="*/ 44020 h 333742"/>
                <a:gd name="connsiteX397" fmla="*/ 1076842 w 2652368"/>
                <a:gd name="connsiteY397" fmla="*/ 43380 h 333742"/>
                <a:gd name="connsiteX398" fmla="*/ 1175553 w 2652368"/>
                <a:gd name="connsiteY398" fmla="*/ 43380 h 333742"/>
                <a:gd name="connsiteX399" fmla="*/ 1175553 w 2652368"/>
                <a:gd name="connsiteY399" fmla="*/ 82479 h 333742"/>
                <a:gd name="connsiteX400" fmla="*/ 1047998 w 2652368"/>
                <a:gd name="connsiteY400" fmla="*/ 82479 h 333742"/>
                <a:gd name="connsiteX401" fmla="*/ 1076842 w 2652368"/>
                <a:gd name="connsiteY401" fmla="*/ 43380 h 333742"/>
                <a:gd name="connsiteX402" fmla="*/ 643541 w 2652368"/>
                <a:gd name="connsiteY402" fmla="*/ 42739 h 333742"/>
                <a:gd name="connsiteX403" fmla="*/ 737765 w 2652368"/>
                <a:gd name="connsiteY403" fmla="*/ 43380 h 333742"/>
                <a:gd name="connsiteX404" fmla="*/ 698665 w 2652368"/>
                <a:gd name="connsiteY404" fmla="*/ 85685 h 333742"/>
                <a:gd name="connsiteX405" fmla="*/ 601237 w 2652368"/>
                <a:gd name="connsiteY405" fmla="*/ 85044 h 333742"/>
                <a:gd name="connsiteX406" fmla="*/ 643541 w 2652368"/>
                <a:gd name="connsiteY406" fmla="*/ 42739 h 333742"/>
                <a:gd name="connsiteX407" fmla="*/ 783915 w 2652368"/>
                <a:gd name="connsiteY407" fmla="*/ 42738 h 333742"/>
                <a:gd name="connsiteX408" fmla="*/ 883268 w 2652368"/>
                <a:gd name="connsiteY408" fmla="*/ 43379 h 333742"/>
                <a:gd name="connsiteX409" fmla="*/ 847373 w 2652368"/>
                <a:gd name="connsiteY409" fmla="*/ 85684 h 333742"/>
                <a:gd name="connsiteX410" fmla="*/ 751226 w 2652368"/>
                <a:gd name="connsiteY410" fmla="*/ 85043 h 333742"/>
                <a:gd name="connsiteX411" fmla="*/ 783915 w 2652368"/>
                <a:gd name="connsiteY411" fmla="*/ 42738 h 333742"/>
                <a:gd name="connsiteX412" fmla="*/ 496757 w 2652368"/>
                <a:gd name="connsiteY412" fmla="*/ 42097 h 333742"/>
                <a:gd name="connsiteX413" fmla="*/ 592262 w 2652368"/>
                <a:gd name="connsiteY413" fmla="*/ 42739 h 333742"/>
                <a:gd name="connsiteX414" fmla="*/ 547394 w 2652368"/>
                <a:gd name="connsiteY414" fmla="*/ 85044 h 333742"/>
                <a:gd name="connsiteX415" fmla="*/ 451889 w 2652368"/>
                <a:gd name="connsiteY415" fmla="*/ 84402 h 333742"/>
                <a:gd name="connsiteX416" fmla="*/ 496757 w 2652368"/>
                <a:gd name="connsiteY416" fmla="*/ 42097 h 333742"/>
                <a:gd name="connsiteX417" fmla="*/ 352537 w 2652368"/>
                <a:gd name="connsiteY417" fmla="*/ 42097 h 333742"/>
                <a:gd name="connsiteX418" fmla="*/ 444837 w 2652368"/>
                <a:gd name="connsiteY418" fmla="*/ 42738 h 333742"/>
                <a:gd name="connsiteX419" fmla="*/ 401252 w 2652368"/>
                <a:gd name="connsiteY419" fmla="*/ 85684 h 333742"/>
                <a:gd name="connsiteX420" fmla="*/ 301900 w 2652368"/>
                <a:gd name="connsiteY420" fmla="*/ 85043 h 333742"/>
                <a:gd name="connsiteX421" fmla="*/ 352537 w 2652368"/>
                <a:gd name="connsiteY421" fmla="*/ 42097 h 333742"/>
                <a:gd name="connsiteX422" fmla="*/ 229870 w 2652368"/>
                <a:gd name="connsiteY422" fmla="*/ 39344 h 333742"/>
                <a:gd name="connsiteX423" fmla="*/ 296772 w 2652368"/>
                <a:gd name="connsiteY423" fmla="*/ 45303 h 333742"/>
                <a:gd name="connsiteX424" fmla="*/ 253186 w 2652368"/>
                <a:gd name="connsiteY424" fmla="*/ 85684 h 333742"/>
                <a:gd name="connsiteX425" fmla="*/ 151270 w 2652368"/>
                <a:gd name="connsiteY425" fmla="*/ 85043 h 333742"/>
                <a:gd name="connsiteX426" fmla="*/ 229870 w 2652368"/>
                <a:gd name="connsiteY426" fmla="*/ 39344 h 333742"/>
                <a:gd name="connsiteX427" fmla="*/ 1149914 w 2652368"/>
                <a:gd name="connsiteY427" fmla="*/ 5561 h 333742"/>
                <a:gd name="connsiteX428" fmla="*/ 1242856 w 2652368"/>
                <a:gd name="connsiteY428" fmla="*/ 5561 h 333742"/>
                <a:gd name="connsiteX429" fmla="*/ 1253753 w 2652368"/>
                <a:gd name="connsiteY429" fmla="*/ 17099 h 333742"/>
                <a:gd name="connsiteX430" fmla="*/ 1242856 w 2652368"/>
                <a:gd name="connsiteY430" fmla="*/ 31841 h 333742"/>
                <a:gd name="connsiteX431" fmla="*/ 1194783 w 2652368"/>
                <a:gd name="connsiteY431" fmla="*/ 32482 h 333742"/>
                <a:gd name="connsiteX432" fmla="*/ 1149914 w 2652368"/>
                <a:gd name="connsiteY432" fmla="*/ 31841 h 333742"/>
                <a:gd name="connsiteX433" fmla="*/ 1137095 w 2652368"/>
                <a:gd name="connsiteY433" fmla="*/ 19022 h 333742"/>
                <a:gd name="connsiteX434" fmla="*/ 1149914 w 2652368"/>
                <a:gd name="connsiteY434" fmla="*/ 5561 h 333742"/>
                <a:gd name="connsiteX435" fmla="*/ 2398300 w 2652368"/>
                <a:gd name="connsiteY435" fmla="*/ 5401 h 333742"/>
                <a:gd name="connsiteX436" fmla="*/ 2461356 w 2652368"/>
                <a:gd name="connsiteY436" fmla="*/ 26714 h 333742"/>
                <a:gd name="connsiteX437" fmla="*/ 2331878 w 2652368"/>
                <a:gd name="connsiteY437" fmla="*/ 6202 h 333742"/>
                <a:gd name="connsiteX438" fmla="*/ 2398300 w 2652368"/>
                <a:gd name="connsiteY438" fmla="*/ 5401 h 333742"/>
                <a:gd name="connsiteX439" fmla="*/ 2240910 w 2652368"/>
                <a:gd name="connsiteY439" fmla="*/ 4950 h 333742"/>
                <a:gd name="connsiteX440" fmla="*/ 2324828 w 2652368"/>
                <a:gd name="connsiteY440" fmla="*/ 35687 h 333742"/>
                <a:gd name="connsiteX441" fmla="*/ 2193427 w 2652368"/>
                <a:gd name="connsiteY441" fmla="*/ 12612 h 333742"/>
                <a:gd name="connsiteX442" fmla="*/ 2240910 w 2652368"/>
                <a:gd name="connsiteY442" fmla="*/ 4950 h 333742"/>
                <a:gd name="connsiteX443" fmla="*/ 1557576 w 2652368"/>
                <a:gd name="connsiteY443" fmla="*/ 4921 h 333742"/>
                <a:gd name="connsiteX444" fmla="*/ 1637699 w 2652368"/>
                <a:gd name="connsiteY444" fmla="*/ 5562 h 333742"/>
                <a:gd name="connsiteX445" fmla="*/ 1661415 w 2652368"/>
                <a:gd name="connsiteY445" fmla="*/ 22868 h 333742"/>
                <a:gd name="connsiteX446" fmla="*/ 1655646 w 2652368"/>
                <a:gd name="connsiteY446" fmla="*/ 33124 h 333742"/>
                <a:gd name="connsiteX447" fmla="*/ 1557576 w 2652368"/>
                <a:gd name="connsiteY447" fmla="*/ 32483 h 333742"/>
                <a:gd name="connsiteX448" fmla="*/ 1538988 w 2652368"/>
                <a:gd name="connsiteY448" fmla="*/ 16459 h 333742"/>
                <a:gd name="connsiteX449" fmla="*/ 1557576 w 2652368"/>
                <a:gd name="connsiteY449" fmla="*/ 4921 h 333742"/>
                <a:gd name="connsiteX450" fmla="*/ 1421689 w 2652368"/>
                <a:gd name="connsiteY450" fmla="*/ 4921 h 333742"/>
                <a:gd name="connsiteX451" fmla="*/ 1505016 w 2652368"/>
                <a:gd name="connsiteY451" fmla="*/ 5562 h 333742"/>
                <a:gd name="connsiteX452" fmla="*/ 1526168 w 2652368"/>
                <a:gd name="connsiteY452" fmla="*/ 24150 h 333742"/>
                <a:gd name="connsiteX453" fmla="*/ 1520400 w 2652368"/>
                <a:gd name="connsiteY453" fmla="*/ 33124 h 333742"/>
                <a:gd name="connsiteX454" fmla="*/ 1421689 w 2652368"/>
                <a:gd name="connsiteY454" fmla="*/ 32483 h 333742"/>
                <a:gd name="connsiteX455" fmla="*/ 1405024 w 2652368"/>
                <a:gd name="connsiteY455" fmla="*/ 18381 h 333742"/>
                <a:gd name="connsiteX456" fmla="*/ 1421689 w 2652368"/>
                <a:gd name="connsiteY456" fmla="*/ 4921 h 333742"/>
                <a:gd name="connsiteX457" fmla="*/ 2020523 w 2652368"/>
                <a:gd name="connsiteY457" fmla="*/ 4920 h 333742"/>
                <a:gd name="connsiteX458" fmla="*/ 2058181 w 2652368"/>
                <a:gd name="connsiteY458" fmla="*/ 29277 h 333742"/>
                <a:gd name="connsiteX459" fmla="*/ 1937677 w 2652368"/>
                <a:gd name="connsiteY459" fmla="*/ 9407 h 333742"/>
                <a:gd name="connsiteX460" fmla="*/ 2020523 w 2652368"/>
                <a:gd name="connsiteY460" fmla="*/ 4920 h 333742"/>
                <a:gd name="connsiteX461" fmla="*/ 2107156 w 2652368"/>
                <a:gd name="connsiteY461" fmla="*/ 4429 h 333742"/>
                <a:gd name="connsiteX462" fmla="*/ 2192787 w 2652368"/>
                <a:gd name="connsiteY462" fmla="*/ 36970 h 333742"/>
                <a:gd name="connsiteX463" fmla="*/ 2061386 w 2652368"/>
                <a:gd name="connsiteY463" fmla="*/ 13253 h 333742"/>
                <a:gd name="connsiteX464" fmla="*/ 2107156 w 2652368"/>
                <a:gd name="connsiteY464" fmla="*/ 4429 h 333742"/>
                <a:gd name="connsiteX465" fmla="*/ 888716 w 2652368"/>
                <a:gd name="connsiteY465" fmla="*/ 4359 h 333742"/>
                <a:gd name="connsiteX466" fmla="*/ 993516 w 2652368"/>
                <a:gd name="connsiteY466" fmla="*/ 5562 h 333742"/>
                <a:gd name="connsiteX467" fmla="*/ 968518 w 2652368"/>
                <a:gd name="connsiteY467" fmla="*/ 31201 h 333742"/>
                <a:gd name="connsiteX468" fmla="*/ 866602 w 2652368"/>
                <a:gd name="connsiteY468" fmla="*/ 32483 h 333742"/>
                <a:gd name="connsiteX469" fmla="*/ 888716 w 2652368"/>
                <a:gd name="connsiteY469" fmla="*/ 4359 h 333742"/>
                <a:gd name="connsiteX470" fmla="*/ 1331312 w 2652368"/>
                <a:gd name="connsiteY470" fmla="*/ 4279 h 333742"/>
                <a:gd name="connsiteX471" fmla="*/ 1372334 w 2652368"/>
                <a:gd name="connsiteY471" fmla="*/ 4920 h 333742"/>
                <a:gd name="connsiteX472" fmla="*/ 1389641 w 2652368"/>
                <a:gd name="connsiteY472" fmla="*/ 18381 h 333742"/>
                <a:gd name="connsiteX473" fmla="*/ 1373616 w 2652368"/>
                <a:gd name="connsiteY473" fmla="*/ 32483 h 333742"/>
                <a:gd name="connsiteX474" fmla="*/ 1287725 w 2652368"/>
                <a:gd name="connsiteY474" fmla="*/ 32483 h 333742"/>
                <a:gd name="connsiteX475" fmla="*/ 1270419 w 2652368"/>
                <a:gd name="connsiteY475" fmla="*/ 19022 h 333742"/>
                <a:gd name="connsiteX476" fmla="*/ 1289648 w 2652368"/>
                <a:gd name="connsiteY476" fmla="*/ 4920 h 333742"/>
                <a:gd name="connsiteX477" fmla="*/ 1331312 w 2652368"/>
                <a:gd name="connsiteY477" fmla="*/ 4279 h 333742"/>
                <a:gd name="connsiteX478" fmla="*/ 1759405 w 2652368"/>
                <a:gd name="connsiteY478" fmla="*/ 3799 h 333742"/>
                <a:gd name="connsiteX479" fmla="*/ 1790252 w 2652368"/>
                <a:gd name="connsiteY479" fmla="*/ 27996 h 333742"/>
                <a:gd name="connsiteX480" fmla="*/ 1674235 w 2652368"/>
                <a:gd name="connsiteY480" fmla="*/ 7485 h 333742"/>
                <a:gd name="connsiteX481" fmla="*/ 1759405 w 2652368"/>
                <a:gd name="connsiteY481" fmla="*/ 3799 h 333742"/>
                <a:gd name="connsiteX482" fmla="*/ 1117224 w 2652368"/>
                <a:gd name="connsiteY482" fmla="*/ 3638 h 333742"/>
                <a:gd name="connsiteX483" fmla="*/ 1124916 w 2652368"/>
                <a:gd name="connsiteY483" fmla="*/ 13253 h 333742"/>
                <a:gd name="connsiteX484" fmla="*/ 1105045 w 2652368"/>
                <a:gd name="connsiteY484" fmla="*/ 31201 h 333742"/>
                <a:gd name="connsiteX485" fmla="*/ 1003771 w 2652368"/>
                <a:gd name="connsiteY485" fmla="*/ 31842 h 333742"/>
                <a:gd name="connsiteX486" fmla="*/ 998643 w 2652368"/>
                <a:gd name="connsiteY486" fmla="*/ 20945 h 333742"/>
                <a:gd name="connsiteX487" fmla="*/ 1021718 w 2652368"/>
                <a:gd name="connsiteY487" fmla="*/ 4280 h 333742"/>
                <a:gd name="connsiteX488" fmla="*/ 1117224 w 2652368"/>
                <a:gd name="connsiteY488" fmla="*/ 3638 h 333742"/>
                <a:gd name="connsiteX489" fmla="*/ 1848320 w 2652368"/>
                <a:gd name="connsiteY489" fmla="*/ 2697 h 333742"/>
                <a:gd name="connsiteX490" fmla="*/ 1924216 w 2652368"/>
                <a:gd name="connsiteY490" fmla="*/ 29919 h 333742"/>
                <a:gd name="connsiteX491" fmla="*/ 1806917 w 2652368"/>
                <a:gd name="connsiteY491" fmla="*/ 10049 h 333742"/>
                <a:gd name="connsiteX492" fmla="*/ 1848320 w 2652368"/>
                <a:gd name="connsiteY492" fmla="*/ 2697 h 333742"/>
                <a:gd name="connsiteX493" fmla="*/ 360550 w 2652368"/>
                <a:gd name="connsiteY493" fmla="*/ 1876 h 333742"/>
                <a:gd name="connsiteX494" fmla="*/ 446120 w 2652368"/>
                <a:gd name="connsiteY494" fmla="*/ 6203 h 333742"/>
                <a:gd name="connsiteX495" fmla="*/ 323052 w 2652368"/>
                <a:gd name="connsiteY495" fmla="*/ 27355 h 333742"/>
                <a:gd name="connsiteX496" fmla="*/ 360550 w 2652368"/>
                <a:gd name="connsiteY496" fmla="*/ 1876 h 333742"/>
                <a:gd name="connsiteX497" fmla="*/ 716613 w 2652368"/>
                <a:gd name="connsiteY497" fmla="*/ 1716 h 333742"/>
                <a:gd name="connsiteX498" fmla="*/ 595468 w 2652368"/>
                <a:gd name="connsiteY498" fmla="*/ 23509 h 333742"/>
                <a:gd name="connsiteX499" fmla="*/ 716613 w 2652368"/>
                <a:gd name="connsiteY499" fmla="*/ 1716 h 333742"/>
                <a:gd name="connsiteX500" fmla="*/ 800382 w 2652368"/>
                <a:gd name="connsiteY500" fmla="*/ 1645 h 333742"/>
                <a:gd name="connsiteX501" fmla="*/ 859552 w 2652368"/>
                <a:gd name="connsiteY501" fmla="*/ 6843 h 333742"/>
                <a:gd name="connsiteX502" fmla="*/ 833913 w 2652368"/>
                <a:gd name="connsiteY502" fmla="*/ 30559 h 333742"/>
                <a:gd name="connsiteX503" fmla="*/ 730074 w 2652368"/>
                <a:gd name="connsiteY503" fmla="*/ 31841 h 333742"/>
                <a:gd name="connsiteX504" fmla="*/ 800382 w 2652368"/>
                <a:gd name="connsiteY504" fmla="*/ 1645 h 333742"/>
                <a:gd name="connsiteX505" fmla="*/ 529888 w 2652368"/>
                <a:gd name="connsiteY505" fmla="*/ 603 h 333742"/>
                <a:gd name="connsiteX506" fmla="*/ 581367 w 2652368"/>
                <a:gd name="connsiteY506" fmla="*/ 6202 h 333742"/>
                <a:gd name="connsiteX507" fmla="*/ 459581 w 2652368"/>
                <a:gd name="connsiteY507" fmla="*/ 28637 h 333742"/>
                <a:gd name="connsiteX508" fmla="*/ 529888 w 2652368"/>
                <a:gd name="connsiteY508" fmla="*/ 603 h 333742"/>
                <a:gd name="connsiteX509" fmla="*/ 310875 w 2652368"/>
                <a:gd name="connsiteY509" fmla="*/ 434 h 333742"/>
                <a:gd name="connsiteX510" fmla="*/ 179474 w 2652368"/>
                <a:gd name="connsiteY510" fmla="*/ 24151 h 333742"/>
                <a:gd name="connsiteX511" fmla="*/ 310875 w 2652368"/>
                <a:gd name="connsiteY511" fmla="*/ 434 h 33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652368" h="333742">
                  <a:moveTo>
                    <a:pt x="2048566" y="278539"/>
                  </a:moveTo>
                  <a:cubicBezTo>
                    <a:pt x="2074846" y="278458"/>
                    <a:pt x="2101126" y="278939"/>
                    <a:pt x="2127406" y="281182"/>
                  </a:cubicBezTo>
                  <a:cubicBezTo>
                    <a:pt x="2140226" y="282464"/>
                    <a:pt x="2150481" y="307463"/>
                    <a:pt x="2162660" y="321564"/>
                  </a:cubicBezTo>
                  <a:cubicBezTo>
                    <a:pt x="2160096" y="324128"/>
                    <a:pt x="2158173" y="327333"/>
                    <a:pt x="2156250" y="331178"/>
                  </a:cubicBezTo>
                  <a:cubicBezTo>
                    <a:pt x="2102408" y="331178"/>
                    <a:pt x="2049207" y="333742"/>
                    <a:pt x="1996006" y="329256"/>
                  </a:cubicBezTo>
                  <a:cubicBezTo>
                    <a:pt x="1983827" y="327974"/>
                    <a:pt x="1974213" y="301694"/>
                    <a:pt x="1963316" y="286951"/>
                  </a:cubicBezTo>
                  <a:cubicBezTo>
                    <a:pt x="1965239" y="284388"/>
                    <a:pt x="1967803" y="281824"/>
                    <a:pt x="1969726" y="279260"/>
                  </a:cubicBezTo>
                  <a:cubicBezTo>
                    <a:pt x="1996006" y="279260"/>
                    <a:pt x="2022286" y="278619"/>
                    <a:pt x="2048566" y="278539"/>
                  </a:cubicBezTo>
                  <a:close/>
                  <a:moveTo>
                    <a:pt x="517269" y="277977"/>
                  </a:moveTo>
                  <a:cubicBezTo>
                    <a:pt x="552523" y="277977"/>
                    <a:pt x="587136" y="277977"/>
                    <a:pt x="622390" y="277977"/>
                  </a:cubicBezTo>
                  <a:cubicBezTo>
                    <a:pt x="615980" y="331178"/>
                    <a:pt x="614057" y="333101"/>
                    <a:pt x="565984" y="333101"/>
                  </a:cubicBezTo>
                  <a:cubicBezTo>
                    <a:pt x="532012" y="333101"/>
                    <a:pt x="498039" y="333101"/>
                    <a:pt x="461504" y="333101"/>
                  </a:cubicBezTo>
                  <a:cubicBezTo>
                    <a:pt x="469837" y="279900"/>
                    <a:pt x="472400" y="277977"/>
                    <a:pt x="517269" y="277977"/>
                  </a:cubicBezTo>
                  <a:close/>
                  <a:moveTo>
                    <a:pt x="353819" y="277977"/>
                  </a:moveTo>
                  <a:cubicBezTo>
                    <a:pt x="388433" y="277336"/>
                    <a:pt x="421764" y="277977"/>
                    <a:pt x="458299" y="277977"/>
                  </a:cubicBezTo>
                  <a:cubicBezTo>
                    <a:pt x="443556" y="333742"/>
                    <a:pt x="443556" y="333742"/>
                    <a:pt x="393560" y="333742"/>
                  </a:cubicBezTo>
                  <a:cubicBezTo>
                    <a:pt x="360229" y="333742"/>
                    <a:pt x="326258" y="333742"/>
                    <a:pt x="291645" y="333742"/>
                  </a:cubicBezTo>
                  <a:cubicBezTo>
                    <a:pt x="303183" y="281182"/>
                    <a:pt x="306388" y="278618"/>
                    <a:pt x="353819" y="277977"/>
                  </a:cubicBezTo>
                  <a:close/>
                  <a:moveTo>
                    <a:pt x="1709408" y="277898"/>
                  </a:moveTo>
                  <a:cubicBezTo>
                    <a:pt x="1732884" y="277817"/>
                    <a:pt x="1754998" y="278298"/>
                    <a:pt x="1776791" y="280541"/>
                  </a:cubicBezTo>
                  <a:cubicBezTo>
                    <a:pt x="1787046" y="281823"/>
                    <a:pt x="1794738" y="306822"/>
                    <a:pt x="1803712" y="320282"/>
                  </a:cubicBezTo>
                  <a:cubicBezTo>
                    <a:pt x="1801148" y="324128"/>
                    <a:pt x="1798584" y="327973"/>
                    <a:pt x="1796661" y="331819"/>
                  </a:cubicBezTo>
                  <a:cubicBezTo>
                    <a:pt x="1752434" y="331819"/>
                    <a:pt x="1708206" y="334383"/>
                    <a:pt x="1663979" y="329897"/>
                  </a:cubicBezTo>
                  <a:cubicBezTo>
                    <a:pt x="1653723" y="328615"/>
                    <a:pt x="1646672" y="302334"/>
                    <a:pt x="1633853" y="278619"/>
                  </a:cubicBezTo>
                  <a:cubicBezTo>
                    <a:pt x="1661095" y="278619"/>
                    <a:pt x="1685933" y="277978"/>
                    <a:pt x="1709408" y="277898"/>
                  </a:cubicBezTo>
                  <a:close/>
                  <a:moveTo>
                    <a:pt x="2225797" y="277657"/>
                  </a:moveTo>
                  <a:cubicBezTo>
                    <a:pt x="2247751" y="277497"/>
                    <a:pt x="2269704" y="277977"/>
                    <a:pt x="2291497" y="280541"/>
                  </a:cubicBezTo>
                  <a:cubicBezTo>
                    <a:pt x="2304317" y="281823"/>
                    <a:pt x="2314572" y="306821"/>
                    <a:pt x="2325469" y="320923"/>
                  </a:cubicBezTo>
                  <a:cubicBezTo>
                    <a:pt x="2323546" y="324127"/>
                    <a:pt x="2321623" y="327333"/>
                    <a:pt x="2319700" y="330537"/>
                  </a:cubicBezTo>
                  <a:cubicBezTo>
                    <a:pt x="2277395" y="330537"/>
                    <a:pt x="2234450" y="334383"/>
                    <a:pt x="2193427" y="328615"/>
                  </a:cubicBezTo>
                  <a:cubicBezTo>
                    <a:pt x="2178685" y="326691"/>
                    <a:pt x="2167148" y="302334"/>
                    <a:pt x="2153687" y="288874"/>
                  </a:cubicBezTo>
                  <a:cubicBezTo>
                    <a:pt x="2155609" y="285669"/>
                    <a:pt x="2158174" y="282464"/>
                    <a:pt x="2160097" y="278618"/>
                  </a:cubicBezTo>
                  <a:cubicBezTo>
                    <a:pt x="2181890" y="278618"/>
                    <a:pt x="2203843" y="277817"/>
                    <a:pt x="2225797" y="277657"/>
                  </a:cubicBezTo>
                  <a:close/>
                  <a:moveTo>
                    <a:pt x="2545325" y="277416"/>
                  </a:moveTo>
                  <a:cubicBezTo>
                    <a:pt x="2567439" y="277176"/>
                    <a:pt x="2588271" y="277657"/>
                    <a:pt x="2608782" y="280541"/>
                  </a:cubicBezTo>
                  <a:cubicBezTo>
                    <a:pt x="2624806" y="282464"/>
                    <a:pt x="2637626" y="306180"/>
                    <a:pt x="2652368" y="320282"/>
                  </a:cubicBezTo>
                  <a:cubicBezTo>
                    <a:pt x="2651086" y="322846"/>
                    <a:pt x="2649804" y="326050"/>
                    <a:pt x="2647881" y="328614"/>
                  </a:cubicBezTo>
                  <a:cubicBezTo>
                    <a:pt x="2602372" y="328614"/>
                    <a:pt x="2556221" y="331819"/>
                    <a:pt x="2511353" y="326691"/>
                  </a:cubicBezTo>
                  <a:cubicBezTo>
                    <a:pt x="2499815" y="324768"/>
                    <a:pt x="2490201" y="299129"/>
                    <a:pt x="2474176" y="278618"/>
                  </a:cubicBezTo>
                  <a:cubicBezTo>
                    <a:pt x="2499815" y="278618"/>
                    <a:pt x="2523211" y="277656"/>
                    <a:pt x="2545325" y="277416"/>
                  </a:cubicBezTo>
                  <a:close/>
                  <a:moveTo>
                    <a:pt x="686487" y="277336"/>
                  </a:moveTo>
                  <a:cubicBezTo>
                    <a:pt x="720459" y="277336"/>
                    <a:pt x="753790" y="277336"/>
                    <a:pt x="787762" y="277336"/>
                  </a:cubicBezTo>
                  <a:cubicBezTo>
                    <a:pt x="785839" y="331178"/>
                    <a:pt x="783275" y="333101"/>
                    <a:pt x="735202" y="333101"/>
                  </a:cubicBezTo>
                  <a:cubicBezTo>
                    <a:pt x="699948" y="333101"/>
                    <a:pt x="665335" y="333101"/>
                    <a:pt x="627517" y="333101"/>
                  </a:cubicBezTo>
                  <a:cubicBezTo>
                    <a:pt x="640978" y="277978"/>
                    <a:pt x="640978" y="277978"/>
                    <a:pt x="686487" y="277336"/>
                  </a:cubicBezTo>
                  <a:close/>
                  <a:moveTo>
                    <a:pt x="69226" y="277336"/>
                  </a:moveTo>
                  <a:cubicBezTo>
                    <a:pt x="142938" y="277336"/>
                    <a:pt x="216009" y="277336"/>
                    <a:pt x="290363" y="277336"/>
                  </a:cubicBezTo>
                  <a:cubicBezTo>
                    <a:pt x="279466" y="328614"/>
                    <a:pt x="274979" y="333101"/>
                    <a:pt x="230111" y="333101"/>
                  </a:cubicBezTo>
                  <a:cubicBezTo>
                    <a:pt x="164090" y="333101"/>
                    <a:pt x="97429" y="333101"/>
                    <a:pt x="31408" y="333101"/>
                  </a:cubicBezTo>
                  <a:cubicBezTo>
                    <a:pt x="21153" y="333101"/>
                    <a:pt x="10896" y="332460"/>
                    <a:pt x="0" y="331819"/>
                  </a:cubicBezTo>
                  <a:cubicBezTo>
                    <a:pt x="16665" y="281182"/>
                    <a:pt x="21153" y="277336"/>
                    <a:pt x="69226" y="277336"/>
                  </a:cubicBezTo>
                  <a:close/>
                  <a:moveTo>
                    <a:pt x="1870534" y="277016"/>
                  </a:moveTo>
                  <a:cubicBezTo>
                    <a:pt x="1893128" y="276855"/>
                    <a:pt x="1914280" y="277336"/>
                    <a:pt x="1935112" y="279900"/>
                  </a:cubicBezTo>
                  <a:cubicBezTo>
                    <a:pt x="1947932" y="281823"/>
                    <a:pt x="1957546" y="306821"/>
                    <a:pt x="1969084" y="320922"/>
                  </a:cubicBezTo>
                  <a:cubicBezTo>
                    <a:pt x="1967161" y="324128"/>
                    <a:pt x="1965238" y="327332"/>
                    <a:pt x="1963315" y="329896"/>
                  </a:cubicBezTo>
                  <a:cubicBezTo>
                    <a:pt x="1917806" y="329896"/>
                    <a:pt x="1872297" y="332460"/>
                    <a:pt x="1827428" y="327974"/>
                  </a:cubicBezTo>
                  <a:cubicBezTo>
                    <a:pt x="1817172" y="326692"/>
                    <a:pt x="1810121" y="299771"/>
                    <a:pt x="1797302" y="277977"/>
                  </a:cubicBezTo>
                  <a:cubicBezTo>
                    <a:pt x="1823903" y="277977"/>
                    <a:pt x="1847939" y="277176"/>
                    <a:pt x="1870534" y="277016"/>
                  </a:cubicBezTo>
                  <a:close/>
                  <a:moveTo>
                    <a:pt x="2384278" y="276775"/>
                  </a:moveTo>
                  <a:cubicBezTo>
                    <a:pt x="2404468" y="276535"/>
                    <a:pt x="2424499" y="277016"/>
                    <a:pt x="2444048" y="279900"/>
                  </a:cubicBezTo>
                  <a:cubicBezTo>
                    <a:pt x="2460714" y="282463"/>
                    <a:pt x="2474816" y="305539"/>
                    <a:pt x="2490200" y="318999"/>
                  </a:cubicBezTo>
                  <a:cubicBezTo>
                    <a:pt x="2488276" y="322205"/>
                    <a:pt x="2486354" y="325409"/>
                    <a:pt x="2484430" y="329255"/>
                  </a:cubicBezTo>
                  <a:cubicBezTo>
                    <a:pt x="2439562" y="329255"/>
                    <a:pt x="2394693" y="332460"/>
                    <a:pt x="2349825" y="327332"/>
                  </a:cubicBezTo>
                  <a:cubicBezTo>
                    <a:pt x="2337647" y="326050"/>
                    <a:pt x="2327391" y="301052"/>
                    <a:pt x="2316494" y="286310"/>
                  </a:cubicBezTo>
                  <a:cubicBezTo>
                    <a:pt x="2319699" y="283105"/>
                    <a:pt x="2321622" y="280541"/>
                    <a:pt x="2323545" y="277977"/>
                  </a:cubicBezTo>
                  <a:cubicBezTo>
                    <a:pt x="2343736" y="277977"/>
                    <a:pt x="2364087" y="277015"/>
                    <a:pt x="2384278" y="276775"/>
                  </a:cubicBezTo>
                  <a:close/>
                  <a:moveTo>
                    <a:pt x="848655" y="276695"/>
                  </a:moveTo>
                  <a:cubicBezTo>
                    <a:pt x="1095432" y="276695"/>
                    <a:pt x="1342208" y="276695"/>
                    <a:pt x="1588985" y="277337"/>
                  </a:cubicBezTo>
                  <a:cubicBezTo>
                    <a:pt x="1630649" y="277337"/>
                    <a:pt x="1633213" y="280541"/>
                    <a:pt x="1630007" y="329897"/>
                  </a:cubicBezTo>
                  <a:cubicBezTo>
                    <a:pt x="1353105" y="329897"/>
                    <a:pt x="1076843" y="329897"/>
                    <a:pt x="799941" y="329897"/>
                  </a:cubicBezTo>
                  <a:cubicBezTo>
                    <a:pt x="801223" y="279900"/>
                    <a:pt x="803146" y="276695"/>
                    <a:pt x="848655" y="276695"/>
                  </a:cubicBezTo>
                  <a:close/>
                  <a:moveTo>
                    <a:pt x="1376820" y="216444"/>
                  </a:moveTo>
                  <a:cubicBezTo>
                    <a:pt x="1430662" y="216444"/>
                    <a:pt x="1476172" y="216444"/>
                    <a:pt x="1522963" y="216444"/>
                  </a:cubicBezTo>
                  <a:cubicBezTo>
                    <a:pt x="1525527" y="230546"/>
                    <a:pt x="1527450" y="244006"/>
                    <a:pt x="1530655" y="263235"/>
                  </a:cubicBezTo>
                  <a:cubicBezTo>
                    <a:pt x="1483864" y="263235"/>
                    <a:pt x="1439636" y="265158"/>
                    <a:pt x="1396049" y="261312"/>
                  </a:cubicBezTo>
                  <a:cubicBezTo>
                    <a:pt x="1389639" y="260671"/>
                    <a:pt x="1384512" y="235673"/>
                    <a:pt x="1376820" y="216444"/>
                  </a:cubicBezTo>
                  <a:close/>
                  <a:moveTo>
                    <a:pt x="1768377" y="215322"/>
                  </a:moveTo>
                  <a:cubicBezTo>
                    <a:pt x="1790732" y="215322"/>
                    <a:pt x="1813006" y="215803"/>
                    <a:pt x="1835119" y="217726"/>
                  </a:cubicBezTo>
                  <a:cubicBezTo>
                    <a:pt x="1842170" y="218367"/>
                    <a:pt x="1847298" y="243365"/>
                    <a:pt x="1856913" y="263876"/>
                  </a:cubicBezTo>
                  <a:cubicBezTo>
                    <a:pt x="1807557" y="263876"/>
                    <a:pt x="1767817" y="266440"/>
                    <a:pt x="1728717" y="261953"/>
                  </a:cubicBezTo>
                  <a:cubicBezTo>
                    <a:pt x="1716538" y="260671"/>
                    <a:pt x="1706283" y="239519"/>
                    <a:pt x="1694745" y="227982"/>
                  </a:cubicBezTo>
                  <a:cubicBezTo>
                    <a:pt x="1696668" y="224136"/>
                    <a:pt x="1699232" y="219649"/>
                    <a:pt x="1701155" y="215803"/>
                  </a:cubicBezTo>
                  <a:cubicBezTo>
                    <a:pt x="1723589" y="215803"/>
                    <a:pt x="1746023" y="215322"/>
                    <a:pt x="1768377" y="215322"/>
                  </a:cubicBezTo>
                  <a:close/>
                  <a:moveTo>
                    <a:pt x="2508708" y="214841"/>
                  </a:moveTo>
                  <a:cubicBezTo>
                    <a:pt x="2529620" y="214681"/>
                    <a:pt x="2550452" y="215162"/>
                    <a:pt x="2570963" y="217726"/>
                  </a:cubicBezTo>
                  <a:cubicBezTo>
                    <a:pt x="2585064" y="219648"/>
                    <a:pt x="2596602" y="241441"/>
                    <a:pt x="2610063" y="254261"/>
                  </a:cubicBezTo>
                  <a:cubicBezTo>
                    <a:pt x="2607498" y="256825"/>
                    <a:pt x="2605575" y="260670"/>
                    <a:pt x="2604293" y="263875"/>
                  </a:cubicBezTo>
                  <a:cubicBezTo>
                    <a:pt x="2563271" y="263875"/>
                    <a:pt x="2521608" y="267080"/>
                    <a:pt x="2481867" y="261952"/>
                  </a:cubicBezTo>
                  <a:cubicBezTo>
                    <a:pt x="2467124" y="260029"/>
                    <a:pt x="2454946" y="237595"/>
                    <a:pt x="2441485" y="224776"/>
                  </a:cubicBezTo>
                  <a:cubicBezTo>
                    <a:pt x="2442767" y="221571"/>
                    <a:pt x="2444690" y="218366"/>
                    <a:pt x="2445972" y="215802"/>
                  </a:cubicBezTo>
                  <a:cubicBezTo>
                    <a:pt x="2466804" y="215802"/>
                    <a:pt x="2487796" y="215001"/>
                    <a:pt x="2508708" y="214841"/>
                  </a:cubicBezTo>
                  <a:close/>
                  <a:moveTo>
                    <a:pt x="1545398" y="214521"/>
                  </a:moveTo>
                  <a:cubicBezTo>
                    <a:pt x="1585779" y="214521"/>
                    <a:pt x="1626161" y="213239"/>
                    <a:pt x="1666542" y="215161"/>
                  </a:cubicBezTo>
                  <a:cubicBezTo>
                    <a:pt x="1696027" y="216444"/>
                    <a:pt x="1685772" y="242083"/>
                    <a:pt x="1690900" y="263875"/>
                  </a:cubicBezTo>
                  <a:cubicBezTo>
                    <a:pt x="1646031" y="263875"/>
                    <a:pt x="1603727" y="266439"/>
                    <a:pt x="1562063" y="261953"/>
                  </a:cubicBezTo>
                  <a:cubicBezTo>
                    <a:pt x="1552449" y="260671"/>
                    <a:pt x="1544756" y="236955"/>
                    <a:pt x="1536424" y="223494"/>
                  </a:cubicBezTo>
                  <a:cubicBezTo>
                    <a:pt x="1539629" y="220290"/>
                    <a:pt x="1542834" y="217726"/>
                    <a:pt x="1545398" y="214521"/>
                  </a:cubicBezTo>
                  <a:close/>
                  <a:moveTo>
                    <a:pt x="2351028" y="214200"/>
                  </a:moveTo>
                  <a:cubicBezTo>
                    <a:pt x="2371459" y="214040"/>
                    <a:pt x="2391810" y="214521"/>
                    <a:pt x="2412001" y="217085"/>
                  </a:cubicBezTo>
                  <a:cubicBezTo>
                    <a:pt x="2426103" y="219007"/>
                    <a:pt x="2437000" y="241441"/>
                    <a:pt x="2449178" y="254260"/>
                  </a:cubicBezTo>
                  <a:cubicBezTo>
                    <a:pt x="2447255" y="256824"/>
                    <a:pt x="2445332" y="260029"/>
                    <a:pt x="2443409" y="263875"/>
                  </a:cubicBezTo>
                  <a:cubicBezTo>
                    <a:pt x="2403027" y="263875"/>
                    <a:pt x="2362646" y="267080"/>
                    <a:pt x="2322905" y="261953"/>
                  </a:cubicBezTo>
                  <a:cubicBezTo>
                    <a:pt x="2308803" y="260029"/>
                    <a:pt x="2296624" y="238236"/>
                    <a:pt x="2283805" y="226058"/>
                  </a:cubicBezTo>
                  <a:cubicBezTo>
                    <a:pt x="2285728" y="222212"/>
                    <a:pt x="2287651" y="219007"/>
                    <a:pt x="2289574" y="215161"/>
                  </a:cubicBezTo>
                  <a:cubicBezTo>
                    <a:pt x="2310085" y="215161"/>
                    <a:pt x="2330597" y="214360"/>
                    <a:pt x="2351028" y="214200"/>
                  </a:cubicBezTo>
                  <a:close/>
                  <a:moveTo>
                    <a:pt x="2136460" y="214040"/>
                  </a:moveTo>
                  <a:cubicBezTo>
                    <a:pt x="2174999" y="214040"/>
                    <a:pt x="2213297" y="214521"/>
                    <a:pt x="2251756" y="216444"/>
                  </a:cubicBezTo>
                  <a:cubicBezTo>
                    <a:pt x="2265216" y="217085"/>
                    <a:pt x="2278036" y="240160"/>
                    <a:pt x="2290855" y="252979"/>
                  </a:cubicBezTo>
                  <a:cubicBezTo>
                    <a:pt x="2288933" y="256825"/>
                    <a:pt x="2287010" y="260671"/>
                    <a:pt x="2285087" y="263876"/>
                  </a:cubicBezTo>
                  <a:cubicBezTo>
                    <a:pt x="2258166" y="263876"/>
                    <a:pt x="2231245" y="263876"/>
                    <a:pt x="2203682" y="263876"/>
                  </a:cubicBezTo>
                  <a:cubicBezTo>
                    <a:pt x="2158814" y="263876"/>
                    <a:pt x="2113945" y="263876"/>
                    <a:pt x="2069718" y="263876"/>
                  </a:cubicBezTo>
                  <a:cubicBezTo>
                    <a:pt x="2028696" y="263876"/>
                    <a:pt x="2027414" y="263235"/>
                    <a:pt x="2019722" y="214521"/>
                  </a:cubicBezTo>
                  <a:cubicBezTo>
                    <a:pt x="2059142" y="214521"/>
                    <a:pt x="2097921" y="214040"/>
                    <a:pt x="2136460" y="214040"/>
                  </a:cubicBezTo>
                  <a:close/>
                  <a:moveTo>
                    <a:pt x="1288205" y="214040"/>
                  </a:moveTo>
                  <a:cubicBezTo>
                    <a:pt x="1310159" y="214040"/>
                    <a:pt x="1331631" y="214521"/>
                    <a:pt x="1353104" y="216444"/>
                  </a:cubicBezTo>
                  <a:cubicBezTo>
                    <a:pt x="1360796" y="217726"/>
                    <a:pt x="1365283" y="242723"/>
                    <a:pt x="1374898" y="263876"/>
                  </a:cubicBezTo>
                  <a:cubicBezTo>
                    <a:pt x="1321055" y="263876"/>
                    <a:pt x="1280033" y="265798"/>
                    <a:pt x="1238369" y="263235"/>
                  </a:cubicBezTo>
                  <a:cubicBezTo>
                    <a:pt x="1203115" y="261312"/>
                    <a:pt x="1226831" y="235032"/>
                    <a:pt x="1220421" y="214521"/>
                  </a:cubicBezTo>
                  <a:cubicBezTo>
                    <a:pt x="1243817" y="214521"/>
                    <a:pt x="1266252" y="214040"/>
                    <a:pt x="1288205" y="214040"/>
                  </a:cubicBezTo>
                  <a:close/>
                  <a:moveTo>
                    <a:pt x="1100560" y="213880"/>
                  </a:moveTo>
                  <a:cubicBezTo>
                    <a:pt x="1133890" y="213880"/>
                    <a:pt x="1167862" y="213880"/>
                    <a:pt x="1200551" y="213880"/>
                  </a:cubicBezTo>
                  <a:cubicBezTo>
                    <a:pt x="1208884" y="262594"/>
                    <a:pt x="1208243" y="264517"/>
                    <a:pt x="1164657" y="264517"/>
                  </a:cubicBezTo>
                  <a:cubicBezTo>
                    <a:pt x="1130044" y="264517"/>
                    <a:pt x="1095431" y="264517"/>
                    <a:pt x="1060818" y="264517"/>
                  </a:cubicBezTo>
                  <a:cubicBezTo>
                    <a:pt x="1056973" y="215803"/>
                    <a:pt x="1058254" y="214522"/>
                    <a:pt x="1100560" y="213880"/>
                  </a:cubicBezTo>
                  <a:close/>
                  <a:moveTo>
                    <a:pt x="937110" y="213880"/>
                  </a:moveTo>
                  <a:cubicBezTo>
                    <a:pt x="971081" y="213880"/>
                    <a:pt x="1005053" y="213880"/>
                    <a:pt x="1040948" y="213880"/>
                  </a:cubicBezTo>
                  <a:cubicBezTo>
                    <a:pt x="1044794" y="263235"/>
                    <a:pt x="1044153" y="263876"/>
                    <a:pt x="1000567" y="263876"/>
                  </a:cubicBezTo>
                  <a:cubicBezTo>
                    <a:pt x="966595" y="263876"/>
                    <a:pt x="932623" y="263876"/>
                    <a:pt x="899292" y="263876"/>
                  </a:cubicBezTo>
                  <a:cubicBezTo>
                    <a:pt x="893523" y="218367"/>
                    <a:pt x="896728" y="213880"/>
                    <a:pt x="937110" y="213880"/>
                  </a:cubicBezTo>
                  <a:close/>
                  <a:moveTo>
                    <a:pt x="778146" y="213880"/>
                  </a:moveTo>
                  <a:cubicBezTo>
                    <a:pt x="812119" y="213880"/>
                    <a:pt x="845449" y="213880"/>
                    <a:pt x="878780" y="213880"/>
                  </a:cubicBezTo>
                  <a:cubicBezTo>
                    <a:pt x="884549" y="258748"/>
                    <a:pt x="880703" y="263876"/>
                    <a:pt x="840322" y="263876"/>
                  </a:cubicBezTo>
                  <a:cubicBezTo>
                    <a:pt x="804427" y="263876"/>
                    <a:pt x="769173" y="263876"/>
                    <a:pt x="733278" y="263876"/>
                  </a:cubicBezTo>
                  <a:cubicBezTo>
                    <a:pt x="736483" y="215803"/>
                    <a:pt x="737765" y="213880"/>
                    <a:pt x="778146" y="213880"/>
                  </a:cubicBezTo>
                  <a:close/>
                  <a:moveTo>
                    <a:pt x="616620" y="213880"/>
                  </a:moveTo>
                  <a:cubicBezTo>
                    <a:pt x="650592" y="213880"/>
                    <a:pt x="684564" y="213880"/>
                    <a:pt x="721099" y="213880"/>
                  </a:cubicBezTo>
                  <a:cubicBezTo>
                    <a:pt x="716613" y="263235"/>
                    <a:pt x="715972" y="263876"/>
                    <a:pt x="674308" y="263876"/>
                  </a:cubicBezTo>
                  <a:cubicBezTo>
                    <a:pt x="639695" y="263876"/>
                    <a:pt x="604442" y="263876"/>
                    <a:pt x="569188" y="263876"/>
                  </a:cubicBezTo>
                  <a:cubicBezTo>
                    <a:pt x="572393" y="217085"/>
                    <a:pt x="575598" y="213880"/>
                    <a:pt x="616620" y="213880"/>
                  </a:cubicBezTo>
                  <a:close/>
                  <a:moveTo>
                    <a:pt x="455094" y="213880"/>
                  </a:moveTo>
                  <a:cubicBezTo>
                    <a:pt x="489707" y="213880"/>
                    <a:pt x="524961" y="213880"/>
                    <a:pt x="560215" y="213880"/>
                  </a:cubicBezTo>
                  <a:cubicBezTo>
                    <a:pt x="552523" y="263235"/>
                    <a:pt x="551241" y="263876"/>
                    <a:pt x="508936" y="263876"/>
                  </a:cubicBezTo>
                  <a:cubicBezTo>
                    <a:pt x="473682" y="263876"/>
                    <a:pt x="439070" y="263876"/>
                    <a:pt x="403816" y="263876"/>
                  </a:cubicBezTo>
                  <a:cubicBezTo>
                    <a:pt x="410867" y="217726"/>
                    <a:pt x="414712" y="213880"/>
                    <a:pt x="455094" y="213880"/>
                  </a:cubicBezTo>
                  <a:close/>
                  <a:moveTo>
                    <a:pt x="1923254" y="213559"/>
                  </a:moveTo>
                  <a:cubicBezTo>
                    <a:pt x="1943926" y="213398"/>
                    <a:pt x="1964598" y="213879"/>
                    <a:pt x="1985109" y="216443"/>
                  </a:cubicBezTo>
                  <a:cubicBezTo>
                    <a:pt x="1997288" y="217725"/>
                    <a:pt x="2006902" y="241441"/>
                    <a:pt x="2017799" y="254261"/>
                  </a:cubicBezTo>
                  <a:cubicBezTo>
                    <a:pt x="2015235" y="257465"/>
                    <a:pt x="2012030" y="260671"/>
                    <a:pt x="2009466" y="263875"/>
                  </a:cubicBezTo>
                  <a:cubicBezTo>
                    <a:pt x="1969085" y="263875"/>
                    <a:pt x="1928062" y="267080"/>
                    <a:pt x="1888321" y="261953"/>
                  </a:cubicBezTo>
                  <a:cubicBezTo>
                    <a:pt x="1875502" y="260029"/>
                    <a:pt x="1865246" y="236954"/>
                    <a:pt x="1854349" y="223494"/>
                  </a:cubicBezTo>
                  <a:cubicBezTo>
                    <a:pt x="1856913" y="220289"/>
                    <a:pt x="1859477" y="217084"/>
                    <a:pt x="1861400" y="214520"/>
                  </a:cubicBezTo>
                  <a:cubicBezTo>
                    <a:pt x="1881911" y="214520"/>
                    <a:pt x="1902583" y="213719"/>
                    <a:pt x="1923254" y="213559"/>
                  </a:cubicBezTo>
                  <a:close/>
                  <a:moveTo>
                    <a:pt x="292926" y="212598"/>
                  </a:moveTo>
                  <a:cubicBezTo>
                    <a:pt x="327539" y="215803"/>
                    <a:pt x="362793" y="213239"/>
                    <a:pt x="398047" y="213239"/>
                  </a:cubicBezTo>
                  <a:cubicBezTo>
                    <a:pt x="387791" y="261953"/>
                    <a:pt x="385869" y="263235"/>
                    <a:pt x="342282" y="263876"/>
                  </a:cubicBezTo>
                  <a:cubicBezTo>
                    <a:pt x="308951" y="263876"/>
                    <a:pt x="274979" y="263876"/>
                    <a:pt x="236520" y="263876"/>
                  </a:cubicBezTo>
                  <a:cubicBezTo>
                    <a:pt x="244212" y="229263"/>
                    <a:pt x="257031" y="210034"/>
                    <a:pt x="292926" y="212598"/>
                  </a:cubicBezTo>
                  <a:close/>
                  <a:moveTo>
                    <a:pt x="109606" y="212597"/>
                  </a:moveTo>
                  <a:cubicBezTo>
                    <a:pt x="150629" y="215803"/>
                    <a:pt x="192292" y="213239"/>
                    <a:pt x="233956" y="213239"/>
                  </a:cubicBezTo>
                  <a:cubicBezTo>
                    <a:pt x="226264" y="257466"/>
                    <a:pt x="219854" y="263235"/>
                    <a:pt x="179473" y="263235"/>
                  </a:cubicBezTo>
                  <a:cubicBezTo>
                    <a:pt x="133964" y="263875"/>
                    <a:pt x="88455" y="263875"/>
                    <a:pt x="40381" y="263875"/>
                  </a:cubicBezTo>
                  <a:cubicBezTo>
                    <a:pt x="51277" y="223494"/>
                    <a:pt x="73070" y="210033"/>
                    <a:pt x="109606" y="212597"/>
                  </a:cubicBezTo>
                  <a:close/>
                  <a:moveTo>
                    <a:pt x="1309518" y="157473"/>
                  </a:moveTo>
                  <a:cubicBezTo>
                    <a:pt x="1354386" y="157473"/>
                    <a:pt x="1397973" y="157473"/>
                    <a:pt x="1444123" y="157473"/>
                  </a:cubicBezTo>
                  <a:cubicBezTo>
                    <a:pt x="1446046" y="169652"/>
                    <a:pt x="1447969" y="180549"/>
                    <a:pt x="1450533" y="196574"/>
                  </a:cubicBezTo>
                  <a:cubicBezTo>
                    <a:pt x="1403742" y="196574"/>
                    <a:pt x="1358232" y="196574"/>
                    <a:pt x="1309518" y="196574"/>
                  </a:cubicBezTo>
                  <a:cubicBezTo>
                    <a:pt x="1309518" y="183754"/>
                    <a:pt x="1309518" y="172857"/>
                    <a:pt x="1309518" y="157473"/>
                  </a:cubicBezTo>
                  <a:close/>
                  <a:moveTo>
                    <a:pt x="2473775" y="156753"/>
                  </a:moveTo>
                  <a:cubicBezTo>
                    <a:pt x="2494527" y="156672"/>
                    <a:pt x="2515199" y="157153"/>
                    <a:pt x="2535710" y="159396"/>
                  </a:cubicBezTo>
                  <a:cubicBezTo>
                    <a:pt x="2547889" y="160678"/>
                    <a:pt x="2557503" y="181831"/>
                    <a:pt x="2573528" y="199779"/>
                  </a:cubicBezTo>
                  <a:cubicBezTo>
                    <a:pt x="2522890" y="199779"/>
                    <a:pt x="2481868" y="202343"/>
                    <a:pt x="2441486" y="198497"/>
                  </a:cubicBezTo>
                  <a:cubicBezTo>
                    <a:pt x="2429307" y="197215"/>
                    <a:pt x="2419051" y="177344"/>
                    <a:pt x="2408155" y="165806"/>
                  </a:cubicBezTo>
                  <a:cubicBezTo>
                    <a:pt x="2409437" y="163242"/>
                    <a:pt x="2410719" y="160038"/>
                    <a:pt x="2411360" y="157474"/>
                  </a:cubicBezTo>
                  <a:cubicBezTo>
                    <a:pt x="2432192" y="157474"/>
                    <a:pt x="2453024" y="156833"/>
                    <a:pt x="2473775" y="156753"/>
                  </a:cubicBezTo>
                  <a:close/>
                  <a:moveTo>
                    <a:pt x="1679283" y="156352"/>
                  </a:moveTo>
                  <a:cubicBezTo>
                    <a:pt x="1700194" y="156352"/>
                    <a:pt x="1721026" y="156833"/>
                    <a:pt x="1741538" y="158756"/>
                  </a:cubicBezTo>
                  <a:cubicBezTo>
                    <a:pt x="1750511" y="158756"/>
                    <a:pt x="1756921" y="181190"/>
                    <a:pt x="1767818" y="200420"/>
                  </a:cubicBezTo>
                  <a:cubicBezTo>
                    <a:pt x="1718462" y="200420"/>
                    <a:pt x="1678081" y="202343"/>
                    <a:pt x="1637699" y="199138"/>
                  </a:cubicBezTo>
                  <a:cubicBezTo>
                    <a:pt x="1627443" y="198497"/>
                    <a:pt x="1619111" y="177986"/>
                    <a:pt x="1610137" y="167088"/>
                  </a:cubicBezTo>
                  <a:cubicBezTo>
                    <a:pt x="1612059" y="163884"/>
                    <a:pt x="1614623" y="160679"/>
                    <a:pt x="1616547" y="156833"/>
                  </a:cubicBezTo>
                  <a:cubicBezTo>
                    <a:pt x="1637379" y="156833"/>
                    <a:pt x="1658371" y="156352"/>
                    <a:pt x="1679283" y="156352"/>
                  </a:cubicBezTo>
                  <a:close/>
                  <a:moveTo>
                    <a:pt x="1831836" y="156112"/>
                  </a:moveTo>
                  <a:cubicBezTo>
                    <a:pt x="1852267" y="156031"/>
                    <a:pt x="1872618" y="156512"/>
                    <a:pt x="1892808" y="158755"/>
                  </a:cubicBezTo>
                  <a:cubicBezTo>
                    <a:pt x="1902423" y="160037"/>
                    <a:pt x="1910115" y="181830"/>
                    <a:pt x="1919089" y="194009"/>
                  </a:cubicBezTo>
                  <a:cubicBezTo>
                    <a:pt x="1915243" y="195932"/>
                    <a:pt x="1912679" y="198496"/>
                    <a:pt x="1909474" y="201059"/>
                  </a:cubicBezTo>
                  <a:cubicBezTo>
                    <a:pt x="1876784" y="201059"/>
                    <a:pt x="1844095" y="201059"/>
                    <a:pt x="1811404" y="201059"/>
                  </a:cubicBezTo>
                  <a:cubicBezTo>
                    <a:pt x="1774868" y="201059"/>
                    <a:pt x="1774868" y="200419"/>
                    <a:pt x="1770382" y="156833"/>
                  </a:cubicBezTo>
                  <a:cubicBezTo>
                    <a:pt x="1790893" y="156833"/>
                    <a:pt x="1811404" y="156192"/>
                    <a:pt x="1831836" y="156112"/>
                  </a:cubicBezTo>
                  <a:close/>
                  <a:moveTo>
                    <a:pt x="1525127" y="154830"/>
                  </a:moveTo>
                  <a:cubicBezTo>
                    <a:pt x="1545238" y="154749"/>
                    <a:pt x="1565268" y="155230"/>
                    <a:pt x="1585139" y="157473"/>
                  </a:cubicBezTo>
                  <a:cubicBezTo>
                    <a:pt x="1594754" y="158115"/>
                    <a:pt x="1601804" y="179908"/>
                    <a:pt x="1610137" y="192086"/>
                  </a:cubicBezTo>
                  <a:cubicBezTo>
                    <a:pt x="1608214" y="194650"/>
                    <a:pt x="1605650" y="197855"/>
                    <a:pt x="1603727" y="200419"/>
                  </a:cubicBezTo>
                  <a:cubicBezTo>
                    <a:pt x="1562705" y="200419"/>
                    <a:pt x="1521041" y="202341"/>
                    <a:pt x="1480018" y="198495"/>
                  </a:cubicBezTo>
                  <a:cubicBezTo>
                    <a:pt x="1471686" y="197855"/>
                    <a:pt x="1464635" y="176062"/>
                    <a:pt x="1456943" y="163883"/>
                  </a:cubicBezTo>
                  <a:cubicBezTo>
                    <a:pt x="1459507" y="161319"/>
                    <a:pt x="1462071" y="158755"/>
                    <a:pt x="1464635" y="155551"/>
                  </a:cubicBezTo>
                  <a:cubicBezTo>
                    <a:pt x="1484826" y="155551"/>
                    <a:pt x="1505016" y="154910"/>
                    <a:pt x="1525127" y="154830"/>
                  </a:cubicBezTo>
                  <a:close/>
                  <a:moveTo>
                    <a:pt x="2131653" y="154509"/>
                  </a:moveTo>
                  <a:cubicBezTo>
                    <a:pt x="2151443" y="154268"/>
                    <a:pt x="2170031" y="154589"/>
                    <a:pt x="2188299" y="156832"/>
                  </a:cubicBezTo>
                  <a:cubicBezTo>
                    <a:pt x="2203042" y="158755"/>
                    <a:pt x="2215220" y="176062"/>
                    <a:pt x="2228681" y="186958"/>
                  </a:cubicBezTo>
                  <a:cubicBezTo>
                    <a:pt x="2226758" y="190804"/>
                    <a:pt x="2225476" y="194650"/>
                    <a:pt x="2223553" y="198496"/>
                  </a:cubicBezTo>
                  <a:cubicBezTo>
                    <a:pt x="2179967" y="198496"/>
                    <a:pt x="2136379" y="200419"/>
                    <a:pt x="2093434" y="196573"/>
                  </a:cubicBezTo>
                  <a:cubicBezTo>
                    <a:pt x="2085101" y="196573"/>
                    <a:pt x="2078691" y="174780"/>
                    <a:pt x="2067795" y="155550"/>
                  </a:cubicBezTo>
                  <a:cubicBezTo>
                    <a:pt x="2090870" y="155550"/>
                    <a:pt x="2111862" y="154749"/>
                    <a:pt x="2131653" y="154509"/>
                  </a:cubicBezTo>
                  <a:close/>
                  <a:moveTo>
                    <a:pt x="1981184" y="154509"/>
                  </a:moveTo>
                  <a:cubicBezTo>
                    <a:pt x="2000173" y="154268"/>
                    <a:pt x="2019082" y="154589"/>
                    <a:pt x="2037670" y="156832"/>
                  </a:cubicBezTo>
                  <a:cubicBezTo>
                    <a:pt x="2051130" y="158755"/>
                    <a:pt x="2062027" y="177984"/>
                    <a:pt x="2074206" y="189521"/>
                  </a:cubicBezTo>
                  <a:cubicBezTo>
                    <a:pt x="2072282" y="192727"/>
                    <a:pt x="2069719" y="196572"/>
                    <a:pt x="2067796" y="199777"/>
                  </a:cubicBezTo>
                  <a:cubicBezTo>
                    <a:pt x="2026773" y="199777"/>
                    <a:pt x="1985751" y="202341"/>
                    <a:pt x="1945369" y="197854"/>
                  </a:cubicBezTo>
                  <a:cubicBezTo>
                    <a:pt x="1934472" y="196572"/>
                    <a:pt x="1926140" y="176061"/>
                    <a:pt x="1916525" y="163883"/>
                  </a:cubicBezTo>
                  <a:cubicBezTo>
                    <a:pt x="1919730" y="161960"/>
                    <a:pt x="1922293" y="158755"/>
                    <a:pt x="1924217" y="155550"/>
                  </a:cubicBezTo>
                  <a:cubicBezTo>
                    <a:pt x="1943126" y="155550"/>
                    <a:pt x="1962195" y="154749"/>
                    <a:pt x="1981184" y="154509"/>
                  </a:cubicBezTo>
                  <a:close/>
                  <a:moveTo>
                    <a:pt x="1190296" y="154268"/>
                  </a:moveTo>
                  <a:cubicBezTo>
                    <a:pt x="1212731" y="154268"/>
                    <a:pt x="1235164" y="154268"/>
                    <a:pt x="1257599" y="154910"/>
                  </a:cubicBezTo>
                  <a:cubicBezTo>
                    <a:pt x="1296058" y="155550"/>
                    <a:pt x="1296698" y="156192"/>
                    <a:pt x="1289006" y="198496"/>
                  </a:cubicBezTo>
                  <a:cubicBezTo>
                    <a:pt x="1245420" y="198496"/>
                    <a:pt x="1201193" y="198496"/>
                    <a:pt x="1156965" y="198496"/>
                  </a:cubicBezTo>
                  <a:cubicBezTo>
                    <a:pt x="1149274" y="156832"/>
                    <a:pt x="1151197" y="154910"/>
                    <a:pt x="1190296" y="154268"/>
                  </a:cubicBezTo>
                  <a:close/>
                  <a:moveTo>
                    <a:pt x="1039666" y="152987"/>
                  </a:moveTo>
                  <a:cubicBezTo>
                    <a:pt x="1067227" y="152987"/>
                    <a:pt x="1094789" y="152345"/>
                    <a:pt x="1122351" y="154909"/>
                  </a:cubicBezTo>
                  <a:cubicBezTo>
                    <a:pt x="1128120" y="155550"/>
                    <a:pt x="1138375" y="169011"/>
                    <a:pt x="1137735" y="175420"/>
                  </a:cubicBezTo>
                  <a:cubicBezTo>
                    <a:pt x="1137093" y="184394"/>
                    <a:pt x="1128120" y="199137"/>
                    <a:pt x="1121710" y="199137"/>
                  </a:cubicBezTo>
                  <a:cubicBezTo>
                    <a:pt x="1080047" y="201059"/>
                    <a:pt x="1039024" y="200418"/>
                    <a:pt x="998002" y="200418"/>
                  </a:cubicBezTo>
                  <a:cubicBezTo>
                    <a:pt x="998643" y="154269"/>
                    <a:pt x="999284" y="152987"/>
                    <a:pt x="1039666" y="152987"/>
                  </a:cubicBezTo>
                  <a:close/>
                  <a:moveTo>
                    <a:pt x="879422" y="152987"/>
                  </a:moveTo>
                  <a:cubicBezTo>
                    <a:pt x="912752" y="152346"/>
                    <a:pt x="946724" y="152987"/>
                    <a:pt x="981978" y="152987"/>
                  </a:cubicBezTo>
                  <a:cubicBezTo>
                    <a:pt x="986464" y="188241"/>
                    <a:pt x="978132" y="203624"/>
                    <a:pt x="945442" y="201701"/>
                  </a:cubicBezTo>
                  <a:cubicBezTo>
                    <a:pt x="911470" y="199137"/>
                    <a:pt x="877498" y="201060"/>
                    <a:pt x="844168" y="201060"/>
                  </a:cubicBezTo>
                  <a:cubicBezTo>
                    <a:pt x="839040" y="160679"/>
                    <a:pt x="844168" y="153628"/>
                    <a:pt x="879422" y="152987"/>
                  </a:cubicBezTo>
                  <a:close/>
                  <a:moveTo>
                    <a:pt x="727509" y="152346"/>
                  </a:moveTo>
                  <a:cubicBezTo>
                    <a:pt x="760840" y="152346"/>
                    <a:pt x="794171" y="152988"/>
                    <a:pt x="828143" y="152988"/>
                  </a:cubicBezTo>
                  <a:cubicBezTo>
                    <a:pt x="830065" y="189523"/>
                    <a:pt x="819169" y="203624"/>
                    <a:pt x="786479" y="201060"/>
                  </a:cubicBezTo>
                  <a:cubicBezTo>
                    <a:pt x="752507" y="198496"/>
                    <a:pt x="718536" y="200419"/>
                    <a:pt x="684564" y="200419"/>
                  </a:cubicBezTo>
                  <a:cubicBezTo>
                    <a:pt x="686487" y="156833"/>
                    <a:pt x="689692" y="152988"/>
                    <a:pt x="727509" y="152346"/>
                  </a:cubicBezTo>
                  <a:close/>
                  <a:moveTo>
                    <a:pt x="136528" y="152346"/>
                  </a:moveTo>
                  <a:cubicBezTo>
                    <a:pt x="207677" y="153628"/>
                    <a:pt x="278826" y="152346"/>
                    <a:pt x="351896" y="152346"/>
                  </a:cubicBezTo>
                  <a:cubicBezTo>
                    <a:pt x="346128" y="190804"/>
                    <a:pt x="328181" y="201700"/>
                    <a:pt x="295491" y="201060"/>
                  </a:cubicBezTo>
                  <a:cubicBezTo>
                    <a:pt x="224342" y="198496"/>
                    <a:pt x="153194" y="200418"/>
                    <a:pt x="79481" y="200418"/>
                  </a:cubicBezTo>
                  <a:cubicBezTo>
                    <a:pt x="88455" y="169011"/>
                    <a:pt x="101916" y="151063"/>
                    <a:pt x="136528" y="152346"/>
                  </a:cubicBezTo>
                  <a:close/>
                  <a:moveTo>
                    <a:pt x="570471" y="151705"/>
                  </a:moveTo>
                  <a:cubicBezTo>
                    <a:pt x="605083" y="154269"/>
                    <a:pt x="639055" y="152346"/>
                    <a:pt x="673027" y="152346"/>
                  </a:cubicBezTo>
                  <a:cubicBezTo>
                    <a:pt x="673668" y="194009"/>
                    <a:pt x="655080" y="202983"/>
                    <a:pt x="623671" y="200419"/>
                  </a:cubicBezTo>
                  <a:cubicBezTo>
                    <a:pt x="590982" y="197855"/>
                    <a:pt x="558292" y="199778"/>
                    <a:pt x="523679" y="199778"/>
                  </a:cubicBezTo>
                  <a:cubicBezTo>
                    <a:pt x="525602" y="167088"/>
                    <a:pt x="537140" y="149782"/>
                    <a:pt x="570471" y="151705"/>
                  </a:cubicBezTo>
                  <a:close/>
                  <a:moveTo>
                    <a:pt x="415353" y="151704"/>
                  </a:moveTo>
                  <a:cubicBezTo>
                    <a:pt x="448684" y="153627"/>
                    <a:pt x="482656" y="152345"/>
                    <a:pt x="517910" y="152345"/>
                  </a:cubicBezTo>
                  <a:cubicBezTo>
                    <a:pt x="515987" y="188881"/>
                    <a:pt x="501886" y="203623"/>
                    <a:pt x="467913" y="201059"/>
                  </a:cubicBezTo>
                  <a:cubicBezTo>
                    <a:pt x="434583" y="197854"/>
                    <a:pt x="400611" y="200418"/>
                    <a:pt x="365357" y="200418"/>
                  </a:cubicBezTo>
                  <a:cubicBezTo>
                    <a:pt x="369843" y="165806"/>
                    <a:pt x="382663" y="150422"/>
                    <a:pt x="415353" y="151704"/>
                  </a:cubicBezTo>
                  <a:close/>
                  <a:moveTo>
                    <a:pt x="1239010" y="101067"/>
                  </a:moveTo>
                  <a:cubicBezTo>
                    <a:pt x="1281315" y="101067"/>
                    <a:pt x="1324261" y="101067"/>
                    <a:pt x="1370411" y="101067"/>
                  </a:cubicBezTo>
                  <a:cubicBezTo>
                    <a:pt x="1371052" y="115169"/>
                    <a:pt x="1371693" y="126065"/>
                    <a:pt x="1372334" y="139526"/>
                  </a:cubicBezTo>
                  <a:cubicBezTo>
                    <a:pt x="1326183" y="139526"/>
                    <a:pt x="1283878" y="139526"/>
                    <a:pt x="1239010" y="139526"/>
                  </a:cubicBezTo>
                  <a:cubicBezTo>
                    <a:pt x="1239010" y="126707"/>
                    <a:pt x="1239010" y="115169"/>
                    <a:pt x="1239010" y="101067"/>
                  </a:cubicBezTo>
                  <a:close/>
                  <a:moveTo>
                    <a:pt x="1088380" y="100426"/>
                  </a:moveTo>
                  <a:cubicBezTo>
                    <a:pt x="1133249" y="100426"/>
                    <a:pt x="1175553" y="100426"/>
                    <a:pt x="1220421" y="100426"/>
                  </a:cubicBezTo>
                  <a:cubicBezTo>
                    <a:pt x="1220421" y="113887"/>
                    <a:pt x="1220421" y="124784"/>
                    <a:pt x="1220421" y="138885"/>
                  </a:cubicBezTo>
                  <a:cubicBezTo>
                    <a:pt x="1175553" y="138885"/>
                    <a:pt x="1131967" y="138885"/>
                    <a:pt x="1083894" y="138885"/>
                  </a:cubicBezTo>
                  <a:cubicBezTo>
                    <a:pt x="1085816" y="125424"/>
                    <a:pt x="1087099" y="113887"/>
                    <a:pt x="1088380" y="100426"/>
                  </a:cubicBezTo>
                  <a:close/>
                  <a:moveTo>
                    <a:pt x="2437240" y="99385"/>
                  </a:moveTo>
                  <a:cubicBezTo>
                    <a:pt x="2456068" y="99144"/>
                    <a:pt x="2474817" y="99465"/>
                    <a:pt x="2493405" y="101708"/>
                  </a:cubicBezTo>
                  <a:cubicBezTo>
                    <a:pt x="2506866" y="103631"/>
                    <a:pt x="2518404" y="122860"/>
                    <a:pt x="2530582" y="133757"/>
                  </a:cubicBezTo>
                  <a:cubicBezTo>
                    <a:pt x="2529300" y="136963"/>
                    <a:pt x="2528018" y="139526"/>
                    <a:pt x="2526095" y="142090"/>
                  </a:cubicBezTo>
                  <a:cubicBezTo>
                    <a:pt x="2486995" y="142090"/>
                    <a:pt x="2447896" y="144654"/>
                    <a:pt x="2409437" y="140809"/>
                  </a:cubicBezTo>
                  <a:cubicBezTo>
                    <a:pt x="2397258" y="139526"/>
                    <a:pt x="2387002" y="120296"/>
                    <a:pt x="2376106" y="109400"/>
                  </a:cubicBezTo>
                  <a:cubicBezTo>
                    <a:pt x="2377388" y="106195"/>
                    <a:pt x="2379311" y="103631"/>
                    <a:pt x="2380593" y="100426"/>
                  </a:cubicBezTo>
                  <a:cubicBezTo>
                    <a:pt x="2399502" y="100426"/>
                    <a:pt x="2418411" y="99625"/>
                    <a:pt x="2437240" y="99385"/>
                  </a:cubicBezTo>
                  <a:close/>
                  <a:moveTo>
                    <a:pt x="1595314" y="99225"/>
                  </a:moveTo>
                  <a:cubicBezTo>
                    <a:pt x="1616226" y="99145"/>
                    <a:pt x="1635776" y="99465"/>
                    <a:pt x="1655005" y="101067"/>
                  </a:cubicBezTo>
                  <a:cubicBezTo>
                    <a:pt x="1663979" y="101709"/>
                    <a:pt x="1671029" y="122220"/>
                    <a:pt x="1678721" y="133116"/>
                  </a:cubicBezTo>
                  <a:cubicBezTo>
                    <a:pt x="1676798" y="136322"/>
                    <a:pt x="1674875" y="138886"/>
                    <a:pt x="1672952" y="141450"/>
                  </a:cubicBezTo>
                  <a:cubicBezTo>
                    <a:pt x="1633212" y="141450"/>
                    <a:pt x="1592830" y="143372"/>
                    <a:pt x="1553089" y="140168"/>
                  </a:cubicBezTo>
                  <a:cubicBezTo>
                    <a:pt x="1544757" y="139526"/>
                    <a:pt x="1538987" y="118374"/>
                    <a:pt x="1527450" y="99785"/>
                  </a:cubicBezTo>
                  <a:cubicBezTo>
                    <a:pt x="1552128" y="99785"/>
                    <a:pt x="1574402" y="99305"/>
                    <a:pt x="1595314" y="99225"/>
                  </a:cubicBezTo>
                  <a:close/>
                  <a:moveTo>
                    <a:pt x="1447969" y="99225"/>
                  </a:moveTo>
                  <a:cubicBezTo>
                    <a:pt x="1467839" y="99145"/>
                    <a:pt x="1487710" y="99465"/>
                    <a:pt x="1507580" y="101067"/>
                  </a:cubicBezTo>
                  <a:cubicBezTo>
                    <a:pt x="1515271" y="101709"/>
                    <a:pt x="1521040" y="122861"/>
                    <a:pt x="1532578" y="142090"/>
                  </a:cubicBezTo>
                  <a:cubicBezTo>
                    <a:pt x="1481941" y="142090"/>
                    <a:pt x="1442841" y="144013"/>
                    <a:pt x="1404382" y="140808"/>
                  </a:cubicBezTo>
                  <a:cubicBezTo>
                    <a:pt x="1396049" y="140168"/>
                    <a:pt x="1388999" y="120297"/>
                    <a:pt x="1381307" y="109400"/>
                  </a:cubicBezTo>
                  <a:cubicBezTo>
                    <a:pt x="1383871" y="106195"/>
                    <a:pt x="1385794" y="102991"/>
                    <a:pt x="1388358" y="99785"/>
                  </a:cubicBezTo>
                  <a:cubicBezTo>
                    <a:pt x="1408228" y="99785"/>
                    <a:pt x="1428098" y="99305"/>
                    <a:pt x="1447969" y="99225"/>
                  </a:cubicBezTo>
                  <a:close/>
                  <a:moveTo>
                    <a:pt x="2138303" y="99144"/>
                  </a:moveTo>
                  <a:cubicBezTo>
                    <a:pt x="2180607" y="99144"/>
                    <a:pt x="2222912" y="99144"/>
                    <a:pt x="2264575" y="99144"/>
                  </a:cubicBezTo>
                  <a:cubicBezTo>
                    <a:pt x="2362646" y="99144"/>
                    <a:pt x="2362646" y="99144"/>
                    <a:pt x="2408156" y="186318"/>
                  </a:cubicBezTo>
                  <a:cubicBezTo>
                    <a:pt x="2410078" y="190164"/>
                    <a:pt x="2412001" y="194009"/>
                    <a:pt x="2415206" y="202342"/>
                  </a:cubicBezTo>
                  <a:cubicBezTo>
                    <a:pt x="2361364" y="202342"/>
                    <a:pt x="2311367" y="203624"/>
                    <a:pt x="2262011" y="201060"/>
                  </a:cubicBezTo>
                  <a:cubicBezTo>
                    <a:pt x="2253679" y="200419"/>
                    <a:pt x="2242141" y="185677"/>
                    <a:pt x="2238296" y="174780"/>
                  </a:cubicBezTo>
                  <a:cubicBezTo>
                    <a:pt x="2228681" y="148499"/>
                    <a:pt x="2213297" y="137603"/>
                    <a:pt x="2185735" y="141449"/>
                  </a:cubicBezTo>
                  <a:cubicBezTo>
                    <a:pt x="2157532" y="145936"/>
                    <a:pt x="2141508" y="133116"/>
                    <a:pt x="2138303" y="99144"/>
                  </a:cubicBezTo>
                  <a:close/>
                  <a:moveTo>
                    <a:pt x="2041435" y="98984"/>
                  </a:moveTo>
                  <a:cubicBezTo>
                    <a:pt x="2060744" y="98824"/>
                    <a:pt x="2079973" y="99144"/>
                    <a:pt x="2099203" y="101067"/>
                  </a:cubicBezTo>
                  <a:cubicBezTo>
                    <a:pt x="2110100" y="102349"/>
                    <a:pt x="2119073" y="120938"/>
                    <a:pt x="2128688" y="131835"/>
                  </a:cubicBezTo>
                  <a:cubicBezTo>
                    <a:pt x="2126764" y="135680"/>
                    <a:pt x="2124842" y="138886"/>
                    <a:pt x="2122919" y="142090"/>
                  </a:cubicBezTo>
                  <a:cubicBezTo>
                    <a:pt x="2084461" y="142090"/>
                    <a:pt x="2046002" y="144654"/>
                    <a:pt x="2008824" y="140808"/>
                  </a:cubicBezTo>
                  <a:cubicBezTo>
                    <a:pt x="1997288" y="139526"/>
                    <a:pt x="1987673" y="120297"/>
                    <a:pt x="1977417" y="109400"/>
                  </a:cubicBezTo>
                  <a:cubicBezTo>
                    <a:pt x="1979339" y="106195"/>
                    <a:pt x="1981263" y="102991"/>
                    <a:pt x="1983185" y="99785"/>
                  </a:cubicBezTo>
                  <a:cubicBezTo>
                    <a:pt x="2002735" y="99785"/>
                    <a:pt x="2022125" y="99144"/>
                    <a:pt x="2041435" y="98984"/>
                  </a:cubicBezTo>
                  <a:close/>
                  <a:moveTo>
                    <a:pt x="1892487" y="98984"/>
                  </a:moveTo>
                  <a:cubicBezTo>
                    <a:pt x="1911396" y="98824"/>
                    <a:pt x="1930305" y="99144"/>
                    <a:pt x="1949214" y="101067"/>
                  </a:cubicBezTo>
                  <a:cubicBezTo>
                    <a:pt x="1960111" y="102349"/>
                    <a:pt x="1969725" y="121579"/>
                    <a:pt x="1979981" y="132476"/>
                  </a:cubicBezTo>
                  <a:cubicBezTo>
                    <a:pt x="1976776" y="135680"/>
                    <a:pt x="1974212" y="138886"/>
                    <a:pt x="1971648" y="142090"/>
                  </a:cubicBezTo>
                  <a:cubicBezTo>
                    <a:pt x="1934472" y="142090"/>
                    <a:pt x="1897295" y="144654"/>
                    <a:pt x="1860759" y="140808"/>
                  </a:cubicBezTo>
                  <a:cubicBezTo>
                    <a:pt x="1849221" y="139526"/>
                    <a:pt x="1838966" y="120938"/>
                    <a:pt x="1828710" y="110041"/>
                  </a:cubicBezTo>
                  <a:cubicBezTo>
                    <a:pt x="1831274" y="106837"/>
                    <a:pt x="1833197" y="102991"/>
                    <a:pt x="1835761" y="99785"/>
                  </a:cubicBezTo>
                  <a:cubicBezTo>
                    <a:pt x="1854670" y="99785"/>
                    <a:pt x="1873579" y="99144"/>
                    <a:pt x="1892487" y="98984"/>
                  </a:cubicBezTo>
                  <a:close/>
                  <a:moveTo>
                    <a:pt x="1744021" y="98343"/>
                  </a:moveTo>
                  <a:cubicBezTo>
                    <a:pt x="1762529" y="98183"/>
                    <a:pt x="1780957" y="98503"/>
                    <a:pt x="1799225" y="100426"/>
                  </a:cubicBezTo>
                  <a:cubicBezTo>
                    <a:pt x="1810122" y="101708"/>
                    <a:pt x="1819096" y="120297"/>
                    <a:pt x="1828710" y="130553"/>
                  </a:cubicBezTo>
                  <a:cubicBezTo>
                    <a:pt x="1826787" y="133757"/>
                    <a:pt x="1824223" y="137603"/>
                    <a:pt x="1822300" y="140809"/>
                  </a:cubicBezTo>
                  <a:cubicBezTo>
                    <a:pt x="1782559" y="140809"/>
                    <a:pt x="1742178" y="142731"/>
                    <a:pt x="1703078" y="139527"/>
                  </a:cubicBezTo>
                  <a:cubicBezTo>
                    <a:pt x="1694746" y="138885"/>
                    <a:pt x="1688336" y="119015"/>
                    <a:pt x="1681285" y="108118"/>
                  </a:cubicBezTo>
                  <a:cubicBezTo>
                    <a:pt x="1683849" y="105554"/>
                    <a:pt x="1686413" y="102350"/>
                    <a:pt x="1688336" y="99144"/>
                  </a:cubicBezTo>
                  <a:cubicBezTo>
                    <a:pt x="1706924" y="99144"/>
                    <a:pt x="1725513" y="98503"/>
                    <a:pt x="1744021" y="98343"/>
                  </a:cubicBezTo>
                  <a:close/>
                  <a:moveTo>
                    <a:pt x="971723" y="97222"/>
                  </a:moveTo>
                  <a:cubicBezTo>
                    <a:pt x="1004412" y="99145"/>
                    <a:pt x="1037101" y="97863"/>
                    <a:pt x="1070432" y="97863"/>
                  </a:cubicBezTo>
                  <a:cubicBezTo>
                    <a:pt x="1075560" y="130553"/>
                    <a:pt x="1065946" y="144013"/>
                    <a:pt x="1033897" y="142090"/>
                  </a:cubicBezTo>
                  <a:cubicBezTo>
                    <a:pt x="1001848" y="140167"/>
                    <a:pt x="969158" y="141449"/>
                    <a:pt x="935827" y="141449"/>
                  </a:cubicBezTo>
                  <a:cubicBezTo>
                    <a:pt x="930699" y="106196"/>
                    <a:pt x="942878" y="95299"/>
                    <a:pt x="971723" y="97222"/>
                  </a:cubicBezTo>
                  <a:close/>
                  <a:moveTo>
                    <a:pt x="819810" y="97222"/>
                  </a:moveTo>
                  <a:cubicBezTo>
                    <a:pt x="852500" y="99145"/>
                    <a:pt x="885190" y="97863"/>
                    <a:pt x="917880" y="97863"/>
                  </a:cubicBezTo>
                  <a:cubicBezTo>
                    <a:pt x="924930" y="130553"/>
                    <a:pt x="915316" y="143372"/>
                    <a:pt x="884549" y="142090"/>
                  </a:cubicBezTo>
                  <a:cubicBezTo>
                    <a:pt x="851218" y="140167"/>
                    <a:pt x="817246" y="141449"/>
                    <a:pt x="783916" y="141449"/>
                  </a:cubicBezTo>
                  <a:cubicBezTo>
                    <a:pt x="779429" y="108118"/>
                    <a:pt x="790325" y="95940"/>
                    <a:pt x="819810" y="97222"/>
                  </a:cubicBezTo>
                  <a:close/>
                  <a:moveTo>
                    <a:pt x="519191" y="96581"/>
                  </a:moveTo>
                  <a:cubicBezTo>
                    <a:pt x="551881" y="98503"/>
                    <a:pt x="584571" y="97221"/>
                    <a:pt x="619184" y="97221"/>
                  </a:cubicBezTo>
                  <a:cubicBezTo>
                    <a:pt x="618543" y="131834"/>
                    <a:pt x="604441" y="144013"/>
                    <a:pt x="574956" y="142089"/>
                  </a:cubicBezTo>
                  <a:cubicBezTo>
                    <a:pt x="542267" y="140167"/>
                    <a:pt x="509577" y="141449"/>
                    <a:pt x="474964" y="141449"/>
                  </a:cubicBezTo>
                  <a:cubicBezTo>
                    <a:pt x="476886" y="108759"/>
                    <a:pt x="489065" y="95299"/>
                    <a:pt x="519191" y="96581"/>
                  </a:cubicBezTo>
                  <a:close/>
                  <a:moveTo>
                    <a:pt x="670463" y="96580"/>
                  </a:moveTo>
                  <a:cubicBezTo>
                    <a:pt x="703152" y="98503"/>
                    <a:pt x="736483" y="97221"/>
                    <a:pt x="769814" y="97221"/>
                  </a:cubicBezTo>
                  <a:cubicBezTo>
                    <a:pt x="771096" y="133116"/>
                    <a:pt x="756353" y="144012"/>
                    <a:pt x="726869" y="142089"/>
                  </a:cubicBezTo>
                  <a:cubicBezTo>
                    <a:pt x="694820" y="140166"/>
                    <a:pt x="662130" y="141448"/>
                    <a:pt x="628799" y="141448"/>
                  </a:cubicBezTo>
                  <a:cubicBezTo>
                    <a:pt x="627517" y="106836"/>
                    <a:pt x="640336" y="95298"/>
                    <a:pt x="670463" y="96580"/>
                  </a:cubicBezTo>
                  <a:close/>
                  <a:moveTo>
                    <a:pt x="381621" y="95539"/>
                  </a:moveTo>
                  <a:cubicBezTo>
                    <a:pt x="406699" y="94016"/>
                    <a:pt x="437466" y="95298"/>
                    <a:pt x="467271" y="100426"/>
                  </a:cubicBezTo>
                  <a:cubicBezTo>
                    <a:pt x="460862" y="138243"/>
                    <a:pt x="458298" y="141448"/>
                    <a:pt x="423044" y="141448"/>
                  </a:cubicBezTo>
                  <a:cubicBezTo>
                    <a:pt x="330744" y="141448"/>
                    <a:pt x="238443" y="141448"/>
                    <a:pt x="146142" y="141448"/>
                  </a:cubicBezTo>
                  <a:cubicBezTo>
                    <a:pt x="136528" y="141448"/>
                    <a:pt x="127554" y="139526"/>
                    <a:pt x="116657" y="138884"/>
                  </a:cubicBezTo>
                  <a:cubicBezTo>
                    <a:pt x="124349" y="109400"/>
                    <a:pt x="138450" y="95298"/>
                    <a:pt x="168576" y="96580"/>
                  </a:cubicBezTo>
                  <a:cubicBezTo>
                    <a:pt x="212163" y="98503"/>
                    <a:pt x="255749" y="96580"/>
                    <a:pt x="299336" y="97862"/>
                  </a:cubicBezTo>
                  <a:cubicBezTo>
                    <a:pt x="308310" y="97862"/>
                    <a:pt x="316642" y="103631"/>
                    <a:pt x="330103" y="107477"/>
                  </a:cubicBezTo>
                  <a:cubicBezTo>
                    <a:pt x="337154" y="101388"/>
                    <a:pt x="356543" y="97061"/>
                    <a:pt x="381621" y="95539"/>
                  </a:cubicBezTo>
                  <a:close/>
                  <a:moveTo>
                    <a:pt x="1482582" y="48507"/>
                  </a:moveTo>
                  <a:cubicBezTo>
                    <a:pt x="1526810" y="48507"/>
                    <a:pt x="1569114" y="48507"/>
                    <a:pt x="1611418" y="48507"/>
                  </a:cubicBezTo>
                  <a:cubicBezTo>
                    <a:pt x="1613341" y="61327"/>
                    <a:pt x="1615264" y="71583"/>
                    <a:pt x="1617187" y="83761"/>
                  </a:cubicBezTo>
                  <a:cubicBezTo>
                    <a:pt x="1573600" y="83761"/>
                    <a:pt x="1532578" y="83761"/>
                    <a:pt x="1488992" y="83761"/>
                  </a:cubicBezTo>
                  <a:cubicBezTo>
                    <a:pt x="1487069" y="72864"/>
                    <a:pt x="1485146" y="61968"/>
                    <a:pt x="1482582" y="48507"/>
                  </a:cubicBezTo>
                  <a:close/>
                  <a:moveTo>
                    <a:pt x="2407114" y="47705"/>
                  </a:moveTo>
                  <a:cubicBezTo>
                    <a:pt x="2425942" y="47545"/>
                    <a:pt x="2444691" y="47865"/>
                    <a:pt x="2463279" y="49788"/>
                  </a:cubicBezTo>
                  <a:cubicBezTo>
                    <a:pt x="2474176" y="51070"/>
                    <a:pt x="2483791" y="69018"/>
                    <a:pt x="2501097" y="86325"/>
                  </a:cubicBezTo>
                  <a:cubicBezTo>
                    <a:pt x="2453024" y="86325"/>
                    <a:pt x="2415847" y="88889"/>
                    <a:pt x="2379311" y="85043"/>
                  </a:cubicBezTo>
                  <a:cubicBezTo>
                    <a:pt x="2367773" y="83761"/>
                    <a:pt x="2356877" y="67095"/>
                    <a:pt x="2345980" y="58121"/>
                  </a:cubicBezTo>
                  <a:cubicBezTo>
                    <a:pt x="2347262" y="54916"/>
                    <a:pt x="2348544" y="51712"/>
                    <a:pt x="2350467" y="48506"/>
                  </a:cubicBezTo>
                  <a:cubicBezTo>
                    <a:pt x="2369376" y="48506"/>
                    <a:pt x="2388285" y="47865"/>
                    <a:pt x="2407114" y="47705"/>
                  </a:cubicBezTo>
                  <a:close/>
                  <a:moveTo>
                    <a:pt x="1830873" y="47306"/>
                  </a:moveTo>
                  <a:cubicBezTo>
                    <a:pt x="1849702" y="47226"/>
                    <a:pt x="1868451" y="47546"/>
                    <a:pt x="1887039" y="49148"/>
                  </a:cubicBezTo>
                  <a:cubicBezTo>
                    <a:pt x="1896012" y="49790"/>
                    <a:pt x="1903704" y="67737"/>
                    <a:pt x="1912037" y="77993"/>
                  </a:cubicBezTo>
                  <a:cubicBezTo>
                    <a:pt x="1909473" y="80557"/>
                    <a:pt x="1907550" y="83121"/>
                    <a:pt x="1906268" y="85685"/>
                  </a:cubicBezTo>
                  <a:cubicBezTo>
                    <a:pt x="1869092" y="85685"/>
                    <a:pt x="1831914" y="87607"/>
                    <a:pt x="1794738" y="84403"/>
                  </a:cubicBezTo>
                  <a:cubicBezTo>
                    <a:pt x="1785123" y="83761"/>
                    <a:pt x="1776791" y="67096"/>
                    <a:pt x="1768458" y="57481"/>
                  </a:cubicBezTo>
                  <a:cubicBezTo>
                    <a:pt x="1770381" y="54276"/>
                    <a:pt x="1772304" y="51072"/>
                    <a:pt x="1774226" y="47866"/>
                  </a:cubicBezTo>
                  <a:cubicBezTo>
                    <a:pt x="1793135" y="47866"/>
                    <a:pt x="1812044" y="47386"/>
                    <a:pt x="1830873" y="47306"/>
                  </a:cubicBezTo>
                  <a:close/>
                  <a:moveTo>
                    <a:pt x="1972851" y="46665"/>
                  </a:moveTo>
                  <a:cubicBezTo>
                    <a:pt x="1992641" y="46585"/>
                    <a:pt x="2011069" y="46905"/>
                    <a:pt x="2029336" y="48507"/>
                  </a:cubicBezTo>
                  <a:cubicBezTo>
                    <a:pt x="2039593" y="49149"/>
                    <a:pt x="2047925" y="65814"/>
                    <a:pt x="2057539" y="75429"/>
                  </a:cubicBezTo>
                  <a:cubicBezTo>
                    <a:pt x="2056258" y="78634"/>
                    <a:pt x="2054335" y="81838"/>
                    <a:pt x="2053053" y="85044"/>
                  </a:cubicBezTo>
                  <a:cubicBezTo>
                    <a:pt x="2014594" y="85044"/>
                    <a:pt x="1976136" y="86966"/>
                    <a:pt x="1938318" y="83762"/>
                  </a:cubicBezTo>
                  <a:cubicBezTo>
                    <a:pt x="1929344" y="83120"/>
                    <a:pt x="1921652" y="64532"/>
                    <a:pt x="1908192" y="47225"/>
                  </a:cubicBezTo>
                  <a:cubicBezTo>
                    <a:pt x="1931908" y="47225"/>
                    <a:pt x="1953060" y="46745"/>
                    <a:pt x="1972851" y="46665"/>
                  </a:cubicBezTo>
                  <a:close/>
                  <a:moveTo>
                    <a:pt x="1687695" y="46665"/>
                  </a:moveTo>
                  <a:cubicBezTo>
                    <a:pt x="1706924" y="46585"/>
                    <a:pt x="1726153" y="46905"/>
                    <a:pt x="1745383" y="48507"/>
                  </a:cubicBezTo>
                  <a:cubicBezTo>
                    <a:pt x="1753074" y="49149"/>
                    <a:pt x="1759484" y="67096"/>
                    <a:pt x="1766535" y="77352"/>
                  </a:cubicBezTo>
                  <a:cubicBezTo>
                    <a:pt x="1763330" y="79916"/>
                    <a:pt x="1761407" y="83120"/>
                    <a:pt x="1759484" y="85684"/>
                  </a:cubicBezTo>
                  <a:cubicBezTo>
                    <a:pt x="1723589" y="85684"/>
                    <a:pt x="1687695" y="87608"/>
                    <a:pt x="1652441" y="84402"/>
                  </a:cubicBezTo>
                  <a:cubicBezTo>
                    <a:pt x="1642186" y="83762"/>
                    <a:pt x="1633212" y="68378"/>
                    <a:pt x="1623597" y="59404"/>
                  </a:cubicBezTo>
                  <a:cubicBezTo>
                    <a:pt x="1625520" y="55558"/>
                    <a:pt x="1627443" y="51071"/>
                    <a:pt x="1630007" y="47225"/>
                  </a:cubicBezTo>
                  <a:cubicBezTo>
                    <a:pt x="1649236" y="47225"/>
                    <a:pt x="1668465" y="46745"/>
                    <a:pt x="1687695" y="46665"/>
                  </a:cubicBezTo>
                  <a:close/>
                  <a:moveTo>
                    <a:pt x="2062666" y="46584"/>
                  </a:moveTo>
                  <a:cubicBezTo>
                    <a:pt x="2110099" y="46584"/>
                    <a:pt x="2158172" y="46584"/>
                    <a:pt x="2205605" y="46584"/>
                  </a:cubicBezTo>
                  <a:cubicBezTo>
                    <a:pt x="2236372" y="46584"/>
                    <a:pt x="2267779" y="48506"/>
                    <a:pt x="2298547" y="46584"/>
                  </a:cubicBezTo>
                  <a:cubicBezTo>
                    <a:pt x="2325467" y="44661"/>
                    <a:pt x="2339570" y="56198"/>
                    <a:pt x="2346620" y="85683"/>
                  </a:cubicBezTo>
                  <a:cubicBezTo>
                    <a:pt x="2258806" y="85683"/>
                    <a:pt x="2174197" y="86965"/>
                    <a:pt x="2090229" y="84402"/>
                  </a:cubicBezTo>
                  <a:cubicBezTo>
                    <a:pt x="2078691" y="84402"/>
                    <a:pt x="2067795" y="66454"/>
                    <a:pt x="2056898" y="56840"/>
                  </a:cubicBezTo>
                  <a:cubicBezTo>
                    <a:pt x="2058821" y="53634"/>
                    <a:pt x="2060744" y="50430"/>
                    <a:pt x="2062666" y="46584"/>
                  </a:cubicBezTo>
                  <a:close/>
                  <a:moveTo>
                    <a:pt x="1367205" y="45303"/>
                  </a:moveTo>
                  <a:cubicBezTo>
                    <a:pt x="1391563" y="46585"/>
                    <a:pt x="1415920" y="46585"/>
                    <a:pt x="1440278" y="45303"/>
                  </a:cubicBezTo>
                  <a:cubicBezTo>
                    <a:pt x="1467840" y="44662"/>
                    <a:pt x="1473608" y="58122"/>
                    <a:pt x="1467840" y="83121"/>
                  </a:cubicBezTo>
                  <a:cubicBezTo>
                    <a:pt x="1426176" y="83121"/>
                    <a:pt x="1385153" y="83121"/>
                    <a:pt x="1342849" y="83121"/>
                  </a:cubicBezTo>
                  <a:cubicBezTo>
                    <a:pt x="1334516" y="58763"/>
                    <a:pt x="1336439" y="44021"/>
                    <a:pt x="1367205" y="45303"/>
                  </a:cubicBezTo>
                  <a:close/>
                  <a:moveTo>
                    <a:pt x="1223627" y="44021"/>
                  </a:moveTo>
                  <a:cubicBezTo>
                    <a:pt x="1246702" y="45302"/>
                    <a:pt x="1270418" y="45943"/>
                    <a:pt x="1293493" y="45302"/>
                  </a:cubicBezTo>
                  <a:cubicBezTo>
                    <a:pt x="1319132" y="44021"/>
                    <a:pt x="1329388" y="53635"/>
                    <a:pt x="1320414" y="83761"/>
                  </a:cubicBezTo>
                  <a:cubicBezTo>
                    <a:pt x="1278751" y="83761"/>
                    <a:pt x="1237728" y="83761"/>
                    <a:pt x="1195423" y="83761"/>
                  </a:cubicBezTo>
                  <a:cubicBezTo>
                    <a:pt x="1187090" y="56840"/>
                    <a:pt x="1192859" y="42098"/>
                    <a:pt x="1223627" y="44021"/>
                  </a:cubicBezTo>
                  <a:close/>
                  <a:moveTo>
                    <a:pt x="919162" y="44020"/>
                  </a:moveTo>
                  <a:cubicBezTo>
                    <a:pt x="955057" y="42097"/>
                    <a:pt x="991593" y="44020"/>
                    <a:pt x="1028129" y="44020"/>
                  </a:cubicBezTo>
                  <a:cubicBezTo>
                    <a:pt x="1036462" y="78633"/>
                    <a:pt x="1023001" y="87607"/>
                    <a:pt x="995439" y="85684"/>
                  </a:cubicBezTo>
                  <a:cubicBezTo>
                    <a:pt x="964672" y="83761"/>
                    <a:pt x="933905" y="85043"/>
                    <a:pt x="900574" y="85043"/>
                  </a:cubicBezTo>
                  <a:cubicBezTo>
                    <a:pt x="896728" y="65172"/>
                    <a:pt x="892882" y="45943"/>
                    <a:pt x="919162" y="44020"/>
                  </a:cubicBezTo>
                  <a:close/>
                  <a:moveTo>
                    <a:pt x="1076842" y="43380"/>
                  </a:moveTo>
                  <a:cubicBezTo>
                    <a:pt x="1109533" y="44020"/>
                    <a:pt x="1141582" y="43380"/>
                    <a:pt x="1175553" y="43380"/>
                  </a:cubicBezTo>
                  <a:cubicBezTo>
                    <a:pt x="1175553" y="59404"/>
                    <a:pt x="1175553" y="69660"/>
                    <a:pt x="1175553" y="82479"/>
                  </a:cubicBezTo>
                  <a:cubicBezTo>
                    <a:pt x="1132608" y="82479"/>
                    <a:pt x="1090944" y="82479"/>
                    <a:pt x="1047998" y="82479"/>
                  </a:cubicBezTo>
                  <a:cubicBezTo>
                    <a:pt x="1040947" y="56840"/>
                    <a:pt x="1046716" y="42098"/>
                    <a:pt x="1076842" y="43380"/>
                  </a:cubicBezTo>
                  <a:close/>
                  <a:moveTo>
                    <a:pt x="643541" y="42739"/>
                  </a:moveTo>
                  <a:cubicBezTo>
                    <a:pt x="674949" y="44021"/>
                    <a:pt x="706357" y="43380"/>
                    <a:pt x="737765" y="43380"/>
                  </a:cubicBezTo>
                  <a:cubicBezTo>
                    <a:pt x="739688" y="77352"/>
                    <a:pt x="726868" y="87608"/>
                    <a:pt x="698665" y="85685"/>
                  </a:cubicBezTo>
                  <a:cubicBezTo>
                    <a:pt x="666616" y="83762"/>
                    <a:pt x="635209" y="85044"/>
                    <a:pt x="601237" y="85044"/>
                  </a:cubicBezTo>
                  <a:cubicBezTo>
                    <a:pt x="601237" y="52354"/>
                    <a:pt x="615338" y="41458"/>
                    <a:pt x="643541" y="42739"/>
                  </a:cubicBezTo>
                  <a:close/>
                  <a:moveTo>
                    <a:pt x="783915" y="42738"/>
                  </a:moveTo>
                  <a:cubicBezTo>
                    <a:pt x="817246" y="44020"/>
                    <a:pt x="849937" y="43379"/>
                    <a:pt x="883268" y="43379"/>
                  </a:cubicBezTo>
                  <a:cubicBezTo>
                    <a:pt x="887114" y="77351"/>
                    <a:pt x="874294" y="87607"/>
                    <a:pt x="847373" y="85684"/>
                  </a:cubicBezTo>
                  <a:cubicBezTo>
                    <a:pt x="815964" y="83761"/>
                    <a:pt x="783915" y="85043"/>
                    <a:pt x="751226" y="85043"/>
                  </a:cubicBezTo>
                  <a:cubicBezTo>
                    <a:pt x="747380" y="56199"/>
                    <a:pt x="755712" y="42097"/>
                    <a:pt x="783915" y="42738"/>
                  </a:cubicBezTo>
                  <a:close/>
                  <a:moveTo>
                    <a:pt x="496757" y="42097"/>
                  </a:moveTo>
                  <a:cubicBezTo>
                    <a:pt x="528165" y="44021"/>
                    <a:pt x="559573" y="42739"/>
                    <a:pt x="592262" y="42739"/>
                  </a:cubicBezTo>
                  <a:cubicBezTo>
                    <a:pt x="590340" y="78634"/>
                    <a:pt x="574316" y="86966"/>
                    <a:pt x="547394" y="85044"/>
                  </a:cubicBezTo>
                  <a:cubicBezTo>
                    <a:pt x="515986" y="83120"/>
                    <a:pt x="484579" y="84402"/>
                    <a:pt x="451889" y="84402"/>
                  </a:cubicBezTo>
                  <a:cubicBezTo>
                    <a:pt x="453812" y="52994"/>
                    <a:pt x="467914" y="40175"/>
                    <a:pt x="496757" y="42097"/>
                  </a:cubicBezTo>
                  <a:close/>
                  <a:moveTo>
                    <a:pt x="352537" y="42097"/>
                  </a:moveTo>
                  <a:cubicBezTo>
                    <a:pt x="382663" y="44020"/>
                    <a:pt x="413430" y="42738"/>
                    <a:pt x="444837" y="42738"/>
                  </a:cubicBezTo>
                  <a:cubicBezTo>
                    <a:pt x="440992" y="72864"/>
                    <a:pt x="430095" y="86966"/>
                    <a:pt x="401252" y="85684"/>
                  </a:cubicBezTo>
                  <a:cubicBezTo>
                    <a:pt x="369203" y="83120"/>
                    <a:pt x="336513" y="85043"/>
                    <a:pt x="301900" y="85043"/>
                  </a:cubicBezTo>
                  <a:cubicBezTo>
                    <a:pt x="307668" y="49788"/>
                    <a:pt x="324975" y="40815"/>
                    <a:pt x="352537" y="42097"/>
                  </a:cubicBezTo>
                  <a:close/>
                  <a:moveTo>
                    <a:pt x="229870" y="39344"/>
                  </a:moveTo>
                  <a:cubicBezTo>
                    <a:pt x="247377" y="39975"/>
                    <a:pt x="269210" y="42098"/>
                    <a:pt x="296772" y="45303"/>
                  </a:cubicBezTo>
                  <a:cubicBezTo>
                    <a:pt x="294208" y="72223"/>
                    <a:pt x="282671" y="86966"/>
                    <a:pt x="253186" y="85684"/>
                  </a:cubicBezTo>
                  <a:cubicBezTo>
                    <a:pt x="219214" y="83761"/>
                    <a:pt x="185883" y="85043"/>
                    <a:pt x="151270" y="85043"/>
                  </a:cubicBezTo>
                  <a:cubicBezTo>
                    <a:pt x="163769" y="48988"/>
                    <a:pt x="177350" y="37451"/>
                    <a:pt x="229870" y="39344"/>
                  </a:cubicBezTo>
                  <a:close/>
                  <a:moveTo>
                    <a:pt x="1149914" y="5561"/>
                  </a:moveTo>
                  <a:cubicBezTo>
                    <a:pt x="1180681" y="4279"/>
                    <a:pt x="1212090" y="4920"/>
                    <a:pt x="1242856" y="5561"/>
                  </a:cubicBezTo>
                  <a:cubicBezTo>
                    <a:pt x="1246702" y="5561"/>
                    <a:pt x="1254394" y="13894"/>
                    <a:pt x="1253753" y="17099"/>
                  </a:cubicBezTo>
                  <a:cubicBezTo>
                    <a:pt x="1252471" y="22867"/>
                    <a:pt x="1247343" y="31841"/>
                    <a:pt x="1242856" y="31841"/>
                  </a:cubicBezTo>
                  <a:cubicBezTo>
                    <a:pt x="1226832" y="33764"/>
                    <a:pt x="1210807" y="32482"/>
                    <a:pt x="1194783" y="32482"/>
                  </a:cubicBezTo>
                  <a:cubicBezTo>
                    <a:pt x="1180041" y="32482"/>
                    <a:pt x="1164657" y="33764"/>
                    <a:pt x="1149914" y="31841"/>
                  </a:cubicBezTo>
                  <a:cubicBezTo>
                    <a:pt x="1144787" y="31200"/>
                    <a:pt x="1136454" y="22867"/>
                    <a:pt x="1137095" y="19022"/>
                  </a:cubicBezTo>
                  <a:cubicBezTo>
                    <a:pt x="1137736" y="13894"/>
                    <a:pt x="1145428" y="5561"/>
                    <a:pt x="1149914" y="5561"/>
                  </a:cubicBezTo>
                  <a:close/>
                  <a:moveTo>
                    <a:pt x="2398300" y="5401"/>
                  </a:moveTo>
                  <a:cubicBezTo>
                    <a:pt x="2420013" y="5241"/>
                    <a:pt x="2441165" y="8767"/>
                    <a:pt x="2461356" y="26714"/>
                  </a:cubicBezTo>
                  <a:cubicBezTo>
                    <a:pt x="2405591" y="43379"/>
                    <a:pt x="2347903" y="36329"/>
                    <a:pt x="2331878" y="6202"/>
                  </a:cubicBezTo>
                  <a:cubicBezTo>
                    <a:pt x="2354312" y="9407"/>
                    <a:pt x="2376587" y="5562"/>
                    <a:pt x="2398300" y="5401"/>
                  </a:cubicBezTo>
                  <a:close/>
                  <a:moveTo>
                    <a:pt x="2240910" y="4950"/>
                  </a:moveTo>
                  <a:cubicBezTo>
                    <a:pt x="2284566" y="2035"/>
                    <a:pt x="2315694" y="13093"/>
                    <a:pt x="2324828" y="35687"/>
                  </a:cubicBezTo>
                  <a:cubicBezTo>
                    <a:pt x="2282523" y="26072"/>
                    <a:pt x="2237654" y="50429"/>
                    <a:pt x="2193427" y="12612"/>
                  </a:cubicBezTo>
                  <a:cubicBezTo>
                    <a:pt x="2210413" y="8445"/>
                    <a:pt x="2226357" y="5922"/>
                    <a:pt x="2240910" y="4950"/>
                  </a:cubicBezTo>
                  <a:close/>
                  <a:moveTo>
                    <a:pt x="1557576" y="4921"/>
                  </a:moveTo>
                  <a:cubicBezTo>
                    <a:pt x="1583856" y="3639"/>
                    <a:pt x="1610778" y="2997"/>
                    <a:pt x="1637699" y="5562"/>
                  </a:cubicBezTo>
                  <a:cubicBezTo>
                    <a:pt x="1646031" y="6203"/>
                    <a:pt x="1653082" y="17099"/>
                    <a:pt x="1661415" y="22868"/>
                  </a:cubicBezTo>
                  <a:cubicBezTo>
                    <a:pt x="1658851" y="26714"/>
                    <a:pt x="1657569" y="29919"/>
                    <a:pt x="1655646" y="33124"/>
                  </a:cubicBezTo>
                  <a:cubicBezTo>
                    <a:pt x="1622956" y="33124"/>
                    <a:pt x="1590266" y="33765"/>
                    <a:pt x="1557576" y="32483"/>
                  </a:cubicBezTo>
                  <a:cubicBezTo>
                    <a:pt x="1551166" y="32483"/>
                    <a:pt x="1545398" y="22227"/>
                    <a:pt x="1538988" y="16459"/>
                  </a:cubicBezTo>
                  <a:cubicBezTo>
                    <a:pt x="1545398" y="12613"/>
                    <a:pt x="1551166" y="5562"/>
                    <a:pt x="1557576" y="4921"/>
                  </a:cubicBezTo>
                  <a:close/>
                  <a:moveTo>
                    <a:pt x="1421689" y="4921"/>
                  </a:moveTo>
                  <a:cubicBezTo>
                    <a:pt x="1449251" y="3639"/>
                    <a:pt x="1477454" y="2997"/>
                    <a:pt x="1505016" y="5562"/>
                  </a:cubicBezTo>
                  <a:cubicBezTo>
                    <a:pt x="1512708" y="6203"/>
                    <a:pt x="1519118" y="17741"/>
                    <a:pt x="1526168" y="24150"/>
                  </a:cubicBezTo>
                  <a:cubicBezTo>
                    <a:pt x="1524246" y="26714"/>
                    <a:pt x="1522322" y="29919"/>
                    <a:pt x="1520400" y="33124"/>
                  </a:cubicBezTo>
                  <a:cubicBezTo>
                    <a:pt x="1487710" y="33124"/>
                    <a:pt x="1454379" y="33765"/>
                    <a:pt x="1421689" y="32483"/>
                  </a:cubicBezTo>
                  <a:cubicBezTo>
                    <a:pt x="1415920" y="32483"/>
                    <a:pt x="1410152" y="23509"/>
                    <a:pt x="1405024" y="18381"/>
                  </a:cubicBezTo>
                  <a:cubicBezTo>
                    <a:pt x="1410792" y="13895"/>
                    <a:pt x="1415920" y="5562"/>
                    <a:pt x="1421689" y="4921"/>
                  </a:cubicBezTo>
                  <a:close/>
                  <a:moveTo>
                    <a:pt x="2020523" y="4920"/>
                  </a:moveTo>
                  <a:cubicBezTo>
                    <a:pt x="2040554" y="8285"/>
                    <a:pt x="2053053" y="16458"/>
                    <a:pt x="2058181" y="29277"/>
                  </a:cubicBezTo>
                  <a:cubicBezTo>
                    <a:pt x="1999852" y="44020"/>
                    <a:pt x="1947292" y="35687"/>
                    <a:pt x="1937677" y="9407"/>
                  </a:cubicBezTo>
                  <a:cubicBezTo>
                    <a:pt x="1972931" y="2997"/>
                    <a:pt x="2000493" y="1555"/>
                    <a:pt x="2020523" y="4920"/>
                  </a:cubicBezTo>
                  <a:close/>
                  <a:moveTo>
                    <a:pt x="2107156" y="4429"/>
                  </a:moveTo>
                  <a:cubicBezTo>
                    <a:pt x="2150122" y="674"/>
                    <a:pt x="2183173" y="11972"/>
                    <a:pt x="2192787" y="36970"/>
                  </a:cubicBezTo>
                  <a:cubicBezTo>
                    <a:pt x="2148559" y="25432"/>
                    <a:pt x="2103691" y="50430"/>
                    <a:pt x="2061386" y="13253"/>
                  </a:cubicBezTo>
                  <a:cubicBezTo>
                    <a:pt x="2077410" y="8606"/>
                    <a:pt x="2092834" y="5682"/>
                    <a:pt x="2107156" y="4429"/>
                  </a:cubicBezTo>
                  <a:close/>
                  <a:moveTo>
                    <a:pt x="888716" y="4359"/>
                  </a:moveTo>
                  <a:cubicBezTo>
                    <a:pt x="904901" y="914"/>
                    <a:pt x="934866" y="2356"/>
                    <a:pt x="993516" y="5562"/>
                  </a:cubicBezTo>
                  <a:cubicBezTo>
                    <a:pt x="981978" y="17740"/>
                    <a:pt x="975568" y="30559"/>
                    <a:pt x="968518" y="31201"/>
                  </a:cubicBezTo>
                  <a:cubicBezTo>
                    <a:pt x="935828" y="33123"/>
                    <a:pt x="902497" y="32483"/>
                    <a:pt x="866602" y="32483"/>
                  </a:cubicBezTo>
                  <a:cubicBezTo>
                    <a:pt x="870127" y="16138"/>
                    <a:pt x="872531" y="7805"/>
                    <a:pt x="888716" y="4359"/>
                  </a:cubicBezTo>
                  <a:close/>
                  <a:moveTo>
                    <a:pt x="1331312" y="4279"/>
                  </a:moveTo>
                  <a:cubicBezTo>
                    <a:pt x="1344772" y="4279"/>
                    <a:pt x="1358874" y="2997"/>
                    <a:pt x="1372334" y="4920"/>
                  </a:cubicBezTo>
                  <a:cubicBezTo>
                    <a:pt x="1378744" y="5562"/>
                    <a:pt x="1383872" y="13894"/>
                    <a:pt x="1389641" y="18381"/>
                  </a:cubicBezTo>
                  <a:cubicBezTo>
                    <a:pt x="1384513" y="23509"/>
                    <a:pt x="1379385" y="32483"/>
                    <a:pt x="1373616" y="32483"/>
                  </a:cubicBezTo>
                  <a:cubicBezTo>
                    <a:pt x="1345413" y="33765"/>
                    <a:pt x="1316569" y="33765"/>
                    <a:pt x="1287725" y="32483"/>
                  </a:cubicBezTo>
                  <a:cubicBezTo>
                    <a:pt x="1281956" y="32483"/>
                    <a:pt x="1276187" y="23509"/>
                    <a:pt x="1270419" y="19022"/>
                  </a:cubicBezTo>
                  <a:cubicBezTo>
                    <a:pt x="1276829" y="13894"/>
                    <a:pt x="1282597" y="6202"/>
                    <a:pt x="1289648" y="4920"/>
                  </a:cubicBezTo>
                  <a:cubicBezTo>
                    <a:pt x="1303750" y="2356"/>
                    <a:pt x="1317210" y="4279"/>
                    <a:pt x="1331312" y="4279"/>
                  </a:cubicBezTo>
                  <a:close/>
                  <a:moveTo>
                    <a:pt x="1759405" y="3799"/>
                  </a:moveTo>
                  <a:cubicBezTo>
                    <a:pt x="1777593" y="7004"/>
                    <a:pt x="1786726" y="14856"/>
                    <a:pt x="1790252" y="27996"/>
                  </a:cubicBezTo>
                  <a:cubicBezTo>
                    <a:pt x="1735769" y="44662"/>
                    <a:pt x="1678081" y="35688"/>
                    <a:pt x="1674235" y="7485"/>
                  </a:cubicBezTo>
                  <a:cubicBezTo>
                    <a:pt x="1713975" y="2036"/>
                    <a:pt x="1741217" y="594"/>
                    <a:pt x="1759405" y="3799"/>
                  </a:cubicBezTo>
                  <a:close/>
                  <a:moveTo>
                    <a:pt x="1117224" y="3638"/>
                  </a:moveTo>
                  <a:cubicBezTo>
                    <a:pt x="1119788" y="6843"/>
                    <a:pt x="1122352" y="10049"/>
                    <a:pt x="1124916" y="13253"/>
                  </a:cubicBezTo>
                  <a:cubicBezTo>
                    <a:pt x="1118506" y="19663"/>
                    <a:pt x="1112096" y="30560"/>
                    <a:pt x="1105045" y="31201"/>
                  </a:cubicBezTo>
                  <a:cubicBezTo>
                    <a:pt x="1071074" y="33124"/>
                    <a:pt x="1037743" y="31842"/>
                    <a:pt x="1003771" y="31842"/>
                  </a:cubicBezTo>
                  <a:cubicBezTo>
                    <a:pt x="1001848" y="27996"/>
                    <a:pt x="999925" y="24791"/>
                    <a:pt x="998643" y="20945"/>
                  </a:cubicBezTo>
                  <a:cubicBezTo>
                    <a:pt x="1006335" y="15176"/>
                    <a:pt x="1013386" y="4280"/>
                    <a:pt x="1021718" y="4280"/>
                  </a:cubicBezTo>
                  <a:cubicBezTo>
                    <a:pt x="1053126" y="2356"/>
                    <a:pt x="1085175" y="3638"/>
                    <a:pt x="1117224" y="3638"/>
                  </a:cubicBezTo>
                  <a:close/>
                  <a:moveTo>
                    <a:pt x="1848320" y="2697"/>
                  </a:moveTo>
                  <a:cubicBezTo>
                    <a:pt x="1887680" y="-127"/>
                    <a:pt x="1918928" y="10209"/>
                    <a:pt x="1924216" y="29919"/>
                  </a:cubicBezTo>
                  <a:cubicBezTo>
                    <a:pt x="1856913" y="43380"/>
                    <a:pt x="1812685" y="35688"/>
                    <a:pt x="1806917" y="10049"/>
                  </a:cubicBezTo>
                  <a:cubicBezTo>
                    <a:pt x="1821179" y="6043"/>
                    <a:pt x="1835200" y="3639"/>
                    <a:pt x="1848320" y="2697"/>
                  </a:cubicBezTo>
                  <a:close/>
                  <a:moveTo>
                    <a:pt x="360550" y="1876"/>
                  </a:moveTo>
                  <a:cubicBezTo>
                    <a:pt x="380901" y="-1649"/>
                    <a:pt x="409264" y="-207"/>
                    <a:pt x="446120" y="6203"/>
                  </a:cubicBezTo>
                  <a:cubicBezTo>
                    <a:pt x="437146" y="33765"/>
                    <a:pt x="386509" y="42098"/>
                    <a:pt x="323052" y="27355"/>
                  </a:cubicBezTo>
                  <a:cubicBezTo>
                    <a:pt x="327859" y="13895"/>
                    <a:pt x="340198" y="5402"/>
                    <a:pt x="360550" y="1876"/>
                  </a:cubicBezTo>
                  <a:close/>
                  <a:moveTo>
                    <a:pt x="716613" y="1716"/>
                  </a:moveTo>
                  <a:cubicBezTo>
                    <a:pt x="712126" y="35047"/>
                    <a:pt x="675590" y="41457"/>
                    <a:pt x="595468" y="23509"/>
                  </a:cubicBezTo>
                  <a:cubicBezTo>
                    <a:pt x="630081" y="-13668"/>
                    <a:pt x="675590" y="12613"/>
                    <a:pt x="716613" y="1716"/>
                  </a:cubicBezTo>
                  <a:close/>
                  <a:moveTo>
                    <a:pt x="800382" y="1645"/>
                  </a:moveTo>
                  <a:cubicBezTo>
                    <a:pt x="816246" y="2316"/>
                    <a:pt x="835675" y="4119"/>
                    <a:pt x="859552" y="6843"/>
                  </a:cubicBezTo>
                  <a:cubicBezTo>
                    <a:pt x="848014" y="17740"/>
                    <a:pt x="841604" y="29919"/>
                    <a:pt x="833913" y="30559"/>
                  </a:cubicBezTo>
                  <a:cubicBezTo>
                    <a:pt x="800582" y="33123"/>
                    <a:pt x="767251" y="31841"/>
                    <a:pt x="730074" y="31841"/>
                  </a:cubicBezTo>
                  <a:cubicBezTo>
                    <a:pt x="737285" y="7805"/>
                    <a:pt x="752789" y="-368"/>
                    <a:pt x="800382" y="1645"/>
                  </a:cubicBezTo>
                  <a:close/>
                  <a:moveTo>
                    <a:pt x="529888" y="603"/>
                  </a:moveTo>
                  <a:cubicBezTo>
                    <a:pt x="544430" y="1274"/>
                    <a:pt x="561497" y="3157"/>
                    <a:pt x="581367" y="6202"/>
                  </a:cubicBezTo>
                  <a:cubicBezTo>
                    <a:pt x="574957" y="34406"/>
                    <a:pt x="532652" y="42097"/>
                    <a:pt x="459581" y="28637"/>
                  </a:cubicBezTo>
                  <a:cubicBezTo>
                    <a:pt x="465350" y="7484"/>
                    <a:pt x="486262" y="-1410"/>
                    <a:pt x="529888" y="603"/>
                  </a:cubicBezTo>
                  <a:close/>
                  <a:moveTo>
                    <a:pt x="310875" y="434"/>
                  </a:moveTo>
                  <a:cubicBezTo>
                    <a:pt x="302542" y="33765"/>
                    <a:pt x="253187" y="42098"/>
                    <a:pt x="179474" y="24151"/>
                  </a:cubicBezTo>
                  <a:cubicBezTo>
                    <a:pt x="221138" y="-16232"/>
                    <a:pt x="268570" y="13254"/>
                    <a:pt x="310875" y="4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9CB8BF76-9562-4F35-90A6-17799CBF11D8}"/>
                </a:ext>
              </a:extLst>
            </p:cNvPr>
            <p:cNvSpPr/>
            <p:nvPr/>
          </p:nvSpPr>
          <p:spPr>
            <a:xfrm>
              <a:off x="2354140" y="5141372"/>
              <a:ext cx="621749" cy="153835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A5755759-90A0-4618-8B62-D461B305DE31}"/>
                </a:ext>
              </a:extLst>
            </p:cNvPr>
            <p:cNvSpPr/>
            <p:nvPr/>
          </p:nvSpPr>
          <p:spPr>
            <a:xfrm>
              <a:off x="2709333" y="2077401"/>
              <a:ext cx="2660060" cy="2756206"/>
            </a:xfrm>
            <a:custGeom>
              <a:avLst/>
              <a:gdLst>
                <a:gd name="connsiteX0" fmla="*/ 3877491 w 3952875"/>
                <a:gd name="connsiteY0" fmla="*/ 3295792 h 4095750"/>
                <a:gd name="connsiteX1" fmla="*/ 3034528 w 3952875"/>
                <a:gd name="connsiteY1" fmla="*/ 2520458 h 4095750"/>
                <a:gd name="connsiteX2" fmla="*/ 2997381 w 3952875"/>
                <a:gd name="connsiteY2" fmla="*/ 2485215 h 4095750"/>
                <a:gd name="connsiteX3" fmla="*/ 3021193 w 3952875"/>
                <a:gd name="connsiteY3" fmla="*/ 2444258 h 4095750"/>
                <a:gd name="connsiteX4" fmla="*/ 3215503 w 3952875"/>
                <a:gd name="connsiteY4" fmla="*/ 1302210 h 4095750"/>
                <a:gd name="connsiteX5" fmla="*/ 1768656 w 3952875"/>
                <a:gd name="connsiteY5" fmla="*/ 4905 h 4095750"/>
                <a:gd name="connsiteX6" fmla="*/ 217986 w 3952875"/>
                <a:gd name="connsiteY6" fmla="*/ 810720 h 4095750"/>
                <a:gd name="connsiteX7" fmla="*/ 78921 w 3952875"/>
                <a:gd name="connsiteY7" fmla="*/ 1110757 h 4095750"/>
                <a:gd name="connsiteX8" fmla="*/ 325618 w 3952875"/>
                <a:gd name="connsiteY8" fmla="*/ 2589037 h 4095750"/>
                <a:gd name="connsiteX9" fmla="*/ 1662928 w 3952875"/>
                <a:gd name="connsiteY9" fmla="*/ 3242452 h 4095750"/>
                <a:gd name="connsiteX10" fmla="*/ 2351586 w 3952875"/>
                <a:gd name="connsiteY10" fmla="*/ 3085290 h 4095750"/>
                <a:gd name="connsiteX11" fmla="*/ 2367778 w 3952875"/>
                <a:gd name="connsiteY11" fmla="*/ 3106245 h 4095750"/>
                <a:gd name="connsiteX12" fmla="*/ 3026908 w 3952875"/>
                <a:gd name="connsiteY12" fmla="*/ 4010167 h 4095750"/>
                <a:gd name="connsiteX13" fmla="*/ 3383143 w 3952875"/>
                <a:gd name="connsiteY13" fmla="*/ 4050173 h 4095750"/>
                <a:gd name="connsiteX14" fmla="*/ 3854631 w 3952875"/>
                <a:gd name="connsiteY14" fmla="*/ 3633930 h 4095750"/>
                <a:gd name="connsiteX15" fmla="*/ 3892731 w 3952875"/>
                <a:gd name="connsiteY15" fmla="*/ 3592020 h 4095750"/>
                <a:gd name="connsiteX16" fmla="*/ 3957501 w 3952875"/>
                <a:gd name="connsiteY16" fmla="*/ 3442477 h 4095750"/>
                <a:gd name="connsiteX17" fmla="*/ 3877491 w 3952875"/>
                <a:gd name="connsiteY17" fmla="*/ 3295792 h 4095750"/>
                <a:gd name="connsiteX18" fmla="*/ 1598158 w 3952875"/>
                <a:gd name="connsiteY18" fmla="*/ 3039570 h 4095750"/>
                <a:gd name="connsiteX19" fmla="*/ 194173 w 3952875"/>
                <a:gd name="connsiteY19" fmla="*/ 1613677 h 4095750"/>
                <a:gd name="connsiteX20" fmla="*/ 1625781 w 3952875"/>
                <a:gd name="connsiteY20" fmla="*/ 206835 h 4095750"/>
                <a:gd name="connsiteX21" fmla="*/ 3028813 w 3952875"/>
                <a:gd name="connsiteY21" fmla="*/ 1634632 h 4095750"/>
                <a:gd name="connsiteX22" fmla="*/ 1598158 w 3952875"/>
                <a:gd name="connsiteY22" fmla="*/ 3039570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52875" h="4095750">
                  <a:moveTo>
                    <a:pt x="3877491" y="3295792"/>
                  </a:moveTo>
                  <a:cubicBezTo>
                    <a:pt x="3595551" y="3038617"/>
                    <a:pt x="3315516" y="2778585"/>
                    <a:pt x="3034528" y="2520458"/>
                  </a:cubicBezTo>
                  <a:cubicBezTo>
                    <a:pt x="3022146" y="2509027"/>
                    <a:pt x="3009763" y="2496645"/>
                    <a:pt x="2997381" y="2485215"/>
                  </a:cubicBezTo>
                  <a:cubicBezTo>
                    <a:pt x="3006906" y="2469023"/>
                    <a:pt x="3013574" y="2456640"/>
                    <a:pt x="3021193" y="2444258"/>
                  </a:cubicBezTo>
                  <a:cubicBezTo>
                    <a:pt x="3227886" y="2088022"/>
                    <a:pt x="3294561" y="1706070"/>
                    <a:pt x="3215503" y="1302210"/>
                  </a:cubicBezTo>
                  <a:cubicBezTo>
                    <a:pt x="3077391" y="597360"/>
                    <a:pt x="2480174" y="53482"/>
                    <a:pt x="1768656" y="4905"/>
                  </a:cubicBezTo>
                  <a:cubicBezTo>
                    <a:pt x="1094286" y="-40815"/>
                    <a:pt x="574221" y="233505"/>
                    <a:pt x="217986" y="810720"/>
                  </a:cubicBezTo>
                  <a:cubicBezTo>
                    <a:pt x="196078" y="846915"/>
                    <a:pt x="104638" y="1035510"/>
                    <a:pt x="78921" y="1110757"/>
                  </a:cubicBezTo>
                  <a:cubicBezTo>
                    <a:pt x="-76337" y="1647967"/>
                    <a:pt x="-6804" y="2144220"/>
                    <a:pt x="325618" y="2589037"/>
                  </a:cubicBezTo>
                  <a:cubicBezTo>
                    <a:pt x="657088" y="3031950"/>
                    <a:pt x="1113336" y="3237690"/>
                    <a:pt x="1662928" y="3242452"/>
                  </a:cubicBezTo>
                  <a:cubicBezTo>
                    <a:pt x="1761036" y="3242452"/>
                    <a:pt x="2142036" y="3175777"/>
                    <a:pt x="2351586" y="3085290"/>
                  </a:cubicBezTo>
                  <a:cubicBezTo>
                    <a:pt x="2352538" y="3086242"/>
                    <a:pt x="2360158" y="3095767"/>
                    <a:pt x="2367778" y="3106245"/>
                  </a:cubicBezTo>
                  <a:cubicBezTo>
                    <a:pt x="2587806" y="3407235"/>
                    <a:pt x="2806881" y="3709177"/>
                    <a:pt x="3026908" y="4010167"/>
                  </a:cubicBezTo>
                  <a:cubicBezTo>
                    <a:pt x="3101203" y="4111133"/>
                    <a:pt x="3289799" y="4132087"/>
                    <a:pt x="3383143" y="4050173"/>
                  </a:cubicBezTo>
                  <a:cubicBezTo>
                    <a:pt x="3540306" y="3912060"/>
                    <a:pt x="3697468" y="3772995"/>
                    <a:pt x="3854631" y="3633930"/>
                  </a:cubicBezTo>
                  <a:cubicBezTo>
                    <a:pt x="3868918" y="3621548"/>
                    <a:pt x="3881301" y="3607260"/>
                    <a:pt x="3892731" y="3592020"/>
                  </a:cubicBezTo>
                  <a:cubicBezTo>
                    <a:pt x="3932736" y="3538680"/>
                    <a:pt x="3952738" y="3503437"/>
                    <a:pt x="3957501" y="3442477"/>
                  </a:cubicBezTo>
                  <a:cubicBezTo>
                    <a:pt x="3959406" y="3398662"/>
                    <a:pt x="3910828" y="3326273"/>
                    <a:pt x="3877491" y="3295792"/>
                  </a:cubicBezTo>
                  <a:close/>
                  <a:moveTo>
                    <a:pt x="1598158" y="3039570"/>
                  </a:moveTo>
                  <a:cubicBezTo>
                    <a:pt x="811393" y="3026235"/>
                    <a:pt x="181791" y="2387108"/>
                    <a:pt x="194173" y="1613677"/>
                  </a:cubicBezTo>
                  <a:cubicBezTo>
                    <a:pt x="206556" y="821197"/>
                    <a:pt x="845683" y="193500"/>
                    <a:pt x="1625781" y="206835"/>
                  </a:cubicBezTo>
                  <a:cubicBezTo>
                    <a:pt x="2411593" y="220170"/>
                    <a:pt x="3040243" y="860250"/>
                    <a:pt x="3028813" y="1634632"/>
                  </a:cubicBezTo>
                  <a:cubicBezTo>
                    <a:pt x="3016431" y="2420445"/>
                    <a:pt x="2373493" y="3052905"/>
                    <a:pt x="1598158" y="303957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5046563E-15AD-4F99-A326-877E83CC038C}"/>
                </a:ext>
              </a:extLst>
            </p:cNvPr>
            <p:cNvSpPr/>
            <p:nvPr/>
          </p:nvSpPr>
          <p:spPr>
            <a:xfrm>
              <a:off x="3600791" y="2447478"/>
              <a:ext cx="439253" cy="1392068"/>
            </a:xfrm>
            <a:custGeom>
              <a:avLst/>
              <a:gdLst>
                <a:gd name="connsiteX0" fmla="*/ 25050 w 439253"/>
                <a:gd name="connsiteY0" fmla="*/ 443420 h 1392068"/>
                <a:gd name="connsiteX1" fmla="*/ 413483 w 439253"/>
                <a:gd name="connsiteY1" fmla="*/ 443420 h 1392068"/>
                <a:gd name="connsiteX2" fmla="*/ 413483 w 439253"/>
                <a:gd name="connsiteY2" fmla="*/ 1392068 h 1392068"/>
                <a:gd name="connsiteX3" fmla="*/ 25050 w 439253"/>
                <a:gd name="connsiteY3" fmla="*/ 1392068 h 1392068"/>
                <a:gd name="connsiteX4" fmla="*/ 25050 w 439253"/>
                <a:gd name="connsiteY4" fmla="*/ 443420 h 1392068"/>
                <a:gd name="connsiteX5" fmla="*/ 230242 w 439253"/>
                <a:gd name="connsiteY5" fmla="*/ 103 h 1392068"/>
                <a:gd name="connsiteX6" fmla="*/ 328232 w 439253"/>
                <a:gd name="connsiteY6" fmla="*/ 21015 h 1392068"/>
                <a:gd name="connsiteX7" fmla="*/ 439121 w 439253"/>
                <a:gd name="connsiteY7" fmla="*/ 174849 h 1392068"/>
                <a:gd name="connsiteX8" fmla="*/ 335924 w 439253"/>
                <a:gd name="connsiteY8" fmla="*/ 343427 h 1392068"/>
                <a:gd name="connsiteX9" fmla="*/ 217984 w 439253"/>
                <a:gd name="connsiteY9" fmla="*/ 374194 h 1392068"/>
                <a:gd name="connsiteX10" fmla="*/ 101966 w 439253"/>
                <a:gd name="connsiteY10" fmla="*/ 340222 h 1392068"/>
                <a:gd name="connsiteX11" fmla="*/ 692 w 439253"/>
                <a:gd name="connsiteY11" fmla="*/ 169722 h 1392068"/>
                <a:gd name="connsiteX12" fmla="*/ 130811 w 439253"/>
                <a:gd name="connsiteY12" fmla="*/ 13323 h 1392068"/>
                <a:gd name="connsiteX13" fmla="*/ 230242 w 439253"/>
                <a:gd name="connsiteY13" fmla="*/ 103 h 139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253" h="1392068">
                  <a:moveTo>
                    <a:pt x="25050" y="443420"/>
                  </a:moveTo>
                  <a:cubicBezTo>
                    <a:pt x="154528" y="443420"/>
                    <a:pt x="282724" y="443420"/>
                    <a:pt x="413483" y="443420"/>
                  </a:cubicBezTo>
                  <a:cubicBezTo>
                    <a:pt x="413483" y="759422"/>
                    <a:pt x="413483" y="1074783"/>
                    <a:pt x="413483" y="1392068"/>
                  </a:cubicBezTo>
                  <a:cubicBezTo>
                    <a:pt x="285287" y="1392068"/>
                    <a:pt x="156451" y="1392068"/>
                    <a:pt x="25050" y="1392068"/>
                  </a:cubicBezTo>
                  <a:cubicBezTo>
                    <a:pt x="25050" y="1074143"/>
                    <a:pt x="25050" y="760063"/>
                    <a:pt x="25050" y="443420"/>
                  </a:cubicBezTo>
                  <a:close/>
                  <a:moveTo>
                    <a:pt x="230242" y="103"/>
                  </a:moveTo>
                  <a:cubicBezTo>
                    <a:pt x="263333" y="984"/>
                    <a:pt x="296183" y="7554"/>
                    <a:pt x="328232" y="21015"/>
                  </a:cubicBezTo>
                  <a:cubicBezTo>
                    <a:pt x="395534" y="49218"/>
                    <a:pt x="435916" y="99214"/>
                    <a:pt x="439121" y="174849"/>
                  </a:cubicBezTo>
                  <a:cubicBezTo>
                    <a:pt x="441685" y="253690"/>
                    <a:pt x="407072" y="312019"/>
                    <a:pt x="335924" y="343427"/>
                  </a:cubicBezTo>
                  <a:cubicBezTo>
                    <a:pt x="300670" y="358810"/>
                    <a:pt x="259647" y="363938"/>
                    <a:pt x="217984" y="374194"/>
                  </a:cubicBezTo>
                  <a:cubicBezTo>
                    <a:pt x="178243" y="362656"/>
                    <a:pt x="137861" y="356887"/>
                    <a:pt x="101966" y="340222"/>
                  </a:cubicBezTo>
                  <a:cubicBezTo>
                    <a:pt x="32741" y="308173"/>
                    <a:pt x="-5718" y="238307"/>
                    <a:pt x="692" y="169722"/>
                  </a:cubicBezTo>
                  <a:cubicBezTo>
                    <a:pt x="8384" y="92164"/>
                    <a:pt x="53893" y="35758"/>
                    <a:pt x="130811" y="13323"/>
                  </a:cubicBezTo>
                  <a:cubicBezTo>
                    <a:pt x="163821" y="4029"/>
                    <a:pt x="197152" y="-778"/>
                    <a:pt x="230242" y="10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Oval 26">
            <a:extLst>
              <a:ext uri="{FF2B5EF4-FFF2-40B4-BE49-F238E27FC236}">
                <a16:creationId xmlns:a16="http://schemas.microsoft.com/office/drawing/2014/main" id="{BE11E2F2-62E7-47B0-A334-37B50ECD474A}"/>
              </a:ext>
            </a:extLst>
          </p:cNvPr>
          <p:cNvSpPr/>
          <p:nvPr/>
        </p:nvSpPr>
        <p:spPr>
          <a:xfrm>
            <a:off x="6183923" y="1883120"/>
            <a:ext cx="191260" cy="1912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27" name="Oval 27">
            <a:extLst>
              <a:ext uri="{FF2B5EF4-FFF2-40B4-BE49-F238E27FC236}">
                <a16:creationId xmlns:a16="http://schemas.microsoft.com/office/drawing/2014/main" id="{0E635F4B-A0B6-4CCF-9CA5-132C9FFFB97E}"/>
              </a:ext>
            </a:extLst>
          </p:cNvPr>
          <p:cNvSpPr/>
          <p:nvPr/>
        </p:nvSpPr>
        <p:spPr>
          <a:xfrm>
            <a:off x="6183923" y="2377736"/>
            <a:ext cx="191260" cy="19126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28" name="Oval 28">
            <a:extLst>
              <a:ext uri="{FF2B5EF4-FFF2-40B4-BE49-F238E27FC236}">
                <a16:creationId xmlns:a16="http://schemas.microsoft.com/office/drawing/2014/main" id="{C90D8AE3-C871-425F-992A-1A303044B297}"/>
              </a:ext>
            </a:extLst>
          </p:cNvPr>
          <p:cNvSpPr/>
          <p:nvPr/>
        </p:nvSpPr>
        <p:spPr>
          <a:xfrm>
            <a:off x="6183923" y="2872352"/>
            <a:ext cx="191260" cy="19126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29" name="Oval 29">
            <a:extLst>
              <a:ext uri="{FF2B5EF4-FFF2-40B4-BE49-F238E27FC236}">
                <a16:creationId xmlns:a16="http://schemas.microsoft.com/office/drawing/2014/main" id="{AB5C195F-F43A-4F54-968E-D6328D8572C5}"/>
              </a:ext>
            </a:extLst>
          </p:cNvPr>
          <p:cNvSpPr/>
          <p:nvPr/>
        </p:nvSpPr>
        <p:spPr>
          <a:xfrm>
            <a:off x="6183923" y="3366969"/>
            <a:ext cx="191260" cy="19126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1E5C84-8986-4E5E-A7D3-1977DC9EE2D0}"/>
              </a:ext>
            </a:extLst>
          </p:cNvPr>
          <p:cNvSpPr txBox="1"/>
          <p:nvPr/>
        </p:nvSpPr>
        <p:spPr>
          <a:xfrm>
            <a:off x="6362995" y="1831197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609BD6B-C558-4C6F-A396-A76C66E37D52}"/>
              </a:ext>
            </a:extLst>
          </p:cNvPr>
          <p:cNvSpPr txBox="1"/>
          <p:nvPr/>
        </p:nvSpPr>
        <p:spPr>
          <a:xfrm>
            <a:off x="6362995" y="2325813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958F2B8-97CF-40BF-B9D6-783467E11FE5}"/>
              </a:ext>
            </a:extLst>
          </p:cNvPr>
          <p:cNvSpPr txBox="1"/>
          <p:nvPr/>
        </p:nvSpPr>
        <p:spPr>
          <a:xfrm>
            <a:off x="6362995" y="2820429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4B1B43-3838-4BF0-BEA3-37CFA00AFBEA}"/>
              </a:ext>
            </a:extLst>
          </p:cNvPr>
          <p:cNvSpPr txBox="1"/>
          <p:nvPr/>
        </p:nvSpPr>
        <p:spPr>
          <a:xfrm>
            <a:off x="6362995" y="3315046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F83A078-CA1F-481C-B9BF-92A02C83F4BF}"/>
              </a:ext>
            </a:extLst>
          </p:cNvPr>
          <p:cNvSpPr txBox="1"/>
          <p:nvPr/>
        </p:nvSpPr>
        <p:spPr>
          <a:xfrm>
            <a:off x="6177512" y="3900633"/>
            <a:ext cx="13681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53F1945-6C50-46B0-A45D-8787EDF4CD05}"/>
              </a:ext>
            </a:extLst>
          </p:cNvPr>
          <p:cNvSpPr txBox="1"/>
          <p:nvPr/>
        </p:nvSpPr>
        <p:spPr>
          <a:xfrm>
            <a:off x="6289361" y="4670074"/>
            <a:ext cx="517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1426D6-AC8D-4584-8D0A-FEA62CFE03BD}"/>
              </a:ext>
            </a:extLst>
          </p:cNvPr>
          <p:cNvSpPr txBox="1"/>
          <p:nvPr/>
        </p:nvSpPr>
        <p:spPr>
          <a:xfrm>
            <a:off x="7542999" y="3746838"/>
            <a:ext cx="408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37" name="그룹 1">
            <a:extLst>
              <a:ext uri="{FF2B5EF4-FFF2-40B4-BE49-F238E27FC236}">
                <a16:creationId xmlns:a16="http://schemas.microsoft.com/office/drawing/2014/main" id="{7D12AC1A-0579-4598-B599-71F130787CBA}"/>
              </a:ext>
            </a:extLst>
          </p:cNvPr>
          <p:cNvGrpSpPr/>
          <p:nvPr/>
        </p:nvGrpSpPr>
        <p:grpSpPr>
          <a:xfrm>
            <a:off x="6103267" y="5493961"/>
            <a:ext cx="1291681" cy="722105"/>
            <a:chOff x="1326485" y="4687899"/>
            <a:chExt cx="1291681" cy="722105"/>
          </a:xfrm>
        </p:grpSpPr>
        <p:sp>
          <p:nvSpPr>
            <p:cNvPr id="38" name="Round Same Side Corner Rectangle 8">
              <a:extLst>
                <a:ext uri="{FF2B5EF4-FFF2-40B4-BE49-F238E27FC236}">
                  <a16:creationId xmlns:a16="http://schemas.microsoft.com/office/drawing/2014/main" id="{A3B0C040-274F-405D-8303-71268124C88B}"/>
                </a:ext>
              </a:extLst>
            </p:cNvPr>
            <p:cNvSpPr/>
            <p:nvPr/>
          </p:nvSpPr>
          <p:spPr>
            <a:xfrm flipH="1">
              <a:off x="1326485" y="468789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FD636A1-E9CC-4F5D-B5DC-7989592F6A0A}"/>
                </a:ext>
              </a:extLst>
            </p:cNvPr>
            <p:cNvSpPr txBox="1"/>
            <p:nvPr/>
          </p:nvSpPr>
          <p:spPr>
            <a:xfrm>
              <a:off x="1682062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60%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그룹 2">
            <a:extLst>
              <a:ext uri="{FF2B5EF4-FFF2-40B4-BE49-F238E27FC236}">
                <a16:creationId xmlns:a16="http://schemas.microsoft.com/office/drawing/2014/main" id="{01826208-4F5D-4C83-87CC-F6453ECC84A8}"/>
              </a:ext>
            </a:extLst>
          </p:cNvPr>
          <p:cNvGrpSpPr/>
          <p:nvPr/>
        </p:nvGrpSpPr>
        <p:grpSpPr>
          <a:xfrm>
            <a:off x="9002396" y="5484896"/>
            <a:ext cx="1336251" cy="740235"/>
            <a:chOff x="4063676" y="4678833"/>
            <a:chExt cx="1336251" cy="740235"/>
          </a:xfrm>
        </p:grpSpPr>
        <p:sp>
          <p:nvSpPr>
            <p:cNvPr id="41" name="Round Same Side Corner Rectangle 20">
              <a:extLst>
                <a:ext uri="{FF2B5EF4-FFF2-40B4-BE49-F238E27FC236}">
                  <a16:creationId xmlns:a16="http://schemas.microsoft.com/office/drawing/2014/main" id="{3A5113E2-F0A1-445A-B0A2-BF3044AF8066}"/>
                </a:ext>
              </a:extLst>
            </p:cNvPr>
            <p:cNvSpPr/>
            <p:nvPr/>
          </p:nvSpPr>
          <p:spPr>
            <a:xfrm rot="10800000">
              <a:off x="4063676" y="4678833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F70F9D0-0552-42B4-BC3B-112F4837D070}"/>
                </a:ext>
              </a:extLst>
            </p:cNvPr>
            <p:cNvSpPr txBox="1"/>
            <p:nvPr/>
          </p:nvSpPr>
          <p:spPr>
            <a:xfrm>
              <a:off x="4463823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40%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FA56832F-723A-4C09-A833-D27BF75D17B1}"/>
              </a:ext>
            </a:extLst>
          </p:cNvPr>
          <p:cNvSpPr txBox="1"/>
          <p:nvPr/>
        </p:nvSpPr>
        <p:spPr>
          <a:xfrm>
            <a:off x="7373645" y="5439515"/>
            <a:ext cx="147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1D47B87-49A4-4524-BC55-8CFCC92C6618}"/>
              </a:ext>
            </a:extLst>
          </p:cNvPr>
          <p:cNvSpPr txBox="1"/>
          <p:nvPr/>
        </p:nvSpPr>
        <p:spPr>
          <a:xfrm>
            <a:off x="10237407" y="5439515"/>
            <a:ext cx="147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850DDB3-72E6-455C-9AE4-EAF0FEB2455B}"/>
              </a:ext>
            </a:extLst>
          </p:cNvPr>
          <p:cNvSpPr txBox="1"/>
          <p:nvPr/>
        </p:nvSpPr>
        <p:spPr>
          <a:xfrm>
            <a:off x="1456098" y="3506897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CDF1D6D-60E6-426B-B3A0-8B322FD63BE9}"/>
              </a:ext>
            </a:extLst>
          </p:cNvPr>
          <p:cNvSpPr txBox="1"/>
          <p:nvPr/>
        </p:nvSpPr>
        <p:spPr>
          <a:xfrm>
            <a:off x="4163750" y="3506897"/>
            <a:ext cx="1175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5957B55-AAA9-4671-83F7-439EABA70F92}"/>
              </a:ext>
            </a:extLst>
          </p:cNvPr>
          <p:cNvSpPr txBox="1"/>
          <p:nvPr/>
        </p:nvSpPr>
        <p:spPr>
          <a:xfrm>
            <a:off x="6888480" y="3506897"/>
            <a:ext cx="110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57AF9DC-E107-4347-BE75-3A6E92FE7156}"/>
              </a:ext>
            </a:extLst>
          </p:cNvPr>
          <p:cNvSpPr txBox="1"/>
          <p:nvPr/>
        </p:nvSpPr>
        <p:spPr>
          <a:xfrm>
            <a:off x="9532247" y="3506897"/>
            <a:ext cx="1203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Option D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DEB7B06-A2CA-40C1-AF5D-5A25C550F2DE}"/>
              </a:ext>
            </a:extLst>
          </p:cNvPr>
          <p:cNvGrpSpPr/>
          <p:nvPr/>
        </p:nvGrpSpPr>
        <p:grpSpPr>
          <a:xfrm>
            <a:off x="1054802" y="1857730"/>
            <a:ext cx="2010953" cy="4329130"/>
            <a:chOff x="1239627" y="1746882"/>
            <a:chExt cx="2010953" cy="4329130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D999F97C-9B9E-4660-82F3-29D1FAFF2051}"/>
                </a:ext>
              </a:extLst>
            </p:cNvPr>
            <p:cNvGrpSpPr/>
            <p:nvPr/>
          </p:nvGrpSpPr>
          <p:grpSpPr>
            <a:xfrm rot="5400000">
              <a:off x="1248190" y="2831680"/>
              <a:ext cx="1993832" cy="1696580"/>
              <a:chOff x="4364735" y="592118"/>
              <a:chExt cx="1993832" cy="1696580"/>
            </a:xfrm>
          </p:grpSpPr>
          <p:sp>
            <p:nvSpPr>
              <p:cNvPr id="13" name="사각형: 둥근 모서리 12">
                <a:extLst>
                  <a:ext uri="{FF2B5EF4-FFF2-40B4-BE49-F238E27FC236}">
                    <a16:creationId xmlns:a16="http://schemas.microsoft.com/office/drawing/2014/main" id="{6BA1BB99-6BD1-48A8-A84B-DBDF7DE1096E}"/>
                  </a:ext>
                </a:extLst>
              </p:cNvPr>
              <p:cNvSpPr/>
              <p:nvPr/>
            </p:nvSpPr>
            <p:spPr>
              <a:xfrm>
                <a:off x="4662967" y="592118"/>
                <a:ext cx="1695600" cy="1696580"/>
              </a:xfrm>
              <a:prstGeom prst="roundRect">
                <a:avLst>
                  <a:gd name="adj" fmla="val 8396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49BA3D30-CB65-476C-A959-6DCF1A4D59F9}"/>
                  </a:ext>
                </a:extLst>
              </p:cNvPr>
              <p:cNvSpPr/>
              <p:nvPr/>
            </p:nvSpPr>
            <p:spPr>
              <a:xfrm rot="5400000">
                <a:off x="4364735" y="1134407"/>
                <a:ext cx="612000" cy="612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9F9741FB-48BB-46BF-BD39-3B7C3BDFE77F}"/>
                </a:ext>
              </a:extLst>
            </p:cNvPr>
            <p:cNvGrpSpPr/>
            <p:nvPr/>
          </p:nvGrpSpPr>
          <p:grpSpPr>
            <a:xfrm>
              <a:off x="1329149" y="1746882"/>
              <a:ext cx="1831909" cy="579492"/>
              <a:chOff x="1180933" y="4046685"/>
              <a:chExt cx="2832511" cy="579492"/>
            </a:xfrm>
          </p:grpSpPr>
          <p:sp>
            <p:nvSpPr>
              <p:cNvPr id="9" name="Chevron 50">
                <a:extLst>
                  <a:ext uri="{FF2B5EF4-FFF2-40B4-BE49-F238E27FC236}">
                    <a16:creationId xmlns:a16="http://schemas.microsoft.com/office/drawing/2014/main" id="{C6B4F514-EA89-49D4-913E-B0C5DBFBD44A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77B55F-9077-4111-BA4F-994782002731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1" name="Chevron 56">
                <a:extLst>
                  <a:ext uri="{FF2B5EF4-FFF2-40B4-BE49-F238E27FC236}">
                    <a16:creationId xmlns:a16="http://schemas.microsoft.com/office/drawing/2014/main" id="{3220C3B8-6646-401D-985D-358F4D989568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12F765-2534-4EE5-BF65-DCC308168ED5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" name="그룹 19">
              <a:extLst>
                <a:ext uri="{FF2B5EF4-FFF2-40B4-BE49-F238E27FC236}">
                  <a16:creationId xmlns:a16="http://schemas.microsoft.com/office/drawing/2014/main" id="{1F2B8E86-47CA-49EE-BB66-55C4CA690966}"/>
                </a:ext>
              </a:extLst>
            </p:cNvPr>
            <p:cNvGrpSpPr/>
            <p:nvPr/>
          </p:nvGrpSpPr>
          <p:grpSpPr>
            <a:xfrm>
              <a:off x="1239627" y="4945981"/>
              <a:ext cx="2010953" cy="1130031"/>
              <a:chOff x="1464245" y="3740474"/>
              <a:chExt cx="1955627" cy="1130031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0E120F-3C09-4550-A96E-2916228D5C15}"/>
                  </a:ext>
                </a:extLst>
              </p:cNvPr>
              <p:cNvSpPr txBox="1"/>
              <p:nvPr/>
            </p:nvSpPr>
            <p:spPr>
              <a:xfrm>
                <a:off x="1464245" y="4039508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FE1F587-FDF3-419C-B5BA-880BA0FA0B59}"/>
                  </a:ext>
                </a:extLst>
              </p:cNvPr>
              <p:cNvSpPr txBox="1"/>
              <p:nvPr/>
            </p:nvSpPr>
            <p:spPr>
              <a:xfrm>
                <a:off x="1467692" y="3740474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1"/>
                    </a:solidFill>
                  </a:rPr>
                  <a:t>CONTENTS HERE</a:t>
                </a:r>
              </a:p>
            </p:txBody>
          </p:sp>
        </p:grp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D3A6A5AA-E835-4A69-A08C-6D4BB003EAEC}"/>
              </a:ext>
            </a:extLst>
          </p:cNvPr>
          <p:cNvGrpSpPr/>
          <p:nvPr/>
        </p:nvGrpSpPr>
        <p:grpSpPr>
          <a:xfrm>
            <a:off x="3746121" y="1857730"/>
            <a:ext cx="2010953" cy="4329130"/>
            <a:chOff x="1239627" y="1746882"/>
            <a:chExt cx="2010953" cy="4329130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58D5F2FB-3A4B-4302-A185-3309080365E0}"/>
                </a:ext>
              </a:extLst>
            </p:cNvPr>
            <p:cNvGrpSpPr/>
            <p:nvPr/>
          </p:nvGrpSpPr>
          <p:grpSpPr>
            <a:xfrm rot="5400000">
              <a:off x="1248189" y="2831680"/>
              <a:ext cx="1993834" cy="1696580"/>
              <a:chOff x="4364734" y="592118"/>
              <a:chExt cx="1993834" cy="1696580"/>
            </a:xfrm>
          </p:grpSpPr>
          <p:sp>
            <p:nvSpPr>
              <p:cNvPr id="26" name="사각형: 둥근 모서리 25">
                <a:extLst>
                  <a:ext uri="{FF2B5EF4-FFF2-40B4-BE49-F238E27FC236}">
                    <a16:creationId xmlns:a16="http://schemas.microsoft.com/office/drawing/2014/main" id="{17063B74-0E62-43AB-A055-A62D2A12A21A}"/>
                  </a:ext>
                </a:extLst>
              </p:cNvPr>
              <p:cNvSpPr/>
              <p:nvPr/>
            </p:nvSpPr>
            <p:spPr>
              <a:xfrm>
                <a:off x="4662968" y="592118"/>
                <a:ext cx="1695600" cy="1696580"/>
              </a:xfrm>
              <a:prstGeom prst="roundRect">
                <a:avLst>
                  <a:gd name="adj" fmla="val 8396"/>
                </a:avLst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직사각형 27">
                <a:extLst>
                  <a:ext uri="{FF2B5EF4-FFF2-40B4-BE49-F238E27FC236}">
                    <a16:creationId xmlns:a16="http://schemas.microsoft.com/office/drawing/2014/main" id="{CA5383C5-8E85-4908-9E02-6139EA370F07}"/>
                  </a:ext>
                </a:extLst>
              </p:cNvPr>
              <p:cNvSpPr/>
              <p:nvPr/>
            </p:nvSpPr>
            <p:spPr>
              <a:xfrm rot="5400000">
                <a:off x="4364734" y="1134407"/>
                <a:ext cx="612000" cy="612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8" name="Group 19">
              <a:extLst>
                <a:ext uri="{FF2B5EF4-FFF2-40B4-BE49-F238E27FC236}">
                  <a16:creationId xmlns:a16="http://schemas.microsoft.com/office/drawing/2014/main" id="{8E406ECE-8933-4BD4-A0D0-720F4A2DC5F3}"/>
                </a:ext>
              </a:extLst>
            </p:cNvPr>
            <p:cNvGrpSpPr/>
            <p:nvPr/>
          </p:nvGrpSpPr>
          <p:grpSpPr>
            <a:xfrm>
              <a:off x="1329149" y="1746882"/>
              <a:ext cx="1831909" cy="579492"/>
              <a:chOff x="1180933" y="4046685"/>
              <a:chExt cx="2832511" cy="579492"/>
            </a:xfrm>
          </p:grpSpPr>
          <p:sp>
            <p:nvSpPr>
              <p:cNvPr id="22" name="Chevron 50">
                <a:extLst>
                  <a:ext uri="{FF2B5EF4-FFF2-40B4-BE49-F238E27FC236}">
                    <a16:creationId xmlns:a16="http://schemas.microsoft.com/office/drawing/2014/main" id="{8B8248CF-F791-4788-97D7-CA8F4AFFA60D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DFC53AC-84A1-4EBA-B9F8-B83DB91204A5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Chevron 56">
                <a:extLst>
                  <a:ext uri="{FF2B5EF4-FFF2-40B4-BE49-F238E27FC236}">
                    <a16:creationId xmlns:a16="http://schemas.microsoft.com/office/drawing/2014/main" id="{202439D2-389B-4B7B-B0C3-908BDC1BBBE5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F755FE4-588F-46E5-BAD2-A45668A37305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93F28B21-04DB-40CD-B590-D390C713E260}"/>
                </a:ext>
              </a:extLst>
            </p:cNvPr>
            <p:cNvGrpSpPr/>
            <p:nvPr/>
          </p:nvGrpSpPr>
          <p:grpSpPr>
            <a:xfrm>
              <a:off x="1239627" y="4945981"/>
              <a:ext cx="2010953" cy="1130031"/>
              <a:chOff x="1464245" y="3740474"/>
              <a:chExt cx="1955627" cy="1130031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F268809-1EC6-472F-9710-1281CE9A4626}"/>
                  </a:ext>
                </a:extLst>
              </p:cNvPr>
              <p:cNvSpPr txBox="1"/>
              <p:nvPr/>
            </p:nvSpPr>
            <p:spPr>
              <a:xfrm>
                <a:off x="1464245" y="4039508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6707332-664F-4E0C-82B9-D73B429AF30C}"/>
                  </a:ext>
                </a:extLst>
              </p:cNvPr>
              <p:cNvSpPr txBox="1"/>
              <p:nvPr/>
            </p:nvSpPr>
            <p:spPr>
              <a:xfrm>
                <a:off x="1467692" y="3740474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2"/>
                    </a:solidFill>
                  </a:rPr>
                  <a:t>CONTENTS HERE</a:t>
                </a:r>
              </a:p>
            </p:txBody>
          </p:sp>
        </p:grp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A5625F6D-3D0B-4422-A202-7422301F4DC1}"/>
              </a:ext>
            </a:extLst>
          </p:cNvPr>
          <p:cNvGrpSpPr/>
          <p:nvPr/>
        </p:nvGrpSpPr>
        <p:grpSpPr>
          <a:xfrm>
            <a:off x="6437440" y="1857730"/>
            <a:ext cx="2010953" cy="4329130"/>
            <a:chOff x="1239627" y="1746882"/>
            <a:chExt cx="2010953" cy="4329130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96EEB447-FE3B-4466-A6C9-A768401FAC78}"/>
                </a:ext>
              </a:extLst>
            </p:cNvPr>
            <p:cNvGrpSpPr/>
            <p:nvPr/>
          </p:nvGrpSpPr>
          <p:grpSpPr>
            <a:xfrm rot="5400000">
              <a:off x="1248189" y="2831680"/>
              <a:ext cx="1993834" cy="1696580"/>
              <a:chOff x="4364734" y="592118"/>
              <a:chExt cx="1993834" cy="1696580"/>
            </a:xfrm>
          </p:grpSpPr>
          <p:sp>
            <p:nvSpPr>
              <p:cNvPr id="39" name="사각형: 둥근 모서리 38">
                <a:extLst>
                  <a:ext uri="{FF2B5EF4-FFF2-40B4-BE49-F238E27FC236}">
                    <a16:creationId xmlns:a16="http://schemas.microsoft.com/office/drawing/2014/main" id="{CA842766-5717-4A27-8947-F05AE90673AE}"/>
                  </a:ext>
                </a:extLst>
              </p:cNvPr>
              <p:cNvSpPr/>
              <p:nvPr/>
            </p:nvSpPr>
            <p:spPr>
              <a:xfrm>
                <a:off x="4662968" y="592118"/>
                <a:ext cx="1695600" cy="1696580"/>
              </a:xfrm>
              <a:prstGeom prst="roundRect">
                <a:avLst>
                  <a:gd name="adj" fmla="val 8396"/>
                </a:avLst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id="{5979F2DC-E6DA-4072-B200-5017F991EEF7}"/>
                  </a:ext>
                </a:extLst>
              </p:cNvPr>
              <p:cNvSpPr/>
              <p:nvPr/>
            </p:nvSpPr>
            <p:spPr>
              <a:xfrm rot="5400000">
                <a:off x="4364734" y="1134407"/>
                <a:ext cx="612000" cy="612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1" name="Group 19">
              <a:extLst>
                <a:ext uri="{FF2B5EF4-FFF2-40B4-BE49-F238E27FC236}">
                  <a16:creationId xmlns:a16="http://schemas.microsoft.com/office/drawing/2014/main" id="{41BD1D8D-5CE5-4E41-8ACC-2D4B0D7FD423}"/>
                </a:ext>
              </a:extLst>
            </p:cNvPr>
            <p:cNvGrpSpPr/>
            <p:nvPr/>
          </p:nvGrpSpPr>
          <p:grpSpPr>
            <a:xfrm>
              <a:off x="1329149" y="1746882"/>
              <a:ext cx="1831909" cy="579492"/>
              <a:chOff x="1180933" y="4046685"/>
              <a:chExt cx="2832511" cy="579492"/>
            </a:xfrm>
          </p:grpSpPr>
          <p:sp>
            <p:nvSpPr>
              <p:cNvPr id="35" name="Chevron 50">
                <a:extLst>
                  <a:ext uri="{FF2B5EF4-FFF2-40B4-BE49-F238E27FC236}">
                    <a16:creationId xmlns:a16="http://schemas.microsoft.com/office/drawing/2014/main" id="{EE66EF9A-5C3B-470D-98F7-6E8E36FD564A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9F446C-23A2-4ECC-B390-0B617C763538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7" name="Chevron 56">
                <a:extLst>
                  <a:ext uri="{FF2B5EF4-FFF2-40B4-BE49-F238E27FC236}">
                    <a16:creationId xmlns:a16="http://schemas.microsoft.com/office/drawing/2014/main" id="{2B22DBFC-7F9A-40F3-B49B-A6DA871DF71B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18A8483-1319-41D8-B24D-1FF2E43FA39C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6261FC36-2141-4D93-8535-A4881E8E2870}"/>
                </a:ext>
              </a:extLst>
            </p:cNvPr>
            <p:cNvGrpSpPr/>
            <p:nvPr/>
          </p:nvGrpSpPr>
          <p:grpSpPr>
            <a:xfrm>
              <a:off x="1239627" y="4945981"/>
              <a:ext cx="2010953" cy="1130031"/>
              <a:chOff x="1464245" y="3740474"/>
              <a:chExt cx="1955627" cy="1130031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B5E8D15-A0E5-40C0-8236-F1768C0F825E}"/>
                  </a:ext>
                </a:extLst>
              </p:cNvPr>
              <p:cNvSpPr txBox="1"/>
              <p:nvPr/>
            </p:nvSpPr>
            <p:spPr>
              <a:xfrm>
                <a:off x="1464245" y="4039508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CA7DF20-9FB0-418F-8A3B-C62E988818E4}"/>
                  </a:ext>
                </a:extLst>
              </p:cNvPr>
              <p:cNvSpPr txBox="1"/>
              <p:nvPr/>
            </p:nvSpPr>
            <p:spPr>
              <a:xfrm>
                <a:off x="1467692" y="3740474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3"/>
                    </a:solidFill>
                  </a:rPr>
                  <a:t>CONTENTS HERE</a:t>
                </a:r>
              </a:p>
            </p:txBody>
          </p:sp>
        </p:grp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45ADD8E6-AB2D-4DE3-A644-08DE9F549CF7}"/>
              </a:ext>
            </a:extLst>
          </p:cNvPr>
          <p:cNvGrpSpPr/>
          <p:nvPr/>
        </p:nvGrpSpPr>
        <p:grpSpPr>
          <a:xfrm>
            <a:off x="9128759" y="1857730"/>
            <a:ext cx="2010953" cy="4329130"/>
            <a:chOff x="1239627" y="1746882"/>
            <a:chExt cx="2010953" cy="4329130"/>
          </a:xfrm>
        </p:grpSpPr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11817A4F-F789-40E9-8D29-ACD6A55F168E}"/>
                </a:ext>
              </a:extLst>
            </p:cNvPr>
            <p:cNvGrpSpPr/>
            <p:nvPr/>
          </p:nvGrpSpPr>
          <p:grpSpPr>
            <a:xfrm rot="5400000">
              <a:off x="1248191" y="2831680"/>
              <a:ext cx="1993830" cy="1696580"/>
              <a:chOff x="4364736" y="592118"/>
              <a:chExt cx="1993830" cy="1696580"/>
            </a:xfrm>
          </p:grpSpPr>
          <p:sp>
            <p:nvSpPr>
              <p:cNvPr id="52" name="사각형: 둥근 모서리 51">
                <a:extLst>
                  <a:ext uri="{FF2B5EF4-FFF2-40B4-BE49-F238E27FC236}">
                    <a16:creationId xmlns:a16="http://schemas.microsoft.com/office/drawing/2014/main" id="{9D30207B-CF31-4DD9-B589-8D3BF190889E}"/>
                  </a:ext>
                </a:extLst>
              </p:cNvPr>
              <p:cNvSpPr/>
              <p:nvPr/>
            </p:nvSpPr>
            <p:spPr>
              <a:xfrm>
                <a:off x="4662966" y="592118"/>
                <a:ext cx="1695600" cy="1696580"/>
              </a:xfrm>
              <a:prstGeom prst="roundRect">
                <a:avLst>
                  <a:gd name="adj" fmla="val 8396"/>
                </a:avLst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직사각형 53">
                <a:extLst>
                  <a:ext uri="{FF2B5EF4-FFF2-40B4-BE49-F238E27FC236}">
                    <a16:creationId xmlns:a16="http://schemas.microsoft.com/office/drawing/2014/main" id="{26C72A99-2DAB-42F8-8E77-F7373FCF01A8}"/>
                  </a:ext>
                </a:extLst>
              </p:cNvPr>
              <p:cNvSpPr/>
              <p:nvPr/>
            </p:nvSpPr>
            <p:spPr>
              <a:xfrm rot="5400000">
                <a:off x="4364736" y="1134408"/>
                <a:ext cx="612000" cy="612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44" name="Group 19">
              <a:extLst>
                <a:ext uri="{FF2B5EF4-FFF2-40B4-BE49-F238E27FC236}">
                  <a16:creationId xmlns:a16="http://schemas.microsoft.com/office/drawing/2014/main" id="{17B496BE-2650-4FB7-8D33-9AC4C260AB85}"/>
                </a:ext>
              </a:extLst>
            </p:cNvPr>
            <p:cNvGrpSpPr/>
            <p:nvPr/>
          </p:nvGrpSpPr>
          <p:grpSpPr>
            <a:xfrm>
              <a:off x="1329149" y="1746882"/>
              <a:ext cx="1831909" cy="579492"/>
              <a:chOff x="1180933" y="4046685"/>
              <a:chExt cx="2832511" cy="579492"/>
            </a:xfrm>
          </p:grpSpPr>
          <p:sp>
            <p:nvSpPr>
              <p:cNvPr id="48" name="Chevron 50">
                <a:extLst>
                  <a:ext uri="{FF2B5EF4-FFF2-40B4-BE49-F238E27FC236}">
                    <a16:creationId xmlns:a16="http://schemas.microsoft.com/office/drawing/2014/main" id="{8FED8A48-13B2-49DB-B440-D85D19E89107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1063246-A254-4E59-8D99-03A79FFFEDC5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50" name="Chevron 56">
                <a:extLst>
                  <a:ext uri="{FF2B5EF4-FFF2-40B4-BE49-F238E27FC236}">
                    <a16:creationId xmlns:a16="http://schemas.microsoft.com/office/drawing/2014/main" id="{BC146E82-BB14-43EE-A734-0F84C4053290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C47CD47-AE16-483C-90DE-9611D9D3E15D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16DD706E-7ABC-490B-A10E-6F6050D46C5B}"/>
                </a:ext>
              </a:extLst>
            </p:cNvPr>
            <p:cNvGrpSpPr/>
            <p:nvPr/>
          </p:nvGrpSpPr>
          <p:grpSpPr>
            <a:xfrm>
              <a:off x="1239627" y="4945981"/>
              <a:ext cx="2010953" cy="1130031"/>
              <a:chOff x="1464245" y="3740474"/>
              <a:chExt cx="1955627" cy="1130031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47DF387-BDB2-4CD1-B902-0DC7414E2E33}"/>
                  </a:ext>
                </a:extLst>
              </p:cNvPr>
              <p:cNvSpPr txBox="1"/>
              <p:nvPr/>
            </p:nvSpPr>
            <p:spPr>
              <a:xfrm>
                <a:off x="1464245" y="4039508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54C85D9-E36C-4FB7-8A23-B5AC4F1B9407}"/>
                  </a:ext>
                </a:extLst>
              </p:cNvPr>
              <p:cNvSpPr txBox="1"/>
              <p:nvPr/>
            </p:nvSpPr>
            <p:spPr>
              <a:xfrm>
                <a:off x="1467692" y="3740474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4"/>
                    </a:solidFill>
                  </a:rPr>
                  <a:t>CONTENTS HERE</a:t>
                </a:r>
              </a:p>
            </p:txBody>
          </p:sp>
        </p:grp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01E236E0-E3C3-436D-8619-E5510BB36042}"/>
              </a:ext>
            </a:extLst>
          </p:cNvPr>
          <p:cNvSpPr txBox="1"/>
          <p:nvPr/>
        </p:nvSpPr>
        <p:spPr>
          <a:xfrm>
            <a:off x="1695033" y="2855835"/>
            <a:ext cx="73049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9A8C25E-32E9-429F-B780-18E21F760109}"/>
              </a:ext>
            </a:extLst>
          </p:cNvPr>
          <p:cNvSpPr txBox="1"/>
          <p:nvPr/>
        </p:nvSpPr>
        <p:spPr>
          <a:xfrm>
            <a:off x="4386352" y="2855835"/>
            <a:ext cx="73049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314E526-5CE7-4E01-B04A-B92B5F3F4FE1}"/>
              </a:ext>
            </a:extLst>
          </p:cNvPr>
          <p:cNvSpPr txBox="1"/>
          <p:nvPr/>
        </p:nvSpPr>
        <p:spPr>
          <a:xfrm>
            <a:off x="7077671" y="2855835"/>
            <a:ext cx="73049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98C0B7D-7E8D-4D04-9FEF-8FB5ACCC9D90}"/>
              </a:ext>
            </a:extLst>
          </p:cNvPr>
          <p:cNvSpPr txBox="1"/>
          <p:nvPr/>
        </p:nvSpPr>
        <p:spPr>
          <a:xfrm>
            <a:off x="9768990" y="2855835"/>
            <a:ext cx="73049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Rectangle 130">
            <a:extLst>
              <a:ext uri="{FF2B5EF4-FFF2-40B4-BE49-F238E27FC236}">
                <a16:creationId xmlns:a16="http://schemas.microsoft.com/office/drawing/2014/main" id="{8A128223-E117-4C33-B0CE-492C3E582808}"/>
              </a:ext>
            </a:extLst>
          </p:cNvPr>
          <p:cNvSpPr/>
          <p:nvPr/>
        </p:nvSpPr>
        <p:spPr>
          <a:xfrm>
            <a:off x="1777957" y="3983957"/>
            <a:ext cx="564642" cy="567204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4" name="Rectangle 36">
            <a:extLst>
              <a:ext uri="{FF2B5EF4-FFF2-40B4-BE49-F238E27FC236}">
                <a16:creationId xmlns:a16="http://schemas.microsoft.com/office/drawing/2014/main" id="{540574DE-86E6-4922-BCCD-69B6F238A886}"/>
              </a:ext>
            </a:extLst>
          </p:cNvPr>
          <p:cNvSpPr/>
          <p:nvPr/>
        </p:nvSpPr>
        <p:spPr>
          <a:xfrm>
            <a:off x="7118070" y="3996014"/>
            <a:ext cx="649692" cy="5430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5" name="Rounded Rectangle 7">
            <a:extLst>
              <a:ext uri="{FF2B5EF4-FFF2-40B4-BE49-F238E27FC236}">
                <a16:creationId xmlns:a16="http://schemas.microsoft.com/office/drawing/2014/main" id="{BD0F881C-6069-4CE8-BFD6-55DB04B6FB79}"/>
              </a:ext>
            </a:extLst>
          </p:cNvPr>
          <p:cNvSpPr/>
          <p:nvPr/>
        </p:nvSpPr>
        <p:spPr>
          <a:xfrm>
            <a:off x="9840419" y="4013999"/>
            <a:ext cx="587632" cy="50712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6" name="Round Same Side Corner Rectangle 36">
            <a:extLst>
              <a:ext uri="{FF2B5EF4-FFF2-40B4-BE49-F238E27FC236}">
                <a16:creationId xmlns:a16="http://schemas.microsoft.com/office/drawing/2014/main" id="{2EA8C894-8893-4367-A4C3-0D5B0B95966B}"/>
              </a:ext>
            </a:extLst>
          </p:cNvPr>
          <p:cNvSpPr>
            <a:spLocks noChangeAspect="1"/>
          </p:cNvSpPr>
          <p:nvPr/>
        </p:nvSpPr>
        <p:spPr>
          <a:xfrm>
            <a:off x="4421219" y="4006357"/>
            <a:ext cx="660756" cy="52240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FC3A43A-3B0B-4EAF-B433-9ACC1513B54A}"/>
              </a:ext>
            </a:extLst>
          </p:cNvPr>
          <p:cNvSpPr/>
          <p:nvPr/>
        </p:nvSpPr>
        <p:spPr>
          <a:xfrm>
            <a:off x="9525" y="3212976"/>
            <a:ext cx="5798443" cy="648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DB80DA28-BCD4-4753-8A3B-081224D8D4C6}"/>
              </a:ext>
            </a:extLst>
          </p:cNvPr>
          <p:cNvSpPr/>
          <p:nvPr/>
        </p:nvSpPr>
        <p:spPr>
          <a:xfrm>
            <a:off x="0" y="897340"/>
            <a:ext cx="540000" cy="15841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7CC08F4-2EAF-41C2-A64D-36B523349D6C}"/>
              </a:ext>
            </a:extLst>
          </p:cNvPr>
          <p:cNvSpPr/>
          <p:nvPr/>
        </p:nvSpPr>
        <p:spPr>
          <a:xfrm>
            <a:off x="752475" y="4177826"/>
            <a:ext cx="4274442" cy="20882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1888BDAA-1DD7-4708-85F6-13FBDA4F5175}"/>
              </a:ext>
            </a:extLst>
          </p:cNvPr>
          <p:cNvSpPr txBox="1">
            <a:spLocks/>
          </p:cNvSpPr>
          <p:nvPr/>
        </p:nvSpPr>
        <p:spPr>
          <a:xfrm>
            <a:off x="693093" y="744317"/>
            <a:ext cx="2376264" cy="1890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dirty="0">
                <a:solidFill>
                  <a:schemeClr val="bg1"/>
                </a:solidFill>
                <a:cs typeface="Arial" pitchFamily="34" charset="0"/>
              </a:rPr>
              <a:t>Simple Images &amp; Contents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AA4F01-40B0-451A-9305-0CB636F0A229}"/>
              </a:ext>
            </a:extLst>
          </p:cNvPr>
          <p:cNvSpPr txBox="1"/>
          <p:nvPr/>
        </p:nvSpPr>
        <p:spPr>
          <a:xfrm>
            <a:off x="1000125" y="4437112"/>
            <a:ext cx="3779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445602-B6E3-4EA0-9D65-5A41ADCEBBEF}"/>
              </a:ext>
            </a:extLst>
          </p:cNvPr>
          <p:cNvSpPr txBox="1"/>
          <p:nvPr/>
        </p:nvSpPr>
        <p:spPr>
          <a:xfrm>
            <a:off x="1098463" y="3383125"/>
            <a:ext cx="3620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B5313BD2-6949-4E57-8FD2-5CAAD1C4CA1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43">
            <a:extLst>
              <a:ext uri="{FF2B5EF4-FFF2-40B4-BE49-F238E27FC236}">
                <a16:creationId xmlns:a16="http://schemas.microsoft.com/office/drawing/2014/main" id="{BDB596C8-5253-4FA1-8F0A-20170437FA1A}"/>
              </a:ext>
            </a:extLst>
          </p:cNvPr>
          <p:cNvSpPr/>
          <p:nvPr/>
        </p:nvSpPr>
        <p:spPr>
          <a:xfrm rot="220127">
            <a:off x="323529" y="5979920"/>
            <a:ext cx="3392877" cy="289724"/>
          </a:xfrm>
          <a:prstGeom prst="ellipse">
            <a:avLst/>
          </a:prstGeom>
          <a:solidFill>
            <a:schemeClr val="bg1">
              <a:alpha val="58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5F71E8-C7FA-433A-A47C-7ABCE65EED98}"/>
              </a:ext>
            </a:extLst>
          </p:cNvPr>
          <p:cNvSpPr txBox="1"/>
          <p:nvPr/>
        </p:nvSpPr>
        <p:spPr>
          <a:xfrm>
            <a:off x="8138037" y="3876082"/>
            <a:ext cx="3387212" cy="492443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spc="-150" dirty="0">
                <a:solidFill>
                  <a:schemeClr val="bg1"/>
                </a:solidFill>
              </a:rPr>
              <a:t>PPT Professional</a:t>
            </a:r>
            <a:endParaRPr lang="ko-KR" altLang="en-US" sz="3200" spc="-15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FD4A62-ACC9-4545-A5B0-0F083B839410}"/>
              </a:ext>
            </a:extLst>
          </p:cNvPr>
          <p:cNvSpPr txBox="1"/>
          <p:nvPr/>
        </p:nvSpPr>
        <p:spPr>
          <a:xfrm>
            <a:off x="6105927" y="3842152"/>
            <a:ext cx="182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F2D7AB-43C2-46F5-836C-D8297E2A70FA}"/>
              </a:ext>
            </a:extLst>
          </p:cNvPr>
          <p:cNvSpPr txBox="1"/>
          <p:nvPr/>
        </p:nvSpPr>
        <p:spPr>
          <a:xfrm>
            <a:off x="6105927" y="4158852"/>
            <a:ext cx="182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9" name="Group 33">
            <a:extLst>
              <a:ext uri="{FF2B5EF4-FFF2-40B4-BE49-F238E27FC236}">
                <a16:creationId xmlns:a16="http://schemas.microsoft.com/office/drawing/2014/main" id="{57FDC48D-E916-465F-B04B-AF6AA2FA0E1D}"/>
              </a:ext>
            </a:extLst>
          </p:cNvPr>
          <p:cNvGrpSpPr/>
          <p:nvPr/>
        </p:nvGrpSpPr>
        <p:grpSpPr>
          <a:xfrm>
            <a:off x="8138037" y="4578145"/>
            <a:ext cx="3387211" cy="1745035"/>
            <a:chOff x="4822352" y="1916832"/>
            <a:chExt cx="3422056" cy="1745035"/>
          </a:xfrm>
        </p:grpSpPr>
        <p:sp>
          <p:nvSpPr>
            <p:cNvPr id="20" name="Text Placeholder 10">
              <a:extLst>
                <a:ext uri="{FF2B5EF4-FFF2-40B4-BE49-F238E27FC236}">
                  <a16:creationId xmlns:a16="http://schemas.microsoft.com/office/drawing/2014/main" id="{DCD53EA2-BF22-4A65-8538-5E00D7612419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511B0EA-9B86-498C-B887-6BCA4BE8F934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 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A89B6AD-B7AB-45E8-887C-7CFC14F23439}"/>
              </a:ext>
            </a:extLst>
          </p:cNvPr>
          <p:cNvSpPr txBox="1"/>
          <p:nvPr/>
        </p:nvSpPr>
        <p:spPr>
          <a:xfrm>
            <a:off x="8138037" y="1784800"/>
            <a:ext cx="33872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24CFF0-F187-4522-8792-CCF05DACE3D0}"/>
              </a:ext>
            </a:extLst>
          </p:cNvPr>
          <p:cNvSpPr txBox="1"/>
          <p:nvPr/>
        </p:nvSpPr>
        <p:spPr>
          <a:xfrm>
            <a:off x="5687260" y="4635054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1" name="Group 38">
            <a:extLst>
              <a:ext uri="{FF2B5EF4-FFF2-40B4-BE49-F238E27FC236}">
                <a16:creationId xmlns:a16="http://schemas.microsoft.com/office/drawing/2014/main" id="{1B3D9E7E-6206-4DC7-9FDE-34E3B0C24019}"/>
              </a:ext>
            </a:extLst>
          </p:cNvPr>
          <p:cNvGrpSpPr/>
          <p:nvPr/>
        </p:nvGrpSpPr>
        <p:grpSpPr>
          <a:xfrm>
            <a:off x="801690" y="1680753"/>
            <a:ext cx="2873452" cy="4548855"/>
            <a:chOff x="466725" y="902817"/>
            <a:chExt cx="3191513" cy="5052366"/>
          </a:xfrm>
          <a:effectLst/>
        </p:grpSpPr>
        <p:sp>
          <p:nvSpPr>
            <p:cNvPr id="32" name="Freeform: Shape 9">
              <a:extLst>
                <a:ext uri="{FF2B5EF4-FFF2-40B4-BE49-F238E27FC236}">
                  <a16:creationId xmlns:a16="http://schemas.microsoft.com/office/drawing/2014/main" id="{628BA916-2FC0-4BB5-B65D-7F3ACD26114D}"/>
                </a:ext>
              </a:extLst>
            </p:cNvPr>
            <p:cNvSpPr/>
            <p:nvPr/>
          </p:nvSpPr>
          <p:spPr>
            <a:xfrm>
              <a:off x="3067743" y="2780154"/>
              <a:ext cx="300085" cy="220818"/>
            </a:xfrm>
            <a:custGeom>
              <a:avLst/>
              <a:gdLst>
                <a:gd name="connsiteX0" fmla="*/ 269661 w 267350"/>
                <a:gd name="connsiteY0" fmla="*/ 67090 h 196729"/>
                <a:gd name="connsiteX1" fmla="*/ 203580 w 267350"/>
                <a:gd name="connsiteY1" fmla="*/ 92816 h 196729"/>
                <a:gd name="connsiteX2" fmla="*/ 133463 w 267350"/>
                <a:gd name="connsiteY2" fmla="*/ 92816 h 196729"/>
                <a:gd name="connsiteX3" fmla="*/ 72931 w 267350"/>
                <a:gd name="connsiteY3" fmla="*/ 30771 h 196729"/>
                <a:gd name="connsiteX4" fmla="*/ 51745 w 267350"/>
                <a:gd name="connsiteY4" fmla="*/ 0 h 196729"/>
                <a:gd name="connsiteX5" fmla="*/ 28541 w 267350"/>
                <a:gd name="connsiteY5" fmla="*/ 7567 h 196729"/>
                <a:gd name="connsiteX6" fmla="*/ 797 w 267350"/>
                <a:gd name="connsiteY6" fmla="*/ 61037 h 196729"/>
                <a:gd name="connsiteX7" fmla="*/ 7859 w 267350"/>
                <a:gd name="connsiteY7" fmla="*/ 102400 h 196729"/>
                <a:gd name="connsiteX8" fmla="*/ 35603 w 267350"/>
                <a:gd name="connsiteY8" fmla="*/ 146791 h 196729"/>
                <a:gd name="connsiteX9" fmla="*/ 74949 w 267350"/>
                <a:gd name="connsiteY9" fmla="*/ 177561 h 196729"/>
                <a:gd name="connsiteX10" fmla="*/ 145570 w 267350"/>
                <a:gd name="connsiteY10" fmla="*/ 194207 h 196729"/>
                <a:gd name="connsiteX11" fmla="*/ 177854 w 267350"/>
                <a:gd name="connsiteY11" fmla="*/ 190172 h 196729"/>
                <a:gd name="connsiteX12" fmla="*/ 229810 w 267350"/>
                <a:gd name="connsiteY12" fmla="*/ 165455 h 196729"/>
                <a:gd name="connsiteX13" fmla="*/ 254528 w 267350"/>
                <a:gd name="connsiteY13" fmla="*/ 126613 h 196729"/>
                <a:gd name="connsiteX14" fmla="*/ 269661 w 267350"/>
                <a:gd name="connsiteY14" fmla="*/ 67090 h 19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7350" h="196729">
                  <a:moveTo>
                    <a:pt x="269661" y="67090"/>
                  </a:moveTo>
                  <a:cubicBezTo>
                    <a:pt x="251501" y="85249"/>
                    <a:pt x="228801" y="92311"/>
                    <a:pt x="203580" y="92816"/>
                  </a:cubicBezTo>
                  <a:cubicBezTo>
                    <a:pt x="180376" y="92816"/>
                    <a:pt x="156667" y="92816"/>
                    <a:pt x="133463" y="92816"/>
                  </a:cubicBezTo>
                  <a:cubicBezTo>
                    <a:pt x="87055" y="92311"/>
                    <a:pt x="71922" y="77683"/>
                    <a:pt x="72931" y="30771"/>
                  </a:cubicBezTo>
                  <a:cubicBezTo>
                    <a:pt x="73435" y="14124"/>
                    <a:pt x="68896" y="3027"/>
                    <a:pt x="51745" y="0"/>
                  </a:cubicBezTo>
                  <a:cubicBezTo>
                    <a:pt x="43674" y="2018"/>
                    <a:pt x="36107" y="4540"/>
                    <a:pt x="28541" y="7567"/>
                  </a:cubicBezTo>
                  <a:cubicBezTo>
                    <a:pt x="8363" y="17151"/>
                    <a:pt x="-3238" y="38841"/>
                    <a:pt x="797" y="61037"/>
                  </a:cubicBezTo>
                  <a:lnTo>
                    <a:pt x="7859" y="102400"/>
                  </a:lnTo>
                  <a:cubicBezTo>
                    <a:pt x="10886" y="120055"/>
                    <a:pt x="20974" y="136197"/>
                    <a:pt x="35603" y="146791"/>
                  </a:cubicBezTo>
                  <a:cubicBezTo>
                    <a:pt x="49223" y="156879"/>
                    <a:pt x="62842" y="166968"/>
                    <a:pt x="74949" y="177561"/>
                  </a:cubicBezTo>
                  <a:cubicBezTo>
                    <a:pt x="98657" y="198747"/>
                    <a:pt x="119339" y="199756"/>
                    <a:pt x="145570" y="194207"/>
                  </a:cubicBezTo>
                  <a:cubicBezTo>
                    <a:pt x="156163" y="190676"/>
                    <a:pt x="167260" y="192694"/>
                    <a:pt x="177854" y="190172"/>
                  </a:cubicBezTo>
                  <a:cubicBezTo>
                    <a:pt x="193995" y="186641"/>
                    <a:pt x="223757" y="185632"/>
                    <a:pt x="229810" y="165455"/>
                  </a:cubicBezTo>
                  <a:cubicBezTo>
                    <a:pt x="234350" y="160410"/>
                    <a:pt x="254023" y="132162"/>
                    <a:pt x="254528" y="126613"/>
                  </a:cubicBezTo>
                  <a:cubicBezTo>
                    <a:pt x="255536" y="110471"/>
                    <a:pt x="276723" y="60028"/>
                    <a:pt x="269661" y="67090"/>
                  </a:cubicBezTo>
                  <a:close/>
                </a:path>
              </a:pathLst>
            </a:custGeom>
            <a:solidFill>
              <a:srgbClr val="FDB98A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10">
              <a:extLst>
                <a:ext uri="{FF2B5EF4-FFF2-40B4-BE49-F238E27FC236}">
                  <a16:creationId xmlns:a16="http://schemas.microsoft.com/office/drawing/2014/main" id="{92E913CA-EFC0-4ADD-A23F-80103C7C3FD0}"/>
                </a:ext>
              </a:extLst>
            </p:cNvPr>
            <p:cNvSpPr/>
            <p:nvPr/>
          </p:nvSpPr>
          <p:spPr>
            <a:xfrm>
              <a:off x="1412381" y="902817"/>
              <a:ext cx="1755215" cy="1189016"/>
            </a:xfrm>
            <a:custGeom>
              <a:avLst/>
              <a:gdLst>
                <a:gd name="connsiteX0" fmla="*/ 1000407 w 1563747"/>
                <a:gd name="connsiteY0" fmla="*/ 71978 h 1059312"/>
                <a:gd name="connsiteX1" fmla="*/ 1080612 w 1563747"/>
                <a:gd name="connsiteY1" fmla="*/ 9932 h 1059312"/>
                <a:gd name="connsiteX2" fmla="*/ 1385795 w 1563747"/>
                <a:gd name="connsiteY2" fmla="*/ 34145 h 1059312"/>
                <a:gd name="connsiteX3" fmla="*/ 1548728 w 1563747"/>
                <a:gd name="connsiteY3" fmla="*/ 190520 h 1059312"/>
                <a:gd name="connsiteX4" fmla="*/ 1462469 w 1563747"/>
                <a:gd name="connsiteY4" fmla="*/ 450304 h 1059312"/>
                <a:gd name="connsiteX5" fmla="*/ 1164853 w 1563747"/>
                <a:gd name="connsiteY5" fmla="*/ 557244 h 1059312"/>
                <a:gd name="connsiteX6" fmla="*/ 1169393 w 1563747"/>
                <a:gd name="connsiteY6" fmla="*/ 716645 h 1059312"/>
                <a:gd name="connsiteX7" fmla="*/ 829404 w 1563747"/>
                <a:gd name="connsiteY7" fmla="*/ 804921 h 1059312"/>
                <a:gd name="connsiteX8" fmla="*/ 588284 w 1563747"/>
                <a:gd name="connsiteY8" fmla="*/ 811983 h 1059312"/>
                <a:gd name="connsiteX9" fmla="*/ 369359 w 1563747"/>
                <a:gd name="connsiteY9" fmla="*/ 834683 h 1059312"/>
                <a:gd name="connsiteX10" fmla="*/ 202896 w 1563747"/>
                <a:gd name="connsiteY10" fmla="*/ 943136 h 1059312"/>
                <a:gd name="connsiteX11" fmla="*/ 149426 w 1563747"/>
                <a:gd name="connsiteY11" fmla="*/ 1040492 h 1059312"/>
                <a:gd name="connsiteX12" fmla="*/ 45512 w 1563747"/>
                <a:gd name="connsiteY12" fmla="*/ 1060165 h 1059312"/>
                <a:gd name="connsiteX13" fmla="*/ 4653 w 1563747"/>
                <a:gd name="connsiteY13" fmla="*/ 1007199 h 1059312"/>
                <a:gd name="connsiteX14" fmla="*/ 45512 w 1563747"/>
                <a:gd name="connsiteY14" fmla="*/ 735309 h 1059312"/>
                <a:gd name="connsiteX15" fmla="*/ 45008 w 1563747"/>
                <a:gd name="connsiteY15" fmla="*/ 523951 h 1059312"/>
                <a:gd name="connsiteX16" fmla="*/ 187258 w 1563747"/>
                <a:gd name="connsiteY16" fmla="*/ 284849 h 1059312"/>
                <a:gd name="connsiteX17" fmla="*/ 509592 w 1563747"/>
                <a:gd name="connsiteY17" fmla="*/ 273752 h 1059312"/>
                <a:gd name="connsiteX18" fmla="*/ 1144171 w 1563747"/>
                <a:gd name="connsiteY18" fmla="*/ 315115 h 1059312"/>
                <a:gd name="connsiteX19" fmla="*/ 1192597 w 1563747"/>
                <a:gd name="connsiteY19" fmla="*/ 264167 h 1059312"/>
                <a:gd name="connsiteX20" fmla="*/ 1175446 w 1563747"/>
                <a:gd name="connsiteY20" fmla="*/ 220281 h 1059312"/>
                <a:gd name="connsiteX21" fmla="*/ 1000407 w 1563747"/>
                <a:gd name="connsiteY21" fmla="*/ 71978 h 105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63747" h="1059312">
                  <a:moveTo>
                    <a:pt x="1000407" y="71978"/>
                  </a:moveTo>
                  <a:cubicBezTo>
                    <a:pt x="1007973" y="26074"/>
                    <a:pt x="1043284" y="14977"/>
                    <a:pt x="1080612" y="9932"/>
                  </a:cubicBezTo>
                  <a:cubicBezTo>
                    <a:pt x="1184021" y="-4192"/>
                    <a:pt x="1286926" y="-8732"/>
                    <a:pt x="1385795" y="34145"/>
                  </a:cubicBezTo>
                  <a:cubicBezTo>
                    <a:pt x="1459443" y="65924"/>
                    <a:pt x="1517957" y="114855"/>
                    <a:pt x="1548728" y="190520"/>
                  </a:cubicBezTo>
                  <a:cubicBezTo>
                    <a:pt x="1589587" y="290398"/>
                    <a:pt x="1543683" y="387754"/>
                    <a:pt x="1462469" y="450304"/>
                  </a:cubicBezTo>
                  <a:cubicBezTo>
                    <a:pt x="1370158" y="521429"/>
                    <a:pt x="1265235" y="512349"/>
                    <a:pt x="1164853" y="557244"/>
                  </a:cubicBezTo>
                  <a:cubicBezTo>
                    <a:pt x="1077586" y="596085"/>
                    <a:pt x="1134082" y="657626"/>
                    <a:pt x="1169393" y="716645"/>
                  </a:cubicBezTo>
                  <a:cubicBezTo>
                    <a:pt x="1239509" y="832665"/>
                    <a:pt x="857148" y="804921"/>
                    <a:pt x="829404" y="804921"/>
                  </a:cubicBezTo>
                  <a:cubicBezTo>
                    <a:pt x="749199" y="804921"/>
                    <a:pt x="667985" y="804921"/>
                    <a:pt x="588284" y="811983"/>
                  </a:cubicBezTo>
                  <a:cubicBezTo>
                    <a:pt x="515645" y="819045"/>
                    <a:pt x="440989" y="816019"/>
                    <a:pt x="369359" y="834683"/>
                  </a:cubicBezTo>
                  <a:cubicBezTo>
                    <a:pt x="303783" y="851834"/>
                    <a:pt x="240224" y="886640"/>
                    <a:pt x="202896" y="943136"/>
                  </a:cubicBezTo>
                  <a:cubicBezTo>
                    <a:pt x="184232" y="971385"/>
                    <a:pt x="178178" y="1022333"/>
                    <a:pt x="149426" y="1040492"/>
                  </a:cubicBezTo>
                  <a:cubicBezTo>
                    <a:pt x="119160" y="1059156"/>
                    <a:pt x="80318" y="1061174"/>
                    <a:pt x="45512" y="1060165"/>
                  </a:cubicBezTo>
                  <a:cubicBezTo>
                    <a:pt x="-3418" y="1059156"/>
                    <a:pt x="-4931" y="1053607"/>
                    <a:pt x="4653" y="1007199"/>
                  </a:cubicBezTo>
                  <a:cubicBezTo>
                    <a:pt x="23317" y="917410"/>
                    <a:pt x="37946" y="826612"/>
                    <a:pt x="45512" y="735309"/>
                  </a:cubicBezTo>
                  <a:cubicBezTo>
                    <a:pt x="51565" y="664688"/>
                    <a:pt x="53583" y="594068"/>
                    <a:pt x="45008" y="523951"/>
                  </a:cubicBezTo>
                  <a:cubicBezTo>
                    <a:pt x="31892" y="412975"/>
                    <a:pt x="82840" y="324699"/>
                    <a:pt x="187258" y="284849"/>
                  </a:cubicBezTo>
                  <a:cubicBezTo>
                    <a:pt x="289154" y="245503"/>
                    <a:pt x="403661" y="261141"/>
                    <a:pt x="509592" y="273752"/>
                  </a:cubicBezTo>
                  <a:cubicBezTo>
                    <a:pt x="716410" y="298469"/>
                    <a:pt x="940884" y="412975"/>
                    <a:pt x="1144171" y="315115"/>
                  </a:cubicBezTo>
                  <a:cubicBezTo>
                    <a:pt x="1166366" y="304522"/>
                    <a:pt x="1189570" y="288380"/>
                    <a:pt x="1192597" y="264167"/>
                  </a:cubicBezTo>
                  <a:cubicBezTo>
                    <a:pt x="1194614" y="248025"/>
                    <a:pt x="1187048" y="231883"/>
                    <a:pt x="1175446" y="220281"/>
                  </a:cubicBezTo>
                  <a:cubicBezTo>
                    <a:pt x="1138622" y="181944"/>
                    <a:pt x="989309" y="140581"/>
                    <a:pt x="1000407" y="71978"/>
                  </a:cubicBezTo>
                  <a:close/>
                </a:path>
              </a:pathLst>
            </a:custGeom>
            <a:solidFill>
              <a:srgbClr val="89571E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14">
              <a:extLst>
                <a:ext uri="{FF2B5EF4-FFF2-40B4-BE49-F238E27FC236}">
                  <a16:creationId xmlns:a16="http://schemas.microsoft.com/office/drawing/2014/main" id="{6E4A0C5D-8F52-42DF-9BF0-616D39B9FEB1}"/>
                </a:ext>
              </a:extLst>
            </p:cNvPr>
            <p:cNvSpPr/>
            <p:nvPr/>
          </p:nvSpPr>
          <p:spPr>
            <a:xfrm>
              <a:off x="466725" y="2966433"/>
              <a:ext cx="2881949" cy="1868453"/>
            </a:xfrm>
            <a:custGeom>
              <a:avLst/>
              <a:gdLst>
                <a:gd name="connsiteX0" fmla="*/ 2534992 w 2567572"/>
                <a:gd name="connsiteY0" fmla="*/ 0 h 1664634"/>
                <a:gd name="connsiteX1" fmla="*/ 2459327 w 2567572"/>
                <a:gd name="connsiteY1" fmla="*/ 20177 h 1664634"/>
                <a:gd name="connsiteX2" fmla="*/ 2461344 w 2567572"/>
                <a:gd name="connsiteY2" fmla="*/ 63054 h 1664634"/>
                <a:gd name="connsiteX3" fmla="*/ 2424016 w 2567572"/>
                <a:gd name="connsiteY3" fmla="*/ 390937 h 1664634"/>
                <a:gd name="connsiteX4" fmla="*/ 2165241 w 2567572"/>
                <a:gd name="connsiteY4" fmla="*/ 627012 h 1664634"/>
                <a:gd name="connsiteX5" fmla="*/ 1985158 w 2567572"/>
                <a:gd name="connsiteY5" fmla="*/ 696624 h 1664634"/>
                <a:gd name="connsiteX6" fmla="*/ 1797004 w 2567572"/>
                <a:gd name="connsiteY6" fmla="*/ 745050 h 1664634"/>
                <a:gd name="connsiteX7" fmla="*/ 1796499 w 2567572"/>
                <a:gd name="connsiteY7" fmla="*/ 633570 h 1664634"/>
                <a:gd name="connsiteX8" fmla="*/ 1761189 w 2567572"/>
                <a:gd name="connsiteY8" fmla="*/ 602799 h 1664634"/>
                <a:gd name="connsiteX9" fmla="*/ 1114504 w 2567572"/>
                <a:gd name="connsiteY9" fmla="*/ 502417 h 1664634"/>
                <a:gd name="connsiteX10" fmla="*/ 708938 w 2567572"/>
                <a:gd name="connsiteY10" fmla="*/ 440371 h 1664634"/>
                <a:gd name="connsiteX11" fmla="*/ 669088 w 2567572"/>
                <a:gd name="connsiteY11" fmla="*/ 438354 h 1664634"/>
                <a:gd name="connsiteX12" fmla="*/ 513218 w 2567572"/>
                <a:gd name="connsiteY12" fmla="*/ 479717 h 1664634"/>
                <a:gd name="connsiteX13" fmla="*/ 469836 w 2567572"/>
                <a:gd name="connsiteY13" fmla="*/ 491319 h 1664634"/>
                <a:gd name="connsiteX14" fmla="*/ 342214 w 2567572"/>
                <a:gd name="connsiteY14" fmla="*/ 584640 h 1664634"/>
                <a:gd name="connsiteX15" fmla="*/ 26438 w 2567572"/>
                <a:gd name="connsiteY15" fmla="*/ 1033082 h 1664634"/>
                <a:gd name="connsiteX16" fmla="*/ 199459 w 2567572"/>
                <a:gd name="connsiteY16" fmla="*/ 1609147 h 1664634"/>
                <a:gd name="connsiteX17" fmla="*/ 221150 w 2567572"/>
                <a:gd name="connsiteY17" fmla="*/ 1604607 h 1664634"/>
                <a:gd name="connsiteX18" fmla="*/ 247380 w 2567572"/>
                <a:gd name="connsiteY18" fmla="*/ 1562234 h 1664634"/>
                <a:gd name="connsiteX19" fmla="*/ 244354 w 2567572"/>
                <a:gd name="connsiteY19" fmla="*/ 1544074 h 1664634"/>
                <a:gd name="connsiteX20" fmla="*/ 82430 w 2567572"/>
                <a:gd name="connsiteY20" fmla="*/ 1159191 h 1664634"/>
                <a:gd name="connsiteX21" fmla="*/ 456721 w 2567572"/>
                <a:gd name="connsiteY21" fmla="*/ 596746 h 1664634"/>
                <a:gd name="connsiteX22" fmla="*/ 476898 w 2567572"/>
                <a:gd name="connsiteY22" fmla="*/ 605826 h 1664634"/>
                <a:gd name="connsiteX23" fmla="*/ 479420 w 2567572"/>
                <a:gd name="connsiteY23" fmla="*/ 643154 h 1664634"/>
                <a:gd name="connsiteX24" fmla="*/ 517253 w 2567572"/>
                <a:gd name="connsiteY24" fmla="*/ 1000798 h 1664634"/>
                <a:gd name="connsiteX25" fmla="*/ 568201 w 2567572"/>
                <a:gd name="connsiteY25" fmla="*/ 1473454 h 1664634"/>
                <a:gd name="connsiteX26" fmla="*/ 578290 w 2567572"/>
                <a:gd name="connsiteY26" fmla="*/ 1505233 h 1664634"/>
                <a:gd name="connsiteX27" fmla="*/ 637308 w 2567572"/>
                <a:gd name="connsiteY27" fmla="*/ 1521879 h 1664634"/>
                <a:gd name="connsiteX28" fmla="*/ 1079698 w 2567572"/>
                <a:gd name="connsiteY28" fmla="*/ 1613182 h 1664634"/>
                <a:gd name="connsiteX29" fmla="*/ 1308711 w 2567572"/>
                <a:gd name="connsiteY29" fmla="*/ 1648492 h 1664634"/>
                <a:gd name="connsiteX30" fmla="*/ 1519060 w 2567572"/>
                <a:gd name="connsiteY30" fmla="*/ 1661608 h 1664634"/>
                <a:gd name="connsiteX31" fmla="*/ 1547813 w 2567572"/>
                <a:gd name="connsiteY31" fmla="*/ 1583925 h 1664634"/>
                <a:gd name="connsiteX32" fmla="*/ 1594726 w 2567572"/>
                <a:gd name="connsiteY32" fmla="*/ 1435621 h 1664634"/>
                <a:gd name="connsiteX33" fmla="*/ 1685019 w 2567572"/>
                <a:gd name="connsiteY33" fmla="*/ 1150615 h 1664634"/>
                <a:gd name="connsiteX34" fmla="*/ 1784393 w 2567572"/>
                <a:gd name="connsiteY34" fmla="*/ 833830 h 1664634"/>
                <a:gd name="connsiteX35" fmla="*/ 1808101 w 2567572"/>
                <a:gd name="connsiteY35" fmla="*/ 818697 h 1664634"/>
                <a:gd name="connsiteX36" fmla="*/ 1900917 w 2567572"/>
                <a:gd name="connsiteY36" fmla="*/ 808104 h 1664634"/>
                <a:gd name="connsiteX37" fmla="*/ 2382148 w 2567572"/>
                <a:gd name="connsiteY37" fmla="*/ 587666 h 1664634"/>
                <a:gd name="connsiteX38" fmla="*/ 2534992 w 2567572"/>
                <a:gd name="connsiteY38" fmla="*/ 0 h 16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567572" h="1664634">
                  <a:moveTo>
                    <a:pt x="2534992" y="0"/>
                  </a:moveTo>
                  <a:cubicBezTo>
                    <a:pt x="2511283" y="12106"/>
                    <a:pt x="2484044" y="10593"/>
                    <a:pt x="2459327" y="20177"/>
                  </a:cubicBezTo>
                  <a:cubicBezTo>
                    <a:pt x="2447725" y="35310"/>
                    <a:pt x="2456804" y="49435"/>
                    <a:pt x="2461344" y="63054"/>
                  </a:cubicBezTo>
                  <a:cubicBezTo>
                    <a:pt x="2497664" y="178065"/>
                    <a:pt x="2483539" y="287023"/>
                    <a:pt x="2424016" y="390937"/>
                  </a:cubicBezTo>
                  <a:cubicBezTo>
                    <a:pt x="2362980" y="497373"/>
                    <a:pt x="2271677" y="571020"/>
                    <a:pt x="2165241" y="627012"/>
                  </a:cubicBezTo>
                  <a:cubicBezTo>
                    <a:pt x="2108240" y="657278"/>
                    <a:pt x="2047203" y="679978"/>
                    <a:pt x="1985158" y="696624"/>
                  </a:cubicBezTo>
                  <a:cubicBezTo>
                    <a:pt x="1922104" y="713271"/>
                    <a:pt x="1857032" y="717810"/>
                    <a:pt x="1797004" y="745050"/>
                  </a:cubicBezTo>
                  <a:cubicBezTo>
                    <a:pt x="1802048" y="742528"/>
                    <a:pt x="1796499" y="644163"/>
                    <a:pt x="1796499" y="633570"/>
                  </a:cubicBezTo>
                  <a:cubicBezTo>
                    <a:pt x="1795995" y="600277"/>
                    <a:pt x="1793473" y="607844"/>
                    <a:pt x="1761189" y="602799"/>
                  </a:cubicBezTo>
                  <a:cubicBezTo>
                    <a:pt x="1545795" y="569002"/>
                    <a:pt x="1329897" y="535710"/>
                    <a:pt x="1114504" y="502417"/>
                  </a:cubicBezTo>
                  <a:cubicBezTo>
                    <a:pt x="979315" y="481231"/>
                    <a:pt x="844127" y="460044"/>
                    <a:pt x="708938" y="440371"/>
                  </a:cubicBezTo>
                  <a:cubicBezTo>
                    <a:pt x="694814" y="438354"/>
                    <a:pt x="680185" y="426247"/>
                    <a:pt x="669088" y="438354"/>
                  </a:cubicBezTo>
                  <a:cubicBezTo>
                    <a:pt x="617131" y="451973"/>
                    <a:pt x="565174" y="466098"/>
                    <a:pt x="513218" y="479717"/>
                  </a:cubicBezTo>
                  <a:cubicBezTo>
                    <a:pt x="498589" y="483248"/>
                    <a:pt x="481438" y="483248"/>
                    <a:pt x="469836" y="491319"/>
                  </a:cubicBezTo>
                  <a:cubicBezTo>
                    <a:pt x="426455" y="521081"/>
                    <a:pt x="383073" y="551851"/>
                    <a:pt x="342214" y="584640"/>
                  </a:cubicBezTo>
                  <a:cubicBezTo>
                    <a:pt x="193910" y="703686"/>
                    <a:pt x="80917" y="848459"/>
                    <a:pt x="26438" y="1033082"/>
                  </a:cubicBezTo>
                  <a:cubicBezTo>
                    <a:pt x="-41156" y="1262600"/>
                    <a:pt x="22403" y="1472445"/>
                    <a:pt x="199459" y="1609147"/>
                  </a:cubicBezTo>
                  <a:cubicBezTo>
                    <a:pt x="208035" y="1614191"/>
                    <a:pt x="216105" y="1612173"/>
                    <a:pt x="221150" y="1604607"/>
                  </a:cubicBezTo>
                  <a:cubicBezTo>
                    <a:pt x="230230" y="1590482"/>
                    <a:pt x="238301" y="1576358"/>
                    <a:pt x="247380" y="1562234"/>
                  </a:cubicBezTo>
                  <a:cubicBezTo>
                    <a:pt x="251416" y="1556181"/>
                    <a:pt x="249398" y="1549623"/>
                    <a:pt x="244354" y="1544074"/>
                  </a:cubicBezTo>
                  <a:cubicBezTo>
                    <a:pt x="118245" y="1446214"/>
                    <a:pt x="63766" y="1315566"/>
                    <a:pt x="82430" y="1159191"/>
                  </a:cubicBezTo>
                  <a:cubicBezTo>
                    <a:pt x="112192" y="910000"/>
                    <a:pt x="259991" y="736475"/>
                    <a:pt x="456721" y="596746"/>
                  </a:cubicBezTo>
                  <a:cubicBezTo>
                    <a:pt x="469836" y="587666"/>
                    <a:pt x="474376" y="593720"/>
                    <a:pt x="476898" y="605826"/>
                  </a:cubicBezTo>
                  <a:cubicBezTo>
                    <a:pt x="477907" y="618437"/>
                    <a:pt x="477907" y="631048"/>
                    <a:pt x="479420" y="643154"/>
                  </a:cubicBezTo>
                  <a:cubicBezTo>
                    <a:pt x="492031" y="762201"/>
                    <a:pt x="504138" y="881752"/>
                    <a:pt x="517253" y="1000798"/>
                  </a:cubicBezTo>
                  <a:cubicBezTo>
                    <a:pt x="533899" y="1158182"/>
                    <a:pt x="551050" y="1316070"/>
                    <a:pt x="568201" y="1473454"/>
                  </a:cubicBezTo>
                  <a:cubicBezTo>
                    <a:pt x="572741" y="1483542"/>
                    <a:pt x="567696" y="1497162"/>
                    <a:pt x="578290" y="1505233"/>
                  </a:cubicBezTo>
                  <a:cubicBezTo>
                    <a:pt x="596449" y="1515826"/>
                    <a:pt x="617636" y="1517339"/>
                    <a:pt x="637308" y="1521879"/>
                  </a:cubicBezTo>
                  <a:cubicBezTo>
                    <a:pt x="784099" y="1555172"/>
                    <a:pt x="931394" y="1586951"/>
                    <a:pt x="1079698" y="1613182"/>
                  </a:cubicBezTo>
                  <a:cubicBezTo>
                    <a:pt x="1155867" y="1626802"/>
                    <a:pt x="1232037" y="1638404"/>
                    <a:pt x="1308711" y="1648492"/>
                  </a:cubicBezTo>
                  <a:cubicBezTo>
                    <a:pt x="1377819" y="1657572"/>
                    <a:pt x="1449448" y="1671697"/>
                    <a:pt x="1519060" y="1661608"/>
                  </a:cubicBezTo>
                  <a:cubicBezTo>
                    <a:pt x="1539238" y="1658581"/>
                    <a:pt x="1543273" y="1599562"/>
                    <a:pt x="1547813" y="1583925"/>
                  </a:cubicBezTo>
                  <a:cubicBezTo>
                    <a:pt x="1562442" y="1533986"/>
                    <a:pt x="1579088" y="1485056"/>
                    <a:pt x="1594726" y="1435621"/>
                  </a:cubicBezTo>
                  <a:cubicBezTo>
                    <a:pt x="1624992" y="1340787"/>
                    <a:pt x="1655258" y="1245449"/>
                    <a:pt x="1685019" y="1150615"/>
                  </a:cubicBezTo>
                  <a:cubicBezTo>
                    <a:pt x="1718312" y="1045189"/>
                    <a:pt x="1751100" y="939257"/>
                    <a:pt x="1784393" y="833830"/>
                  </a:cubicBezTo>
                  <a:cubicBezTo>
                    <a:pt x="1789437" y="824246"/>
                    <a:pt x="1796499" y="819706"/>
                    <a:pt x="1808101" y="818697"/>
                  </a:cubicBezTo>
                  <a:cubicBezTo>
                    <a:pt x="1838872" y="816175"/>
                    <a:pt x="1870147" y="813149"/>
                    <a:pt x="1900917" y="808104"/>
                  </a:cubicBezTo>
                  <a:cubicBezTo>
                    <a:pt x="2081505" y="778343"/>
                    <a:pt x="2244942" y="711757"/>
                    <a:pt x="2382148" y="587666"/>
                  </a:cubicBezTo>
                  <a:cubicBezTo>
                    <a:pt x="2560214" y="426247"/>
                    <a:pt x="2616206" y="209340"/>
                    <a:pt x="2534992" y="0"/>
                  </a:cubicBezTo>
                  <a:close/>
                </a:path>
              </a:pathLst>
            </a:custGeom>
            <a:solidFill>
              <a:srgbClr val="686868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6">
              <a:extLst>
                <a:ext uri="{FF2B5EF4-FFF2-40B4-BE49-F238E27FC236}">
                  <a16:creationId xmlns:a16="http://schemas.microsoft.com/office/drawing/2014/main" id="{AD95CF7E-135D-4E4A-9996-1CE357829A49}"/>
                </a:ext>
              </a:extLst>
            </p:cNvPr>
            <p:cNvSpPr/>
            <p:nvPr/>
          </p:nvSpPr>
          <p:spPr>
            <a:xfrm>
              <a:off x="691172" y="4686620"/>
              <a:ext cx="283099" cy="249127"/>
            </a:xfrm>
            <a:custGeom>
              <a:avLst/>
              <a:gdLst>
                <a:gd name="connsiteX0" fmla="*/ 0 w 252217"/>
                <a:gd name="connsiteY0" fmla="*/ 76606 h 221951"/>
                <a:gd name="connsiteX1" fmla="*/ 44895 w 252217"/>
                <a:gd name="connsiteY1" fmla="*/ 11533 h 221951"/>
                <a:gd name="connsiteX2" fmla="*/ 64568 w 252217"/>
                <a:gd name="connsiteY2" fmla="*/ 9011 h 221951"/>
                <a:gd name="connsiteX3" fmla="*/ 177057 w 252217"/>
                <a:gd name="connsiteY3" fmla="*/ 20613 h 221951"/>
                <a:gd name="connsiteX4" fmla="*/ 252217 w 252217"/>
                <a:gd name="connsiteY4" fmla="*/ 96783 h 221951"/>
                <a:gd name="connsiteX5" fmla="*/ 222960 w 252217"/>
                <a:gd name="connsiteY5" fmla="*/ 170935 h 221951"/>
                <a:gd name="connsiteX6" fmla="*/ 93320 w 252217"/>
                <a:gd name="connsiteY6" fmla="*/ 215325 h 221951"/>
                <a:gd name="connsiteX7" fmla="*/ 10089 w 252217"/>
                <a:gd name="connsiteY7" fmla="*/ 98801 h 221951"/>
                <a:gd name="connsiteX8" fmla="*/ 0 w 252217"/>
                <a:gd name="connsiteY8" fmla="*/ 76606 h 221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217" h="221951">
                  <a:moveTo>
                    <a:pt x="0" y="76606"/>
                  </a:moveTo>
                  <a:cubicBezTo>
                    <a:pt x="19673" y="57941"/>
                    <a:pt x="30266" y="33729"/>
                    <a:pt x="44895" y="11533"/>
                  </a:cubicBezTo>
                  <a:cubicBezTo>
                    <a:pt x="51452" y="13047"/>
                    <a:pt x="58010" y="12038"/>
                    <a:pt x="64568" y="9011"/>
                  </a:cubicBezTo>
                  <a:cubicBezTo>
                    <a:pt x="103914" y="-7131"/>
                    <a:pt x="141242" y="-573"/>
                    <a:pt x="177057" y="20613"/>
                  </a:cubicBezTo>
                  <a:cubicBezTo>
                    <a:pt x="206818" y="41295"/>
                    <a:pt x="229013" y="69543"/>
                    <a:pt x="252217" y="96783"/>
                  </a:cubicBezTo>
                  <a:cubicBezTo>
                    <a:pt x="242633" y="121500"/>
                    <a:pt x="234058" y="146722"/>
                    <a:pt x="222960" y="170935"/>
                  </a:cubicBezTo>
                  <a:cubicBezTo>
                    <a:pt x="201269" y="218856"/>
                    <a:pt x="139728" y="241556"/>
                    <a:pt x="93320" y="215325"/>
                  </a:cubicBezTo>
                  <a:cubicBezTo>
                    <a:pt x="48426" y="190103"/>
                    <a:pt x="11098" y="156306"/>
                    <a:pt x="10089" y="98801"/>
                  </a:cubicBezTo>
                  <a:cubicBezTo>
                    <a:pt x="9080" y="90225"/>
                    <a:pt x="5044" y="83163"/>
                    <a:pt x="0" y="76606"/>
                  </a:cubicBezTo>
                  <a:close/>
                </a:path>
              </a:pathLst>
            </a:custGeom>
            <a:solidFill>
              <a:srgbClr val="FDCC94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7">
              <a:extLst>
                <a:ext uri="{FF2B5EF4-FFF2-40B4-BE49-F238E27FC236}">
                  <a16:creationId xmlns:a16="http://schemas.microsoft.com/office/drawing/2014/main" id="{4CCFE828-1600-47E2-8B38-4CABA41AC5D1}"/>
                </a:ext>
              </a:extLst>
            </p:cNvPr>
            <p:cNvSpPr/>
            <p:nvPr/>
          </p:nvSpPr>
          <p:spPr>
            <a:xfrm>
              <a:off x="1819853" y="5802310"/>
              <a:ext cx="345381" cy="152873"/>
            </a:xfrm>
            <a:custGeom>
              <a:avLst/>
              <a:gdLst>
                <a:gd name="connsiteX0" fmla="*/ 19451 w 307705"/>
                <a:gd name="connsiteY0" fmla="*/ 10780 h 136197"/>
                <a:gd name="connsiteX1" fmla="*/ 142534 w 307705"/>
                <a:gd name="connsiteY1" fmla="*/ 691 h 136197"/>
                <a:gd name="connsiteX2" fmla="*/ 159180 w 307705"/>
                <a:gd name="connsiteY2" fmla="*/ 63241 h 136197"/>
                <a:gd name="connsiteX3" fmla="*/ 279235 w 307705"/>
                <a:gd name="connsiteY3" fmla="*/ 78878 h 136197"/>
                <a:gd name="connsiteX4" fmla="*/ 311015 w 307705"/>
                <a:gd name="connsiteY4" fmla="*/ 96534 h 136197"/>
                <a:gd name="connsiteX5" fmla="*/ 280244 w 307705"/>
                <a:gd name="connsiteY5" fmla="*/ 113180 h 136197"/>
                <a:gd name="connsiteX6" fmla="*/ 29540 w 307705"/>
                <a:gd name="connsiteY6" fmla="*/ 136888 h 136197"/>
                <a:gd name="connsiteX7" fmla="*/ 5327 w 307705"/>
                <a:gd name="connsiteY7" fmla="*/ 119233 h 136197"/>
                <a:gd name="connsiteX8" fmla="*/ 3814 w 307705"/>
                <a:gd name="connsiteY8" fmla="*/ 34488 h 136197"/>
                <a:gd name="connsiteX9" fmla="*/ 19451 w 307705"/>
                <a:gd name="connsiteY9" fmla="*/ 10780 h 136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705" h="136197">
                  <a:moveTo>
                    <a:pt x="19451" y="10780"/>
                  </a:moveTo>
                  <a:cubicBezTo>
                    <a:pt x="56780" y="5231"/>
                    <a:pt x="104196" y="-2336"/>
                    <a:pt x="142534" y="691"/>
                  </a:cubicBezTo>
                  <a:cubicBezTo>
                    <a:pt x="126392" y="35497"/>
                    <a:pt x="118825" y="56683"/>
                    <a:pt x="159180" y="63241"/>
                  </a:cubicBezTo>
                  <a:cubicBezTo>
                    <a:pt x="199030" y="69799"/>
                    <a:pt x="239385" y="72825"/>
                    <a:pt x="279235" y="78878"/>
                  </a:cubicBezTo>
                  <a:cubicBezTo>
                    <a:pt x="291342" y="80896"/>
                    <a:pt x="311015" y="80392"/>
                    <a:pt x="311015" y="96534"/>
                  </a:cubicBezTo>
                  <a:cubicBezTo>
                    <a:pt x="311015" y="110658"/>
                    <a:pt x="292351" y="110658"/>
                    <a:pt x="280244" y="113180"/>
                  </a:cubicBezTo>
                  <a:cubicBezTo>
                    <a:pt x="197517" y="129826"/>
                    <a:pt x="113781" y="133357"/>
                    <a:pt x="29540" y="136888"/>
                  </a:cubicBezTo>
                  <a:cubicBezTo>
                    <a:pt x="16425" y="137393"/>
                    <a:pt x="8858" y="130835"/>
                    <a:pt x="5327" y="119233"/>
                  </a:cubicBezTo>
                  <a:cubicBezTo>
                    <a:pt x="-3248" y="90985"/>
                    <a:pt x="283" y="62736"/>
                    <a:pt x="3814" y="34488"/>
                  </a:cubicBezTo>
                  <a:cubicBezTo>
                    <a:pt x="4823" y="26417"/>
                    <a:pt x="13398" y="11789"/>
                    <a:pt x="19451" y="1078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8">
              <a:extLst>
                <a:ext uri="{FF2B5EF4-FFF2-40B4-BE49-F238E27FC236}">
                  <a16:creationId xmlns:a16="http://schemas.microsoft.com/office/drawing/2014/main" id="{5947D227-C838-4BD1-B760-F724688D1DF8}"/>
                </a:ext>
              </a:extLst>
            </p:cNvPr>
            <p:cNvSpPr/>
            <p:nvPr/>
          </p:nvSpPr>
          <p:spPr>
            <a:xfrm>
              <a:off x="741082" y="5615128"/>
              <a:ext cx="334056" cy="186845"/>
            </a:xfrm>
            <a:custGeom>
              <a:avLst/>
              <a:gdLst>
                <a:gd name="connsiteX0" fmla="*/ 36243 w 297616"/>
                <a:gd name="connsiteY0" fmla="*/ 486 h 166463"/>
                <a:gd name="connsiteX1" fmla="*/ 47341 w 297616"/>
                <a:gd name="connsiteY1" fmla="*/ 21168 h 166463"/>
                <a:gd name="connsiteX2" fmla="*/ 147219 w 297616"/>
                <a:gd name="connsiteY2" fmla="*/ 25708 h 166463"/>
                <a:gd name="connsiteX3" fmla="*/ 153272 w 297616"/>
                <a:gd name="connsiteY3" fmla="*/ 75646 h 166463"/>
                <a:gd name="connsiteX4" fmla="*/ 248610 w 297616"/>
                <a:gd name="connsiteY4" fmla="*/ 121550 h 166463"/>
                <a:gd name="connsiteX5" fmla="*/ 291992 w 297616"/>
                <a:gd name="connsiteY5" fmla="*/ 146772 h 166463"/>
                <a:gd name="connsiteX6" fmla="*/ 298045 w 297616"/>
                <a:gd name="connsiteY6" fmla="*/ 161905 h 166463"/>
                <a:gd name="connsiteX7" fmla="*/ 284930 w 297616"/>
                <a:gd name="connsiteY7" fmla="*/ 167454 h 166463"/>
                <a:gd name="connsiteX8" fmla="*/ 219858 w 297616"/>
                <a:gd name="connsiteY8" fmla="*/ 160896 h 166463"/>
                <a:gd name="connsiteX9" fmla="*/ 26659 w 297616"/>
                <a:gd name="connsiteY9" fmla="*/ 113479 h 166463"/>
                <a:gd name="connsiteX10" fmla="*/ 933 w 297616"/>
                <a:gd name="connsiteY10" fmla="*/ 73124 h 166463"/>
                <a:gd name="connsiteX11" fmla="*/ 23128 w 297616"/>
                <a:gd name="connsiteY11" fmla="*/ 9061 h 166463"/>
                <a:gd name="connsiteX12" fmla="*/ 36243 w 297616"/>
                <a:gd name="connsiteY12" fmla="*/ 486 h 16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7616" h="166463">
                  <a:moveTo>
                    <a:pt x="36243" y="486"/>
                  </a:moveTo>
                  <a:cubicBezTo>
                    <a:pt x="26659" y="14610"/>
                    <a:pt x="28677" y="20663"/>
                    <a:pt x="47341" y="21168"/>
                  </a:cubicBezTo>
                  <a:cubicBezTo>
                    <a:pt x="80634" y="22681"/>
                    <a:pt x="114431" y="15114"/>
                    <a:pt x="147219" y="25708"/>
                  </a:cubicBezTo>
                  <a:cubicBezTo>
                    <a:pt x="133599" y="54460"/>
                    <a:pt x="128050" y="59505"/>
                    <a:pt x="153272" y="75646"/>
                  </a:cubicBezTo>
                  <a:cubicBezTo>
                    <a:pt x="183034" y="94815"/>
                    <a:pt x="216831" y="106417"/>
                    <a:pt x="248610" y="121550"/>
                  </a:cubicBezTo>
                  <a:cubicBezTo>
                    <a:pt x="263743" y="129117"/>
                    <a:pt x="279381" y="135674"/>
                    <a:pt x="291992" y="146772"/>
                  </a:cubicBezTo>
                  <a:cubicBezTo>
                    <a:pt x="296532" y="150807"/>
                    <a:pt x="301072" y="154843"/>
                    <a:pt x="298045" y="161905"/>
                  </a:cubicBezTo>
                  <a:cubicBezTo>
                    <a:pt x="295523" y="167454"/>
                    <a:pt x="289974" y="167454"/>
                    <a:pt x="284930" y="167454"/>
                  </a:cubicBezTo>
                  <a:cubicBezTo>
                    <a:pt x="262735" y="168967"/>
                    <a:pt x="241548" y="164931"/>
                    <a:pt x="219858" y="160896"/>
                  </a:cubicBezTo>
                  <a:cubicBezTo>
                    <a:pt x="154785" y="148285"/>
                    <a:pt x="90722" y="131134"/>
                    <a:pt x="26659" y="113479"/>
                  </a:cubicBezTo>
                  <a:cubicBezTo>
                    <a:pt x="3455" y="106921"/>
                    <a:pt x="-2598" y="94311"/>
                    <a:pt x="933" y="73124"/>
                  </a:cubicBezTo>
                  <a:cubicBezTo>
                    <a:pt x="4968" y="50425"/>
                    <a:pt x="13544" y="29743"/>
                    <a:pt x="23128" y="9061"/>
                  </a:cubicBezTo>
                  <a:cubicBezTo>
                    <a:pt x="25146" y="3008"/>
                    <a:pt x="28677" y="-1532"/>
                    <a:pt x="36243" y="48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19">
              <a:extLst>
                <a:ext uri="{FF2B5EF4-FFF2-40B4-BE49-F238E27FC236}">
                  <a16:creationId xmlns:a16="http://schemas.microsoft.com/office/drawing/2014/main" id="{0187697C-EA86-4BC7-935A-37D4B40EDA2E}"/>
                </a:ext>
              </a:extLst>
            </p:cNvPr>
            <p:cNvSpPr/>
            <p:nvPr/>
          </p:nvSpPr>
          <p:spPr>
            <a:xfrm>
              <a:off x="889341" y="4709758"/>
              <a:ext cx="84929" cy="101915"/>
            </a:xfrm>
            <a:custGeom>
              <a:avLst/>
              <a:gdLst>
                <a:gd name="connsiteX0" fmla="*/ 75161 w 75665"/>
                <a:gd name="connsiteY0" fmla="*/ 76170 h 90798"/>
                <a:gd name="connsiteX1" fmla="*/ 57001 w 75665"/>
                <a:gd name="connsiteY1" fmla="*/ 93320 h 90798"/>
                <a:gd name="connsiteX2" fmla="*/ 0 w 75665"/>
                <a:gd name="connsiteY2" fmla="*/ 0 h 90798"/>
                <a:gd name="connsiteX3" fmla="*/ 52461 w 75665"/>
                <a:gd name="connsiteY3" fmla="*/ 27744 h 90798"/>
                <a:gd name="connsiteX4" fmla="*/ 75161 w 75665"/>
                <a:gd name="connsiteY4" fmla="*/ 76170 h 90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65" h="90798">
                  <a:moveTo>
                    <a:pt x="75161" y="76170"/>
                  </a:moveTo>
                  <a:cubicBezTo>
                    <a:pt x="70621" y="80710"/>
                    <a:pt x="65577" y="85249"/>
                    <a:pt x="57001" y="93320"/>
                  </a:cubicBezTo>
                  <a:cubicBezTo>
                    <a:pt x="51957" y="51452"/>
                    <a:pt x="16142" y="32788"/>
                    <a:pt x="0" y="0"/>
                  </a:cubicBezTo>
                  <a:cubicBezTo>
                    <a:pt x="19673" y="5549"/>
                    <a:pt x="35815" y="16646"/>
                    <a:pt x="52461" y="27744"/>
                  </a:cubicBezTo>
                  <a:cubicBezTo>
                    <a:pt x="69612" y="38841"/>
                    <a:pt x="78692" y="54479"/>
                    <a:pt x="75161" y="76170"/>
                  </a:cubicBezTo>
                  <a:close/>
                </a:path>
              </a:pathLst>
            </a:custGeom>
            <a:solidFill>
              <a:srgbClr val="FDB98A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20">
              <a:extLst>
                <a:ext uri="{FF2B5EF4-FFF2-40B4-BE49-F238E27FC236}">
                  <a16:creationId xmlns:a16="http://schemas.microsoft.com/office/drawing/2014/main" id="{AE84AD44-DA73-40FE-9D79-42AD96B68F69}"/>
                </a:ext>
              </a:extLst>
            </p:cNvPr>
            <p:cNvSpPr/>
            <p:nvPr/>
          </p:nvSpPr>
          <p:spPr>
            <a:xfrm>
              <a:off x="1562551" y="2366204"/>
              <a:ext cx="135887" cy="16986"/>
            </a:xfrm>
            <a:custGeom>
              <a:avLst/>
              <a:gdLst>
                <a:gd name="connsiteX0" fmla="*/ 121064 w 121064"/>
                <a:gd name="connsiteY0" fmla="*/ 10142 h 15133"/>
                <a:gd name="connsiteX1" fmla="*/ 108958 w 121064"/>
                <a:gd name="connsiteY1" fmla="*/ 16700 h 15133"/>
                <a:gd name="connsiteX2" fmla="*/ 0 w 121064"/>
                <a:gd name="connsiteY2" fmla="*/ 54 h 15133"/>
                <a:gd name="connsiteX3" fmla="*/ 121064 w 121064"/>
                <a:gd name="connsiteY3" fmla="*/ 10142 h 1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064" h="15133">
                  <a:moveTo>
                    <a:pt x="121064" y="10142"/>
                  </a:moveTo>
                  <a:cubicBezTo>
                    <a:pt x="118542" y="15691"/>
                    <a:pt x="114507" y="17709"/>
                    <a:pt x="108958" y="16700"/>
                  </a:cubicBezTo>
                  <a:cubicBezTo>
                    <a:pt x="72639" y="10142"/>
                    <a:pt x="35815" y="9638"/>
                    <a:pt x="0" y="54"/>
                  </a:cubicBezTo>
                  <a:cubicBezTo>
                    <a:pt x="40859" y="-451"/>
                    <a:pt x="81214" y="2576"/>
                    <a:pt x="121064" y="10142"/>
                  </a:cubicBezTo>
                  <a:close/>
                </a:path>
              </a:pathLst>
            </a:custGeom>
            <a:solidFill>
              <a:srgbClr val="8D8D8D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21">
              <a:extLst>
                <a:ext uri="{FF2B5EF4-FFF2-40B4-BE49-F238E27FC236}">
                  <a16:creationId xmlns:a16="http://schemas.microsoft.com/office/drawing/2014/main" id="{BAFCE155-B404-4B3A-8255-1A8D94AF210B}"/>
                </a:ext>
              </a:extLst>
            </p:cNvPr>
            <p:cNvSpPr/>
            <p:nvPr/>
          </p:nvSpPr>
          <p:spPr>
            <a:xfrm>
              <a:off x="1992971" y="3801575"/>
              <a:ext cx="288761" cy="730396"/>
            </a:xfrm>
            <a:custGeom>
              <a:avLst/>
              <a:gdLst>
                <a:gd name="connsiteX0" fmla="*/ 262209 w 257261"/>
                <a:gd name="connsiteY0" fmla="*/ 23708 h 650720"/>
                <a:gd name="connsiteX1" fmla="*/ 211261 w 257261"/>
                <a:gd name="connsiteY1" fmla="*/ 279961 h 650720"/>
                <a:gd name="connsiteX2" fmla="*/ 161826 w 257261"/>
                <a:gd name="connsiteY2" fmla="*/ 529656 h 650720"/>
                <a:gd name="connsiteX3" fmla="*/ 140135 w 257261"/>
                <a:gd name="connsiteY3" fmla="*/ 571020 h 650720"/>
                <a:gd name="connsiteX4" fmla="*/ 63461 w 257261"/>
                <a:gd name="connsiteY4" fmla="*/ 647694 h 650720"/>
                <a:gd name="connsiteX5" fmla="*/ 42275 w 257261"/>
                <a:gd name="connsiteY5" fmla="*/ 644163 h 650720"/>
                <a:gd name="connsiteX6" fmla="*/ 3938 w 257261"/>
                <a:gd name="connsiteY6" fmla="*/ 567489 h 650720"/>
                <a:gd name="connsiteX7" fmla="*/ 4947 w 257261"/>
                <a:gd name="connsiteY7" fmla="*/ 528647 h 650720"/>
                <a:gd name="connsiteX8" fmla="*/ 169393 w 257261"/>
                <a:gd name="connsiteY8" fmla="*/ 0 h 650720"/>
                <a:gd name="connsiteX9" fmla="*/ 262209 w 257261"/>
                <a:gd name="connsiteY9" fmla="*/ 23708 h 65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7261" h="650720">
                  <a:moveTo>
                    <a:pt x="262209" y="23708"/>
                  </a:moveTo>
                  <a:cubicBezTo>
                    <a:pt x="245562" y="108958"/>
                    <a:pt x="228411" y="194712"/>
                    <a:pt x="211261" y="279961"/>
                  </a:cubicBezTo>
                  <a:cubicBezTo>
                    <a:pt x="194614" y="363193"/>
                    <a:pt x="176959" y="446425"/>
                    <a:pt x="161826" y="529656"/>
                  </a:cubicBezTo>
                  <a:cubicBezTo>
                    <a:pt x="158799" y="546303"/>
                    <a:pt x="152746" y="559418"/>
                    <a:pt x="140135" y="571020"/>
                  </a:cubicBezTo>
                  <a:cubicBezTo>
                    <a:pt x="113905" y="595737"/>
                    <a:pt x="88683" y="621464"/>
                    <a:pt x="63461" y="647694"/>
                  </a:cubicBezTo>
                  <a:cubicBezTo>
                    <a:pt x="53373" y="658287"/>
                    <a:pt x="48328" y="656774"/>
                    <a:pt x="42275" y="644163"/>
                  </a:cubicBezTo>
                  <a:cubicBezTo>
                    <a:pt x="30169" y="618437"/>
                    <a:pt x="17558" y="592711"/>
                    <a:pt x="3938" y="567489"/>
                  </a:cubicBezTo>
                  <a:cubicBezTo>
                    <a:pt x="-3629" y="553365"/>
                    <a:pt x="1416" y="541258"/>
                    <a:pt x="4947" y="528647"/>
                  </a:cubicBezTo>
                  <a:cubicBezTo>
                    <a:pt x="53877" y="365211"/>
                    <a:pt x="109365" y="175543"/>
                    <a:pt x="169393" y="0"/>
                  </a:cubicBezTo>
                  <a:cubicBezTo>
                    <a:pt x="216305" y="7062"/>
                    <a:pt x="241022" y="15637"/>
                    <a:pt x="262209" y="23708"/>
                  </a:cubicBezTo>
                  <a:close/>
                </a:path>
              </a:pathLst>
            </a:custGeom>
            <a:solidFill>
              <a:srgbClr val="FEFEFE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22">
              <a:extLst>
                <a:ext uri="{FF2B5EF4-FFF2-40B4-BE49-F238E27FC236}">
                  <a16:creationId xmlns:a16="http://schemas.microsoft.com/office/drawing/2014/main" id="{00704D66-1ABE-47F3-ABE5-D97AA0A431F0}"/>
                </a:ext>
              </a:extLst>
            </p:cNvPr>
            <p:cNvSpPr/>
            <p:nvPr/>
          </p:nvSpPr>
          <p:spPr>
            <a:xfrm>
              <a:off x="2193228" y="3656741"/>
              <a:ext cx="124564" cy="124564"/>
            </a:xfrm>
            <a:custGeom>
              <a:avLst/>
              <a:gdLst>
                <a:gd name="connsiteX0" fmla="*/ 114062 w 110975"/>
                <a:gd name="connsiteY0" fmla="*/ 34202 h 110975"/>
                <a:gd name="connsiteX1" fmla="*/ 105487 w 110975"/>
                <a:gd name="connsiteY1" fmla="*/ 99778 h 110975"/>
                <a:gd name="connsiteX2" fmla="*/ 88336 w 110975"/>
                <a:gd name="connsiteY2" fmla="*/ 114407 h 110975"/>
                <a:gd name="connsiteX3" fmla="*/ 16202 w 110975"/>
                <a:gd name="connsiteY3" fmla="*/ 105327 h 110975"/>
                <a:gd name="connsiteX4" fmla="*/ 565 w 110975"/>
                <a:gd name="connsiteY4" fmla="*/ 86159 h 110975"/>
                <a:gd name="connsiteX5" fmla="*/ 9644 w 110975"/>
                <a:gd name="connsiteY5" fmla="*/ 16547 h 110975"/>
                <a:gd name="connsiteX6" fmla="*/ 29317 w 110975"/>
                <a:gd name="connsiteY6" fmla="*/ 405 h 110975"/>
                <a:gd name="connsiteX7" fmla="*/ 98929 w 110975"/>
                <a:gd name="connsiteY7" fmla="*/ 9485 h 110975"/>
                <a:gd name="connsiteX8" fmla="*/ 114062 w 110975"/>
                <a:gd name="connsiteY8" fmla="*/ 34202 h 11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975" h="110975">
                  <a:moveTo>
                    <a:pt x="114062" y="34202"/>
                  </a:moveTo>
                  <a:cubicBezTo>
                    <a:pt x="111540" y="53370"/>
                    <a:pt x="108009" y="76574"/>
                    <a:pt x="105487" y="99778"/>
                  </a:cubicBezTo>
                  <a:cubicBezTo>
                    <a:pt x="103974" y="110876"/>
                    <a:pt x="100947" y="116425"/>
                    <a:pt x="88336" y="114407"/>
                  </a:cubicBezTo>
                  <a:cubicBezTo>
                    <a:pt x="64628" y="110371"/>
                    <a:pt x="40415" y="107849"/>
                    <a:pt x="16202" y="105327"/>
                  </a:cubicBezTo>
                  <a:cubicBezTo>
                    <a:pt x="4096" y="103814"/>
                    <a:pt x="-1958" y="99778"/>
                    <a:pt x="565" y="86159"/>
                  </a:cubicBezTo>
                  <a:cubicBezTo>
                    <a:pt x="4096" y="62955"/>
                    <a:pt x="7122" y="39751"/>
                    <a:pt x="9644" y="16547"/>
                  </a:cubicBezTo>
                  <a:cubicBezTo>
                    <a:pt x="11158" y="3936"/>
                    <a:pt x="16707" y="-1613"/>
                    <a:pt x="29317" y="405"/>
                  </a:cubicBezTo>
                  <a:cubicBezTo>
                    <a:pt x="52521" y="3431"/>
                    <a:pt x="75725" y="5954"/>
                    <a:pt x="98929" y="9485"/>
                  </a:cubicBezTo>
                  <a:cubicBezTo>
                    <a:pt x="115071" y="12007"/>
                    <a:pt x="115071" y="12511"/>
                    <a:pt x="114062" y="34202"/>
                  </a:cubicBezTo>
                  <a:close/>
                </a:path>
              </a:pathLst>
            </a:custGeom>
            <a:solidFill>
              <a:srgbClr val="FEFEFE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23">
              <a:extLst>
                <a:ext uri="{FF2B5EF4-FFF2-40B4-BE49-F238E27FC236}">
                  <a16:creationId xmlns:a16="http://schemas.microsoft.com/office/drawing/2014/main" id="{419E9E0A-84CF-4DB6-B03D-CCE08B944D36}"/>
                </a:ext>
              </a:extLst>
            </p:cNvPr>
            <p:cNvSpPr/>
            <p:nvPr/>
          </p:nvSpPr>
          <p:spPr>
            <a:xfrm>
              <a:off x="770094" y="4621430"/>
              <a:ext cx="1438143" cy="1217325"/>
            </a:xfrm>
            <a:custGeom>
              <a:avLst/>
              <a:gdLst>
                <a:gd name="connsiteX0" fmla="*/ 1284095 w 1281264"/>
                <a:gd name="connsiteY0" fmla="*/ 713271 h 1084534"/>
                <a:gd name="connsiteX1" fmla="*/ 1270979 w 1281264"/>
                <a:gd name="connsiteY1" fmla="*/ 412627 h 1084534"/>
                <a:gd name="connsiteX2" fmla="*/ 1264926 w 1281264"/>
                <a:gd name="connsiteY2" fmla="*/ 262306 h 1084534"/>
                <a:gd name="connsiteX3" fmla="*/ 1251307 w 1281264"/>
                <a:gd name="connsiteY3" fmla="*/ 177561 h 1084534"/>
                <a:gd name="connsiteX4" fmla="*/ 1174632 w 1281264"/>
                <a:gd name="connsiteY4" fmla="*/ 179579 h 1084534"/>
                <a:gd name="connsiteX5" fmla="*/ 878529 w 1281264"/>
                <a:gd name="connsiteY5" fmla="*/ 144268 h 1084534"/>
                <a:gd name="connsiteX6" fmla="*/ 575364 w 1281264"/>
                <a:gd name="connsiteY6" fmla="*/ 87267 h 1084534"/>
                <a:gd name="connsiteX7" fmla="*/ 433618 w 1281264"/>
                <a:gd name="connsiteY7" fmla="*/ 55488 h 1084534"/>
                <a:gd name="connsiteX8" fmla="*/ 342820 w 1281264"/>
                <a:gd name="connsiteY8" fmla="*/ 34301 h 1084534"/>
                <a:gd name="connsiteX9" fmla="*/ 314571 w 1281264"/>
                <a:gd name="connsiteY9" fmla="*/ 24213 h 1084534"/>
                <a:gd name="connsiteX10" fmla="*/ 298934 w 1281264"/>
                <a:gd name="connsiteY10" fmla="*/ 0 h 1084534"/>
                <a:gd name="connsiteX11" fmla="*/ 296916 w 1281264"/>
                <a:gd name="connsiteY11" fmla="*/ 36824 h 1084534"/>
                <a:gd name="connsiteX12" fmla="*/ 216206 w 1281264"/>
                <a:gd name="connsiteY12" fmla="*/ 588171 h 1084534"/>
                <a:gd name="connsiteX13" fmla="*/ 205109 w 1281264"/>
                <a:gd name="connsiteY13" fmla="*/ 629030 h 1084534"/>
                <a:gd name="connsiteX14" fmla="*/ 10902 w 1281264"/>
                <a:gd name="connsiteY14" fmla="*/ 886796 h 1084534"/>
                <a:gd name="connsiteX15" fmla="*/ 13928 w 1281264"/>
                <a:gd name="connsiteY15" fmla="*/ 917062 h 1084534"/>
                <a:gd name="connsiteX16" fmla="*/ 121877 w 1281264"/>
                <a:gd name="connsiteY16" fmla="*/ 912018 h 1084534"/>
                <a:gd name="connsiteX17" fmla="*/ 145081 w 1281264"/>
                <a:gd name="connsiteY17" fmla="*/ 883770 h 1084534"/>
                <a:gd name="connsiteX18" fmla="*/ 405874 w 1281264"/>
                <a:gd name="connsiteY18" fmla="*/ 698138 h 1084534"/>
                <a:gd name="connsiteX19" fmla="*/ 441689 w 1281264"/>
                <a:gd name="connsiteY19" fmla="*/ 649207 h 1084534"/>
                <a:gd name="connsiteX20" fmla="*/ 532487 w 1281264"/>
                <a:gd name="connsiteY20" fmla="*/ 358149 h 1084534"/>
                <a:gd name="connsiteX21" fmla="*/ 558718 w 1281264"/>
                <a:gd name="connsiteY21" fmla="*/ 332927 h 1084534"/>
                <a:gd name="connsiteX22" fmla="*/ 963274 w 1281264"/>
                <a:gd name="connsiteY22" fmla="*/ 302661 h 1084534"/>
                <a:gd name="connsiteX23" fmla="*/ 998585 w 1281264"/>
                <a:gd name="connsiteY23" fmla="*/ 327378 h 1084534"/>
                <a:gd name="connsiteX24" fmla="*/ 1106534 w 1281264"/>
                <a:gd name="connsiteY24" fmla="*/ 710749 h 1084534"/>
                <a:gd name="connsiteX25" fmla="*/ 1101489 w 1281264"/>
                <a:gd name="connsiteY25" fmla="*/ 761192 h 1084534"/>
                <a:gd name="connsiteX26" fmla="*/ 962770 w 1281264"/>
                <a:gd name="connsiteY26" fmla="*/ 1049729 h 1084534"/>
                <a:gd name="connsiteX27" fmla="*/ 954194 w 1281264"/>
                <a:gd name="connsiteY27" fmla="*/ 1077473 h 1084534"/>
                <a:gd name="connsiteX28" fmla="*/ 968823 w 1281264"/>
                <a:gd name="connsiteY28" fmla="*/ 1086048 h 1084534"/>
                <a:gd name="connsiteX29" fmla="*/ 1066179 w 1281264"/>
                <a:gd name="connsiteY29" fmla="*/ 1063853 h 1084534"/>
                <a:gd name="connsiteX30" fmla="*/ 1134278 w 1281264"/>
                <a:gd name="connsiteY30" fmla="*/ 970028 h 1084534"/>
                <a:gd name="connsiteX31" fmla="*/ 1275519 w 1281264"/>
                <a:gd name="connsiteY31" fmla="*/ 752112 h 1084534"/>
                <a:gd name="connsiteX32" fmla="*/ 1284095 w 1281264"/>
                <a:gd name="connsiteY32" fmla="*/ 713271 h 108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81264" h="1084534">
                  <a:moveTo>
                    <a:pt x="1284095" y="713271"/>
                  </a:moveTo>
                  <a:cubicBezTo>
                    <a:pt x="1279050" y="612888"/>
                    <a:pt x="1275015" y="512506"/>
                    <a:pt x="1270979" y="412627"/>
                  </a:cubicBezTo>
                  <a:cubicBezTo>
                    <a:pt x="1268962" y="362689"/>
                    <a:pt x="1266944" y="312245"/>
                    <a:pt x="1264926" y="262306"/>
                  </a:cubicBezTo>
                  <a:cubicBezTo>
                    <a:pt x="1264422" y="247173"/>
                    <a:pt x="1273502" y="181092"/>
                    <a:pt x="1251307" y="177561"/>
                  </a:cubicBezTo>
                  <a:cubicBezTo>
                    <a:pt x="1228102" y="173526"/>
                    <a:pt x="1198845" y="180083"/>
                    <a:pt x="1174632" y="179579"/>
                  </a:cubicBezTo>
                  <a:cubicBezTo>
                    <a:pt x="1075763" y="178065"/>
                    <a:pt x="975885" y="159402"/>
                    <a:pt x="878529" y="144268"/>
                  </a:cubicBezTo>
                  <a:cubicBezTo>
                    <a:pt x="776633" y="128127"/>
                    <a:pt x="675746" y="108958"/>
                    <a:pt x="575364" y="87267"/>
                  </a:cubicBezTo>
                  <a:cubicBezTo>
                    <a:pt x="527947" y="77178"/>
                    <a:pt x="481035" y="66585"/>
                    <a:pt x="433618" y="55488"/>
                  </a:cubicBezTo>
                  <a:cubicBezTo>
                    <a:pt x="403352" y="48426"/>
                    <a:pt x="373086" y="41364"/>
                    <a:pt x="342820" y="34301"/>
                  </a:cubicBezTo>
                  <a:cubicBezTo>
                    <a:pt x="333235" y="31779"/>
                    <a:pt x="323147" y="29762"/>
                    <a:pt x="314571" y="24213"/>
                  </a:cubicBezTo>
                  <a:cubicBezTo>
                    <a:pt x="305996" y="18664"/>
                    <a:pt x="298934" y="10089"/>
                    <a:pt x="298934" y="0"/>
                  </a:cubicBezTo>
                  <a:cubicBezTo>
                    <a:pt x="299438" y="12107"/>
                    <a:pt x="298429" y="25222"/>
                    <a:pt x="296916" y="36824"/>
                  </a:cubicBezTo>
                  <a:cubicBezTo>
                    <a:pt x="270181" y="220438"/>
                    <a:pt x="243446" y="404557"/>
                    <a:pt x="216206" y="588171"/>
                  </a:cubicBezTo>
                  <a:cubicBezTo>
                    <a:pt x="214189" y="601790"/>
                    <a:pt x="214693" y="616924"/>
                    <a:pt x="205109" y="629030"/>
                  </a:cubicBezTo>
                  <a:cubicBezTo>
                    <a:pt x="140541" y="714784"/>
                    <a:pt x="75469" y="801042"/>
                    <a:pt x="10902" y="886796"/>
                  </a:cubicBezTo>
                  <a:cubicBezTo>
                    <a:pt x="813" y="900416"/>
                    <a:pt x="-8771" y="911009"/>
                    <a:pt x="13928" y="917062"/>
                  </a:cubicBezTo>
                  <a:cubicBezTo>
                    <a:pt x="23512" y="919584"/>
                    <a:pt x="119859" y="924629"/>
                    <a:pt x="121877" y="912018"/>
                  </a:cubicBezTo>
                  <a:cubicBezTo>
                    <a:pt x="123895" y="897894"/>
                    <a:pt x="134992" y="890832"/>
                    <a:pt x="145081" y="883770"/>
                  </a:cubicBezTo>
                  <a:cubicBezTo>
                    <a:pt x="231844" y="821724"/>
                    <a:pt x="318607" y="759174"/>
                    <a:pt x="405874" y="698138"/>
                  </a:cubicBezTo>
                  <a:cubicBezTo>
                    <a:pt x="424034" y="685527"/>
                    <a:pt x="435636" y="670898"/>
                    <a:pt x="441689" y="649207"/>
                  </a:cubicBezTo>
                  <a:cubicBezTo>
                    <a:pt x="470946" y="551852"/>
                    <a:pt x="502221" y="455000"/>
                    <a:pt x="532487" y="358149"/>
                  </a:cubicBezTo>
                  <a:cubicBezTo>
                    <a:pt x="536522" y="344529"/>
                    <a:pt x="541062" y="334440"/>
                    <a:pt x="558718" y="332927"/>
                  </a:cubicBezTo>
                  <a:cubicBezTo>
                    <a:pt x="693906" y="323343"/>
                    <a:pt x="828590" y="313254"/>
                    <a:pt x="963274" y="302661"/>
                  </a:cubicBezTo>
                  <a:cubicBezTo>
                    <a:pt x="983956" y="301148"/>
                    <a:pt x="993036" y="307201"/>
                    <a:pt x="998585" y="327378"/>
                  </a:cubicBezTo>
                  <a:cubicBezTo>
                    <a:pt x="1033895" y="455504"/>
                    <a:pt x="1069710" y="583127"/>
                    <a:pt x="1106534" y="710749"/>
                  </a:cubicBezTo>
                  <a:cubicBezTo>
                    <a:pt x="1112083" y="729413"/>
                    <a:pt x="1109560" y="744546"/>
                    <a:pt x="1101489" y="761192"/>
                  </a:cubicBezTo>
                  <a:cubicBezTo>
                    <a:pt x="1054577" y="857035"/>
                    <a:pt x="1009178" y="953382"/>
                    <a:pt x="962770" y="1049729"/>
                  </a:cubicBezTo>
                  <a:cubicBezTo>
                    <a:pt x="959239" y="1057295"/>
                    <a:pt x="949655" y="1069402"/>
                    <a:pt x="954194" y="1077473"/>
                  </a:cubicBezTo>
                  <a:cubicBezTo>
                    <a:pt x="956717" y="1082517"/>
                    <a:pt x="962770" y="1085543"/>
                    <a:pt x="968823" y="1086048"/>
                  </a:cubicBezTo>
                  <a:cubicBezTo>
                    <a:pt x="998585" y="1088066"/>
                    <a:pt x="1040453" y="1078986"/>
                    <a:pt x="1066179" y="1063853"/>
                  </a:cubicBezTo>
                  <a:cubicBezTo>
                    <a:pt x="1096949" y="1045693"/>
                    <a:pt x="1115109" y="999790"/>
                    <a:pt x="1134278" y="970028"/>
                  </a:cubicBezTo>
                  <a:cubicBezTo>
                    <a:pt x="1181190" y="897389"/>
                    <a:pt x="1228102" y="824751"/>
                    <a:pt x="1275519" y="752112"/>
                  </a:cubicBezTo>
                  <a:cubicBezTo>
                    <a:pt x="1282077" y="738997"/>
                    <a:pt x="1284599" y="727395"/>
                    <a:pt x="1284095" y="713271"/>
                  </a:cubicBezTo>
                  <a:close/>
                </a:path>
              </a:pathLst>
            </a:custGeom>
            <a:solidFill>
              <a:srgbClr val="4D4D4D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24">
              <a:extLst>
                <a:ext uri="{FF2B5EF4-FFF2-40B4-BE49-F238E27FC236}">
                  <a16:creationId xmlns:a16="http://schemas.microsoft.com/office/drawing/2014/main" id="{EB35AF6C-A6D6-4856-9DB0-80E402BF5B93}"/>
                </a:ext>
              </a:extLst>
            </p:cNvPr>
            <p:cNvSpPr/>
            <p:nvPr/>
          </p:nvSpPr>
          <p:spPr>
            <a:xfrm>
              <a:off x="2066467" y="983608"/>
              <a:ext cx="702086" cy="322733"/>
            </a:xfrm>
            <a:custGeom>
              <a:avLst/>
              <a:gdLst>
                <a:gd name="connsiteX0" fmla="*/ 417672 w 625499"/>
                <a:gd name="connsiteY0" fmla="*/ 0 h 287527"/>
                <a:gd name="connsiteX1" fmla="*/ 459540 w 625499"/>
                <a:gd name="connsiteY1" fmla="*/ 42373 h 287527"/>
                <a:gd name="connsiteX2" fmla="*/ 588675 w 625499"/>
                <a:gd name="connsiteY2" fmla="*/ 125604 h 287527"/>
                <a:gd name="connsiteX3" fmla="*/ 616924 w 625499"/>
                <a:gd name="connsiteY3" fmla="*/ 157384 h 287527"/>
                <a:gd name="connsiteX4" fmla="*/ 611375 w 625499"/>
                <a:gd name="connsiteY4" fmla="*/ 219934 h 287527"/>
                <a:gd name="connsiteX5" fmla="*/ 524612 w 625499"/>
                <a:gd name="connsiteY5" fmla="*/ 268359 h 287527"/>
                <a:gd name="connsiteX6" fmla="*/ 119551 w 625499"/>
                <a:gd name="connsiteY6" fmla="*/ 251713 h 287527"/>
                <a:gd name="connsiteX7" fmla="*/ 0 w 625499"/>
                <a:gd name="connsiteY7" fmla="*/ 212871 h 287527"/>
                <a:gd name="connsiteX8" fmla="*/ 151330 w 625499"/>
                <a:gd name="connsiteY8" fmla="*/ 235571 h 287527"/>
                <a:gd name="connsiteX9" fmla="*/ 344529 w 625499"/>
                <a:gd name="connsiteY9" fmla="*/ 270881 h 287527"/>
                <a:gd name="connsiteX10" fmla="*/ 407079 w 625499"/>
                <a:gd name="connsiteY10" fmla="*/ 266846 h 287527"/>
                <a:gd name="connsiteX11" fmla="*/ 445416 w 625499"/>
                <a:gd name="connsiteY11" fmla="*/ 201269 h 287527"/>
                <a:gd name="connsiteX12" fmla="*/ 407583 w 625499"/>
                <a:gd name="connsiteY12" fmla="*/ 130144 h 287527"/>
                <a:gd name="connsiteX13" fmla="*/ 376813 w 625499"/>
                <a:gd name="connsiteY13" fmla="*/ 75665 h 287527"/>
                <a:gd name="connsiteX14" fmla="*/ 417672 w 625499"/>
                <a:gd name="connsiteY14" fmla="*/ 0 h 28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5499" h="287527">
                  <a:moveTo>
                    <a:pt x="417672" y="0"/>
                  </a:moveTo>
                  <a:cubicBezTo>
                    <a:pt x="437345" y="8575"/>
                    <a:pt x="444407" y="29257"/>
                    <a:pt x="459540" y="42373"/>
                  </a:cubicBezTo>
                  <a:cubicBezTo>
                    <a:pt x="498886" y="76170"/>
                    <a:pt x="547816" y="94329"/>
                    <a:pt x="588675" y="125604"/>
                  </a:cubicBezTo>
                  <a:cubicBezTo>
                    <a:pt x="600277" y="134684"/>
                    <a:pt x="609862" y="144773"/>
                    <a:pt x="616924" y="157384"/>
                  </a:cubicBezTo>
                  <a:cubicBezTo>
                    <a:pt x="630039" y="179579"/>
                    <a:pt x="628526" y="200261"/>
                    <a:pt x="611375" y="219934"/>
                  </a:cubicBezTo>
                  <a:cubicBezTo>
                    <a:pt x="588171" y="246164"/>
                    <a:pt x="557400" y="259784"/>
                    <a:pt x="524612" y="268359"/>
                  </a:cubicBezTo>
                  <a:cubicBezTo>
                    <a:pt x="387910" y="304174"/>
                    <a:pt x="253226" y="292068"/>
                    <a:pt x="119551" y="251713"/>
                  </a:cubicBezTo>
                  <a:cubicBezTo>
                    <a:pt x="79196" y="239606"/>
                    <a:pt x="39850" y="225987"/>
                    <a:pt x="0" y="212871"/>
                  </a:cubicBezTo>
                  <a:cubicBezTo>
                    <a:pt x="51957" y="210854"/>
                    <a:pt x="101896" y="222960"/>
                    <a:pt x="151330" y="235571"/>
                  </a:cubicBezTo>
                  <a:cubicBezTo>
                    <a:pt x="214889" y="251208"/>
                    <a:pt x="278448" y="265837"/>
                    <a:pt x="344529" y="270881"/>
                  </a:cubicBezTo>
                  <a:cubicBezTo>
                    <a:pt x="365715" y="272395"/>
                    <a:pt x="386397" y="271890"/>
                    <a:pt x="407079" y="266846"/>
                  </a:cubicBezTo>
                  <a:cubicBezTo>
                    <a:pt x="442894" y="258775"/>
                    <a:pt x="455504" y="236580"/>
                    <a:pt x="445416" y="201269"/>
                  </a:cubicBezTo>
                  <a:cubicBezTo>
                    <a:pt x="437849" y="175039"/>
                    <a:pt x="423221" y="152339"/>
                    <a:pt x="407583" y="130144"/>
                  </a:cubicBezTo>
                  <a:cubicBezTo>
                    <a:pt x="395477" y="112993"/>
                    <a:pt x="383875" y="95338"/>
                    <a:pt x="376813" y="75665"/>
                  </a:cubicBezTo>
                  <a:cubicBezTo>
                    <a:pt x="363697" y="35310"/>
                    <a:pt x="376308" y="11602"/>
                    <a:pt x="41767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25">
              <a:extLst>
                <a:ext uri="{FF2B5EF4-FFF2-40B4-BE49-F238E27FC236}">
                  <a16:creationId xmlns:a16="http://schemas.microsoft.com/office/drawing/2014/main" id="{B4C2B24F-DFE4-4EB5-85D2-A2B300C47C34}"/>
                </a:ext>
              </a:extLst>
            </p:cNvPr>
            <p:cNvSpPr/>
            <p:nvPr/>
          </p:nvSpPr>
          <p:spPr>
            <a:xfrm>
              <a:off x="1370610" y="1929725"/>
              <a:ext cx="1330566" cy="560536"/>
            </a:xfrm>
            <a:custGeom>
              <a:avLst/>
              <a:gdLst>
                <a:gd name="connsiteX0" fmla="*/ 1185926 w 1185421"/>
                <a:gd name="connsiteY0" fmla="*/ 499895 h 499390"/>
                <a:gd name="connsiteX1" fmla="*/ 0 w 1185421"/>
                <a:gd name="connsiteY1" fmla="*/ 390937 h 499390"/>
                <a:gd name="connsiteX2" fmla="*/ 36824 w 1185421"/>
                <a:gd name="connsiteY2" fmla="*/ 129640 h 499390"/>
                <a:gd name="connsiteX3" fmla="*/ 1162218 w 1185421"/>
                <a:gd name="connsiteY3" fmla="*/ 0 h 49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5421" h="499390">
                  <a:moveTo>
                    <a:pt x="1185926" y="499895"/>
                  </a:moveTo>
                  <a:lnTo>
                    <a:pt x="0" y="390937"/>
                  </a:lnTo>
                  <a:lnTo>
                    <a:pt x="36824" y="129640"/>
                  </a:lnTo>
                  <a:lnTo>
                    <a:pt x="1162218" y="0"/>
                  </a:lnTo>
                  <a:close/>
                </a:path>
              </a:pathLst>
            </a:custGeom>
            <a:solidFill>
              <a:srgbClr val="F2F2F2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26">
              <a:extLst>
                <a:ext uri="{FF2B5EF4-FFF2-40B4-BE49-F238E27FC236}">
                  <a16:creationId xmlns:a16="http://schemas.microsoft.com/office/drawing/2014/main" id="{CE0808EA-DF29-4718-93B6-861B7A6865D6}"/>
                </a:ext>
              </a:extLst>
            </p:cNvPr>
            <p:cNvSpPr/>
            <p:nvPr/>
          </p:nvSpPr>
          <p:spPr>
            <a:xfrm>
              <a:off x="1216603" y="1788176"/>
              <a:ext cx="1494763" cy="1857130"/>
            </a:xfrm>
            <a:custGeom>
              <a:avLst/>
              <a:gdLst>
                <a:gd name="connsiteX0" fmla="*/ 1291353 w 1331707"/>
                <a:gd name="connsiteY0" fmla="*/ 0 h 1654545"/>
                <a:gd name="connsiteX1" fmla="*/ 1115810 w 1331707"/>
                <a:gd name="connsiteY1" fmla="*/ 11098 h 1654545"/>
                <a:gd name="connsiteX2" fmla="*/ 726386 w 1331707"/>
                <a:gd name="connsiteY2" fmla="*/ 5549 h 1654545"/>
                <a:gd name="connsiteX3" fmla="*/ 472151 w 1331707"/>
                <a:gd name="connsiteY3" fmla="*/ 59523 h 1654545"/>
                <a:gd name="connsiteX4" fmla="*/ 329900 w 1331707"/>
                <a:gd name="connsiteY4" fmla="*/ 238093 h 1654545"/>
                <a:gd name="connsiteX5" fmla="*/ 174030 w 1331707"/>
                <a:gd name="connsiteY5" fmla="*/ 256253 h 1654545"/>
                <a:gd name="connsiteX6" fmla="*/ 0 w 1331707"/>
                <a:gd name="connsiteY6" fmla="*/ 1488587 h 1654545"/>
                <a:gd name="connsiteX7" fmla="*/ 22700 w 1331707"/>
                <a:gd name="connsiteY7" fmla="*/ 1490100 h 1654545"/>
                <a:gd name="connsiteX8" fmla="*/ 1124385 w 1331707"/>
                <a:gd name="connsiteY8" fmla="*/ 1659086 h 1654545"/>
                <a:gd name="connsiteX9" fmla="*/ 1180882 w 1331707"/>
                <a:gd name="connsiteY9" fmla="*/ 1584934 h 1654545"/>
                <a:gd name="connsiteX10" fmla="*/ 1231325 w 1331707"/>
                <a:gd name="connsiteY10" fmla="*/ 1448232 h 1654545"/>
                <a:gd name="connsiteX11" fmla="*/ 1164740 w 1331707"/>
                <a:gd name="connsiteY11" fmla="*/ 1370549 h 1654545"/>
                <a:gd name="connsiteX12" fmla="*/ 1106730 w 1331707"/>
                <a:gd name="connsiteY12" fmla="*/ 1371558 h 1654545"/>
                <a:gd name="connsiteX13" fmla="*/ 794989 w 1331707"/>
                <a:gd name="connsiteY13" fmla="*/ 1364496 h 1654545"/>
                <a:gd name="connsiteX14" fmla="*/ 651225 w 1331707"/>
                <a:gd name="connsiteY14" fmla="*/ 1314052 h 1654545"/>
                <a:gd name="connsiteX15" fmla="*/ 608853 w 1331707"/>
                <a:gd name="connsiteY15" fmla="*/ 1184413 h 1654545"/>
                <a:gd name="connsiteX16" fmla="*/ 718819 w 1331707"/>
                <a:gd name="connsiteY16" fmla="*/ 1090083 h 1654545"/>
                <a:gd name="connsiteX17" fmla="*/ 897894 w 1331707"/>
                <a:gd name="connsiteY17" fmla="*/ 1071924 h 1654545"/>
                <a:gd name="connsiteX18" fmla="*/ 943293 w 1331707"/>
                <a:gd name="connsiteY18" fmla="*/ 1071419 h 1654545"/>
                <a:gd name="connsiteX19" fmla="*/ 970028 w 1331707"/>
                <a:gd name="connsiteY19" fmla="*/ 1044180 h 1654545"/>
                <a:gd name="connsiteX20" fmla="*/ 971037 w 1331707"/>
                <a:gd name="connsiteY20" fmla="*/ 1008869 h 1654545"/>
                <a:gd name="connsiteX21" fmla="*/ 971541 w 1331707"/>
                <a:gd name="connsiteY21" fmla="*/ 852495 h 1654545"/>
                <a:gd name="connsiteX22" fmla="*/ 1011392 w 1331707"/>
                <a:gd name="connsiteY22" fmla="*/ 818698 h 1654545"/>
                <a:gd name="connsiteX23" fmla="*/ 1148598 w 1331707"/>
                <a:gd name="connsiteY23" fmla="*/ 837866 h 1654545"/>
                <a:gd name="connsiteX24" fmla="*/ 1290848 w 1331707"/>
                <a:gd name="connsiteY24" fmla="*/ 854512 h 1654545"/>
                <a:gd name="connsiteX25" fmla="*/ 1332717 w 1331707"/>
                <a:gd name="connsiteY25" fmla="*/ 809113 h 1654545"/>
                <a:gd name="connsiteX26" fmla="*/ 1333221 w 1331707"/>
                <a:gd name="connsiteY26" fmla="*/ 806591 h 1654545"/>
                <a:gd name="connsiteX27" fmla="*/ 1291353 w 1331707"/>
                <a:gd name="connsiteY27" fmla="*/ 0 h 165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31707" h="1654545">
                  <a:moveTo>
                    <a:pt x="1291353" y="0"/>
                  </a:moveTo>
                  <a:cubicBezTo>
                    <a:pt x="1232838" y="6053"/>
                    <a:pt x="1174828" y="10593"/>
                    <a:pt x="1115810" y="11098"/>
                  </a:cubicBezTo>
                  <a:cubicBezTo>
                    <a:pt x="986170" y="12106"/>
                    <a:pt x="856530" y="-2522"/>
                    <a:pt x="726386" y="5549"/>
                  </a:cubicBezTo>
                  <a:cubicBezTo>
                    <a:pt x="639119" y="11098"/>
                    <a:pt x="552860" y="23204"/>
                    <a:pt x="472151" y="59523"/>
                  </a:cubicBezTo>
                  <a:cubicBezTo>
                    <a:pt x="392955" y="95338"/>
                    <a:pt x="340493" y="150826"/>
                    <a:pt x="329900" y="238093"/>
                  </a:cubicBezTo>
                  <a:lnTo>
                    <a:pt x="174030" y="256253"/>
                  </a:lnTo>
                  <a:cubicBezTo>
                    <a:pt x="174030" y="256253"/>
                    <a:pt x="16646" y="1414939"/>
                    <a:pt x="0" y="1488587"/>
                  </a:cubicBezTo>
                  <a:cubicBezTo>
                    <a:pt x="7567" y="1489091"/>
                    <a:pt x="15133" y="1489091"/>
                    <a:pt x="22700" y="1490100"/>
                  </a:cubicBezTo>
                  <a:cubicBezTo>
                    <a:pt x="380848" y="1545083"/>
                    <a:pt x="766236" y="1604102"/>
                    <a:pt x="1124385" y="1659086"/>
                  </a:cubicBezTo>
                  <a:cubicBezTo>
                    <a:pt x="1142040" y="1661608"/>
                    <a:pt x="1169280" y="1610660"/>
                    <a:pt x="1180882" y="1584934"/>
                  </a:cubicBezTo>
                  <a:cubicBezTo>
                    <a:pt x="1202068" y="1537517"/>
                    <a:pt x="1225776" y="1500693"/>
                    <a:pt x="1231325" y="1448232"/>
                  </a:cubicBezTo>
                  <a:cubicBezTo>
                    <a:pt x="1235865" y="1402328"/>
                    <a:pt x="1218210" y="1367018"/>
                    <a:pt x="1164740" y="1370549"/>
                  </a:cubicBezTo>
                  <a:cubicBezTo>
                    <a:pt x="1145571" y="1371558"/>
                    <a:pt x="1125898" y="1370045"/>
                    <a:pt x="1106730" y="1371558"/>
                  </a:cubicBezTo>
                  <a:cubicBezTo>
                    <a:pt x="1002816" y="1378620"/>
                    <a:pt x="898398" y="1380638"/>
                    <a:pt x="794989" y="1364496"/>
                  </a:cubicBezTo>
                  <a:cubicBezTo>
                    <a:pt x="744041" y="1356425"/>
                    <a:pt x="694102" y="1345832"/>
                    <a:pt x="651225" y="1314052"/>
                  </a:cubicBezTo>
                  <a:cubicBezTo>
                    <a:pt x="609357" y="1282777"/>
                    <a:pt x="593215" y="1234352"/>
                    <a:pt x="608853" y="1184413"/>
                  </a:cubicBezTo>
                  <a:cubicBezTo>
                    <a:pt x="626004" y="1129934"/>
                    <a:pt x="668880" y="1105216"/>
                    <a:pt x="718819" y="1090083"/>
                  </a:cubicBezTo>
                  <a:cubicBezTo>
                    <a:pt x="777334" y="1072428"/>
                    <a:pt x="837362" y="1067384"/>
                    <a:pt x="897894" y="1071924"/>
                  </a:cubicBezTo>
                  <a:cubicBezTo>
                    <a:pt x="913027" y="1072933"/>
                    <a:pt x="928160" y="1072428"/>
                    <a:pt x="943293" y="1071419"/>
                  </a:cubicBezTo>
                  <a:cubicBezTo>
                    <a:pt x="960444" y="1070410"/>
                    <a:pt x="969019" y="1061331"/>
                    <a:pt x="970028" y="1044180"/>
                  </a:cubicBezTo>
                  <a:cubicBezTo>
                    <a:pt x="970532" y="1032578"/>
                    <a:pt x="971037" y="1020471"/>
                    <a:pt x="971037" y="1008869"/>
                  </a:cubicBezTo>
                  <a:cubicBezTo>
                    <a:pt x="971037" y="956913"/>
                    <a:pt x="970532" y="904451"/>
                    <a:pt x="971541" y="852495"/>
                  </a:cubicBezTo>
                  <a:cubicBezTo>
                    <a:pt x="972046" y="823237"/>
                    <a:pt x="982134" y="815166"/>
                    <a:pt x="1011392" y="818698"/>
                  </a:cubicBezTo>
                  <a:cubicBezTo>
                    <a:pt x="1057295" y="824246"/>
                    <a:pt x="1102694" y="832317"/>
                    <a:pt x="1148598" y="837866"/>
                  </a:cubicBezTo>
                  <a:cubicBezTo>
                    <a:pt x="1196015" y="843415"/>
                    <a:pt x="1242927" y="855017"/>
                    <a:pt x="1290848" y="854512"/>
                  </a:cubicBezTo>
                  <a:cubicBezTo>
                    <a:pt x="1313044" y="854008"/>
                    <a:pt x="1333221" y="837866"/>
                    <a:pt x="1332717" y="809113"/>
                  </a:cubicBezTo>
                  <a:cubicBezTo>
                    <a:pt x="1332717" y="808609"/>
                    <a:pt x="1333221" y="807600"/>
                    <a:pt x="1333221" y="806591"/>
                  </a:cubicBezTo>
                  <a:cubicBezTo>
                    <a:pt x="1324141" y="747068"/>
                    <a:pt x="1303459" y="36824"/>
                    <a:pt x="1291353" y="0"/>
                  </a:cubicBezTo>
                  <a:close/>
                </a:path>
              </a:pathLst>
            </a:custGeom>
            <a:solidFill>
              <a:srgbClr val="FDCC94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27">
              <a:extLst>
                <a:ext uri="{FF2B5EF4-FFF2-40B4-BE49-F238E27FC236}">
                  <a16:creationId xmlns:a16="http://schemas.microsoft.com/office/drawing/2014/main" id="{EB1E5540-CD7E-4CD7-AE97-C73AC03DCA92}"/>
                </a:ext>
              </a:extLst>
            </p:cNvPr>
            <p:cNvSpPr/>
            <p:nvPr/>
          </p:nvSpPr>
          <p:spPr>
            <a:xfrm rot="12041163">
              <a:off x="2571137" y="2580850"/>
              <a:ext cx="1087101" cy="634142"/>
            </a:xfrm>
            <a:custGeom>
              <a:avLst/>
              <a:gdLst>
                <a:gd name="connsiteX0" fmla="*/ 0 w 968514"/>
                <a:gd name="connsiteY0" fmla="*/ 563906 h 564966"/>
                <a:gd name="connsiteX1" fmla="*/ 102400 w 968514"/>
                <a:gd name="connsiteY1" fmla="*/ 491267 h 564966"/>
                <a:gd name="connsiteX2" fmla="*/ 145277 w 968514"/>
                <a:gd name="connsiteY2" fmla="*/ 446372 h 564966"/>
                <a:gd name="connsiteX3" fmla="*/ 446929 w 968514"/>
                <a:gd name="connsiteY3" fmla="*/ 311688 h 564966"/>
                <a:gd name="connsiteX4" fmla="*/ 628526 w 968514"/>
                <a:gd name="connsiteY4" fmla="*/ 230474 h 564966"/>
                <a:gd name="connsiteX5" fmla="*/ 655765 w 968514"/>
                <a:gd name="connsiteY5" fmla="*/ 198190 h 564966"/>
                <a:gd name="connsiteX6" fmla="*/ 840892 w 968514"/>
                <a:gd name="connsiteY6" fmla="*/ 3479 h 564966"/>
                <a:gd name="connsiteX7" fmla="*/ 878725 w 968514"/>
                <a:gd name="connsiteY7" fmla="*/ 110419 h 564966"/>
                <a:gd name="connsiteX8" fmla="*/ 895876 w 968514"/>
                <a:gd name="connsiteY8" fmla="*/ 139172 h 564966"/>
                <a:gd name="connsiteX9" fmla="*/ 940266 w 968514"/>
                <a:gd name="connsiteY9" fmla="*/ 190120 h 564966"/>
                <a:gd name="connsiteX10" fmla="*/ 954895 w 968514"/>
                <a:gd name="connsiteY10" fmla="*/ 245607 h 564966"/>
                <a:gd name="connsiteX11" fmla="*/ 683509 w 968514"/>
                <a:gd name="connsiteY11" fmla="*/ 269316 h 564966"/>
                <a:gd name="connsiteX12" fmla="*/ 657783 w 968514"/>
                <a:gd name="connsiteY12" fmla="*/ 274360 h 564966"/>
                <a:gd name="connsiteX13" fmla="*/ 198243 w 968514"/>
                <a:gd name="connsiteY13" fmla="*/ 527082 h 564966"/>
                <a:gd name="connsiteX14" fmla="*/ 114002 w 968514"/>
                <a:gd name="connsiteY14" fmla="*/ 532631 h 564966"/>
                <a:gd name="connsiteX15" fmla="*/ 59019 w 968514"/>
                <a:gd name="connsiteY15" fmla="*/ 546250 h 564966"/>
                <a:gd name="connsiteX16" fmla="*/ 27240 w 968514"/>
                <a:gd name="connsiteY16" fmla="*/ 561888 h 564966"/>
                <a:gd name="connsiteX17" fmla="*/ 16142 w 968514"/>
                <a:gd name="connsiteY17" fmla="*/ 567437 h 564966"/>
                <a:gd name="connsiteX18" fmla="*/ 0 w 968514"/>
                <a:gd name="connsiteY18" fmla="*/ 563906 h 564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8514" h="564966">
                  <a:moveTo>
                    <a:pt x="0" y="563906"/>
                  </a:moveTo>
                  <a:cubicBezTo>
                    <a:pt x="26231" y="545746"/>
                    <a:pt x="97860" y="527587"/>
                    <a:pt x="102400" y="491267"/>
                  </a:cubicBezTo>
                  <a:cubicBezTo>
                    <a:pt x="105427" y="466550"/>
                    <a:pt x="124595" y="455452"/>
                    <a:pt x="145277" y="446372"/>
                  </a:cubicBezTo>
                  <a:cubicBezTo>
                    <a:pt x="245660" y="401478"/>
                    <a:pt x="346547" y="356583"/>
                    <a:pt x="446929" y="311688"/>
                  </a:cubicBezTo>
                  <a:cubicBezTo>
                    <a:pt x="507461" y="284449"/>
                    <a:pt x="567993" y="257209"/>
                    <a:pt x="628526" y="230474"/>
                  </a:cubicBezTo>
                  <a:cubicBezTo>
                    <a:pt x="643659" y="223917"/>
                    <a:pt x="650721" y="214837"/>
                    <a:pt x="655765" y="198190"/>
                  </a:cubicBezTo>
                  <a:cubicBezTo>
                    <a:pt x="685527" y="103357"/>
                    <a:pt x="754130" y="44338"/>
                    <a:pt x="840892" y="3479"/>
                  </a:cubicBezTo>
                  <a:cubicBezTo>
                    <a:pt x="893858" y="-21239"/>
                    <a:pt x="866114" y="93268"/>
                    <a:pt x="878725" y="110419"/>
                  </a:cubicBezTo>
                  <a:cubicBezTo>
                    <a:pt x="887301" y="122525"/>
                    <a:pt x="906974" y="117481"/>
                    <a:pt x="895876" y="139172"/>
                  </a:cubicBezTo>
                  <a:cubicBezTo>
                    <a:pt x="887805" y="155314"/>
                    <a:pt x="930682" y="182553"/>
                    <a:pt x="940266" y="190120"/>
                  </a:cubicBezTo>
                  <a:cubicBezTo>
                    <a:pt x="962462" y="206766"/>
                    <a:pt x="992223" y="223412"/>
                    <a:pt x="954895" y="245607"/>
                  </a:cubicBezTo>
                  <a:cubicBezTo>
                    <a:pt x="880743" y="289493"/>
                    <a:pt x="762705" y="311688"/>
                    <a:pt x="683509" y="269316"/>
                  </a:cubicBezTo>
                  <a:cubicBezTo>
                    <a:pt x="673420" y="263767"/>
                    <a:pt x="665854" y="269820"/>
                    <a:pt x="657783" y="274360"/>
                  </a:cubicBezTo>
                  <a:cubicBezTo>
                    <a:pt x="504435" y="358601"/>
                    <a:pt x="351086" y="442337"/>
                    <a:pt x="198243" y="527082"/>
                  </a:cubicBezTo>
                  <a:cubicBezTo>
                    <a:pt x="170499" y="542215"/>
                    <a:pt x="143764" y="553817"/>
                    <a:pt x="114002" y="532631"/>
                  </a:cubicBezTo>
                  <a:cubicBezTo>
                    <a:pt x="100887" y="523551"/>
                    <a:pt x="71125" y="540702"/>
                    <a:pt x="59019" y="546250"/>
                  </a:cubicBezTo>
                  <a:cubicBezTo>
                    <a:pt x="48426" y="551295"/>
                    <a:pt x="37833" y="557853"/>
                    <a:pt x="27240" y="561888"/>
                  </a:cubicBezTo>
                  <a:cubicBezTo>
                    <a:pt x="23708" y="563401"/>
                    <a:pt x="19673" y="566932"/>
                    <a:pt x="16142" y="567437"/>
                  </a:cubicBezTo>
                  <a:cubicBezTo>
                    <a:pt x="11602" y="568446"/>
                    <a:pt x="4540" y="565419"/>
                    <a:pt x="0" y="563906"/>
                  </a:cubicBezTo>
                  <a:close/>
                </a:path>
              </a:pathLst>
            </a:custGeom>
            <a:solidFill>
              <a:srgbClr val="A0A0A0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28">
              <a:extLst>
                <a:ext uri="{FF2B5EF4-FFF2-40B4-BE49-F238E27FC236}">
                  <a16:creationId xmlns:a16="http://schemas.microsoft.com/office/drawing/2014/main" id="{CC557780-0979-424B-B740-485A5D1F3272}"/>
                </a:ext>
              </a:extLst>
            </p:cNvPr>
            <p:cNvSpPr/>
            <p:nvPr/>
          </p:nvSpPr>
          <p:spPr>
            <a:xfrm>
              <a:off x="3125823" y="2779022"/>
              <a:ext cx="271775" cy="118901"/>
            </a:xfrm>
            <a:custGeom>
              <a:avLst/>
              <a:gdLst>
                <a:gd name="connsiteX0" fmla="*/ 242633 w 242128"/>
                <a:gd name="connsiteY0" fmla="*/ 60532 h 105931"/>
                <a:gd name="connsiteX1" fmla="*/ 130144 w 242128"/>
                <a:gd name="connsiteY1" fmla="*/ 106940 h 105931"/>
                <a:gd name="connsiteX2" fmla="*/ 65072 w 242128"/>
                <a:gd name="connsiteY2" fmla="*/ 106436 h 105931"/>
                <a:gd name="connsiteX3" fmla="*/ 7567 w 242128"/>
                <a:gd name="connsiteY3" fmla="*/ 37833 h 105931"/>
                <a:gd name="connsiteX4" fmla="*/ 0 w 242128"/>
                <a:gd name="connsiteY4" fmla="*/ 504 h 105931"/>
                <a:gd name="connsiteX5" fmla="*/ 157888 w 242128"/>
                <a:gd name="connsiteY5" fmla="*/ 0 h 105931"/>
                <a:gd name="connsiteX6" fmla="*/ 242633 w 242128"/>
                <a:gd name="connsiteY6" fmla="*/ 60532 h 105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128" h="105931">
                  <a:moveTo>
                    <a:pt x="242633" y="60532"/>
                  </a:moveTo>
                  <a:cubicBezTo>
                    <a:pt x="214889" y="99374"/>
                    <a:pt x="175543" y="109967"/>
                    <a:pt x="130144" y="106940"/>
                  </a:cubicBezTo>
                  <a:cubicBezTo>
                    <a:pt x="108453" y="105427"/>
                    <a:pt x="86763" y="106940"/>
                    <a:pt x="65072" y="106436"/>
                  </a:cubicBezTo>
                  <a:cubicBezTo>
                    <a:pt x="27239" y="105931"/>
                    <a:pt x="1513" y="75665"/>
                    <a:pt x="7567" y="37833"/>
                  </a:cubicBezTo>
                  <a:cubicBezTo>
                    <a:pt x="9584" y="24213"/>
                    <a:pt x="12106" y="11098"/>
                    <a:pt x="0" y="504"/>
                  </a:cubicBezTo>
                  <a:cubicBezTo>
                    <a:pt x="52461" y="504"/>
                    <a:pt x="105427" y="0"/>
                    <a:pt x="157888" y="0"/>
                  </a:cubicBezTo>
                  <a:cubicBezTo>
                    <a:pt x="219429" y="0"/>
                    <a:pt x="224473" y="4036"/>
                    <a:pt x="242633" y="60532"/>
                  </a:cubicBezTo>
                  <a:close/>
                </a:path>
              </a:pathLst>
            </a:custGeom>
            <a:solidFill>
              <a:srgbClr val="FDCC94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Group 42">
            <a:extLst>
              <a:ext uri="{FF2B5EF4-FFF2-40B4-BE49-F238E27FC236}">
                <a16:creationId xmlns:a16="http://schemas.microsoft.com/office/drawing/2014/main" id="{BB90C3CB-1449-42C2-A2BD-CB936E22C8F2}"/>
              </a:ext>
            </a:extLst>
          </p:cNvPr>
          <p:cNvGrpSpPr/>
          <p:nvPr/>
        </p:nvGrpSpPr>
        <p:grpSpPr>
          <a:xfrm>
            <a:off x="3094413" y="4691096"/>
            <a:ext cx="2792083" cy="502615"/>
            <a:chOff x="3641352" y="4759490"/>
            <a:chExt cx="2712522" cy="488292"/>
          </a:xfrm>
        </p:grpSpPr>
        <p:sp>
          <p:nvSpPr>
            <p:cNvPr id="49" name="Freeform: Shape 11">
              <a:extLst>
                <a:ext uri="{FF2B5EF4-FFF2-40B4-BE49-F238E27FC236}">
                  <a16:creationId xmlns:a16="http://schemas.microsoft.com/office/drawing/2014/main" id="{2190F61B-B7CE-47E9-B4F2-504456B94CE7}"/>
                </a:ext>
              </a:extLst>
            </p:cNvPr>
            <p:cNvSpPr/>
            <p:nvPr/>
          </p:nvSpPr>
          <p:spPr>
            <a:xfrm rot="999670">
              <a:off x="5516803" y="4759490"/>
              <a:ext cx="837071" cy="488292"/>
            </a:xfrm>
            <a:custGeom>
              <a:avLst/>
              <a:gdLst>
                <a:gd name="connsiteX0" fmla="*/ 0 w 968514"/>
                <a:gd name="connsiteY0" fmla="*/ 563906 h 564966"/>
                <a:gd name="connsiteX1" fmla="*/ 102400 w 968514"/>
                <a:gd name="connsiteY1" fmla="*/ 491267 h 564966"/>
                <a:gd name="connsiteX2" fmla="*/ 145277 w 968514"/>
                <a:gd name="connsiteY2" fmla="*/ 446372 h 564966"/>
                <a:gd name="connsiteX3" fmla="*/ 446929 w 968514"/>
                <a:gd name="connsiteY3" fmla="*/ 311688 h 564966"/>
                <a:gd name="connsiteX4" fmla="*/ 628526 w 968514"/>
                <a:gd name="connsiteY4" fmla="*/ 230474 h 564966"/>
                <a:gd name="connsiteX5" fmla="*/ 655765 w 968514"/>
                <a:gd name="connsiteY5" fmla="*/ 198190 h 564966"/>
                <a:gd name="connsiteX6" fmla="*/ 840892 w 968514"/>
                <a:gd name="connsiteY6" fmla="*/ 3479 h 564966"/>
                <a:gd name="connsiteX7" fmla="*/ 878725 w 968514"/>
                <a:gd name="connsiteY7" fmla="*/ 110419 h 564966"/>
                <a:gd name="connsiteX8" fmla="*/ 895876 w 968514"/>
                <a:gd name="connsiteY8" fmla="*/ 139172 h 564966"/>
                <a:gd name="connsiteX9" fmla="*/ 940266 w 968514"/>
                <a:gd name="connsiteY9" fmla="*/ 190120 h 564966"/>
                <a:gd name="connsiteX10" fmla="*/ 954895 w 968514"/>
                <a:gd name="connsiteY10" fmla="*/ 245607 h 564966"/>
                <a:gd name="connsiteX11" fmla="*/ 683509 w 968514"/>
                <a:gd name="connsiteY11" fmla="*/ 269316 h 564966"/>
                <a:gd name="connsiteX12" fmla="*/ 657783 w 968514"/>
                <a:gd name="connsiteY12" fmla="*/ 274360 h 564966"/>
                <a:gd name="connsiteX13" fmla="*/ 198243 w 968514"/>
                <a:gd name="connsiteY13" fmla="*/ 527082 h 564966"/>
                <a:gd name="connsiteX14" fmla="*/ 114002 w 968514"/>
                <a:gd name="connsiteY14" fmla="*/ 532631 h 564966"/>
                <a:gd name="connsiteX15" fmla="*/ 59019 w 968514"/>
                <a:gd name="connsiteY15" fmla="*/ 546250 h 564966"/>
                <a:gd name="connsiteX16" fmla="*/ 27240 w 968514"/>
                <a:gd name="connsiteY16" fmla="*/ 561888 h 564966"/>
                <a:gd name="connsiteX17" fmla="*/ 16142 w 968514"/>
                <a:gd name="connsiteY17" fmla="*/ 567437 h 564966"/>
                <a:gd name="connsiteX18" fmla="*/ 0 w 968514"/>
                <a:gd name="connsiteY18" fmla="*/ 563906 h 564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8514" h="564966">
                  <a:moveTo>
                    <a:pt x="0" y="563906"/>
                  </a:moveTo>
                  <a:cubicBezTo>
                    <a:pt x="26231" y="545746"/>
                    <a:pt x="97860" y="527587"/>
                    <a:pt x="102400" y="491267"/>
                  </a:cubicBezTo>
                  <a:cubicBezTo>
                    <a:pt x="105427" y="466550"/>
                    <a:pt x="124595" y="455452"/>
                    <a:pt x="145277" y="446372"/>
                  </a:cubicBezTo>
                  <a:cubicBezTo>
                    <a:pt x="245660" y="401478"/>
                    <a:pt x="346547" y="356583"/>
                    <a:pt x="446929" y="311688"/>
                  </a:cubicBezTo>
                  <a:cubicBezTo>
                    <a:pt x="507461" y="284449"/>
                    <a:pt x="567993" y="257209"/>
                    <a:pt x="628526" y="230474"/>
                  </a:cubicBezTo>
                  <a:cubicBezTo>
                    <a:pt x="643659" y="223917"/>
                    <a:pt x="650721" y="214837"/>
                    <a:pt x="655765" y="198190"/>
                  </a:cubicBezTo>
                  <a:cubicBezTo>
                    <a:pt x="685527" y="103357"/>
                    <a:pt x="754130" y="44338"/>
                    <a:pt x="840892" y="3479"/>
                  </a:cubicBezTo>
                  <a:cubicBezTo>
                    <a:pt x="893858" y="-21239"/>
                    <a:pt x="866114" y="93268"/>
                    <a:pt x="878725" y="110419"/>
                  </a:cubicBezTo>
                  <a:cubicBezTo>
                    <a:pt x="887301" y="122525"/>
                    <a:pt x="906974" y="117481"/>
                    <a:pt x="895876" y="139172"/>
                  </a:cubicBezTo>
                  <a:cubicBezTo>
                    <a:pt x="887805" y="155314"/>
                    <a:pt x="930682" y="182553"/>
                    <a:pt x="940266" y="190120"/>
                  </a:cubicBezTo>
                  <a:cubicBezTo>
                    <a:pt x="962462" y="206766"/>
                    <a:pt x="992223" y="223412"/>
                    <a:pt x="954895" y="245607"/>
                  </a:cubicBezTo>
                  <a:cubicBezTo>
                    <a:pt x="880743" y="289493"/>
                    <a:pt x="762705" y="311688"/>
                    <a:pt x="683509" y="269316"/>
                  </a:cubicBezTo>
                  <a:cubicBezTo>
                    <a:pt x="673420" y="263767"/>
                    <a:pt x="665854" y="269820"/>
                    <a:pt x="657783" y="274360"/>
                  </a:cubicBezTo>
                  <a:cubicBezTo>
                    <a:pt x="504435" y="358601"/>
                    <a:pt x="351086" y="442337"/>
                    <a:pt x="198243" y="527082"/>
                  </a:cubicBezTo>
                  <a:cubicBezTo>
                    <a:pt x="170499" y="542215"/>
                    <a:pt x="143764" y="553817"/>
                    <a:pt x="114002" y="532631"/>
                  </a:cubicBezTo>
                  <a:cubicBezTo>
                    <a:pt x="100887" y="523551"/>
                    <a:pt x="71125" y="540702"/>
                    <a:pt x="59019" y="546250"/>
                  </a:cubicBezTo>
                  <a:cubicBezTo>
                    <a:pt x="48426" y="551295"/>
                    <a:pt x="37833" y="557853"/>
                    <a:pt x="27240" y="561888"/>
                  </a:cubicBezTo>
                  <a:cubicBezTo>
                    <a:pt x="23708" y="563401"/>
                    <a:pt x="19673" y="566932"/>
                    <a:pt x="16142" y="567437"/>
                  </a:cubicBezTo>
                  <a:cubicBezTo>
                    <a:pt x="11602" y="568446"/>
                    <a:pt x="4540" y="565419"/>
                    <a:pt x="0" y="563906"/>
                  </a:cubicBezTo>
                  <a:close/>
                </a:path>
              </a:pathLst>
            </a:custGeom>
            <a:solidFill>
              <a:srgbClr val="A0A0A0"/>
            </a:solidFill>
            <a:ln w="5039" cap="flat">
              <a:noFill/>
              <a:prstDash val="solid"/>
              <a:miter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12">
              <a:extLst>
                <a:ext uri="{FF2B5EF4-FFF2-40B4-BE49-F238E27FC236}">
                  <a16:creationId xmlns:a16="http://schemas.microsoft.com/office/drawing/2014/main" id="{25B3732D-6BA1-4FE6-A84D-41666DE958F6}"/>
                </a:ext>
              </a:extLst>
            </p:cNvPr>
            <p:cNvSpPr/>
            <p:nvPr/>
          </p:nvSpPr>
          <p:spPr>
            <a:xfrm rot="840738">
              <a:off x="4560854" y="4896027"/>
              <a:ext cx="880668" cy="309542"/>
            </a:xfrm>
            <a:custGeom>
              <a:avLst/>
              <a:gdLst>
                <a:gd name="connsiteX0" fmla="*/ 1022796 w 1018958"/>
                <a:gd name="connsiteY0" fmla="*/ 18212 h 358148"/>
                <a:gd name="connsiteX1" fmla="*/ 939564 w 1018958"/>
                <a:gd name="connsiteY1" fmla="*/ 45452 h 358148"/>
                <a:gd name="connsiteX2" fmla="*/ 913334 w 1018958"/>
                <a:gd name="connsiteY2" fmla="*/ 65629 h 358148"/>
                <a:gd name="connsiteX3" fmla="*/ 855828 w 1018958"/>
                <a:gd name="connsiteY3" fmla="*/ 100435 h 358148"/>
                <a:gd name="connsiteX4" fmla="*/ 535512 w 1018958"/>
                <a:gd name="connsiteY4" fmla="*/ 156427 h 358148"/>
                <a:gd name="connsiteX5" fmla="*/ 332225 w 1018958"/>
                <a:gd name="connsiteY5" fmla="*/ 191738 h 358148"/>
                <a:gd name="connsiteX6" fmla="*/ 305490 w 1018958"/>
                <a:gd name="connsiteY6" fmla="*/ 211411 h 358148"/>
                <a:gd name="connsiteX7" fmla="*/ 83539 w 1018958"/>
                <a:gd name="connsiteY7" fmla="*/ 357192 h 358148"/>
                <a:gd name="connsiteX8" fmla="*/ 52768 w 1018958"/>
                <a:gd name="connsiteY8" fmla="*/ 319864 h 358148"/>
                <a:gd name="connsiteX9" fmla="*/ 64874 w 1018958"/>
                <a:gd name="connsiteY9" fmla="*/ 270934 h 358148"/>
                <a:gd name="connsiteX10" fmla="*/ 52768 w 1018958"/>
                <a:gd name="connsiteY10" fmla="*/ 235624 h 358148"/>
                <a:gd name="connsiteX11" fmla="*/ 51759 w 1018958"/>
                <a:gd name="connsiteY11" fmla="*/ 222004 h 358148"/>
                <a:gd name="connsiteX12" fmla="*/ 50750 w 1018958"/>
                <a:gd name="connsiteY12" fmla="*/ 191738 h 358148"/>
                <a:gd name="connsiteX13" fmla="*/ 10396 w 1018958"/>
                <a:gd name="connsiteY13" fmla="*/ 140286 h 358148"/>
                <a:gd name="connsiteX14" fmla="*/ 25024 w 1018958"/>
                <a:gd name="connsiteY14" fmla="*/ 96400 h 358148"/>
                <a:gd name="connsiteX15" fmla="*/ 289852 w 1018958"/>
                <a:gd name="connsiteY15" fmla="*/ 137259 h 358148"/>
                <a:gd name="connsiteX16" fmla="*/ 322641 w 1018958"/>
                <a:gd name="connsiteY16" fmla="*/ 140286 h 358148"/>
                <a:gd name="connsiteX17" fmla="*/ 778649 w 1018958"/>
                <a:gd name="connsiteY17" fmla="*/ 20734 h 358148"/>
                <a:gd name="connsiteX18" fmla="*/ 851793 w 1018958"/>
                <a:gd name="connsiteY18" fmla="*/ 2071 h 358148"/>
                <a:gd name="connsiteX19" fmla="*/ 901227 w 1018958"/>
                <a:gd name="connsiteY19" fmla="*/ 13673 h 358148"/>
                <a:gd name="connsiteX20" fmla="*/ 941582 w 1018958"/>
                <a:gd name="connsiteY20" fmla="*/ 24770 h 358148"/>
                <a:gd name="connsiteX21" fmla="*/ 1022796 w 1018958"/>
                <a:gd name="connsiteY21" fmla="*/ 18212 h 35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18958" h="358148">
                  <a:moveTo>
                    <a:pt x="1022796" y="18212"/>
                  </a:moveTo>
                  <a:cubicBezTo>
                    <a:pt x="997070" y="33850"/>
                    <a:pt x="967813" y="37885"/>
                    <a:pt x="939564" y="45452"/>
                  </a:cubicBezTo>
                  <a:cubicBezTo>
                    <a:pt x="927962" y="48983"/>
                    <a:pt x="918882" y="52514"/>
                    <a:pt x="913334" y="65629"/>
                  </a:cubicBezTo>
                  <a:cubicBezTo>
                    <a:pt x="902741" y="90347"/>
                    <a:pt x="879536" y="96400"/>
                    <a:pt x="855828" y="100435"/>
                  </a:cubicBezTo>
                  <a:cubicBezTo>
                    <a:pt x="748888" y="119099"/>
                    <a:pt x="642452" y="137763"/>
                    <a:pt x="535512" y="156427"/>
                  </a:cubicBezTo>
                  <a:cubicBezTo>
                    <a:pt x="467918" y="168534"/>
                    <a:pt x="399819" y="180640"/>
                    <a:pt x="332225" y="191738"/>
                  </a:cubicBezTo>
                  <a:cubicBezTo>
                    <a:pt x="319614" y="193756"/>
                    <a:pt x="312047" y="200313"/>
                    <a:pt x="305490" y="211411"/>
                  </a:cubicBezTo>
                  <a:cubicBezTo>
                    <a:pt x="255551" y="296660"/>
                    <a:pt x="176355" y="338024"/>
                    <a:pt x="83539" y="357192"/>
                  </a:cubicBezTo>
                  <a:cubicBezTo>
                    <a:pt x="52264" y="363750"/>
                    <a:pt x="44697" y="351644"/>
                    <a:pt x="52768" y="319864"/>
                  </a:cubicBezTo>
                  <a:cubicBezTo>
                    <a:pt x="56804" y="303722"/>
                    <a:pt x="61343" y="287581"/>
                    <a:pt x="64874" y="270934"/>
                  </a:cubicBezTo>
                  <a:cubicBezTo>
                    <a:pt x="68406" y="256810"/>
                    <a:pt x="72441" y="242686"/>
                    <a:pt x="52768" y="235624"/>
                  </a:cubicBezTo>
                  <a:cubicBezTo>
                    <a:pt x="44697" y="232597"/>
                    <a:pt x="46210" y="226039"/>
                    <a:pt x="51759" y="222004"/>
                  </a:cubicBezTo>
                  <a:cubicBezTo>
                    <a:pt x="65883" y="211411"/>
                    <a:pt x="58317" y="201322"/>
                    <a:pt x="50750" y="191738"/>
                  </a:cubicBezTo>
                  <a:cubicBezTo>
                    <a:pt x="37635" y="174587"/>
                    <a:pt x="23511" y="157941"/>
                    <a:pt x="10396" y="140286"/>
                  </a:cubicBezTo>
                  <a:cubicBezTo>
                    <a:pt x="-6755" y="117586"/>
                    <a:pt x="-3224" y="102453"/>
                    <a:pt x="25024" y="96400"/>
                  </a:cubicBezTo>
                  <a:cubicBezTo>
                    <a:pt x="117840" y="76222"/>
                    <a:pt x="208638" y="77736"/>
                    <a:pt x="289852" y="137259"/>
                  </a:cubicBezTo>
                  <a:cubicBezTo>
                    <a:pt x="301454" y="145834"/>
                    <a:pt x="311543" y="143312"/>
                    <a:pt x="322641" y="140286"/>
                  </a:cubicBezTo>
                  <a:cubicBezTo>
                    <a:pt x="474475" y="100435"/>
                    <a:pt x="626310" y="60585"/>
                    <a:pt x="778649" y="20734"/>
                  </a:cubicBezTo>
                  <a:cubicBezTo>
                    <a:pt x="802862" y="14177"/>
                    <a:pt x="827580" y="8124"/>
                    <a:pt x="851793" y="2071"/>
                  </a:cubicBezTo>
                  <a:cubicBezTo>
                    <a:pt x="869952" y="-2469"/>
                    <a:pt x="889121" y="53"/>
                    <a:pt x="901227" y="13673"/>
                  </a:cubicBezTo>
                  <a:cubicBezTo>
                    <a:pt x="913838" y="27797"/>
                    <a:pt x="926449" y="26788"/>
                    <a:pt x="941582" y="24770"/>
                  </a:cubicBezTo>
                  <a:cubicBezTo>
                    <a:pt x="968317" y="21743"/>
                    <a:pt x="994547" y="12159"/>
                    <a:pt x="1022796" y="18212"/>
                  </a:cubicBezTo>
                  <a:close/>
                </a:path>
              </a:pathLst>
            </a:custGeom>
            <a:solidFill>
              <a:srgbClr val="A0A0A0"/>
            </a:solidFill>
            <a:ln w="5039" cap="flat">
              <a:noFill/>
              <a:prstDash val="solid"/>
              <a:miter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13">
              <a:extLst>
                <a:ext uri="{FF2B5EF4-FFF2-40B4-BE49-F238E27FC236}">
                  <a16:creationId xmlns:a16="http://schemas.microsoft.com/office/drawing/2014/main" id="{AF840905-4A7C-4CD1-9FD2-7F3EE063A8A4}"/>
                </a:ext>
              </a:extLst>
            </p:cNvPr>
            <p:cNvSpPr/>
            <p:nvPr/>
          </p:nvSpPr>
          <p:spPr>
            <a:xfrm rot="20871778">
              <a:off x="3641352" y="4850275"/>
              <a:ext cx="880668" cy="270304"/>
            </a:xfrm>
            <a:custGeom>
              <a:avLst/>
              <a:gdLst>
                <a:gd name="connsiteX0" fmla="*/ 713 w 1018958"/>
                <a:gd name="connsiteY0" fmla="*/ 17201 h 312749"/>
                <a:gd name="connsiteX1" fmla="*/ 63768 w 1018958"/>
                <a:gd name="connsiteY1" fmla="*/ 22246 h 312749"/>
                <a:gd name="connsiteX2" fmla="*/ 124804 w 1018958"/>
                <a:gd name="connsiteY2" fmla="*/ 10139 h 312749"/>
                <a:gd name="connsiteX3" fmla="*/ 175248 w 1018958"/>
                <a:gd name="connsiteY3" fmla="*/ 2573 h 312749"/>
                <a:gd name="connsiteX4" fmla="*/ 695320 w 1018958"/>
                <a:gd name="connsiteY4" fmla="*/ 111531 h 312749"/>
                <a:gd name="connsiteX5" fmla="*/ 740719 w 1018958"/>
                <a:gd name="connsiteY5" fmla="*/ 100433 h 312749"/>
                <a:gd name="connsiteX6" fmla="*/ 905165 w 1018958"/>
                <a:gd name="connsiteY6" fmla="*/ 45450 h 312749"/>
                <a:gd name="connsiteX7" fmla="*/ 995458 w 1018958"/>
                <a:gd name="connsiteY7" fmla="*/ 50494 h 312749"/>
                <a:gd name="connsiteX8" fmla="*/ 1013114 w 1018958"/>
                <a:gd name="connsiteY8" fmla="*/ 94884 h 312749"/>
                <a:gd name="connsiteX9" fmla="*/ 982343 w 1018958"/>
                <a:gd name="connsiteY9" fmla="*/ 137761 h 312749"/>
                <a:gd name="connsiteX10" fmla="*/ 980325 w 1018958"/>
                <a:gd name="connsiteY10" fmla="*/ 176603 h 312749"/>
                <a:gd name="connsiteX11" fmla="*/ 977299 w 1018958"/>
                <a:gd name="connsiteY11" fmla="*/ 188205 h 312749"/>
                <a:gd name="connsiteX12" fmla="*/ 966201 w 1018958"/>
                <a:gd name="connsiteY12" fmla="*/ 224020 h 312749"/>
                <a:gd name="connsiteX13" fmla="*/ 983352 w 1018958"/>
                <a:gd name="connsiteY13" fmla="*/ 282030 h 312749"/>
                <a:gd name="connsiteX14" fmla="*/ 952582 w 1018958"/>
                <a:gd name="connsiteY14" fmla="*/ 315827 h 312749"/>
                <a:gd name="connsiteX15" fmla="*/ 721551 w 1018958"/>
                <a:gd name="connsiteY15" fmla="*/ 179125 h 312749"/>
                <a:gd name="connsiteX16" fmla="*/ 694311 w 1018958"/>
                <a:gd name="connsiteY16" fmla="*/ 164496 h 312749"/>
                <a:gd name="connsiteX17" fmla="*/ 384588 w 1018958"/>
                <a:gd name="connsiteY17" fmla="*/ 125655 h 312749"/>
                <a:gd name="connsiteX18" fmla="*/ 155070 w 1018958"/>
                <a:gd name="connsiteY18" fmla="*/ 96397 h 312749"/>
                <a:gd name="connsiteX19" fmla="*/ 106140 w 1018958"/>
                <a:gd name="connsiteY19" fmla="*/ 59069 h 312749"/>
                <a:gd name="connsiteX20" fmla="*/ 82432 w 1018958"/>
                <a:gd name="connsiteY20" fmla="*/ 43936 h 312749"/>
                <a:gd name="connsiteX21" fmla="*/ 209 w 1018958"/>
                <a:gd name="connsiteY21" fmla="*/ 24768 h 312749"/>
                <a:gd name="connsiteX22" fmla="*/ 713 w 1018958"/>
                <a:gd name="connsiteY22" fmla="*/ 17201 h 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18958" h="312749">
                  <a:moveTo>
                    <a:pt x="713" y="17201"/>
                  </a:moveTo>
                  <a:cubicBezTo>
                    <a:pt x="21900" y="13166"/>
                    <a:pt x="43086" y="19724"/>
                    <a:pt x="63768" y="22246"/>
                  </a:cubicBezTo>
                  <a:cubicBezTo>
                    <a:pt x="85963" y="25272"/>
                    <a:pt x="105636" y="27290"/>
                    <a:pt x="124804" y="10139"/>
                  </a:cubicBezTo>
                  <a:cubicBezTo>
                    <a:pt x="138424" y="-1967"/>
                    <a:pt x="157088" y="-1463"/>
                    <a:pt x="175248" y="2573"/>
                  </a:cubicBezTo>
                  <a:cubicBezTo>
                    <a:pt x="348773" y="38892"/>
                    <a:pt x="522299" y="74707"/>
                    <a:pt x="695320" y="111531"/>
                  </a:cubicBezTo>
                  <a:cubicBezTo>
                    <a:pt x="713480" y="115566"/>
                    <a:pt x="726091" y="113044"/>
                    <a:pt x="740719" y="100433"/>
                  </a:cubicBezTo>
                  <a:cubicBezTo>
                    <a:pt x="787631" y="60078"/>
                    <a:pt x="846146" y="50494"/>
                    <a:pt x="905165" y="45450"/>
                  </a:cubicBezTo>
                  <a:cubicBezTo>
                    <a:pt x="934926" y="42928"/>
                    <a:pt x="965697" y="42928"/>
                    <a:pt x="995458" y="50494"/>
                  </a:cubicBezTo>
                  <a:cubicBezTo>
                    <a:pt x="1024716" y="58061"/>
                    <a:pt x="1029760" y="70671"/>
                    <a:pt x="1013114" y="94884"/>
                  </a:cubicBezTo>
                  <a:cubicBezTo>
                    <a:pt x="1003025" y="109513"/>
                    <a:pt x="991927" y="123133"/>
                    <a:pt x="982343" y="137761"/>
                  </a:cubicBezTo>
                  <a:cubicBezTo>
                    <a:pt x="974272" y="149868"/>
                    <a:pt x="961661" y="162479"/>
                    <a:pt x="980325" y="176603"/>
                  </a:cubicBezTo>
                  <a:cubicBezTo>
                    <a:pt x="985874" y="180638"/>
                    <a:pt x="982848" y="186187"/>
                    <a:pt x="977299" y="188205"/>
                  </a:cubicBezTo>
                  <a:cubicBezTo>
                    <a:pt x="958131" y="195771"/>
                    <a:pt x="963175" y="210904"/>
                    <a:pt x="966201" y="224020"/>
                  </a:cubicBezTo>
                  <a:cubicBezTo>
                    <a:pt x="971246" y="243692"/>
                    <a:pt x="978812" y="262357"/>
                    <a:pt x="983352" y="282030"/>
                  </a:cubicBezTo>
                  <a:cubicBezTo>
                    <a:pt x="988901" y="307756"/>
                    <a:pt x="978308" y="320871"/>
                    <a:pt x="952582" y="315827"/>
                  </a:cubicBezTo>
                  <a:cubicBezTo>
                    <a:pt x="858757" y="298676"/>
                    <a:pt x="775525" y="262861"/>
                    <a:pt x="721551" y="179125"/>
                  </a:cubicBezTo>
                  <a:cubicBezTo>
                    <a:pt x="714488" y="168027"/>
                    <a:pt x="705409" y="166010"/>
                    <a:pt x="694311" y="164496"/>
                  </a:cubicBezTo>
                  <a:cubicBezTo>
                    <a:pt x="590902" y="151381"/>
                    <a:pt x="487997" y="138266"/>
                    <a:pt x="384588" y="125655"/>
                  </a:cubicBezTo>
                  <a:cubicBezTo>
                    <a:pt x="307914" y="116071"/>
                    <a:pt x="231240" y="105982"/>
                    <a:pt x="155070" y="96397"/>
                  </a:cubicBezTo>
                  <a:cubicBezTo>
                    <a:pt x="131866" y="93371"/>
                    <a:pt x="113707" y="82778"/>
                    <a:pt x="106140" y="59069"/>
                  </a:cubicBezTo>
                  <a:cubicBezTo>
                    <a:pt x="102105" y="46963"/>
                    <a:pt x="92016" y="46459"/>
                    <a:pt x="82432" y="43936"/>
                  </a:cubicBezTo>
                  <a:cubicBezTo>
                    <a:pt x="55192" y="37379"/>
                    <a:pt x="27448" y="30821"/>
                    <a:pt x="209" y="24768"/>
                  </a:cubicBezTo>
                  <a:cubicBezTo>
                    <a:pt x="-295" y="22750"/>
                    <a:pt x="209" y="19724"/>
                    <a:pt x="713" y="17201"/>
                  </a:cubicBezTo>
                  <a:close/>
                </a:path>
              </a:pathLst>
            </a:custGeom>
            <a:solidFill>
              <a:srgbClr val="A0A0A0"/>
            </a:solidFill>
            <a:ln w="5039" cap="flat">
              <a:noFill/>
              <a:prstDash val="solid"/>
              <a:miter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29">
              <a:extLst>
                <a:ext uri="{FF2B5EF4-FFF2-40B4-BE49-F238E27FC236}">
                  <a16:creationId xmlns:a16="http://schemas.microsoft.com/office/drawing/2014/main" id="{01B8C633-78E2-4BEA-A365-DFB462590281}"/>
                </a:ext>
              </a:extLst>
            </p:cNvPr>
            <p:cNvSpPr/>
            <p:nvPr/>
          </p:nvSpPr>
          <p:spPr>
            <a:xfrm rot="20982175">
              <a:off x="5052888" y="4799646"/>
              <a:ext cx="880668" cy="270304"/>
            </a:xfrm>
            <a:custGeom>
              <a:avLst/>
              <a:gdLst>
                <a:gd name="connsiteX0" fmla="*/ 713 w 1018958"/>
                <a:gd name="connsiteY0" fmla="*/ 17201 h 312749"/>
                <a:gd name="connsiteX1" fmla="*/ 63768 w 1018958"/>
                <a:gd name="connsiteY1" fmla="*/ 22246 h 312749"/>
                <a:gd name="connsiteX2" fmla="*/ 124804 w 1018958"/>
                <a:gd name="connsiteY2" fmla="*/ 10139 h 312749"/>
                <a:gd name="connsiteX3" fmla="*/ 175248 w 1018958"/>
                <a:gd name="connsiteY3" fmla="*/ 2573 h 312749"/>
                <a:gd name="connsiteX4" fmla="*/ 695320 w 1018958"/>
                <a:gd name="connsiteY4" fmla="*/ 111531 h 312749"/>
                <a:gd name="connsiteX5" fmla="*/ 740719 w 1018958"/>
                <a:gd name="connsiteY5" fmla="*/ 100433 h 312749"/>
                <a:gd name="connsiteX6" fmla="*/ 905165 w 1018958"/>
                <a:gd name="connsiteY6" fmla="*/ 45450 h 312749"/>
                <a:gd name="connsiteX7" fmla="*/ 995458 w 1018958"/>
                <a:gd name="connsiteY7" fmla="*/ 50494 h 312749"/>
                <a:gd name="connsiteX8" fmla="*/ 1013114 w 1018958"/>
                <a:gd name="connsiteY8" fmla="*/ 94884 h 312749"/>
                <a:gd name="connsiteX9" fmla="*/ 982343 w 1018958"/>
                <a:gd name="connsiteY9" fmla="*/ 137761 h 312749"/>
                <a:gd name="connsiteX10" fmla="*/ 980325 w 1018958"/>
                <a:gd name="connsiteY10" fmla="*/ 176603 h 312749"/>
                <a:gd name="connsiteX11" fmla="*/ 977299 w 1018958"/>
                <a:gd name="connsiteY11" fmla="*/ 188205 h 312749"/>
                <a:gd name="connsiteX12" fmla="*/ 966201 w 1018958"/>
                <a:gd name="connsiteY12" fmla="*/ 224020 h 312749"/>
                <a:gd name="connsiteX13" fmla="*/ 983352 w 1018958"/>
                <a:gd name="connsiteY13" fmla="*/ 282030 h 312749"/>
                <a:gd name="connsiteX14" fmla="*/ 952582 w 1018958"/>
                <a:gd name="connsiteY14" fmla="*/ 315827 h 312749"/>
                <a:gd name="connsiteX15" fmla="*/ 721551 w 1018958"/>
                <a:gd name="connsiteY15" fmla="*/ 179125 h 312749"/>
                <a:gd name="connsiteX16" fmla="*/ 694311 w 1018958"/>
                <a:gd name="connsiteY16" fmla="*/ 164496 h 312749"/>
                <a:gd name="connsiteX17" fmla="*/ 384588 w 1018958"/>
                <a:gd name="connsiteY17" fmla="*/ 125655 h 312749"/>
                <a:gd name="connsiteX18" fmla="*/ 155070 w 1018958"/>
                <a:gd name="connsiteY18" fmla="*/ 96397 h 312749"/>
                <a:gd name="connsiteX19" fmla="*/ 106140 w 1018958"/>
                <a:gd name="connsiteY19" fmla="*/ 59069 h 312749"/>
                <a:gd name="connsiteX20" fmla="*/ 82432 w 1018958"/>
                <a:gd name="connsiteY20" fmla="*/ 43936 h 312749"/>
                <a:gd name="connsiteX21" fmla="*/ 209 w 1018958"/>
                <a:gd name="connsiteY21" fmla="*/ 24768 h 312749"/>
                <a:gd name="connsiteX22" fmla="*/ 713 w 1018958"/>
                <a:gd name="connsiteY22" fmla="*/ 17201 h 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18958" h="312749">
                  <a:moveTo>
                    <a:pt x="713" y="17201"/>
                  </a:moveTo>
                  <a:cubicBezTo>
                    <a:pt x="21900" y="13166"/>
                    <a:pt x="43086" y="19724"/>
                    <a:pt x="63768" y="22246"/>
                  </a:cubicBezTo>
                  <a:cubicBezTo>
                    <a:pt x="85963" y="25272"/>
                    <a:pt x="105636" y="27290"/>
                    <a:pt x="124804" y="10139"/>
                  </a:cubicBezTo>
                  <a:cubicBezTo>
                    <a:pt x="138424" y="-1967"/>
                    <a:pt x="157088" y="-1463"/>
                    <a:pt x="175248" y="2573"/>
                  </a:cubicBezTo>
                  <a:cubicBezTo>
                    <a:pt x="348773" y="38892"/>
                    <a:pt x="522299" y="74707"/>
                    <a:pt x="695320" y="111531"/>
                  </a:cubicBezTo>
                  <a:cubicBezTo>
                    <a:pt x="713480" y="115566"/>
                    <a:pt x="726091" y="113044"/>
                    <a:pt x="740719" y="100433"/>
                  </a:cubicBezTo>
                  <a:cubicBezTo>
                    <a:pt x="787631" y="60078"/>
                    <a:pt x="846146" y="50494"/>
                    <a:pt x="905165" y="45450"/>
                  </a:cubicBezTo>
                  <a:cubicBezTo>
                    <a:pt x="934926" y="42928"/>
                    <a:pt x="965697" y="42928"/>
                    <a:pt x="995458" y="50494"/>
                  </a:cubicBezTo>
                  <a:cubicBezTo>
                    <a:pt x="1024716" y="58061"/>
                    <a:pt x="1029760" y="70671"/>
                    <a:pt x="1013114" y="94884"/>
                  </a:cubicBezTo>
                  <a:cubicBezTo>
                    <a:pt x="1003025" y="109513"/>
                    <a:pt x="991927" y="123133"/>
                    <a:pt x="982343" y="137761"/>
                  </a:cubicBezTo>
                  <a:cubicBezTo>
                    <a:pt x="974272" y="149868"/>
                    <a:pt x="961661" y="162479"/>
                    <a:pt x="980325" y="176603"/>
                  </a:cubicBezTo>
                  <a:cubicBezTo>
                    <a:pt x="985874" y="180638"/>
                    <a:pt x="982848" y="186187"/>
                    <a:pt x="977299" y="188205"/>
                  </a:cubicBezTo>
                  <a:cubicBezTo>
                    <a:pt x="958131" y="195771"/>
                    <a:pt x="963175" y="210904"/>
                    <a:pt x="966201" y="224020"/>
                  </a:cubicBezTo>
                  <a:cubicBezTo>
                    <a:pt x="971246" y="243692"/>
                    <a:pt x="978812" y="262357"/>
                    <a:pt x="983352" y="282030"/>
                  </a:cubicBezTo>
                  <a:cubicBezTo>
                    <a:pt x="988901" y="307756"/>
                    <a:pt x="978308" y="320871"/>
                    <a:pt x="952582" y="315827"/>
                  </a:cubicBezTo>
                  <a:cubicBezTo>
                    <a:pt x="858757" y="298676"/>
                    <a:pt x="775525" y="262861"/>
                    <a:pt x="721551" y="179125"/>
                  </a:cubicBezTo>
                  <a:cubicBezTo>
                    <a:pt x="714488" y="168027"/>
                    <a:pt x="705409" y="166010"/>
                    <a:pt x="694311" y="164496"/>
                  </a:cubicBezTo>
                  <a:cubicBezTo>
                    <a:pt x="590902" y="151381"/>
                    <a:pt x="487997" y="138266"/>
                    <a:pt x="384588" y="125655"/>
                  </a:cubicBezTo>
                  <a:cubicBezTo>
                    <a:pt x="307914" y="116071"/>
                    <a:pt x="231240" y="105982"/>
                    <a:pt x="155070" y="96397"/>
                  </a:cubicBezTo>
                  <a:cubicBezTo>
                    <a:pt x="131866" y="93371"/>
                    <a:pt x="113707" y="82778"/>
                    <a:pt x="106140" y="59069"/>
                  </a:cubicBezTo>
                  <a:cubicBezTo>
                    <a:pt x="102105" y="46963"/>
                    <a:pt x="92016" y="46459"/>
                    <a:pt x="82432" y="43936"/>
                  </a:cubicBezTo>
                  <a:cubicBezTo>
                    <a:pt x="55192" y="37379"/>
                    <a:pt x="27448" y="30821"/>
                    <a:pt x="209" y="24768"/>
                  </a:cubicBezTo>
                  <a:cubicBezTo>
                    <a:pt x="-295" y="22750"/>
                    <a:pt x="209" y="19724"/>
                    <a:pt x="713" y="17201"/>
                  </a:cubicBezTo>
                  <a:close/>
                </a:path>
              </a:pathLst>
            </a:custGeom>
            <a:solidFill>
              <a:srgbClr val="A0A0A0"/>
            </a:solidFill>
            <a:ln w="5039" cap="flat">
              <a:noFill/>
              <a:prstDash val="solid"/>
              <a:miter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2413D6B5-D50E-4A88-BA4C-6020DB4272C6}"/>
              </a:ext>
            </a:extLst>
          </p:cNvPr>
          <p:cNvGrpSpPr/>
          <p:nvPr/>
        </p:nvGrpSpPr>
        <p:grpSpPr>
          <a:xfrm>
            <a:off x="4039038" y="1897581"/>
            <a:ext cx="1691202" cy="2097826"/>
            <a:chOff x="4039038" y="1897581"/>
            <a:chExt cx="1691202" cy="2097826"/>
          </a:xfrm>
        </p:grpSpPr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68C28FE7-4697-44CB-89F4-970ED702916D}"/>
                </a:ext>
              </a:extLst>
            </p:cNvPr>
            <p:cNvSpPr/>
            <p:nvPr/>
          </p:nvSpPr>
          <p:spPr>
            <a:xfrm>
              <a:off x="4039038" y="1897581"/>
              <a:ext cx="1691202" cy="2097826"/>
            </a:xfrm>
            <a:custGeom>
              <a:avLst/>
              <a:gdLst>
                <a:gd name="connsiteX0" fmla="*/ 818060 w 1691202"/>
                <a:gd name="connsiteY0" fmla="*/ 129617 h 2097826"/>
                <a:gd name="connsiteX1" fmla="*/ 72277 w 1691202"/>
                <a:gd name="connsiteY1" fmla="*/ 1058286 h 2097826"/>
                <a:gd name="connsiteX2" fmla="*/ 818060 w 1691202"/>
                <a:gd name="connsiteY2" fmla="*/ 1986955 h 2097826"/>
                <a:gd name="connsiteX3" fmla="*/ 1563843 w 1691202"/>
                <a:gd name="connsiteY3" fmla="*/ 1058286 h 2097826"/>
                <a:gd name="connsiteX4" fmla="*/ 818060 w 1691202"/>
                <a:gd name="connsiteY4" fmla="*/ 129617 h 2097826"/>
                <a:gd name="connsiteX5" fmla="*/ 845601 w 1691202"/>
                <a:gd name="connsiteY5" fmla="*/ 0 h 2097826"/>
                <a:gd name="connsiteX6" fmla="*/ 1691202 w 1691202"/>
                <a:gd name="connsiteY6" fmla="*/ 1048913 h 2097826"/>
                <a:gd name="connsiteX7" fmla="*/ 845601 w 1691202"/>
                <a:gd name="connsiteY7" fmla="*/ 2097826 h 2097826"/>
                <a:gd name="connsiteX8" fmla="*/ 0 w 1691202"/>
                <a:gd name="connsiteY8" fmla="*/ 1048913 h 2097826"/>
                <a:gd name="connsiteX9" fmla="*/ 845601 w 1691202"/>
                <a:gd name="connsiteY9" fmla="*/ 0 h 209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1202" h="2097826">
                  <a:moveTo>
                    <a:pt x="818060" y="129617"/>
                  </a:moveTo>
                  <a:cubicBezTo>
                    <a:pt x="406175" y="129617"/>
                    <a:pt x="72277" y="545396"/>
                    <a:pt x="72277" y="1058286"/>
                  </a:cubicBezTo>
                  <a:cubicBezTo>
                    <a:pt x="72277" y="1571176"/>
                    <a:pt x="406175" y="1986955"/>
                    <a:pt x="818060" y="1986955"/>
                  </a:cubicBezTo>
                  <a:cubicBezTo>
                    <a:pt x="1229945" y="1986955"/>
                    <a:pt x="1563843" y="1571176"/>
                    <a:pt x="1563843" y="1058286"/>
                  </a:cubicBezTo>
                  <a:cubicBezTo>
                    <a:pt x="1563843" y="545396"/>
                    <a:pt x="1229945" y="129617"/>
                    <a:pt x="818060" y="129617"/>
                  </a:cubicBezTo>
                  <a:close/>
                  <a:moveTo>
                    <a:pt x="845601" y="0"/>
                  </a:moveTo>
                  <a:cubicBezTo>
                    <a:pt x="1312614" y="0"/>
                    <a:pt x="1691202" y="469614"/>
                    <a:pt x="1691202" y="1048913"/>
                  </a:cubicBezTo>
                  <a:cubicBezTo>
                    <a:pt x="1691202" y="1628212"/>
                    <a:pt x="1312614" y="2097826"/>
                    <a:pt x="845601" y="2097826"/>
                  </a:cubicBezTo>
                  <a:cubicBezTo>
                    <a:pt x="378588" y="2097826"/>
                    <a:pt x="0" y="1628212"/>
                    <a:pt x="0" y="1048913"/>
                  </a:cubicBezTo>
                  <a:cubicBezTo>
                    <a:pt x="0" y="469614"/>
                    <a:pt x="378588" y="0"/>
                    <a:pt x="845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2733EAA6-303F-4B07-ABC6-F8FBA7FDEC05}"/>
                </a:ext>
              </a:extLst>
            </p:cNvPr>
            <p:cNvSpPr/>
            <p:nvPr/>
          </p:nvSpPr>
          <p:spPr>
            <a:xfrm>
              <a:off x="4237250" y="2217513"/>
              <a:ext cx="1195515" cy="1487343"/>
            </a:xfrm>
            <a:custGeom>
              <a:avLst/>
              <a:gdLst>
                <a:gd name="connsiteX0" fmla="*/ 553773 w 1195515"/>
                <a:gd name="connsiteY0" fmla="*/ 126126 h 1487343"/>
                <a:gd name="connsiteX1" fmla="*/ 439223 w 1195515"/>
                <a:gd name="connsiteY1" fmla="*/ 149793 h 1487343"/>
                <a:gd name="connsiteX2" fmla="*/ 199853 w 1195515"/>
                <a:gd name="connsiteY2" fmla="*/ 341896 h 1487343"/>
                <a:gd name="connsiteX3" fmla="*/ 85372 w 1195515"/>
                <a:gd name="connsiteY3" fmla="*/ 801990 h 1487343"/>
                <a:gd name="connsiteX4" fmla="*/ 238014 w 1195515"/>
                <a:gd name="connsiteY4" fmla="*/ 1188798 h 1487343"/>
                <a:gd name="connsiteX5" fmla="*/ 935310 w 1195515"/>
                <a:gd name="connsiteY5" fmla="*/ 1172754 h 1487343"/>
                <a:gd name="connsiteX6" fmla="*/ 1072774 w 1195515"/>
                <a:gd name="connsiteY6" fmla="*/ 749520 h 1487343"/>
                <a:gd name="connsiteX7" fmla="*/ 1063234 w 1195515"/>
                <a:gd name="connsiteY7" fmla="*/ 628100 h 1487343"/>
                <a:gd name="connsiteX8" fmla="*/ 858555 w 1195515"/>
                <a:gd name="connsiteY8" fmla="*/ 239123 h 1487343"/>
                <a:gd name="connsiteX9" fmla="*/ 553773 w 1195515"/>
                <a:gd name="connsiteY9" fmla="*/ 126126 h 1487343"/>
                <a:gd name="connsiteX10" fmla="*/ 629482 w 1195515"/>
                <a:gd name="connsiteY10" fmla="*/ 980 h 1487343"/>
                <a:gd name="connsiteX11" fmla="*/ 930105 w 1195515"/>
                <a:gd name="connsiteY11" fmla="*/ 130713 h 1487343"/>
                <a:gd name="connsiteX12" fmla="*/ 1176847 w 1195515"/>
                <a:gd name="connsiteY12" fmla="*/ 563488 h 1487343"/>
                <a:gd name="connsiteX13" fmla="*/ 1195494 w 1195515"/>
                <a:gd name="connsiteY13" fmla="*/ 750820 h 1487343"/>
                <a:gd name="connsiteX14" fmla="*/ 1015966 w 1195515"/>
                <a:gd name="connsiteY14" fmla="*/ 1279864 h 1487343"/>
                <a:gd name="connsiteX15" fmla="*/ 681629 w 1195515"/>
                <a:gd name="connsiteY15" fmla="*/ 1480639 h 1487343"/>
                <a:gd name="connsiteX16" fmla="*/ 245386 w 1195515"/>
                <a:gd name="connsiteY16" fmla="*/ 1341007 h 1487343"/>
                <a:gd name="connsiteX17" fmla="*/ 16856 w 1195515"/>
                <a:gd name="connsiteY17" fmla="*/ 909967 h 1487343"/>
                <a:gd name="connsiteX18" fmla="*/ 118763 w 1195515"/>
                <a:gd name="connsiteY18" fmla="*/ 297231 h 1487343"/>
                <a:gd name="connsiteX19" fmla="*/ 427948 w 1195515"/>
                <a:gd name="connsiteY19" fmla="*/ 30975 h 1487343"/>
                <a:gd name="connsiteX20" fmla="*/ 629482 w 1195515"/>
                <a:gd name="connsiteY20" fmla="*/ 980 h 148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95515" h="1487343">
                  <a:moveTo>
                    <a:pt x="553773" y="126126"/>
                  </a:moveTo>
                  <a:cubicBezTo>
                    <a:pt x="516656" y="128572"/>
                    <a:pt x="478468" y="136350"/>
                    <a:pt x="439223" y="149793"/>
                  </a:cubicBezTo>
                  <a:cubicBezTo>
                    <a:pt x="337318" y="184918"/>
                    <a:pt x="259696" y="253434"/>
                    <a:pt x="199853" y="341896"/>
                  </a:cubicBezTo>
                  <a:cubicBezTo>
                    <a:pt x="105319" y="481095"/>
                    <a:pt x="72362" y="636339"/>
                    <a:pt x="85372" y="801990"/>
                  </a:cubicBezTo>
                  <a:cubicBezTo>
                    <a:pt x="97080" y="945959"/>
                    <a:pt x="144348" y="1076919"/>
                    <a:pt x="238014" y="1188798"/>
                  </a:cubicBezTo>
                  <a:cubicBezTo>
                    <a:pt x="433587" y="1422098"/>
                    <a:pt x="751445" y="1415159"/>
                    <a:pt x="935310" y="1172754"/>
                  </a:cubicBezTo>
                  <a:cubicBezTo>
                    <a:pt x="1030277" y="1047865"/>
                    <a:pt x="1070606" y="904763"/>
                    <a:pt x="1072774" y="749520"/>
                  </a:cubicBezTo>
                  <a:cubicBezTo>
                    <a:pt x="1073641" y="708757"/>
                    <a:pt x="1070172" y="668429"/>
                    <a:pt x="1063234" y="628100"/>
                  </a:cubicBezTo>
                  <a:cubicBezTo>
                    <a:pt x="1037216" y="476325"/>
                    <a:pt x="976506" y="341463"/>
                    <a:pt x="858555" y="239123"/>
                  </a:cubicBezTo>
                  <a:cubicBezTo>
                    <a:pt x="766840" y="159442"/>
                    <a:pt x="665124" y="118788"/>
                    <a:pt x="553773" y="126126"/>
                  </a:cubicBezTo>
                  <a:close/>
                  <a:moveTo>
                    <a:pt x="629482" y="980"/>
                  </a:moveTo>
                  <a:cubicBezTo>
                    <a:pt x="737101" y="8074"/>
                    <a:pt x="837414" y="53470"/>
                    <a:pt x="930105" y="130713"/>
                  </a:cubicBezTo>
                  <a:cubicBezTo>
                    <a:pt x="1065401" y="243460"/>
                    <a:pt x="1139120" y="393499"/>
                    <a:pt x="1176847" y="563488"/>
                  </a:cubicBezTo>
                  <a:cubicBezTo>
                    <a:pt x="1189856" y="625064"/>
                    <a:pt x="1195927" y="687509"/>
                    <a:pt x="1195494" y="750820"/>
                  </a:cubicBezTo>
                  <a:cubicBezTo>
                    <a:pt x="1192891" y="946827"/>
                    <a:pt x="1140855" y="1125920"/>
                    <a:pt x="1015966" y="1279864"/>
                  </a:cubicBezTo>
                  <a:cubicBezTo>
                    <a:pt x="929238" y="1386539"/>
                    <a:pt x="819093" y="1458524"/>
                    <a:pt x="681629" y="1480639"/>
                  </a:cubicBezTo>
                  <a:cubicBezTo>
                    <a:pt x="513376" y="1507091"/>
                    <a:pt x="368973" y="1454187"/>
                    <a:pt x="245386" y="1341007"/>
                  </a:cubicBezTo>
                  <a:cubicBezTo>
                    <a:pt x="118329" y="1224790"/>
                    <a:pt x="47645" y="1077353"/>
                    <a:pt x="16856" y="909967"/>
                  </a:cubicBezTo>
                  <a:cubicBezTo>
                    <a:pt x="-22605" y="694013"/>
                    <a:pt x="5582" y="488034"/>
                    <a:pt x="118763" y="297231"/>
                  </a:cubicBezTo>
                  <a:cubicBezTo>
                    <a:pt x="191615" y="174511"/>
                    <a:pt x="291352" y="79109"/>
                    <a:pt x="427948" y="30975"/>
                  </a:cubicBezTo>
                  <a:cubicBezTo>
                    <a:pt x="497710" y="6258"/>
                    <a:pt x="564911" y="-3276"/>
                    <a:pt x="629482" y="980"/>
                  </a:cubicBezTo>
                  <a:close/>
                </a:path>
              </a:pathLst>
            </a:custGeom>
            <a:solidFill>
              <a:schemeClr val="accent1"/>
            </a:solidFill>
            <a:ln w="503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5662242B-C2B4-4B03-AD57-69C455FE57EA}"/>
                </a:ext>
              </a:extLst>
            </p:cNvPr>
            <p:cNvSpPr/>
            <p:nvPr/>
          </p:nvSpPr>
          <p:spPr>
            <a:xfrm>
              <a:off x="4490455" y="2564985"/>
              <a:ext cx="621904" cy="774980"/>
            </a:xfrm>
            <a:custGeom>
              <a:avLst/>
              <a:gdLst>
                <a:gd name="connsiteX0" fmla="*/ 296707 w 621904"/>
                <a:gd name="connsiteY0" fmla="*/ 65650 h 774980"/>
                <a:gd name="connsiteX1" fmla="*/ 130079 w 621904"/>
                <a:gd name="connsiteY1" fmla="*/ 148801 h 774980"/>
                <a:gd name="connsiteX2" fmla="*/ 46821 w 621904"/>
                <a:gd name="connsiteY2" fmla="*/ 357383 h 774980"/>
                <a:gd name="connsiteX3" fmla="*/ 142655 w 621904"/>
                <a:gd name="connsiteY3" fmla="*/ 637515 h 774980"/>
                <a:gd name="connsiteX4" fmla="*/ 471790 w 621904"/>
                <a:gd name="connsiteY4" fmla="*/ 634479 h 774980"/>
                <a:gd name="connsiteX5" fmla="*/ 467887 w 621904"/>
                <a:gd name="connsiteY5" fmla="*/ 139261 h 774980"/>
                <a:gd name="connsiteX6" fmla="*/ 296707 w 621904"/>
                <a:gd name="connsiteY6" fmla="*/ 65650 h 774980"/>
                <a:gd name="connsiteX7" fmla="*/ 307114 w 621904"/>
                <a:gd name="connsiteY7" fmla="*/ 7 h 774980"/>
                <a:gd name="connsiteX8" fmla="*/ 525127 w 621904"/>
                <a:gd name="connsiteY8" fmla="*/ 108039 h 774980"/>
                <a:gd name="connsiteX9" fmla="*/ 503011 w 621904"/>
                <a:gd name="connsiteY9" fmla="*/ 693889 h 774980"/>
                <a:gd name="connsiteX10" fmla="*/ 300935 w 621904"/>
                <a:gd name="connsiteY10" fmla="*/ 774980 h 774980"/>
                <a:gd name="connsiteX11" fmla="*/ 105362 w 621904"/>
                <a:gd name="connsiteY11" fmla="*/ 676977 h 774980"/>
                <a:gd name="connsiteX12" fmla="*/ 91051 w 621904"/>
                <a:gd name="connsiteY12" fmla="*/ 111507 h 774980"/>
                <a:gd name="connsiteX13" fmla="*/ 307114 w 621904"/>
                <a:gd name="connsiteY13" fmla="*/ 7 h 77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1904" h="774980">
                  <a:moveTo>
                    <a:pt x="296707" y="65650"/>
                  </a:moveTo>
                  <a:cubicBezTo>
                    <a:pt x="236322" y="67276"/>
                    <a:pt x="176696" y="95030"/>
                    <a:pt x="130079" y="148801"/>
                  </a:cubicBezTo>
                  <a:cubicBezTo>
                    <a:pt x="71537" y="216015"/>
                    <a:pt x="47687" y="296238"/>
                    <a:pt x="46821" y="357383"/>
                  </a:cubicBezTo>
                  <a:cubicBezTo>
                    <a:pt x="46386" y="483138"/>
                    <a:pt x="81945" y="575504"/>
                    <a:pt x="142655" y="637515"/>
                  </a:cubicBezTo>
                  <a:cubicBezTo>
                    <a:pt x="239358" y="735084"/>
                    <a:pt x="376822" y="733783"/>
                    <a:pt x="471790" y="634479"/>
                  </a:cubicBezTo>
                  <a:cubicBezTo>
                    <a:pt x="594511" y="505687"/>
                    <a:pt x="592776" y="266751"/>
                    <a:pt x="467887" y="139261"/>
                  </a:cubicBezTo>
                  <a:cubicBezTo>
                    <a:pt x="418235" y="88525"/>
                    <a:pt x="357092" y="64024"/>
                    <a:pt x="296707" y="65650"/>
                  </a:cubicBezTo>
                  <a:close/>
                  <a:moveTo>
                    <a:pt x="307114" y="7"/>
                  </a:moveTo>
                  <a:cubicBezTo>
                    <a:pt x="385169" y="-589"/>
                    <a:pt x="463550" y="35404"/>
                    <a:pt x="525127" y="108039"/>
                  </a:cubicBezTo>
                  <a:cubicBezTo>
                    <a:pt x="662592" y="270654"/>
                    <a:pt x="652185" y="548185"/>
                    <a:pt x="503011" y="693889"/>
                  </a:cubicBezTo>
                  <a:cubicBezTo>
                    <a:pt x="450541" y="745492"/>
                    <a:pt x="387662" y="774980"/>
                    <a:pt x="300935" y="774980"/>
                  </a:cubicBezTo>
                  <a:cubicBezTo>
                    <a:pt x="228516" y="774112"/>
                    <a:pt x="160868" y="737687"/>
                    <a:pt x="105362" y="676977"/>
                  </a:cubicBezTo>
                  <a:cubicBezTo>
                    <a:pt x="-29501" y="529105"/>
                    <a:pt x="-35573" y="266317"/>
                    <a:pt x="91051" y="111507"/>
                  </a:cubicBezTo>
                  <a:cubicBezTo>
                    <a:pt x="151328" y="37788"/>
                    <a:pt x="229058" y="603"/>
                    <a:pt x="307114" y="7"/>
                  </a:cubicBezTo>
                  <a:close/>
                </a:path>
              </a:pathLst>
            </a:custGeom>
            <a:solidFill>
              <a:schemeClr val="accent1"/>
            </a:solidFill>
            <a:ln w="503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4" name="Freeform: Shape 44">
              <a:extLst>
                <a:ext uri="{FF2B5EF4-FFF2-40B4-BE49-F238E27FC236}">
                  <a16:creationId xmlns:a16="http://schemas.microsoft.com/office/drawing/2014/main" id="{93FDFF10-077A-468F-A150-01ED618A4C72}"/>
                </a:ext>
              </a:extLst>
            </p:cNvPr>
            <p:cNvSpPr/>
            <p:nvPr/>
          </p:nvSpPr>
          <p:spPr>
            <a:xfrm>
              <a:off x="4651244" y="2778435"/>
              <a:ext cx="309595" cy="361843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accent1"/>
            </a:solidFill>
            <a:ln w="5876" cap="flat">
              <a:noFill/>
              <a:prstDash val="solid"/>
              <a:miter/>
            </a:ln>
            <a:scene3d>
              <a:camera prst="orthographicFront">
                <a:rot lat="600000" lon="2400000" rev="0"/>
              </a:camera>
              <a:lightRig rig="threePt" dir="t"/>
            </a:scene3d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84" name="Chart 18">
            <a:extLst>
              <a:ext uri="{FF2B5EF4-FFF2-40B4-BE49-F238E27FC236}">
                <a16:creationId xmlns:a16="http://schemas.microsoft.com/office/drawing/2014/main" id="{A1786EBA-051C-454F-8DDA-6294DE5BFE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9996192"/>
              </p:ext>
            </p:extLst>
          </p:nvPr>
        </p:nvGraphicFramePr>
        <p:xfrm>
          <a:off x="439409" y="1751350"/>
          <a:ext cx="7147394" cy="2938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5" name="자유형: 도형 84">
            <a:extLst>
              <a:ext uri="{FF2B5EF4-FFF2-40B4-BE49-F238E27FC236}">
                <a16:creationId xmlns:a16="http://schemas.microsoft.com/office/drawing/2014/main" id="{DF457D5D-0C54-4F5F-80F1-79157BD0FF43}"/>
              </a:ext>
            </a:extLst>
          </p:cNvPr>
          <p:cNvSpPr/>
          <p:nvPr/>
        </p:nvSpPr>
        <p:spPr>
          <a:xfrm>
            <a:off x="1285609" y="2158084"/>
            <a:ext cx="327336" cy="506612"/>
          </a:xfrm>
          <a:custGeom>
            <a:avLst/>
            <a:gdLst>
              <a:gd name="connsiteX0" fmla="*/ 1911879 w 2282933"/>
              <a:gd name="connsiteY0" fmla="*/ 3099165 h 3533253"/>
              <a:gd name="connsiteX1" fmla="*/ 1911879 w 2282933"/>
              <a:gd name="connsiteY1" fmla="*/ 3196216 h 3533253"/>
              <a:gd name="connsiteX2" fmla="*/ 2105472 w 2282933"/>
              <a:gd name="connsiteY2" fmla="*/ 3196216 h 3533253"/>
              <a:gd name="connsiteX3" fmla="*/ 2105472 w 2282933"/>
              <a:gd name="connsiteY3" fmla="*/ 3099165 h 3533253"/>
              <a:gd name="connsiteX4" fmla="*/ 177461 w 2282933"/>
              <a:gd name="connsiteY4" fmla="*/ 3099165 h 3533253"/>
              <a:gd name="connsiteX5" fmla="*/ 177461 w 2282933"/>
              <a:gd name="connsiteY5" fmla="*/ 3196216 h 3533253"/>
              <a:gd name="connsiteX6" fmla="*/ 371054 w 2282933"/>
              <a:gd name="connsiteY6" fmla="*/ 3196216 h 3533253"/>
              <a:gd name="connsiteX7" fmla="*/ 371054 w 2282933"/>
              <a:gd name="connsiteY7" fmla="*/ 3099165 h 3533253"/>
              <a:gd name="connsiteX8" fmla="*/ 1911879 w 2282933"/>
              <a:gd name="connsiteY8" fmla="*/ 2881115 h 3533253"/>
              <a:gd name="connsiteX9" fmla="*/ 1911879 w 2282933"/>
              <a:gd name="connsiteY9" fmla="*/ 2978166 h 3533253"/>
              <a:gd name="connsiteX10" fmla="*/ 2105472 w 2282933"/>
              <a:gd name="connsiteY10" fmla="*/ 2978166 h 3533253"/>
              <a:gd name="connsiteX11" fmla="*/ 2105472 w 2282933"/>
              <a:gd name="connsiteY11" fmla="*/ 2881115 h 3533253"/>
              <a:gd name="connsiteX12" fmla="*/ 177461 w 2282933"/>
              <a:gd name="connsiteY12" fmla="*/ 2881115 h 3533253"/>
              <a:gd name="connsiteX13" fmla="*/ 177461 w 2282933"/>
              <a:gd name="connsiteY13" fmla="*/ 2978166 h 3533253"/>
              <a:gd name="connsiteX14" fmla="*/ 371054 w 2282933"/>
              <a:gd name="connsiteY14" fmla="*/ 2978166 h 3533253"/>
              <a:gd name="connsiteX15" fmla="*/ 371054 w 2282933"/>
              <a:gd name="connsiteY15" fmla="*/ 2881115 h 3533253"/>
              <a:gd name="connsiteX16" fmla="*/ 1234226 w 2282933"/>
              <a:gd name="connsiteY16" fmla="*/ 2737768 h 3533253"/>
              <a:gd name="connsiteX17" fmla="*/ 1234226 w 2282933"/>
              <a:gd name="connsiteY17" fmla="*/ 2834819 h 3533253"/>
              <a:gd name="connsiteX18" fmla="*/ 1427820 w 2282933"/>
              <a:gd name="connsiteY18" fmla="*/ 2834819 h 3533253"/>
              <a:gd name="connsiteX19" fmla="*/ 1427820 w 2282933"/>
              <a:gd name="connsiteY19" fmla="*/ 2737768 h 3533253"/>
              <a:gd name="connsiteX20" fmla="*/ 846996 w 2282933"/>
              <a:gd name="connsiteY20" fmla="*/ 2729377 h 3533253"/>
              <a:gd name="connsiteX21" fmla="*/ 846996 w 2282933"/>
              <a:gd name="connsiteY21" fmla="*/ 2826428 h 3533253"/>
              <a:gd name="connsiteX22" fmla="*/ 1040590 w 2282933"/>
              <a:gd name="connsiteY22" fmla="*/ 2826428 h 3533253"/>
              <a:gd name="connsiteX23" fmla="*/ 1040590 w 2282933"/>
              <a:gd name="connsiteY23" fmla="*/ 2729377 h 3533253"/>
              <a:gd name="connsiteX24" fmla="*/ 1911879 w 2282933"/>
              <a:gd name="connsiteY24" fmla="*/ 2663064 h 3533253"/>
              <a:gd name="connsiteX25" fmla="*/ 1911879 w 2282933"/>
              <a:gd name="connsiteY25" fmla="*/ 2760115 h 3533253"/>
              <a:gd name="connsiteX26" fmla="*/ 2105472 w 2282933"/>
              <a:gd name="connsiteY26" fmla="*/ 2760115 h 3533253"/>
              <a:gd name="connsiteX27" fmla="*/ 2105472 w 2282933"/>
              <a:gd name="connsiteY27" fmla="*/ 2663064 h 3533253"/>
              <a:gd name="connsiteX28" fmla="*/ 177461 w 2282933"/>
              <a:gd name="connsiteY28" fmla="*/ 2663064 h 3533253"/>
              <a:gd name="connsiteX29" fmla="*/ 177461 w 2282933"/>
              <a:gd name="connsiteY29" fmla="*/ 2760115 h 3533253"/>
              <a:gd name="connsiteX30" fmla="*/ 371054 w 2282933"/>
              <a:gd name="connsiteY30" fmla="*/ 2760115 h 3533253"/>
              <a:gd name="connsiteX31" fmla="*/ 371054 w 2282933"/>
              <a:gd name="connsiteY31" fmla="*/ 2663064 h 3533253"/>
              <a:gd name="connsiteX32" fmla="*/ 1234226 w 2282933"/>
              <a:gd name="connsiteY32" fmla="*/ 2519714 h 3533253"/>
              <a:gd name="connsiteX33" fmla="*/ 1234226 w 2282933"/>
              <a:gd name="connsiteY33" fmla="*/ 2616765 h 3533253"/>
              <a:gd name="connsiteX34" fmla="*/ 1427820 w 2282933"/>
              <a:gd name="connsiteY34" fmla="*/ 2616765 h 3533253"/>
              <a:gd name="connsiteX35" fmla="*/ 1427820 w 2282933"/>
              <a:gd name="connsiteY35" fmla="*/ 2519714 h 3533253"/>
              <a:gd name="connsiteX36" fmla="*/ 846996 w 2282933"/>
              <a:gd name="connsiteY36" fmla="*/ 2511323 h 3533253"/>
              <a:gd name="connsiteX37" fmla="*/ 846996 w 2282933"/>
              <a:gd name="connsiteY37" fmla="*/ 2608374 h 3533253"/>
              <a:gd name="connsiteX38" fmla="*/ 1040590 w 2282933"/>
              <a:gd name="connsiteY38" fmla="*/ 2608374 h 3533253"/>
              <a:gd name="connsiteX39" fmla="*/ 1040590 w 2282933"/>
              <a:gd name="connsiteY39" fmla="*/ 2511323 h 3533253"/>
              <a:gd name="connsiteX40" fmla="*/ 1911879 w 2282933"/>
              <a:gd name="connsiteY40" fmla="*/ 2445014 h 3533253"/>
              <a:gd name="connsiteX41" fmla="*/ 1911879 w 2282933"/>
              <a:gd name="connsiteY41" fmla="*/ 2542065 h 3533253"/>
              <a:gd name="connsiteX42" fmla="*/ 2105472 w 2282933"/>
              <a:gd name="connsiteY42" fmla="*/ 2542065 h 3533253"/>
              <a:gd name="connsiteX43" fmla="*/ 2105472 w 2282933"/>
              <a:gd name="connsiteY43" fmla="*/ 2445014 h 3533253"/>
              <a:gd name="connsiteX44" fmla="*/ 177461 w 2282933"/>
              <a:gd name="connsiteY44" fmla="*/ 2445014 h 3533253"/>
              <a:gd name="connsiteX45" fmla="*/ 177461 w 2282933"/>
              <a:gd name="connsiteY45" fmla="*/ 2542065 h 3533253"/>
              <a:gd name="connsiteX46" fmla="*/ 371054 w 2282933"/>
              <a:gd name="connsiteY46" fmla="*/ 2542065 h 3533253"/>
              <a:gd name="connsiteX47" fmla="*/ 371054 w 2282933"/>
              <a:gd name="connsiteY47" fmla="*/ 2445014 h 3533253"/>
              <a:gd name="connsiteX48" fmla="*/ 1234226 w 2282933"/>
              <a:gd name="connsiteY48" fmla="*/ 2301664 h 3533253"/>
              <a:gd name="connsiteX49" fmla="*/ 1234226 w 2282933"/>
              <a:gd name="connsiteY49" fmla="*/ 2398715 h 3533253"/>
              <a:gd name="connsiteX50" fmla="*/ 1427820 w 2282933"/>
              <a:gd name="connsiteY50" fmla="*/ 2398715 h 3533253"/>
              <a:gd name="connsiteX51" fmla="*/ 1427820 w 2282933"/>
              <a:gd name="connsiteY51" fmla="*/ 2301664 h 3533253"/>
              <a:gd name="connsiteX52" fmla="*/ 846996 w 2282933"/>
              <a:gd name="connsiteY52" fmla="*/ 2293273 h 3533253"/>
              <a:gd name="connsiteX53" fmla="*/ 846996 w 2282933"/>
              <a:gd name="connsiteY53" fmla="*/ 2390324 h 3533253"/>
              <a:gd name="connsiteX54" fmla="*/ 1040590 w 2282933"/>
              <a:gd name="connsiteY54" fmla="*/ 2390324 h 3533253"/>
              <a:gd name="connsiteX55" fmla="*/ 1040590 w 2282933"/>
              <a:gd name="connsiteY55" fmla="*/ 2293273 h 3533253"/>
              <a:gd name="connsiteX56" fmla="*/ 1911879 w 2282933"/>
              <a:gd name="connsiteY56" fmla="*/ 2226964 h 3533253"/>
              <a:gd name="connsiteX57" fmla="*/ 1911879 w 2282933"/>
              <a:gd name="connsiteY57" fmla="*/ 2324015 h 3533253"/>
              <a:gd name="connsiteX58" fmla="*/ 2105472 w 2282933"/>
              <a:gd name="connsiteY58" fmla="*/ 2324015 h 3533253"/>
              <a:gd name="connsiteX59" fmla="*/ 2105472 w 2282933"/>
              <a:gd name="connsiteY59" fmla="*/ 2226964 h 3533253"/>
              <a:gd name="connsiteX60" fmla="*/ 177461 w 2282933"/>
              <a:gd name="connsiteY60" fmla="*/ 2226964 h 3533253"/>
              <a:gd name="connsiteX61" fmla="*/ 177461 w 2282933"/>
              <a:gd name="connsiteY61" fmla="*/ 2324015 h 3533253"/>
              <a:gd name="connsiteX62" fmla="*/ 371054 w 2282933"/>
              <a:gd name="connsiteY62" fmla="*/ 2324015 h 3533253"/>
              <a:gd name="connsiteX63" fmla="*/ 371054 w 2282933"/>
              <a:gd name="connsiteY63" fmla="*/ 2226964 h 3533253"/>
              <a:gd name="connsiteX64" fmla="*/ 1234226 w 2282933"/>
              <a:gd name="connsiteY64" fmla="*/ 2083614 h 3533253"/>
              <a:gd name="connsiteX65" fmla="*/ 1234226 w 2282933"/>
              <a:gd name="connsiteY65" fmla="*/ 2180664 h 3533253"/>
              <a:gd name="connsiteX66" fmla="*/ 1427820 w 2282933"/>
              <a:gd name="connsiteY66" fmla="*/ 2180664 h 3533253"/>
              <a:gd name="connsiteX67" fmla="*/ 1427820 w 2282933"/>
              <a:gd name="connsiteY67" fmla="*/ 2083614 h 3533253"/>
              <a:gd name="connsiteX68" fmla="*/ 846996 w 2282933"/>
              <a:gd name="connsiteY68" fmla="*/ 2075223 h 3533253"/>
              <a:gd name="connsiteX69" fmla="*/ 846996 w 2282933"/>
              <a:gd name="connsiteY69" fmla="*/ 2172274 h 3533253"/>
              <a:gd name="connsiteX70" fmla="*/ 1040590 w 2282933"/>
              <a:gd name="connsiteY70" fmla="*/ 2172274 h 3533253"/>
              <a:gd name="connsiteX71" fmla="*/ 1040590 w 2282933"/>
              <a:gd name="connsiteY71" fmla="*/ 2075223 h 3533253"/>
              <a:gd name="connsiteX72" fmla="*/ 1911879 w 2282933"/>
              <a:gd name="connsiteY72" fmla="*/ 2008914 h 3533253"/>
              <a:gd name="connsiteX73" fmla="*/ 1911879 w 2282933"/>
              <a:gd name="connsiteY73" fmla="*/ 2105965 h 3533253"/>
              <a:gd name="connsiteX74" fmla="*/ 2105472 w 2282933"/>
              <a:gd name="connsiteY74" fmla="*/ 2105965 h 3533253"/>
              <a:gd name="connsiteX75" fmla="*/ 2105472 w 2282933"/>
              <a:gd name="connsiteY75" fmla="*/ 2008914 h 3533253"/>
              <a:gd name="connsiteX76" fmla="*/ 177461 w 2282933"/>
              <a:gd name="connsiteY76" fmla="*/ 2008914 h 3533253"/>
              <a:gd name="connsiteX77" fmla="*/ 177461 w 2282933"/>
              <a:gd name="connsiteY77" fmla="*/ 2105965 h 3533253"/>
              <a:gd name="connsiteX78" fmla="*/ 371054 w 2282933"/>
              <a:gd name="connsiteY78" fmla="*/ 2105965 h 3533253"/>
              <a:gd name="connsiteX79" fmla="*/ 371054 w 2282933"/>
              <a:gd name="connsiteY79" fmla="*/ 2008914 h 3533253"/>
              <a:gd name="connsiteX80" fmla="*/ 1234226 w 2282933"/>
              <a:gd name="connsiteY80" fmla="*/ 1865563 h 3533253"/>
              <a:gd name="connsiteX81" fmla="*/ 1234226 w 2282933"/>
              <a:gd name="connsiteY81" fmla="*/ 1962614 h 3533253"/>
              <a:gd name="connsiteX82" fmla="*/ 1427820 w 2282933"/>
              <a:gd name="connsiteY82" fmla="*/ 1962614 h 3533253"/>
              <a:gd name="connsiteX83" fmla="*/ 1427820 w 2282933"/>
              <a:gd name="connsiteY83" fmla="*/ 1865563 h 3533253"/>
              <a:gd name="connsiteX84" fmla="*/ 846996 w 2282933"/>
              <a:gd name="connsiteY84" fmla="*/ 1857173 h 3533253"/>
              <a:gd name="connsiteX85" fmla="*/ 846996 w 2282933"/>
              <a:gd name="connsiteY85" fmla="*/ 1954224 h 3533253"/>
              <a:gd name="connsiteX86" fmla="*/ 1040590 w 2282933"/>
              <a:gd name="connsiteY86" fmla="*/ 1954224 h 3533253"/>
              <a:gd name="connsiteX87" fmla="*/ 1040590 w 2282933"/>
              <a:gd name="connsiteY87" fmla="*/ 1857173 h 3533253"/>
              <a:gd name="connsiteX88" fmla="*/ 1911879 w 2282933"/>
              <a:gd name="connsiteY88" fmla="*/ 1790864 h 3533253"/>
              <a:gd name="connsiteX89" fmla="*/ 1911879 w 2282933"/>
              <a:gd name="connsiteY89" fmla="*/ 1887915 h 3533253"/>
              <a:gd name="connsiteX90" fmla="*/ 2105472 w 2282933"/>
              <a:gd name="connsiteY90" fmla="*/ 1887915 h 3533253"/>
              <a:gd name="connsiteX91" fmla="*/ 2105472 w 2282933"/>
              <a:gd name="connsiteY91" fmla="*/ 1790864 h 3533253"/>
              <a:gd name="connsiteX92" fmla="*/ 177461 w 2282933"/>
              <a:gd name="connsiteY92" fmla="*/ 1790864 h 3533253"/>
              <a:gd name="connsiteX93" fmla="*/ 177461 w 2282933"/>
              <a:gd name="connsiteY93" fmla="*/ 1887915 h 3533253"/>
              <a:gd name="connsiteX94" fmla="*/ 371054 w 2282933"/>
              <a:gd name="connsiteY94" fmla="*/ 1887915 h 3533253"/>
              <a:gd name="connsiteX95" fmla="*/ 371054 w 2282933"/>
              <a:gd name="connsiteY95" fmla="*/ 1790864 h 3533253"/>
              <a:gd name="connsiteX96" fmla="*/ 1234226 w 2282933"/>
              <a:gd name="connsiteY96" fmla="*/ 1647513 h 3533253"/>
              <a:gd name="connsiteX97" fmla="*/ 1234226 w 2282933"/>
              <a:gd name="connsiteY97" fmla="*/ 1744564 h 3533253"/>
              <a:gd name="connsiteX98" fmla="*/ 1427820 w 2282933"/>
              <a:gd name="connsiteY98" fmla="*/ 1744564 h 3533253"/>
              <a:gd name="connsiteX99" fmla="*/ 1427820 w 2282933"/>
              <a:gd name="connsiteY99" fmla="*/ 1647513 h 3533253"/>
              <a:gd name="connsiteX100" fmla="*/ 846996 w 2282933"/>
              <a:gd name="connsiteY100" fmla="*/ 1639123 h 3533253"/>
              <a:gd name="connsiteX101" fmla="*/ 846996 w 2282933"/>
              <a:gd name="connsiteY101" fmla="*/ 1736174 h 3533253"/>
              <a:gd name="connsiteX102" fmla="*/ 1040590 w 2282933"/>
              <a:gd name="connsiteY102" fmla="*/ 1736174 h 3533253"/>
              <a:gd name="connsiteX103" fmla="*/ 1040590 w 2282933"/>
              <a:gd name="connsiteY103" fmla="*/ 1639123 h 3533253"/>
              <a:gd name="connsiteX104" fmla="*/ 1911879 w 2282933"/>
              <a:gd name="connsiteY104" fmla="*/ 1572814 h 3533253"/>
              <a:gd name="connsiteX105" fmla="*/ 1911879 w 2282933"/>
              <a:gd name="connsiteY105" fmla="*/ 1669865 h 3533253"/>
              <a:gd name="connsiteX106" fmla="*/ 2105472 w 2282933"/>
              <a:gd name="connsiteY106" fmla="*/ 1669865 h 3533253"/>
              <a:gd name="connsiteX107" fmla="*/ 2105472 w 2282933"/>
              <a:gd name="connsiteY107" fmla="*/ 1572814 h 3533253"/>
              <a:gd name="connsiteX108" fmla="*/ 177461 w 2282933"/>
              <a:gd name="connsiteY108" fmla="*/ 1572814 h 3533253"/>
              <a:gd name="connsiteX109" fmla="*/ 177461 w 2282933"/>
              <a:gd name="connsiteY109" fmla="*/ 1669865 h 3533253"/>
              <a:gd name="connsiteX110" fmla="*/ 371054 w 2282933"/>
              <a:gd name="connsiteY110" fmla="*/ 1669865 h 3533253"/>
              <a:gd name="connsiteX111" fmla="*/ 371054 w 2282933"/>
              <a:gd name="connsiteY111" fmla="*/ 1572814 h 3533253"/>
              <a:gd name="connsiteX112" fmla="*/ 1234226 w 2282933"/>
              <a:gd name="connsiteY112" fmla="*/ 1429463 h 3533253"/>
              <a:gd name="connsiteX113" fmla="*/ 1234226 w 2282933"/>
              <a:gd name="connsiteY113" fmla="*/ 1526514 h 3533253"/>
              <a:gd name="connsiteX114" fmla="*/ 1427820 w 2282933"/>
              <a:gd name="connsiteY114" fmla="*/ 1526514 h 3533253"/>
              <a:gd name="connsiteX115" fmla="*/ 1427820 w 2282933"/>
              <a:gd name="connsiteY115" fmla="*/ 1429463 h 3533253"/>
              <a:gd name="connsiteX116" fmla="*/ 846996 w 2282933"/>
              <a:gd name="connsiteY116" fmla="*/ 1421073 h 3533253"/>
              <a:gd name="connsiteX117" fmla="*/ 846996 w 2282933"/>
              <a:gd name="connsiteY117" fmla="*/ 1518124 h 3533253"/>
              <a:gd name="connsiteX118" fmla="*/ 1040590 w 2282933"/>
              <a:gd name="connsiteY118" fmla="*/ 1518124 h 3533253"/>
              <a:gd name="connsiteX119" fmla="*/ 1040590 w 2282933"/>
              <a:gd name="connsiteY119" fmla="*/ 1421073 h 3533253"/>
              <a:gd name="connsiteX120" fmla="*/ 1911879 w 2282933"/>
              <a:gd name="connsiteY120" fmla="*/ 1354763 h 3533253"/>
              <a:gd name="connsiteX121" fmla="*/ 1911879 w 2282933"/>
              <a:gd name="connsiteY121" fmla="*/ 1451814 h 3533253"/>
              <a:gd name="connsiteX122" fmla="*/ 2105472 w 2282933"/>
              <a:gd name="connsiteY122" fmla="*/ 1451814 h 3533253"/>
              <a:gd name="connsiteX123" fmla="*/ 2105472 w 2282933"/>
              <a:gd name="connsiteY123" fmla="*/ 1354763 h 3533253"/>
              <a:gd name="connsiteX124" fmla="*/ 177461 w 2282933"/>
              <a:gd name="connsiteY124" fmla="*/ 1354763 h 3533253"/>
              <a:gd name="connsiteX125" fmla="*/ 177461 w 2282933"/>
              <a:gd name="connsiteY125" fmla="*/ 1451814 h 3533253"/>
              <a:gd name="connsiteX126" fmla="*/ 371054 w 2282933"/>
              <a:gd name="connsiteY126" fmla="*/ 1451814 h 3533253"/>
              <a:gd name="connsiteX127" fmla="*/ 371054 w 2282933"/>
              <a:gd name="connsiteY127" fmla="*/ 1354763 h 3533253"/>
              <a:gd name="connsiteX128" fmla="*/ 1234226 w 2282933"/>
              <a:gd name="connsiteY128" fmla="*/ 1211413 h 3533253"/>
              <a:gd name="connsiteX129" fmla="*/ 1234226 w 2282933"/>
              <a:gd name="connsiteY129" fmla="*/ 1308464 h 3533253"/>
              <a:gd name="connsiteX130" fmla="*/ 1427820 w 2282933"/>
              <a:gd name="connsiteY130" fmla="*/ 1308464 h 3533253"/>
              <a:gd name="connsiteX131" fmla="*/ 1427820 w 2282933"/>
              <a:gd name="connsiteY131" fmla="*/ 1211413 h 3533253"/>
              <a:gd name="connsiteX132" fmla="*/ 846996 w 2282933"/>
              <a:gd name="connsiteY132" fmla="*/ 1203022 h 3533253"/>
              <a:gd name="connsiteX133" fmla="*/ 846996 w 2282933"/>
              <a:gd name="connsiteY133" fmla="*/ 1300073 h 3533253"/>
              <a:gd name="connsiteX134" fmla="*/ 1040590 w 2282933"/>
              <a:gd name="connsiteY134" fmla="*/ 1300073 h 3533253"/>
              <a:gd name="connsiteX135" fmla="*/ 1040590 w 2282933"/>
              <a:gd name="connsiteY135" fmla="*/ 1203022 h 3533253"/>
              <a:gd name="connsiteX136" fmla="*/ 1734418 w 2282933"/>
              <a:gd name="connsiteY136" fmla="*/ 1139329 h 3533253"/>
              <a:gd name="connsiteX137" fmla="*/ 2282933 w 2282933"/>
              <a:gd name="connsiteY137" fmla="*/ 1139329 h 3533253"/>
              <a:gd name="connsiteX138" fmla="*/ 2282933 w 2282933"/>
              <a:gd name="connsiteY138" fmla="*/ 3533253 h 3533253"/>
              <a:gd name="connsiteX139" fmla="*/ 1734418 w 2282933"/>
              <a:gd name="connsiteY139" fmla="*/ 3533253 h 3533253"/>
              <a:gd name="connsiteX140" fmla="*/ 0 w 2282933"/>
              <a:gd name="connsiteY140" fmla="*/ 1139329 h 3533253"/>
              <a:gd name="connsiteX141" fmla="*/ 548515 w 2282933"/>
              <a:gd name="connsiteY141" fmla="*/ 1139329 h 3533253"/>
              <a:gd name="connsiteX142" fmla="*/ 548515 w 2282933"/>
              <a:gd name="connsiteY142" fmla="*/ 3533253 h 3533253"/>
              <a:gd name="connsiteX143" fmla="*/ 0 w 2282933"/>
              <a:gd name="connsiteY143" fmla="*/ 3533253 h 3533253"/>
              <a:gd name="connsiteX144" fmla="*/ 1234226 w 2282933"/>
              <a:gd name="connsiteY144" fmla="*/ 993363 h 3533253"/>
              <a:gd name="connsiteX145" fmla="*/ 1234226 w 2282933"/>
              <a:gd name="connsiteY145" fmla="*/ 1090414 h 3533253"/>
              <a:gd name="connsiteX146" fmla="*/ 1427820 w 2282933"/>
              <a:gd name="connsiteY146" fmla="*/ 1090414 h 3533253"/>
              <a:gd name="connsiteX147" fmla="*/ 1427820 w 2282933"/>
              <a:gd name="connsiteY147" fmla="*/ 993363 h 3533253"/>
              <a:gd name="connsiteX148" fmla="*/ 846996 w 2282933"/>
              <a:gd name="connsiteY148" fmla="*/ 984972 h 3533253"/>
              <a:gd name="connsiteX149" fmla="*/ 846996 w 2282933"/>
              <a:gd name="connsiteY149" fmla="*/ 1082023 h 3533253"/>
              <a:gd name="connsiteX150" fmla="*/ 1040590 w 2282933"/>
              <a:gd name="connsiteY150" fmla="*/ 1082023 h 3533253"/>
              <a:gd name="connsiteX151" fmla="*/ 1040590 w 2282933"/>
              <a:gd name="connsiteY151" fmla="*/ 984972 h 3533253"/>
              <a:gd name="connsiteX152" fmla="*/ 1234226 w 2282933"/>
              <a:gd name="connsiteY152" fmla="*/ 775313 h 3533253"/>
              <a:gd name="connsiteX153" fmla="*/ 1234226 w 2282933"/>
              <a:gd name="connsiteY153" fmla="*/ 872363 h 3533253"/>
              <a:gd name="connsiteX154" fmla="*/ 1427820 w 2282933"/>
              <a:gd name="connsiteY154" fmla="*/ 872363 h 3533253"/>
              <a:gd name="connsiteX155" fmla="*/ 1427820 w 2282933"/>
              <a:gd name="connsiteY155" fmla="*/ 775313 h 3533253"/>
              <a:gd name="connsiteX156" fmla="*/ 846996 w 2282933"/>
              <a:gd name="connsiteY156" fmla="*/ 766922 h 3533253"/>
              <a:gd name="connsiteX157" fmla="*/ 846996 w 2282933"/>
              <a:gd name="connsiteY157" fmla="*/ 863973 h 3533253"/>
              <a:gd name="connsiteX158" fmla="*/ 1040590 w 2282933"/>
              <a:gd name="connsiteY158" fmla="*/ 863973 h 3533253"/>
              <a:gd name="connsiteX159" fmla="*/ 1040590 w 2282933"/>
              <a:gd name="connsiteY159" fmla="*/ 766922 h 3533253"/>
              <a:gd name="connsiteX160" fmla="*/ 1066723 w 2282933"/>
              <a:gd name="connsiteY160" fmla="*/ 0 h 3533253"/>
              <a:gd name="connsiteX161" fmla="*/ 1208094 w 2282933"/>
              <a:gd name="connsiteY161" fmla="*/ 0 h 3533253"/>
              <a:gd name="connsiteX162" fmla="*/ 1208094 w 2282933"/>
              <a:gd name="connsiteY162" fmla="*/ 319549 h 3533253"/>
              <a:gd name="connsiteX163" fmla="*/ 1331023 w 2282933"/>
              <a:gd name="connsiteY163" fmla="*/ 319549 h 3533253"/>
              <a:gd name="connsiteX164" fmla="*/ 1331023 w 2282933"/>
              <a:gd name="connsiteY164" fmla="*/ 535584 h 3533253"/>
              <a:gd name="connsiteX165" fmla="*/ 1653715 w 2282933"/>
              <a:gd name="connsiteY165" fmla="*/ 535584 h 3533253"/>
              <a:gd name="connsiteX166" fmla="*/ 1653715 w 2282933"/>
              <a:gd name="connsiteY166" fmla="*/ 3533253 h 3533253"/>
              <a:gd name="connsiteX167" fmla="*/ 1298736 w 2282933"/>
              <a:gd name="connsiteY167" fmla="*/ 3533253 h 3533253"/>
              <a:gd name="connsiteX168" fmla="*/ 1298736 w 2282933"/>
              <a:gd name="connsiteY168" fmla="*/ 2957391 h 3533253"/>
              <a:gd name="connsiteX169" fmla="*/ 976080 w 2282933"/>
              <a:gd name="connsiteY169" fmla="*/ 2957391 h 3533253"/>
              <a:gd name="connsiteX170" fmla="*/ 976080 w 2282933"/>
              <a:gd name="connsiteY170" fmla="*/ 3533253 h 3533253"/>
              <a:gd name="connsiteX171" fmla="*/ 621101 w 2282933"/>
              <a:gd name="connsiteY171" fmla="*/ 3533253 h 3533253"/>
              <a:gd name="connsiteX172" fmla="*/ 621101 w 2282933"/>
              <a:gd name="connsiteY172" fmla="*/ 535584 h 3533253"/>
              <a:gd name="connsiteX173" fmla="*/ 943793 w 2282933"/>
              <a:gd name="connsiteY173" fmla="*/ 535584 h 3533253"/>
              <a:gd name="connsiteX174" fmla="*/ 943793 w 2282933"/>
              <a:gd name="connsiteY174" fmla="*/ 319549 h 3533253"/>
              <a:gd name="connsiteX175" fmla="*/ 1066723 w 2282933"/>
              <a:gd name="connsiteY175" fmla="*/ 319549 h 353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2282933" h="3533253">
                <a:moveTo>
                  <a:pt x="1911879" y="3099165"/>
                </a:moveTo>
                <a:lnTo>
                  <a:pt x="1911879" y="3196216"/>
                </a:lnTo>
                <a:lnTo>
                  <a:pt x="2105472" y="3196216"/>
                </a:lnTo>
                <a:lnTo>
                  <a:pt x="2105472" y="3099165"/>
                </a:lnTo>
                <a:close/>
                <a:moveTo>
                  <a:pt x="177461" y="3099165"/>
                </a:moveTo>
                <a:lnTo>
                  <a:pt x="177461" y="3196216"/>
                </a:lnTo>
                <a:lnTo>
                  <a:pt x="371054" y="3196216"/>
                </a:lnTo>
                <a:lnTo>
                  <a:pt x="371054" y="3099165"/>
                </a:lnTo>
                <a:close/>
                <a:moveTo>
                  <a:pt x="1911879" y="2881115"/>
                </a:moveTo>
                <a:lnTo>
                  <a:pt x="1911879" y="2978166"/>
                </a:lnTo>
                <a:lnTo>
                  <a:pt x="2105472" y="2978166"/>
                </a:lnTo>
                <a:lnTo>
                  <a:pt x="2105472" y="2881115"/>
                </a:lnTo>
                <a:close/>
                <a:moveTo>
                  <a:pt x="177461" y="2881115"/>
                </a:moveTo>
                <a:lnTo>
                  <a:pt x="177461" y="2978166"/>
                </a:lnTo>
                <a:lnTo>
                  <a:pt x="371054" y="2978166"/>
                </a:lnTo>
                <a:lnTo>
                  <a:pt x="371054" y="2881115"/>
                </a:lnTo>
                <a:close/>
                <a:moveTo>
                  <a:pt x="1234226" y="2737768"/>
                </a:moveTo>
                <a:lnTo>
                  <a:pt x="1234226" y="2834819"/>
                </a:lnTo>
                <a:lnTo>
                  <a:pt x="1427820" y="2834819"/>
                </a:lnTo>
                <a:lnTo>
                  <a:pt x="1427820" y="2737768"/>
                </a:lnTo>
                <a:close/>
                <a:moveTo>
                  <a:pt x="846996" y="2729377"/>
                </a:moveTo>
                <a:lnTo>
                  <a:pt x="846996" y="2826428"/>
                </a:lnTo>
                <a:lnTo>
                  <a:pt x="1040590" y="2826428"/>
                </a:lnTo>
                <a:lnTo>
                  <a:pt x="1040590" y="2729377"/>
                </a:lnTo>
                <a:close/>
                <a:moveTo>
                  <a:pt x="1911879" y="2663064"/>
                </a:moveTo>
                <a:lnTo>
                  <a:pt x="1911879" y="2760115"/>
                </a:lnTo>
                <a:lnTo>
                  <a:pt x="2105472" y="2760115"/>
                </a:lnTo>
                <a:lnTo>
                  <a:pt x="2105472" y="2663064"/>
                </a:lnTo>
                <a:close/>
                <a:moveTo>
                  <a:pt x="177461" y="2663064"/>
                </a:moveTo>
                <a:lnTo>
                  <a:pt x="177461" y="2760115"/>
                </a:lnTo>
                <a:lnTo>
                  <a:pt x="371054" y="2760115"/>
                </a:lnTo>
                <a:lnTo>
                  <a:pt x="371054" y="2663064"/>
                </a:lnTo>
                <a:close/>
                <a:moveTo>
                  <a:pt x="1234226" y="2519714"/>
                </a:moveTo>
                <a:lnTo>
                  <a:pt x="1234226" y="2616765"/>
                </a:lnTo>
                <a:lnTo>
                  <a:pt x="1427820" y="2616765"/>
                </a:lnTo>
                <a:lnTo>
                  <a:pt x="1427820" y="2519714"/>
                </a:lnTo>
                <a:close/>
                <a:moveTo>
                  <a:pt x="846996" y="2511323"/>
                </a:moveTo>
                <a:lnTo>
                  <a:pt x="846996" y="2608374"/>
                </a:lnTo>
                <a:lnTo>
                  <a:pt x="1040590" y="2608374"/>
                </a:lnTo>
                <a:lnTo>
                  <a:pt x="1040590" y="2511323"/>
                </a:lnTo>
                <a:close/>
                <a:moveTo>
                  <a:pt x="1911879" y="2445014"/>
                </a:moveTo>
                <a:lnTo>
                  <a:pt x="1911879" y="2542065"/>
                </a:lnTo>
                <a:lnTo>
                  <a:pt x="2105472" y="2542065"/>
                </a:lnTo>
                <a:lnTo>
                  <a:pt x="2105472" y="2445014"/>
                </a:lnTo>
                <a:close/>
                <a:moveTo>
                  <a:pt x="177461" y="2445014"/>
                </a:moveTo>
                <a:lnTo>
                  <a:pt x="177461" y="2542065"/>
                </a:lnTo>
                <a:lnTo>
                  <a:pt x="371054" y="2542065"/>
                </a:lnTo>
                <a:lnTo>
                  <a:pt x="371054" y="2445014"/>
                </a:lnTo>
                <a:close/>
                <a:moveTo>
                  <a:pt x="1234226" y="2301664"/>
                </a:moveTo>
                <a:lnTo>
                  <a:pt x="1234226" y="2398715"/>
                </a:lnTo>
                <a:lnTo>
                  <a:pt x="1427820" y="2398715"/>
                </a:lnTo>
                <a:lnTo>
                  <a:pt x="1427820" y="2301664"/>
                </a:lnTo>
                <a:close/>
                <a:moveTo>
                  <a:pt x="846996" y="2293273"/>
                </a:moveTo>
                <a:lnTo>
                  <a:pt x="846996" y="2390324"/>
                </a:lnTo>
                <a:lnTo>
                  <a:pt x="1040590" y="2390324"/>
                </a:lnTo>
                <a:lnTo>
                  <a:pt x="1040590" y="2293273"/>
                </a:lnTo>
                <a:close/>
                <a:moveTo>
                  <a:pt x="1911879" y="2226964"/>
                </a:moveTo>
                <a:lnTo>
                  <a:pt x="1911879" y="2324015"/>
                </a:lnTo>
                <a:lnTo>
                  <a:pt x="2105472" y="2324015"/>
                </a:lnTo>
                <a:lnTo>
                  <a:pt x="2105472" y="2226964"/>
                </a:lnTo>
                <a:close/>
                <a:moveTo>
                  <a:pt x="177461" y="2226964"/>
                </a:moveTo>
                <a:lnTo>
                  <a:pt x="177461" y="2324015"/>
                </a:lnTo>
                <a:lnTo>
                  <a:pt x="371054" y="2324015"/>
                </a:lnTo>
                <a:lnTo>
                  <a:pt x="371054" y="2226964"/>
                </a:lnTo>
                <a:close/>
                <a:moveTo>
                  <a:pt x="1234226" y="2083614"/>
                </a:moveTo>
                <a:lnTo>
                  <a:pt x="1234226" y="2180664"/>
                </a:lnTo>
                <a:lnTo>
                  <a:pt x="1427820" y="2180664"/>
                </a:lnTo>
                <a:lnTo>
                  <a:pt x="1427820" y="2083614"/>
                </a:lnTo>
                <a:close/>
                <a:moveTo>
                  <a:pt x="846996" y="2075223"/>
                </a:moveTo>
                <a:lnTo>
                  <a:pt x="846996" y="2172274"/>
                </a:lnTo>
                <a:lnTo>
                  <a:pt x="1040590" y="2172274"/>
                </a:lnTo>
                <a:lnTo>
                  <a:pt x="1040590" y="2075223"/>
                </a:lnTo>
                <a:close/>
                <a:moveTo>
                  <a:pt x="1911879" y="2008914"/>
                </a:moveTo>
                <a:lnTo>
                  <a:pt x="1911879" y="2105965"/>
                </a:lnTo>
                <a:lnTo>
                  <a:pt x="2105472" y="2105965"/>
                </a:lnTo>
                <a:lnTo>
                  <a:pt x="2105472" y="2008914"/>
                </a:lnTo>
                <a:close/>
                <a:moveTo>
                  <a:pt x="177461" y="2008914"/>
                </a:moveTo>
                <a:lnTo>
                  <a:pt x="177461" y="2105965"/>
                </a:lnTo>
                <a:lnTo>
                  <a:pt x="371054" y="2105965"/>
                </a:lnTo>
                <a:lnTo>
                  <a:pt x="371054" y="2008914"/>
                </a:lnTo>
                <a:close/>
                <a:moveTo>
                  <a:pt x="1234226" y="1865563"/>
                </a:moveTo>
                <a:lnTo>
                  <a:pt x="1234226" y="1962614"/>
                </a:lnTo>
                <a:lnTo>
                  <a:pt x="1427820" y="1962614"/>
                </a:lnTo>
                <a:lnTo>
                  <a:pt x="1427820" y="1865563"/>
                </a:lnTo>
                <a:close/>
                <a:moveTo>
                  <a:pt x="846996" y="1857173"/>
                </a:moveTo>
                <a:lnTo>
                  <a:pt x="846996" y="1954224"/>
                </a:lnTo>
                <a:lnTo>
                  <a:pt x="1040590" y="1954224"/>
                </a:lnTo>
                <a:lnTo>
                  <a:pt x="1040590" y="1857173"/>
                </a:lnTo>
                <a:close/>
                <a:moveTo>
                  <a:pt x="1911879" y="1790864"/>
                </a:moveTo>
                <a:lnTo>
                  <a:pt x="1911879" y="1887915"/>
                </a:lnTo>
                <a:lnTo>
                  <a:pt x="2105472" y="1887915"/>
                </a:lnTo>
                <a:lnTo>
                  <a:pt x="2105472" y="1790864"/>
                </a:lnTo>
                <a:close/>
                <a:moveTo>
                  <a:pt x="177461" y="1790864"/>
                </a:moveTo>
                <a:lnTo>
                  <a:pt x="177461" y="1887915"/>
                </a:lnTo>
                <a:lnTo>
                  <a:pt x="371054" y="1887915"/>
                </a:lnTo>
                <a:lnTo>
                  <a:pt x="371054" y="1790864"/>
                </a:lnTo>
                <a:close/>
                <a:moveTo>
                  <a:pt x="1234226" y="1647513"/>
                </a:moveTo>
                <a:lnTo>
                  <a:pt x="1234226" y="1744564"/>
                </a:lnTo>
                <a:lnTo>
                  <a:pt x="1427820" y="1744564"/>
                </a:lnTo>
                <a:lnTo>
                  <a:pt x="1427820" y="1647513"/>
                </a:lnTo>
                <a:close/>
                <a:moveTo>
                  <a:pt x="846996" y="1639123"/>
                </a:moveTo>
                <a:lnTo>
                  <a:pt x="846996" y="1736174"/>
                </a:lnTo>
                <a:lnTo>
                  <a:pt x="1040590" y="1736174"/>
                </a:lnTo>
                <a:lnTo>
                  <a:pt x="1040590" y="1639123"/>
                </a:lnTo>
                <a:close/>
                <a:moveTo>
                  <a:pt x="1911879" y="1572814"/>
                </a:moveTo>
                <a:lnTo>
                  <a:pt x="1911879" y="1669865"/>
                </a:lnTo>
                <a:lnTo>
                  <a:pt x="2105472" y="1669865"/>
                </a:lnTo>
                <a:lnTo>
                  <a:pt x="2105472" y="1572814"/>
                </a:lnTo>
                <a:close/>
                <a:moveTo>
                  <a:pt x="177461" y="1572814"/>
                </a:moveTo>
                <a:lnTo>
                  <a:pt x="177461" y="1669865"/>
                </a:lnTo>
                <a:lnTo>
                  <a:pt x="371054" y="1669865"/>
                </a:lnTo>
                <a:lnTo>
                  <a:pt x="371054" y="1572814"/>
                </a:lnTo>
                <a:close/>
                <a:moveTo>
                  <a:pt x="1234226" y="1429463"/>
                </a:moveTo>
                <a:lnTo>
                  <a:pt x="1234226" y="1526514"/>
                </a:lnTo>
                <a:lnTo>
                  <a:pt x="1427820" y="1526514"/>
                </a:lnTo>
                <a:lnTo>
                  <a:pt x="1427820" y="1429463"/>
                </a:lnTo>
                <a:close/>
                <a:moveTo>
                  <a:pt x="846996" y="1421073"/>
                </a:moveTo>
                <a:lnTo>
                  <a:pt x="846996" y="1518124"/>
                </a:lnTo>
                <a:lnTo>
                  <a:pt x="1040590" y="1518124"/>
                </a:lnTo>
                <a:lnTo>
                  <a:pt x="1040590" y="1421073"/>
                </a:lnTo>
                <a:close/>
                <a:moveTo>
                  <a:pt x="1911879" y="1354763"/>
                </a:moveTo>
                <a:lnTo>
                  <a:pt x="1911879" y="1451814"/>
                </a:lnTo>
                <a:lnTo>
                  <a:pt x="2105472" y="1451814"/>
                </a:lnTo>
                <a:lnTo>
                  <a:pt x="2105472" y="1354763"/>
                </a:lnTo>
                <a:close/>
                <a:moveTo>
                  <a:pt x="177461" y="1354763"/>
                </a:moveTo>
                <a:lnTo>
                  <a:pt x="177461" y="1451814"/>
                </a:lnTo>
                <a:lnTo>
                  <a:pt x="371054" y="1451814"/>
                </a:lnTo>
                <a:lnTo>
                  <a:pt x="371054" y="1354763"/>
                </a:lnTo>
                <a:close/>
                <a:moveTo>
                  <a:pt x="1234226" y="1211413"/>
                </a:moveTo>
                <a:lnTo>
                  <a:pt x="1234226" y="1308464"/>
                </a:lnTo>
                <a:lnTo>
                  <a:pt x="1427820" y="1308464"/>
                </a:lnTo>
                <a:lnTo>
                  <a:pt x="1427820" y="1211413"/>
                </a:lnTo>
                <a:close/>
                <a:moveTo>
                  <a:pt x="846996" y="1203022"/>
                </a:moveTo>
                <a:lnTo>
                  <a:pt x="846996" y="1300073"/>
                </a:lnTo>
                <a:lnTo>
                  <a:pt x="1040590" y="1300073"/>
                </a:lnTo>
                <a:lnTo>
                  <a:pt x="1040590" y="1203022"/>
                </a:lnTo>
                <a:close/>
                <a:moveTo>
                  <a:pt x="1734418" y="1139329"/>
                </a:moveTo>
                <a:lnTo>
                  <a:pt x="2282933" y="1139329"/>
                </a:lnTo>
                <a:lnTo>
                  <a:pt x="2282933" y="3533253"/>
                </a:lnTo>
                <a:lnTo>
                  <a:pt x="1734418" y="3533253"/>
                </a:lnTo>
                <a:close/>
                <a:moveTo>
                  <a:pt x="0" y="1139329"/>
                </a:moveTo>
                <a:lnTo>
                  <a:pt x="548515" y="1139329"/>
                </a:lnTo>
                <a:lnTo>
                  <a:pt x="548515" y="3533253"/>
                </a:lnTo>
                <a:lnTo>
                  <a:pt x="0" y="3533253"/>
                </a:lnTo>
                <a:close/>
                <a:moveTo>
                  <a:pt x="1234226" y="993363"/>
                </a:moveTo>
                <a:lnTo>
                  <a:pt x="1234226" y="1090414"/>
                </a:lnTo>
                <a:lnTo>
                  <a:pt x="1427820" y="1090414"/>
                </a:lnTo>
                <a:lnTo>
                  <a:pt x="1427820" y="993363"/>
                </a:lnTo>
                <a:close/>
                <a:moveTo>
                  <a:pt x="846996" y="984972"/>
                </a:moveTo>
                <a:lnTo>
                  <a:pt x="846996" y="1082023"/>
                </a:lnTo>
                <a:lnTo>
                  <a:pt x="1040590" y="1082023"/>
                </a:lnTo>
                <a:lnTo>
                  <a:pt x="1040590" y="984972"/>
                </a:lnTo>
                <a:close/>
                <a:moveTo>
                  <a:pt x="1234226" y="775313"/>
                </a:moveTo>
                <a:lnTo>
                  <a:pt x="1234226" y="872363"/>
                </a:lnTo>
                <a:lnTo>
                  <a:pt x="1427820" y="872363"/>
                </a:lnTo>
                <a:lnTo>
                  <a:pt x="1427820" y="775313"/>
                </a:lnTo>
                <a:close/>
                <a:moveTo>
                  <a:pt x="846996" y="766922"/>
                </a:moveTo>
                <a:lnTo>
                  <a:pt x="846996" y="863973"/>
                </a:lnTo>
                <a:lnTo>
                  <a:pt x="1040590" y="863973"/>
                </a:lnTo>
                <a:lnTo>
                  <a:pt x="1040590" y="766922"/>
                </a:lnTo>
                <a:close/>
                <a:moveTo>
                  <a:pt x="1066723" y="0"/>
                </a:moveTo>
                <a:lnTo>
                  <a:pt x="1208094" y="0"/>
                </a:lnTo>
                <a:lnTo>
                  <a:pt x="1208094" y="319549"/>
                </a:lnTo>
                <a:lnTo>
                  <a:pt x="1331023" y="319549"/>
                </a:lnTo>
                <a:lnTo>
                  <a:pt x="1331023" y="535584"/>
                </a:lnTo>
                <a:lnTo>
                  <a:pt x="1653715" y="535584"/>
                </a:lnTo>
                <a:lnTo>
                  <a:pt x="1653715" y="3533253"/>
                </a:lnTo>
                <a:lnTo>
                  <a:pt x="1298736" y="3533253"/>
                </a:lnTo>
                <a:lnTo>
                  <a:pt x="1298736" y="2957391"/>
                </a:lnTo>
                <a:lnTo>
                  <a:pt x="976080" y="2957391"/>
                </a:lnTo>
                <a:lnTo>
                  <a:pt x="976080" y="3533253"/>
                </a:lnTo>
                <a:lnTo>
                  <a:pt x="621101" y="3533253"/>
                </a:lnTo>
                <a:lnTo>
                  <a:pt x="621101" y="535584"/>
                </a:lnTo>
                <a:lnTo>
                  <a:pt x="943793" y="535584"/>
                </a:lnTo>
                <a:lnTo>
                  <a:pt x="943793" y="319549"/>
                </a:lnTo>
                <a:lnTo>
                  <a:pt x="1066723" y="3195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86" name="Rectangle 41">
            <a:extLst>
              <a:ext uri="{FF2B5EF4-FFF2-40B4-BE49-F238E27FC236}">
                <a16:creationId xmlns:a16="http://schemas.microsoft.com/office/drawing/2014/main" id="{6359C5D9-07A2-46DF-83DB-7D543EEB2445}"/>
              </a:ext>
            </a:extLst>
          </p:cNvPr>
          <p:cNvSpPr>
            <a:spLocks/>
          </p:cNvSpPr>
          <p:nvPr/>
        </p:nvSpPr>
        <p:spPr>
          <a:xfrm>
            <a:off x="1683965" y="2535025"/>
            <a:ext cx="391701" cy="391700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87" name="Freeform: Shape 46">
            <a:extLst>
              <a:ext uri="{FF2B5EF4-FFF2-40B4-BE49-F238E27FC236}">
                <a16:creationId xmlns:a16="http://schemas.microsoft.com/office/drawing/2014/main" id="{AC971E1C-8D14-4249-84B1-BED56535BC20}"/>
              </a:ext>
            </a:extLst>
          </p:cNvPr>
          <p:cNvSpPr/>
          <p:nvPr/>
        </p:nvSpPr>
        <p:spPr>
          <a:xfrm>
            <a:off x="711480" y="3000339"/>
            <a:ext cx="592235" cy="458401"/>
          </a:xfrm>
          <a:custGeom>
            <a:avLst/>
            <a:gdLst>
              <a:gd name="connsiteX0" fmla="*/ 1573462 w 3107713"/>
              <a:gd name="connsiteY0" fmla="*/ 1230810 h 2405430"/>
              <a:gd name="connsiteX1" fmla="*/ 1573462 w 3107713"/>
              <a:gd name="connsiteY1" fmla="*/ 1540156 h 2405430"/>
              <a:gd name="connsiteX2" fmla="*/ 1882808 w 3107713"/>
              <a:gd name="connsiteY2" fmla="*/ 1540156 h 2405430"/>
              <a:gd name="connsiteX3" fmla="*/ 1882808 w 3107713"/>
              <a:gd name="connsiteY3" fmla="*/ 1230810 h 2405430"/>
              <a:gd name="connsiteX4" fmla="*/ 1220371 w 3107713"/>
              <a:gd name="connsiteY4" fmla="*/ 1230810 h 2405430"/>
              <a:gd name="connsiteX5" fmla="*/ 1220371 w 3107713"/>
              <a:gd name="connsiteY5" fmla="*/ 1540156 h 2405430"/>
              <a:gd name="connsiteX6" fmla="*/ 1529717 w 3107713"/>
              <a:gd name="connsiteY6" fmla="*/ 1540156 h 2405430"/>
              <a:gd name="connsiteX7" fmla="*/ 1529717 w 3107713"/>
              <a:gd name="connsiteY7" fmla="*/ 1230810 h 2405430"/>
              <a:gd name="connsiteX8" fmla="*/ 1573462 w 3107713"/>
              <a:gd name="connsiteY8" fmla="*/ 861315 h 2405430"/>
              <a:gd name="connsiteX9" fmla="*/ 1573462 w 3107713"/>
              <a:gd name="connsiteY9" fmla="*/ 1170661 h 2405430"/>
              <a:gd name="connsiteX10" fmla="*/ 1882808 w 3107713"/>
              <a:gd name="connsiteY10" fmla="*/ 1170661 h 2405430"/>
              <a:gd name="connsiteX11" fmla="*/ 1882808 w 3107713"/>
              <a:gd name="connsiteY11" fmla="*/ 861315 h 2405430"/>
              <a:gd name="connsiteX12" fmla="*/ 1220371 w 3107713"/>
              <a:gd name="connsiteY12" fmla="*/ 861315 h 2405430"/>
              <a:gd name="connsiteX13" fmla="*/ 1220371 w 3107713"/>
              <a:gd name="connsiteY13" fmla="*/ 1170661 h 2405430"/>
              <a:gd name="connsiteX14" fmla="*/ 1529717 w 3107713"/>
              <a:gd name="connsiteY14" fmla="*/ 1170661 h 2405430"/>
              <a:gd name="connsiteX15" fmla="*/ 1529717 w 3107713"/>
              <a:gd name="connsiteY15" fmla="*/ 861315 h 2405430"/>
              <a:gd name="connsiteX16" fmla="*/ 1554853 w 3107713"/>
              <a:gd name="connsiteY16" fmla="*/ 0 h 2405430"/>
              <a:gd name="connsiteX17" fmla="*/ 1709041 w 3107713"/>
              <a:gd name="connsiteY17" fmla="*/ 68657 h 2405430"/>
              <a:gd name="connsiteX18" fmla="*/ 2030222 w 3107713"/>
              <a:gd name="connsiteY18" fmla="*/ 299844 h 2405430"/>
              <a:gd name="connsiteX19" fmla="*/ 2101595 w 3107713"/>
              <a:gd name="connsiteY19" fmla="*/ 268813 h 2405430"/>
              <a:gd name="connsiteX20" fmla="*/ 2241239 w 3107713"/>
              <a:gd name="connsiteY20" fmla="*/ 133823 h 2405430"/>
              <a:gd name="connsiteX21" fmla="*/ 2380880 w 3107713"/>
              <a:gd name="connsiteY21" fmla="*/ 133823 h 2405430"/>
              <a:gd name="connsiteX22" fmla="*/ 2486388 w 3107713"/>
              <a:gd name="connsiteY22" fmla="*/ 239331 h 2405430"/>
              <a:gd name="connsiteX23" fmla="*/ 2484837 w 3107713"/>
              <a:gd name="connsiteY23" fmla="*/ 526377 h 2405430"/>
              <a:gd name="connsiteX24" fmla="*/ 2571726 w 3107713"/>
              <a:gd name="connsiteY24" fmla="*/ 690844 h 2405430"/>
              <a:gd name="connsiteX25" fmla="*/ 3013930 w 3107713"/>
              <a:gd name="connsiteY25" fmla="*/ 1005818 h 2405430"/>
              <a:gd name="connsiteX26" fmla="*/ 3107024 w 3107713"/>
              <a:gd name="connsiteY26" fmla="*/ 1131497 h 2405430"/>
              <a:gd name="connsiteX27" fmla="*/ 3041858 w 3107713"/>
              <a:gd name="connsiteY27" fmla="*/ 1271140 h 2405430"/>
              <a:gd name="connsiteX28" fmla="*/ 2843256 w 3107713"/>
              <a:gd name="connsiteY28" fmla="*/ 1271140 h 2405430"/>
              <a:gd name="connsiteX29" fmla="*/ 2577934 w 3107713"/>
              <a:gd name="connsiteY29" fmla="*/ 1083398 h 2405430"/>
              <a:gd name="connsiteX30" fmla="*/ 2500354 w 3107713"/>
              <a:gd name="connsiteY30" fmla="*/ 1041505 h 2405430"/>
              <a:gd name="connsiteX31" fmla="*/ 2486388 w 3107713"/>
              <a:gd name="connsiteY31" fmla="*/ 1126841 h 2405430"/>
              <a:gd name="connsiteX32" fmla="*/ 2486388 w 3107713"/>
              <a:gd name="connsiteY32" fmla="*/ 1688518 h 2405430"/>
              <a:gd name="connsiteX33" fmla="*/ 2486388 w 3107713"/>
              <a:gd name="connsiteY33" fmla="*/ 2254849 h 2405430"/>
              <a:gd name="connsiteX34" fmla="*/ 2343642 w 3107713"/>
              <a:gd name="connsiteY34" fmla="*/ 2403802 h 2405430"/>
              <a:gd name="connsiteX35" fmla="*/ 1909197 w 3107713"/>
              <a:gd name="connsiteY35" fmla="*/ 2405353 h 2405430"/>
              <a:gd name="connsiteX36" fmla="*/ 1833168 w 3107713"/>
              <a:gd name="connsiteY36" fmla="*/ 2327773 h 2405430"/>
              <a:gd name="connsiteX37" fmla="*/ 1834722 w 3107713"/>
              <a:gd name="connsiteY37" fmla="*/ 1939875 h 2405430"/>
              <a:gd name="connsiteX38" fmla="*/ 1741625 w 3107713"/>
              <a:gd name="connsiteY38" fmla="*/ 1842124 h 2405430"/>
              <a:gd name="connsiteX39" fmla="*/ 1369244 w 3107713"/>
              <a:gd name="connsiteY39" fmla="*/ 1842124 h 2405430"/>
              <a:gd name="connsiteX40" fmla="*/ 1276150 w 3107713"/>
              <a:gd name="connsiteY40" fmla="*/ 1939875 h 2405430"/>
              <a:gd name="connsiteX41" fmla="*/ 1277701 w 3107713"/>
              <a:gd name="connsiteY41" fmla="*/ 2327773 h 2405430"/>
              <a:gd name="connsiteX42" fmla="*/ 1200121 w 3107713"/>
              <a:gd name="connsiteY42" fmla="*/ 2403802 h 2405430"/>
              <a:gd name="connsiteX43" fmla="*/ 773434 w 3107713"/>
              <a:gd name="connsiteY43" fmla="*/ 2402251 h 2405430"/>
              <a:gd name="connsiteX44" fmla="*/ 624481 w 3107713"/>
              <a:gd name="connsiteY44" fmla="*/ 2251744 h 2405430"/>
              <a:gd name="connsiteX45" fmla="*/ 622930 w 3107713"/>
              <a:gd name="connsiteY45" fmla="*/ 1111327 h 2405430"/>
              <a:gd name="connsiteX46" fmla="*/ 607413 w 3107713"/>
              <a:gd name="connsiteY46" fmla="*/ 1041505 h 2405430"/>
              <a:gd name="connsiteX47" fmla="*/ 548452 w 3107713"/>
              <a:gd name="connsiteY47" fmla="*/ 1072535 h 2405430"/>
              <a:gd name="connsiteX48" fmla="*/ 290888 w 3107713"/>
              <a:gd name="connsiteY48" fmla="*/ 1258726 h 2405430"/>
              <a:gd name="connsiteX49" fmla="*/ 152798 w 3107713"/>
              <a:gd name="connsiteY49" fmla="*/ 1300620 h 2405430"/>
              <a:gd name="connsiteX50" fmla="*/ 6947 w 3107713"/>
              <a:gd name="connsiteY50" fmla="*/ 1192009 h 2405430"/>
              <a:gd name="connsiteX51" fmla="*/ 67460 w 3107713"/>
              <a:gd name="connsiteY51" fmla="*/ 1029090 h 2405430"/>
              <a:gd name="connsiteX52" fmla="*/ 557761 w 3107713"/>
              <a:gd name="connsiteY52" fmla="*/ 675330 h 2405430"/>
              <a:gd name="connsiteX53" fmla="*/ 1401828 w 3107713"/>
              <a:gd name="connsiteY53" fmla="*/ 68657 h 2405430"/>
              <a:gd name="connsiteX54" fmla="*/ 1554853 w 3107713"/>
              <a:gd name="connsiteY54" fmla="*/ 0 h 240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107713" h="2405430">
                <a:moveTo>
                  <a:pt x="1573462" y="1230810"/>
                </a:moveTo>
                <a:lnTo>
                  <a:pt x="1573462" y="1540156"/>
                </a:lnTo>
                <a:lnTo>
                  <a:pt x="1882808" y="1540156"/>
                </a:lnTo>
                <a:lnTo>
                  <a:pt x="1882808" y="1230810"/>
                </a:lnTo>
                <a:close/>
                <a:moveTo>
                  <a:pt x="1220371" y="1230810"/>
                </a:moveTo>
                <a:lnTo>
                  <a:pt x="1220371" y="1540156"/>
                </a:lnTo>
                <a:lnTo>
                  <a:pt x="1529717" y="1540156"/>
                </a:lnTo>
                <a:lnTo>
                  <a:pt x="1529717" y="1230810"/>
                </a:lnTo>
                <a:close/>
                <a:moveTo>
                  <a:pt x="1573462" y="861315"/>
                </a:moveTo>
                <a:lnTo>
                  <a:pt x="1573462" y="1170661"/>
                </a:lnTo>
                <a:lnTo>
                  <a:pt x="1882808" y="1170661"/>
                </a:lnTo>
                <a:lnTo>
                  <a:pt x="1882808" y="861315"/>
                </a:lnTo>
                <a:close/>
                <a:moveTo>
                  <a:pt x="1220371" y="861315"/>
                </a:moveTo>
                <a:lnTo>
                  <a:pt x="1220371" y="1170661"/>
                </a:lnTo>
                <a:lnTo>
                  <a:pt x="1529717" y="1170661"/>
                </a:lnTo>
                <a:lnTo>
                  <a:pt x="1529717" y="861315"/>
                </a:lnTo>
                <a:close/>
                <a:moveTo>
                  <a:pt x="1554853" y="0"/>
                </a:moveTo>
                <a:cubicBezTo>
                  <a:pt x="1599267" y="0"/>
                  <a:pt x="1643875" y="22886"/>
                  <a:pt x="1709041" y="68657"/>
                </a:cubicBezTo>
                <a:cubicBezTo>
                  <a:pt x="1816101" y="144686"/>
                  <a:pt x="1923163" y="222264"/>
                  <a:pt x="2030222" y="299844"/>
                </a:cubicBezTo>
                <a:cubicBezTo>
                  <a:pt x="2075218" y="332428"/>
                  <a:pt x="2098490" y="341737"/>
                  <a:pt x="2101595" y="268813"/>
                </a:cubicBezTo>
                <a:cubicBezTo>
                  <a:pt x="2106248" y="152442"/>
                  <a:pt x="2129523" y="133823"/>
                  <a:pt x="2241239" y="133823"/>
                </a:cubicBezTo>
                <a:cubicBezTo>
                  <a:pt x="2287786" y="133823"/>
                  <a:pt x="2334333" y="133823"/>
                  <a:pt x="2380880" y="133823"/>
                </a:cubicBezTo>
                <a:cubicBezTo>
                  <a:pt x="2450702" y="133823"/>
                  <a:pt x="2486388" y="169509"/>
                  <a:pt x="2486388" y="239331"/>
                </a:cubicBezTo>
                <a:cubicBezTo>
                  <a:pt x="2486388" y="335530"/>
                  <a:pt x="2492595" y="431729"/>
                  <a:pt x="2484837" y="526377"/>
                </a:cubicBezTo>
                <a:cubicBezTo>
                  <a:pt x="2478630" y="603955"/>
                  <a:pt x="2509663" y="648951"/>
                  <a:pt x="2571726" y="690844"/>
                </a:cubicBezTo>
                <a:cubicBezTo>
                  <a:pt x="2720680" y="793250"/>
                  <a:pt x="2866528" y="900310"/>
                  <a:pt x="3013930" y="1005818"/>
                </a:cubicBezTo>
                <a:cubicBezTo>
                  <a:pt x="3058926" y="1038402"/>
                  <a:pt x="3102370" y="1069433"/>
                  <a:pt x="3107024" y="1131497"/>
                </a:cubicBezTo>
                <a:cubicBezTo>
                  <a:pt x="3111680" y="1190458"/>
                  <a:pt x="3093061" y="1240107"/>
                  <a:pt x="3041858" y="1271140"/>
                </a:cubicBezTo>
                <a:cubicBezTo>
                  <a:pt x="2976692" y="1311480"/>
                  <a:pt x="2906870" y="1313031"/>
                  <a:pt x="2843256" y="1271140"/>
                </a:cubicBezTo>
                <a:cubicBezTo>
                  <a:pt x="2753264" y="1212179"/>
                  <a:pt x="2666374" y="1145462"/>
                  <a:pt x="2577934" y="1083398"/>
                </a:cubicBezTo>
                <a:cubicBezTo>
                  <a:pt x="2553108" y="1066331"/>
                  <a:pt x="2528282" y="1029090"/>
                  <a:pt x="2500354" y="1041505"/>
                </a:cubicBezTo>
                <a:cubicBezTo>
                  <a:pt x="2469321" y="1055468"/>
                  <a:pt x="2486388" y="1097361"/>
                  <a:pt x="2486388" y="1126841"/>
                </a:cubicBezTo>
                <a:cubicBezTo>
                  <a:pt x="2484837" y="1316136"/>
                  <a:pt x="2486388" y="1502327"/>
                  <a:pt x="2486388" y="1688518"/>
                </a:cubicBezTo>
                <a:cubicBezTo>
                  <a:pt x="2486388" y="1877811"/>
                  <a:pt x="2486388" y="2065553"/>
                  <a:pt x="2486388" y="2254849"/>
                </a:cubicBezTo>
                <a:cubicBezTo>
                  <a:pt x="2486388" y="2361908"/>
                  <a:pt x="2449151" y="2402251"/>
                  <a:pt x="2343642" y="2403802"/>
                </a:cubicBezTo>
                <a:cubicBezTo>
                  <a:pt x="2199345" y="2405353"/>
                  <a:pt x="2053494" y="2402251"/>
                  <a:pt x="1909197" y="2405353"/>
                </a:cubicBezTo>
                <a:cubicBezTo>
                  <a:pt x="1851790" y="2406904"/>
                  <a:pt x="1831617" y="2385183"/>
                  <a:pt x="1833168" y="2327773"/>
                </a:cubicBezTo>
                <a:cubicBezTo>
                  <a:pt x="1836273" y="2198992"/>
                  <a:pt x="1831617" y="2068658"/>
                  <a:pt x="1834722" y="1939875"/>
                </a:cubicBezTo>
                <a:cubicBezTo>
                  <a:pt x="1836273" y="1871606"/>
                  <a:pt x="1812998" y="1840573"/>
                  <a:pt x="1741625" y="1842124"/>
                </a:cubicBezTo>
                <a:cubicBezTo>
                  <a:pt x="1617498" y="1845229"/>
                  <a:pt x="1493371" y="1845229"/>
                  <a:pt x="1369244" y="1842124"/>
                </a:cubicBezTo>
                <a:cubicBezTo>
                  <a:pt x="1296320" y="1840573"/>
                  <a:pt x="1274596" y="1873158"/>
                  <a:pt x="1276150" y="1939875"/>
                </a:cubicBezTo>
                <a:cubicBezTo>
                  <a:pt x="1279252" y="2068658"/>
                  <a:pt x="1274596" y="2198992"/>
                  <a:pt x="1277701" y="2327773"/>
                </a:cubicBezTo>
                <a:cubicBezTo>
                  <a:pt x="1279252" y="2385183"/>
                  <a:pt x="1257528" y="2405353"/>
                  <a:pt x="1200121" y="2403802"/>
                </a:cubicBezTo>
                <a:cubicBezTo>
                  <a:pt x="1057375" y="2400697"/>
                  <a:pt x="916180" y="2403802"/>
                  <a:pt x="773434" y="2402251"/>
                </a:cubicBezTo>
                <a:cubicBezTo>
                  <a:pt x="661719" y="2400697"/>
                  <a:pt x="624481" y="2363459"/>
                  <a:pt x="624481" y="2251744"/>
                </a:cubicBezTo>
                <a:cubicBezTo>
                  <a:pt x="624481" y="1871606"/>
                  <a:pt x="624481" y="1491467"/>
                  <a:pt x="622930" y="1111327"/>
                </a:cubicBezTo>
                <a:cubicBezTo>
                  <a:pt x="622930" y="1088052"/>
                  <a:pt x="636893" y="1053916"/>
                  <a:pt x="607413" y="1041505"/>
                </a:cubicBezTo>
                <a:cubicBezTo>
                  <a:pt x="585692" y="1032195"/>
                  <a:pt x="567071" y="1058572"/>
                  <a:pt x="548452" y="1072535"/>
                </a:cubicBezTo>
                <a:cubicBezTo>
                  <a:pt x="461565" y="1134599"/>
                  <a:pt x="376227" y="1195111"/>
                  <a:pt x="290888" y="1258726"/>
                </a:cubicBezTo>
                <a:cubicBezTo>
                  <a:pt x="248995" y="1289759"/>
                  <a:pt x="203999" y="1306827"/>
                  <a:pt x="152798" y="1300620"/>
                </a:cubicBezTo>
                <a:cubicBezTo>
                  <a:pt x="82976" y="1292861"/>
                  <a:pt x="27117" y="1263382"/>
                  <a:pt x="6947" y="1192009"/>
                </a:cubicBezTo>
                <a:cubicBezTo>
                  <a:pt x="-13223" y="1125289"/>
                  <a:pt x="11603" y="1069433"/>
                  <a:pt x="67460" y="1029090"/>
                </a:cubicBezTo>
                <a:cubicBezTo>
                  <a:pt x="230376" y="911170"/>
                  <a:pt x="393294" y="793250"/>
                  <a:pt x="557761" y="675330"/>
                </a:cubicBezTo>
                <a:cubicBezTo>
                  <a:pt x="838600" y="472072"/>
                  <a:pt x="1119438" y="270364"/>
                  <a:pt x="1401828" y="68657"/>
                </a:cubicBezTo>
                <a:cubicBezTo>
                  <a:pt x="1466219" y="22886"/>
                  <a:pt x="1510439" y="0"/>
                  <a:pt x="1554853" y="0"/>
                </a:cubicBezTo>
                <a:close/>
              </a:path>
            </a:pathLst>
          </a:custGeom>
          <a:solidFill>
            <a:schemeClr val="accent1"/>
          </a:solidFill>
          <a:ln w="587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8" name="자유형: 도형 87">
            <a:extLst>
              <a:ext uri="{FF2B5EF4-FFF2-40B4-BE49-F238E27FC236}">
                <a16:creationId xmlns:a16="http://schemas.microsoft.com/office/drawing/2014/main" id="{8A778AB7-D4BE-4974-B8E9-761CACC7411B}"/>
              </a:ext>
            </a:extLst>
          </p:cNvPr>
          <p:cNvSpPr/>
          <p:nvPr/>
        </p:nvSpPr>
        <p:spPr>
          <a:xfrm>
            <a:off x="2990494" y="2943075"/>
            <a:ext cx="327336" cy="506612"/>
          </a:xfrm>
          <a:custGeom>
            <a:avLst/>
            <a:gdLst>
              <a:gd name="connsiteX0" fmla="*/ 1911879 w 2282933"/>
              <a:gd name="connsiteY0" fmla="*/ 3099165 h 3533253"/>
              <a:gd name="connsiteX1" fmla="*/ 1911879 w 2282933"/>
              <a:gd name="connsiteY1" fmla="*/ 3196216 h 3533253"/>
              <a:gd name="connsiteX2" fmla="*/ 2105472 w 2282933"/>
              <a:gd name="connsiteY2" fmla="*/ 3196216 h 3533253"/>
              <a:gd name="connsiteX3" fmla="*/ 2105472 w 2282933"/>
              <a:gd name="connsiteY3" fmla="*/ 3099165 h 3533253"/>
              <a:gd name="connsiteX4" fmla="*/ 177461 w 2282933"/>
              <a:gd name="connsiteY4" fmla="*/ 3099165 h 3533253"/>
              <a:gd name="connsiteX5" fmla="*/ 177461 w 2282933"/>
              <a:gd name="connsiteY5" fmla="*/ 3196216 h 3533253"/>
              <a:gd name="connsiteX6" fmla="*/ 371054 w 2282933"/>
              <a:gd name="connsiteY6" fmla="*/ 3196216 h 3533253"/>
              <a:gd name="connsiteX7" fmla="*/ 371054 w 2282933"/>
              <a:gd name="connsiteY7" fmla="*/ 3099165 h 3533253"/>
              <a:gd name="connsiteX8" fmla="*/ 1911879 w 2282933"/>
              <a:gd name="connsiteY8" fmla="*/ 2881115 h 3533253"/>
              <a:gd name="connsiteX9" fmla="*/ 1911879 w 2282933"/>
              <a:gd name="connsiteY9" fmla="*/ 2978166 h 3533253"/>
              <a:gd name="connsiteX10" fmla="*/ 2105472 w 2282933"/>
              <a:gd name="connsiteY10" fmla="*/ 2978166 h 3533253"/>
              <a:gd name="connsiteX11" fmla="*/ 2105472 w 2282933"/>
              <a:gd name="connsiteY11" fmla="*/ 2881115 h 3533253"/>
              <a:gd name="connsiteX12" fmla="*/ 177461 w 2282933"/>
              <a:gd name="connsiteY12" fmla="*/ 2881115 h 3533253"/>
              <a:gd name="connsiteX13" fmla="*/ 177461 w 2282933"/>
              <a:gd name="connsiteY13" fmla="*/ 2978166 h 3533253"/>
              <a:gd name="connsiteX14" fmla="*/ 371054 w 2282933"/>
              <a:gd name="connsiteY14" fmla="*/ 2978166 h 3533253"/>
              <a:gd name="connsiteX15" fmla="*/ 371054 w 2282933"/>
              <a:gd name="connsiteY15" fmla="*/ 2881115 h 3533253"/>
              <a:gd name="connsiteX16" fmla="*/ 1234226 w 2282933"/>
              <a:gd name="connsiteY16" fmla="*/ 2737768 h 3533253"/>
              <a:gd name="connsiteX17" fmla="*/ 1234226 w 2282933"/>
              <a:gd name="connsiteY17" fmla="*/ 2834819 h 3533253"/>
              <a:gd name="connsiteX18" fmla="*/ 1427820 w 2282933"/>
              <a:gd name="connsiteY18" fmla="*/ 2834819 h 3533253"/>
              <a:gd name="connsiteX19" fmla="*/ 1427820 w 2282933"/>
              <a:gd name="connsiteY19" fmla="*/ 2737768 h 3533253"/>
              <a:gd name="connsiteX20" fmla="*/ 846996 w 2282933"/>
              <a:gd name="connsiteY20" fmla="*/ 2729377 h 3533253"/>
              <a:gd name="connsiteX21" fmla="*/ 846996 w 2282933"/>
              <a:gd name="connsiteY21" fmla="*/ 2826428 h 3533253"/>
              <a:gd name="connsiteX22" fmla="*/ 1040590 w 2282933"/>
              <a:gd name="connsiteY22" fmla="*/ 2826428 h 3533253"/>
              <a:gd name="connsiteX23" fmla="*/ 1040590 w 2282933"/>
              <a:gd name="connsiteY23" fmla="*/ 2729377 h 3533253"/>
              <a:gd name="connsiteX24" fmla="*/ 1911879 w 2282933"/>
              <a:gd name="connsiteY24" fmla="*/ 2663064 h 3533253"/>
              <a:gd name="connsiteX25" fmla="*/ 1911879 w 2282933"/>
              <a:gd name="connsiteY25" fmla="*/ 2760115 h 3533253"/>
              <a:gd name="connsiteX26" fmla="*/ 2105472 w 2282933"/>
              <a:gd name="connsiteY26" fmla="*/ 2760115 h 3533253"/>
              <a:gd name="connsiteX27" fmla="*/ 2105472 w 2282933"/>
              <a:gd name="connsiteY27" fmla="*/ 2663064 h 3533253"/>
              <a:gd name="connsiteX28" fmla="*/ 177461 w 2282933"/>
              <a:gd name="connsiteY28" fmla="*/ 2663064 h 3533253"/>
              <a:gd name="connsiteX29" fmla="*/ 177461 w 2282933"/>
              <a:gd name="connsiteY29" fmla="*/ 2760115 h 3533253"/>
              <a:gd name="connsiteX30" fmla="*/ 371054 w 2282933"/>
              <a:gd name="connsiteY30" fmla="*/ 2760115 h 3533253"/>
              <a:gd name="connsiteX31" fmla="*/ 371054 w 2282933"/>
              <a:gd name="connsiteY31" fmla="*/ 2663064 h 3533253"/>
              <a:gd name="connsiteX32" fmla="*/ 1234226 w 2282933"/>
              <a:gd name="connsiteY32" fmla="*/ 2519714 h 3533253"/>
              <a:gd name="connsiteX33" fmla="*/ 1234226 w 2282933"/>
              <a:gd name="connsiteY33" fmla="*/ 2616765 h 3533253"/>
              <a:gd name="connsiteX34" fmla="*/ 1427820 w 2282933"/>
              <a:gd name="connsiteY34" fmla="*/ 2616765 h 3533253"/>
              <a:gd name="connsiteX35" fmla="*/ 1427820 w 2282933"/>
              <a:gd name="connsiteY35" fmla="*/ 2519714 h 3533253"/>
              <a:gd name="connsiteX36" fmla="*/ 846996 w 2282933"/>
              <a:gd name="connsiteY36" fmla="*/ 2511323 h 3533253"/>
              <a:gd name="connsiteX37" fmla="*/ 846996 w 2282933"/>
              <a:gd name="connsiteY37" fmla="*/ 2608374 h 3533253"/>
              <a:gd name="connsiteX38" fmla="*/ 1040590 w 2282933"/>
              <a:gd name="connsiteY38" fmla="*/ 2608374 h 3533253"/>
              <a:gd name="connsiteX39" fmla="*/ 1040590 w 2282933"/>
              <a:gd name="connsiteY39" fmla="*/ 2511323 h 3533253"/>
              <a:gd name="connsiteX40" fmla="*/ 1911879 w 2282933"/>
              <a:gd name="connsiteY40" fmla="*/ 2445014 h 3533253"/>
              <a:gd name="connsiteX41" fmla="*/ 1911879 w 2282933"/>
              <a:gd name="connsiteY41" fmla="*/ 2542065 h 3533253"/>
              <a:gd name="connsiteX42" fmla="*/ 2105472 w 2282933"/>
              <a:gd name="connsiteY42" fmla="*/ 2542065 h 3533253"/>
              <a:gd name="connsiteX43" fmla="*/ 2105472 w 2282933"/>
              <a:gd name="connsiteY43" fmla="*/ 2445014 h 3533253"/>
              <a:gd name="connsiteX44" fmla="*/ 177461 w 2282933"/>
              <a:gd name="connsiteY44" fmla="*/ 2445014 h 3533253"/>
              <a:gd name="connsiteX45" fmla="*/ 177461 w 2282933"/>
              <a:gd name="connsiteY45" fmla="*/ 2542065 h 3533253"/>
              <a:gd name="connsiteX46" fmla="*/ 371054 w 2282933"/>
              <a:gd name="connsiteY46" fmla="*/ 2542065 h 3533253"/>
              <a:gd name="connsiteX47" fmla="*/ 371054 w 2282933"/>
              <a:gd name="connsiteY47" fmla="*/ 2445014 h 3533253"/>
              <a:gd name="connsiteX48" fmla="*/ 1234226 w 2282933"/>
              <a:gd name="connsiteY48" fmla="*/ 2301664 h 3533253"/>
              <a:gd name="connsiteX49" fmla="*/ 1234226 w 2282933"/>
              <a:gd name="connsiteY49" fmla="*/ 2398715 h 3533253"/>
              <a:gd name="connsiteX50" fmla="*/ 1427820 w 2282933"/>
              <a:gd name="connsiteY50" fmla="*/ 2398715 h 3533253"/>
              <a:gd name="connsiteX51" fmla="*/ 1427820 w 2282933"/>
              <a:gd name="connsiteY51" fmla="*/ 2301664 h 3533253"/>
              <a:gd name="connsiteX52" fmla="*/ 846996 w 2282933"/>
              <a:gd name="connsiteY52" fmla="*/ 2293273 h 3533253"/>
              <a:gd name="connsiteX53" fmla="*/ 846996 w 2282933"/>
              <a:gd name="connsiteY53" fmla="*/ 2390324 h 3533253"/>
              <a:gd name="connsiteX54" fmla="*/ 1040590 w 2282933"/>
              <a:gd name="connsiteY54" fmla="*/ 2390324 h 3533253"/>
              <a:gd name="connsiteX55" fmla="*/ 1040590 w 2282933"/>
              <a:gd name="connsiteY55" fmla="*/ 2293273 h 3533253"/>
              <a:gd name="connsiteX56" fmla="*/ 1911879 w 2282933"/>
              <a:gd name="connsiteY56" fmla="*/ 2226964 h 3533253"/>
              <a:gd name="connsiteX57" fmla="*/ 1911879 w 2282933"/>
              <a:gd name="connsiteY57" fmla="*/ 2324015 h 3533253"/>
              <a:gd name="connsiteX58" fmla="*/ 2105472 w 2282933"/>
              <a:gd name="connsiteY58" fmla="*/ 2324015 h 3533253"/>
              <a:gd name="connsiteX59" fmla="*/ 2105472 w 2282933"/>
              <a:gd name="connsiteY59" fmla="*/ 2226964 h 3533253"/>
              <a:gd name="connsiteX60" fmla="*/ 177461 w 2282933"/>
              <a:gd name="connsiteY60" fmla="*/ 2226964 h 3533253"/>
              <a:gd name="connsiteX61" fmla="*/ 177461 w 2282933"/>
              <a:gd name="connsiteY61" fmla="*/ 2324015 h 3533253"/>
              <a:gd name="connsiteX62" fmla="*/ 371054 w 2282933"/>
              <a:gd name="connsiteY62" fmla="*/ 2324015 h 3533253"/>
              <a:gd name="connsiteX63" fmla="*/ 371054 w 2282933"/>
              <a:gd name="connsiteY63" fmla="*/ 2226964 h 3533253"/>
              <a:gd name="connsiteX64" fmla="*/ 1234226 w 2282933"/>
              <a:gd name="connsiteY64" fmla="*/ 2083614 h 3533253"/>
              <a:gd name="connsiteX65" fmla="*/ 1234226 w 2282933"/>
              <a:gd name="connsiteY65" fmla="*/ 2180664 h 3533253"/>
              <a:gd name="connsiteX66" fmla="*/ 1427820 w 2282933"/>
              <a:gd name="connsiteY66" fmla="*/ 2180664 h 3533253"/>
              <a:gd name="connsiteX67" fmla="*/ 1427820 w 2282933"/>
              <a:gd name="connsiteY67" fmla="*/ 2083614 h 3533253"/>
              <a:gd name="connsiteX68" fmla="*/ 846996 w 2282933"/>
              <a:gd name="connsiteY68" fmla="*/ 2075223 h 3533253"/>
              <a:gd name="connsiteX69" fmla="*/ 846996 w 2282933"/>
              <a:gd name="connsiteY69" fmla="*/ 2172274 h 3533253"/>
              <a:gd name="connsiteX70" fmla="*/ 1040590 w 2282933"/>
              <a:gd name="connsiteY70" fmla="*/ 2172274 h 3533253"/>
              <a:gd name="connsiteX71" fmla="*/ 1040590 w 2282933"/>
              <a:gd name="connsiteY71" fmla="*/ 2075223 h 3533253"/>
              <a:gd name="connsiteX72" fmla="*/ 1911879 w 2282933"/>
              <a:gd name="connsiteY72" fmla="*/ 2008914 h 3533253"/>
              <a:gd name="connsiteX73" fmla="*/ 1911879 w 2282933"/>
              <a:gd name="connsiteY73" fmla="*/ 2105965 h 3533253"/>
              <a:gd name="connsiteX74" fmla="*/ 2105472 w 2282933"/>
              <a:gd name="connsiteY74" fmla="*/ 2105965 h 3533253"/>
              <a:gd name="connsiteX75" fmla="*/ 2105472 w 2282933"/>
              <a:gd name="connsiteY75" fmla="*/ 2008914 h 3533253"/>
              <a:gd name="connsiteX76" fmla="*/ 177461 w 2282933"/>
              <a:gd name="connsiteY76" fmla="*/ 2008914 h 3533253"/>
              <a:gd name="connsiteX77" fmla="*/ 177461 w 2282933"/>
              <a:gd name="connsiteY77" fmla="*/ 2105965 h 3533253"/>
              <a:gd name="connsiteX78" fmla="*/ 371054 w 2282933"/>
              <a:gd name="connsiteY78" fmla="*/ 2105965 h 3533253"/>
              <a:gd name="connsiteX79" fmla="*/ 371054 w 2282933"/>
              <a:gd name="connsiteY79" fmla="*/ 2008914 h 3533253"/>
              <a:gd name="connsiteX80" fmla="*/ 1234226 w 2282933"/>
              <a:gd name="connsiteY80" fmla="*/ 1865563 h 3533253"/>
              <a:gd name="connsiteX81" fmla="*/ 1234226 w 2282933"/>
              <a:gd name="connsiteY81" fmla="*/ 1962614 h 3533253"/>
              <a:gd name="connsiteX82" fmla="*/ 1427820 w 2282933"/>
              <a:gd name="connsiteY82" fmla="*/ 1962614 h 3533253"/>
              <a:gd name="connsiteX83" fmla="*/ 1427820 w 2282933"/>
              <a:gd name="connsiteY83" fmla="*/ 1865563 h 3533253"/>
              <a:gd name="connsiteX84" fmla="*/ 846996 w 2282933"/>
              <a:gd name="connsiteY84" fmla="*/ 1857173 h 3533253"/>
              <a:gd name="connsiteX85" fmla="*/ 846996 w 2282933"/>
              <a:gd name="connsiteY85" fmla="*/ 1954224 h 3533253"/>
              <a:gd name="connsiteX86" fmla="*/ 1040590 w 2282933"/>
              <a:gd name="connsiteY86" fmla="*/ 1954224 h 3533253"/>
              <a:gd name="connsiteX87" fmla="*/ 1040590 w 2282933"/>
              <a:gd name="connsiteY87" fmla="*/ 1857173 h 3533253"/>
              <a:gd name="connsiteX88" fmla="*/ 1911879 w 2282933"/>
              <a:gd name="connsiteY88" fmla="*/ 1790864 h 3533253"/>
              <a:gd name="connsiteX89" fmla="*/ 1911879 w 2282933"/>
              <a:gd name="connsiteY89" fmla="*/ 1887915 h 3533253"/>
              <a:gd name="connsiteX90" fmla="*/ 2105472 w 2282933"/>
              <a:gd name="connsiteY90" fmla="*/ 1887915 h 3533253"/>
              <a:gd name="connsiteX91" fmla="*/ 2105472 w 2282933"/>
              <a:gd name="connsiteY91" fmla="*/ 1790864 h 3533253"/>
              <a:gd name="connsiteX92" fmla="*/ 177461 w 2282933"/>
              <a:gd name="connsiteY92" fmla="*/ 1790864 h 3533253"/>
              <a:gd name="connsiteX93" fmla="*/ 177461 w 2282933"/>
              <a:gd name="connsiteY93" fmla="*/ 1887915 h 3533253"/>
              <a:gd name="connsiteX94" fmla="*/ 371054 w 2282933"/>
              <a:gd name="connsiteY94" fmla="*/ 1887915 h 3533253"/>
              <a:gd name="connsiteX95" fmla="*/ 371054 w 2282933"/>
              <a:gd name="connsiteY95" fmla="*/ 1790864 h 3533253"/>
              <a:gd name="connsiteX96" fmla="*/ 1234226 w 2282933"/>
              <a:gd name="connsiteY96" fmla="*/ 1647513 h 3533253"/>
              <a:gd name="connsiteX97" fmla="*/ 1234226 w 2282933"/>
              <a:gd name="connsiteY97" fmla="*/ 1744564 h 3533253"/>
              <a:gd name="connsiteX98" fmla="*/ 1427820 w 2282933"/>
              <a:gd name="connsiteY98" fmla="*/ 1744564 h 3533253"/>
              <a:gd name="connsiteX99" fmla="*/ 1427820 w 2282933"/>
              <a:gd name="connsiteY99" fmla="*/ 1647513 h 3533253"/>
              <a:gd name="connsiteX100" fmla="*/ 846996 w 2282933"/>
              <a:gd name="connsiteY100" fmla="*/ 1639123 h 3533253"/>
              <a:gd name="connsiteX101" fmla="*/ 846996 w 2282933"/>
              <a:gd name="connsiteY101" fmla="*/ 1736174 h 3533253"/>
              <a:gd name="connsiteX102" fmla="*/ 1040590 w 2282933"/>
              <a:gd name="connsiteY102" fmla="*/ 1736174 h 3533253"/>
              <a:gd name="connsiteX103" fmla="*/ 1040590 w 2282933"/>
              <a:gd name="connsiteY103" fmla="*/ 1639123 h 3533253"/>
              <a:gd name="connsiteX104" fmla="*/ 1911879 w 2282933"/>
              <a:gd name="connsiteY104" fmla="*/ 1572814 h 3533253"/>
              <a:gd name="connsiteX105" fmla="*/ 1911879 w 2282933"/>
              <a:gd name="connsiteY105" fmla="*/ 1669865 h 3533253"/>
              <a:gd name="connsiteX106" fmla="*/ 2105472 w 2282933"/>
              <a:gd name="connsiteY106" fmla="*/ 1669865 h 3533253"/>
              <a:gd name="connsiteX107" fmla="*/ 2105472 w 2282933"/>
              <a:gd name="connsiteY107" fmla="*/ 1572814 h 3533253"/>
              <a:gd name="connsiteX108" fmla="*/ 177461 w 2282933"/>
              <a:gd name="connsiteY108" fmla="*/ 1572814 h 3533253"/>
              <a:gd name="connsiteX109" fmla="*/ 177461 w 2282933"/>
              <a:gd name="connsiteY109" fmla="*/ 1669865 h 3533253"/>
              <a:gd name="connsiteX110" fmla="*/ 371054 w 2282933"/>
              <a:gd name="connsiteY110" fmla="*/ 1669865 h 3533253"/>
              <a:gd name="connsiteX111" fmla="*/ 371054 w 2282933"/>
              <a:gd name="connsiteY111" fmla="*/ 1572814 h 3533253"/>
              <a:gd name="connsiteX112" fmla="*/ 1234226 w 2282933"/>
              <a:gd name="connsiteY112" fmla="*/ 1429463 h 3533253"/>
              <a:gd name="connsiteX113" fmla="*/ 1234226 w 2282933"/>
              <a:gd name="connsiteY113" fmla="*/ 1526514 h 3533253"/>
              <a:gd name="connsiteX114" fmla="*/ 1427820 w 2282933"/>
              <a:gd name="connsiteY114" fmla="*/ 1526514 h 3533253"/>
              <a:gd name="connsiteX115" fmla="*/ 1427820 w 2282933"/>
              <a:gd name="connsiteY115" fmla="*/ 1429463 h 3533253"/>
              <a:gd name="connsiteX116" fmla="*/ 846996 w 2282933"/>
              <a:gd name="connsiteY116" fmla="*/ 1421073 h 3533253"/>
              <a:gd name="connsiteX117" fmla="*/ 846996 w 2282933"/>
              <a:gd name="connsiteY117" fmla="*/ 1518124 h 3533253"/>
              <a:gd name="connsiteX118" fmla="*/ 1040590 w 2282933"/>
              <a:gd name="connsiteY118" fmla="*/ 1518124 h 3533253"/>
              <a:gd name="connsiteX119" fmla="*/ 1040590 w 2282933"/>
              <a:gd name="connsiteY119" fmla="*/ 1421073 h 3533253"/>
              <a:gd name="connsiteX120" fmla="*/ 1911879 w 2282933"/>
              <a:gd name="connsiteY120" fmla="*/ 1354763 h 3533253"/>
              <a:gd name="connsiteX121" fmla="*/ 1911879 w 2282933"/>
              <a:gd name="connsiteY121" fmla="*/ 1451814 h 3533253"/>
              <a:gd name="connsiteX122" fmla="*/ 2105472 w 2282933"/>
              <a:gd name="connsiteY122" fmla="*/ 1451814 h 3533253"/>
              <a:gd name="connsiteX123" fmla="*/ 2105472 w 2282933"/>
              <a:gd name="connsiteY123" fmla="*/ 1354763 h 3533253"/>
              <a:gd name="connsiteX124" fmla="*/ 177461 w 2282933"/>
              <a:gd name="connsiteY124" fmla="*/ 1354763 h 3533253"/>
              <a:gd name="connsiteX125" fmla="*/ 177461 w 2282933"/>
              <a:gd name="connsiteY125" fmla="*/ 1451814 h 3533253"/>
              <a:gd name="connsiteX126" fmla="*/ 371054 w 2282933"/>
              <a:gd name="connsiteY126" fmla="*/ 1451814 h 3533253"/>
              <a:gd name="connsiteX127" fmla="*/ 371054 w 2282933"/>
              <a:gd name="connsiteY127" fmla="*/ 1354763 h 3533253"/>
              <a:gd name="connsiteX128" fmla="*/ 1234226 w 2282933"/>
              <a:gd name="connsiteY128" fmla="*/ 1211413 h 3533253"/>
              <a:gd name="connsiteX129" fmla="*/ 1234226 w 2282933"/>
              <a:gd name="connsiteY129" fmla="*/ 1308464 h 3533253"/>
              <a:gd name="connsiteX130" fmla="*/ 1427820 w 2282933"/>
              <a:gd name="connsiteY130" fmla="*/ 1308464 h 3533253"/>
              <a:gd name="connsiteX131" fmla="*/ 1427820 w 2282933"/>
              <a:gd name="connsiteY131" fmla="*/ 1211413 h 3533253"/>
              <a:gd name="connsiteX132" fmla="*/ 846996 w 2282933"/>
              <a:gd name="connsiteY132" fmla="*/ 1203022 h 3533253"/>
              <a:gd name="connsiteX133" fmla="*/ 846996 w 2282933"/>
              <a:gd name="connsiteY133" fmla="*/ 1300073 h 3533253"/>
              <a:gd name="connsiteX134" fmla="*/ 1040590 w 2282933"/>
              <a:gd name="connsiteY134" fmla="*/ 1300073 h 3533253"/>
              <a:gd name="connsiteX135" fmla="*/ 1040590 w 2282933"/>
              <a:gd name="connsiteY135" fmla="*/ 1203022 h 3533253"/>
              <a:gd name="connsiteX136" fmla="*/ 1734418 w 2282933"/>
              <a:gd name="connsiteY136" fmla="*/ 1139329 h 3533253"/>
              <a:gd name="connsiteX137" fmla="*/ 2282933 w 2282933"/>
              <a:gd name="connsiteY137" fmla="*/ 1139329 h 3533253"/>
              <a:gd name="connsiteX138" fmla="*/ 2282933 w 2282933"/>
              <a:gd name="connsiteY138" fmla="*/ 3533253 h 3533253"/>
              <a:gd name="connsiteX139" fmla="*/ 1734418 w 2282933"/>
              <a:gd name="connsiteY139" fmla="*/ 3533253 h 3533253"/>
              <a:gd name="connsiteX140" fmla="*/ 0 w 2282933"/>
              <a:gd name="connsiteY140" fmla="*/ 1139329 h 3533253"/>
              <a:gd name="connsiteX141" fmla="*/ 548515 w 2282933"/>
              <a:gd name="connsiteY141" fmla="*/ 1139329 h 3533253"/>
              <a:gd name="connsiteX142" fmla="*/ 548515 w 2282933"/>
              <a:gd name="connsiteY142" fmla="*/ 3533253 h 3533253"/>
              <a:gd name="connsiteX143" fmla="*/ 0 w 2282933"/>
              <a:gd name="connsiteY143" fmla="*/ 3533253 h 3533253"/>
              <a:gd name="connsiteX144" fmla="*/ 1234226 w 2282933"/>
              <a:gd name="connsiteY144" fmla="*/ 993363 h 3533253"/>
              <a:gd name="connsiteX145" fmla="*/ 1234226 w 2282933"/>
              <a:gd name="connsiteY145" fmla="*/ 1090414 h 3533253"/>
              <a:gd name="connsiteX146" fmla="*/ 1427820 w 2282933"/>
              <a:gd name="connsiteY146" fmla="*/ 1090414 h 3533253"/>
              <a:gd name="connsiteX147" fmla="*/ 1427820 w 2282933"/>
              <a:gd name="connsiteY147" fmla="*/ 993363 h 3533253"/>
              <a:gd name="connsiteX148" fmla="*/ 846996 w 2282933"/>
              <a:gd name="connsiteY148" fmla="*/ 984972 h 3533253"/>
              <a:gd name="connsiteX149" fmla="*/ 846996 w 2282933"/>
              <a:gd name="connsiteY149" fmla="*/ 1082023 h 3533253"/>
              <a:gd name="connsiteX150" fmla="*/ 1040590 w 2282933"/>
              <a:gd name="connsiteY150" fmla="*/ 1082023 h 3533253"/>
              <a:gd name="connsiteX151" fmla="*/ 1040590 w 2282933"/>
              <a:gd name="connsiteY151" fmla="*/ 984972 h 3533253"/>
              <a:gd name="connsiteX152" fmla="*/ 1234226 w 2282933"/>
              <a:gd name="connsiteY152" fmla="*/ 775313 h 3533253"/>
              <a:gd name="connsiteX153" fmla="*/ 1234226 w 2282933"/>
              <a:gd name="connsiteY153" fmla="*/ 872363 h 3533253"/>
              <a:gd name="connsiteX154" fmla="*/ 1427820 w 2282933"/>
              <a:gd name="connsiteY154" fmla="*/ 872363 h 3533253"/>
              <a:gd name="connsiteX155" fmla="*/ 1427820 w 2282933"/>
              <a:gd name="connsiteY155" fmla="*/ 775313 h 3533253"/>
              <a:gd name="connsiteX156" fmla="*/ 846996 w 2282933"/>
              <a:gd name="connsiteY156" fmla="*/ 766922 h 3533253"/>
              <a:gd name="connsiteX157" fmla="*/ 846996 w 2282933"/>
              <a:gd name="connsiteY157" fmla="*/ 863973 h 3533253"/>
              <a:gd name="connsiteX158" fmla="*/ 1040590 w 2282933"/>
              <a:gd name="connsiteY158" fmla="*/ 863973 h 3533253"/>
              <a:gd name="connsiteX159" fmla="*/ 1040590 w 2282933"/>
              <a:gd name="connsiteY159" fmla="*/ 766922 h 3533253"/>
              <a:gd name="connsiteX160" fmla="*/ 1066723 w 2282933"/>
              <a:gd name="connsiteY160" fmla="*/ 0 h 3533253"/>
              <a:gd name="connsiteX161" fmla="*/ 1208094 w 2282933"/>
              <a:gd name="connsiteY161" fmla="*/ 0 h 3533253"/>
              <a:gd name="connsiteX162" fmla="*/ 1208094 w 2282933"/>
              <a:gd name="connsiteY162" fmla="*/ 319549 h 3533253"/>
              <a:gd name="connsiteX163" fmla="*/ 1331023 w 2282933"/>
              <a:gd name="connsiteY163" fmla="*/ 319549 h 3533253"/>
              <a:gd name="connsiteX164" fmla="*/ 1331023 w 2282933"/>
              <a:gd name="connsiteY164" fmla="*/ 535584 h 3533253"/>
              <a:gd name="connsiteX165" fmla="*/ 1653715 w 2282933"/>
              <a:gd name="connsiteY165" fmla="*/ 535584 h 3533253"/>
              <a:gd name="connsiteX166" fmla="*/ 1653715 w 2282933"/>
              <a:gd name="connsiteY166" fmla="*/ 3533253 h 3533253"/>
              <a:gd name="connsiteX167" fmla="*/ 1298736 w 2282933"/>
              <a:gd name="connsiteY167" fmla="*/ 3533253 h 3533253"/>
              <a:gd name="connsiteX168" fmla="*/ 1298736 w 2282933"/>
              <a:gd name="connsiteY168" fmla="*/ 2957391 h 3533253"/>
              <a:gd name="connsiteX169" fmla="*/ 976080 w 2282933"/>
              <a:gd name="connsiteY169" fmla="*/ 2957391 h 3533253"/>
              <a:gd name="connsiteX170" fmla="*/ 976080 w 2282933"/>
              <a:gd name="connsiteY170" fmla="*/ 3533253 h 3533253"/>
              <a:gd name="connsiteX171" fmla="*/ 621101 w 2282933"/>
              <a:gd name="connsiteY171" fmla="*/ 3533253 h 3533253"/>
              <a:gd name="connsiteX172" fmla="*/ 621101 w 2282933"/>
              <a:gd name="connsiteY172" fmla="*/ 535584 h 3533253"/>
              <a:gd name="connsiteX173" fmla="*/ 943793 w 2282933"/>
              <a:gd name="connsiteY173" fmla="*/ 535584 h 3533253"/>
              <a:gd name="connsiteX174" fmla="*/ 943793 w 2282933"/>
              <a:gd name="connsiteY174" fmla="*/ 319549 h 3533253"/>
              <a:gd name="connsiteX175" fmla="*/ 1066723 w 2282933"/>
              <a:gd name="connsiteY175" fmla="*/ 319549 h 353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2282933" h="3533253">
                <a:moveTo>
                  <a:pt x="1911879" y="3099165"/>
                </a:moveTo>
                <a:lnTo>
                  <a:pt x="1911879" y="3196216"/>
                </a:lnTo>
                <a:lnTo>
                  <a:pt x="2105472" y="3196216"/>
                </a:lnTo>
                <a:lnTo>
                  <a:pt x="2105472" y="3099165"/>
                </a:lnTo>
                <a:close/>
                <a:moveTo>
                  <a:pt x="177461" y="3099165"/>
                </a:moveTo>
                <a:lnTo>
                  <a:pt x="177461" y="3196216"/>
                </a:lnTo>
                <a:lnTo>
                  <a:pt x="371054" y="3196216"/>
                </a:lnTo>
                <a:lnTo>
                  <a:pt x="371054" y="3099165"/>
                </a:lnTo>
                <a:close/>
                <a:moveTo>
                  <a:pt x="1911879" y="2881115"/>
                </a:moveTo>
                <a:lnTo>
                  <a:pt x="1911879" y="2978166"/>
                </a:lnTo>
                <a:lnTo>
                  <a:pt x="2105472" y="2978166"/>
                </a:lnTo>
                <a:lnTo>
                  <a:pt x="2105472" y="2881115"/>
                </a:lnTo>
                <a:close/>
                <a:moveTo>
                  <a:pt x="177461" y="2881115"/>
                </a:moveTo>
                <a:lnTo>
                  <a:pt x="177461" y="2978166"/>
                </a:lnTo>
                <a:lnTo>
                  <a:pt x="371054" y="2978166"/>
                </a:lnTo>
                <a:lnTo>
                  <a:pt x="371054" y="2881115"/>
                </a:lnTo>
                <a:close/>
                <a:moveTo>
                  <a:pt x="1234226" y="2737768"/>
                </a:moveTo>
                <a:lnTo>
                  <a:pt x="1234226" y="2834819"/>
                </a:lnTo>
                <a:lnTo>
                  <a:pt x="1427820" y="2834819"/>
                </a:lnTo>
                <a:lnTo>
                  <a:pt x="1427820" y="2737768"/>
                </a:lnTo>
                <a:close/>
                <a:moveTo>
                  <a:pt x="846996" y="2729377"/>
                </a:moveTo>
                <a:lnTo>
                  <a:pt x="846996" y="2826428"/>
                </a:lnTo>
                <a:lnTo>
                  <a:pt x="1040590" y="2826428"/>
                </a:lnTo>
                <a:lnTo>
                  <a:pt x="1040590" y="2729377"/>
                </a:lnTo>
                <a:close/>
                <a:moveTo>
                  <a:pt x="1911879" y="2663064"/>
                </a:moveTo>
                <a:lnTo>
                  <a:pt x="1911879" y="2760115"/>
                </a:lnTo>
                <a:lnTo>
                  <a:pt x="2105472" y="2760115"/>
                </a:lnTo>
                <a:lnTo>
                  <a:pt x="2105472" y="2663064"/>
                </a:lnTo>
                <a:close/>
                <a:moveTo>
                  <a:pt x="177461" y="2663064"/>
                </a:moveTo>
                <a:lnTo>
                  <a:pt x="177461" y="2760115"/>
                </a:lnTo>
                <a:lnTo>
                  <a:pt x="371054" y="2760115"/>
                </a:lnTo>
                <a:lnTo>
                  <a:pt x="371054" y="2663064"/>
                </a:lnTo>
                <a:close/>
                <a:moveTo>
                  <a:pt x="1234226" y="2519714"/>
                </a:moveTo>
                <a:lnTo>
                  <a:pt x="1234226" y="2616765"/>
                </a:lnTo>
                <a:lnTo>
                  <a:pt x="1427820" y="2616765"/>
                </a:lnTo>
                <a:lnTo>
                  <a:pt x="1427820" y="2519714"/>
                </a:lnTo>
                <a:close/>
                <a:moveTo>
                  <a:pt x="846996" y="2511323"/>
                </a:moveTo>
                <a:lnTo>
                  <a:pt x="846996" y="2608374"/>
                </a:lnTo>
                <a:lnTo>
                  <a:pt x="1040590" y="2608374"/>
                </a:lnTo>
                <a:lnTo>
                  <a:pt x="1040590" y="2511323"/>
                </a:lnTo>
                <a:close/>
                <a:moveTo>
                  <a:pt x="1911879" y="2445014"/>
                </a:moveTo>
                <a:lnTo>
                  <a:pt x="1911879" y="2542065"/>
                </a:lnTo>
                <a:lnTo>
                  <a:pt x="2105472" y="2542065"/>
                </a:lnTo>
                <a:lnTo>
                  <a:pt x="2105472" y="2445014"/>
                </a:lnTo>
                <a:close/>
                <a:moveTo>
                  <a:pt x="177461" y="2445014"/>
                </a:moveTo>
                <a:lnTo>
                  <a:pt x="177461" y="2542065"/>
                </a:lnTo>
                <a:lnTo>
                  <a:pt x="371054" y="2542065"/>
                </a:lnTo>
                <a:lnTo>
                  <a:pt x="371054" y="2445014"/>
                </a:lnTo>
                <a:close/>
                <a:moveTo>
                  <a:pt x="1234226" y="2301664"/>
                </a:moveTo>
                <a:lnTo>
                  <a:pt x="1234226" y="2398715"/>
                </a:lnTo>
                <a:lnTo>
                  <a:pt x="1427820" y="2398715"/>
                </a:lnTo>
                <a:lnTo>
                  <a:pt x="1427820" y="2301664"/>
                </a:lnTo>
                <a:close/>
                <a:moveTo>
                  <a:pt x="846996" y="2293273"/>
                </a:moveTo>
                <a:lnTo>
                  <a:pt x="846996" y="2390324"/>
                </a:lnTo>
                <a:lnTo>
                  <a:pt x="1040590" y="2390324"/>
                </a:lnTo>
                <a:lnTo>
                  <a:pt x="1040590" y="2293273"/>
                </a:lnTo>
                <a:close/>
                <a:moveTo>
                  <a:pt x="1911879" y="2226964"/>
                </a:moveTo>
                <a:lnTo>
                  <a:pt x="1911879" y="2324015"/>
                </a:lnTo>
                <a:lnTo>
                  <a:pt x="2105472" y="2324015"/>
                </a:lnTo>
                <a:lnTo>
                  <a:pt x="2105472" y="2226964"/>
                </a:lnTo>
                <a:close/>
                <a:moveTo>
                  <a:pt x="177461" y="2226964"/>
                </a:moveTo>
                <a:lnTo>
                  <a:pt x="177461" y="2324015"/>
                </a:lnTo>
                <a:lnTo>
                  <a:pt x="371054" y="2324015"/>
                </a:lnTo>
                <a:lnTo>
                  <a:pt x="371054" y="2226964"/>
                </a:lnTo>
                <a:close/>
                <a:moveTo>
                  <a:pt x="1234226" y="2083614"/>
                </a:moveTo>
                <a:lnTo>
                  <a:pt x="1234226" y="2180664"/>
                </a:lnTo>
                <a:lnTo>
                  <a:pt x="1427820" y="2180664"/>
                </a:lnTo>
                <a:lnTo>
                  <a:pt x="1427820" y="2083614"/>
                </a:lnTo>
                <a:close/>
                <a:moveTo>
                  <a:pt x="846996" y="2075223"/>
                </a:moveTo>
                <a:lnTo>
                  <a:pt x="846996" y="2172274"/>
                </a:lnTo>
                <a:lnTo>
                  <a:pt x="1040590" y="2172274"/>
                </a:lnTo>
                <a:lnTo>
                  <a:pt x="1040590" y="2075223"/>
                </a:lnTo>
                <a:close/>
                <a:moveTo>
                  <a:pt x="1911879" y="2008914"/>
                </a:moveTo>
                <a:lnTo>
                  <a:pt x="1911879" y="2105965"/>
                </a:lnTo>
                <a:lnTo>
                  <a:pt x="2105472" y="2105965"/>
                </a:lnTo>
                <a:lnTo>
                  <a:pt x="2105472" y="2008914"/>
                </a:lnTo>
                <a:close/>
                <a:moveTo>
                  <a:pt x="177461" y="2008914"/>
                </a:moveTo>
                <a:lnTo>
                  <a:pt x="177461" y="2105965"/>
                </a:lnTo>
                <a:lnTo>
                  <a:pt x="371054" y="2105965"/>
                </a:lnTo>
                <a:lnTo>
                  <a:pt x="371054" y="2008914"/>
                </a:lnTo>
                <a:close/>
                <a:moveTo>
                  <a:pt x="1234226" y="1865563"/>
                </a:moveTo>
                <a:lnTo>
                  <a:pt x="1234226" y="1962614"/>
                </a:lnTo>
                <a:lnTo>
                  <a:pt x="1427820" y="1962614"/>
                </a:lnTo>
                <a:lnTo>
                  <a:pt x="1427820" y="1865563"/>
                </a:lnTo>
                <a:close/>
                <a:moveTo>
                  <a:pt x="846996" y="1857173"/>
                </a:moveTo>
                <a:lnTo>
                  <a:pt x="846996" y="1954224"/>
                </a:lnTo>
                <a:lnTo>
                  <a:pt x="1040590" y="1954224"/>
                </a:lnTo>
                <a:lnTo>
                  <a:pt x="1040590" y="1857173"/>
                </a:lnTo>
                <a:close/>
                <a:moveTo>
                  <a:pt x="1911879" y="1790864"/>
                </a:moveTo>
                <a:lnTo>
                  <a:pt x="1911879" y="1887915"/>
                </a:lnTo>
                <a:lnTo>
                  <a:pt x="2105472" y="1887915"/>
                </a:lnTo>
                <a:lnTo>
                  <a:pt x="2105472" y="1790864"/>
                </a:lnTo>
                <a:close/>
                <a:moveTo>
                  <a:pt x="177461" y="1790864"/>
                </a:moveTo>
                <a:lnTo>
                  <a:pt x="177461" y="1887915"/>
                </a:lnTo>
                <a:lnTo>
                  <a:pt x="371054" y="1887915"/>
                </a:lnTo>
                <a:lnTo>
                  <a:pt x="371054" y="1790864"/>
                </a:lnTo>
                <a:close/>
                <a:moveTo>
                  <a:pt x="1234226" y="1647513"/>
                </a:moveTo>
                <a:lnTo>
                  <a:pt x="1234226" y="1744564"/>
                </a:lnTo>
                <a:lnTo>
                  <a:pt x="1427820" y="1744564"/>
                </a:lnTo>
                <a:lnTo>
                  <a:pt x="1427820" y="1647513"/>
                </a:lnTo>
                <a:close/>
                <a:moveTo>
                  <a:pt x="846996" y="1639123"/>
                </a:moveTo>
                <a:lnTo>
                  <a:pt x="846996" y="1736174"/>
                </a:lnTo>
                <a:lnTo>
                  <a:pt x="1040590" y="1736174"/>
                </a:lnTo>
                <a:lnTo>
                  <a:pt x="1040590" y="1639123"/>
                </a:lnTo>
                <a:close/>
                <a:moveTo>
                  <a:pt x="1911879" y="1572814"/>
                </a:moveTo>
                <a:lnTo>
                  <a:pt x="1911879" y="1669865"/>
                </a:lnTo>
                <a:lnTo>
                  <a:pt x="2105472" y="1669865"/>
                </a:lnTo>
                <a:lnTo>
                  <a:pt x="2105472" y="1572814"/>
                </a:lnTo>
                <a:close/>
                <a:moveTo>
                  <a:pt x="177461" y="1572814"/>
                </a:moveTo>
                <a:lnTo>
                  <a:pt x="177461" y="1669865"/>
                </a:lnTo>
                <a:lnTo>
                  <a:pt x="371054" y="1669865"/>
                </a:lnTo>
                <a:lnTo>
                  <a:pt x="371054" y="1572814"/>
                </a:lnTo>
                <a:close/>
                <a:moveTo>
                  <a:pt x="1234226" y="1429463"/>
                </a:moveTo>
                <a:lnTo>
                  <a:pt x="1234226" y="1526514"/>
                </a:lnTo>
                <a:lnTo>
                  <a:pt x="1427820" y="1526514"/>
                </a:lnTo>
                <a:lnTo>
                  <a:pt x="1427820" y="1429463"/>
                </a:lnTo>
                <a:close/>
                <a:moveTo>
                  <a:pt x="846996" y="1421073"/>
                </a:moveTo>
                <a:lnTo>
                  <a:pt x="846996" y="1518124"/>
                </a:lnTo>
                <a:lnTo>
                  <a:pt x="1040590" y="1518124"/>
                </a:lnTo>
                <a:lnTo>
                  <a:pt x="1040590" y="1421073"/>
                </a:lnTo>
                <a:close/>
                <a:moveTo>
                  <a:pt x="1911879" y="1354763"/>
                </a:moveTo>
                <a:lnTo>
                  <a:pt x="1911879" y="1451814"/>
                </a:lnTo>
                <a:lnTo>
                  <a:pt x="2105472" y="1451814"/>
                </a:lnTo>
                <a:lnTo>
                  <a:pt x="2105472" y="1354763"/>
                </a:lnTo>
                <a:close/>
                <a:moveTo>
                  <a:pt x="177461" y="1354763"/>
                </a:moveTo>
                <a:lnTo>
                  <a:pt x="177461" y="1451814"/>
                </a:lnTo>
                <a:lnTo>
                  <a:pt x="371054" y="1451814"/>
                </a:lnTo>
                <a:lnTo>
                  <a:pt x="371054" y="1354763"/>
                </a:lnTo>
                <a:close/>
                <a:moveTo>
                  <a:pt x="1234226" y="1211413"/>
                </a:moveTo>
                <a:lnTo>
                  <a:pt x="1234226" y="1308464"/>
                </a:lnTo>
                <a:lnTo>
                  <a:pt x="1427820" y="1308464"/>
                </a:lnTo>
                <a:lnTo>
                  <a:pt x="1427820" y="1211413"/>
                </a:lnTo>
                <a:close/>
                <a:moveTo>
                  <a:pt x="846996" y="1203022"/>
                </a:moveTo>
                <a:lnTo>
                  <a:pt x="846996" y="1300073"/>
                </a:lnTo>
                <a:lnTo>
                  <a:pt x="1040590" y="1300073"/>
                </a:lnTo>
                <a:lnTo>
                  <a:pt x="1040590" y="1203022"/>
                </a:lnTo>
                <a:close/>
                <a:moveTo>
                  <a:pt x="1734418" y="1139329"/>
                </a:moveTo>
                <a:lnTo>
                  <a:pt x="2282933" y="1139329"/>
                </a:lnTo>
                <a:lnTo>
                  <a:pt x="2282933" y="3533253"/>
                </a:lnTo>
                <a:lnTo>
                  <a:pt x="1734418" y="3533253"/>
                </a:lnTo>
                <a:close/>
                <a:moveTo>
                  <a:pt x="0" y="1139329"/>
                </a:moveTo>
                <a:lnTo>
                  <a:pt x="548515" y="1139329"/>
                </a:lnTo>
                <a:lnTo>
                  <a:pt x="548515" y="3533253"/>
                </a:lnTo>
                <a:lnTo>
                  <a:pt x="0" y="3533253"/>
                </a:lnTo>
                <a:close/>
                <a:moveTo>
                  <a:pt x="1234226" y="993363"/>
                </a:moveTo>
                <a:lnTo>
                  <a:pt x="1234226" y="1090414"/>
                </a:lnTo>
                <a:lnTo>
                  <a:pt x="1427820" y="1090414"/>
                </a:lnTo>
                <a:lnTo>
                  <a:pt x="1427820" y="993363"/>
                </a:lnTo>
                <a:close/>
                <a:moveTo>
                  <a:pt x="846996" y="984972"/>
                </a:moveTo>
                <a:lnTo>
                  <a:pt x="846996" y="1082023"/>
                </a:lnTo>
                <a:lnTo>
                  <a:pt x="1040590" y="1082023"/>
                </a:lnTo>
                <a:lnTo>
                  <a:pt x="1040590" y="984972"/>
                </a:lnTo>
                <a:close/>
                <a:moveTo>
                  <a:pt x="1234226" y="775313"/>
                </a:moveTo>
                <a:lnTo>
                  <a:pt x="1234226" y="872363"/>
                </a:lnTo>
                <a:lnTo>
                  <a:pt x="1427820" y="872363"/>
                </a:lnTo>
                <a:lnTo>
                  <a:pt x="1427820" y="775313"/>
                </a:lnTo>
                <a:close/>
                <a:moveTo>
                  <a:pt x="846996" y="766922"/>
                </a:moveTo>
                <a:lnTo>
                  <a:pt x="846996" y="863973"/>
                </a:lnTo>
                <a:lnTo>
                  <a:pt x="1040590" y="863973"/>
                </a:lnTo>
                <a:lnTo>
                  <a:pt x="1040590" y="766922"/>
                </a:lnTo>
                <a:close/>
                <a:moveTo>
                  <a:pt x="1066723" y="0"/>
                </a:moveTo>
                <a:lnTo>
                  <a:pt x="1208094" y="0"/>
                </a:lnTo>
                <a:lnTo>
                  <a:pt x="1208094" y="319549"/>
                </a:lnTo>
                <a:lnTo>
                  <a:pt x="1331023" y="319549"/>
                </a:lnTo>
                <a:lnTo>
                  <a:pt x="1331023" y="535584"/>
                </a:lnTo>
                <a:lnTo>
                  <a:pt x="1653715" y="535584"/>
                </a:lnTo>
                <a:lnTo>
                  <a:pt x="1653715" y="3533253"/>
                </a:lnTo>
                <a:lnTo>
                  <a:pt x="1298736" y="3533253"/>
                </a:lnTo>
                <a:lnTo>
                  <a:pt x="1298736" y="2957391"/>
                </a:lnTo>
                <a:lnTo>
                  <a:pt x="976080" y="2957391"/>
                </a:lnTo>
                <a:lnTo>
                  <a:pt x="976080" y="3533253"/>
                </a:lnTo>
                <a:lnTo>
                  <a:pt x="621101" y="3533253"/>
                </a:lnTo>
                <a:lnTo>
                  <a:pt x="621101" y="535584"/>
                </a:lnTo>
                <a:lnTo>
                  <a:pt x="943793" y="535584"/>
                </a:lnTo>
                <a:lnTo>
                  <a:pt x="943793" y="319549"/>
                </a:lnTo>
                <a:lnTo>
                  <a:pt x="1066723" y="3195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89" name="Rectangle 41">
            <a:extLst>
              <a:ext uri="{FF2B5EF4-FFF2-40B4-BE49-F238E27FC236}">
                <a16:creationId xmlns:a16="http://schemas.microsoft.com/office/drawing/2014/main" id="{B953F044-4F91-4FAB-8E17-C2B1F9B8B878}"/>
              </a:ext>
            </a:extLst>
          </p:cNvPr>
          <p:cNvSpPr>
            <a:spLocks/>
          </p:cNvSpPr>
          <p:nvPr/>
        </p:nvSpPr>
        <p:spPr>
          <a:xfrm>
            <a:off x="3390031" y="1735401"/>
            <a:ext cx="391701" cy="391700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90" name="Freeform: Shape 46">
            <a:extLst>
              <a:ext uri="{FF2B5EF4-FFF2-40B4-BE49-F238E27FC236}">
                <a16:creationId xmlns:a16="http://schemas.microsoft.com/office/drawing/2014/main" id="{3C5136E6-B17A-41C2-91C3-9E09A8D69C67}"/>
              </a:ext>
            </a:extLst>
          </p:cNvPr>
          <p:cNvSpPr/>
          <p:nvPr/>
        </p:nvSpPr>
        <p:spPr>
          <a:xfrm>
            <a:off x="2432980" y="2468324"/>
            <a:ext cx="592235" cy="458401"/>
          </a:xfrm>
          <a:custGeom>
            <a:avLst/>
            <a:gdLst>
              <a:gd name="connsiteX0" fmla="*/ 1573462 w 3107713"/>
              <a:gd name="connsiteY0" fmla="*/ 1230810 h 2405430"/>
              <a:gd name="connsiteX1" fmla="*/ 1573462 w 3107713"/>
              <a:gd name="connsiteY1" fmla="*/ 1540156 h 2405430"/>
              <a:gd name="connsiteX2" fmla="*/ 1882808 w 3107713"/>
              <a:gd name="connsiteY2" fmla="*/ 1540156 h 2405430"/>
              <a:gd name="connsiteX3" fmla="*/ 1882808 w 3107713"/>
              <a:gd name="connsiteY3" fmla="*/ 1230810 h 2405430"/>
              <a:gd name="connsiteX4" fmla="*/ 1220371 w 3107713"/>
              <a:gd name="connsiteY4" fmla="*/ 1230810 h 2405430"/>
              <a:gd name="connsiteX5" fmla="*/ 1220371 w 3107713"/>
              <a:gd name="connsiteY5" fmla="*/ 1540156 h 2405430"/>
              <a:gd name="connsiteX6" fmla="*/ 1529717 w 3107713"/>
              <a:gd name="connsiteY6" fmla="*/ 1540156 h 2405430"/>
              <a:gd name="connsiteX7" fmla="*/ 1529717 w 3107713"/>
              <a:gd name="connsiteY7" fmla="*/ 1230810 h 2405430"/>
              <a:gd name="connsiteX8" fmla="*/ 1573462 w 3107713"/>
              <a:gd name="connsiteY8" fmla="*/ 861315 h 2405430"/>
              <a:gd name="connsiteX9" fmla="*/ 1573462 w 3107713"/>
              <a:gd name="connsiteY9" fmla="*/ 1170661 h 2405430"/>
              <a:gd name="connsiteX10" fmla="*/ 1882808 w 3107713"/>
              <a:gd name="connsiteY10" fmla="*/ 1170661 h 2405430"/>
              <a:gd name="connsiteX11" fmla="*/ 1882808 w 3107713"/>
              <a:gd name="connsiteY11" fmla="*/ 861315 h 2405430"/>
              <a:gd name="connsiteX12" fmla="*/ 1220371 w 3107713"/>
              <a:gd name="connsiteY12" fmla="*/ 861315 h 2405430"/>
              <a:gd name="connsiteX13" fmla="*/ 1220371 w 3107713"/>
              <a:gd name="connsiteY13" fmla="*/ 1170661 h 2405430"/>
              <a:gd name="connsiteX14" fmla="*/ 1529717 w 3107713"/>
              <a:gd name="connsiteY14" fmla="*/ 1170661 h 2405430"/>
              <a:gd name="connsiteX15" fmla="*/ 1529717 w 3107713"/>
              <a:gd name="connsiteY15" fmla="*/ 861315 h 2405430"/>
              <a:gd name="connsiteX16" fmla="*/ 1554853 w 3107713"/>
              <a:gd name="connsiteY16" fmla="*/ 0 h 2405430"/>
              <a:gd name="connsiteX17" fmla="*/ 1709041 w 3107713"/>
              <a:gd name="connsiteY17" fmla="*/ 68657 h 2405430"/>
              <a:gd name="connsiteX18" fmla="*/ 2030222 w 3107713"/>
              <a:gd name="connsiteY18" fmla="*/ 299844 h 2405430"/>
              <a:gd name="connsiteX19" fmla="*/ 2101595 w 3107713"/>
              <a:gd name="connsiteY19" fmla="*/ 268813 h 2405430"/>
              <a:gd name="connsiteX20" fmla="*/ 2241239 w 3107713"/>
              <a:gd name="connsiteY20" fmla="*/ 133823 h 2405430"/>
              <a:gd name="connsiteX21" fmla="*/ 2380880 w 3107713"/>
              <a:gd name="connsiteY21" fmla="*/ 133823 h 2405430"/>
              <a:gd name="connsiteX22" fmla="*/ 2486388 w 3107713"/>
              <a:gd name="connsiteY22" fmla="*/ 239331 h 2405430"/>
              <a:gd name="connsiteX23" fmla="*/ 2484837 w 3107713"/>
              <a:gd name="connsiteY23" fmla="*/ 526377 h 2405430"/>
              <a:gd name="connsiteX24" fmla="*/ 2571726 w 3107713"/>
              <a:gd name="connsiteY24" fmla="*/ 690844 h 2405430"/>
              <a:gd name="connsiteX25" fmla="*/ 3013930 w 3107713"/>
              <a:gd name="connsiteY25" fmla="*/ 1005818 h 2405430"/>
              <a:gd name="connsiteX26" fmla="*/ 3107024 w 3107713"/>
              <a:gd name="connsiteY26" fmla="*/ 1131497 h 2405430"/>
              <a:gd name="connsiteX27" fmla="*/ 3041858 w 3107713"/>
              <a:gd name="connsiteY27" fmla="*/ 1271140 h 2405430"/>
              <a:gd name="connsiteX28" fmla="*/ 2843256 w 3107713"/>
              <a:gd name="connsiteY28" fmla="*/ 1271140 h 2405430"/>
              <a:gd name="connsiteX29" fmla="*/ 2577934 w 3107713"/>
              <a:gd name="connsiteY29" fmla="*/ 1083398 h 2405430"/>
              <a:gd name="connsiteX30" fmla="*/ 2500354 w 3107713"/>
              <a:gd name="connsiteY30" fmla="*/ 1041505 h 2405430"/>
              <a:gd name="connsiteX31" fmla="*/ 2486388 w 3107713"/>
              <a:gd name="connsiteY31" fmla="*/ 1126841 h 2405430"/>
              <a:gd name="connsiteX32" fmla="*/ 2486388 w 3107713"/>
              <a:gd name="connsiteY32" fmla="*/ 1688518 h 2405430"/>
              <a:gd name="connsiteX33" fmla="*/ 2486388 w 3107713"/>
              <a:gd name="connsiteY33" fmla="*/ 2254849 h 2405430"/>
              <a:gd name="connsiteX34" fmla="*/ 2343642 w 3107713"/>
              <a:gd name="connsiteY34" fmla="*/ 2403802 h 2405430"/>
              <a:gd name="connsiteX35" fmla="*/ 1909197 w 3107713"/>
              <a:gd name="connsiteY35" fmla="*/ 2405353 h 2405430"/>
              <a:gd name="connsiteX36" fmla="*/ 1833168 w 3107713"/>
              <a:gd name="connsiteY36" fmla="*/ 2327773 h 2405430"/>
              <a:gd name="connsiteX37" fmla="*/ 1834722 w 3107713"/>
              <a:gd name="connsiteY37" fmla="*/ 1939875 h 2405430"/>
              <a:gd name="connsiteX38" fmla="*/ 1741625 w 3107713"/>
              <a:gd name="connsiteY38" fmla="*/ 1842124 h 2405430"/>
              <a:gd name="connsiteX39" fmla="*/ 1369244 w 3107713"/>
              <a:gd name="connsiteY39" fmla="*/ 1842124 h 2405430"/>
              <a:gd name="connsiteX40" fmla="*/ 1276150 w 3107713"/>
              <a:gd name="connsiteY40" fmla="*/ 1939875 h 2405430"/>
              <a:gd name="connsiteX41" fmla="*/ 1277701 w 3107713"/>
              <a:gd name="connsiteY41" fmla="*/ 2327773 h 2405430"/>
              <a:gd name="connsiteX42" fmla="*/ 1200121 w 3107713"/>
              <a:gd name="connsiteY42" fmla="*/ 2403802 h 2405430"/>
              <a:gd name="connsiteX43" fmla="*/ 773434 w 3107713"/>
              <a:gd name="connsiteY43" fmla="*/ 2402251 h 2405430"/>
              <a:gd name="connsiteX44" fmla="*/ 624481 w 3107713"/>
              <a:gd name="connsiteY44" fmla="*/ 2251744 h 2405430"/>
              <a:gd name="connsiteX45" fmla="*/ 622930 w 3107713"/>
              <a:gd name="connsiteY45" fmla="*/ 1111327 h 2405430"/>
              <a:gd name="connsiteX46" fmla="*/ 607413 w 3107713"/>
              <a:gd name="connsiteY46" fmla="*/ 1041505 h 2405430"/>
              <a:gd name="connsiteX47" fmla="*/ 548452 w 3107713"/>
              <a:gd name="connsiteY47" fmla="*/ 1072535 h 2405430"/>
              <a:gd name="connsiteX48" fmla="*/ 290888 w 3107713"/>
              <a:gd name="connsiteY48" fmla="*/ 1258726 h 2405430"/>
              <a:gd name="connsiteX49" fmla="*/ 152798 w 3107713"/>
              <a:gd name="connsiteY49" fmla="*/ 1300620 h 2405430"/>
              <a:gd name="connsiteX50" fmla="*/ 6947 w 3107713"/>
              <a:gd name="connsiteY50" fmla="*/ 1192009 h 2405430"/>
              <a:gd name="connsiteX51" fmla="*/ 67460 w 3107713"/>
              <a:gd name="connsiteY51" fmla="*/ 1029090 h 2405430"/>
              <a:gd name="connsiteX52" fmla="*/ 557761 w 3107713"/>
              <a:gd name="connsiteY52" fmla="*/ 675330 h 2405430"/>
              <a:gd name="connsiteX53" fmla="*/ 1401828 w 3107713"/>
              <a:gd name="connsiteY53" fmla="*/ 68657 h 2405430"/>
              <a:gd name="connsiteX54" fmla="*/ 1554853 w 3107713"/>
              <a:gd name="connsiteY54" fmla="*/ 0 h 240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107713" h="2405430">
                <a:moveTo>
                  <a:pt x="1573462" y="1230810"/>
                </a:moveTo>
                <a:lnTo>
                  <a:pt x="1573462" y="1540156"/>
                </a:lnTo>
                <a:lnTo>
                  <a:pt x="1882808" y="1540156"/>
                </a:lnTo>
                <a:lnTo>
                  <a:pt x="1882808" y="1230810"/>
                </a:lnTo>
                <a:close/>
                <a:moveTo>
                  <a:pt x="1220371" y="1230810"/>
                </a:moveTo>
                <a:lnTo>
                  <a:pt x="1220371" y="1540156"/>
                </a:lnTo>
                <a:lnTo>
                  <a:pt x="1529717" y="1540156"/>
                </a:lnTo>
                <a:lnTo>
                  <a:pt x="1529717" y="1230810"/>
                </a:lnTo>
                <a:close/>
                <a:moveTo>
                  <a:pt x="1573462" y="861315"/>
                </a:moveTo>
                <a:lnTo>
                  <a:pt x="1573462" y="1170661"/>
                </a:lnTo>
                <a:lnTo>
                  <a:pt x="1882808" y="1170661"/>
                </a:lnTo>
                <a:lnTo>
                  <a:pt x="1882808" y="861315"/>
                </a:lnTo>
                <a:close/>
                <a:moveTo>
                  <a:pt x="1220371" y="861315"/>
                </a:moveTo>
                <a:lnTo>
                  <a:pt x="1220371" y="1170661"/>
                </a:lnTo>
                <a:lnTo>
                  <a:pt x="1529717" y="1170661"/>
                </a:lnTo>
                <a:lnTo>
                  <a:pt x="1529717" y="861315"/>
                </a:lnTo>
                <a:close/>
                <a:moveTo>
                  <a:pt x="1554853" y="0"/>
                </a:moveTo>
                <a:cubicBezTo>
                  <a:pt x="1599267" y="0"/>
                  <a:pt x="1643875" y="22886"/>
                  <a:pt x="1709041" y="68657"/>
                </a:cubicBezTo>
                <a:cubicBezTo>
                  <a:pt x="1816101" y="144686"/>
                  <a:pt x="1923163" y="222264"/>
                  <a:pt x="2030222" y="299844"/>
                </a:cubicBezTo>
                <a:cubicBezTo>
                  <a:pt x="2075218" y="332428"/>
                  <a:pt x="2098490" y="341737"/>
                  <a:pt x="2101595" y="268813"/>
                </a:cubicBezTo>
                <a:cubicBezTo>
                  <a:pt x="2106248" y="152442"/>
                  <a:pt x="2129523" y="133823"/>
                  <a:pt x="2241239" y="133823"/>
                </a:cubicBezTo>
                <a:cubicBezTo>
                  <a:pt x="2287786" y="133823"/>
                  <a:pt x="2334333" y="133823"/>
                  <a:pt x="2380880" y="133823"/>
                </a:cubicBezTo>
                <a:cubicBezTo>
                  <a:pt x="2450702" y="133823"/>
                  <a:pt x="2486388" y="169509"/>
                  <a:pt x="2486388" y="239331"/>
                </a:cubicBezTo>
                <a:cubicBezTo>
                  <a:pt x="2486388" y="335530"/>
                  <a:pt x="2492595" y="431729"/>
                  <a:pt x="2484837" y="526377"/>
                </a:cubicBezTo>
                <a:cubicBezTo>
                  <a:pt x="2478630" y="603955"/>
                  <a:pt x="2509663" y="648951"/>
                  <a:pt x="2571726" y="690844"/>
                </a:cubicBezTo>
                <a:cubicBezTo>
                  <a:pt x="2720680" y="793250"/>
                  <a:pt x="2866528" y="900310"/>
                  <a:pt x="3013930" y="1005818"/>
                </a:cubicBezTo>
                <a:cubicBezTo>
                  <a:pt x="3058926" y="1038402"/>
                  <a:pt x="3102370" y="1069433"/>
                  <a:pt x="3107024" y="1131497"/>
                </a:cubicBezTo>
                <a:cubicBezTo>
                  <a:pt x="3111680" y="1190458"/>
                  <a:pt x="3093061" y="1240107"/>
                  <a:pt x="3041858" y="1271140"/>
                </a:cubicBezTo>
                <a:cubicBezTo>
                  <a:pt x="2976692" y="1311480"/>
                  <a:pt x="2906870" y="1313031"/>
                  <a:pt x="2843256" y="1271140"/>
                </a:cubicBezTo>
                <a:cubicBezTo>
                  <a:pt x="2753264" y="1212179"/>
                  <a:pt x="2666374" y="1145462"/>
                  <a:pt x="2577934" y="1083398"/>
                </a:cubicBezTo>
                <a:cubicBezTo>
                  <a:pt x="2553108" y="1066331"/>
                  <a:pt x="2528282" y="1029090"/>
                  <a:pt x="2500354" y="1041505"/>
                </a:cubicBezTo>
                <a:cubicBezTo>
                  <a:pt x="2469321" y="1055468"/>
                  <a:pt x="2486388" y="1097361"/>
                  <a:pt x="2486388" y="1126841"/>
                </a:cubicBezTo>
                <a:cubicBezTo>
                  <a:pt x="2484837" y="1316136"/>
                  <a:pt x="2486388" y="1502327"/>
                  <a:pt x="2486388" y="1688518"/>
                </a:cubicBezTo>
                <a:cubicBezTo>
                  <a:pt x="2486388" y="1877811"/>
                  <a:pt x="2486388" y="2065553"/>
                  <a:pt x="2486388" y="2254849"/>
                </a:cubicBezTo>
                <a:cubicBezTo>
                  <a:pt x="2486388" y="2361908"/>
                  <a:pt x="2449151" y="2402251"/>
                  <a:pt x="2343642" y="2403802"/>
                </a:cubicBezTo>
                <a:cubicBezTo>
                  <a:pt x="2199345" y="2405353"/>
                  <a:pt x="2053494" y="2402251"/>
                  <a:pt x="1909197" y="2405353"/>
                </a:cubicBezTo>
                <a:cubicBezTo>
                  <a:pt x="1851790" y="2406904"/>
                  <a:pt x="1831617" y="2385183"/>
                  <a:pt x="1833168" y="2327773"/>
                </a:cubicBezTo>
                <a:cubicBezTo>
                  <a:pt x="1836273" y="2198992"/>
                  <a:pt x="1831617" y="2068658"/>
                  <a:pt x="1834722" y="1939875"/>
                </a:cubicBezTo>
                <a:cubicBezTo>
                  <a:pt x="1836273" y="1871606"/>
                  <a:pt x="1812998" y="1840573"/>
                  <a:pt x="1741625" y="1842124"/>
                </a:cubicBezTo>
                <a:cubicBezTo>
                  <a:pt x="1617498" y="1845229"/>
                  <a:pt x="1493371" y="1845229"/>
                  <a:pt x="1369244" y="1842124"/>
                </a:cubicBezTo>
                <a:cubicBezTo>
                  <a:pt x="1296320" y="1840573"/>
                  <a:pt x="1274596" y="1873158"/>
                  <a:pt x="1276150" y="1939875"/>
                </a:cubicBezTo>
                <a:cubicBezTo>
                  <a:pt x="1279252" y="2068658"/>
                  <a:pt x="1274596" y="2198992"/>
                  <a:pt x="1277701" y="2327773"/>
                </a:cubicBezTo>
                <a:cubicBezTo>
                  <a:pt x="1279252" y="2385183"/>
                  <a:pt x="1257528" y="2405353"/>
                  <a:pt x="1200121" y="2403802"/>
                </a:cubicBezTo>
                <a:cubicBezTo>
                  <a:pt x="1057375" y="2400697"/>
                  <a:pt x="916180" y="2403802"/>
                  <a:pt x="773434" y="2402251"/>
                </a:cubicBezTo>
                <a:cubicBezTo>
                  <a:pt x="661719" y="2400697"/>
                  <a:pt x="624481" y="2363459"/>
                  <a:pt x="624481" y="2251744"/>
                </a:cubicBezTo>
                <a:cubicBezTo>
                  <a:pt x="624481" y="1871606"/>
                  <a:pt x="624481" y="1491467"/>
                  <a:pt x="622930" y="1111327"/>
                </a:cubicBezTo>
                <a:cubicBezTo>
                  <a:pt x="622930" y="1088052"/>
                  <a:pt x="636893" y="1053916"/>
                  <a:pt x="607413" y="1041505"/>
                </a:cubicBezTo>
                <a:cubicBezTo>
                  <a:pt x="585692" y="1032195"/>
                  <a:pt x="567071" y="1058572"/>
                  <a:pt x="548452" y="1072535"/>
                </a:cubicBezTo>
                <a:cubicBezTo>
                  <a:pt x="461565" y="1134599"/>
                  <a:pt x="376227" y="1195111"/>
                  <a:pt x="290888" y="1258726"/>
                </a:cubicBezTo>
                <a:cubicBezTo>
                  <a:pt x="248995" y="1289759"/>
                  <a:pt x="203999" y="1306827"/>
                  <a:pt x="152798" y="1300620"/>
                </a:cubicBezTo>
                <a:cubicBezTo>
                  <a:pt x="82976" y="1292861"/>
                  <a:pt x="27117" y="1263382"/>
                  <a:pt x="6947" y="1192009"/>
                </a:cubicBezTo>
                <a:cubicBezTo>
                  <a:pt x="-13223" y="1125289"/>
                  <a:pt x="11603" y="1069433"/>
                  <a:pt x="67460" y="1029090"/>
                </a:cubicBezTo>
                <a:cubicBezTo>
                  <a:pt x="230376" y="911170"/>
                  <a:pt x="393294" y="793250"/>
                  <a:pt x="557761" y="675330"/>
                </a:cubicBezTo>
                <a:cubicBezTo>
                  <a:pt x="838600" y="472072"/>
                  <a:pt x="1119438" y="270364"/>
                  <a:pt x="1401828" y="68657"/>
                </a:cubicBezTo>
                <a:cubicBezTo>
                  <a:pt x="1466219" y="22886"/>
                  <a:pt x="1510439" y="0"/>
                  <a:pt x="1554853" y="0"/>
                </a:cubicBezTo>
                <a:close/>
              </a:path>
            </a:pathLst>
          </a:custGeom>
          <a:solidFill>
            <a:schemeClr val="accent2"/>
          </a:solidFill>
          <a:ln w="587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1" name="자유형: 도형 90">
            <a:extLst>
              <a:ext uri="{FF2B5EF4-FFF2-40B4-BE49-F238E27FC236}">
                <a16:creationId xmlns:a16="http://schemas.microsoft.com/office/drawing/2014/main" id="{697757A8-20DE-46A1-A5E6-482A1917EB09}"/>
              </a:ext>
            </a:extLst>
          </p:cNvPr>
          <p:cNvSpPr/>
          <p:nvPr/>
        </p:nvSpPr>
        <p:spPr>
          <a:xfrm>
            <a:off x="4711994" y="2953884"/>
            <a:ext cx="327336" cy="506612"/>
          </a:xfrm>
          <a:custGeom>
            <a:avLst/>
            <a:gdLst>
              <a:gd name="connsiteX0" fmla="*/ 1911879 w 2282933"/>
              <a:gd name="connsiteY0" fmla="*/ 3099165 h 3533253"/>
              <a:gd name="connsiteX1" fmla="*/ 1911879 w 2282933"/>
              <a:gd name="connsiteY1" fmla="*/ 3196216 h 3533253"/>
              <a:gd name="connsiteX2" fmla="*/ 2105472 w 2282933"/>
              <a:gd name="connsiteY2" fmla="*/ 3196216 h 3533253"/>
              <a:gd name="connsiteX3" fmla="*/ 2105472 w 2282933"/>
              <a:gd name="connsiteY3" fmla="*/ 3099165 h 3533253"/>
              <a:gd name="connsiteX4" fmla="*/ 177461 w 2282933"/>
              <a:gd name="connsiteY4" fmla="*/ 3099165 h 3533253"/>
              <a:gd name="connsiteX5" fmla="*/ 177461 w 2282933"/>
              <a:gd name="connsiteY5" fmla="*/ 3196216 h 3533253"/>
              <a:gd name="connsiteX6" fmla="*/ 371054 w 2282933"/>
              <a:gd name="connsiteY6" fmla="*/ 3196216 h 3533253"/>
              <a:gd name="connsiteX7" fmla="*/ 371054 w 2282933"/>
              <a:gd name="connsiteY7" fmla="*/ 3099165 h 3533253"/>
              <a:gd name="connsiteX8" fmla="*/ 1911879 w 2282933"/>
              <a:gd name="connsiteY8" fmla="*/ 2881115 h 3533253"/>
              <a:gd name="connsiteX9" fmla="*/ 1911879 w 2282933"/>
              <a:gd name="connsiteY9" fmla="*/ 2978166 h 3533253"/>
              <a:gd name="connsiteX10" fmla="*/ 2105472 w 2282933"/>
              <a:gd name="connsiteY10" fmla="*/ 2978166 h 3533253"/>
              <a:gd name="connsiteX11" fmla="*/ 2105472 w 2282933"/>
              <a:gd name="connsiteY11" fmla="*/ 2881115 h 3533253"/>
              <a:gd name="connsiteX12" fmla="*/ 177461 w 2282933"/>
              <a:gd name="connsiteY12" fmla="*/ 2881115 h 3533253"/>
              <a:gd name="connsiteX13" fmla="*/ 177461 w 2282933"/>
              <a:gd name="connsiteY13" fmla="*/ 2978166 h 3533253"/>
              <a:gd name="connsiteX14" fmla="*/ 371054 w 2282933"/>
              <a:gd name="connsiteY14" fmla="*/ 2978166 h 3533253"/>
              <a:gd name="connsiteX15" fmla="*/ 371054 w 2282933"/>
              <a:gd name="connsiteY15" fmla="*/ 2881115 h 3533253"/>
              <a:gd name="connsiteX16" fmla="*/ 1234226 w 2282933"/>
              <a:gd name="connsiteY16" fmla="*/ 2737768 h 3533253"/>
              <a:gd name="connsiteX17" fmla="*/ 1234226 w 2282933"/>
              <a:gd name="connsiteY17" fmla="*/ 2834819 h 3533253"/>
              <a:gd name="connsiteX18" fmla="*/ 1427820 w 2282933"/>
              <a:gd name="connsiteY18" fmla="*/ 2834819 h 3533253"/>
              <a:gd name="connsiteX19" fmla="*/ 1427820 w 2282933"/>
              <a:gd name="connsiteY19" fmla="*/ 2737768 h 3533253"/>
              <a:gd name="connsiteX20" fmla="*/ 846996 w 2282933"/>
              <a:gd name="connsiteY20" fmla="*/ 2729377 h 3533253"/>
              <a:gd name="connsiteX21" fmla="*/ 846996 w 2282933"/>
              <a:gd name="connsiteY21" fmla="*/ 2826428 h 3533253"/>
              <a:gd name="connsiteX22" fmla="*/ 1040590 w 2282933"/>
              <a:gd name="connsiteY22" fmla="*/ 2826428 h 3533253"/>
              <a:gd name="connsiteX23" fmla="*/ 1040590 w 2282933"/>
              <a:gd name="connsiteY23" fmla="*/ 2729377 h 3533253"/>
              <a:gd name="connsiteX24" fmla="*/ 1911879 w 2282933"/>
              <a:gd name="connsiteY24" fmla="*/ 2663064 h 3533253"/>
              <a:gd name="connsiteX25" fmla="*/ 1911879 w 2282933"/>
              <a:gd name="connsiteY25" fmla="*/ 2760115 h 3533253"/>
              <a:gd name="connsiteX26" fmla="*/ 2105472 w 2282933"/>
              <a:gd name="connsiteY26" fmla="*/ 2760115 h 3533253"/>
              <a:gd name="connsiteX27" fmla="*/ 2105472 w 2282933"/>
              <a:gd name="connsiteY27" fmla="*/ 2663064 h 3533253"/>
              <a:gd name="connsiteX28" fmla="*/ 177461 w 2282933"/>
              <a:gd name="connsiteY28" fmla="*/ 2663064 h 3533253"/>
              <a:gd name="connsiteX29" fmla="*/ 177461 w 2282933"/>
              <a:gd name="connsiteY29" fmla="*/ 2760115 h 3533253"/>
              <a:gd name="connsiteX30" fmla="*/ 371054 w 2282933"/>
              <a:gd name="connsiteY30" fmla="*/ 2760115 h 3533253"/>
              <a:gd name="connsiteX31" fmla="*/ 371054 w 2282933"/>
              <a:gd name="connsiteY31" fmla="*/ 2663064 h 3533253"/>
              <a:gd name="connsiteX32" fmla="*/ 1234226 w 2282933"/>
              <a:gd name="connsiteY32" fmla="*/ 2519714 h 3533253"/>
              <a:gd name="connsiteX33" fmla="*/ 1234226 w 2282933"/>
              <a:gd name="connsiteY33" fmla="*/ 2616765 h 3533253"/>
              <a:gd name="connsiteX34" fmla="*/ 1427820 w 2282933"/>
              <a:gd name="connsiteY34" fmla="*/ 2616765 h 3533253"/>
              <a:gd name="connsiteX35" fmla="*/ 1427820 w 2282933"/>
              <a:gd name="connsiteY35" fmla="*/ 2519714 h 3533253"/>
              <a:gd name="connsiteX36" fmla="*/ 846996 w 2282933"/>
              <a:gd name="connsiteY36" fmla="*/ 2511323 h 3533253"/>
              <a:gd name="connsiteX37" fmla="*/ 846996 w 2282933"/>
              <a:gd name="connsiteY37" fmla="*/ 2608374 h 3533253"/>
              <a:gd name="connsiteX38" fmla="*/ 1040590 w 2282933"/>
              <a:gd name="connsiteY38" fmla="*/ 2608374 h 3533253"/>
              <a:gd name="connsiteX39" fmla="*/ 1040590 w 2282933"/>
              <a:gd name="connsiteY39" fmla="*/ 2511323 h 3533253"/>
              <a:gd name="connsiteX40" fmla="*/ 1911879 w 2282933"/>
              <a:gd name="connsiteY40" fmla="*/ 2445014 h 3533253"/>
              <a:gd name="connsiteX41" fmla="*/ 1911879 w 2282933"/>
              <a:gd name="connsiteY41" fmla="*/ 2542065 h 3533253"/>
              <a:gd name="connsiteX42" fmla="*/ 2105472 w 2282933"/>
              <a:gd name="connsiteY42" fmla="*/ 2542065 h 3533253"/>
              <a:gd name="connsiteX43" fmla="*/ 2105472 w 2282933"/>
              <a:gd name="connsiteY43" fmla="*/ 2445014 h 3533253"/>
              <a:gd name="connsiteX44" fmla="*/ 177461 w 2282933"/>
              <a:gd name="connsiteY44" fmla="*/ 2445014 h 3533253"/>
              <a:gd name="connsiteX45" fmla="*/ 177461 w 2282933"/>
              <a:gd name="connsiteY45" fmla="*/ 2542065 h 3533253"/>
              <a:gd name="connsiteX46" fmla="*/ 371054 w 2282933"/>
              <a:gd name="connsiteY46" fmla="*/ 2542065 h 3533253"/>
              <a:gd name="connsiteX47" fmla="*/ 371054 w 2282933"/>
              <a:gd name="connsiteY47" fmla="*/ 2445014 h 3533253"/>
              <a:gd name="connsiteX48" fmla="*/ 1234226 w 2282933"/>
              <a:gd name="connsiteY48" fmla="*/ 2301664 h 3533253"/>
              <a:gd name="connsiteX49" fmla="*/ 1234226 w 2282933"/>
              <a:gd name="connsiteY49" fmla="*/ 2398715 h 3533253"/>
              <a:gd name="connsiteX50" fmla="*/ 1427820 w 2282933"/>
              <a:gd name="connsiteY50" fmla="*/ 2398715 h 3533253"/>
              <a:gd name="connsiteX51" fmla="*/ 1427820 w 2282933"/>
              <a:gd name="connsiteY51" fmla="*/ 2301664 h 3533253"/>
              <a:gd name="connsiteX52" fmla="*/ 846996 w 2282933"/>
              <a:gd name="connsiteY52" fmla="*/ 2293273 h 3533253"/>
              <a:gd name="connsiteX53" fmla="*/ 846996 w 2282933"/>
              <a:gd name="connsiteY53" fmla="*/ 2390324 h 3533253"/>
              <a:gd name="connsiteX54" fmla="*/ 1040590 w 2282933"/>
              <a:gd name="connsiteY54" fmla="*/ 2390324 h 3533253"/>
              <a:gd name="connsiteX55" fmla="*/ 1040590 w 2282933"/>
              <a:gd name="connsiteY55" fmla="*/ 2293273 h 3533253"/>
              <a:gd name="connsiteX56" fmla="*/ 1911879 w 2282933"/>
              <a:gd name="connsiteY56" fmla="*/ 2226964 h 3533253"/>
              <a:gd name="connsiteX57" fmla="*/ 1911879 w 2282933"/>
              <a:gd name="connsiteY57" fmla="*/ 2324015 h 3533253"/>
              <a:gd name="connsiteX58" fmla="*/ 2105472 w 2282933"/>
              <a:gd name="connsiteY58" fmla="*/ 2324015 h 3533253"/>
              <a:gd name="connsiteX59" fmla="*/ 2105472 w 2282933"/>
              <a:gd name="connsiteY59" fmla="*/ 2226964 h 3533253"/>
              <a:gd name="connsiteX60" fmla="*/ 177461 w 2282933"/>
              <a:gd name="connsiteY60" fmla="*/ 2226964 h 3533253"/>
              <a:gd name="connsiteX61" fmla="*/ 177461 w 2282933"/>
              <a:gd name="connsiteY61" fmla="*/ 2324015 h 3533253"/>
              <a:gd name="connsiteX62" fmla="*/ 371054 w 2282933"/>
              <a:gd name="connsiteY62" fmla="*/ 2324015 h 3533253"/>
              <a:gd name="connsiteX63" fmla="*/ 371054 w 2282933"/>
              <a:gd name="connsiteY63" fmla="*/ 2226964 h 3533253"/>
              <a:gd name="connsiteX64" fmla="*/ 1234226 w 2282933"/>
              <a:gd name="connsiteY64" fmla="*/ 2083614 h 3533253"/>
              <a:gd name="connsiteX65" fmla="*/ 1234226 w 2282933"/>
              <a:gd name="connsiteY65" fmla="*/ 2180664 h 3533253"/>
              <a:gd name="connsiteX66" fmla="*/ 1427820 w 2282933"/>
              <a:gd name="connsiteY66" fmla="*/ 2180664 h 3533253"/>
              <a:gd name="connsiteX67" fmla="*/ 1427820 w 2282933"/>
              <a:gd name="connsiteY67" fmla="*/ 2083614 h 3533253"/>
              <a:gd name="connsiteX68" fmla="*/ 846996 w 2282933"/>
              <a:gd name="connsiteY68" fmla="*/ 2075223 h 3533253"/>
              <a:gd name="connsiteX69" fmla="*/ 846996 w 2282933"/>
              <a:gd name="connsiteY69" fmla="*/ 2172274 h 3533253"/>
              <a:gd name="connsiteX70" fmla="*/ 1040590 w 2282933"/>
              <a:gd name="connsiteY70" fmla="*/ 2172274 h 3533253"/>
              <a:gd name="connsiteX71" fmla="*/ 1040590 w 2282933"/>
              <a:gd name="connsiteY71" fmla="*/ 2075223 h 3533253"/>
              <a:gd name="connsiteX72" fmla="*/ 1911879 w 2282933"/>
              <a:gd name="connsiteY72" fmla="*/ 2008914 h 3533253"/>
              <a:gd name="connsiteX73" fmla="*/ 1911879 w 2282933"/>
              <a:gd name="connsiteY73" fmla="*/ 2105965 h 3533253"/>
              <a:gd name="connsiteX74" fmla="*/ 2105472 w 2282933"/>
              <a:gd name="connsiteY74" fmla="*/ 2105965 h 3533253"/>
              <a:gd name="connsiteX75" fmla="*/ 2105472 w 2282933"/>
              <a:gd name="connsiteY75" fmla="*/ 2008914 h 3533253"/>
              <a:gd name="connsiteX76" fmla="*/ 177461 w 2282933"/>
              <a:gd name="connsiteY76" fmla="*/ 2008914 h 3533253"/>
              <a:gd name="connsiteX77" fmla="*/ 177461 w 2282933"/>
              <a:gd name="connsiteY77" fmla="*/ 2105965 h 3533253"/>
              <a:gd name="connsiteX78" fmla="*/ 371054 w 2282933"/>
              <a:gd name="connsiteY78" fmla="*/ 2105965 h 3533253"/>
              <a:gd name="connsiteX79" fmla="*/ 371054 w 2282933"/>
              <a:gd name="connsiteY79" fmla="*/ 2008914 h 3533253"/>
              <a:gd name="connsiteX80" fmla="*/ 1234226 w 2282933"/>
              <a:gd name="connsiteY80" fmla="*/ 1865563 h 3533253"/>
              <a:gd name="connsiteX81" fmla="*/ 1234226 w 2282933"/>
              <a:gd name="connsiteY81" fmla="*/ 1962614 h 3533253"/>
              <a:gd name="connsiteX82" fmla="*/ 1427820 w 2282933"/>
              <a:gd name="connsiteY82" fmla="*/ 1962614 h 3533253"/>
              <a:gd name="connsiteX83" fmla="*/ 1427820 w 2282933"/>
              <a:gd name="connsiteY83" fmla="*/ 1865563 h 3533253"/>
              <a:gd name="connsiteX84" fmla="*/ 846996 w 2282933"/>
              <a:gd name="connsiteY84" fmla="*/ 1857173 h 3533253"/>
              <a:gd name="connsiteX85" fmla="*/ 846996 w 2282933"/>
              <a:gd name="connsiteY85" fmla="*/ 1954224 h 3533253"/>
              <a:gd name="connsiteX86" fmla="*/ 1040590 w 2282933"/>
              <a:gd name="connsiteY86" fmla="*/ 1954224 h 3533253"/>
              <a:gd name="connsiteX87" fmla="*/ 1040590 w 2282933"/>
              <a:gd name="connsiteY87" fmla="*/ 1857173 h 3533253"/>
              <a:gd name="connsiteX88" fmla="*/ 1911879 w 2282933"/>
              <a:gd name="connsiteY88" fmla="*/ 1790864 h 3533253"/>
              <a:gd name="connsiteX89" fmla="*/ 1911879 w 2282933"/>
              <a:gd name="connsiteY89" fmla="*/ 1887915 h 3533253"/>
              <a:gd name="connsiteX90" fmla="*/ 2105472 w 2282933"/>
              <a:gd name="connsiteY90" fmla="*/ 1887915 h 3533253"/>
              <a:gd name="connsiteX91" fmla="*/ 2105472 w 2282933"/>
              <a:gd name="connsiteY91" fmla="*/ 1790864 h 3533253"/>
              <a:gd name="connsiteX92" fmla="*/ 177461 w 2282933"/>
              <a:gd name="connsiteY92" fmla="*/ 1790864 h 3533253"/>
              <a:gd name="connsiteX93" fmla="*/ 177461 w 2282933"/>
              <a:gd name="connsiteY93" fmla="*/ 1887915 h 3533253"/>
              <a:gd name="connsiteX94" fmla="*/ 371054 w 2282933"/>
              <a:gd name="connsiteY94" fmla="*/ 1887915 h 3533253"/>
              <a:gd name="connsiteX95" fmla="*/ 371054 w 2282933"/>
              <a:gd name="connsiteY95" fmla="*/ 1790864 h 3533253"/>
              <a:gd name="connsiteX96" fmla="*/ 1234226 w 2282933"/>
              <a:gd name="connsiteY96" fmla="*/ 1647513 h 3533253"/>
              <a:gd name="connsiteX97" fmla="*/ 1234226 w 2282933"/>
              <a:gd name="connsiteY97" fmla="*/ 1744564 h 3533253"/>
              <a:gd name="connsiteX98" fmla="*/ 1427820 w 2282933"/>
              <a:gd name="connsiteY98" fmla="*/ 1744564 h 3533253"/>
              <a:gd name="connsiteX99" fmla="*/ 1427820 w 2282933"/>
              <a:gd name="connsiteY99" fmla="*/ 1647513 h 3533253"/>
              <a:gd name="connsiteX100" fmla="*/ 846996 w 2282933"/>
              <a:gd name="connsiteY100" fmla="*/ 1639123 h 3533253"/>
              <a:gd name="connsiteX101" fmla="*/ 846996 w 2282933"/>
              <a:gd name="connsiteY101" fmla="*/ 1736174 h 3533253"/>
              <a:gd name="connsiteX102" fmla="*/ 1040590 w 2282933"/>
              <a:gd name="connsiteY102" fmla="*/ 1736174 h 3533253"/>
              <a:gd name="connsiteX103" fmla="*/ 1040590 w 2282933"/>
              <a:gd name="connsiteY103" fmla="*/ 1639123 h 3533253"/>
              <a:gd name="connsiteX104" fmla="*/ 1911879 w 2282933"/>
              <a:gd name="connsiteY104" fmla="*/ 1572814 h 3533253"/>
              <a:gd name="connsiteX105" fmla="*/ 1911879 w 2282933"/>
              <a:gd name="connsiteY105" fmla="*/ 1669865 h 3533253"/>
              <a:gd name="connsiteX106" fmla="*/ 2105472 w 2282933"/>
              <a:gd name="connsiteY106" fmla="*/ 1669865 h 3533253"/>
              <a:gd name="connsiteX107" fmla="*/ 2105472 w 2282933"/>
              <a:gd name="connsiteY107" fmla="*/ 1572814 h 3533253"/>
              <a:gd name="connsiteX108" fmla="*/ 177461 w 2282933"/>
              <a:gd name="connsiteY108" fmla="*/ 1572814 h 3533253"/>
              <a:gd name="connsiteX109" fmla="*/ 177461 w 2282933"/>
              <a:gd name="connsiteY109" fmla="*/ 1669865 h 3533253"/>
              <a:gd name="connsiteX110" fmla="*/ 371054 w 2282933"/>
              <a:gd name="connsiteY110" fmla="*/ 1669865 h 3533253"/>
              <a:gd name="connsiteX111" fmla="*/ 371054 w 2282933"/>
              <a:gd name="connsiteY111" fmla="*/ 1572814 h 3533253"/>
              <a:gd name="connsiteX112" fmla="*/ 1234226 w 2282933"/>
              <a:gd name="connsiteY112" fmla="*/ 1429463 h 3533253"/>
              <a:gd name="connsiteX113" fmla="*/ 1234226 w 2282933"/>
              <a:gd name="connsiteY113" fmla="*/ 1526514 h 3533253"/>
              <a:gd name="connsiteX114" fmla="*/ 1427820 w 2282933"/>
              <a:gd name="connsiteY114" fmla="*/ 1526514 h 3533253"/>
              <a:gd name="connsiteX115" fmla="*/ 1427820 w 2282933"/>
              <a:gd name="connsiteY115" fmla="*/ 1429463 h 3533253"/>
              <a:gd name="connsiteX116" fmla="*/ 846996 w 2282933"/>
              <a:gd name="connsiteY116" fmla="*/ 1421073 h 3533253"/>
              <a:gd name="connsiteX117" fmla="*/ 846996 w 2282933"/>
              <a:gd name="connsiteY117" fmla="*/ 1518124 h 3533253"/>
              <a:gd name="connsiteX118" fmla="*/ 1040590 w 2282933"/>
              <a:gd name="connsiteY118" fmla="*/ 1518124 h 3533253"/>
              <a:gd name="connsiteX119" fmla="*/ 1040590 w 2282933"/>
              <a:gd name="connsiteY119" fmla="*/ 1421073 h 3533253"/>
              <a:gd name="connsiteX120" fmla="*/ 1911879 w 2282933"/>
              <a:gd name="connsiteY120" fmla="*/ 1354763 h 3533253"/>
              <a:gd name="connsiteX121" fmla="*/ 1911879 w 2282933"/>
              <a:gd name="connsiteY121" fmla="*/ 1451814 h 3533253"/>
              <a:gd name="connsiteX122" fmla="*/ 2105472 w 2282933"/>
              <a:gd name="connsiteY122" fmla="*/ 1451814 h 3533253"/>
              <a:gd name="connsiteX123" fmla="*/ 2105472 w 2282933"/>
              <a:gd name="connsiteY123" fmla="*/ 1354763 h 3533253"/>
              <a:gd name="connsiteX124" fmla="*/ 177461 w 2282933"/>
              <a:gd name="connsiteY124" fmla="*/ 1354763 h 3533253"/>
              <a:gd name="connsiteX125" fmla="*/ 177461 w 2282933"/>
              <a:gd name="connsiteY125" fmla="*/ 1451814 h 3533253"/>
              <a:gd name="connsiteX126" fmla="*/ 371054 w 2282933"/>
              <a:gd name="connsiteY126" fmla="*/ 1451814 h 3533253"/>
              <a:gd name="connsiteX127" fmla="*/ 371054 w 2282933"/>
              <a:gd name="connsiteY127" fmla="*/ 1354763 h 3533253"/>
              <a:gd name="connsiteX128" fmla="*/ 1234226 w 2282933"/>
              <a:gd name="connsiteY128" fmla="*/ 1211413 h 3533253"/>
              <a:gd name="connsiteX129" fmla="*/ 1234226 w 2282933"/>
              <a:gd name="connsiteY129" fmla="*/ 1308464 h 3533253"/>
              <a:gd name="connsiteX130" fmla="*/ 1427820 w 2282933"/>
              <a:gd name="connsiteY130" fmla="*/ 1308464 h 3533253"/>
              <a:gd name="connsiteX131" fmla="*/ 1427820 w 2282933"/>
              <a:gd name="connsiteY131" fmla="*/ 1211413 h 3533253"/>
              <a:gd name="connsiteX132" fmla="*/ 846996 w 2282933"/>
              <a:gd name="connsiteY132" fmla="*/ 1203022 h 3533253"/>
              <a:gd name="connsiteX133" fmla="*/ 846996 w 2282933"/>
              <a:gd name="connsiteY133" fmla="*/ 1300073 h 3533253"/>
              <a:gd name="connsiteX134" fmla="*/ 1040590 w 2282933"/>
              <a:gd name="connsiteY134" fmla="*/ 1300073 h 3533253"/>
              <a:gd name="connsiteX135" fmla="*/ 1040590 w 2282933"/>
              <a:gd name="connsiteY135" fmla="*/ 1203022 h 3533253"/>
              <a:gd name="connsiteX136" fmla="*/ 1734418 w 2282933"/>
              <a:gd name="connsiteY136" fmla="*/ 1139329 h 3533253"/>
              <a:gd name="connsiteX137" fmla="*/ 2282933 w 2282933"/>
              <a:gd name="connsiteY137" fmla="*/ 1139329 h 3533253"/>
              <a:gd name="connsiteX138" fmla="*/ 2282933 w 2282933"/>
              <a:gd name="connsiteY138" fmla="*/ 3533253 h 3533253"/>
              <a:gd name="connsiteX139" fmla="*/ 1734418 w 2282933"/>
              <a:gd name="connsiteY139" fmla="*/ 3533253 h 3533253"/>
              <a:gd name="connsiteX140" fmla="*/ 0 w 2282933"/>
              <a:gd name="connsiteY140" fmla="*/ 1139329 h 3533253"/>
              <a:gd name="connsiteX141" fmla="*/ 548515 w 2282933"/>
              <a:gd name="connsiteY141" fmla="*/ 1139329 h 3533253"/>
              <a:gd name="connsiteX142" fmla="*/ 548515 w 2282933"/>
              <a:gd name="connsiteY142" fmla="*/ 3533253 h 3533253"/>
              <a:gd name="connsiteX143" fmla="*/ 0 w 2282933"/>
              <a:gd name="connsiteY143" fmla="*/ 3533253 h 3533253"/>
              <a:gd name="connsiteX144" fmla="*/ 1234226 w 2282933"/>
              <a:gd name="connsiteY144" fmla="*/ 993363 h 3533253"/>
              <a:gd name="connsiteX145" fmla="*/ 1234226 w 2282933"/>
              <a:gd name="connsiteY145" fmla="*/ 1090414 h 3533253"/>
              <a:gd name="connsiteX146" fmla="*/ 1427820 w 2282933"/>
              <a:gd name="connsiteY146" fmla="*/ 1090414 h 3533253"/>
              <a:gd name="connsiteX147" fmla="*/ 1427820 w 2282933"/>
              <a:gd name="connsiteY147" fmla="*/ 993363 h 3533253"/>
              <a:gd name="connsiteX148" fmla="*/ 846996 w 2282933"/>
              <a:gd name="connsiteY148" fmla="*/ 984972 h 3533253"/>
              <a:gd name="connsiteX149" fmla="*/ 846996 w 2282933"/>
              <a:gd name="connsiteY149" fmla="*/ 1082023 h 3533253"/>
              <a:gd name="connsiteX150" fmla="*/ 1040590 w 2282933"/>
              <a:gd name="connsiteY150" fmla="*/ 1082023 h 3533253"/>
              <a:gd name="connsiteX151" fmla="*/ 1040590 w 2282933"/>
              <a:gd name="connsiteY151" fmla="*/ 984972 h 3533253"/>
              <a:gd name="connsiteX152" fmla="*/ 1234226 w 2282933"/>
              <a:gd name="connsiteY152" fmla="*/ 775313 h 3533253"/>
              <a:gd name="connsiteX153" fmla="*/ 1234226 w 2282933"/>
              <a:gd name="connsiteY153" fmla="*/ 872363 h 3533253"/>
              <a:gd name="connsiteX154" fmla="*/ 1427820 w 2282933"/>
              <a:gd name="connsiteY154" fmla="*/ 872363 h 3533253"/>
              <a:gd name="connsiteX155" fmla="*/ 1427820 w 2282933"/>
              <a:gd name="connsiteY155" fmla="*/ 775313 h 3533253"/>
              <a:gd name="connsiteX156" fmla="*/ 846996 w 2282933"/>
              <a:gd name="connsiteY156" fmla="*/ 766922 h 3533253"/>
              <a:gd name="connsiteX157" fmla="*/ 846996 w 2282933"/>
              <a:gd name="connsiteY157" fmla="*/ 863973 h 3533253"/>
              <a:gd name="connsiteX158" fmla="*/ 1040590 w 2282933"/>
              <a:gd name="connsiteY158" fmla="*/ 863973 h 3533253"/>
              <a:gd name="connsiteX159" fmla="*/ 1040590 w 2282933"/>
              <a:gd name="connsiteY159" fmla="*/ 766922 h 3533253"/>
              <a:gd name="connsiteX160" fmla="*/ 1066723 w 2282933"/>
              <a:gd name="connsiteY160" fmla="*/ 0 h 3533253"/>
              <a:gd name="connsiteX161" fmla="*/ 1208094 w 2282933"/>
              <a:gd name="connsiteY161" fmla="*/ 0 h 3533253"/>
              <a:gd name="connsiteX162" fmla="*/ 1208094 w 2282933"/>
              <a:gd name="connsiteY162" fmla="*/ 319549 h 3533253"/>
              <a:gd name="connsiteX163" fmla="*/ 1331023 w 2282933"/>
              <a:gd name="connsiteY163" fmla="*/ 319549 h 3533253"/>
              <a:gd name="connsiteX164" fmla="*/ 1331023 w 2282933"/>
              <a:gd name="connsiteY164" fmla="*/ 535584 h 3533253"/>
              <a:gd name="connsiteX165" fmla="*/ 1653715 w 2282933"/>
              <a:gd name="connsiteY165" fmla="*/ 535584 h 3533253"/>
              <a:gd name="connsiteX166" fmla="*/ 1653715 w 2282933"/>
              <a:gd name="connsiteY166" fmla="*/ 3533253 h 3533253"/>
              <a:gd name="connsiteX167" fmla="*/ 1298736 w 2282933"/>
              <a:gd name="connsiteY167" fmla="*/ 3533253 h 3533253"/>
              <a:gd name="connsiteX168" fmla="*/ 1298736 w 2282933"/>
              <a:gd name="connsiteY168" fmla="*/ 2957391 h 3533253"/>
              <a:gd name="connsiteX169" fmla="*/ 976080 w 2282933"/>
              <a:gd name="connsiteY169" fmla="*/ 2957391 h 3533253"/>
              <a:gd name="connsiteX170" fmla="*/ 976080 w 2282933"/>
              <a:gd name="connsiteY170" fmla="*/ 3533253 h 3533253"/>
              <a:gd name="connsiteX171" fmla="*/ 621101 w 2282933"/>
              <a:gd name="connsiteY171" fmla="*/ 3533253 h 3533253"/>
              <a:gd name="connsiteX172" fmla="*/ 621101 w 2282933"/>
              <a:gd name="connsiteY172" fmla="*/ 535584 h 3533253"/>
              <a:gd name="connsiteX173" fmla="*/ 943793 w 2282933"/>
              <a:gd name="connsiteY173" fmla="*/ 535584 h 3533253"/>
              <a:gd name="connsiteX174" fmla="*/ 943793 w 2282933"/>
              <a:gd name="connsiteY174" fmla="*/ 319549 h 3533253"/>
              <a:gd name="connsiteX175" fmla="*/ 1066723 w 2282933"/>
              <a:gd name="connsiteY175" fmla="*/ 319549 h 353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2282933" h="3533253">
                <a:moveTo>
                  <a:pt x="1911879" y="3099165"/>
                </a:moveTo>
                <a:lnTo>
                  <a:pt x="1911879" y="3196216"/>
                </a:lnTo>
                <a:lnTo>
                  <a:pt x="2105472" y="3196216"/>
                </a:lnTo>
                <a:lnTo>
                  <a:pt x="2105472" y="3099165"/>
                </a:lnTo>
                <a:close/>
                <a:moveTo>
                  <a:pt x="177461" y="3099165"/>
                </a:moveTo>
                <a:lnTo>
                  <a:pt x="177461" y="3196216"/>
                </a:lnTo>
                <a:lnTo>
                  <a:pt x="371054" y="3196216"/>
                </a:lnTo>
                <a:lnTo>
                  <a:pt x="371054" y="3099165"/>
                </a:lnTo>
                <a:close/>
                <a:moveTo>
                  <a:pt x="1911879" y="2881115"/>
                </a:moveTo>
                <a:lnTo>
                  <a:pt x="1911879" y="2978166"/>
                </a:lnTo>
                <a:lnTo>
                  <a:pt x="2105472" y="2978166"/>
                </a:lnTo>
                <a:lnTo>
                  <a:pt x="2105472" y="2881115"/>
                </a:lnTo>
                <a:close/>
                <a:moveTo>
                  <a:pt x="177461" y="2881115"/>
                </a:moveTo>
                <a:lnTo>
                  <a:pt x="177461" y="2978166"/>
                </a:lnTo>
                <a:lnTo>
                  <a:pt x="371054" y="2978166"/>
                </a:lnTo>
                <a:lnTo>
                  <a:pt x="371054" y="2881115"/>
                </a:lnTo>
                <a:close/>
                <a:moveTo>
                  <a:pt x="1234226" y="2737768"/>
                </a:moveTo>
                <a:lnTo>
                  <a:pt x="1234226" y="2834819"/>
                </a:lnTo>
                <a:lnTo>
                  <a:pt x="1427820" y="2834819"/>
                </a:lnTo>
                <a:lnTo>
                  <a:pt x="1427820" y="2737768"/>
                </a:lnTo>
                <a:close/>
                <a:moveTo>
                  <a:pt x="846996" y="2729377"/>
                </a:moveTo>
                <a:lnTo>
                  <a:pt x="846996" y="2826428"/>
                </a:lnTo>
                <a:lnTo>
                  <a:pt x="1040590" y="2826428"/>
                </a:lnTo>
                <a:lnTo>
                  <a:pt x="1040590" y="2729377"/>
                </a:lnTo>
                <a:close/>
                <a:moveTo>
                  <a:pt x="1911879" y="2663064"/>
                </a:moveTo>
                <a:lnTo>
                  <a:pt x="1911879" y="2760115"/>
                </a:lnTo>
                <a:lnTo>
                  <a:pt x="2105472" y="2760115"/>
                </a:lnTo>
                <a:lnTo>
                  <a:pt x="2105472" y="2663064"/>
                </a:lnTo>
                <a:close/>
                <a:moveTo>
                  <a:pt x="177461" y="2663064"/>
                </a:moveTo>
                <a:lnTo>
                  <a:pt x="177461" y="2760115"/>
                </a:lnTo>
                <a:lnTo>
                  <a:pt x="371054" y="2760115"/>
                </a:lnTo>
                <a:lnTo>
                  <a:pt x="371054" y="2663064"/>
                </a:lnTo>
                <a:close/>
                <a:moveTo>
                  <a:pt x="1234226" y="2519714"/>
                </a:moveTo>
                <a:lnTo>
                  <a:pt x="1234226" y="2616765"/>
                </a:lnTo>
                <a:lnTo>
                  <a:pt x="1427820" y="2616765"/>
                </a:lnTo>
                <a:lnTo>
                  <a:pt x="1427820" y="2519714"/>
                </a:lnTo>
                <a:close/>
                <a:moveTo>
                  <a:pt x="846996" y="2511323"/>
                </a:moveTo>
                <a:lnTo>
                  <a:pt x="846996" y="2608374"/>
                </a:lnTo>
                <a:lnTo>
                  <a:pt x="1040590" y="2608374"/>
                </a:lnTo>
                <a:lnTo>
                  <a:pt x="1040590" y="2511323"/>
                </a:lnTo>
                <a:close/>
                <a:moveTo>
                  <a:pt x="1911879" y="2445014"/>
                </a:moveTo>
                <a:lnTo>
                  <a:pt x="1911879" y="2542065"/>
                </a:lnTo>
                <a:lnTo>
                  <a:pt x="2105472" y="2542065"/>
                </a:lnTo>
                <a:lnTo>
                  <a:pt x="2105472" y="2445014"/>
                </a:lnTo>
                <a:close/>
                <a:moveTo>
                  <a:pt x="177461" y="2445014"/>
                </a:moveTo>
                <a:lnTo>
                  <a:pt x="177461" y="2542065"/>
                </a:lnTo>
                <a:lnTo>
                  <a:pt x="371054" y="2542065"/>
                </a:lnTo>
                <a:lnTo>
                  <a:pt x="371054" y="2445014"/>
                </a:lnTo>
                <a:close/>
                <a:moveTo>
                  <a:pt x="1234226" y="2301664"/>
                </a:moveTo>
                <a:lnTo>
                  <a:pt x="1234226" y="2398715"/>
                </a:lnTo>
                <a:lnTo>
                  <a:pt x="1427820" y="2398715"/>
                </a:lnTo>
                <a:lnTo>
                  <a:pt x="1427820" y="2301664"/>
                </a:lnTo>
                <a:close/>
                <a:moveTo>
                  <a:pt x="846996" y="2293273"/>
                </a:moveTo>
                <a:lnTo>
                  <a:pt x="846996" y="2390324"/>
                </a:lnTo>
                <a:lnTo>
                  <a:pt x="1040590" y="2390324"/>
                </a:lnTo>
                <a:lnTo>
                  <a:pt x="1040590" y="2293273"/>
                </a:lnTo>
                <a:close/>
                <a:moveTo>
                  <a:pt x="1911879" y="2226964"/>
                </a:moveTo>
                <a:lnTo>
                  <a:pt x="1911879" y="2324015"/>
                </a:lnTo>
                <a:lnTo>
                  <a:pt x="2105472" y="2324015"/>
                </a:lnTo>
                <a:lnTo>
                  <a:pt x="2105472" y="2226964"/>
                </a:lnTo>
                <a:close/>
                <a:moveTo>
                  <a:pt x="177461" y="2226964"/>
                </a:moveTo>
                <a:lnTo>
                  <a:pt x="177461" y="2324015"/>
                </a:lnTo>
                <a:lnTo>
                  <a:pt x="371054" y="2324015"/>
                </a:lnTo>
                <a:lnTo>
                  <a:pt x="371054" y="2226964"/>
                </a:lnTo>
                <a:close/>
                <a:moveTo>
                  <a:pt x="1234226" y="2083614"/>
                </a:moveTo>
                <a:lnTo>
                  <a:pt x="1234226" y="2180664"/>
                </a:lnTo>
                <a:lnTo>
                  <a:pt x="1427820" y="2180664"/>
                </a:lnTo>
                <a:lnTo>
                  <a:pt x="1427820" y="2083614"/>
                </a:lnTo>
                <a:close/>
                <a:moveTo>
                  <a:pt x="846996" y="2075223"/>
                </a:moveTo>
                <a:lnTo>
                  <a:pt x="846996" y="2172274"/>
                </a:lnTo>
                <a:lnTo>
                  <a:pt x="1040590" y="2172274"/>
                </a:lnTo>
                <a:lnTo>
                  <a:pt x="1040590" y="2075223"/>
                </a:lnTo>
                <a:close/>
                <a:moveTo>
                  <a:pt x="1911879" y="2008914"/>
                </a:moveTo>
                <a:lnTo>
                  <a:pt x="1911879" y="2105965"/>
                </a:lnTo>
                <a:lnTo>
                  <a:pt x="2105472" y="2105965"/>
                </a:lnTo>
                <a:lnTo>
                  <a:pt x="2105472" y="2008914"/>
                </a:lnTo>
                <a:close/>
                <a:moveTo>
                  <a:pt x="177461" y="2008914"/>
                </a:moveTo>
                <a:lnTo>
                  <a:pt x="177461" y="2105965"/>
                </a:lnTo>
                <a:lnTo>
                  <a:pt x="371054" y="2105965"/>
                </a:lnTo>
                <a:lnTo>
                  <a:pt x="371054" y="2008914"/>
                </a:lnTo>
                <a:close/>
                <a:moveTo>
                  <a:pt x="1234226" y="1865563"/>
                </a:moveTo>
                <a:lnTo>
                  <a:pt x="1234226" y="1962614"/>
                </a:lnTo>
                <a:lnTo>
                  <a:pt x="1427820" y="1962614"/>
                </a:lnTo>
                <a:lnTo>
                  <a:pt x="1427820" y="1865563"/>
                </a:lnTo>
                <a:close/>
                <a:moveTo>
                  <a:pt x="846996" y="1857173"/>
                </a:moveTo>
                <a:lnTo>
                  <a:pt x="846996" y="1954224"/>
                </a:lnTo>
                <a:lnTo>
                  <a:pt x="1040590" y="1954224"/>
                </a:lnTo>
                <a:lnTo>
                  <a:pt x="1040590" y="1857173"/>
                </a:lnTo>
                <a:close/>
                <a:moveTo>
                  <a:pt x="1911879" y="1790864"/>
                </a:moveTo>
                <a:lnTo>
                  <a:pt x="1911879" y="1887915"/>
                </a:lnTo>
                <a:lnTo>
                  <a:pt x="2105472" y="1887915"/>
                </a:lnTo>
                <a:lnTo>
                  <a:pt x="2105472" y="1790864"/>
                </a:lnTo>
                <a:close/>
                <a:moveTo>
                  <a:pt x="177461" y="1790864"/>
                </a:moveTo>
                <a:lnTo>
                  <a:pt x="177461" y="1887915"/>
                </a:lnTo>
                <a:lnTo>
                  <a:pt x="371054" y="1887915"/>
                </a:lnTo>
                <a:lnTo>
                  <a:pt x="371054" y="1790864"/>
                </a:lnTo>
                <a:close/>
                <a:moveTo>
                  <a:pt x="1234226" y="1647513"/>
                </a:moveTo>
                <a:lnTo>
                  <a:pt x="1234226" y="1744564"/>
                </a:lnTo>
                <a:lnTo>
                  <a:pt x="1427820" y="1744564"/>
                </a:lnTo>
                <a:lnTo>
                  <a:pt x="1427820" y="1647513"/>
                </a:lnTo>
                <a:close/>
                <a:moveTo>
                  <a:pt x="846996" y="1639123"/>
                </a:moveTo>
                <a:lnTo>
                  <a:pt x="846996" y="1736174"/>
                </a:lnTo>
                <a:lnTo>
                  <a:pt x="1040590" y="1736174"/>
                </a:lnTo>
                <a:lnTo>
                  <a:pt x="1040590" y="1639123"/>
                </a:lnTo>
                <a:close/>
                <a:moveTo>
                  <a:pt x="1911879" y="1572814"/>
                </a:moveTo>
                <a:lnTo>
                  <a:pt x="1911879" y="1669865"/>
                </a:lnTo>
                <a:lnTo>
                  <a:pt x="2105472" y="1669865"/>
                </a:lnTo>
                <a:lnTo>
                  <a:pt x="2105472" y="1572814"/>
                </a:lnTo>
                <a:close/>
                <a:moveTo>
                  <a:pt x="177461" y="1572814"/>
                </a:moveTo>
                <a:lnTo>
                  <a:pt x="177461" y="1669865"/>
                </a:lnTo>
                <a:lnTo>
                  <a:pt x="371054" y="1669865"/>
                </a:lnTo>
                <a:lnTo>
                  <a:pt x="371054" y="1572814"/>
                </a:lnTo>
                <a:close/>
                <a:moveTo>
                  <a:pt x="1234226" y="1429463"/>
                </a:moveTo>
                <a:lnTo>
                  <a:pt x="1234226" y="1526514"/>
                </a:lnTo>
                <a:lnTo>
                  <a:pt x="1427820" y="1526514"/>
                </a:lnTo>
                <a:lnTo>
                  <a:pt x="1427820" y="1429463"/>
                </a:lnTo>
                <a:close/>
                <a:moveTo>
                  <a:pt x="846996" y="1421073"/>
                </a:moveTo>
                <a:lnTo>
                  <a:pt x="846996" y="1518124"/>
                </a:lnTo>
                <a:lnTo>
                  <a:pt x="1040590" y="1518124"/>
                </a:lnTo>
                <a:lnTo>
                  <a:pt x="1040590" y="1421073"/>
                </a:lnTo>
                <a:close/>
                <a:moveTo>
                  <a:pt x="1911879" y="1354763"/>
                </a:moveTo>
                <a:lnTo>
                  <a:pt x="1911879" y="1451814"/>
                </a:lnTo>
                <a:lnTo>
                  <a:pt x="2105472" y="1451814"/>
                </a:lnTo>
                <a:lnTo>
                  <a:pt x="2105472" y="1354763"/>
                </a:lnTo>
                <a:close/>
                <a:moveTo>
                  <a:pt x="177461" y="1354763"/>
                </a:moveTo>
                <a:lnTo>
                  <a:pt x="177461" y="1451814"/>
                </a:lnTo>
                <a:lnTo>
                  <a:pt x="371054" y="1451814"/>
                </a:lnTo>
                <a:lnTo>
                  <a:pt x="371054" y="1354763"/>
                </a:lnTo>
                <a:close/>
                <a:moveTo>
                  <a:pt x="1234226" y="1211413"/>
                </a:moveTo>
                <a:lnTo>
                  <a:pt x="1234226" y="1308464"/>
                </a:lnTo>
                <a:lnTo>
                  <a:pt x="1427820" y="1308464"/>
                </a:lnTo>
                <a:lnTo>
                  <a:pt x="1427820" y="1211413"/>
                </a:lnTo>
                <a:close/>
                <a:moveTo>
                  <a:pt x="846996" y="1203022"/>
                </a:moveTo>
                <a:lnTo>
                  <a:pt x="846996" y="1300073"/>
                </a:lnTo>
                <a:lnTo>
                  <a:pt x="1040590" y="1300073"/>
                </a:lnTo>
                <a:lnTo>
                  <a:pt x="1040590" y="1203022"/>
                </a:lnTo>
                <a:close/>
                <a:moveTo>
                  <a:pt x="1734418" y="1139329"/>
                </a:moveTo>
                <a:lnTo>
                  <a:pt x="2282933" y="1139329"/>
                </a:lnTo>
                <a:lnTo>
                  <a:pt x="2282933" y="3533253"/>
                </a:lnTo>
                <a:lnTo>
                  <a:pt x="1734418" y="3533253"/>
                </a:lnTo>
                <a:close/>
                <a:moveTo>
                  <a:pt x="0" y="1139329"/>
                </a:moveTo>
                <a:lnTo>
                  <a:pt x="548515" y="1139329"/>
                </a:lnTo>
                <a:lnTo>
                  <a:pt x="548515" y="3533253"/>
                </a:lnTo>
                <a:lnTo>
                  <a:pt x="0" y="3533253"/>
                </a:lnTo>
                <a:close/>
                <a:moveTo>
                  <a:pt x="1234226" y="993363"/>
                </a:moveTo>
                <a:lnTo>
                  <a:pt x="1234226" y="1090414"/>
                </a:lnTo>
                <a:lnTo>
                  <a:pt x="1427820" y="1090414"/>
                </a:lnTo>
                <a:lnTo>
                  <a:pt x="1427820" y="993363"/>
                </a:lnTo>
                <a:close/>
                <a:moveTo>
                  <a:pt x="846996" y="984972"/>
                </a:moveTo>
                <a:lnTo>
                  <a:pt x="846996" y="1082023"/>
                </a:lnTo>
                <a:lnTo>
                  <a:pt x="1040590" y="1082023"/>
                </a:lnTo>
                <a:lnTo>
                  <a:pt x="1040590" y="984972"/>
                </a:lnTo>
                <a:close/>
                <a:moveTo>
                  <a:pt x="1234226" y="775313"/>
                </a:moveTo>
                <a:lnTo>
                  <a:pt x="1234226" y="872363"/>
                </a:lnTo>
                <a:lnTo>
                  <a:pt x="1427820" y="872363"/>
                </a:lnTo>
                <a:lnTo>
                  <a:pt x="1427820" y="775313"/>
                </a:lnTo>
                <a:close/>
                <a:moveTo>
                  <a:pt x="846996" y="766922"/>
                </a:moveTo>
                <a:lnTo>
                  <a:pt x="846996" y="863973"/>
                </a:lnTo>
                <a:lnTo>
                  <a:pt x="1040590" y="863973"/>
                </a:lnTo>
                <a:lnTo>
                  <a:pt x="1040590" y="766922"/>
                </a:lnTo>
                <a:close/>
                <a:moveTo>
                  <a:pt x="1066723" y="0"/>
                </a:moveTo>
                <a:lnTo>
                  <a:pt x="1208094" y="0"/>
                </a:lnTo>
                <a:lnTo>
                  <a:pt x="1208094" y="319549"/>
                </a:lnTo>
                <a:lnTo>
                  <a:pt x="1331023" y="319549"/>
                </a:lnTo>
                <a:lnTo>
                  <a:pt x="1331023" y="535584"/>
                </a:lnTo>
                <a:lnTo>
                  <a:pt x="1653715" y="535584"/>
                </a:lnTo>
                <a:lnTo>
                  <a:pt x="1653715" y="3533253"/>
                </a:lnTo>
                <a:lnTo>
                  <a:pt x="1298736" y="3533253"/>
                </a:lnTo>
                <a:lnTo>
                  <a:pt x="1298736" y="2957391"/>
                </a:lnTo>
                <a:lnTo>
                  <a:pt x="976080" y="2957391"/>
                </a:lnTo>
                <a:lnTo>
                  <a:pt x="976080" y="3533253"/>
                </a:lnTo>
                <a:lnTo>
                  <a:pt x="621101" y="3533253"/>
                </a:lnTo>
                <a:lnTo>
                  <a:pt x="621101" y="535584"/>
                </a:lnTo>
                <a:lnTo>
                  <a:pt x="943793" y="535584"/>
                </a:lnTo>
                <a:lnTo>
                  <a:pt x="943793" y="319549"/>
                </a:lnTo>
                <a:lnTo>
                  <a:pt x="1066723" y="31954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92" name="Rectangle 41">
            <a:extLst>
              <a:ext uri="{FF2B5EF4-FFF2-40B4-BE49-F238E27FC236}">
                <a16:creationId xmlns:a16="http://schemas.microsoft.com/office/drawing/2014/main" id="{D7D15327-F46C-43A2-8E5C-7D4B1B446B8C}"/>
              </a:ext>
            </a:extLst>
          </p:cNvPr>
          <p:cNvSpPr>
            <a:spLocks/>
          </p:cNvSpPr>
          <p:nvPr/>
        </p:nvSpPr>
        <p:spPr>
          <a:xfrm>
            <a:off x="5110158" y="2272474"/>
            <a:ext cx="391701" cy="391700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93" name="Freeform: Shape 46">
            <a:extLst>
              <a:ext uri="{FF2B5EF4-FFF2-40B4-BE49-F238E27FC236}">
                <a16:creationId xmlns:a16="http://schemas.microsoft.com/office/drawing/2014/main" id="{68ECBB89-2B51-4B32-B09C-7C95CCBE77BC}"/>
              </a:ext>
            </a:extLst>
          </p:cNvPr>
          <p:cNvSpPr/>
          <p:nvPr/>
        </p:nvSpPr>
        <p:spPr>
          <a:xfrm>
            <a:off x="4133058" y="3260750"/>
            <a:ext cx="592235" cy="458401"/>
          </a:xfrm>
          <a:custGeom>
            <a:avLst/>
            <a:gdLst>
              <a:gd name="connsiteX0" fmla="*/ 1573462 w 3107713"/>
              <a:gd name="connsiteY0" fmla="*/ 1230810 h 2405430"/>
              <a:gd name="connsiteX1" fmla="*/ 1573462 w 3107713"/>
              <a:gd name="connsiteY1" fmla="*/ 1540156 h 2405430"/>
              <a:gd name="connsiteX2" fmla="*/ 1882808 w 3107713"/>
              <a:gd name="connsiteY2" fmla="*/ 1540156 h 2405430"/>
              <a:gd name="connsiteX3" fmla="*/ 1882808 w 3107713"/>
              <a:gd name="connsiteY3" fmla="*/ 1230810 h 2405430"/>
              <a:gd name="connsiteX4" fmla="*/ 1220371 w 3107713"/>
              <a:gd name="connsiteY4" fmla="*/ 1230810 h 2405430"/>
              <a:gd name="connsiteX5" fmla="*/ 1220371 w 3107713"/>
              <a:gd name="connsiteY5" fmla="*/ 1540156 h 2405430"/>
              <a:gd name="connsiteX6" fmla="*/ 1529717 w 3107713"/>
              <a:gd name="connsiteY6" fmla="*/ 1540156 h 2405430"/>
              <a:gd name="connsiteX7" fmla="*/ 1529717 w 3107713"/>
              <a:gd name="connsiteY7" fmla="*/ 1230810 h 2405430"/>
              <a:gd name="connsiteX8" fmla="*/ 1573462 w 3107713"/>
              <a:gd name="connsiteY8" fmla="*/ 861315 h 2405430"/>
              <a:gd name="connsiteX9" fmla="*/ 1573462 w 3107713"/>
              <a:gd name="connsiteY9" fmla="*/ 1170661 h 2405430"/>
              <a:gd name="connsiteX10" fmla="*/ 1882808 w 3107713"/>
              <a:gd name="connsiteY10" fmla="*/ 1170661 h 2405430"/>
              <a:gd name="connsiteX11" fmla="*/ 1882808 w 3107713"/>
              <a:gd name="connsiteY11" fmla="*/ 861315 h 2405430"/>
              <a:gd name="connsiteX12" fmla="*/ 1220371 w 3107713"/>
              <a:gd name="connsiteY12" fmla="*/ 861315 h 2405430"/>
              <a:gd name="connsiteX13" fmla="*/ 1220371 w 3107713"/>
              <a:gd name="connsiteY13" fmla="*/ 1170661 h 2405430"/>
              <a:gd name="connsiteX14" fmla="*/ 1529717 w 3107713"/>
              <a:gd name="connsiteY14" fmla="*/ 1170661 h 2405430"/>
              <a:gd name="connsiteX15" fmla="*/ 1529717 w 3107713"/>
              <a:gd name="connsiteY15" fmla="*/ 861315 h 2405430"/>
              <a:gd name="connsiteX16" fmla="*/ 1554853 w 3107713"/>
              <a:gd name="connsiteY16" fmla="*/ 0 h 2405430"/>
              <a:gd name="connsiteX17" fmla="*/ 1709041 w 3107713"/>
              <a:gd name="connsiteY17" fmla="*/ 68657 h 2405430"/>
              <a:gd name="connsiteX18" fmla="*/ 2030222 w 3107713"/>
              <a:gd name="connsiteY18" fmla="*/ 299844 h 2405430"/>
              <a:gd name="connsiteX19" fmla="*/ 2101595 w 3107713"/>
              <a:gd name="connsiteY19" fmla="*/ 268813 h 2405430"/>
              <a:gd name="connsiteX20" fmla="*/ 2241239 w 3107713"/>
              <a:gd name="connsiteY20" fmla="*/ 133823 h 2405430"/>
              <a:gd name="connsiteX21" fmla="*/ 2380880 w 3107713"/>
              <a:gd name="connsiteY21" fmla="*/ 133823 h 2405430"/>
              <a:gd name="connsiteX22" fmla="*/ 2486388 w 3107713"/>
              <a:gd name="connsiteY22" fmla="*/ 239331 h 2405430"/>
              <a:gd name="connsiteX23" fmla="*/ 2484837 w 3107713"/>
              <a:gd name="connsiteY23" fmla="*/ 526377 h 2405430"/>
              <a:gd name="connsiteX24" fmla="*/ 2571726 w 3107713"/>
              <a:gd name="connsiteY24" fmla="*/ 690844 h 2405430"/>
              <a:gd name="connsiteX25" fmla="*/ 3013930 w 3107713"/>
              <a:gd name="connsiteY25" fmla="*/ 1005818 h 2405430"/>
              <a:gd name="connsiteX26" fmla="*/ 3107024 w 3107713"/>
              <a:gd name="connsiteY26" fmla="*/ 1131497 h 2405430"/>
              <a:gd name="connsiteX27" fmla="*/ 3041858 w 3107713"/>
              <a:gd name="connsiteY27" fmla="*/ 1271140 h 2405430"/>
              <a:gd name="connsiteX28" fmla="*/ 2843256 w 3107713"/>
              <a:gd name="connsiteY28" fmla="*/ 1271140 h 2405430"/>
              <a:gd name="connsiteX29" fmla="*/ 2577934 w 3107713"/>
              <a:gd name="connsiteY29" fmla="*/ 1083398 h 2405430"/>
              <a:gd name="connsiteX30" fmla="*/ 2500354 w 3107713"/>
              <a:gd name="connsiteY30" fmla="*/ 1041505 h 2405430"/>
              <a:gd name="connsiteX31" fmla="*/ 2486388 w 3107713"/>
              <a:gd name="connsiteY31" fmla="*/ 1126841 h 2405430"/>
              <a:gd name="connsiteX32" fmla="*/ 2486388 w 3107713"/>
              <a:gd name="connsiteY32" fmla="*/ 1688518 h 2405430"/>
              <a:gd name="connsiteX33" fmla="*/ 2486388 w 3107713"/>
              <a:gd name="connsiteY33" fmla="*/ 2254849 h 2405430"/>
              <a:gd name="connsiteX34" fmla="*/ 2343642 w 3107713"/>
              <a:gd name="connsiteY34" fmla="*/ 2403802 h 2405430"/>
              <a:gd name="connsiteX35" fmla="*/ 1909197 w 3107713"/>
              <a:gd name="connsiteY35" fmla="*/ 2405353 h 2405430"/>
              <a:gd name="connsiteX36" fmla="*/ 1833168 w 3107713"/>
              <a:gd name="connsiteY36" fmla="*/ 2327773 h 2405430"/>
              <a:gd name="connsiteX37" fmla="*/ 1834722 w 3107713"/>
              <a:gd name="connsiteY37" fmla="*/ 1939875 h 2405430"/>
              <a:gd name="connsiteX38" fmla="*/ 1741625 w 3107713"/>
              <a:gd name="connsiteY38" fmla="*/ 1842124 h 2405430"/>
              <a:gd name="connsiteX39" fmla="*/ 1369244 w 3107713"/>
              <a:gd name="connsiteY39" fmla="*/ 1842124 h 2405430"/>
              <a:gd name="connsiteX40" fmla="*/ 1276150 w 3107713"/>
              <a:gd name="connsiteY40" fmla="*/ 1939875 h 2405430"/>
              <a:gd name="connsiteX41" fmla="*/ 1277701 w 3107713"/>
              <a:gd name="connsiteY41" fmla="*/ 2327773 h 2405430"/>
              <a:gd name="connsiteX42" fmla="*/ 1200121 w 3107713"/>
              <a:gd name="connsiteY42" fmla="*/ 2403802 h 2405430"/>
              <a:gd name="connsiteX43" fmla="*/ 773434 w 3107713"/>
              <a:gd name="connsiteY43" fmla="*/ 2402251 h 2405430"/>
              <a:gd name="connsiteX44" fmla="*/ 624481 w 3107713"/>
              <a:gd name="connsiteY44" fmla="*/ 2251744 h 2405430"/>
              <a:gd name="connsiteX45" fmla="*/ 622930 w 3107713"/>
              <a:gd name="connsiteY45" fmla="*/ 1111327 h 2405430"/>
              <a:gd name="connsiteX46" fmla="*/ 607413 w 3107713"/>
              <a:gd name="connsiteY46" fmla="*/ 1041505 h 2405430"/>
              <a:gd name="connsiteX47" fmla="*/ 548452 w 3107713"/>
              <a:gd name="connsiteY47" fmla="*/ 1072535 h 2405430"/>
              <a:gd name="connsiteX48" fmla="*/ 290888 w 3107713"/>
              <a:gd name="connsiteY48" fmla="*/ 1258726 h 2405430"/>
              <a:gd name="connsiteX49" fmla="*/ 152798 w 3107713"/>
              <a:gd name="connsiteY49" fmla="*/ 1300620 h 2405430"/>
              <a:gd name="connsiteX50" fmla="*/ 6947 w 3107713"/>
              <a:gd name="connsiteY50" fmla="*/ 1192009 h 2405430"/>
              <a:gd name="connsiteX51" fmla="*/ 67460 w 3107713"/>
              <a:gd name="connsiteY51" fmla="*/ 1029090 h 2405430"/>
              <a:gd name="connsiteX52" fmla="*/ 557761 w 3107713"/>
              <a:gd name="connsiteY52" fmla="*/ 675330 h 2405430"/>
              <a:gd name="connsiteX53" fmla="*/ 1401828 w 3107713"/>
              <a:gd name="connsiteY53" fmla="*/ 68657 h 2405430"/>
              <a:gd name="connsiteX54" fmla="*/ 1554853 w 3107713"/>
              <a:gd name="connsiteY54" fmla="*/ 0 h 240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107713" h="2405430">
                <a:moveTo>
                  <a:pt x="1573462" y="1230810"/>
                </a:moveTo>
                <a:lnTo>
                  <a:pt x="1573462" y="1540156"/>
                </a:lnTo>
                <a:lnTo>
                  <a:pt x="1882808" y="1540156"/>
                </a:lnTo>
                <a:lnTo>
                  <a:pt x="1882808" y="1230810"/>
                </a:lnTo>
                <a:close/>
                <a:moveTo>
                  <a:pt x="1220371" y="1230810"/>
                </a:moveTo>
                <a:lnTo>
                  <a:pt x="1220371" y="1540156"/>
                </a:lnTo>
                <a:lnTo>
                  <a:pt x="1529717" y="1540156"/>
                </a:lnTo>
                <a:lnTo>
                  <a:pt x="1529717" y="1230810"/>
                </a:lnTo>
                <a:close/>
                <a:moveTo>
                  <a:pt x="1573462" y="861315"/>
                </a:moveTo>
                <a:lnTo>
                  <a:pt x="1573462" y="1170661"/>
                </a:lnTo>
                <a:lnTo>
                  <a:pt x="1882808" y="1170661"/>
                </a:lnTo>
                <a:lnTo>
                  <a:pt x="1882808" y="861315"/>
                </a:lnTo>
                <a:close/>
                <a:moveTo>
                  <a:pt x="1220371" y="861315"/>
                </a:moveTo>
                <a:lnTo>
                  <a:pt x="1220371" y="1170661"/>
                </a:lnTo>
                <a:lnTo>
                  <a:pt x="1529717" y="1170661"/>
                </a:lnTo>
                <a:lnTo>
                  <a:pt x="1529717" y="861315"/>
                </a:lnTo>
                <a:close/>
                <a:moveTo>
                  <a:pt x="1554853" y="0"/>
                </a:moveTo>
                <a:cubicBezTo>
                  <a:pt x="1599267" y="0"/>
                  <a:pt x="1643875" y="22886"/>
                  <a:pt x="1709041" y="68657"/>
                </a:cubicBezTo>
                <a:cubicBezTo>
                  <a:pt x="1816101" y="144686"/>
                  <a:pt x="1923163" y="222264"/>
                  <a:pt x="2030222" y="299844"/>
                </a:cubicBezTo>
                <a:cubicBezTo>
                  <a:pt x="2075218" y="332428"/>
                  <a:pt x="2098490" y="341737"/>
                  <a:pt x="2101595" y="268813"/>
                </a:cubicBezTo>
                <a:cubicBezTo>
                  <a:pt x="2106248" y="152442"/>
                  <a:pt x="2129523" y="133823"/>
                  <a:pt x="2241239" y="133823"/>
                </a:cubicBezTo>
                <a:cubicBezTo>
                  <a:pt x="2287786" y="133823"/>
                  <a:pt x="2334333" y="133823"/>
                  <a:pt x="2380880" y="133823"/>
                </a:cubicBezTo>
                <a:cubicBezTo>
                  <a:pt x="2450702" y="133823"/>
                  <a:pt x="2486388" y="169509"/>
                  <a:pt x="2486388" y="239331"/>
                </a:cubicBezTo>
                <a:cubicBezTo>
                  <a:pt x="2486388" y="335530"/>
                  <a:pt x="2492595" y="431729"/>
                  <a:pt x="2484837" y="526377"/>
                </a:cubicBezTo>
                <a:cubicBezTo>
                  <a:pt x="2478630" y="603955"/>
                  <a:pt x="2509663" y="648951"/>
                  <a:pt x="2571726" y="690844"/>
                </a:cubicBezTo>
                <a:cubicBezTo>
                  <a:pt x="2720680" y="793250"/>
                  <a:pt x="2866528" y="900310"/>
                  <a:pt x="3013930" y="1005818"/>
                </a:cubicBezTo>
                <a:cubicBezTo>
                  <a:pt x="3058926" y="1038402"/>
                  <a:pt x="3102370" y="1069433"/>
                  <a:pt x="3107024" y="1131497"/>
                </a:cubicBezTo>
                <a:cubicBezTo>
                  <a:pt x="3111680" y="1190458"/>
                  <a:pt x="3093061" y="1240107"/>
                  <a:pt x="3041858" y="1271140"/>
                </a:cubicBezTo>
                <a:cubicBezTo>
                  <a:pt x="2976692" y="1311480"/>
                  <a:pt x="2906870" y="1313031"/>
                  <a:pt x="2843256" y="1271140"/>
                </a:cubicBezTo>
                <a:cubicBezTo>
                  <a:pt x="2753264" y="1212179"/>
                  <a:pt x="2666374" y="1145462"/>
                  <a:pt x="2577934" y="1083398"/>
                </a:cubicBezTo>
                <a:cubicBezTo>
                  <a:pt x="2553108" y="1066331"/>
                  <a:pt x="2528282" y="1029090"/>
                  <a:pt x="2500354" y="1041505"/>
                </a:cubicBezTo>
                <a:cubicBezTo>
                  <a:pt x="2469321" y="1055468"/>
                  <a:pt x="2486388" y="1097361"/>
                  <a:pt x="2486388" y="1126841"/>
                </a:cubicBezTo>
                <a:cubicBezTo>
                  <a:pt x="2484837" y="1316136"/>
                  <a:pt x="2486388" y="1502327"/>
                  <a:pt x="2486388" y="1688518"/>
                </a:cubicBezTo>
                <a:cubicBezTo>
                  <a:pt x="2486388" y="1877811"/>
                  <a:pt x="2486388" y="2065553"/>
                  <a:pt x="2486388" y="2254849"/>
                </a:cubicBezTo>
                <a:cubicBezTo>
                  <a:pt x="2486388" y="2361908"/>
                  <a:pt x="2449151" y="2402251"/>
                  <a:pt x="2343642" y="2403802"/>
                </a:cubicBezTo>
                <a:cubicBezTo>
                  <a:pt x="2199345" y="2405353"/>
                  <a:pt x="2053494" y="2402251"/>
                  <a:pt x="1909197" y="2405353"/>
                </a:cubicBezTo>
                <a:cubicBezTo>
                  <a:pt x="1851790" y="2406904"/>
                  <a:pt x="1831617" y="2385183"/>
                  <a:pt x="1833168" y="2327773"/>
                </a:cubicBezTo>
                <a:cubicBezTo>
                  <a:pt x="1836273" y="2198992"/>
                  <a:pt x="1831617" y="2068658"/>
                  <a:pt x="1834722" y="1939875"/>
                </a:cubicBezTo>
                <a:cubicBezTo>
                  <a:pt x="1836273" y="1871606"/>
                  <a:pt x="1812998" y="1840573"/>
                  <a:pt x="1741625" y="1842124"/>
                </a:cubicBezTo>
                <a:cubicBezTo>
                  <a:pt x="1617498" y="1845229"/>
                  <a:pt x="1493371" y="1845229"/>
                  <a:pt x="1369244" y="1842124"/>
                </a:cubicBezTo>
                <a:cubicBezTo>
                  <a:pt x="1296320" y="1840573"/>
                  <a:pt x="1274596" y="1873158"/>
                  <a:pt x="1276150" y="1939875"/>
                </a:cubicBezTo>
                <a:cubicBezTo>
                  <a:pt x="1279252" y="2068658"/>
                  <a:pt x="1274596" y="2198992"/>
                  <a:pt x="1277701" y="2327773"/>
                </a:cubicBezTo>
                <a:cubicBezTo>
                  <a:pt x="1279252" y="2385183"/>
                  <a:pt x="1257528" y="2405353"/>
                  <a:pt x="1200121" y="2403802"/>
                </a:cubicBezTo>
                <a:cubicBezTo>
                  <a:pt x="1057375" y="2400697"/>
                  <a:pt x="916180" y="2403802"/>
                  <a:pt x="773434" y="2402251"/>
                </a:cubicBezTo>
                <a:cubicBezTo>
                  <a:pt x="661719" y="2400697"/>
                  <a:pt x="624481" y="2363459"/>
                  <a:pt x="624481" y="2251744"/>
                </a:cubicBezTo>
                <a:cubicBezTo>
                  <a:pt x="624481" y="1871606"/>
                  <a:pt x="624481" y="1491467"/>
                  <a:pt x="622930" y="1111327"/>
                </a:cubicBezTo>
                <a:cubicBezTo>
                  <a:pt x="622930" y="1088052"/>
                  <a:pt x="636893" y="1053916"/>
                  <a:pt x="607413" y="1041505"/>
                </a:cubicBezTo>
                <a:cubicBezTo>
                  <a:pt x="585692" y="1032195"/>
                  <a:pt x="567071" y="1058572"/>
                  <a:pt x="548452" y="1072535"/>
                </a:cubicBezTo>
                <a:cubicBezTo>
                  <a:pt x="461565" y="1134599"/>
                  <a:pt x="376227" y="1195111"/>
                  <a:pt x="290888" y="1258726"/>
                </a:cubicBezTo>
                <a:cubicBezTo>
                  <a:pt x="248995" y="1289759"/>
                  <a:pt x="203999" y="1306827"/>
                  <a:pt x="152798" y="1300620"/>
                </a:cubicBezTo>
                <a:cubicBezTo>
                  <a:pt x="82976" y="1292861"/>
                  <a:pt x="27117" y="1263382"/>
                  <a:pt x="6947" y="1192009"/>
                </a:cubicBezTo>
                <a:cubicBezTo>
                  <a:pt x="-13223" y="1125289"/>
                  <a:pt x="11603" y="1069433"/>
                  <a:pt x="67460" y="1029090"/>
                </a:cubicBezTo>
                <a:cubicBezTo>
                  <a:pt x="230376" y="911170"/>
                  <a:pt x="393294" y="793250"/>
                  <a:pt x="557761" y="675330"/>
                </a:cubicBezTo>
                <a:cubicBezTo>
                  <a:pt x="838600" y="472072"/>
                  <a:pt x="1119438" y="270364"/>
                  <a:pt x="1401828" y="68657"/>
                </a:cubicBezTo>
                <a:cubicBezTo>
                  <a:pt x="1466219" y="22886"/>
                  <a:pt x="1510439" y="0"/>
                  <a:pt x="1554853" y="0"/>
                </a:cubicBezTo>
                <a:close/>
              </a:path>
            </a:pathLst>
          </a:custGeom>
          <a:solidFill>
            <a:schemeClr val="accent3"/>
          </a:solidFill>
          <a:ln w="587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4" name="자유형: 도형 93">
            <a:extLst>
              <a:ext uri="{FF2B5EF4-FFF2-40B4-BE49-F238E27FC236}">
                <a16:creationId xmlns:a16="http://schemas.microsoft.com/office/drawing/2014/main" id="{E0CEA588-A461-4773-A767-7286B0A8EAA2}"/>
              </a:ext>
            </a:extLst>
          </p:cNvPr>
          <p:cNvSpPr/>
          <p:nvPr/>
        </p:nvSpPr>
        <p:spPr>
          <a:xfrm>
            <a:off x="6433494" y="2954260"/>
            <a:ext cx="327336" cy="506612"/>
          </a:xfrm>
          <a:custGeom>
            <a:avLst/>
            <a:gdLst>
              <a:gd name="connsiteX0" fmla="*/ 1911879 w 2282933"/>
              <a:gd name="connsiteY0" fmla="*/ 3099165 h 3533253"/>
              <a:gd name="connsiteX1" fmla="*/ 1911879 w 2282933"/>
              <a:gd name="connsiteY1" fmla="*/ 3196216 h 3533253"/>
              <a:gd name="connsiteX2" fmla="*/ 2105472 w 2282933"/>
              <a:gd name="connsiteY2" fmla="*/ 3196216 h 3533253"/>
              <a:gd name="connsiteX3" fmla="*/ 2105472 w 2282933"/>
              <a:gd name="connsiteY3" fmla="*/ 3099165 h 3533253"/>
              <a:gd name="connsiteX4" fmla="*/ 177461 w 2282933"/>
              <a:gd name="connsiteY4" fmla="*/ 3099165 h 3533253"/>
              <a:gd name="connsiteX5" fmla="*/ 177461 w 2282933"/>
              <a:gd name="connsiteY5" fmla="*/ 3196216 h 3533253"/>
              <a:gd name="connsiteX6" fmla="*/ 371054 w 2282933"/>
              <a:gd name="connsiteY6" fmla="*/ 3196216 h 3533253"/>
              <a:gd name="connsiteX7" fmla="*/ 371054 w 2282933"/>
              <a:gd name="connsiteY7" fmla="*/ 3099165 h 3533253"/>
              <a:gd name="connsiteX8" fmla="*/ 1911879 w 2282933"/>
              <a:gd name="connsiteY8" fmla="*/ 2881115 h 3533253"/>
              <a:gd name="connsiteX9" fmla="*/ 1911879 w 2282933"/>
              <a:gd name="connsiteY9" fmla="*/ 2978166 h 3533253"/>
              <a:gd name="connsiteX10" fmla="*/ 2105472 w 2282933"/>
              <a:gd name="connsiteY10" fmla="*/ 2978166 h 3533253"/>
              <a:gd name="connsiteX11" fmla="*/ 2105472 w 2282933"/>
              <a:gd name="connsiteY11" fmla="*/ 2881115 h 3533253"/>
              <a:gd name="connsiteX12" fmla="*/ 177461 w 2282933"/>
              <a:gd name="connsiteY12" fmla="*/ 2881115 h 3533253"/>
              <a:gd name="connsiteX13" fmla="*/ 177461 w 2282933"/>
              <a:gd name="connsiteY13" fmla="*/ 2978166 h 3533253"/>
              <a:gd name="connsiteX14" fmla="*/ 371054 w 2282933"/>
              <a:gd name="connsiteY14" fmla="*/ 2978166 h 3533253"/>
              <a:gd name="connsiteX15" fmla="*/ 371054 w 2282933"/>
              <a:gd name="connsiteY15" fmla="*/ 2881115 h 3533253"/>
              <a:gd name="connsiteX16" fmla="*/ 1234226 w 2282933"/>
              <a:gd name="connsiteY16" fmla="*/ 2737768 h 3533253"/>
              <a:gd name="connsiteX17" fmla="*/ 1234226 w 2282933"/>
              <a:gd name="connsiteY17" fmla="*/ 2834819 h 3533253"/>
              <a:gd name="connsiteX18" fmla="*/ 1427820 w 2282933"/>
              <a:gd name="connsiteY18" fmla="*/ 2834819 h 3533253"/>
              <a:gd name="connsiteX19" fmla="*/ 1427820 w 2282933"/>
              <a:gd name="connsiteY19" fmla="*/ 2737768 h 3533253"/>
              <a:gd name="connsiteX20" fmla="*/ 846996 w 2282933"/>
              <a:gd name="connsiteY20" fmla="*/ 2729377 h 3533253"/>
              <a:gd name="connsiteX21" fmla="*/ 846996 w 2282933"/>
              <a:gd name="connsiteY21" fmla="*/ 2826428 h 3533253"/>
              <a:gd name="connsiteX22" fmla="*/ 1040590 w 2282933"/>
              <a:gd name="connsiteY22" fmla="*/ 2826428 h 3533253"/>
              <a:gd name="connsiteX23" fmla="*/ 1040590 w 2282933"/>
              <a:gd name="connsiteY23" fmla="*/ 2729377 h 3533253"/>
              <a:gd name="connsiteX24" fmla="*/ 1911879 w 2282933"/>
              <a:gd name="connsiteY24" fmla="*/ 2663064 h 3533253"/>
              <a:gd name="connsiteX25" fmla="*/ 1911879 w 2282933"/>
              <a:gd name="connsiteY25" fmla="*/ 2760115 h 3533253"/>
              <a:gd name="connsiteX26" fmla="*/ 2105472 w 2282933"/>
              <a:gd name="connsiteY26" fmla="*/ 2760115 h 3533253"/>
              <a:gd name="connsiteX27" fmla="*/ 2105472 w 2282933"/>
              <a:gd name="connsiteY27" fmla="*/ 2663064 h 3533253"/>
              <a:gd name="connsiteX28" fmla="*/ 177461 w 2282933"/>
              <a:gd name="connsiteY28" fmla="*/ 2663064 h 3533253"/>
              <a:gd name="connsiteX29" fmla="*/ 177461 w 2282933"/>
              <a:gd name="connsiteY29" fmla="*/ 2760115 h 3533253"/>
              <a:gd name="connsiteX30" fmla="*/ 371054 w 2282933"/>
              <a:gd name="connsiteY30" fmla="*/ 2760115 h 3533253"/>
              <a:gd name="connsiteX31" fmla="*/ 371054 w 2282933"/>
              <a:gd name="connsiteY31" fmla="*/ 2663064 h 3533253"/>
              <a:gd name="connsiteX32" fmla="*/ 1234226 w 2282933"/>
              <a:gd name="connsiteY32" fmla="*/ 2519714 h 3533253"/>
              <a:gd name="connsiteX33" fmla="*/ 1234226 w 2282933"/>
              <a:gd name="connsiteY33" fmla="*/ 2616765 h 3533253"/>
              <a:gd name="connsiteX34" fmla="*/ 1427820 w 2282933"/>
              <a:gd name="connsiteY34" fmla="*/ 2616765 h 3533253"/>
              <a:gd name="connsiteX35" fmla="*/ 1427820 w 2282933"/>
              <a:gd name="connsiteY35" fmla="*/ 2519714 h 3533253"/>
              <a:gd name="connsiteX36" fmla="*/ 846996 w 2282933"/>
              <a:gd name="connsiteY36" fmla="*/ 2511323 h 3533253"/>
              <a:gd name="connsiteX37" fmla="*/ 846996 w 2282933"/>
              <a:gd name="connsiteY37" fmla="*/ 2608374 h 3533253"/>
              <a:gd name="connsiteX38" fmla="*/ 1040590 w 2282933"/>
              <a:gd name="connsiteY38" fmla="*/ 2608374 h 3533253"/>
              <a:gd name="connsiteX39" fmla="*/ 1040590 w 2282933"/>
              <a:gd name="connsiteY39" fmla="*/ 2511323 h 3533253"/>
              <a:gd name="connsiteX40" fmla="*/ 1911879 w 2282933"/>
              <a:gd name="connsiteY40" fmla="*/ 2445014 h 3533253"/>
              <a:gd name="connsiteX41" fmla="*/ 1911879 w 2282933"/>
              <a:gd name="connsiteY41" fmla="*/ 2542065 h 3533253"/>
              <a:gd name="connsiteX42" fmla="*/ 2105472 w 2282933"/>
              <a:gd name="connsiteY42" fmla="*/ 2542065 h 3533253"/>
              <a:gd name="connsiteX43" fmla="*/ 2105472 w 2282933"/>
              <a:gd name="connsiteY43" fmla="*/ 2445014 h 3533253"/>
              <a:gd name="connsiteX44" fmla="*/ 177461 w 2282933"/>
              <a:gd name="connsiteY44" fmla="*/ 2445014 h 3533253"/>
              <a:gd name="connsiteX45" fmla="*/ 177461 w 2282933"/>
              <a:gd name="connsiteY45" fmla="*/ 2542065 h 3533253"/>
              <a:gd name="connsiteX46" fmla="*/ 371054 w 2282933"/>
              <a:gd name="connsiteY46" fmla="*/ 2542065 h 3533253"/>
              <a:gd name="connsiteX47" fmla="*/ 371054 w 2282933"/>
              <a:gd name="connsiteY47" fmla="*/ 2445014 h 3533253"/>
              <a:gd name="connsiteX48" fmla="*/ 1234226 w 2282933"/>
              <a:gd name="connsiteY48" fmla="*/ 2301664 h 3533253"/>
              <a:gd name="connsiteX49" fmla="*/ 1234226 w 2282933"/>
              <a:gd name="connsiteY49" fmla="*/ 2398715 h 3533253"/>
              <a:gd name="connsiteX50" fmla="*/ 1427820 w 2282933"/>
              <a:gd name="connsiteY50" fmla="*/ 2398715 h 3533253"/>
              <a:gd name="connsiteX51" fmla="*/ 1427820 w 2282933"/>
              <a:gd name="connsiteY51" fmla="*/ 2301664 h 3533253"/>
              <a:gd name="connsiteX52" fmla="*/ 846996 w 2282933"/>
              <a:gd name="connsiteY52" fmla="*/ 2293273 h 3533253"/>
              <a:gd name="connsiteX53" fmla="*/ 846996 w 2282933"/>
              <a:gd name="connsiteY53" fmla="*/ 2390324 h 3533253"/>
              <a:gd name="connsiteX54" fmla="*/ 1040590 w 2282933"/>
              <a:gd name="connsiteY54" fmla="*/ 2390324 h 3533253"/>
              <a:gd name="connsiteX55" fmla="*/ 1040590 w 2282933"/>
              <a:gd name="connsiteY55" fmla="*/ 2293273 h 3533253"/>
              <a:gd name="connsiteX56" fmla="*/ 1911879 w 2282933"/>
              <a:gd name="connsiteY56" fmla="*/ 2226964 h 3533253"/>
              <a:gd name="connsiteX57" fmla="*/ 1911879 w 2282933"/>
              <a:gd name="connsiteY57" fmla="*/ 2324015 h 3533253"/>
              <a:gd name="connsiteX58" fmla="*/ 2105472 w 2282933"/>
              <a:gd name="connsiteY58" fmla="*/ 2324015 h 3533253"/>
              <a:gd name="connsiteX59" fmla="*/ 2105472 w 2282933"/>
              <a:gd name="connsiteY59" fmla="*/ 2226964 h 3533253"/>
              <a:gd name="connsiteX60" fmla="*/ 177461 w 2282933"/>
              <a:gd name="connsiteY60" fmla="*/ 2226964 h 3533253"/>
              <a:gd name="connsiteX61" fmla="*/ 177461 w 2282933"/>
              <a:gd name="connsiteY61" fmla="*/ 2324015 h 3533253"/>
              <a:gd name="connsiteX62" fmla="*/ 371054 w 2282933"/>
              <a:gd name="connsiteY62" fmla="*/ 2324015 h 3533253"/>
              <a:gd name="connsiteX63" fmla="*/ 371054 w 2282933"/>
              <a:gd name="connsiteY63" fmla="*/ 2226964 h 3533253"/>
              <a:gd name="connsiteX64" fmla="*/ 1234226 w 2282933"/>
              <a:gd name="connsiteY64" fmla="*/ 2083614 h 3533253"/>
              <a:gd name="connsiteX65" fmla="*/ 1234226 w 2282933"/>
              <a:gd name="connsiteY65" fmla="*/ 2180664 h 3533253"/>
              <a:gd name="connsiteX66" fmla="*/ 1427820 w 2282933"/>
              <a:gd name="connsiteY66" fmla="*/ 2180664 h 3533253"/>
              <a:gd name="connsiteX67" fmla="*/ 1427820 w 2282933"/>
              <a:gd name="connsiteY67" fmla="*/ 2083614 h 3533253"/>
              <a:gd name="connsiteX68" fmla="*/ 846996 w 2282933"/>
              <a:gd name="connsiteY68" fmla="*/ 2075223 h 3533253"/>
              <a:gd name="connsiteX69" fmla="*/ 846996 w 2282933"/>
              <a:gd name="connsiteY69" fmla="*/ 2172274 h 3533253"/>
              <a:gd name="connsiteX70" fmla="*/ 1040590 w 2282933"/>
              <a:gd name="connsiteY70" fmla="*/ 2172274 h 3533253"/>
              <a:gd name="connsiteX71" fmla="*/ 1040590 w 2282933"/>
              <a:gd name="connsiteY71" fmla="*/ 2075223 h 3533253"/>
              <a:gd name="connsiteX72" fmla="*/ 1911879 w 2282933"/>
              <a:gd name="connsiteY72" fmla="*/ 2008914 h 3533253"/>
              <a:gd name="connsiteX73" fmla="*/ 1911879 w 2282933"/>
              <a:gd name="connsiteY73" fmla="*/ 2105965 h 3533253"/>
              <a:gd name="connsiteX74" fmla="*/ 2105472 w 2282933"/>
              <a:gd name="connsiteY74" fmla="*/ 2105965 h 3533253"/>
              <a:gd name="connsiteX75" fmla="*/ 2105472 w 2282933"/>
              <a:gd name="connsiteY75" fmla="*/ 2008914 h 3533253"/>
              <a:gd name="connsiteX76" fmla="*/ 177461 w 2282933"/>
              <a:gd name="connsiteY76" fmla="*/ 2008914 h 3533253"/>
              <a:gd name="connsiteX77" fmla="*/ 177461 w 2282933"/>
              <a:gd name="connsiteY77" fmla="*/ 2105965 h 3533253"/>
              <a:gd name="connsiteX78" fmla="*/ 371054 w 2282933"/>
              <a:gd name="connsiteY78" fmla="*/ 2105965 h 3533253"/>
              <a:gd name="connsiteX79" fmla="*/ 371054 w 2282933"/>
              <a:gd name="connsiteY79" fmla="*/ 2008914 h 3533253"/>
              <a:gd name="connsiteX80" fmla="*/ 1234226 w 2282933"/>
              <a:gd name="connsiteY80" fmla="*/ 1865563 h 3533253"/>
              <a:gd name="connsiteX81" fmla="*/ 1234226 w 2282933"/>
              <a:gd name="connsiteY81" fmla="*/ 1962614 h 3533253"/>
              <a:gd name="connsiteX82" fmla="*/ 1427820 w 2282933"/>
              <a:gd name="connsiteY82" fmla="*/ 1962614 h 3533253"/>
              <a:gd name="connsiteX83" fmla="*/ 1427820 w 2282933"/>
              <a:gd name="connsiteY83" fmla="*/ 1865563 h 3533253"/>
              <a:gd name="connsiteX84" fmla="*/ 846996 w 2282933"/>
              <a:gd name="connsiteY84" fmla="*/ 1857173 h 3533253"/>
              <a:gd name="connsiteX85" fmla="*/ 846996 w 2282933"/>
              <a:gd name="connsiteY85" fmla="*/ 1954224 h 3533253"/>
              <a:gd name="connsiteX86" fmla="*/ 1040590 w 2282933"/>
              <a:gd name="connsiteY86" fmla="*/ 1954224 h 3533253"/>
              <a:gd name="connsiteX87" fmla="*/ 1040590 w 2282933"/>
              <a:gd name="connsiteY87" fmla="*/ 1857173 h 3533253"/>
              <a:gd name="connsiteX88" fmla="*/ 1911879 w 2282933"/>
              <a:gd name="connsiteY88" fmla="*/ 1790864 h 3533253"/>
              <a:gd name="connsiteX89" fmla="*/ 1911879 w 2282933"/>
              <a:gd name="connsiteY89" fmla="*/ 1887915 h 3533253"/>
              <a:gd name="connsiteX90" fmla="*/ 2105472 w 2282933"/>
              <a:gd name="connsiteY90" fmla="*/ 1887915 h 3533253"/>
              <a:gd name="connsiteX91" fmla="*/ 2105472 w 2282933"/>
              <a:gd name="connsiteY91" fmla="*/ 1790864 h 3533253"/>
              <a:gd name="connsiteX92" fmla="*/ 177461 w 2282933"/>
              <a:gd name="connsiteY92" fmla="*/ 1790864 h 3533253"/>
              <a:gd name="connsiteX93" fmla="*/ 177461 w 2282933"/>
              <a:gd name="connsiteY93" fmla="*/ 1887915 h 3533253"/>
              <a:gd name="connsiteX94" fmla="*/ 371054 w 2282933"/>
              <a:gd name="connsiteY94" fmla="*/ 1887915 h 3533253"/>
              <a:gd name="connsiteX95" fmla="*/ 371054 w 2282933"/>
              <a:gd name="connsiteY95" fmla="*/ 1790864 h 3533253"/>
              <a:gd name="connsiteX96" fmla="*/ 1234226 w 2282933"/>
              <a:gd name="connsiteY96" fmla="*/ 1647513 h 3533253"/>
              <a:gd name="connsiteX97" fmla="*/ 1234226 w 2282933"/>
              <a:gd name="connsiteY97" fmla="*/ 1744564 h 3533253"/>
              <a:gd name="connsiteX98" fmla="*/ 1427820 w 2282933"/>
              <a:gd name="connsiteY98" fmla="*/ 1744564 h 3533253"/>
              <a:gd name="connsiteX99" fmla="*/ 1427820 w 2282933"/>
              <a:gd name="connsiteY99" fmla="*/ 1647513 h 3533253"/>
              <a:gd name="connsiteX100" fmla="*/ 846996 w 2282933"/>
              <a:gd name="connsiteY100" fmla="*/ 1639123 h 3533253"/>
              <a:gd name="connsiteX101" fmla="*/ 846996 w 2282933"/>
              <a:gd name="connsiteY101" fmla="*/ 1736174 h 3533253"/>
              <a:gd name="connsiteX102" fmla="*/ 1040590 w 2282933"/>
              <a:gd name="connsiteY102" fmla="*/ 1736174 h 3533253"/>
              <a:gd name="connsiteX103" fmla="*/ 1040590 w 2282933"/>
              <a:gd name="connsiteY103" fmla="*/ 1639123 h 3533253"/>
              <a:gd name="connsiteX104" fmla="*/ 1911879 w 2282933"/>
              <a:gd name="connsiteY104" fmla="*/ 1572814 h 3533253"/>
              <a:gd name="connsiteX105" fmla="*/ 1911879 w 2282933"/>
              <a:gd name="connsiteY105" fmla="*/ 1669865 h 3533253"/>
              <a:gd name="connsiteX106" fmla="*/ 2105472 w 2282933"/>
              <a:gd name="connsiteY106" fmla="*/ 1669865 h 3533253"/>
              <a:gd name="connsiteX107" fmla="*/ 2105472 w 2282933"/>
              <a:gd name="connsiteY107" fmla="*/ 1572814 h 3533253"/>
              <a:gd name="connsiteX108" fmla="*/ 177461 w 2282933"/>
              <a:gd name="connsiteY108" fmla="*/ 1572814 h 3533253"/>
              <a:gd name="connsiteX109" fmla="*/ 177461 w 2282933"/>
              <a:gd name="connsiteY109" fmla="*/ 1669865 h 3533253"/>
              <a:gd name="connsiteX110" fmla="*/ 371054 w 2282933"/>
              <a:gd name="connsiteY110" fmla="*/ 1669865 h 3533253"/>
              <a:gd name="connsiteX111" fmla="*/ 371054 w 2282933"/>
              <a:gd name="connsiteY111" fmla="*/ 1572814 h 3533253"/>
              <a:gd name="connsiteX112" fmla="*/ 1234226 w 2282933"/>
              <a:gd name="connsiteY112" fmla="*/ 1429463 h 3533253"/>
              <a:gd name="connsiteX113" fmla="*/ 1234226 w 2282933"/>
              <a:gd name="connsiteY113" fmla="*/ 1526514 h 3533253"/>
              <a:gd name="connsiteX114" fmla="*/ 1427820 w 2282933"/>
              <a:gd name="connsiteY114" fmla="*/ 1526514 h 3533253"/>
              <a:gd name="connsiteX115" fmla="*/ 1427820 w 2282933"/>
              <a:gd name="connsiteY115" fmla="*/ 1429463 h 3533253"/>
              <a:gd name="connsiteX116" fmla="*/ 846996 w 2282933"/>
              <a:gd name="connsiteY116" fmla="*/ 1421073 h 3533253"/>
              <a:gd name="connsiteX117" fmla="*/ 846996 w 2282933"/>
              <a:gd name="connsiteY117" fmla="*/ 1518124 h 3533253"/>
              <a:gd name="connsiteX118" fmla="*/ 1040590 w 2282933"/>
              <a:gd name="connsiteY118" fmla="*/ 1518124 h 3533253"/>
              <a:gd name="connsiteX119" fmla="*/ 1040590 w 2282933"/>
              <a:gd name="connsiteY119" fmla="*/ 1421073 h 3533253"/>
              <a:gd name="connsiteX120" fmla="*/ 1911879 w 2282933"/>
              <a:gd name="connsiteY120" fmla="*/ 1354763 h 3533253"/>
              <a:gd name="connsiteX121" fmla="*/ 1911879 w 2282933"/>
              <a:gd name="connsiteY121" fmla="*/ 1451814 h 3533253"/>
              <a:gd name="connsiteX122" fmla="*/ 2105472 w 2282933"/>
              <a:gd name="connsiteY122" fmla="*/ 1451814 h 3533253"/>
              <a:gd name="connsiteX123" fmla="*/ 2105472 w 2282933"/>
              <a:gd name="connsiteY123" fmla="*/ 1354763 h 3533253"/>
              <a:gd name="connsiteX124" fmla="*/ 177461 w 2282933"/>
              <a:gd name="connsiteY124" fmla="*/ 1354763 h 3533253"/>
              <a:gd name="connsiteX125" fmla="*/ 177461 w 2282933"/>
              <a:gd name="connsiteY125" fmla="*/ 1451814 h 3533253"/>
              <a:gd name="connsiteX126" fmla="*/ 371054 w 2282933"/>
              <a:gd name="connsiteY126" fmla="*/ 1451814 h 3533253"/>
              <a:gd name="connsiteX127" fmla="*/ 371054 w 2282933"/>
              <a:gd name="connsiteY127" fmla="*/ 1354763 h 3533253"/>
              <a:gd name="connsiteX128" fmla="*/ 1234226 w 2282933"/>
              <a:gd name="connsiteY128" fmla="*/ 1211413 h 3533253"/>
              <a:gd name="connsiteX129" fmla="*/ 1234226 w 2282933"/>
              <a:gd name="connsiteY129" fmla="*/ 1308464 h 3533253"/>
              <a:gd name="connsiteX130" fmla="*/ 1427820 w 2282933"/>
              <a:gd name="connsiteY130" fmla="*/ 1308464 h 3533253"/>
              <a:gd name="connsiteX131" fmla="*/ 1427820 w 2282933"/>
              <a:gd name="connsiteY131" fmla="*/ 1211413 h 3533253"/>
              <a:gd name="connsiteX132" fmla="*/ 846996 w 2282933"/>
              <a:gd name="connsiteY132" fmla="*/ 1203022 h 3533253"/>
              <a:gd name="connsiteX133" fmla="*/ 846996 w 2282933"/>
              <a:gd name="connsiteY133" fmla="*/ 1300073 h 3533253"/>
              <a:gd name="connsiteX134" fmla="*/ 1040590 w 2282933"/>
              <a:gd name="connsiteY134" fmla="*/ 1300073 h 3533253"/>
              <a:gd name="connsiteX135" fmla="*/ 1040590 w 2282933"/>
              <a:gd name="connsiteY135" fmla="*/ 1203022 h 3533253"/>
              <a:gd name="connsiteX136" fmla="*/ 1734418 w 2282933"/>
              <a:gd name="connsiteY136" fmla="*/ 1139329 h 3533253"/>
              <a:gd name="connsiteX137" fmla="*/ 2282933 w 2282933"/>
              <a:gd name="connsiteY137" fmla="*/ 1139329 h 3533253"/>
              <a:gd name="connsiteX138" fmla="*/ 2282933 w 2282933"/>
              <a:gd name="connsiteY138" fmla="*/ 3533253 h 3533253"/>
              <a:gd name="connsiteX139" fmla="*/ 1734418 w 2282933"/>
              <a:gd name="connsiteY139" fmla="*/ 3533253 h 3533253"/>
              <a:gd name="connsiteX140" fmla="*/ 0 w 2282933"/>
              <a:gd name="connsiteY140" fmla="*/ 1139329 h 3533253"/>
              <a:gd name="connsiteX141" fmla="*/ 548515 w 2282933"/>
              <a:gd name="connsiteY141" fmla="*/ 1139329 h 3533253"/>
              <a:gd name="connsiteX142" fmla="*/ 548515 w 2282933"/>
              <a:gd name="connsiteY142" fmla="*/ 3533253 h 3533253"/>
              <a:gd name="connsiteX143" fmla="*/ 0 w 2282933"/>
              <a:gd name="connsiteY143" fmla="*/ 3533253 h 3533253"/>
              <a:gd name="connsiteX144" fmla="*/ 1234226 w 2282933"/>
              <a:gd name="connsiteY144" fmla="*/ 993363 h 3533253"/>
              <a:gd name="connsiteX145" fmla="*/ 1234226 w 2282933"/>
              <a:gd name="connsiteY145" fmla="*/ 1090414 h 3533253"/>
              <a:gd name="connsiteX146" fmla="*/ 1427820 w 2282933"/>
              <a:gd name="connsiteY146" fmla="*/ 1090414 h 3533253"/>
              <a:gd name="connsiteX147" fmla="*/ 1427820 w 2282933"/>
              <a:gd name="connsiteY147" fmla="*/ 993363 h 3533253"/>
              <a:gd name="connsiteX148" fmla="*/ 846996 w 2282933"/>
              <a:gd name="connsiteY148" fmla="*/ 984972 h 3533253"/>
              <a:gd name="connsiteX149" fmla="*/ 846996 w 2282933"/>
              <a:gd name="connsiteY149" fmla="*/ 1082023 h 3533253"/>
              <a:gd name="connsiteX150" fmla="*/ 1040590 w 2282933"/>
              <a:gd name="connsiteY150" fmla="*/ 1082023 h 3533253"/>
              <a:gd name="connsiteX151" fmla="*/ 1040590 w 2282933"/>
              <a:gd name="connsiteY151" fmla="*/ 984972 h 3533253"/>
              <a:gd name="connsiteX152" fmla="*/ 1234226 w 2282933"/>
              <a:gd name="connsiteY152" fmla="*/ 775313 h 3533253"/>
              <a:gd name="connsiteX153" fmla="*/ 1234226 w 2282933"/>
              <a:gd name="connsiteY153" fmla="*/ 872363 h 3533253"/>
              <a:gd name="connsiteX154" fmla="*/ 1427820 w 2282933"/>
              <a:gd name="connsiteY154" fmla="*/ 872363 h 3533253"/>
              <a:gd name="connsiteX155" fmla="*/ 1427820 w 2282933"/>
              <a:gd name="connsiteY155" fmla="*/ 775313 h 3533253"/>
              <a:gd name="connsiteX156" fmla="*/ 846996 w 2282933"/>
              <a:gd name="connsiteY156" fmla="*/ 766922 h 3533253"/>
              <a:gd name="connsiteX157" fmla="*/ 846996 w 2282933"/>
              <a:gd name="connsiteY157" fmla="*/ 863973 h 3533253"/>
              <a:gd name="connsiteX158" fmla="*/ 1040590 w 2282933"/>
              <a:gd name="connsiteY158" fmla="*/ 863973 h 3533253"/>
              <a:gd name="connsiteX159" fmla="*/ 1040590 w 2282933"/>
              <a:gd name="connsiteY159" fmla="*/ 766922 h 3533253"/>
              <a:gd name="connsiteX160" fmla="*/ 1066723 w 2282933"/>
              <a:gd name="connsiteY160" fmla="*/ 0 h 3533253"/>
              <a:gd name="connsiteX161" fmla="*/ 1208094 w 2282933"/>
              <a:gd name="connsiteY161" fmla="*/ 0 h 3533253"/>
              <a:gd name="connsiteX162" fmla="*/ 1208094 w 2282933"/>
              <a:gd name="connsiteY162" fmla="*/ 319549 h 3533253"/>
              <a:gd name="connsiteX163" fmla="*/ 1331023 w 2282933"/>
              <a:gd name="connsiteY163" fmla="*/ 319549 h 3533253"/>
              <a:gd name="connsiteX164" fmla="*/ 1331023 w 2282933"/>
              <a:gd name="connsiteY164" fmla="*/ 535584 h 3533253"/>
              <a:gd name="connsiteX165" fmla="*/ 1653715 w 2282933"/>
              <a:gd name="connsiteY165" fmla="*/ 535584 h 3533253"/>
              <a:gd name="connsiteX166" fmla="*/ 1653715 w 2282933"/>
              <a:gd name="connsiteY166" fmla="*/ 3533253 h 3533253"/>
              <a:gd name="connsiteX167" fmla="*/ 1298736 w 2282933"/>
              <a:gd name="connsiteY167" fmla="*/ 3533253 h 3533253"/>
              <a:gd name="connsiteX168" fmla="*/ 1298736 w 2282933"/>
              <a:gd name="connsiteY168" fmla="*/ 2957391 h 3533253"/>
              <a:gd name="connsiteX169" fmla="*/ 976080 w 2282933"/>
              <a:gd name="connsiteY169" fmla="*/ 2957391 h 3533253"/>
              <a:gd name="connsiteX170" fmla="*/ 976080 w 2282933"/>
              <a:gd name="connsiteY170" fmla="*/ 3533253 h 3533253"/>
              <a:gd name="connsiteX171" fmla="*/ 621101 w 2282933"/>
              <a:gd name="connsiteY171" fmla="*/ 3533253 h 3533253"/>
              <a:gd name="connsiteX172" fmla="*/ 621101 w 2282933"/>
              <a:gd name="connsiteY172" fmla="*/ 535584 h 3533253"/>
              <a:gd name="connsiteX173" fmla="*/ 943793 w 2282933"/>
              <a:gd name="connsiteY173" fmla="*/ 535584 h 3533253"/>
              <a:gd name="connsiteX174" fmla="*/ 943793 w 2282933"/>
              <a:gd name="connsiteY174" fmla="*/ 319549 h 3533253"/>
              <a:gd name="connsiteX175" fmla="*/ 1066723 w 2282933"/>
              <a:gd name="connsiteY175" fmla="*/ 319549 h 353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2282933" h="3533253">
                <a:moveTo>
                  <a:pt x="1911879" y="3099165"/>
                </a:moveTo>
                <a:lnTo>
                  <a:pt x="1911879" y="3196216"/>
                </a:lnTo>
                <a:lnTo>
                  <a:pt x="2105472" y="3196216"/>
                </a:lnTo>
                <a:lnTo>
                  <a:pt x="2105472" y="3099165"/>
                </a:lnTo>
                <a:close/>
                <a:moveTo>
                  <a:pt x="177461" y="3099165"/>
                </a:moveTo>
                <a:lnTo>
                  <a:pt x="177461" y="3196216"/>
                </a:lnTo>
                <a:lnTo>
                  <a:pt x="371054" y="3196216"/>
                </a:lnTo>
                <a:lnTo>
                  <a:pt x="371054" y="3099165"/>
                </a:lnTo>
                <a:close/>
                <a:moveTo>
                  <a:pt x="1911879" y="2881115"/>
                </a:moveTo>
                <a:lnTo>
                  <a:pt x="1911879" y="2978166"/>
                </a:lnTo>
                <a:lnTo>
                  <a:pt x="2105472" y="2978166"/>
                </a:lnTo>
                <a:lnTo>
                  <a:pt x="2105472" y="2881115"/>
                </a:lnTo>
                <a:close/>
                <a:moveTo>
                  <a:pt x="177461" y="2881115"/>
                </a:moveTo>
                <a:lnTo>
                  <a:pt x="177461" y="2978166"/>
                </a:lnTo>
                <a:lnTo>
                  <a:pt x="371054" y="2978166"/>
                </a:lnTo>
                <a:lnTo>
                  <a:pt x="371054" y="2881115"/>
                </a:lnTo>
                <a:close/>
                <a:moveTo>
                  <a:pt x="1234226" y="2737768"/>
                </a:moveTo>
                <a:lnTo>
                  <a:pt x="1234226" y="2834819"/>
                </a:lnTo>
                <a:lnTo>
                  <a:pt x="1427820" y="2834819"/>
                </a:lnTo>
                <a:lnTo>
                  <a:pt x="1427820" y="2737768"/>
                </a:lnTo>
                <a:close/>
                <a:moveTo>
                  <a:pt x="846996" y="2729377"/>
                </a:moveTo>
                <a:lnTo>
                  <a:pt x="846996" y="2826428"/>
                </a:lnTo>
                <a:lnTo>
                  <a:pt x="1040590" y="2826428"/>
                </a:lnTo>
                <a:lnTo>
                  <a:pt x="1040590" y="2729377"/>
                </a:lnTo>
                <a:close/>
                <a:moveTo>
                  <a:pt x="1911879" y="2663064"/>
                </a:moveTo>
                <a:lnTo>
                  <a:pt x="1911879" y="2760115"/>
                </a:lnTo>
                <a:lnTo>
                  <a:pt x="2105472" y="2760115"/>
                </a:lnTo>
                <a:lnTo>
                  <a:pt x="2105472" y="2663064"/>
                </a:lnTo>
                <a:close/>
                <a:moveTo>
                  <a:pt x="177461" y="2663064"/>
                </a:moveTo>
                <a:lnTo>
                  <a:pt x="177461" y="2760115"/>
                </a:lnTo>
                <a:lnTo>
                  <a:pt x="371054" y="2760115"/>
                </a:lnTo>
                <a:lnTo>
                  <a:pt x="371054" y="2663064"/>
                </a:lnTo>
                <a:close/>
                <a:moveTo>
                  <a:pt x="1234226" y="2519714"/>
                </a:moveTo>
                <a:lnTo>
                  <a:pt x="1234226" y="2616765"/>
                </a:lnTo>
                <a:lnTo>
                  <a:pt x="1427820" y="2616765"/>
                </a:lnTo>
                <a:lnTo>
                  <a:pt x="1427820" y="2519714"/>
                </a:lnTo>
                <a:close/>
                <a:moveTo>
                  <a:pt x="846996" y="2511323"/>
                </a:moveTo>
                <a:lnTo>
                  <a:pt x="846996" y="2608374"/>
                </a:lnTo>
                <a:lnTo>
                  <a:pt x="1040590" y="2608374"/>
                </a:lnTo>
                <a:lnTo>
                  <a:pt x="1040590" y="2511323"/>
                </a:lnTo>
                <a:close/>
                <a:moveTo>
                  <a:pt x="1911879" y="2445014"/>
                </a:moveTo>
                <a:lnTo>
                  <a:pt x="1911879" y="2542065"/>
                </a:lnTo>
                <a:lnTo>
                  <a:pt x="2105472" y="2542065"/>
                </a:lnTo>
                <a:lnTo>
                  <a:pt x="2105472" y="2445014"/>
                </a:lnTo>
                <a:close/>
                <a:moveTo>
                  <a:pt x="177461" y="2445014"/>
                </a:moveTo>
                <a:lnTo>
                  <a:pt x="177461" y="2542065"/>
                </a:lnTo>
                <a:lnTo>
                  <a:pt x="371054" y="2542065"/>
                </a:lnTo>
                <a:lnTo>
                  <a:pt x="371054" y="2445014"/>
                </a:lnTo>
                <a:close/>
                <a:moveTo>
                  <a:pt x="1234226" y="2301664"/>
                </a:moveTo>
                <a:lnTo>
                  <a:pt x="1234226" y="2398715"/>
                </a:lnTo>
                <a:lnTo>
                  <a:pt x="1427820" y="2398715"/>
                </a:lnTo>
                <a:lnTo>
                  <a:pt x="1427820" y="2301664"/>
                </a:lnTo>
                <a:close/>
                <a:moveTo>
                  <a:pt x="846996" y="2293273"/>
                </a:moveTo>
                <a:lnTo>
                  <a:pt x="846996" y="2390324"/>
                </a:lnTo>
                <a:lnTo>
                  <a:pt x="1040590" y="2390324"/>
                </a:lnTo>
                <a:lnTo>
                  <a:pt x="1040590" y="2293273"/>
                </a:lnTo>
                <a:close/>
                <a:moveTo>
                  <a:pt x="1911879" y="2226964"/>
                </a:moveTo>
                <a:lnTo>
                  <a:pt x="1911879" y="2324015"/>
                </a:lnTo>
                <a:lnTo>
                  <a:pt x="2105472" y="2324015"/>
                </a:lnTo>
                <a:lnTo>
                  <a:pt x="2105472" y="2226964"/>
                </a:lnTo>
                <a:close/>
                <a:moveTo>
                  <a:pt x="177461" y="2226964"/>
                </a:moveTo>
                <a:lnTo>
                  <a:pt x="177461" y="2324015"/>
                </a:lnTo>
                <a:lnTo>
                  <a:pt x="371054" y="2324015"/>
                </a:lnTo>
                <a:lnTo>
                  <a:pt x="371054" y="2226964"/>
                </a:lnTo>
                <a:close/>
                <a:moveTo>
                  <a:pt x="1234226" y="2083614"/>
                </a:moveTo>
                <a:lnTo>
                  <a:pt x="1234226" y="2180664"/>
                </a:lnTo>
                <a:lnTo>
                  <a:pt x="1427820" y="2180664"/>
                </a:lnTo>
                <a:lnTo>
                  <a:pt x="1427820" y="2083614"/>
                </a:lnTo>
                <a:close/>
                <a:moveTo>
                  <a:pt x="846996" y="2075223"/>
                </a:moveTo>
                <a:lnTo>
                  <a:pt x="846996" y="2172274"/>
                </a:lnTo>
                <a:lnTo>
                  <a:pt x="1040590" y="2172274"/>
                </a:lnTo>
                <a:lnTo>
                  <a:pt x="1040590" y="2075223"/>
                </a:lnTo>
                <a:close/>
                <a:moveTo>
                  <a:pt x="1911879" y="2008914"/>
                </a:moveTo>
                <a:lnTo>
                  <a:pt x="1911879" y="2105965"/>
                </a:lnTo>
                <a:lnTo>
                  <a:pt x="2105472" y="2105965"/>
                </a:lnTo>
                <a:lnTo>
                  <a:pt x="2105472" y="2008914"/>
                </a:lnTo>
                <a:close/>
                <a:moveTo>
                  <a:pt x="177461" y="2008914"/>
                </a:moveTo>
                <a:lnTo>
                  <a:pt x="177461" y="2105965"/>
                </a:lnTo>
                <a:lnTo>
                  <a:pt x="371054" y="2105965"/>
                </a:lnTo>
                <a:lnTo>
                  <a:pt x="371054" y="2008914"/>
                </a:lnTo>
                <a:close/>
                <a:moveTo>
                  <a:pt x="1234226" y="1865563"/>
                </a:moveTo>
                <a:lnTo>
                  <a:pt x="1234226" y="1962614"/>
                </a:lnTo>
                <a:lnTo>
                  <a:pt x="1427820" y="1962614"/>
                </a:lnTo>
                <a:lnTo>
                  <a:pt x="1427820" y="1865563"/>
                </a:lnTo>
                <a:close/>
                <a:moveTo>
                  <a:pt x="846996" y="1857173"/>
                </a:moveTo>
                <a:lnTo>
                  <a:pt x="846996" y="1954224"/>
                </a:lnTo>
                <a:lnTo>
                  <a:pt x="1040590" y="1954224"/>
                </a:lnTo>
                <a:lnTo>
                  <a:pt x="1040590" y="1857173"/>
                </a:lnTo>
                <a:close/>
                <a:moveTo>
                  <a:pt x="1911879" y="1790864"/>
                </a:moveTo>
                <a:lnTo>
                  <a:pt x="1911879" y="1887915"/>
                </a:lnTo>
                <a:lnTo>
                  <a:pt x="2105472" y="1887915"/>
                </a:lnTo>
                <a:lnTo>
                  <a:pt x="2105472" y="1790864"/>
                </a:lnTo>
                <a:close/>
                <a:moveTo>
                  <a:pt x="177461" y="1790864"/>
                </a:moveTo>
                <a:lnTo>
                  <a:pt x="177461" y="1887915"/>
                </a:lnTo>
                <a:lnTo>
                  <a:pt x="371054" y="1887915"/>
                </a:lnTo>
                <a:lnTo>
                  <a:pt x="371054" y="1790864"/>
                </a:lnTo>
                <a:close/>
                <a:moveTo>
                  <a:pt x="1234226" y="1647513"/>
                </a:moveTo>
                <a:lnTo>
                  <a:pt x="1234226" y="1744564"/>
                </a:lnTo>
                <a:lnTo>
                  <a:pt x="1427820" y="1744564"/>
                </a:lnTo>
                <a:lnTo>
                  <a:pt x="1427820" y="1647513"/>
                </a:lnTo>
                <a:close/>
                <a:moveTo>
                  <a:pt x="846996" y="1639123"/>
                </a:moveTo>
                <a:lnTo>
                  <a:pt x="846996" y="1736174"/>
                </a:lnTo>
                <a:lnTo>
                  <a:pt x="1040590" y="1736174"/>
                </a:lnTo>
                <a:lnTo>
                  <a:pt x="1040590" y="1639123"/>
                </a:lnTo>
                <a:close/>
                <a:moveTo>
                  <a:pt x="1911879" y="1572814"/>
                </a:moveTo>
                <a:lnTo>
                  <a:pt x="1911879" y="1669865"/>
                </a:lnTo>
                <a:lnTo>
                  <a:pt x="2105472" y="1669865"/>
                </a:lnTo>
                <a:lnTo>
                  <a:pt x="2105472" y="1572814"/>
                </a:lnTo>
                <a:close/>
                <a:moveTo>
                  <a:pt x="177461" y="1572814"/>
                </a:moveTo>
                <a:lnTo>
                  <a:pt x="177461" y="1669865"/>
                </a:lnTo>
                <a:lnTo>
                  <a:pt x="371054" y="1669865"/>
                </a:lnTo>
                <a:lnTo>
                  <a:pt x="371054" y="1572814"/>
                </a:lnTo>
                <a:close/>
                <a:moveTo>
                  <a:pt x="1234226" y="1429463"/>
                </a:moveTo>
                <a:lnTo>
                  <a:pt x="1234226" y="1526514"/>
                </a:lnTo>
                <a:lnTo>
                  <a:pt x="1427820" y="1526514"/>
                </a:lnTo>
                <a:lnTo>
                  <a:pt x="1427820" y="1429463"/>
                </a:lnTo>
                <a:close/>
                <a:moveTo>
                  <a:pt x="846996" y="1421073"/>
                </a:moveTo>
                <a:lnTo>
                  <a:pt x="846996" y="1518124"/>
                </a:lnTo>
                <a:lnTo>
                  <a:pt x="1040590" y="1518124"/>
                </a:lnTo>
                <a:lnTo>
                  <a:pt x="1040590" y="1421073"/>
                </a:lnTo>
                <a:close/>
                <a:moveTo>
                  <a:pt x="1911879" y="1354763"/>
                </a:moveTo>
                <a:lnTo>
                  <a:pt x="1911879" y="1451814"/>
                </a:lnTo>
                <a:lnTo>
                  <a:pt x="2105472" y="1451814"/>
                </a:lnTo>
                <a:lnTo>
                  <a:pt x="2105472" y="1354763"/>
                </a:lnTo>
                <a:close/>
                <a:moveTo>
                  <a:pt x="177461" y="1354763"/>
                </a:moveTo>
                <a:lnTo>
                  <a:pt x="177461" y="1451814"/>
                </a:lnTo>
                <a:lnTo>
                  <a:pt x="371054" y="1451814"/>
                </a:lnTo>
                <a:lnTo>
                  <a:pt x="371054" y="1354763"/>
                </a:lnTo>
                <a:close/>
                <a:moveTo>
                  <a:pt x="1234226" y="1211413"/>
                </a:moveTo>
                <a:lnTo>
                  <a:pt x="1234226" y="1308464"/>
                </a:lnTo>
                <a:lnTo>
                  <a:pt x="1427820" y="1308464"/>
                </a:lnTo>
                <a:lnTo>
                  <a:pt x="1427820" y="1211413"/>
                </a:lnTo>
                <a:close/>
                <a:moveTo>
                  <a:pt x="846996" y="1203022"/>
                </a:moveTo>
                <a:lnTo>
                  <a:pt x="846996" y="1300073"/>
                </a:lnTo>
                <a:lnTo>
                  <a:pt x="1040590" y="1300073"/>
                </a:lnTo>
                <a:lnTo>
                  <a:pt x="1040590" y="1203022"/>
                </a:lnTo>
                <a:close/>
                <a:moveTo>
                  <a:pt x="1734418" y="1139329"/>
                </a:moveTo>
                <a:lnTo>
                  <a:pt x="2282933" y="1139329"/>
                </a:lnTo>
                <a:lnTo>
                  <a:pt x="2282933" y="3533253"/>
                </a:lnTo>
                <a:lnTo>
                  <a:pt x="1734418" y="3533253"/>
                </a:lnTo>
                <a:close/>
                <a:moveTo>
                  <a:pt x="0" y="1139329"/>
                </a:moveTo>
                <a:lnTo>
                  <a:pt x="548515" y="1139329"/>
                </a:lnTo>
                <a:lnTo>
                  <a:pt x="548515" y="3533253"/>
                </a:lnTo>
                <a:lnTo>
                  <a:pt x="0" y="3533253"/>
                </a:lnTo>
                <a:close/>
                <a:moveTo>
                  <a:pt x="1234226" y="993363"/>
                </a:moveTo>
                <a:lnTo>
                  <a:pt x="1234226" y="1090414"/>
                </a:lnTo>
                <a:lnTo>
                  <a:pt x="1427820" y="1090414"/>
                </a:lnTo>
                <a:lnTo>
                  <a:pt x="1427820" y="993363"/>
                </a:lnTo>
                <a:close/>
                <a:moveTo>
                  <a:pt x="846996" y="984972"/>
                </a:moveTo>
                <a:lnTo>
                  <a:pt x="846996" y="1082023"/>
                </a:lnTo>
                <a:lnTo>
                  <a:pt x="1040590" y="1082023"/>
                </a:lnTo>
                <a:lnTo>
                  <a:pt x="1040590" y="984972"/>
                </a:lnTo>
                <a:close/>
                <a:moveTo>
                  <a:pt x="1234226" y="775313"/>
                </a:moveTo>
                <a:lnTo>
                  <a:pt x="1234226" y="872363"/>
                </a:lnTo>
                <a:lnTo>
                  <a:pt x="1427820" y="872363"/>
                </a:lnTo>
                <a:lnTo>
                  <a:pt x="1427820" y="775313"/>
                </a:lnTo>
                <a:close/>
                <a:moveTo>
                  <a:pt x="846996" y="766922"/>
                </a:moveTo>
                <a:lnTo>
                  <a:pt x="846996" y="863973"/>
                </a:lnTo>
                <a:lnTo>
                  <a:pt x="1040590" y="863973"/>
                </a:lnTo>
                <a:lnTo>
                  <a:pt x="1040590" y="766922"/>
                </a:lnTo>
                <a:close/>
                <a:moveTo>
                  <a:pt x="1066723" y="0"/>
                </a:moveTo>
                <a:lnTo>
                  <a:pt x="1208094" y="0"/>
                </a:lnTo>
                <a:lnTo>
                  <a:pt x="1208094" y="319549"/>
                </a:lnTo>
                <a:lnTo>
                  <a:pt x="1331023" y="319549"/>
                </a:lnTo>
                <a:lnTo>
                  <a:pt x="1331023" y="535584"/>
                </a:lnTo>
                <a:lnTo>
                  <a:pt x="1653715" y="535584"/>
                </a:lnTo>
                <a:lnTo>
                  <a:pt x="1653715" y="3533253"/>
                </a:lnTo>
                <a:lnTo>
                  <a:pt x="1298736" y="3533253"/>
                </a:lnTo>
                <a:lnTo>
                  <a:pt x="1298736" y="2957391"/>
                </a:lnTo>
                <a:lnTo>
                  <a:pt x="976080" y="2957391"/>
                </a:lnTo>
                <a:lnTo>
                  <a:pt x="976080" y="3533253"/>
                </a:lnTo>
                <a:lnTo>
                  <a:pt x="621101" y="3533253"/>
                </a:lnTo>
                <a:lnTo>
                  <a:pt x="621101" y="535584"/>
                </a:lnTo>
                <a:lnTo>
                  <a:pt x="943793" y="535584"/>
                </a:lnTo>
                <a:lnTo>
                  <a:pt x="943793" y="319549"/>
                </a:lnTo>
                <a:lnTo>
                  <a:pt x="1066723" y="3195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95" name="Rectangle 41">
            <a:extLst>
              <a:ext uri="{FF2B5EF4-FFF2-40B4-BE49-F238E27FC236}">
                <a16:creationId xmlns:a16="http://schemas.microsoft.com/office/drawing/2014/main" id="{804BC243-4C96-428B-9B27-FD4C84BF467B}"/>
              </a:ext>
            </a:extLst>
          </p:cNvPr>
          <p:cNvSpPr>
            <a:spLocks/>
          </p:cNvSpPr>
          <p:nvPr/>
        </p:nvSpPr>
        <p:spPr>
          <a:xfrm>
            <a:off x="6822605" y="2535403"/>
            <a:ext cx="391701" cy="391700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96" name="Freeform: Shape 46">
            <a:extLst>
              <a:ext uri="{FF2B5EF4-FFF2-40B4-BE49-F238E27FC236}">
                <a16:creationId xmlns:a16="http://schemas.microsoft.com/office/drawing/2014/main" id="{FD042775-F32B-493E-9038-D68E7C4B4169}"/>
              </a:ext>
            </a:extLst>
          </p:cNvPr>
          <p:cNvSpPr/>
          <p:nvPr/>
        </p:nvSpPr>
        <p:spPr>
          <a:xfrm>
            <a:off x="5854558" y="2745085"/>
            <a:ext cx="592235" cy="458401"/>
          </a:xfrm>
          <a:custGeom>
            <a:avLst/>
            <a:gdLst>
              <a:gd name="connsiteX0" fmla="*/ 1573462 w 3107713"/>
              <a:gd name="connsiteY0" fmla="*/ 1230810 h 2405430"/>
              <a:gd name="connsiteX1" fmla="*/ 1573462 w 3107713"/>
              <a:gd name="connsiteY1" fmla="*/ 1540156 h 2405430"/>
              <a:gd name="connsiteX2" fmla="*/ 1882808 w 3107713"/>
              <a:gd name="connsiteY2" fmla="*/ 1540156 h 2405430"/>
              <a:gd name="connsiteX3" fmla="*/ 1882808 w 3107713"/>
              <a:gd name="connsiteY3" fmla="*/ 1230810 h 2405430"/>
              <a:gd name="connsiteX4" fmla="*/ 1220371 w 3107713"/>
              <a:gd name="connsiteY4" fmla="*/ 1230810 h 2405430"/>
              <a:gd name="connsiteX5" fmla="*/ 1220371 w 3107713"/>
              <a:gd name="connsiteY5" fmla="*/ 1540156 h 2405430"/>
              <a:gd name="connsiteX6" fmla="*/ 1529717 w 3107713"/>
              <a:gd name="connsiteY6" fmla="*/ 1540156 h 2405430"/>
              <a:gd name="connsiteX7" fmla="*/ 1529717 w 3107713"/>
              <a:gd name="connsiteY7" fmla="*/ 1230810 h 2405430"/>
              <a:gd name="connsiteX8" fmla="*/ 1573462 w 3107713"/>
              <a:gd name="connsiteY8" fmla="*/ 861315 h 2405430"/>
              <a:gd name="connsiteX9" fmla="*/ 1573462 w 3107713"/>
              <a:gd name="connsiteY9" fmla="*/ 1170661 h 2405430"/>
              <a:gd name="connsiteX10" fmla="*/ 1882808 w 3107713"/>
              <a:gd name="connsiteY10" fmla="*/ 1170661 h 2405430"/>
              <a:gd name="connsiteX11" fmla="*/ 1882808 w 3107713"/>
              <a:gd name="connsiteY11" fmla="*/ 861315 h 2405430"/>
              <a:gd name="connsiteX12" fmla="*/ 1220371 w 3107713"/>
              <a:gd name="connsiteY12" fmla="*/ 861315 h 2405430"/>
              <a:gd name="connsiteX13" fmla="*/ 1220371 w 3107713"/>
              <a:gd name="connsiteY13" fmla="*/ 1170661 h 2405430"/>
              <a:gd name="connsiteX14" fmla="*/ 1529717 w 3107713"/>
              <a:gd name="connsiteY14" fmla="*/ 1170661 h 2405430"/>
              <a:gd name="connsiteX15" fmla="*/ 1529717 w 3107713"/>
              <a:gd name="connsiteY15" fmla="*/ 861315 h 2405430"/>
              <a:gd name="connsiteX16" fmla="*/ 1554853 w 3107713"/>
              <a:gd name="connsiteY16" fmla="*/ 0 h 2405430"/>
              <a:gd name="connsiteX17" fmla="*/ 1709041 w 3107713"/>
              <a:gd name="connsiteY17" fmla="*/ 68657 h 2405430"/>
              <a:gd name="connsiteX18" fmla="*/ 2030222 w 3107713"/>
              <a:gd name="connsiteY18" fmla="*/ 299844 h 2405430"/>
              <a:gd name="connsiteX19" fmla="*/ 2101595 w 3107713"/>
              <a:gd name="connsiteY19" fmla="*/ 268813 h 2405430"/>
              <a:gd name="connsiteX20" fmla="*/ 2241239 w 3107713"/>
              <a:gd name="connsiteY20" fmla="*/ 133823 h 2405430"/>
              <a:gd name="connsiteX21" fmla="*/ 2380880 w 3107713"/>
              <a:gd name="connsiteY21" fmla="*/ 133823 h 2405430"/>
              <a:gd name="connsiteX22" fmla="*/ 2486388 w 3107713"/>
              <a:gd name="connsiteY22" fmla="*/ 239331 h 2405430"/>
              <a:gd name="connsiteX23" fmla="*/ 2484837 w 3107713"/>
              <a:gd name="connsiteY23" fmla="*/ 526377 h 2405430"/>
              <a:gd name="connsiteX24" fmla="*/ 2571726 w 3107713"/>
              <a:gd name="connsiteY24" fmla="*/ 690844 h 2405430"/>
              <a:gd name="connsiteX25" fmla="*/ 3013930 w 3107713"/>
              <a:gd name="connsiteY25" fmla="*/ 1005818 h 2405430"/>
              <a:gd name="connsiteX26" fmla="*/ 3107024 w 3107713"/>
              <a:gd name="connsiteY26" fmla="*/ 1131497 h 2405430"/>
              <a:gd name="connsiteX27" fmla="*/ 3041858 w 3107713"/>
              <a:gd name="connsiteY27" fmla="*/ 1271140 h 2405430"/>
              <a:gd name="connsiteX28" fmla="*/ 2843256 w 3107713"/>
              <a:gd name="connsiteY28" fmla="*/ 1271140 h 2405430"/>
              <a:gd name="connsiteX29" fmla="*/ 2577934 w 3107713"/>
              <a:gd name="connsiteY29" fmla="*/ 1083398 h 2405430"/>
              <a:gd name="connsiteX30" fmla="*/ 2500354 w 3107713"/>
              <a:gd name="connsiteY30" fmla="*/ 1041505 h 2405430"/>
              <a:gd name="connsiteX31" fmla="*/ 2486388 w 3107713"/>
              <a:gd name="connsiteY31" fmla="*/ 1126841 h 2405430"/>
              <a:gd name="connsiteX32" fmla="*/ 2486388 w 3107713"/>
              <a:gd name="connsiteY32" fmla="*/ 1688518 h 2405430"/>
              <a:gd name="connsiteX33" fmla="*/ 2486388 w 3107713"/>
              <a:gd name="connsiteY33" fmla="*/ 2254849 h 2405430"/>
              <a:gd name="connsiteX34" fmla="*/ 2343642 w 3107713"/>
              <a:gd name="connsiteY34" fmla="*/ 2403802 h 2405430"/>
              <a:gd name="connsiteX35" fmla="*/ 1909197 w 3107713"/>
              <a:gd name="connsiteY35" fmla="*/ 2405353 h 2405430"/>
              <a:gd name="connsiteX36" fmla="*/ 1833168 w 3107713"/>
              <a:gd name="connsiteY36" fmla="*/ 2327773 h 2405430"/>
              <a:gd name="connsiteX37" fmla="*/ 1834722 w 3107713"/>
              <a:gd name="connsiteY37" fmla="*/ 1939875 h 2405430"/>
              <a:gd name="connsiteX38" fmla="*/ 1741625 w 3107713"/>
              <a:gd name="connsiteY38" fmla="*/ 1842124 h 2405430"/>
              <a:gd name="connsiteX39" fmla="*/ 1369244 w 3107713"/>
              <a:gd name="connsiteY39" fmla="*/ 1842124 h 2405430"/>
              <a:gd name="connsiteX40" fmla="*/ 1276150 w 3107713"/>
              <a:gd name="connsiteY40" fmla="*/ 1939875 h 2405430"/>
              <a:gd name="connsiteX41" fmla="*/ 1277701 w 3107713"/>
              <a:gd name="connsiteY41" fmla="*/ 2327773 h 2405430"/>
              <a:gd name="connsiteX42" fmla="*/ 1200121 w 3107713"/>
              <a:gd name="connsiteY42" fmla="*/ 2403802 h 2405430"/>
              <a:gd name="connsiteX43" fmla="*/ 773434 w 3107713"/>
              <a:gd name="connsiteY43" fmla="*/ 2402251 h 2405430"/>
              <a:gd name="connsiteX44" fmla="*/ 624481 w 3107713"/>
              <a:gd name="connsiteY44" fmla="*/ 2251744 h 2405430"/>
              <a:gd name="connsiteX45" fmla="*/ 622930 w 3107713"/>
              <a:gd name="connsiteY45" fmla="*/ 1111327 h 2405430"/>
              <a:gd name="connsiteX46" fmla="*/ 607413 w 3107713"/>
              <a:gd name="connsiteY46" fmla="*/ 1041505 h 2405430"/>
              <a:gd name="connsiteX47" fmla="*/ 548452 w 3107713"/>
              <a:gd name="connsiteY47" fmla="*/ 1072535 h 2405430"/>
              <a:gd name="connsiteX48" fmla="*/ 290888 w 3107713"/>
              <a:gd name="connsiteY48" fmla="*/ 1258726 h 2405430"/>
              <a:gd name="connsiteX49" fmla="*/ 152798 w 3107713"/>
              <a:gd name="connsiteY49" fmla="*/ 1300620 h 2405430"/>
              <a:gd name="connsiteX50" fmla="*/ 6947 w 3107713"/>
              <a:gd name="connsiteY50" fmla="*/ 1192009 h 2405430"/>
              <a:gd name="connsiteX51" fmla="*/ 67460 w 3107713"/>
              <a:gd name="connsiteY51" fmla="*/ 1029090 h 2405430"/>
              <a:gd name="connsiteX52" fmla="*/ 557761 w 3107713"/>
              <a:gd name="connsiteY52" fmla="*/ 675330 h 2405430"/>
              <a:gd name="connsiteX53" fmla="*/ 1401828 w 3107713"/>
              <a:gd name="connsiteY53" fmla="*/ 68657 h 2405430"/>
              <a:gd name="connsiteX54" fmla="*/ 1554853 w 3107713"/>
              <a:gd name="connsiteY54" fmla="*/ 0 h 240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107713" h="2405430">
                <a:moveTo>
                  <a:pt x="1573462" y="1230810"/>
                </a:moveTo>
                <a:lnTo>
                  <a:pt x="1573462" y="1540156"/>
                </a:lnTo>
                <a:lnTo>
                  <a:pt x="1882808" y="1540156"/>
                </a:lnTo>
                <a:lnTo>
                  <a:pt x="1882808" y="1230810"/>
                </a:lnTo>
                <a:close/>
                <a:moveTo>
                  <a:pt x="1220371" y="1230810"/>
                </a:moveTo>
                <a:lnTo>
                  <a:pt x="1220371" y="1540156"/>
                </a:lnTo>
                <a:lnTo>
                  <a:pt x="1529717" y="1540156"/>
                </a:lnTo>
                <a:lnTo>
                  <a:pt x="1529717" y="1230810"/>
                </a:lnTo>
                <a:close/>
                <a:moveTo>
                  <a:pt x="1573462" y="861315"/>
                </a:moveTo>
                <a:lnTo>
                  <a:pt x="1573462" y="1170661"/>
                </a:lnTo>
                <a:lnTo>
                  <a:pt x="1882808" y="1170661"/>
                </a:lnTo>
                <a:lnTo>
                  <a:pt x="1882808" y="861315"/>
                </a:lnTo>
                <a:close/>
                <a:moveTo>
                  <a:pt x="1220371" y="861315"/>
                </a:moveTo>
                <a:lnTo>
                  <a:pt x="1220371" y="1170661"/>
                </a:lnTo>
                <a:lnTo>
                  <a:pt x="1529717" y="1170661"/>
                </a:lnTo>
                <a:lnTo>
                  <a:pt x="1529717" y="861315"/>
                </a:lnTo>
                <a:close/>
                <a:moveTo>
                  <a:pt x="1554853" y="0"/>
                </a:moveTo>
                <a:cubicBezTo>
                  <a:pt x="1599267" y="0"/>
                  <a:pt x="1643875" y="22886"/>
                  <a:pt x="1709041" y="68657"/>
                </a:cubicBezTo>
                <a:cubicBezTo>
                  <a:pt x="1816101" y="144686"/>
                  <a:pt x="1923163" y="222264"/>
                  <a:pt x="2030222" y="299844"/>
                </a:cubicBezTo>
                <a:cubicBezTo>
                  <a:pt x="2075218" y="332428"/>
                  <a:pt x="2098490" y="341737"/>
                  <a:pt x="2101595" y="268813"/>
                </a:cubicBezTo>
                <a:cubicBezTo>
                  <a:pt x="2106248" y="152442"/>
                  <a:pt x="2129523" y="133823"/>
                  <a:pt x="2241239" y="133823"/>
                </a:cubicBezTo>
                <a:cubicBezTo>
                  <a:pt x="2287786" y="133823"/>
                  <a:pt x="2334333" y="133823"/>
                  <a:pt x="2380880" y="133823"/>
                </a:cubicBezTo>
                <a:cubicBezTo>
                  <a:pt x="2450702" y="133823"/>
                  <a:pt x="2486388" y="169509"/>
                  <a:pt x="2486388" y="239331"/>
                </a:cubicBezTo>
                <a:cubicBezTo>
                  <a:pt x="2486388" y="335530"/>
                  <a:pt x="2492595" y="431729"/>
                  <a:pt x="2484837" y="526377"/>
                </a:cubicBezTo>
                <a:cubicBezTo>
                  <a:pt x="2478630" y="603955"/>
                  <a:pt x="2509663" y="648951"/>
                  <a:pt x="2571726" y="690844"/>
                </a:cubicBezTo>
                <a:cubicBezTo>
                  <a:pt x="2720680" y="793250"/>
                  <a:pt x="2866528" y="900310"/>
                  <a:pt x="3013930" y="1005818"/>
                </a:cubicBezTo>
                <a:cubicBezTo>
                  <a:pt x="3058926" y="1038402"/>
                  <a:pt x="3102370" y="1069433"/>
                  <a:pt x="3107024" y="1131497"/>
                </a:cubicBezTo>
                <a:cubicBezTo>
                  <a:pt x="3111680" y="1190458"/>
                  <a:pt x="3093061" y="1240107"/>
                  <a:pt x="3041858" y="1271140"/>
                </a:cubicBezTo>
                <a:cubicBezTo>
                  <a:pt x="2976692" y="1311480"/>
                  <a:pt x="2906870" y="1313031"/>
                  <a:pt x="2843256" y="1271140"/>
                </a:cubicBezTo>
                <a:cubicBezTo>
                  <a:pt x="2753264" y="1212179"/>
                  <a:pt x="2666374" y="1145462"/>
                  <a:pt x="2577934" y="1083398"/>
                </a:cubicBezTo>
                <a:cubicBezTo>
                  <a:pt x="2553108" y="1066331"/>
                  <a:pt x="2528282" y="1029090"/>
                  <a:pt x="2500354" y="1041505"/>
                </a:cubicBezTo>
                <a:cubicBezTo>
                  <a:pt x="2469321" y="1055468"/>
                  <a:pt x="2486388" y="1097361"/>
                  <a:pt x="2486388" y="1126841"/>
                </a:cubicBezTo>
                <a:cubicBezTo>
                  <a:pt x="2484837" y="1316136"/>
                  <a:pt x="2486388" y="1502327"/>
                  <a:pt x="2486388" y="1688518"/>
                </a:cubicBezTo>
                <a:cubicBezTo>
                  <a:pt x="2486388" y="1877811"/>
                  <a:pt x="2486388" y="2065553"/>
                  <a:pt x="2486388" y="2254849"/>
                </a:cubicBezTo>
                <a:cubicBezTo>
                  <a:pt x="2486388" y="2361908"/>
                  <a:pt x="2449151" y="2402251"/>
                  <a:pt x="2343642" y="2403802"/>
                </a:cubicBezTo>
                <a:cubicBezTo>
                  <a:pt x="2199345" y="2405353"/>
                  <a:pt x="2053494" y="2402251"/>
                  <a:pt x="1909197" y="2405353"/>
                </a:cubicBezTo>
                <a:cubicBezTo>
                  <a:pt x="1851790" y="2406904"/>
                  <a:pt x="1831617" y="2385183"/>
                  <a:pt x="1833168" y="2327773"/>
                </a:cubicBezTo>
                <a:cubicBezTo>
                  <a:pt x="1836273" y="2198992"/>
                  <a:pt x="1831617" y="2068658"/>
                  <a:pt x="1834722" y="1939875"/>
                </a:cubicBezTo>
                <a:cubicBezTo>
                  <a:pt x="1836273" y="1871606"/>
                  <a:pt x="1812998" y="1840573"/>
                  <a:pt x="1741625" y="1842124"/>
                </a:cubicBezTo>
                <a:cubicBezTo>
                  <a:pt x="1617498" y="1845229"/>
                  <a:pt x="1493371" y="1845229"/>
                  <a:pt x="1369244" y="1842124"/>
                </a:cubicBezTo>
                <a:cubicBezTo>
                  <a:pt x="1296320" y="1840573"/>
                  <a:pt x="1274596" y="1873158"/>
                  <a:pt x="1276150" y="1939875"/>
                </a:cubicBezTo>
                <a:cubicBezTo>
                  <a:pt x="1279252" y="2068658"/>
                  <a:pt x="1274596" y="2198992"/>
                  <a:pt x="1277701" y="2327773"/>
                </a:cubicBezTo>
                <a:cubicBezTo>
                  <a:pt x="1279252" y="2385183"/>
                  <a:pt x="1257528" y="2405353"/>
                  <a:pt x="1200121" y="2403802"/>
                </a:cubicBezTo>
                <a:cubicBezTo>
                  <a:pt x="1057375" y="2400697"/>
                  <a:pt x="916180" y="2403802"/>
                  <a:pt x="773434" y="2402251"/>
                </a:cubicBezTo>
                <a:cubicBezTo>
                  <a:pt x="661719" y="2400697"/>
                  <a:pt x="624481" y="2363459"/>
                  <a:pt x="624481" y="2251744"/>
                </a:cubicBezTo>
                <a:cubicBezTo>
                  <a:pt x="624481" y="1871606"/>
                  <a:pt x="624481" y="1491467"/>
                  <a:pt x="622930" y="1111327"/>
                </a:cubicBezTo>
                <a:cubicBezTo>
                  <a:pt x="622930" y="1088052"/>
                  <a:pt x="636893" y="1053916"/>
                  <a:pt x="607413" y="1041505"/>
                </a:cubicBezTo>
                <a:cubicBezTo>
                  <a:pt x="585692" y="1032195"/>
                  <a:pt x="567071" y="1058572"/>
                  <a:pt x="548452" y="1072535"/>
                </a:cubicBezTo>
                <a:cubicBezTo>
                  <a:pt x="461565" y="1134599"/>
                  <a:pt x="376227" y="1195111"/>
                  <a:pt x="290888" y="1258726"/>
                </a:cubicBezTo>
                <a:cubicBezTo>
                  <a:pt x="248995" y="1289759"/>
                  <a:pt x="203999" y="1306827"/>
                  <a:pt x="152798" y="1300620"/>
                </a:cubicBezTo>
                <a:cubicBezTo>
                  <a:pt x="82976" y="1292861"/>
                  <a:pt x="27117" y="1263382"/>
                  <a:pt x="6947" y="1192009"/>
                </a:cubicBezTo>
                <a:cubicBezTo>
                  <a:pt x="-13223" y="1125289"/>
                  <a:pt x="11603" y="1069433"/>
                  <a:pt x="67460" y="1029090"/>
                </a:cubicBezTo>
                <a:cubicBezTo>
                  <a:pt x="230376" y="911170"/>
                  <a:pt x="393294" y="793250"/>
                  <a:pt x="557761" y="675330"/>
                </a:cubicBezTo>
                <a:cubicBezTo>
                  <a:pt x="838600" y="472072"/>
                  <a:pt x="1119438" y="270364"/>
                  <a:pt x="1401828" y="68657"/>
                </a:cubicBezTo>
                <a:cubicBezTo>
                  <a:pt x="1466219" y="22886"/>
                  <a:pt x="1510439" y="0"/>
                  <a:pt x="1554853" y="0"/>
                </a:cubicBezTo>
                <a:close/>
              </a:path>
            </a:pathLst>
          </a:custGeom>
          <a:solidFill>
            <a:schemeClr val="accent4"/>
          </a:solidFill>
          <a:ln w="587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EFFBEB4-148F-4C8B-9DAD-C5D36CC544DE}"/>
              </a:ext>
            </a:extLst>
          </p:cNvPr>
          <p:cNvSpPr txBox="1"/>
          <p:nvPr/>
        </p:nvSpPr>
        <p:spPr>
          <a:xfrm>
            <a:off x="711480" y="4586409"/>
            <a:ext cx="141353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Contents _ A 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F759EB9-B289-4695-8948-69B0AE86AB39}"/>
              </a:ext>
            </a:extLst>
          </p:cNvPr>
          <p:cNvSpPr txBox="1"/>
          <p:nvPr/>
        </p:nvSpPr>
        <p:spPr>
          <a:xfrm>
            <a:off x="2436737" y="4586409"/>
            <a:ext cx="141353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Contents _ B 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43B151E-CAAA-4B63-973F-73B2E0C26BD3}"/>
              </a:ext>
            </a:extLst>
          </p:cNvPr>
          <p:cNvSpPr txBox="1"/>
          <p:nvPr/>
        </p:nvSpPr>
        <p:spPr>
          <a:xfrm>
            <a:off x="4161994" y="4586409"/>
            <a:ext cx="141353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Contents _ C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4E0A5C9-C713-40D6-911B-A2C0CE7687AC}"/>
              </a:ext>
            </a:extLst>
          </p:cNvPr>
          <p:cNvSpPr txBox="1"/>
          <p:nvPr/>
        </p:nvSpPr>
        <p:spPr>
          <a:xfrm>
            <a:off x="5887252" y="4586409"/>
            <a:ext cx="141353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Contents _ D 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grpSp>
        <p:nvGrpSpPr>
          <p:cNvPr id="116" name="그룹 115">
            <a:extLst>
              <a:ext uri="{FF2B5EF4-FFF2-40B4-BE49-F238E27FC236}">
                <a16:creationId xmlns:a16="http://schemas.microsoft.com/office/drawing/2014/main" id="{AFDD1E04-EDB9-4C5D-A71C-5AAAA96D7951}"/>
              </a:ext>
            </a:extLst>
          </p:cNvPr>
          <p:cNvGrpSpPr/>
          <p:nvPr/>
        </p:nvGrpSpPr>
        <p:grpSpPr>
          <a:xfrm>
            <a:off x="7944117" y="1716422"/>
            <a:ext cx="3517901" cy="4416495"/>
            <a:chOff x="7944117" y="1716422"/>
            <a:chExt cx="3517901" cy="4416495"/>
          </a:xfrm>
        </p:grpSpPr>
        <p:grpSp>
          <p:nvGrpSpPr>
            <p:cNvPr id="101" name="그룹 100">
              <a:extLst>
                <a:ext uri="{FF2B5EF4-FFF2-40B4-BE49-F238E27FC236}">
                  <a16:creationId xmlns:a16="http://schemas.microsoft.com/office/drawing/2014/main" id="{7AE41209-0FD5-44E2-93FF-B1A088306057}"/>
                </a:ext>
              </a:extLst>
            </p:cNvPr>
            <p:cNvGrpSpPr/>
            <p:nvPr/>
          </p:nvGrpSpPr>
          <p:grpSpPr>
            <a:xfrm>
              <a:off x="7944117" y="2847138"/>
              <a:ext cx="3517900" cy="1034508"/>
              <a:chOff x="7962616" y="1866226"/>
              <a:chExt cx="3517900" cy="1034508"/>
            </a:xfrm>
          </p:grpSpPr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59F9E85-5788-4FA7-A808-9D13644DA4B3}"/>
                  </a:ext>
                </a:extLst>
              </p:cNvPr>
              <p:cNvSpPr txBox="1"/>
              <p:nvPr/>
            </p:nvSpPr>
            <p:spPr>
              <a:xfrm>
                <a:off x="7962616" y="1866226"/>
                <a:ext cx="1729679" cy="307777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</a:rPr>
                  <a:t>Content Here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B37ECE3D-C079-4542-9BF0-74DF664CAE8D}"/>
                  </a:ext>
                </a:extLst>
              </p:cNvPr>
              <p:cNvSpPr txBox="1"/>
              <p:nvPr/>
            </p:nvSpPr>
            <p:spPr>
              <a:xfrm>
                <a:off x="7962619" y="2254403"/>
                <a:ext cx="35178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You can simply impress your audience and add a unique zing 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and appeal to your Presentations. 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Easy to change colors, photos and Text.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04" name="그룹 103">
              <a:extLst>
                <a:ext uri="{FF2B5EF4-FFF2-40B4-BE49-F238E27FC236}">
                  <a16:creationId xmlns:a16="http://schemas.microsoft.com/office/drawing/2014/main" id="{37189784-B9D1-4F60-9261-BA50AEA24238}"/>
                </a:ext>
              </a:extLst>
            </p:cNvPr>
            <p:cNvGrpSpPr/>
            <p:nvPr/>
          </p:nvGrpSpPr>
          <p:grpSpPr>
            <a:xfrm>
              <a:off x="7944117" y="3977854"/>
              <a:ext cx="3517901" cy="1029427"/>
              <a:chOff x="7962615" y="2854743"/>
              <a:chExt cx="3517901" cy="1029427"/>
            </a:xfrm>
          </p:grpSpPr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9971CB39-D76E-4746-9B9C-2F901920DBD0}"/>
                  </a:ext>
                </a:extLst>
              </p:cNvPr>
              <p:cNvSpPr txBox="1"/>
              <p:nvPr/>
            </p:nvSpPr>
            <p:spPr>
              <a:xfrm>
                <a:off x="7962615" y="2854743"/>
                <a:ext cx="1729679" cy="307777"/>
              </a:xfrm>
              <a:prstGeom prst="rect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</a:rPr>
                  <a:t>Content Here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D458022A-9DF1-4BAE-B997-00CA7AC0362A}"/>
                  </a:ext>
                </a:extLst>
              </p:cNvPr>
              <p:cNvSpPr txBox="1"/>
              <p:nvPr/>
            </p:nvSpPr>
            <p:spPr>
              <a:xfrm>
                <a:off x="7962618" y="3237839"/>
                <a:ext cx="3517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You can simply impress your audience and add a unique zing 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and appeal to your Presentations. 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Easy to change colors, photos and Text.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07" name="그룹 106">
              <a:extLst>
                <a:ext uri="{FF2B5EF4-FFF2-40B4-BE49-F238E27FC236}">
                  <a16:creationId xmlns:a16="http://schemas.microsoft.com/office/drawing/2014/main" id="{A930AEA3-F3B9-4BD6-976C-DEAC9572774B}"/>
                </a:ext>
              </a:extLst>
            </p:cNvPr>
            <p:cNvGrpSpPr/>
            <p:nvPr/>
          </p:nvGrpSpPr>
          <p:grpSpPr>
            <a:xfrm>
              <a:off x="7944117" y="5108570"/>
              <a:ext cx="3517901" cy="1024347"/>
              <a:chOff x="7962615" y="4027922"/>
              <a:chExt cx="3517901" cy="1024347"/>
            </a:xfrm>
          </p:grpSpPr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AEF790DE-273D-4561-89D1-C974EF1DF36E}"/>
                  </a:ext>
                </a:extLst>
              </p:cNvPr>
              <p:cNvSpPr txBox="1"/>
              <p:nvPr/>
            </p:nvSpPr>
            <p:spPr>
              <a:xfrm>
                <a:off x="7962616" y="4027922"/>
                <a:ext cx="1729680" cy="307777"/>
              </a:xfrm>
              <a:prstGeom prst="rect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</a:rPr>
                  <a:t>Content Here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F013ABE5-221F-42FE-A075-A0AFBDEBBFC9}"/>
                  </a:ext>
                </a:extLst>
              </p:cNvPr>
              <p:cNvSpPr txBox="1"/>
              <p:nvPr/>
            </p:nvSpPr>
            <p:spPr>
              <a:xfrm>
                <a:off x="7962615" y="4405938"/>
                <a:ext cx="35179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You can simply impress your audience and add a unique zing 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and appeal to your Presentations. 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Easy to change colors, photos and Text.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10" name="그룹 109">
              <a:extLst>
                <a:ext uri="{FF2B5EF4-FFF2-40B4-BE49-F238E27FC236}">
                  <a16:creationId xmlns:a16="http://schemas.microsoft.com/office/drawing/2014/main" id="{0C6A5637-6CB3-41A3-B31D-7E74B0EEC92B}"/>
                </a:ext>
              </a:extLst>
            </p:cNvPr>
            <p:cNvGrpSpPr/>
            <p:nvPr/>
          </p:nvGrpSpPr>
          <p:grpSpPr>
            <a:xfrm>
              <a:off x="7944117" y="1716422"/>
              <a:ext cx="3517900" cy="1039589"/>
              <a:chOff x="7962616" y="1835439"/>
              <a:chExt cx="3517900" cy="1039589"/>
            </a:xfrm>
          </p:grpSpPr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2B1F0118-5CD5-4920-B163-CC6C6D06C483}"/>
                  </a:ext>
                </a:extLst>
              </p:cNvPr>
              <p:cNvSpPr txBox="1"/>
              <p:nvPr/>
            </p:nvSpPr>
            <p:spPr>
              <a:xfrm>
                <a:off x="7962616" y="1835439"/>
                <a:ext cx="1729679" cy="307777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</a:rPr>
                  <a:t>Content Here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55916F38-1E10-4BE4-A1BF-C48AD7CCD185}"/>
                  </a:ext>
                </a:extLst>
              </p:cNvPr>
              <p:cNvSpPr txBox="1"/>
              <p:nvPr/>
            </p:nvSpPr>
            <p:spPr>
              <a:xfrm>
                <a:off x="7962619" y="2228697"/>
                <a:ext cx="35178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You can simply impress your audience and add a unique zing 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and appeal to your Presentations. 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Easy to change colors, photos and Text.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5F0CCFB2-9B21-4CC4-BDA6-825A1ADE0957}"/>
              </a:ext>
            </a:extLst>
          </p:cNvPr>
          <p:cNvSpPr txBox="1"/>
          <p:nvPr/>
        </p:nvSpPr>
        <p:spPr>
          <a:xfrm>
            <a:off x="730929" y="5507760"/>
            <a:ext cx="1044116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4"/>
                </a:solidFill>
                <a:cs typeface="Arial" pitchFamily="34" charset="0"/>
              </a:rPr>
              <a:t>75</a:t>
            </a:r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FC14B15-2272-4109-AF1F-16787C4D2478}"/>
              </a:ext>
            </a:extLst>
          </p:cNvPr>
          <p:cNvSpPr txBox="1"/>
          <p:nvPr/>
        </p:nvSpPr>
        <p:spPr>
          <a:xfrm>
            <a:off x="726137" y="5110358"/>
            <a:ext cx="3794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E1B57E9-F1B0-4F6C-B363-17A9C10683E0}"/>
              </a:ext>
            </a:extLst>
          </p:cNvPr>
          <p:cNvSpPr txBox="1"/>
          <p:nvPr/>
        </p:nvSpPr>
        <p:spPr>
          <a:xfrm>
            <a:off x="1775046" y="5492371"/>
            <a:ext cx="5439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13509E-D180-41D7-A0FC-DFA27D3533ED}"/>
              </a:ext>
            </a:extLst>
          </p:cNvPr>
          <p:cNvSpPr txBox="1"/>
          <p:nvPr/>
        </p:nvSpPr>
        <p:spPr>
          <a:xfrm>
            <a:off x="581687" y="526308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2C1CA9-AF99-4977-8583-6ED9D8CC105F}"/>
              </a:ext>
            </a:extLst>
          </p:cNvPr>
          <p:cNvSpPr txBox="1"/>
          <p:nvPr/>
        </p:nvSpPr>
        <p:spPr>
          <a:xfrm>
            <a:off x="346229" y="2115444"/>
            <a:ext cx="1928348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583D71-74F6-4C0D-8E7D-020DB2E56CD4}"/>
              </a:ext>
            </a:extLst>
          </p:cNvPr>
          <p:cNvSpPr txBox="1"/>
          <p:nvPr/>
        </p:nvSpPr>
        <p:spPr>
          <a:xfrm>
            <a:off x="2842247" y="2115444"/>
            <a:ext cx="30584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EE6855-78DB-4870-86C4-489D03119523}"/>
              </a:ext>
            </a:extLst>
          </p:cNvPr>
          <p:cNvSpPr txBox="1"/>
          <p:nvPr/>
        </p:nvSpPr>
        <p:spPr>
          <a:xfrm>
            <a:off x="3721328" y="5900805"/>
            <a:ext cx="3011702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CF0AF1-6FEF-455D-B2E9-C44D96C0FF33}"/>
              </a:ext>
            </a:extLst>
          </p:cNvPr>
          <p:cNvSpPr txBox="1"/>
          <p:nvPr/>
        </p:nvSpPr>
        <p:spPr>
          <a:xfrm>
            <a:off x="3710697" y="5139983"/>
            <a:ext cx="302233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7" name="Group 5">
            <a:extLst>
              <a:ext uri="{FF2B5EF4-FFF2-40B4-BE49-F238E27FC236}">
                <a16:creationId xmlns:a16="http://schemas.microsoft.com/office/drawing/2014/main" id="{2481AEDC-F6ED-4EEB-BB00-9758F57FD052}"/>
              </a:ext>
            </a:extLst>
          </p:cNvPr>
          <p:cNvGrpSpPr/>
          <p:nvPr/>
        </p:nvGrpSpPr>
        <p:grpSpPr>
          <a:xfrm>
            <a:off x="8665741" y="1903180"/>
            <a:ext cx="2706608" cy="4118440"/>
            <a:chOff x="3052558" y="488760"/>
            <a:chExt cx="2706608" cy="4118440"/>
          </a:xfrm>
        </p:grpSpPr>
        <p:sp>
          <p:nvSpPr>
            <p:cNvPr id="28" name="Rounded Rectangle 3">
              <a:extLst>
                <a:ext uri="{FF2B5EF4-FFF2-40B4-BE49-F238E27FC236}">
                  <a16:creationId xmlns:a16="http://schemas.microsoft.com/office/drawing/2014/main" id="{626CE70D-42DF-472F-9913-2F1F51A1D5A2}"/>
                </a:ext>
              </a:extLst>
            </p:cNvPr>
            <p:cNvSpPr/>
            <p:nvPr/>
          </p:nvSpPr>
          <p:spPr>
            <a:xfrm>
              <a:off x="3052558" y="488760"/>
              <a:ext cx="2706608" cy="4118440"/>
            </a:xfrm>
            <a:custGeom>
              <a:avLst/>
              <a:gdLst>
                <a:gd name="connsiteX0" fmla="*/ 130869 w 1881086"/>
                <a:gd name="connsiteY0" fmla="*/ 0 h 3024336"/>
                <a:gd name="connsiteX1" fmla="*/ 1453307 w 1881086"/>
                <a:gd name="connsiteY1" fmla="*/ 0 h 3024336"/>
                <a:gd name="connsiteX2" fmla="*/ 1584176 w 1881086"/>
                <a:gd name="connsiteY2" fmla="*/ 130869 h 3024336"/>
                <a:gd name="connsiteX3" fmla="*/ 1584176 w 1881086"/>
                <a:gd name="connsiteY3" fmla="*/ 131000 h 3024336"/>
                <a:gd name="connsiteX4" fmla="*/ 1881086 w 1881086"/>
                <a:gd name="connsiteY4" fmla="*/ 1538919 h 3024336"/>
                <a:gd name="connsiteX5" fmla="*/ 1574806 w 1881086"/>
                <a:gd name="connsiteY5" fmla="*/ 2939881 h 3024336"/>
                <a:gd name="connsiteX6" fmla="*/ 1453307 w 1881086"/>
                <a:gd name="connsiteY6" fmla="*/ 3024336 h 3024336"/>
                <a:gd name="connsiteX7" fmla="*/ 130869 w 1881086"/>
                <a:gd name="connsiteY7" fmla="*/ 3024336 h 3024336"/>
                <a:gd name="connsiteX8" fmla="*/ 0 w 1881086"/>
                <a:gd name="connsiteY8" fmla="*/ 2893467 h 3024336"/>
                <a:gd name="connsiteX9" fmla="*/ 0 w 1881086"/>
                <a:gd name="connsiteY9" fmla="*/ 130869 h 3024336"/>
                <a:gd name="connsiteX10" fmla="*/ 130869 w 1881086"/>
                <a:gd name="connsiteY10" fmla="*/ 0 h 3024336"/>
                <a:gd name="connsiteX0" fmla="*/ 130869 w 2078588"/>
                <a:gd name="connsiteY0" fmla="*/ 0 h 3024336"/>
                <a:gd name="connsiteX1" fmla="*/ 1453307 w 2078588"/>
                <a:gd name="connsiteY1" fmla="*/ 0 h 3024336"/>
                <a:gd name="connsiteX2" fmla="*/ 1584176 w 2078588"/>
                <a:gd name="connsiteY2" fmla="*/ 130869 h 3024336"/>
                <a:gd name="connsiteX3" fmla="*/ 1584176 w 2078588"/>
                <a:gd name="connsiteY3" fmla="*/ 131000 h 3024336"/>
                <a:gd name="connsiteX4" fmla="*/ 2078588 w 2078588"/>
                <a:gd name="connsiteY4" fmla="*/ 1531925 h 3024336"/>
                <a:gd name="connsiteX5" fmla="*/ 1574806 w 2078588"/>
                <a:gd name="connsiteY5" fmla="*/ 2939881 h 3024336"/>
                <a:gd name="connsiteX6" fmla="*/ 1453307 w 2078588"/>
                <a:gd name="connsiteY6" fmla="*/ 3024336 h 3024336"/>
                <a:gd name="connsiteX7" fmla="*/ 130869 w 2078588"/>
                <a:gd name="connsiteY7" fmla="*/ 3024336 h 3024336"/>
                <a:gd name="connsiteX8" fmla="*/ 0 w 2078588"/>
                <a:gd name="connsiteY8" fmla="*/ 2893467 h 3024336"/>
                <a:gd name="connsiteX9" fmla="*/ 0 w 2078588"/>
                <a:gd name="connsiteY9" fmla="*/ 130869 h 3024336"/>
                <a:gd name="connsiteX10" fmla="*/ 130869 w 2078588"/>
                <a:gd name="connsiteY10" fmla="*/ 0 h 3024336"/>
                <a:gd name="connsiteX0" fmla="*/ 130869 w 2078588"/>
                <a:gd name="connsiteY0" fmla="*/ 0 h 3024336"/>
                <a:gd name="connsiteX1" fmla="*/ 1453307 w 2078588"/>
                <a:gd name="connsiteY1" fmla="*/ 0 h 3024336"/>
                <a:gd name="connsiteX2" fmla="*/ 1584176 w 2078588"/>
                <a:gd name="connsiteY2" fmla="*/ 130869 h 3024336"/>
                <a:gd name="connsiteX3" fmla="*/ 1584176 w 2078588"/>
                <a:gd name="connsiteY3" fmla="*/ 131000 h 3024336"/>
                <a:gd name="connsiteX4" fmla="*/ 2078588 w 2078588"/>
                <a:gd name="connsiteY4" fmla="*/ 1531925 h 3024336"/>
                <a:gd name="connsiteX5" fmla="*/ 1574806 w 2078588"/>
                <a:gd name="connsiteY5" fmla="*/ 2939881 h 3024336"/>
                <a:gd name="connsiteX6" fmla="*/ 1453307 w 2078588"/>
                <a:gd name="connsiteY6" fmla="*/ 3024336 h 3024336"/>
                <a:gd name="connsiteX7" fmla="*/ 130869 w 2078588"/>
                <a:gd name="connsiteY7" fmla="*/ 3024336 h 3024336"/>
                <a:gd name="connsiteX8" fmla="*/ 0 w 2078588"/>
                <a:gd name="connsiteY8" fmla="*/ 2893467 h 3024336"/>
                <a:gd name="connsiteX9" fmla="*/ 0 w 2078588"/>
                <a:gd name="connsiteY9" fmla="*/ 130869 h 3024336"/>
                <a:gd name="connsiteX10" fmla="*/ 130869 w 2078588"/>
                <a:gd name="connsiteY10" fmla="*/ 0 h 3024336"/>
                <a:gd name="connsiteX0" fmla="*/ 130869 w 2078588"/>
                <a:gd name="connsiteY0" fmla="*/ 0 h 3024336"/>
                <a:gd name="connsiteX1" fmla="*/ 1453307 w 2078588"/>
                <a:gd name="connsiteY1" fmla="*/ 0 h 3024336"/>
                <a:gd name="connsiteX2" fmla="*/ 1584176 w 2078588"/>
                <a:gd name="connsiteY2" fmla="*/ 130869 h 3024336"/>
                <a:gd name="connsiteX3" fmla="*/ 1584176 w 2078588"/>
                <a:gd name="connsiteY3" fmla="*/ 131000 h 3024336"/>
                <a:gd name="connsiteX4" fmla="*/ 2078588 w 2078588"/>
                <a:gd name="connsiteY4" fmla="*/ 1531925 h 3024336"/>
                <a:gd name="connsiteX5" fmla="*/ 1574806 w 2078588"/>
                <a:gd name="connsiteY5" fmla="*/ 2939881 h 3024336"/>
                <a:gd name="connsiteX6" fmla="*/ 1453307 w 2078588"/>
                <a:gd name="connsiteY6" fmla="*/ 3024336 h 3024336"/>
                <a:gd name="connsiteX7" fmla="*/ 130869 w 2078588"/>
                <a:gd name="connsiteY7" fmla="*/ 3024336 h 3024336"/>
                <a:gd name="connsiteX8" fmla="*/ 0 w 2078588"/>
                <a:gd name="connsiteY8" fmla="*/ 2893467 h 3024336"/>
                <a:gd name="connsiteX9" fmla="*/ 0 w 2078588"/>
                <a:gd name="connsiteY9" fmla="*/ 130869 h 3024336"/>
                <a:gd name="connsiteX10" fmla="*/ 130869 w 2078588"/>
                <a:gd name="connsiteY10" fmla="*/ 0 h 302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78588" h="3024336">
                  <a:moveTo>
                    <a:pt x="130869" y="0"/>
                  </a:moveTo>
                  <a:lnTo>
                    <a:pt x="1453307" y="0"/>
                  </a:lnTo>
                  <a:cubicBezTo>
                    <a:pt x="1525584" y="0"/>
                    <a:pt x="1584176" y="58592"/>
                    <a:pt x="1584176" y="130869"/>
                  </a:cubicBezTo>
                  <a:lnTo>
                    <a:pt x="1584176" y="131000"/>
                  </a:lnTo>
                  <a:lnTo>
                    <a:pt x="2078588" y="1531925"/>
                  </a:lnTo>
                  <a:cubicBezTo>
                    <a:pt x="1925291" y="2033885"/>
                    <a:pt x="1742733" y="2465900"/>
                    <a:pt x="1574806" y="2939881"/>
                  </a:cubicBezTo>
                  <a:cubicBezTo>
                    <a:pt x="1556783" y="2989390"/>
                    <a:pt x="1509126" y="3024336"/>
                    <a:pt x="1453307" y="3024336"/>
                  </a:cubicBezTo>
                  <a:lnTo>
                    <a:pt x="130869" y="3024336"/>
                  </a:lnTo>
                  <a:cubicBezTo>
                    <a:pt x="58592" y="3024336"/>
                    <a:pt x="0" y="2965744"/>
                    <a:pt x="0" y="2893467"/>
                  </a:cubicBezTo>
                  <a:lnTo>
                    <a:pt x="0" y="130869"/>
                  </a:lnTo>
                  <a:cubicBezTo>
                    <a:pt x="0" y="58592"/>
                    <a:pt x="58592" y="0"/>
                    <a:pt x="130869" y="0"/>
                  </a:cubicBezTo>
                  <a:close/>
                </a:path>
              </a:pathLst>
            </a:custGeom>
            <a:noFill/>
            <a:ln w="28575">
              <a:solidFill>
                <a:schemeClr val="accent4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sp>
          <p:nvSpPr>
            <p:cNvPr id="29" name="Diamond 2">
              <a:extLst>
                <a:ext uri="{FF2B5EF4-FFF2-40B4-BE49-F238E27FC236}">
                  <a16:creationId xmlns:a16="http://schemas.microsoft.com/office/drawing/2014/main" id="{1A7B33C0-B91D-44F6-8D4B-C7911CA44F77}"/>
                </a:ext>
              </a:extLst>
            </p:cNvPr>
            <p:cNvSpPr/>
            <p:nvPr/>
          </p:nvSpPr>
          <p:spPr>
            <a:xfrm>
              <a:off x="4869947" y="1250150"/>
              <a:ext cx="889219" cy="2677657"/>
            </a:xfrm>
            <a:prstGeom prst="diamond">
              <a:avLst/>
            </a:prstGeom>
            <a:solidFill>
              <a:schemeClr val="accent4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4">
              <a:extLst>
                <a:ext uri="{FF2B5EF4-FFF2-40B4-BE49-F238E27FC236}">
                  <a16:creationId xmlns:a16="http://schemas.microsoft.com/office/drawing/2014/main" id="{D7704169-5595-4334-B517-F30F0E986132}"/>
                </a:ext>
              </a:extLst>
            </p:cNvPr>
            <p:cNvGrpSpPr/>
            <p:nvPr/>
          </p:nvGrpSpPr>
          <p:grpSpPr>
            <a:xfrm>
              <a:off x="3237370" y="797019"/>
              <a:ext cx="1632577" cy="3501923"/>
              <a:chOff x="3237370" y="958300"/>
              <a:chExt cx="1632577" cy="3501923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07CA43D-A2A8-4133-8FBD-CCDA36970922}"/>
                  </a:ext>
                </a:extLst>
              </p:cNvPr>
              <p:cNvSpPr txBox="1"/>
              <p:nvPr/>
            </p:nvSpPr>
            <p:spPr>
              <a:xfrm>
                <a:off x="3237370" y="1413235"/>
                <a:ext cx="1632577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I hope and I believe that this Template will your Time, Money and Reputation. Easy to change colors, photos and Text.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 You can simply impress your audience and add a unique zing and appeal to your Presentations. 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AAAC7DF-66C6-4D20-B5BC-19C1C7BAAC60}"/>
                  </a:ext>
                </a:extLst>
              </p:cNvPr>
              <p:cNvSpPr txBox="1"/>
              <p:nvPr/>
            </p:nvSpPr>
            <p:spPr>
              <a:xfrm>
                <a:off x="3237370" y="958300"/>
                <a:ext cx="16325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accent4"/>
                    </a:solidFill>
                  </a:rPr>
                  <a:t>Contents Title</a:t>
                </a:r>
                <a:endParaRPr lang="ko-KR" altLang="en-US" sz="1400" b="1" dirty="0"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77C239D-A56B-4DD9-AD8A-BB72A12BDB70}"/>
                </a:ext>
              </a:extLst>
            </p:cNvPr>
            <p:cNvSpPr txBox="1"/>
            <p:nvPr/>
          </p:nvSpPr>
          <p:spPr>
            <a:xfrm>
              <a:off x="4927255" y="2373534"/>
              <a:ext cx="808194" cy="430887"/>
            </a:xfrm>
            <a:prstGeom prst="rect">
              <a:avLst/>
            </a:prstGeom>
            <a:noFill/>
          </p:spPr>
          <p:txBody>
            <a:bodyPr wrap="square" lIns="72000" tIns="0" rIns="72000" bIns="0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</a:rPr>
                <a:t>04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59">
            <a:extLst>
              <a:ext uri="{FF2B5EF4-FFF2-40B4-BE49-F238E27FC236}">
                <a16:creationId xmlns:a16="http://schemas.microsoft.com/office/drawing/2014/main" id="{763223F8-8FE2-4506-B772-3A18D4CB5FC2}"/>
              </a:ext>
            </a:extLst>
          </p:cNvPr>
          <p:cNvGrpSpPr/>
          <p:nvPr/>
        </p:nvGrpSpPr>
        <p:grpSpPr>
          <a:xfrm>
            <a:off x="6120228" y="1903180"/>
            <a:ext cx="2706608" cy="4118440"/>
            <a:chOff x="3052558" y="488760"/>
            <a:chExt cx="2706608" cy="4118440"/>
          </a:xfrm>
        </p:grpSpPr>
        <p:sp>
          <p:nvSpPr>
            <p:cNvPr id="35" name="Rounded Rectangle 3">
              <a:extLst>
                <a:ext uri="{FF2B5EF4-FFF2-40B4-BE49-F238E27FC236}">
                  <a16:creationId xmlns:a16="http://schemas.microsoft.com/office/drawing/2014/main" id="{14EABAB7-A029-4835-A3C4-DAD405E9832E}"/>
                </a:ext>
              </a:extLst>
            </p:cNvPr>
            <p:cNvSpPr/>
            <p:nvPr/>
          </p:nvSpPr>
          <p:spPr>
            <a:xfrm>
              <a:off x="3052558" y="488760"/>
              <a:ext cx="2706608" cy="4118440"/>
            </a:xfrm>
            <a:custGeom>
              <a:avLst/>
              <a:gdLst>
                <a:gd name="connsiteX0" fmla="*/ 130869 w 1881086"/>
                <a:gd name="connsiteY0" fmla="*/ 0 h 3024336"/>
                <a:gd name="connsiteX1" fmla="*/ 1453307 w 1881086"/>
                <a:gd name="connsiteY1" fmla="*/ 0 h 3024336"/>
                <a:gd name="connsiteX2" fmla="*/ 1584176 w 1881086"/>
                <a:gd name="connsiteY2" fmla="*/ 130869 h 3024336"/>
                <a:gd name="connsiteX3" fmla="*/ 1584176 w 1881086"/>
                <a:gd name="connsiteY3" fmla="*/ 131000 h 3024336"/>
                <a:gd name="connsiteX4" fmla="*/ 1881086 w 1881086"/>
                <a:gd name="connsiteY4" fmla="*/ 1538919 h 3024336"/>
                <a:gd name="connsiteX5" fmla="*/ 1574806 w 1881086"/>
                <a:gd name="connsiteY5" fmla="*/ 2939881 h 3024336"/>
                <a:gd name="connsiteX6" fmla="*/ 1453307 w 1881086"/>
                <a:gd name="connsiteY6" fmla="*/ 3024336 h 3024336"/>
                <a:gd name="connsiteX7" fmla="*/ 130869 w 1881086"/>
                <a:gd name="connsiteY7" fmla="*/ 3024336 h 3024336"/>
                <a:gd name="connsiteX8" fmla="*/ 0 w 1881086"/>
                <a:gd name="connsiteY8" fmla="*/ 2893467 h 3024336"/>
                <a:gd name="connsiteX9" fmla="*/ 0 w 1881086"/>
                <a:gd name="connsiteY9" fmla="*/ 130869 h 3024336"/>
                <a:gd name="connsiteX10" fmla="*/ 130869 w 1881086"/>
                <a:gd name="connsiteY10" fmla="*/ 0 h 3024336"/>
                <a:gd name="connsiteX0" fmla="*/ 130869 w 2078588"/>
                <a:gd name="connsiteY0" fmla="*/ 0 h 3024336"/>
                <a:gd name="connsiteX1" fmla="*/ 1453307 w 2078588"/>
                <a:gd name="connsiteY1" fmla="*/ 0 h 3024336"/>
                <a:gd name="connsiteX2" fmla="*/ 1584176 w 2078588"/>
                <a:gd name="connsiteY2" fmla="*/ 130869 h 3024336"/>
                <a:gd name="connsiteX3" fmla="*/ 1584176 w 2078588"/>
                <a:gd name="connsiteY3" fmla="*/ 131000 h 3024336"/>
                <a:gd name="connsiteX4" fmla="*/ 2078588 w 2078588"/>
                <a:gd name="connsiteY4" fmla="*/ 1531925 h 3024336"/>
                <a:gd name="connsiteX5" fmla="*/ 1574806 w 2078588"/>
                <a:gd name="connsiteY5" fmla="*/ 2939881 h 3024336"/>
                <a:gd name="connsiteX6" fmla="*/ 1453307 w 2078588"/>
                <a:gd name="connsiteY6" fmla="*/ 3024336 h 3024336"/>
                <a:gd name="connsiteX7" fmla="*/ 130869 w 2078588"/>
                <a:gd name="connsiteY7" fmla="*/ 3024336 h 3024336"/>
                <a:gd name="connsiteX8" fmla="*/ 0 w 2078588"/>
                <a:gd name="connsiteY8" fmla="*/ 2893467 h 3024336"/>
                <a:gd name="connsiteX9" fmla="*/ 0 w 2078588"/>
                <a:gd name="connsiteY9" fmla="*/ 130869 h 3024336"/>
                <a:gd name="connsiteX10" fmla="*/ 130869 w 2078588"/>
                <a:gd name="connsiteY10" fmla="*/ 0 h 3024336"/>
                <a:gd name="connsiteX0" fmla="*/ 130869 w 2078588"/>
                <a:gd name="connsiteY0" fmla="*/ 0 h 3024336"/>
                <a:gd name="connsiteX1" fmla="*/ 1453307 w 2078588"/>
                <a:gd name="connsiteY1" fmla="*/ 0 h 3024336"/>
                <a:gd name="connsiteX2" fmla="*/ 1584176 w 2078588"/>
                <a:gd name="connsiteY2" fmla="*/ 130869 h 3024336"/>
                <a:gd name="connsiteX3" fmla="*/ 1584176 w 2078588"/>
                <a:gd name="connsiteY3" fmla="*/ 131000 h 3024336"/>
                <a:gd name="connsiteX4" fmla="*/ 2078588 w 2078588"/>
                <a:gd name="connsiteY4" fmla="*/ 1531925 h 3024336"/>
                <a:gd name="connsiteX5" fmla="*/ 1574806 w 2078588"/>
                <a:gd name="connsiteY5" fmla="*/ 2939881 h 3024336"/>
                <a:gd name="connsiteX6" fmla="*/ 1453307 w 2078588"/>
                <a:gd name="connsiteY6" fmla="*/ 3024336 h 3024336"/>
                <a:gd name="connsiteX7" fmla="*/ 130869 w 2078588"/>
                <a:gd name="connsiteY7" fmla="*/ 3024336 h 3024336"/>
                <a:gd name="connsiteX8" fmla="*/ 0 w 2078588"/>
                <a:gd name="connsiteY8" fmla="*/ 2893467 h 3024336"/>
                <a:gd name="connsiteX9" fmla="*/ 0 w 2078588"/>
                <a:gd name="connsiteY9" fmla="*/ 130869 h 3024336"/>
                <a:gd name="connsiteX10" fmla="*/ 130869 w 2078588"/>
                <a:gd name="connsiteY10" fmla="*/ 0 h 3024336"/>
                <a:gd name="connsiteX0" fmla="*/ 130869 w 2078588"/>
                <a:gd name="connsiteY0" fmla="*/ 0 h 3024336"/>
                <a:gd name="connsiteX1" fmla="*/ 1453307 w 2078588"/>
                <a:gd name="connsiteY1" fmla="*/ 0 h 3024336"/>
                <a:gd name="connsiteX2" fmla="*/ 1584176 w 2078588"/>
                <a:gd name="connsiteY2" fmla="*/ 130869 h 3024336"/>
                <a:gd name="connsiteX3" fmla="*/ 1584176 w 2078588"/>
                <a:gd name="connsiteY3" fmla="*/ 131000 h 3024336"/>
                <a:gd name="connsiteX4" fmla="*/ 2078588 w 2078588"/>
                <a:gd name="connsiteY4" fmla="*/ 1531925 h 3024336"/>
                <a:gd name="connsiteX5" fmla="*/ 1574806 w 2078588"/>
                <a:gd name="connsiteY5" fmla="*/ 2939881 h 3024336"/>
                <a:gd name="connsiteX6" fmla="*/ 1453307 w 2078588"/>
                <a:gd name="connsiteY6" fmla="*/ 3024336 h 3024336"/>
                <a:gd name="connsiteX7" fmla="*/ 130869 w 2078588"/>
                <a:gd name="connsiteY7" fmla="*/ 3024336 h 3024336"/>
                <a:gd name="connsiteX8" fmla="*/ 0 w 2078588"/>
                <a:gd name="connsiteY8" fmla="*/ 2893467 h 3024336"/>
                <a:gd name="connsiteX9" fmla="*/ 0 w 2078588"/>
                <a:gd name="connsiteY9" fmla="*/ 130869 h 3024336"/>
                <a:gd name="connsiteX10" fmla="*/ 130869 w 2078588"/>
                <a:gd name="connsiteY10" fmla="*/ 0 h 302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78588" h="3024336">
                  <a:moveTo>
                    <a:pt x="130869" y="0"/>
                  </a:moveTo>
                  <a:lnTo>
                    <a:pt x="1453307" y="0"/>
                  </a:lnTo>
                  <a:cubicBezTo>
                    <a:pt x="1525584" y="0"/>
                    <a:pt x="1584176" y="58592"/>
                    <a:pt x="1584176" y="130869"/>
                  </a:cubicBezTo>
                  <a:lnTo>
                    <a:pt x="1584176" y="131000"/>
                  </a:lnTo>
                  <a:lnTo>
                    <a:pt x="2078588" y="1531925"/>
                  </a:lnTo>
                  <a:cubicBezTo>
                    <a:pt x="1925291" y="2033885"/>
                    <a:pt x="1742733" y="2465900"/>
                    <a:pt x="1574806" y="2939881"/>
                  </a:cubicBezTo>
                  <a:cubicBezTo>
                    <a:pt x="1556783" y="2989390"/>
                    <a:pt x="1509126" y="3024336"/>
                    <a:pt x="1453307" y="3024336"/>
                  </a:cubicBezTo>
                  <a:lnTo>
                    <a:pt x="130869" y="3024336"/>
                  </a:lnTo>
                  <a:cubicBezTo>
                    <a:pt x="58592" y="3024336"/>
                    <a:pt x="0" y="2965744"/>
                    <a:pt x="0" y="2893467"/>
                  </a:cubicBezTo>
                  <a:lnTo>
                    <a:pt x="0" y="130869"/>
                  </a:lnTo>
                  <a:cubicBezTo>
                    <a:pt x="0" y="58592"/>
                    <a:pt x="58592" y="0"/>
                    <a:pt x="130869" y="0"/>
                  </a:cubicBezTo>
                  <a:close/>
                </a:path>
              </a:pathLst>
            </a:custGeom>
            <a:noFill/>
            <a:ln w="28575">
              <a:solidFill>
                <a:schemeClr val="accent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accent1"/>
                </a:solidFill>
              </a:endParaRPr>
            </a:p>
          </p:txBody>
        </p:sp>
        <p:sp>
          <p:nvSpPr>
            <p:cNvPr id="36" name="Diamond 61">
              <a:extLst>
                <a:ext uri="{FF2B5EF4-FFF2-40B4-BE49-F238E27FC236}">
                  <a16:creationId xmlns:a16="http://schemas.microsoft.com/office/drawing/2014/main" id="{73996156-60FE-453F-8491-374738411B0A}"/>
                </a:ext>
              </a:extLst>
            </p:cNvPr>
            <p:cNvSpPr/>
            <p:nvPr/>
          </p:nvSpPr>
          <p:spPr>
            <a:xfrm>
              <a:off x="4869947" y="1250150"/>
              <a:ext cx="889219" cy="2677657"/>
            </a:xfrm>
            <a:prstGeom prst="diamond">
              <a:avLst/>
            </a:prstGeom>
            <a:solidFill>
              <a:schemeClr val="accent3"/>
            </a:solidFill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62">
              <a:extLst>
                <a:ext uri="{FF2B5EF4-FFF2-40B4-BE49-F238E27FC236}">
                  <a16:creationId xmlns:a16="http://schemas.microsoft.com/office/drawing/2014/main" id="{A6A649E6-7930-4628-86AD-0CC93B3499DD}"/>
                </a:ext>
              </a:extLst>
            </p:cNvPr>
            <p:cNvGrpSpPr/>
            <p:nvPr/>
          </p:nvGrpSpPr>
          <p:grpSpPr>
            <a:xfrm>
              <a:off x="3237370" y="797019"/>
              <a:ext cx="1632577" cy="3501923"/>
              <a:chOff x="3237370" y="958300"/>
              <a:chExt cx="1632577" cy="3501923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BA3237D-0BFA-4634-93D0-B28285023479}"/>
                  </a:ext>
                </a:extLst>
              </p:cNvPr>
              <p:cNvSpPr txBox="1"/>
              <p:nvPr/>
            </p:nvSpPr>
            <p:spPr>
              <a:xfrm>
                <a:off x="3237370" y="1413235"/>
                <a:ext cx="1632577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I hope and I believe that this Template will your Time, Money and Reputation. Easy to change colors, photos and Text.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 You can simply impress your audience and add a unique zing and appeal to your Presentations. 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8F35C22-5BD6-4123-8FB4-A9453D7A6504}"/>
                  </a:ext>
                </a:extLst>
              </p:cNvPr>
              <p:cNvSpPr txBox="1"/>
              <p:nvPr/>
            </p:nvSpPr>
            <p:spPr>
              <a:xfrm>
                <a:off x="3237370" y="958300"/>
                <a:ext cx="16325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accent3"/>
                    </a:solidFill>
                  </a:rPr>
                  <a:t>Contents Title</a:t>
                </a:r>
                <a:endParaRPr lang="ko-KR" altLang="en-US" sz="1400" b="1" dirty="0">
                  <a:solidFill>
                    <a:schemeClr val="accent3"/>
                  </a:solidFill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B159704-2F0B-449F-BDE5-D91AB9CF09BB}"/>
                </a:ext>
              </a:extLst>
            </p:cNvPr>
            <p:cNvSpPr txBox="1"/>
            <p:nvPr/>
          </p:nvSpPr>
          <p:spPr>
            <a:xfrm>
              <a:off x="4927255" y="2373534"/>
              <a:ext cx="808194" cy="430887"/>
            </a:xfrm>
            <a:prstGeom prst="rect">
              <a:avLst/>
            </a:prstGeom>
            <a:noFill/>
          </p:spPr>
          <p:txBody>
            <a:bodyPr wrap="square" lIns="72000" tIns="0" rIns="72000" bIns="0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</a:rPr>
                <a:t>03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66">
            <a:extLst>
              <a:ext uri="{FF2B5EF4-FFF2-40B4-BE49-F238E27FC236}">
                <a16:creationId xmlns:a16="http://schemas.microsoft.com/office/drawing/2014/main" id="{8DA2B4ED-243B-46C9-B4C1-B2175DF41627}"/>
              </a:ext>
            </a:extLst>
          </p:cNvPr>
          <p:cNvGrpSpPr/>
          <p:nvPr/>
        </p:nvGrpSpPr>
        <p:grpSpPr>
          <a:xfrm>
            <a:off x="3574715" y="1903180"/>
            <a:ext cx="2706608" cy="4118440"/>
            <a:chOff x="3052558" y="488760"/>
            <a:chExt cx="2706608" cy="4118440"/>
          </a:xfrm>
        </p:grpSpPr>
        <p:sp>
          <p:nvSpPr>
            <p:cNvPr id="42" name="Rounded Rectangle 3">
              <a:extLst>
                <a:ext uri="{FF2B5EF4-FFF2-40B4-BE49-F238E27FC236}">
                  <a16:creationId xmlns:a16="http://schemas.microsoft.com/office/drawing/2014/main" id="{E718BE13-77BF-446F-964E-02DAF0150A01}"/>
                </a:ext>
              </a:extLst>
            </p:cNvPr>
            <p:cNvSpPr/>
            <p:nvPr/>
          </p:nvSpPr>
          <p:spPr>
            <a:xfrm>
              <a:off x="3052558" y="488760"/>
              <a:ext cx="2706608" cy="4118440"/>
            </a:xfrm>
            <a:custGeom>
              <a:avLst/>
              <a:gdLst>
                <a:gd name="connsiteX0" fmla="*/ 130869 w 1881086"/>
                <a:gd name="connsiteY0" fmla="*/ 0 h 3024336"/>
                <a:gd name="connsiteX1" fmla="*/ 1453307 w 1881086"/>
                <a:gd name="connsiteY1" fmla="*/ 0 h 3024336"/>
                <a:gd name="connsiteX2" fmla="*/ 1584176 w 1881086"/>
                <a:gd name="connsiteY2" fmla="*/ 130869 h 3024336"/>
                <a:gd name="connsiteX3" fmla="*/ 1584176 w 1881086"/>
                <a:gd name="connsiteY3" fmla="*/ 131000 h 3024336"/>
                <a:gd name="connsiteX4" fmla="*/ 1881086 w 1881086"/>
                <a:gd name="connsiteY4" fmla="*/ 1538919 h 3024336"/>
                <a:gd name="connsiteX5" fmla="*/ 1574806 w 1881086"/>
                <a:gd name="connsiteY5" fmla="*/ 2939881 h 3024336"/>
                <a:gd name="connsiteX6" fmla="*/ 1453307 w 1881086"/>
                <a:gd name="connsiteY6" fmla="*/ 3024336 h 3024336"/>
                <a:gd name="connsiteX7" fmla="*/ 130869 w 1881086"/>
                <a:gd name="connsiteY7" fmla="*/ 3024336 h 3024336"/>
                <a:gd name="connsiteX8" fmla="*/ 0 w 1881086"/>
                <a:gd name="connsiteY8" fmla="*/ 2893467 h 3024336"/>
                <a:gd name="connsiteX9" fmla="*/ 0 w 1881086"/>
                <a:gd name="connsiteY9" fmla="*/ 130869 h 3024336"/>
                <a:gd name="connsiteX10" fmla="*/ 130869 w 1881086"/>
                <a:gd name="connsiteY10" fmla="*/ 0 h 3024336"/>
                <a:gd name="connsiteX0" fmla="*/ 130869 w 2078588"/>
                <a:gd name="connsiteY0" fmla="*/ 0 h 3024336"/>
                <a:gd name="connsiteX1" fmla="*/ 1453307 w 2078588"/>
                <a:gd name="connsiteY1" fmla="*/ 0 h 3024336"/>
                <a:gd name="connsiteX2" fmla="*/ 1584176 w 2078588"/>
                <a:gd name="connsiteY2" fmla="*/ 130869 h 3024336"/>
                <a:gd name="connsiteX3" fmla="*/ 1584176 w 2078588"/>
                <a:gd name="connsiteY3" fmla="*/ 131000 h 3024336"/>
                <a:gd name="connsiteX4" fmla="*/ 2078588 w 2078588"/>
                <a:gd name="connsiteY4" fmla="*/ 1531925 h 3024336"/>
                <a:gd name="connsiteX5" fmla="*/ 1574806 w 2078588"/>
                <a:gd name="connsiteY5" fmla="*/ 2939881 h 3024336"/>
                <a:gd name="connsiteX6" fmla="*/ 1453307 w 2078588"/>
                <a:gd name="connsiteY6" fmla="*/ 3024336 h 3024336"/>
                <a:gd name="connsiteX7" fmla="*/ 130869 w 2078588"/>
                <a:gd name="connsiteY7" fmla="*/ 3024336 h 3024336"/>
                <a:gd name="connsiteX8" fmla="*/ 0 w 2078588"/>
                <a:gd name="connsiteY8" fmla="*/ 2893467 h 3024336"/>
                <a:gd name="connsiteX9" fmla="*/ 0 w 2078588"/>
                <a:gd name="connsiteY9" fmla="*/ 130869 h 3024336"/>
                <a:gd name="connsiteX10" fmla="*/ 130869 w 2078588"/>
                <a:gd name="connsiteY10" fmla="*/ 0 h 3024336"/>
                <a:gd name="connsiteX0" fmla="*/ 130869 w 2078588"/>
                <a:gd name="connsiteY0" fmla="*/ 0 h 3024336"/>
                <a:gd name="connsiteX1" fmla="*/ 1453307 w 2078588"/>
                <a:gd name="connsiteY1" fmla="*/ 0 h 3024336"/>
                <a:gd name="connsiteX2" fmla="*/ 1584176 w 2078588"/>
                <a:gd name="connsiteY2" fmla="*/ 130869 h 3024336"/>
                <a:gd name="connsiteX3" fmla="*/ 1584176 w 2078588"/>
                <a:gd name="connsiteY3" fmla="*/ 131000 h 3024336"/>
                <a:gd name="connsiteX4" fmla="*/ 2078588 w 2078588"/>
                <a:gd name="connsiteY4" fmla="*/ 1531925 h 3024336"/>
                <a:gd name="connsiteX5" fmla="*/ 1574806 w 2078588"/>
                <a:gd name="connsiteY5" fmla="*/ 2939881 h 3024336"/>
                <a:gd name="connsiteX6" fmla="*/ 1453307 w 2078588"/>
                <a:gd name="connsiteY6" fmla="*/ 3024336 h 3024336"/>
                <a:gd name="connsiteX7" fmla="*/ 130869 w 2078588"/>
                <a:gd name="connsiteY7" fmla="*/ 3024336 h 3024336"/>
                <a:gd name="connsiteX8" fmla="*/ 0 w 2078588"/>
                <a:gd name="connsiteY8" fmla="*/ 2893467 h 3024336"/>
                <a:gd name="connsiteX9" fmla="*/ 0 w 2078588"/>
                <a:gd name="connsiteY9" fmla="*/ 130869 h 3024336"/>
                <a:gd name="connsiteX10" fmla="*/ 130869 w 2078588"/>
                <a:gd name="connsiteY10" fmla="*/ 0 h 3024336"/>
                <a:gd name="connsiteX0" fmla="*/ 130869 w 2078588"/>
                <a:gd name="connsiteY0" fmla="*/ 0 h 3024336"/>
                <a:gd name="connsiteX1" fmla="*/ 1453307 w 2078588"/>
                <a:gd name="connsiteY1" fmla="*/ 0 h 3024336"/>
                <a:gd name="connsiteX2" fmla="*/ 1584176 w 2078588"/>
                <a:gd name="connsiteY2" fmla="*/ 130869 h 3024336"/>
                <a:gd name="connsiteX3" fmla="*/ 1584176 w 2078588"/>
                <a:gd name="connsiteY3" fmla="*/ 131000 h 3024336"/>
                <a:gd name="connsiteX4" fmla="*/ 2078588 w 2078588"/>
                <a:gd name="connsiteY4" fmla="*/ 1531925 h 3024336"/>
                <a:gd name="connsiteX5" fmla="*/ 1574806 w 2078588"/>
                <a:gd name="connsiteY5" fmla="*/ 2939881 h 3024336"/>
                <a:gd name="connsiteX6" fmla="*/ 1453307 w 2078588"/>
                <a:gd name="connsiteY6" fmla="*/ 3024336 h 3024336"/>
                <a:gd name="connsiteX7" fmla="*/ 130869 w 2078588"/>
                <a:gd name="connsiteY7" fmla="*/ 3024336 h 3024336"/>
                <a:gd name="connsiteX8" fmla="*/ 0 w 2078588"/>
                <a:gd name="connsiteY8" fmla="*/ 2893467 h 3024336"/>
                <a:gd name="connsiteX9" fmla="*/ 0 w 2078588"/>
                <a:gd name="connsiteY9" fmla="*/ 130869 h 3024336"/>
                <a:gd name="connsiteX10" fmla="*/ 130869 w 2078588"/>
                <a:gd name="connsiteY10" fmla="*/ 0 h 302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78588" h="3024336">
                  <a:moveTo>
                    <a:pt x="130869" y="0"/>
                  </a:moveTo>
                  <a:lnTo>
                    <a:pt x="1453307" y="0"/>
                  </a:lnTo>
                  <a:cubicBezTo>
                    <a:pt x="1525584" y="0"/>
                    <a:pt x="1584176" y="58592"/>
                    <a:pt x="1584176" y="130869"/>
                  </a:cubicBezTo>
                  <a:lnTo>
                    <a:pt x="1584176" y="131000"/>
                  </a:lnTo>
                  <a:lnTo>
                    <a:pt x="2078588" y="1531925"/>
                  </a:lnTo>
                  <a:cubicBezTo>
                    <a:pt x="1925291" y="2033885"/>
                    <a:pt x="1742733" y="2465900"/>
                    <a:pt x="1574806" y="2939881"/>
                  </a:cubicBezTo>
                  <a:cubicBezTo>
                    <a:pt x="1556783" y="2989390"/>
                    <a:pt x="1509126" y="3024336"/>
                    <a:pt x="1453307" y="3024336"/>
                  </a:cubicBezTo>
                  <a:lnTo>
                    <a:pt x="130869" y="3024336"/>
                  </a:lnTo>
                  <a:cubicBezTo>
                    <a:pt x="58592" y="3024336"/>
                    <a:pt x="0" y="2965744"/>
                    <a:pt x="0" y="2893467"/>
                  </a:cubicBezTo>
                  <a:lnTo>
                    <a:pt x="0" y="130869"/>
                  </a:lnTo>
                  <a:cubicBezTo>
                    <a:pt x="0" y="58592"/>
                    <a:pt x="58592" y="0"/>
                    <a:pt x="130869" y="0"/>
                  </a:cubicBezTo>
                  <a:close/>
                </a:path>
              </a:pathLst>
            </a:custGeom>
            <a:noFill/>
            <a:ln w="28575"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sp>
          <p:nvSpPr>
            <p:cNvPr id="43" name="Diamond 68">
              <a:extLst>
                <a:ext uri="{FF2B5EF4-FFF2-40B4-BE49-F238E27FC236}">
                  <a16:creationId xmlns:a16="http://schemas.microsoft.com/office/drawing/2014/main" id="{38B88F4C-D300-4992-BFBE-9DBBB664B9FB}"/>
                </a:ext>
              </a:extLst>
            </p:cNvPr>
            <p:cNvSpPr/>
            <p:nvPr/>
          </p:nvSpPr>
          <p:spPr>
            <a:xfrm>
              <a:off x="4869947" y="1250150"/>
              <a:ext cx="889219" cy="2677657"/>
            </a:xfrm>
            <a:prstGeom prst="diamond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9">
              <a:extLst>
                <a:ext uri="{FF2B5EF4-FFF2-40B4-BE49-F238E27FC236}">
                  <a16:creationId xmlns:a16="http://schemas.microsoft.com/office/drawing/2014/main" id="{FA85A664-7158-498B-9CBF-9D3B34514660}"/>
                </a:ext>
              </a:extLst>
            </p:cNvPr>
            <p:cNvGrpSpPr/>
            <p:nvPr/>
          </p:nvGrpSpPr>
          <p:grpSpPr>
            <a:xfrm>
              <a:off x="3237370" y="797019"/>
              <a:ext cx="1632577" cy="3501923"/>
              <a:chOff x="3237370" y="958300"/>
              <a:chExt cx="1632577" cy="3501923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96140ED-6577-43C0-8BF4-858A13D26EC6}"/>
                  </a:ext>
                </a:extLst>
              </p:cNvPr>
              <p:cNvSpPr txBox="1"/>
              <p:nvPr/>
            </p:nvSpPr>
            <p:spPr>
              <a:xfrm>
                <a:off x="3237370" y="1413235"/>
                <a:ext cx="1632577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I hope and I believe that this Template will your Time, Money and Reputation. Easy to change colors, photos and Text.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 You can simply impress your audience and add a unique zing and appeal to your Presentations. 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1C4AAEE-1190-443D-978B-66EC5236A0E2}"/>
                  </a:ext>
                </a:extLst>
              </p:cNvPr>
              <p:cNvSpPr txBox="1"/>
              <p:nvPr/>
            </p:nvSpPr>
            <p:spPr>
              <a:xfrm>
                <a:off x="3237370" y="958300"/>
                <a:ext cx="16325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accent2"/>
                    </a:solidFill>
                  </a:rPr>
                  <a:t>Contents Title</a:t>
                </a:r>
                <a:endParaRPr lang="ko-KR" altLang="en-US" sz="140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200BC24-3E13-4911-B3F7-3991BDBA1379}"/>
                </a:ext>
              </a:extLst>
            </p:cNvPr>
            <p:cNvSpPr txBox="1"/>
            <p:nvPr/>
          </p:nvSpPr>
          <p:spPr>
            <a:xfrm>
              <a:off x="4927255" y="2373534"/>
              <a:ext cx="808194" cy="430887"/>
            </a:xfrm>
            <a:prstGeom prst="rect">
              <a:avLst/>
            </a:prstGeom>
            <a:noFill/>
          </p:spPr>
          <p:txBody>
            <a:bodyPr wrap="square" lIns="72000" tIns="0" rIns="72000" bIns="0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</a:rPr>
                <a:t>02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oup 73">
            <a:extLst>
              <a:ext uri="{FF2B5EF4-FFF2-40B4-BE49-F238E27FC236}">
                <a16:creationId xmlns:a16="http://schemas.microsoft.com/office/drawing/2014/main" id="{7E6E6D0D-50A8-4EA9-94CB-5A28274BCD7B}"/>
              </a:ext>
            </a:extLst>
          </p:cNvPr>
          <p:cNvGrpSpPr/>
          <p:nvPr/>
        </p:nvGrpSpPr>
        <p:grpSpPr>
          <a:xfrm>
            <a:off x="1029202" y="1903180"/>
            <a:ext cx="2706608" cy="4118440"/>
            <a:chOff x="3052558" y="488760"/>
            <a:chExt cx="2706608" cy="4118440"/>
          </a:xfrm>
        </p:grpSpPr>
        <p:sp>
          <p:nvSpPr>
            <p:cNvPr id="49" name="Rounded Rectangle 3">
              <a:extLst>
                <a:ext uri="{FF2B5EF4-FFF2-40B4-BE49-F238E27FC236}">
                  <a16:creationId xmlns:a16="http://schemas.microsoft.com/office/drawing/2014/main" id="{1D4BDADF-D306-47A5-81CE-1F7907367609}"/>
                </a:ext>
              </a:extLst>
            </p:cNvPr>
            <p:cNvSpPr/>
            <p:nvPr/>
          </p:nvSpPr>
          <p:spPr>
            <a:xfrm>
              <a:off x="3052558" y="488760"/>
              <a:ext cx="2706608" cy="4118440"/>
            </a:xfrm>
            <a:custGeom>
              <a:avLst/>
              <a:gdLst>
                <a:gd name="connsiteX0" fmla="*/ 130869 w 1881086"/>
                <a:gd name="connsiteY0" fmla="*/ 0 h 3024336"/>
                <a:gd name="connsiteX1" fmla="*/ 1453307 w 1881086"/>
                <a:gd name="connsiteY1" fmla="*/ 0 h 3024336"/>
                <a:gd name="connsiteX2" fmla="*/ 1584176 w 1881086"/>
                <a:gd name="connsiteY2" fmla="*/ 130869 h 3024336"/>
                <a:gd name="connsiteX3" fmla="*/ 1584176 w 1881086"/>
                <a:gd name="connsiteY3" fmla="*/ 131000 h 3024336"/>
                <a:gd name="connsiteX4" fmla="*/ 1881086 w 1881086"/>
                <a:gd name="connsiteY4" fmla="*/ 1538919 h 3024336"/>
                <a:gd name="connsiteX5" fmla="*/ 1574806 w 1881086"/>
                <a:gd name="connsiteY5" fmla="*/ 2939881 h 3024336"/>
                <a:gd name="connsiteX6" fmla="*/ 1453307 w 1881086"/>
                <a:gd name="connsiteY6" fmla="*/ 3024336 h 3024336"/>
                <a:gd name="connsiteX7" fmla="*/ 130869 w 1881086"/>
                <a:gd name="connsiteY7" fmla="*/ 3024336 h 3024336"/>
                <a:gd name="connsiteX8" fmla="*/ 0 w 1881086"/>
                <a:gd name="connsiteY8" fmla="*/ 2893467 h 3024336"/>
                <a:gd name="connsiteX9" fmla="*/ 0 w 1881086"/>
                <a:gd name="connsiteY9" fmla="*/ 130869 h 3024336"/>
                <a:gd name="connsiteX10" fmla="*/ 130869 w 1881086"/>
                <a:gd name="connsiteY10" fmla="*/ 0 h 3024336"/>
                <a:gd name="connsiteX0" fmla="*/ 130869 w 2078588"/>
                <a:gd name="connsiteY0" fmla="*/ 0 h 3024336"/>
                <a:gd name="connsiteX1" fmla="*/ 1453307 w 2078588"/>
                <a:gd name="connsiteY1" fmla="*/ 0 h 3024336"/>
                <a:gd name="connsiteX2" fmla="*/ 1584176 w 2078588"/>
                <a:gd name="connsiteY2" fmla="*/ 130869 h 3024336"/>
                <a:gd name="connsiteX3" fmla="*/ 1584176 w 2078588"/>
                <a:gd name="connsiteY3" fmla="*/ 131000 h 3024336"/>
                <a:gd name="connsiteX4" fmla="*/ 2078588 w 2078588"/>
                <a:gd name="connsiteY4" fmla="*/ 1531925 h 3024336"/>
                <a:gd name="connsiteX5" fmla="*/ 1574806 w 2078588"/>
                <a:gd name="connsiteY5" fmla="*/ 2939881 h 3024336"/>
                <a:gd name="connsiteX6" fmla="*/ 1453307 w 2078588"/>
                <a:gd name="connsiteY6" fmla="*/ 3024336 h 3024336"/>
                <a:gd name="connsiteX7" fmla="*/ 130869 w 2078588"/>
                <a:gd name="connsiteY7" fmla="*/ 3024336 h 3024336"/>
                <a:gd name="connsiteX8" fmla="*/ 0 w 2078588"/>
                <a:gd name="connsiteY8" fmla="*/ 2893467 h 3024336"/>
                <a:gd name="connsiteX9" fmla="*/ 0 w 2078588"/>
                <a:gd name="connsiteY9" fmla="*/ 130869 h 3024336"/>
                <a:gd name="connsiteX10" fmla="*/ 130869 w 2078588"/>
                <a:gd name="connsiteY10" fmla="*/ 0 h 3024336"/>
                <a:gd name="connsiteX0" fmla="*/ 130869 w 2078588"/>
                <a:gd name="connsiteY0" fmla="*/ 0 h 3024336"/>
                <a:gd name="connsiteX1" fmla="*/ 1453307 w 2078588"/>
                <a:gd name="connsiteY1" fmla="*/ 0 h 3024336"/>
                <a:gd name="connsiteX2" fmla="*/ 1584176 w 2078588"/>
                <a:gd name="connsiteY2" fmla="*/ 130869 h 3024336"/>
                <a:gd name="connsiteX3" fmla="*/ 1584176 w 2078588"/>
                <a:gd name="connsiteY3" fmla="*/ 131000 h 3024336"/>
                <a:gd name="connsiteX4" fmla="*/ 2078588 w 2078588"/>
                <a:gd name="connsiteY4" fmla="*/ 1531925 h 3024336"/>
                <a:gd name="connsiteX5" fmla="*/ 1574806 w 2078588"/>
                <a:gd name="connsiteY5" fmla="*/ 2939881 h 3024336"/>
                <a:gd name="connsiteX6" fmla="*/ 1453307 w 2078588"/>
                <a:gd name="connsiteY6" fmla="*/ 3024336 h 3024336"/>
                <a:gd name="connsiteX7" fmla="*/ 130869 w 2078588"/>
                <a:gd name="connsiteY7" fmla="*/ 3024336 h 3024336"/>
                <a:gd name="connsiteX8" fmla="*/ 0 w 2078588"/>
                <a:gd name="connsiteY8" fmla="*/ 2893467 h 3024336"/>
                <a:gd name="connsiteX9" fmla="*/ 0 w 2078588"/>
                <a:gd name="connsiteY9" fmla="*/ 130869 h 3024336"/>
                <a:gd name="connsiteX10" fmla="*/ 130869 w 2078588"/>
                <a:gd name="connsiteY10" fmla="*/ 0 h 3024336"/>
                <a:gd name="connsiteX0" fmla="*/ 130869 w 2078588"/>
                <a:gd name="connsiteY0" fmla="*/ 0 h 3024336"/>
                <a:gd name="connsiteX1" fmla="*/ 1453307 w 2078588"/>
                <a:gd name="connsiteY1" fmla="*/ 0 h 3024336"/>
                <a:gd name="connsiteX2" fmla="*/ 1584176 w 2078588"/>
                <a:gd name="connsiteY2" fmla="*/ 130869 h 3024336"/>
                <a:gd name="connsiteX3" fmla="*/ 1584176 w 2078588"/>
                <a:gd name="connsiteY3" fmla="*/ 131000 h 3024336"/>
                <a:gd name="connsiteX4" fmla="*/ 2078588 w 2078588"/>
                <a:gd name="connsiteY4" fmla="*/ 1531925 h 3024336"/>
                <a:gd name="connsiteX5" fmla="*/ 1574806 w 2078588"/>
                <a:gd name="connsiteY5" fmla="*/ 2939881 h 3024336"/>
                <a:gd name="connsiteX6" fmla="*/ 1453307 w 2078588"/>
                <a:gd name="connsiteY6" fmla="*/ 3024336 h 3024336"/>
                <a:gd name="connsiteX7" fmla="*/ 130869 w 2078588"/>
                <a:gd name="connsiteY7" fmla="*/ 3024336 h 3024336"/>
                <a:gd name="connsiteX8" fmla="*/ 0 w 2078588"/>
                <a:gd name="connsiteY8" fmla="*/ 2893467 h 3024336"/>
                <a:gd name="connsiteX9" fmla="*/ 0 w 2078588"/>
                <a:gd name="connsiteY9" fmla="*/ 130869 h 3024336"/>
                <a:gd name="connsiteX10" fmla="*/ 130869 w 2078588"/>
                <a:gd name="connsiteY10" fmla="*/ 0 h 302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78588" h="3024336">
                  <a:moveTo>
                    <a:pt x="130869" y="0"/>
                  </a:moveTo>
                  <a:lnTo>
                    <a:pt x="1453307" y="0"/>
                  </a:lnTo>
                  <a:cubicBezTo>
                    <a:pt x="1525584" y="0"/>
                    <a:pt x="1584176" y="58592"/>
                    <a:pt x="1584176" y="130869"/>
                  </a:cubicBezTo>
                  <a:lnTo>
                    <a:pt x="1584176" y="131000"/>
                  </a:lnTo>
                  <a:lnTo>
                    <a:pt x="2078588" y="1531925"/>
                  </a:lnTo>
                  <a:cubicBezTo>
                    <a:pt x="1925291" y="2033885"/>
                    <a:pt x="1742733" y="2465900"/>
                    <a:pt x="1574806" y="2939881"/>
                  </a:cubicBezTo>
                  <a:cubicBezTo>
                    <a:pt x="1556783" y="2989390"/>
                    <a:pt x="1509126" y="3024336"/>
                    <a:pt x="1453307" y="3024336"/>
                  </a:cubicBezTo>
                  <a:lnTo>
                    <a:pt x="130869" y="3024336"/>
                  </a:lnTo>
                  <a:cubicBezTo>
                    <a:pt x="58592" y="3024336"/>
                    <a:pt x="0" y="2965744"/>
                    <a:pt x="0" y="2893467"/>
                  </a:cubicBezTo>
                  <a:lnTo>
                    <a:pt x="0" y="130869"/>
                  </a:lnTo>
                  <a:cubicBezTo>
                    <a:pt x="0" y="58592"/>
                    <a:pt x="58592" y="0"/>
                    <a:pt x="130869" y="0"/>
                  </a:cubicBezTo>
                  <a:close/>
                </a:path>
              </a:pathLst>
            </a:custGeom>
            <a:noFill/>
            <a:ln w="285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sp>
          <p:nvSpPr>
            <p:cNvPr id="50" name="Diamond 75">
              <a:extLst>
                <a:ext uri="{FF2B5EF4-FFF2-40B4-BE49-F238E27FC236}">
                  <a16:creationId xmlns:a16="http://schemas.microsoft.com/office/drawing/2014/main" id="{5A9996BC-9DEF-4CA2-8A05-C4F0D6A1868F}"/>
                </a:ext>
              </a:extLst>
            </p:cNvPr>
            <p:cNvSpPr/>
            <p:nvPr/>
          </p:nvSpPr>
          <p:spPr>
            <a:xfrm>
              <a:off x="4869947" y="1250150"/>
              <a:ext cx="889219" cy="2677657"/>
            </a:xfrm>
            <a:prstGeom prst="diamond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76">
              <a:extLst>
                <a:ext uri="{FF2B5EF4-FFF2-40B4-BE49-F238E27FC236}">
                  <a16:creationId xmlns:a16="http://schemas.microsoft.com/office/drawing/2014/main" id="{61920758-39E8-4FB5-A54C-0914581A655D}"/>
                </a:ext>
              </a:extLst>
            </p:cNvPr>
            <p:cNvGrpSpPr/>
            <p:nvPr/>
          </p:nvGrpSpPr>
          <p:grpSpPr>
            <a:xfrm>
              <a:off x="3237370" y="797019"/>
              <a:ext cx="1632577" cy="3501923"/>
              <a:chOff x="3237370" y="958300"/>
              <a:chExt cx="1632577" cy="3501923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C30CA5E-76A5-48BD-BB37-282A19291490}"/>
                  </a:ext>
                </a:extLst>
              </p:cNvPr>
              <p:cNvSpPr txBox="1"/>
              <p:nvPr/>
            </p:nvSpPr>
            <p:spPr>
              <a:xfrm>
                <a:off x="3237370" y="1413235"/>
                <a:ext cx="1632577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I hope and I believe that this Template will your Time, Money and Reputation. Easy to change colors, photos and Text.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 You can simply impress your audience and add a unique zing and appeal to your Presentations. 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9BCE93E-7AC3-47C8-A7C4-AF643DC521C2}"/>
                  </a:ext>
                </a:extLst>
              </p:cNvPr>
              <p:cNvSpPr txBox="1"/>
              <p:nvPr/>
            </p:nvSpPr>
            <p:spPr>
              <a:xfrm>
                <a:off x="3237370" y="958300"/>
                <a:ext cx="16325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accent1"/>
                    </a:solidFill>
                  </a:rPr>
                  <a:t>Contents Title</a:t>
                </a:r>
                <a:endParaRPr lang="ko-KR" altLang="en-US" sz="1400" b="1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245AB4B-E4E9-410A-93D3-1A8527B56015}"/>
                </a:ext>
              </a:extLst>
            </p:cNvPr>
            <p:cNvSpPr txBox="1"/>
            <p:nvPr/>
          </p:nvSpPr>
          <p:spPr>
            <a:xfrm>
              <a:off x="4927255" y="2373534"/>
              <a:ext cx="808194" cy="430887"/>
            </a:xfrm>
            <a:prstGeom prst="rect">
              <a:avLst/>
            </a:prstGeom>
            <a:noFill/>
          </p:spPr>
          <p:txBody>
            <a:bodyPr wrap="square" lIns="72000" tIns="0" rIns="72000" bIns="0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</a:rPr>
                <a:t>01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3" name="Picture 21">
            <a:extLst>
              <a:ext uri="{FF2B5EF4-FFF2-40B4-BE49-F238E27FC236}">
                <a16:creationId xmlns:a16="http://schemas.microsoft.com/office/drawing/2014/main" id="{AB6AEBAA-9EC3-4049-8AB7-8D1C43D3F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496" y="2619204"/>
            <a:ext cx="2467632" cy="2467632"/>
          </a:xfrm>
          <a:prstGeom prst="rect">
            <a:avLst/>
          </a:prstGeom>
        </p:spPr>
      </p:pic>
      <p:sp>
        <p:nvSpPr>
          <p:cNvPr id="4" name="Freeform 11">
            <a:extLst>
              <a:ext uri="{FF2B5EF4-FFF2-40B4-BE49-F238E27FC236}">
                <a16:creationId xmlns:a16="http://schemas.microsoft.com/office/drawing/2014/main" id="{B58C0EBE-1ED8-4E95-B33C-7BE1F5D0FD6F}"/>
              </a:ext>
            </a:extLst>
          </p:cNvPr>
          <p:cNvSpPr>
            <a:spLocks/>
          </p:cNvSpPr>
          <p:nvPr/>
        </p:nvSpPr>
        <p:spPr bwMode="auto">
          <a:xfrm>
            <a:off x="4870179" y="2064858"/>
            <a:ext cx="3733938" cy="3593742"/>
          </a:xfrm>
          <a:custGeom>
            <a:avLst/>
            <a:gdLst>
              <a:gd name="connsiteX0" fmla="*/ 3175848 w 6187971"/>
              <a:gd name="connsiteY0" fmla="*/ 5544922 h 5955635"/>
              <a:gd name="connsiteX1" fmla="*/ 3184857 w 6187971"/>
              <a:gd name="connsiteY1" fmla="*/ 5542997 h 5955635"/>
              <a:gd name="connsiteX2" fmla="*/ 3185794 w 6187971"/>
              <a:gd name="connsiteY2" fmla="*/ 5544792 h 5955635"/>
              <a:gd name="connsiteX3" fmla="*/ 3509992 w 6187971"/>
              <a:gd name="connsiteY3" fmla="*/ 5452506 h 5955635"/>
              <a:gd name="connsiteX4" fmla="*/ 3560810 w 6187971"/>
              <a:gd name="connsiteY4" fmla="*/ 5445094 h 5955635"/>
              <a:gd name="connsiteX5" fmla="*/ 3523318 w 6187971"/>
              <a:gd name="connsiteY5" fmla="*/ 5451849 h 5955635"/>
              <a:gd name="connsiteX6" fmla="*/ 3518813 w 6187971"/>
              <a:gd name="connsiteY6" fmla="*/ 5452811 h 5955635"/>
              <a:gd name="connsiteX7" fmla="*/ 3472811 w 6187971"/>
              <a:gd name="connsiteY7" fmla="*/ 5457929 h 5955635"/>
              <a:gd name="connsiteX8" fmla="*/ 3477314 w 6187971"/>
              <a:gd name="connsiteY8" fmla="*/ 5456967 h 5955635"/>
              <a:gd name="connsiteX9" fmla="*/ 3481818 w 6187971"/>
              <a:gd name="connsiteY9" fmla="*/ 5456005 h 5955635"/>
              <a:gd name="connsiteX10" fmla="*/ 3499835 w 6187971"/>
              <a:gd name="connsiteY10" fmla="*/ 5452156 h 5955635"/>
              <a:gd name="connsiteX11" fmla="*/ 3509992 w 6187971"/>
              <a:gd name="connsiteY11" fmla="*/ 5452506 h 5955635"/>
              <a:gd name="connsiteX12" fmla="*/ 4648965 w 6187971"/>
              <a:gd name="connsiteY12" fmla="*/ 5205864 h 5955635"/>
              <a:gd name="connsiteX13" fmla="*/ 4648375 w 6187971"/>
              <a:gd name="connsiteY13" fmla="*/ 5206776 h 5955635"/>
              <a:gd name="connsiteX14" fmla="*/ 4643871 w 6187971"/>
              <a:gd name="connsiteY14" fmla="*/ 5207738 h 5955635"/>
              <a:gd name="connsiteX15" fmla="*/ 3439358 w 6187971"/>
              <a:gd name="connsiteY15" fmla="*/ 5455658 h 5955635"/>
              <a:gd name="connsiteX16" fmla="*/ 3443861 w 6187971"/>
              <a:gd name="connsiteY16" fmla="*/ 5454695 h 5955635"/>
              <a:gd name="connsiteX17" fmla="*/ 3462839 w 6187971"/>
              <a:gd name="connsiteY17" fmla="*/ 5455350 h 5955635"/>
              <a:gd name="connsiteX18" fmla="*/ 3463802 w 6187971"/>
              <a:gd name="connsiteY18" fmla="*/ 5459854 h 5955635"/>
              <a:gd name="connsiteX19" fmla="*/ 3464764 w 6187971"/>
              <a:gd name="connsiteY19" fmla="*/ 5464358 h 5955635"/>
              <a:gd name="connsiteX20" fmla="*/ 3386270 w 6187971"/>
              <a:gd name="connsiteY20" fmla="*/ 5471708 h 5955635"/>
              <a:gd name="connsiteX21" fmla="*/ 3439358 w 6187971"/>
              <a:gd name="connsiteY21" fmla="*/ 5455658 h 5955635"/>
              <a:gd name="connsiteX22" fmla="*/ 4926827 w 6187971"/>
              <a:gd name="connsiteY22" fmla="*/ 4878836 h 5955635"/>
              <a:gd name="connsiteX23" fmla="*/ 4931331 w 6187971"/>
              <a:gd name="connsiteY23" fmla="*/ 4877874 h 5955635"/>
              <a:gd name="connsiteX24" fmla="*/ 4927253 w 6187971"/>
              <a:gd name="connsiteY24" fmla="*/ 4880833 h 5955635"/>
              <a:gd name="connsiteX25" fmla="*/ 1616921 w 6187971"/>
              <a:gd name="connsiteY25" fmla="*/ 5147987 h 5955635"/>
              <a:gd name="connsiteX26" fmla="*/ 1621158 w 6187971"/>
              <a:gd name="connsiteY26" fmla="*/ 5151791 h 5955635"/>
              <a:gd name="connsiteX27" fmla="*/ 1617883 w 6187971"/>
              <a:gd name="connsiteY27" fmla="*/ 5152491 h 5955635"/>
              <a:gd name="connsiteX28" fmla="*/ 1616921 w 6187971"/>
              <a:gd name="connsiteY28" fmla="*/ 5147987 h 5955635"/>
              <a:gd name="connsiteX29" fmla="*/ 6029280 w 6187971"/>
              <a:gd name="connsiteY29" fmla="*/ 4202957 h 5955635"/>
              <a:gd name="connsiteX30" fmla="*/ 6033742 w 6187971"/>
              <a:gd name="connsiteY30" fmla="*/ 4205846 h 5955635"/>
              <a:gd name="connsiteX31" fmla="*/ 6030850 w 6187971"/>
              <a:gd name="connsiteY31" fmla="*/ 4210306 h 5955635"/>
              <a:gd name="connsiteX32" fmla="*/ 6030065 w 6187971"/>
              <a:gd name="connsiteY32" fmla="*/ 4206631 h 5955635"/>
              <a:gd name="connsiteX33" fmla="*/ 6029280 w 6187971"/>
              <a:gd name="connsiteY33" fmla="*/ 4202957 h 5955635"/>
              <a:gd name="connsiteX34" fmla="*/ 5195431 w 6187971"/>
              <a:gd name="connsiteY34" fmla="*/ 4350487 h 5955635"/>
              <a:gd name="connsiteX35" fmla="*/ 5195619 w 6187971"/>
              <a:gd name="connsiteY35" fmla="*/ 4350447 h 5955635"/>
              <a:gd name="connsiteX36" fmla="*/ 5191889 w 6187971"/>
              <a:gd name="connsiteY36" fmla="*/ 4355954 h 5955635"/>
              <a:gd name="connsiteX37" fmla="*/ 5195431 w 6187971"/>
              <a:gd name="connsiteY37" fmla="*/ 4350487 h 5955635"/>
              <a:gd name="connsiteX38" fmla="*/ 5135887 w 6187971"/>
              <a:gd name="connsiteY38" fmla="*/ 4358358 h 5955635"/>
              <a:gd name="connsiteX39" fmla="*/ 5135916 w 6187971"/>
              <a:gd name="connsiteY39" fmla="*/ 4358493 h 5955635"/>
              <a:gd name="connsiteX40" fmla="*/ 5132374 w 6187971"/>
              <a:gd name="connsiteY40" fmla="*/ 4363959 h 5955635"/>
              <a:gd name="connsiteX41" fmla="*/ 1535232 w 6187971"/>
              <a:gd name="connsiteY41" fmla="*/ 5118342 h 5955635"/>
              <a:gd name="connsiteX42" fmla="*/ 1540699 w 6187971"/>
              <a:gd name="connsiteY42" fmla="*/ 5121884 h 5955635"/>
              <a:gd name="connsiteX43" fmla="*/ 1546166 w 6187971"/>
              <a:gd name="connsiteY43" fmla="*/ 5125426 h 5955635"/>
              <a:gd name="connsiteX44" fmla="*/ 1541661 w 6187971"/>
              <a:gd name="connsiteY44" fmla="*/ 5126389 h 5955635"/>
              <a:gd name="connsiteX45" fmla="*/ 1535232 w 6187971"/>
              <a:gd name="connsiteY45" fmla="*/ 5118342 h 5955635"/>
              <a:gd name="connsiteX46" fmla="*/ 1296561 w 6187971"/>
              <a:gd name="connsiteY46" fmla="*/ 4951097 h 5955635"/>
              <a:gd name="connsiteX47" fmla="*/ 1298982 w 6187971"/>
              <a:gd name="connsiteY47" fmla="*/ 4952173 h 5955635"/>
              <a:gd name="connsiteX48" fmla="*/ 1302760 w 6187971"/>
              <a:gd name="connsiteY48" fmla="*/ 4956076 h 5955635"/>
              <a:gd name="connsiteX49" fmla="*/ 1297293 w 6187971"/>
              <a:gd name="connsiteY49" fmla="*/ 4952534 h 5955635"/>
              <a:gd name="connsiteX50" fmla="*/ 1299553 w 6187971"/>
              <a:gd name="connsiteY50" fmla="*/ 4938864 h 5955635"/>
              <a:gd name="connsiteX51" fmla="*/ 1305339 w 6187971"/>
              <a:gd name="connsiteY51" fmla="*/ 4946105 h 5955635"/>
              <a:gd name="connsiteX52" fmla="*/ 1299715 w 6187971"/>
              <a:gd name="connsiteY52" fmla="*/ 4939066 h 5955635"/>
              <a:gd name="connsiteX53" fmla="*/ 6187039 w 6187971"/>
              <a:gd name="connsiteY53" fmla="*/ 3627519 h 5955635"/>
              <a:gd name="connsiteX54" fmla="*/ 6185137 w 6187971"/>
              <a:gd name="connsiteY54" fmla="*/ 3708609 h 5955635"/>
              <a:gd name="connsiteX55" fmla="*/ 6163816 w 6187971"/>
              <a:gd name="connsiteY55" fmla="*/ 3770795 h 5955635"/>
              <a:gd name="connsiteX56" fmla="*/ 6168279 w 6187971"/>
              <a:gd name="connsiteY56" fmla="*/ 3773684 h 5955635"/>
              <a:gd name="connsiteX57" fmla="*/ 6163279 w 6187971"/>
              <a:gd name="connsiteY57" fmla="*/ 3786278 h 5955635"/>
              <a:gd name="connsiteX58" fmla="*/ 6160387 w 6187971"/>
              <a:gd name="connsiteY58" fmla="*/ 3790738 h 5955635"/>
              <a:gd name="connsiteX59" fmla="*/ 6164064 w 6187971"/>
              <a:gd name="connsiteY59" fmla="*/ 3789953 h 5955635"/>
              <a:gd name="connsiteX60" fmla="*/ 6153775 w 6187971"/>
              <a:gd name="connsiteY60" fmla="*/ 3849782 h 5955635"/>
              <a:gd name="connsiteX61" fmla="*/ 6154561 w 6187971"/>
              <a:gd name="connsiteY61" fmla="*/ 3853456 h 5955635"/>
              <a:gd name="connsiteX62" fmla="*/ 6155346 w 6187971"/>
              <a:gd name="connsiteY62" fmla="*/ 3857131 h 5955635"/>
              <a:gd name="connsiteX63" fmla="*/ 6156131 w 6187971"/>
              <a:gd name="connsiteY63" fmla="*/ 3860805 h 5955635"/>
              <a:gd name="connsiteX64" fmla="*/ 6152454 w 6187971"/>
              <a:gd name="connsiteY64" fmla="*/ 3861591 h 5955635"/>
              <a:gd name="connsiteX65" fmla="*/ 6156916 w 6187971"/>
              <a:gd name="connsiteY65" fmla="*/ 3864480 h 5955635"/>
              <a:gd name="connsiteX66" fmla="*/ 6155841 w 6187971"/>
              <a:gd name="connsiteY66" fmla="*/ 3895446 h 5955635"/>
              <a:gd name="connsiteX67" fmla="*/ 6171873 w 6187971"/>
              <a:gd name="connsiteY67" fmla="*/ 3880495 h 5955635"/>
              <a:gd name="connsiteX68" fmla="*/ 6171604 w 6187971"/>
              <a:gd name="connsiteY68" fmla="*/ 3888236 h 5955635"/>
              <a:gd name="connsiteX69" fmla="*/ 6171470 w 6187971"/>
              <a:gd name="connsiteY69" fmla="*/ 3892106 h 5955635"/>
              <a:gd name="connsiteX70" fmla="*/ 6170551 w 6187971"/>
              <a:gd name="connsiteY70" fmla="*/ 3892303 h 5955635"/>
              <a:gd name="connsiteX71" fmla="*/ 6171336 w 6187971"/>
              <a:gd name="connsiteY71" fmla="*/ 3895977 h 5955635"/>
              <a:gd name="connsiteX72" fmla="*/ 6171470 w 6187971"/>
              <a:gd name="connsiteY72" fmla="*/ 3892106 h 5955635"/>
              <a:gd name="connsiteX73" fmla="*/ 6174228 w 6187971"/>
              <a:gd name="connsiteY73" fmla="*/ 3891517 h 5955635"/>
              <a:gd name="connsiteX74" fmla="*/ 6175013 w 6187971"/>
              <a:gd name="connsiteY74" fmla="*/ 3895192 h 5955635"/>
              <a:gd name="connsiteX75" fmla="*/ 6175798 w 6187971"/>
              <a:gd name="connsiteY75" fmla="*/ 3898866 h 5955635"/>
              <a:gd name="connsiteX76" fmla="*/ 6168691 w 6187971"/>
              <a:gd name="connsiteY76" fmla="*/ 3919595 h 5955635"/>
              <a:gd name="connsiteX77" fmla="*/ 6165799 w 6187971"/>
              <a:gd name="connsiteY77" fmla="*/ 3924055 h 5955635"/>
              <a:gd name="connsiteX78" fmla="*/ 6163691 w 6187971"/>
              <a:gd name="connsiteY78" fmla="*/ 3932189 h 5955635"/>
              <a:gd name="connsiteX79" fmla="*/ 6160799 w 6187971"/>
              <a:gd name="connsiteY79" fmla="*/ 3936650 h 5955635"/>
              <a:gd name="connsiteX80" fmla="*/ 6162906 w 6187971"/>
              <a:gd name="connsiteY80" fmla="*/ 3928515 h 5955635"/>
              <a:gd name="connsiteX81" fmla="*/ 6165014 w 6187971"/>
              <a:gd name="connsiteY81" fmla="*/ 3920380 h 5955635"/>
              <a:gd name="connsiteX82" fmla="*/ 6150552 w 6187971"/>
              <a:gd name="connsiteY82" fmla="*/ 3942681 h 5955635"/>
              <a:gd name="connsiteX83" fmla="*/ 6137165 w 6187971"/>
              <a:gd name="connsiteY83" fmla="*/ 3934015 h 5955635"/>
              <a:gd name="connsiteX84" fmla="*/ 6088449 w 6187971"/>
              <a:gd name="connsiteY84" fmla="*/ 4101948 h 5955635"/>
              <a:gd name="connsiteX85" fmla="*/ 6086341 w 6187971"/>
              <a:gd name="connsiteY85" fmla="*/ 4110083 h 5955635"/>
              <a:gd name="connsiteX86" fmla="*/ 6083449 w 6187971"/>
              <a:gd name="connsiteY86" fmla="*/ 4114542 h 5955635"/>
              <a:gd name="connsiteX87" fmla="*/ 6059236 w 6187971"/>
              <a:gd name="connsiteY87" fmla="*/ 4181188 h 5955635"/>
              <a:gd name="connsiteX88" fmla="*/ 6030808 w 6187971"/>
              <a:gd name="connsiteY88" fmla="*/ 4264104 h 5955635"/>
              <a:gd name="connsiteX89" fmla="*/ 5990563 w 6187971"/>
              <a:gd name="connsiteY89" fmla="*/ 4345702 h 5955635"/>
              <a:gd name="connsiteX90" fmla="*/ 5931641 w 6187971"/>
              <a:gd name="connsiteY90" fmla="*/ 4465868 h 5955635"/>
              <a:gd name="connsiteX91" fmla="*/ 5868547 w 6187971"/>
              <a:gd name="connsiteY91" fmla="*/ 4548506 h 5955635"/>
              <a:gd name="connsiteX92" fmla="*/ 5877224 w 6187971"/>
              <a:gd name="connsiteY92" fmla="*/ 4535125 h 5955635"/>
              <a:gd name="connsiteX93" fmla="*/ 5870655 w 6187971"/>
              <a:gd name="connsiteY93" fmla="*/ 4540371 h 5955635"/>
              <a:gd name="connsiteX94" fmla="*/ 5867762 w 6187971"/>
              <a:gd name="connsiteY94" fmla="*/ 4544831 h 5955635"/>
              <a:gd name="connsiteX95" fmla="*/ 5869870 w 6187971"/>
              <a:gd name="connsiteY95" fmla="*/ 4536697 h 5955635"/>
              <a:gd name="connsiteX96" fmla="*/ 5869085 w 6187971"/>
              <a:gd name="connsiteY96" fmla="*/ 4533022 h 5955635"/>
              <a:gd name="connsiteX97" fmla="*/ 5809916 w 6187971"/>
              <a:gd name="connsiteY97" fmla="*/ 4634032 h 5955635"/>
              <a:gd name="connsiteX98" fmla="*/ 5732112 w 6187971"/>
              <a:gd name="connsiteY98" fmla="*/ 4719811 h 5955635"/>
              <a:gd name="connsiteX99" fmla="*/ 5839913 w 6187971"/>
              <a:gd name="connsiteY99" fmla="*/ 4558465 h 5955635"/>
              <a:gd name="connsiteX100" fmla="*/ 5846236 w 6187971"/>
              <a:gd name="connsiteY100" fmla="*/ 4534062 h 5955635"/>
              <a:gd name="connsiteX101" fmla="*/ 5879621 w 6187971"/>
              <a:gd name="connsiteY101" fmla="*/ 4492350 h 5955635"/>
              <a:gd name="connsiteX102" fmla="*/ 5893835 w 6187971"/>
              <a:gd name="connsiteY102" fmla="*/ 4450893 h 5955635"/>
              <a:gd name="connsiteX103" fmla="*/ 5930898 w 6187971"/>
              <a:gd name="connsiteY103" fmla="*/ 4408396 h 5955635"/>
              <a:gd name="connsiteX104" fmla="*/ 5939823 w 6187971"/>
              <a:gd name="connsiteY104" fmla="*/ 4414173 h 5955635"/>
              <a:gd name="connsiteX105" fmla="*/ 5959284 w 6187971"/>
              <a:gd name="connsiteY105" fmla="*/ 4379279 h 5955635"/>
              <a:gd name="connsiteX106" fmla="*/ 5955607 w 6187971"/>
              <a:gd name="connsiteY106" fmla="*/ 4380064 h 5955635"/>
              <a:gd name="connsiteX107" fmla="*/ 5952715 w 6187971"/>
              <a:gd name="connsiteY107" fmla="*/ 4384525 h 5955635"/>
              <a:gd name="connsiteX108" fmla="*/ 5951930 w 6187971"/>
              <a:gd name="connsiteY108" fmla="*/ 4380850 h 5955635"/>
              <a:gd name="connsiteX109" fmla="*/ 5941683 w 6187971"/>
              <a:gd name="connsiteY109" fmla="*/ 4386882 h 5955635"/>
              <a:gd name="connsiteX110" fmla="*/ 5955359 w 6187971"/>
              <a:gd name="connsiteY110" fmla="*/ 4360907 h 5955635"/>
              <a:gd name="connsiteX111" fmla="*/ 5954574 w 6187971"/>
              <a:gd name="connsiteY111" fmla="*/ 4357232 h 5955635"/>
              <a:gd name="connsiteX112" fmla="*/ 5958251 w 6187971"/>
              <a:gd name="connsiteY112" fmla="*/ 4356446 h 5955635"/>
              <a:gd name="connsiteX113" fmla="*/ 5960359 w 6187971"/>
              <a:gd name="connsiteY113" fmla="*/ 4348312 h 5955635"/>
              <a:gd name="connsiteX114" fmla="*/ 5964036 w 6187971"/>
              <a:gd name="connsiteY114" fmla="*/ 4347527 h 5955635"/>
              <a:gd name="connsiteX115" fmla="*/ 5980357 w 6187971"/>
              <a:gd name="connsiteY115" fmla="*/ 4297935 h 5955635"/>
              <a:gd name="connsiteX116" fmla="*/ 6007959 w 6187971"/>
              <a:gd name="connsiteY116" fmla="*/ 4265143 h 5955635"/>
              <a:gd name="connsiteX117" fmla="*/ 6010851 w 6187971"/>
              <a:gd name="connsiteY117" fmla="*/ 4260683 h 5955635"/>
              <a:gd name="connsiteX118" fmla="*/ 6016636 w 6187971"/>
              <a:gd name="connsiteY118" fmla="*/ 4251763 h 5955635"/>
              <a:gd name="connsiteX119" fmla="*/ 6017421 w 6187971"/>
              <a:gd name="connsiteY119" fmla="*/ 4255437 h 5955635"/>
              <a:gd name="connsiteX120" fmla="*/ 6014528 w 6187971"/>
              <a:gd name="connsiteY120" fmla="*/ 4259898 h 5955635"/>
              <a:gd name="connsiteX121" fmla="*/ 6015313 w 6187971"/>
              <a:gd name="connsiteY121" fmla="*/ 4263572 h 5955635"/>
              <a:gd name="connsiteX122" fmla="*/ 6024528 w 6187971"/>
              <a:gd name="connsiteY122" fmla="*/ 4234709 h 5955635"/>
              <a:gd name="connsiteX123" fmla="*/ 6021635 w 6187971"/>
              <a:gd name="connsiteY123" fmla="*/ 4239169 h 5955635"/>
              <a:gd name="connsiteX124" fmla="*/ 6020850 w 6187971"/>
              <a:gd name="connsiteY124" fmla="*/ 4235494 h 5955635"/>
              <a:gd name="connsiteX125" fmla="*/ 6020065 w 6187971"/>
              <a:gd name="connsiteY125" fmla="*/ 4231820 h 5955635"/>
              <a:gd name="connsiteX126" fmla="*/ 6013496 w 6187971"/>
              <a:gd name="connsiteY126" fmla="*/ 4237066 h 5955635"/>
              <a:gd name="connsiteX127" fmla="*/ 6027957 w 6187971"/>
              <a:gd name="connsiteY127" fmla="*/ 4214766 h 5955635"/>
              <a:gd name="connsiteX128" fmla="*/ 6030850 w 6187971"/>
              <a:gd name="connsiteY128" fmla="*/ 4210306 h 5955635"/>
              <a:gd name="connsiteX129" fmla="*/ 6078987 w 6187971"/>
              <a:gd name="connsiteY129" fmla="*/ 4111654 h 5955635"/>
              <a:gd name="connsiteX130" fmla="*/ 6081879 w 6187971"/>
              <a:gd name="connsiteY130" fmla="*/ 4107194 h 5955635"/>
              <a:gd name="connsiteX131" fmla="*/ 6083986 w 6187971"/>
              <a:gd name="connsiteY131" fmla="*/ 4099059 h 5955635"/>
              <a:gd name="connsiteX132" fmla="*/ 6084771 w 6187971"/>
              <a:gd name="connsiteY132" fmla="*/ 4102733 h 5955635"/>
              <a:gd name="connsiteX133" fmla="*/ 6087953 w 6187971"/>
              <a:gd name="connsiteY133" fmla="*/ 4063633 h 5955635"/>
              <a:gd name="connsiteX134" fmla="*/ 6085846 w 6187971"/>
              <a:gd name="connsiteY134" fmla="*/ 4071767 h 5955635"/>
              <a:gd name="connsiteX135" fmla="*/ 6082169 w 6187971"/>
              <a:gd name="connsiteY135" fmla="*/ 4072553 h 5955635"/>
              <a:gd name="connsiteX136" fmla="*/ 6084276 w 6187971"/>
              <a:gd name="connsiteY136" fmla="*/ 4064419 h 5955635"/>
              <a:gd name="connsiteX137" fmla="*/ 6083990 w 6187971"/>
              <a:gd name="connsiteY137" fmla="*/ 4063082 h 5955635"/>
              <a:gd name="connsiteX138" fmla="*/ 6084968 w 6187971"/>
              <a:gd name="connsiteY138" fmla="*/ 4060909 h 5955635"/>
              <a:gd name="connsiteX139" fmla="*/ 6086383 w 6187971"/>
              <a:gd name="connsiteY139" fmla="*/ 4056284 h 5955635"/>
              <a:gd name="connsiteX140" fmla="*/ 6083491 w 6187971"/>
              <a:gd name="connsiteY140" fmla="*/ 4060744 h 5955635"/>
              <a:gd name="connsiteX141" fmla="*/ 6083990 w 6187971"/>
              <a:gd name="connsiteY141" fmla="*/ 4063082 h 5955635"/>
              <a:gd name="connsiteX142" fmla="*/ 6081384 w 6187971"/>
              <a:gd name="connsiteY142" fmla="*/ 4068878 h 5955635"/>
              <a:gd name="connsiteX143" fmla="*/ 6123530 w 6187971"/>
              <a:gd name="connsiteY143" fmla="*/ 3906191 h 5955635"/>
              <a:gd name="connsiteX144" fmla="*/ 6134315 w 6187971"/>
              <a:gd name="connsiteY144" fmla="*/ 3884676 h 5955635"/>
              <a:gd name="connsiteX145" fmla="*/ 6129067 w 6187971"/>
              <a:gd name="connsiteY145" fmla="*/ 3878113 h 5955635"/>
              <a:gd name="connsiteX146" fmla="*/ 6131959 w 6187971"/>
              <a:gd name="connsiteY146" fmla="*/ 3873653 h 5955635"/>
              <a:gd name="connsiteX147" fmla="*/ 6134066 w 6187971"/>
              <a:gd name="connsiteY147" fmla="*/ 3865519 h 5955635"/>
              <a:gd name="connsiteX148" fmla="*/ 6157494 w 6187971"/>
              <a:gd name="connsiteY148" fmla="*/ 3795198 h 5955635"/>
              <a:gd name="connsiteX149" fmla="*/ 6154602 w 6187971"/>
              <a:gd name="connsiteY149" fmla="*/ 3799658 h 5955635"/>
              <a:gd name="connsiteX150" fmla="*/ 6150140 w 6187971"/>
              <a:gd name="connsiteY150" fmla="*/ 3796769 h 5955635"/>
              <a:gd name="connsiteX151" fmla="*/ 6153032 w 6187971"/>
              <a:gd name="connsiteY151" fmla="*/ 3792310 h 5955635"/>
              <a:gd name="connsiteX152" fmla="*/ 6152247 w 6187971"/>
              <a:gd name="connsiteY152" fmla="*/ 3788635 h 5955635"/>
              <a:gd name="connsiteX153" fmla="*/ 6172783 w 6187971"/>
              <a:gd name="connsiteY153" fmla="*/ 3722774 h 5955635"/>
              <a:gd name="connsiteX154" fmla="*/ 6187039 w 6187971"/>
              <a:gd name="connsiteY154" fmla="*/ 3627519 h 5955635"/>
              <a:gd name="connsiteX155" fmla="*/ 5453639 w 6187971"/>
              <a:gd name="connsiteY155" fmla="*/ 3702176 h 5955635"/>
              <a:gd name="connsiteX156" fmla="*/ 5453774 w 6187971"/>
              <a:gd name="connsiteY156" fmla="*/ 3702469 h 5955635"/>
              <a:gd name="connsiteX157" fmla="*/ 5449948 w 6187971"/>
              <a:gd name="connsiteY157" fmla="*/ 3712116 h 5955635"/>
              <a:gd name="connsiteX158" fmla="*/ 5548423 w 6187971"/>
              <a:gd name="connsiteY158" fmla="*/ 3643981 h 5955635"/>
              <a:gd name="connsiteX159" fmla="*/ 5544882 w 6187971"/>
              <a:gd name="connsiteY159" fmla="*/ 3649448 h 5955635"/>
              <a:gd name="connsiteX160" fmla="*/ 5548423 w 6187971"/>
              <a:gd name="connsiteY160" fmla="*/ 3643981 h 5955635"/>
              <a:gd name="connsiteX161" fmla="*/ 5501782 w 6187971"/>
              <a:gd name="connsiteY161" fmla="*/ 3594005 h 5955635"/>
              <a:gd name="connsiteX162" fmla="*/ 5500844 w 6187971"/>
              <a:gd name="connsiteY162" fmla="*/ 3597631 h 5955635"/>
              <a:gd name="connsiteX163" fmla="*/ 5501806 w 6187971"/>
              <a:gd name="connsiteY163" fmla="*/ 3602135 h 5955635"/>
              <a:gd name="connsiteX164" fmla="*/ 5498264 w 6187971"/>
              <a:gd name="connsiteY164" fmla="*/ 3607601 h 5955635"/>
              <a:gd name="connsiteX165" fmla="*/ 5496339 w 6187971"/>
              <a:gd name="connsiteY165" fmla="*/ 3598593 h 5955635"/>
              <a:gd name="connsiteX166" fmla="*/ 5505531 w 6187971"/>
              <a:gd name="connsiteY166" fmla="*/ 3584407 h 5955635"/>
              <a:gd name="connsiteX167" fmla="*/ 5502887 w 6187971"/>
              <a:gd name="connsiteY167" fmla="*/ 3593074 h 5955635"/>
              <a:gd name="connsiteX168" fmla="*/ 5501782 w 6187971"/>
              <a:gd name="connsiteY168" fmla="*/ 3594005 h 5955635"/>
              <a:gd name="connsiteX169" fmla="*/ 5503423 w 6187971"/>
              <a:gd name="connsiteY169" fmla="*/ 3587661 h 5955635"/>
              <a:gd name="connsiteX170" fmla="*/ 5509363 w 6187971"/>
              <a:gd name="connsiteY170" fmla="*/ 3567553 h 5955635"/>
              <a:gd name="connsiteX171" fmla="*/ 5513086 w 6187971"/>
              <a:gd name="connsiteY171" fmla="*/ 3566758 h 5955635"/>
              <a:gd name="connsiteX172" fmla="*/ 5506965 w 6187971"/>
              <a:gd name="connsiteY172" fmla="*/ 3582195 h 5955635"/>
              <a:gd name="connsiteX173" fmla="*/ 5505531 w 6187971"/>
              <a:gd name="connsiteY173" fmla="*/ 3584407 h 5955635"/>
              <a:gd name="connsiteX174" fmla="*/ 5507691 w 6187971"/>
              <a:gd name="connsiteY174" fmla="*/ 3577329 h 5955635"/>
              <a:gd name="connsiteX175" fmla="*/ 5510688 w 6187971"/>
              <a:gd name="connsiteY175" fmla="*/ 3559800 h 5955635"/>
              <a:gd name="connsiteX176" fmla="*/ 5509363 w 6187971"/>
              <a:gd name="connsiteY176" fmla="*/ 3567553 h 5955635"/>
              <a:gd name="connsiteX177" fmla="*/ 5508582 w 6187971"/>
              <a:gd name="connsiteY177" fmla="*/ 3567720 h 5955635"/>
              <a:gd name="connsiteX178" fmla="*/ 5161932 w 6187971"/>
              <a:gd name="connsiteY178" fmla="*/ 3575847 h 5955635"/>
              <a:gd name="connsiteX179" fmla="*/ 5160517 w 6187971"/>
              <a:gd name="connsiteY179" fmla="*/ 3580472 h 5955635"/>
              <a:gd name="connsiteX180" fmla="*/ 5159539 w 6187971"/>
              <a:gd name="connsiteY180" fmla="*/ 3582645 h 5955635"/>
              <a:gd name="connsiteX181" fmla="*/ 5159040 w 6187971"/>
              <a:gd name="connsiteY181" fmla="*/ 3580307 h 5955635"/>
              <a:gd name="connsiteX182" fmla="*/ 5161932 w 6187971"/>
              <a:gd name="connsiteY182" fmla="*/ 3575847 h 5955635"/>
              <a:gd name="connsiteX183" fmla="*/ 1120688 w 6187971"/>
              <a:gd name="connsiteY183" fmla="*/ 4434529 h 5955635"/>
              <a:gd name="connsiteX184" fmla="*/ 1126155 w 6187971"/>
              <a:gd name="connsiteY184" fmla="*/ 4438070 h 5955635"/>
              <a:gd name="connsiteX185" fmla="*/ 1121651 w 6187971"/>
              <a:gd name="connsiteY185" fmla="*/ 4439032 h 5955635"/>
              <a:gd name="connsiteX186" fmla="*/ 5592057 w 6187971"/>
              <a:gd name="connsiteY186" fmla="*/ 3360201 h 5955635"/>
              <a:gd name="connsiteX187" fmla="*/ 5593625 w 6187971"/>
              <a:gd name="connsiteY187" fmla="*/ 3370584 h 5955635"/>
              <a:gd name="connsiteX188" fmla="*/ 5592663 w 6187971"/>
              <a:gd name="connsiteY188" fmla="*/ 3366081 h 5955635"/>
              <a:gd name="connsiteX189" fmla="*/ 5591701 w 6187971"/>
              <a:gd name="connsiteY189" fmla="*/ 3361577 h 5955635"/>
              <a:gd name="connsiteX190" fmla="*/ 818034 w 6187971"/>
              <a:gd name="connsiteY190" fmla="*/ 4362609 h 5955635"/>
              <a:gd name="connsiteX191" fmla="*/ 820283 w 6187971"/>
              <a:gd name="connsiteY191" fmla="*/ 4366839 h 5955635"/>
              <a:gd name="connsiteX192" fmla="*/ 818996 w 6187971"/>
              <a:gd name="connsiteY192" fmla="*/ 4367114 h 5955635"/>
              <a:gd name="connsiteX193" fmla="*/ 818034 w 6187971"/>
              <a:gd name="connsiteY193" fmla="*/ 4362609 h 5955635"/>
              <a:gd name="connsiteX194" fmla="*/ 5246100 w 6187971"/>
              <a:gd name="connsiteY194" fmla="*/ 3411866 h 5955635"/>
              <a:gd name="connsiteX195" fmla="*/ 5247019 w 6187971"/>
              <a:gd name="connsiteY195" fmla="*/ 3411670 h 5955635"/>
              <a:gd name="connsiteX196" fmla="*/ 5246885 w 6187971"/>
              <a:gd name="connsiteY196" fmla="*/ 3415540 h 5955635"/>
              <a:gd name="connsiteX197" fmla="*/ 5246100 w 6187971"/>
              <a:gd name="connsiteY197" fmla="*/ 3411866 h 5955635"/>
              <a:gd name="connsiteX198" fmla="*/ 5262588 w 6187971"/>
              <a:gd name="connsiteY198" fmla="*/ 3147082 h 5955635"/>
              <a:gd name="connsiteX199" fmla="*/ 5248332 w 6187971"/>
              <a:gd name="connsiteY199" fmla="*/ 3242337 h 5955635"/>
              <a:gd name="connsiteX200" fmla="*/ 5227796 w 6187971"/>
              <a:gd name="connsiteY200" fmla="*/ 3308198 h 5955635"/>
              <a:gd name="connsiteX201" fmla="*/ 5228581 w 6187971"/>
              <a:gd name="connsiteY201" fmla="*/ 3311872 h 5955635"/>
              <a:gd name="connsiteX202" fmla="*/ 5225689 w 6187971"/>
              <a:gd name="connsiteY202" fmla="*/ 3316332 h 5955635"/>
              <a:gd name="connsiteX203" fmla="*/ 5230152 w 6187971"/>
              <a:gd name="connsiteY203" fmla="*/ 3319222 h 5955635"/>
              <a:gd name="connsiteX204" fmla="*/ 5233044 w 6187971"/>
              <a:gd name="connsiteY204" fmla="*/ 3314761 h 5955635"/>
              <a:gd name="connsiteX205" fmla="*/ 5209615 w 6187971"/>
              <a:gd name="connsiteY205" fmla="*/ 3385082 h 5955635"/>
              <a:gd name="connsiteX206" fmla="*/ 5207509 w 6187971"/>
              <a:gd name="connsiteY206" fmla="*/ 3393216 h 5955635"/>
              <a:gd name="connsiteX207" fmla="*/ 5204616 w 6187971"/>
              <a:gd name="connsiteY207" fmla="*/ 3397676 h 5955635"/>
              <a:gd name="connsiteX208" fmla="*/ 5209864 w 6187971"/>
              <a:gd name="connsiteY208" fmla="*/ 3404240 h 5955635"/>
              <a:gd name="connsiteX209" fmla="*/ 5199079 w 6187971"/>
              <a:gd name="connsiteY209" fmla="*/ 3425754 h 5955635"/>
              <a:gd name="connsiteX210" fmla="*/ 5156933 w 6187971"/>
              <a:gd name="connsiteY210" fmla="*/ 3588442 h 5955635"/>
              <a:gd name="connsiteX211" fmla="*/ 5159539 w 6187971"/>
              <a:gd name="connsiteY211" fmla="*/ 3582645 h 5955635"/>
              <a:gd name="connsiteX212" fmla="*/ 5159825 w 6187971"/>
              <a:gd name="connsiteY212" fmla="*/ 3583982 h 5955635"/>
              <a:gd name="connsiteX213" fmla="*/ 5157718 w 6187971"/>
              <a:gd name="connsiteY213" fmla="*/ 3592116 h 5955635"/>
              <a:gd name="connsiteX214" fmla="*/ 5161395 w 6187971"/>
              <a:gd name="connsiteY214" fmla="*/ 3591330 h 5955635"/>
              <a:gd name="connsiteX215" fmla="*/ 5163502 w 6187971"/>
              <a:gd name="connsiteY215" fmla="*/ 3583196 h 5955635"/>
              <a:gd name="connsiteX216" fmla="*/ 5160320 w 6187971"/>
              <a:gd name="connsiteY216" fmla="*/ 3622296 h 5955635"/>
              <a:gd name="connsiteX217" fmla="*/ 5159535 w 6187971"/>
              <a:gd name="connsiteY217" fmla="*/ 3618622 h 5955635"/>
              <a:gd name="connsiteX218" fmla="*/ 5157428 w 6187971"/>
              <a:gd name="connsiteY218" fmla="*/ 3626757 h 5955635"/>
              <a:gd name="connsiteX219" fmla="*/ 5154536 w 6187971"/>
              <a:gd name="connsiteY219" fmla="*/ 3631216 h 5955635"/>
              <a:gd name="connsiteX220" fmla="*/ 5106399 w 6187971"/>
              <a:gd name="connsiteY220" fmla="*/ 3729869 h 5955635"/>
              <a:gd name="connsiteX221" fmla="*/ 5109291 w 6187971"/>
              <a:gd name="connsiteY221" fmla="*/ 3725408 h 5955635"/>
              <a:gd name="connsiteX222" fmla="*/ 5104829 w 6187971"/>
              <a:gd name="connsiteY222" fmla="*/ 3722520 h 5955635"/>
              <a:gd name="connsiteX223" fmla="*/ 5105614 w 6187971"/>
              <a:gd name="connsiteY223" fmla="*/ 3726194 h 5955635"/>
              <a:gd name="connsiteX224" fmla="*/ 5106399 w 6187971"/>
              <a:gd name="connsiteY224" fmla="*/ 3729869 h 5955635"/>
              <a:gd name="connsiteX225" fmla="*/ 5103506 w 6187971"/>
              <a:gd name="connsiteY225" fmla="*/ 3734329 h 5955635"/>
              <a:gd name="connsiteX226" fmla="*/ 5089045 w 6187971"/>
              <a:gd name="connsiteY226" fmla="*/ 3756628 h 5955635"/>
              <a:gd name="connsiteX227" fmla="*/ 5095614 w 6187971"/>
              <a:gd name="connsiteY227" fmla="*/ 3751383 h 5955635"/>
              <a:gd name="connsiteX228" fmla="*/ 5096399 w 6187971"/>
              <a:gd name="connsiteY228" fmla="*/ 3755057 h 5955635"/>
              <a:gd name="connsiteX229" fmla="*/ 5097184 w 6187971"/>
              <a:gd name="connsiteY229" fmla="*/ 3758732 h 5955635"/>
              <a:gd name="connsiteX230" fmla="*/ 5100077 w 6187971"/>
              <a:gd name="connsiteY230" fmla="*/ 3754271 h 5955635"/>
              <a:gd name="connsiteX231" fmla="*/ 5090862 w 6187971"/>
              <a:gd name="connsiteY231" fmla="*/ 3783135 h 5955635"/>
              <a:gd name="connsiteX232" fmla="*/ 5090077 w 6187971"/>
              <a:gd name="connsiteY232" fmla="*/ 3779461 h 5955635"/>
              <a:gd name="connsiteX233" fmla="*/ 5092970 w 6187971"/>
              <a:gd name="connsiteY233" fmla="*/ 3775001 h 5955635"/>
              <a:gd name="connsiteX234" fmla="*/ 5092185 w 6187971"/>
              <a:gd name="connsiteY234" fmla="*/ 3771327 h 5955635"/>
              <a:gd name="connsiteX235" fmla="*/ 5086400 w 6187971"/>
              <a:gd name="connsiteY235" fmla="*/ 3780246 h 5955635"/>
              <a:gd name="connsiteX236" fmla="*/ 5083508 w 6187971"/>
              <a:gd name="connsiteY236" fmla="*/ 3784706 h 5955635"/>
              <a:gd name="connsiteX237" fmla="*/ 5055907 w 6187971"/>
              <a:gd name="connsiteY237" fmla="*/ 3817497 h 5955635"/>
              <a:gd name="connsiteX238" fmla="*/ 5039585 w 6187971"/>
              <a:gd name="connsiteY238" fmla="*/ 3867090 h 5955635"/>
              <a:gd name="connsiteX239" fmla="*/ 5035908 w 6187971"/>
              <a:gd name="connsiteY239" fmla="*/ 3867875 h 5955635"/>
              <a:gd name="connsiteX240" fmla="*/ 5033801 w 6187971"/>
              <a:gd name="connsiteY240" fmla="*/ 3876009 h 5955635"/>
              <a:gd name="connsiteX241" fmla="*/ 5030123 w 6187971"/>
              <a:gd name="connsiteY241" fmla="*/ 3876795 h 5955635"/>
              <a:gd name="connsiteX242" fmla="*/ 5030908 w 6187971"/>
              <a:gd name="connsiteY242" fmla="*/ 3880470 h 5955635"/>
              <a:gd name="connsiteX243" fmla="*/ 5017232 w 6187971"/>
              <a:gd name="connsiteY243" fmla="*/ 3906445 h 5955635"/>
              <a:gd name="connsiteX244" fmla="*/ 5027479 w 6187971"/>
              <a:gd name="connsiteY244" fmla="*/ 3900413 h 5955635"/>
              <a:gd name="connsiteX245" fmla="*/ 5028264 w 6187971"/>
              <a:gd name="connsiteY245" fmla="*/ 3904088 h 5955635"/>
              <a:gd name="connsiteX246" fmla="*/ 5031156 w 6187971"/>
              <a:gd name="connsiteY246" fmla="*/ 3899627 h 5955635"/>
              <a:gd name="connsiteX247" fmla="*/ 5034833 w 6187971"/>
              <a:gd name="connsiteY247" fmla="*/ 3898841 h 5955635"/>
              <a:gd name="connsiteX248" fmla="*/ 5015372 w 6187971"/>
              <a:gd name="connsiteY248" fmla="*/ 3933736 h 5955635"/>
              <a:gd name="connsiteX249" fmla="*/ 5006447 w 6187971"/>
              <a:gd name="connsiteY249" fmla="*/ 3927959 h 5955635"/>
              <a:gd name="connsiteX250" fmla="*/ 4969384 w 6187971"/>
              <a:gd name="connsiteY250" fmla="*/ 3970456 h 5955635"/>
              <a:gd name="connsiteX251" fmla="*/ 4955170 w 6187971"/>
              <a:gd name="connsiteY251" fmla="*/ 4011913 h 5955635"/>
              <a:gd name="connsiteX252" fmla="*/ 4921785 w 6187971"/>
              <a:gd name="connsiteY252" fmla="*/ 4053624 h 5955635"/>
              <a:gd name="connsiteX253" fmla="*/ 4915463 w 6187971"/>
              <a:gd name="connsiteY253" fmla="*/ 4078028 h 5955635"/>
              <a:gd name="connsiteX254" fmla="*/ 4807661 w 6187971"/>
              <a:gd name="connsiteY254" fmla="*/ 4239374 h 5955635"/>
              <a:gd name="connsiteX255" fmla="*/ 4885465 w 6187971"/>
              <a:gd name="connsiteY255" fmla="*/ 4153594 h 5955635"/>
              <a:gd name="connsiteX256" fmla="*/ 4944634 w 6187971"/>
              <a:gd name="connsiteY256" fmla="*/ 4052585 h 5955635"/>
              <a:gd name="connsiteX257" fmla="*/ 4945419 w 6187971"/>
              <a:gd name="connsiteY257" fmla="*/ 4056260 h 5955635"/>
              <a:gd name="connsiteX258" fmla="*/ 4943311 w 6187971"/>
              <a:gd name="connsiteY258" fmla="*/ 4064394 h 5955635"/>
              <a:gd name="connsiteX259" fmla="*/ 4946204 w 6187971"/>
              <a:gd name="connsiteY259" fmla="*/ 4059934 h 5955635"/>
              <a:gd name="connsiteX260" fmla="*/ 4952773 w 6187971"/>
              <a:gd name="connsiteY260" fmla="*/ 4054689 h 5955635"/>
              <a:gd name="connsiteX261" fmla="*/ 4944096 w 6187971"/>
              <a:gd name="connsiteY261" fmla="*/ 4068069 h 5955635"/>
              <a:gd name="connsiteX262" fmla="*/ 5007190 w 6187971"/>
              <a:gd name="connsiteY262" fmla="*/ 3985431 h 5955635"/>
              <a:gd name="connsiteX263" fmla="*/ 5066112 w 6187971"/>
              <a:gd name="connsiteY263" fmla="*/ 3865264 h 5955635"/>
              <a:gd name="connsiteX264" fmla="*/ 5106357 w 6187971"/>
              <a:gd name="connsiteY264" fmla="*/ 3783667 h 5955635"/>
              <a:gd name="connsiteX265" fmla="*/ 5134785 w 6187971"/>
              <a:gd name="connsiteY265" fmla="*/ 3700752 h 5955635"/>
              <a:gd name="connsiteX266" fmla="*/ 5158998 w 6187971"/>
              <a:gd name="connsiteY266" fmla="*/ 3634105 h 5955635"/>
              <a:gd name="connsiteX267" fmla="*/ 5161890 w 6187971"/>
              <a:gd name="connsiteY267" fmla="*/ 3629645 h 5955635"/>
              <a:gd name="connsiteX268" fmla="*/ 5163998 w 6187971"/>
              <a:gd name="connsiteY268" fmla="*/ 3621510 h 5955635"/>
              <a:gd name="connsiteX269" fmla="*/ 5212714 w 6187971"/>
              <a:gd name="connsiteY269" fmla="*/ 3453577 h 5955635"/>
              <a:gd name="connsiteX270" fmla="*/ 5226101 w 6187971"/>
              <a:gd name="connsiteY270" fmla="*/ 3462243 h 5955635"/>
              <a:gd name="connsiteX271" fmla="*/ 5240563 w 6187971"/>
              <a:gd name="connsiteY271" fmla="*/ 3439944 h 5955635"/>
              <a:gd name="connsiteX272" fmla="*/ 5238456 w 6187971"/>
              <a:gd name="connsiteY272" fmla="*/ 3448077 h 5955635"/>
              <a:gd name="connsiteX273" fmla="*/ 5236348 w 6187971"/>
              <a:gd name="connsiteY273" fmla="*/ 3456212 h 5955635"/>
              <a:gd name="connsiteX274" fmla="*/ 5239241 w 6187971"/>
              <a:gd name="connsiteY274" fmla="*/ 3451752 h 5955635"/>
              <a:gd name="connsiteX275" fmla="*/ 5241348 w 6187971"/>
              <a:gd name="connsiteY275" fmla="*/ 3443618 h 5955635"/>
              <a:gd name="connsiteX276" fmla="*/ 5244240 w 6187971"/>
              <a:gd name="connsiteY276" fmla="*/ 3439158 h 5955635"/>
              <a:gd name="connsiteX277" fmla="*/ 5251347 w 6187971"/>
              <a:gd name="connsiteY277" fmla="*/ 3418429 h 5955635"/>
              <a:gd name="connsiteX278" fmla="*/ 5250562 w 6187971"/>
              <a:gd name="connsiteY278" fmla="*/ 3414755 h 5955635"/>
              <a:gd name="connsiteX279" fmla="*/ 5249777 w 6187971"/>
              <a:gd name="connsiteY279" fmla="*/ 3411081 h 5955635"/>
              <a:gd name="connsiteX280" fmla="*/ 5247019 w 6187971"/>
              <a:gd name="connsiteY280" fmla="*/ 3411670 h 5955635"/>
              <a:gd name="connsiteX281" fmla="*/ 5247153 w 6187971"/>
              <a:gd name="connsiteY281" fmla="*/ 3407799 h 5955635"/>
              <a:gd name="connsiteX282" fmla="*/ 5247422 w 6187971"/>
              <a:gd name="connsiteY282" fmla="*/ 3400057 h 5955635"/>
              <a:gd name="connsiteX283" fmla="*/ 5231391 w 6187971"/>
              <a:gd name="connsiteY283" fmla="*/ 3415009 h 5955635"/>
              <a:gd name="connsiteX284" fmla="*/ 5232465 w 6187971"/>
              <a:gd name="connsiteY284" fmla="*/ 3384043 h 5955635"/>
              <a:gd name="connsiteX285" fmla="*/ 5228003 w 6187971"/>
              <a:gd name="connsiteY285" fmla="*/ 3381153 h 5955635"/>
              <a:gd name="connsiteX286" fmla="*/ 5231680 w 6187971"/>
              <a:gd name="connsiteY286" fmla="*/ 3380368 h 5955635"/>
              <a:gd name="connsiteX287" fmla="*/ 5230895 w 6187971"/>
              <a:gd name="connsiteY287" fmla="*/ 3376694 h 5955635"/>
              <a:gd name="connsiteX288" fmla="*/ 5230110 w 6187971"/>
              <a:gd name="connsiteY288" fmla="*/ 3373020 h 5955635"/>
              <a:gd name="connsiteX289" fmla="*/ 5229324 w 6187971"/>
              <a:gd name="connsiteY289" fmla="*/ 3369345 h 5955635"/>
              <a:gd name="connsiteX290" fmla="*/ 5239613 w 6187971"/>
              <a:gd name="connsiteY290" fmla="*/ 3309515 h 5955635"/>
              <a:gd name="connsiteX291" fmla="*/ 5235936 w 6187971"/>
              <a:gd name="connsiteY291" fmla="*/ 3310301 h 5955635"/>
              <a:gd name="connsiteX292" fmla="*/ 5238828 w 6187971"/>
              <a:gd name="connsiteY292" fmla="*/ 3305841 h 5955635"/>
              <a:gd name="connsiteX293" fmla="*/ 5243828 w 6187971"/>
              <a:gd name="connsiteY293" fmla="*/ 3293247 h 5955635"/>
              <a:gd name="connsiteX294" fmla="*/ 5239366 w 6187971"/>
              <a:gd name="connsiteY294" fmla="*/ 3290358 h 5955635"/>
              <a:gd name="connsiteX295" fmla="*/ 5260687 w 6187971"/>
              <a:gd name="connsiteY295" fmla="*/ 3228171 h 5955635"/>
              <a:gd name="connsiteX296" fmla="*/ 5262588 w 6187971"/>
              <a:gd name="connsiteY296" fmla="*/ 3147082 h 5955635"/>
              <a:gd name="connsiteX297" fmla="*/ 869439 w 6187971"/>
              <a:gd name="connsiteY297" fmla="*/ 3941889 h 5955635"/>
              <a:gd name="connsiteX298" fmla="*/ 870401 w 6187971"/>
              <a:gd name="connsiteY298" fmla="*/ 3946393 h 5955635"/>
              <a:gd name="connsiteX299" fmla="*/ 869247 w 6187971"/>
              <a:gd name="connsiteY299" fmla="*/ 3944432 h 5955635"/>
              <a:gd name="connsiteX300" fmla="*/ 5600071 w 6187971"/>
              <a:gd name="connsiteY300" fmla="*/ 2827600 h 5955635"/>
              <a:gd name="connsiteX301" fmla="*/ 5601033 w 6187971"/>
              <a:gd name="connsiteY301" fmla="*/ 2832105 h 5955635"/>
              <a:gd name="connsiteX302" fmla="*/ 5600701 w 6187971"/>
              <a:gd name="connsiteY302" fmla="*/ 2831889 h 5955635"/>
              <a:gd name="connsiteX303" fmla="*/ 5594604 w 6187971"/>
              <a:gd name="connsiteY303" fmla="*/ 2824058 h 5955635"/>
              <a:gd name="connsiteX304" fmla="*/ 5594817 w 6187971"/>
              <a:gd name="connsiteY304" fmla="*/ 2824013 h 5955635"/>
              <a:gd name="connsiteX305" fmla="*/ 5595567 w 6187971"/>
              <a:gd name="connsiteY305" fmla="*/ 2828563 h 5955635"/>
              <a:gd name="connsiteX306" fmla="*/ 5594604 w 6187971"/>
              <a:gd name="connsiteY306" fmla="*/ 2824058 h 5955635"/>
              <a:gd name="connsiteX307" fmla="*/ 756958 w 6187971"/>
              <a:gd name="connsiteY307" fmla="*/ 3768116 h 5955635"/>
              <a:gd name="connsiteX308" fmla="*/ 764349 w 6187971"/>
              <a:gd name="connsiteY308" fmla="*/ 3780665 h 5955635"/>
              <a:gd name="connsiteX309" fmla="*/ 759845 w 6187971"/>
              <a:gd name="connsiteY309" fmla="*/ 3781628 h 5955635"/>
              <a:gd name="connsiteX310" fmla="*/ 5540370 w 6187971"/>
              <a:gd name="connsiteY310" fmla="*/ 2614293 h 5955635"/>
              <a:gd name="connsiteX311" fmla="*/ 5545837 w 6187971"/>
              <a:gd name="connsiteY311" fmla="*/ 2617834 h 5955635"/>
              <a:gd name="connsiteX312" fmla="*/ 5541332 w 6187971"/>
              <a:gd name="connsiteY312" fmla="*/ 2618797 h 5955635"/>
              <a:gd name="connsiteX313" fmla="*/ 5540370 w 6187971"/>
              <a:gd name="connsiteY313" fmla="*/ 2614293 h 5955635"/>
              <a:gd name="connsiteX314" fmla="*/ 5744362 w 6187971"/>
              <a:gd name="connsiteY314" fmla="*/ 2533034 h 5955635"/>
              <a:gd name="connsiteX315" fmla="*/ 5751754 w 6187971"/>
              <a:gd name="connsiteY315" fmla="*/ 2545583 h 5955635"/>
              <a:gd name="connsiteX316" fmla="*/ 5770344 w 6187971"/>
              <a:gd name="connsiteY316" fmla="*/ 2654643 h 5955635"/>
              <a:gd name="connsiteX317" fmla="*/ 5792210 w 6187971"/>
              <a:gd name="connsiteY317" fmla="*/ 2668810 h 5955635"/>
              <a:gd name="connsiteX318" fmla="*/ 5800215 w 6187971"/>
              <a:gd name="connsiteY318" fmla="*/ 2728325 h 5955635"/>
              <a:gd name="connsiteX319" fmla="*/ 5803450 w 6187971"/>
              <a:gd name="connsiteY319" fmla="*/ 2699375 h 5955635"/>
              <a:gd name="connsiteX320" fmla="*/ 5811149 w 6187971"/>
              <a:gd name="connsiteY320" fmla="*/ 2735408 h 5955635"/>
              <a:gd name="connsiteX321" fmla="*/ 5820811 w 6187971"/>
              <a:gd name="connsiteY321" fmla="*/ 2714505 h 5955635"/>
              <a:gd name="connsiteX322" fmla="*/ 5838358 w 6187971"/>
              <a:gd name="connsiteY322" fmla="*/ 2950947 h 5955635"/>
              <a:gd name="connsiteX323" fmla="*/ 5838665 w 6187971"/>
              <a:gd name="connsiteY323" fmla="*/ 2974430 h 5955635"/>
              <a:gd name="connsiteX324" fmla="*/ 4638016 w 6187971"/>
              <a:gd name="connsiteY324" fmla="*/ 5312600 h 5955635"/>
              <a:gd name="connsiteX325" fmla="*/ 4633512 w 6187971"/>
              <a:gd name="connsiteY325" fmla="*/ 5313563 h 5955635"/>
              <a:gd name="connsiteX326" fmla="*/ 4629008 w 6187971"/>
              <a:gd name="connsiteY326" fmla="*/ 5314525 h 5955635"/>
              <a:gd name="connsiteX327" fmla="*/ 4623541 w 6187971"/>
              <a:gd name="connsiteY327" fmla="*/ 5310984 h 5955635"/>
              <a:gd name="connsiteX328" fmla="*/ 4631588 w 6187971"/>
              <a:gd name="connsiteY328" fmla="*/ 5304555 h 5955635"/>
              <a:gd name="connsiteX329" fmla="*/ 4629663 w 6187971"/>
              <a:gd name="connsiteY329" fmla="*/ 5295546 h 5955635"/>
              <a:gd name="connsiteX330" fmla="*/ 4621617 w 6187971"/>
              <a:gd name="connsiteY330" fmla="*/ 5301975 h 5955635"/>
              <a:gd name="connsiteX331" fmla="*/ 4618076 w 6187971"/>
              <a:gd name="connsiteY331" fmla="*/ 5307442 h 5955635"/>
              <a:gd name="connsiteX332" fmla="*/ 4613571 w 6187971"/>
              <a:gd name="connsiteY332" fmla="*/ 5308404 h 5955635"/>
              <a:gd name="connsiteX333" fmla="*/ 4599097 w 6187971"/>
              <a:gd name="connsiteY333" fmla="*/ 5306787 h 5955635"/>
              <a:gd name="connsiteX334" fmla="*/ 4597479 w 6187971"/>
              <a:gd name="connsiteY334" fmla="*/ 5321261 h 5955635"/>
              <a:gd name="connsiteX335" fmla="*/ 4605526 w 6187971"/>
              <a:gd name="connsiteY335" fmla="*/ 5314833 h 5955635"/>
              <a:gd name="connsiteX336" fmla="*/ 4602946 w 6187971"/>
              <a:gd name="connsiteY336" fmla="*/ 5324803 h 5955635"/>
              <a:gd name="connsiteX337" fmla="*/ 4615496 w 6187971"/>
              <a:gd name="connsiteY337" fmla="*/ 5317412 h 5955635"/>
              <a:gd name="connsiteX338" fmla="*/ 4619038 w 6187971"/>
              <a:gd name="connsiteY338" fmla="*/ 5311946 h 5955635"/>
              <a:gd name="connsiteX339" fmla="*/ 4616458 w 6187971"/>
              <a:gd name="connsiteY339" fmla="*/ 5321916 h 5955635"/>
              <a:gd name="connsiteX340" fmla="*/ 4611954 w 6187971"/>
              <a:gd name="connsiteY340" fmla="*/ 5322878 h 5955635"/>
              <a:gd name="connsiteX341" fmla="*/ 4608413 w 6187971"/>
              <a:gd name="connsiteY341" fmla="*/ 5328345 h 5955635"/>
              <a:gd name="connsiteX342" fmla="*/ 4609375 w 6187971"/>
              <a:gd name="connsiteY342" fmla="*/ 5332848 h 5955635"/>
              <a:gd name="connsiteX343" fmla="*/ 4413078 w 6187971"/>
              <a:gd name="connsiteY343" fmla="*/ 5450140 h 5955635"/>
              <a:gd name="connsiteX344" fmla="*/ 4398604 w 6187971"/>
              <a:gd name="connsiteY344" fmla="*/ 5448524 h 5955635"/>
              <a:gd name="connsiteX345" fmla="*/ 4399566 w 6187971"/>
              <a:gd name="connsiteY345" fmla="*/ 5453027 h 5955635"/>
              <a:gd name="connsiteX346" fmla="*/ 3692038 w 6187971"/>
              <a:gd name="connsiteY346" fmla="*/ 5712509 h 5955635"/>
              <a:gd name="connsiteX347" fmla="*/ 1989514 w 6187971"/>
              <a:gd name="connsiteY347" fmla="*/ 5525218 h 5955635"/>
              <a:gd name="connsiteX348" fmla="*/ 2003026 w 6187971"/>
              <a:gd name="connsiteY348" fmla="*/ 5522331 h 5955635"/>
              <a:gd name="connsiteX349" fmla="*/ 1925842 w 6187971"/>
              <a:gd name="connsiteY349" fmla="*/ 5491725 h 5955635"/>
              <a:gd name="connsiteX350" fmla="*/ 1926804 w 6187971"/>
              <a:gd name="connsiteY350" fmla="*/ 5496229 h 5955635"/>
              <a:gd name="connsiteX351" fmla="*/ 1836763 w 6187971"/>
              <a:gd name="connsiteY351" fmla="*/ 5449531 h 5955635"/>
              <a:gd name="connsiteX352" fmla="*/ 1783061 w 6187971"/>
              <a:gd name="connsiteY352" fmla="*/ 5418617 h 5955635"/>
              <a:gd name="connsiteX353" fmla="*/ 1777595 w 6187971"/>
              <a:gd name="connsiteY353" fmla="*/ 5415075 h 5955635"/>
              <a:gd name="connsiteX354" fmla="*/ 1773091 w 6187971"/>
              <a:gd name="connsiteY354" fmla="*/ 5416038 h 5955635"/>
              <a:gd name="connsiteX355" fmla="*/ 1766662 w 6187971"/>
              <a:gd name="connsiteY355" fmla="*/ 5407992 h 5955635"/>
              <a:gd name="connsiteX356" fmla="*/ 1740293 w 6187971"/>
              <a:gd name="connsiteY356" fmla="*/ 5394787 h 5955635"/>
              <a:gd name="connsiteX357" fmla="*/ 1664727 w 6187971"/>
              <a:gd name="connsiteY357" fmla="*/ 5349706 h 5955635"/>
              <a:gd name="connsiteX358" fmla="*/ 1631929 w 6187971"/>
              <a:gd name="connsiteY358" fmla="*/ 5328456 h 5955635"/>
              <a:gd name="connsiteX359" fmla="*/ 1565371 w 6187971"/>
              <a:gd name="connsiteY359" fmla="*/ 5281450 h 5955635"/>
              <a:gd name="connsiteX360" fmla="*/ 1569874 w 6187971"/>
              <a:gd name="connsiteY360" fmla="*/ 5280488 h 5955635"/>
              <a:gd name="connsiteX361" fmla="*/ 1554437 w 6187971"/>
              <a:gd name="connsiteY361" fmla="*/ 5274367 h 5955635"/>
              <a:gd name="connsiteX362" fmla="*/ 1044223 w 6187971"/>
              <a:gd name="connsiteY362" fmla="*/ 4804087 h 5955635"/>
              <a:gd name="connsiteX363" fmla="*/ 631951 w 6187971"/>
              <a:gd name="connsiteY363" fmla="*/ 4086820 h 5955635"/>
              <a:gd name="connsiteX364" fmla="*/ 635493 w 6187971"/>
              <a:gd name="connsiteY364" fmla="*/ 4081353 h 5955635"/>
              <a:gd name="connsiteX365" fmla="*/ 700742 w 6187971"/>
              <a:gd name="connsiteY365" fmla="*/ 4166316 h 5955635"/>
              <a:gd name="connsiteX366" fmla="*/ 711982 w 6187971"/>
              <a:gd name="connsiteY366" fmla="*/ 4196882 h 5955635"/>
              <a:gd name="connsiteX367" fmla="*/ 706515 w 6187971"/>
              <a:gd name="connsiteY367" fmla="*/ 4193340 h 5955635"/>
              <a:gd name="connsiteX368" fmla="*/ 702011 w 6187971"/>
              <a:gd name="connsiteY368" fmla="*/ 4194302 h 5955635"/>
              <a:gd name="connsiteX369" fmla="*/ 707478 w 6187971"/>
              <a:gd name="connsiteY369" fmla="*/ 4197844 h 5955635"/>
              <a:gd name="connsiteX370" fmla="*/ 708440 w 6187971"/>
              <a:gd name="connsiteY370" fmla="*/ 4202348 h 5955635"/>
              <a:gd name="connsiteX371" fmla="*/ 713906 w 6187971"/>
              <a:gd name="connsiteY371" fmla="*/ 4205890 h 5955635"/>
              <a:gd name="connsiteX372" fmla="*/ 732229 w 6187971"/>
              <a:gd name="connsiteY372" fmla="*/ 4225523 h 5955635"/>
              <a:gd name="connsiteX373" fmla="*/ 750861 w 6187971"/>
              <a:gd name="connsiteY373" fmla="*/ 4268639 h 5955635"/>
              <a:gd name="connsiteX374" fmla="*/ 759869 w 6187971"/>
              <a:gd name="connsiteY374" fmla="*/ 4266714 h 5955635"/>
              <a:gd name="connsiteX375" fmla="*/ 761138 w 6187971"/>
              <a:gd name="connsiteY375" fmla="*/ 4294702 h 5955635"/>
              <a:gd name="connsiteX376" fmla="*/ 770454 w 6187971"/>
              <a:gd name="connsiteY376" fmla="*/ 4316259 h 5955635"/>
              <a:gd name="connsiteX377" fmla="*/ 788122 w 6187971"/>
              <a:gd name="connsiteY377" fmla="*/ 4354871 h 5955635"/>
              <a:gd name="connsiteX378" fmla="*/ 816723 w 6187971"/>
              <a:gd name="connsiteY378" fmla="*/ 4400567 h 5955635"/>
              <a:gd name="connsiteX379" fmla="*/ 845324 w 6187971"/>
              <a:gd name="connsiteY379" fmla="*/ 4446262 h 5955635"/>
              <a:gd name="connsiteX380" fmla="*/ 848211 w 6187971"/>
              <a:gd name="connsiteY380" fmla="*/ 4459775 h 5955635"/>
              <a:gd name="connsiteX381" fmla="*/ 865572 w 6187971"/>
              <a:gd name="connsiteY381" fmla="*/ 4474903 h 5955635"/>
              <a:gd name="connsiteX382" fmla="*/ 883599 w 6187971"/>
              <a:gd name="connsiteY382" fmla="*/ 4512777 h 5955635"/>
              <a:gd name="connsiteX383" fmla="*/ 885976 w 6187971"/>
              <a:gd name="connsiteY383" fmla="*/ 4526170 h 5955635"/>
              <a:gd name="connsiteX384" fmla="*/ 885567 w 6187971"/>
              <a:gd name="connsiteY384" fmla="*/ 4525764 h 5955635"/>
              <a:gd name="connsiteX385" fmla="*/ 881591 w 6187971"/>
              <a:gd name="connsiteY385" fmla="*/ 4516811 h 5955635"/>
              <a:gd name="connsiteX386" fmla="*/ 877775 w 6187971"/>
              <a:gd name="connsiteY386" fmla="*/ 4509974 h 5955635"/>
              <a:gd name="connsiteX387" fmla="*/ 877625 w 6187971"/>
              <a:gd name="connsiteY387" fmla="*/ 4517880 h 5955635"/>
              <a:gd name="connsiteX388" fmla="*/ 885567 w 6187971"/>
              <a:gd name="connsiteY388" fmla="*/ 4525764 h 5955635"/>
              <a:gd name="connsiteX389" fmla="*/ 886128 w 6187971"/>
              <a:gd name="connsiteY389" fmla="*/ 4527028 h 5955635"/>
              <a:gd name="connsiteX390" fmla="*/ 885976 w 6187971"/>
              <a:gd name="connsiteY390" fmla="*/ 4526170 h 5955635"/>
              <a:gd name="connsiteX391" fmla="*/ 888178 w 6187971"/>
              <a:gd name="connsiteY391" fmla="*/ 4528356 h 5955635"/>
              <a:gd name="connsiteX392" fmla="*/ 894482 w 6187971"/>
              <a:gd name="connsiteY392" fmla="*/ 4544081 h 5955635"/>
              <a:gd name="connsiteX393" fmla="*/ 933053 w 6187971"/>
              <a:gd name="connsiteY393" fmla="*/ 4592357 h 5955635"/>
              <a:gd name="connsiteX394" fmla="*/ 934015 w 6187971"/>
              <a:gd name="connsiteY394" fmla="*/ 4596860 h 5955635"/>
              <a:gd name="connsiteX395" fmla="*/ 934978 w 6187971"/>
              <a:gd name="connsiteY395" fmla="*/ 4601364 h 5955635"/>
              <a:gd name="connsiteX396" fmla="*/ 939482 w 6187971"/>
              <a:gd name="connsiteY396" fmla="*/ 4600402 h 5955635"/>
              <a:gd name="connsiteX397" fmla="*/ 946872 w 6187971"/>
              <a:gd name="connsiteY397" fmla="*/ 4612952 h 5955635"/>
              <a:gd name="connsiteX398" fmla="*/ 955226 w 6187971"/>
              <a:gd name="connsiteY398" fmla="*/ 4630006 h 5955635"/>
              <a:gd name="connsiteX399" fmla="*/ 998301 w 6187971"/>
              <a:gd name="connsiteY399" fmla="*/ 4677318 h 5955635"/>
              <a:gd name="connsiteX400" fmla="*/ 1008272 w 6187971"/>
              <a:gd name="connsiteY400" fmla="*/ 4679898 h 5955635"/>
              <a:gd name="connsiteX401" fmla="*/ 1003768 w 6187971"/>
              <a:gd name="connsiteY401" fmla="*/ 4680860 h 5955635"/>
              <a:gd name="connsiteX402" fmla="*/ 999264 w 6187971"/>
              <a:gd name="connsiteY402" fmla="*/ 4681823 h 5955635"/>
              <a:gd name="connsiteX403" fmla="*/ 1005693 w 6187971"/>
              <a:gd name="connsiteY403" fmla="*/ 4689868 h 5955635"/>
              <a:gd name="connsiteX404" fmla="*/ 1010197 w 6187971"/>
              <a:gd name="connsiteY404" fmla="*/ 4688906 h 5955635"/>
              <a:gd name="connsiteX405" fmla="*/ 1011159 w 6187971"/>
              <a:gd name="connsiteY405" fmla="*/ 4693410 h 5955635"/>
              <a:gd name="connsiteX406" fmla="*/ 1068054 w 6187971"/>
              <a:gd name="connsiteY406" fmla="*/ 4761319 h 5955635"/>
              <a:gd name="connsiteX407" fmla="*/ 1070941 w 6187971"/>
              <a:gd name="connsiteY407" fmla="*/ 4774831 h 5955635"/>
              <a:gd name="connsiteX408" fmla="*/ 1088302 w 6187971"/>
              <a:gd name="connsiteY408" fmla="*/ 4789960 h 5955635"/>
              <a:gd name="connsiteX409" fmla="*/ 1082836 w 6187971"/>
              <a:gd name="connsiteY409" fmla="*/ 4786418 h 5955635"/>
              <a:gd name="connsiteX410" fmla="*/ 1084761 w 6187971"/>
              <a:gd name="connsiteY410" fmla="*/ 4795426 h 5955635"/>
              <a:gd name="connsiteX411" fmla="*/ 1089264 w 6187971"/>
              <a:gd name="connsiteY411" fmla="*/ 4794464 h 5955635"/>
              <a:gd name="connsiteX412" fmla="*/ 1090227 w 6187971"/>
              <a:gd name="connsiteY412" fmla="*/ 4798968 h 5955635"/>
              <a:gd name="connsiteX413" fmla="*/ 1121407 w 6187971"/>
              <a:gd name="connsiteY413" fmla="*/ 4834693 h 5955635"/>
              <a:gd name="connsiteX414" fmla="*/ 1169950 w 6187971"/>
              <a:gd name="connsiteY414" fmla="*/ 4885547 h 5955635"/>
              <a:gd name="connsiteX415" fmla="*/ 1230080 w 6187971"/>
              <a:gd name="connsiteY415" fmla="*/ 4924507 h 5955635"/>
              <a:gd name="connsiteX416" fmla="*/ 1183462 w 6187971"/>
              <a:gd name="connsiteY416" fmla="*/ 4882661 h 5955635"/>
              <a:gd name="connsiteX417" fmla="*/ 1187004 w 6187971"/>
              <a:gd name="connsiteY417" fmla="*/ 4877195 h 5955635"/>
              <a:gd name="connsiteX418" fmla="*/ 1176071 w 6187971"/>
              <a:gd name="connsiteY418" fmla="*/ 4870111 h 5955635"/>
              <a:gd name="connsiteX419" fmla="*/ 1103738 w 6187971"/>
              <a:gd name="connsiteY419" fmla="*/ 4796081 h 5955635"/>
              <a:gd name="connsiteX420" fmla="*/ 1102776 w 6187971"/>
              <a:gd name="connsiteY420" fmla="*/ 4791577 h 5955635"/>
              <a:gd name="connsiteX421" fmla="*/ 1101814 w 6187971"/>
              <a:gd name="connsiteY421" fmla="*/ 4787074 h 5955635"/>
              <a:gd name="connsiteX422" fmla="*/ 1097311 w 6187971"/>
              <a:gd name="connsiteY422" fmla="*/ 4788036 h 5955635"/>
              <a:gd name="connsiteX423" fmla="*/ 1052310 w 6187971"/>
              <a:gd name="connsiteY423" fmla="*/ 4731715 h 5955635"/>
              <a:gd name="connsiteX424" fmla="*/ 1062280 w 6187971"/>
              <a:gd name="connsiteY424" fmla="*/ 4734295 h 5955635"/>
              <a:gd name="connsiteX425" fmla="*/ 1044919 w 6187971"/>
              <a:gd name="connsiteY425" fmla="*/ 4719165 h 5955635"/>
              <a:gd name="connsiteX426" fmla="*/ 1049423 w 6187971"/>
              <a:gd name="connsiteY426" fmla="*/ 4718203 h 5955635"/>
              <a:gd name="connsiteX427" fmla="*/ 1048461 w 6187971"/>
              <a:gd name="connsiteY427" fmla="*/ 4713698 h 5955635"/>
              <a:gd name="connsiteX428" fmla="*/ 1042995 w 6187971"/>
              <a:gd name="connsiteY428" fmla="*/ 4710157 h 5955635"/>
              <a:gd name="connsiteX429" fmla="*/ 1038491 w 6187971"/>
              <a:gd name="connsiteY429" fmla="*/ 4711120 h 5955635"/>
              <a:gd name="connsiteX430" fmla="*/ 952032 w 6187971"/>
              <a:gd name="connsiteY430" fmla="*/ 4593011 h 5955635"/>
              <a:gd name="connsiteX431" fmla="*/ 951070 w 6187971"/>
              <a:gd name="connsiteY431" fmla="*/ 4588508 h 5955635"/>
              <a:gd name="connsiteX432" fmla="*/ 945603 w 6187971"/>
              <a:gd name="connsiteY432" fmla="*/ 4584966 h 5955635"/>
              <a:gd name="connsiteX433" fmla="*/ 923430 w 6187971"/>
              <a:gd name="connsiteY433" fmla="*/ 4547316 h 5955635"/>
              <a:gd name="connsiteX434" fmla="*/ 922468 w 6187971"/>
              <a:gd name="connsiteY434" fmla="*/ 4542812 h 5955635"/>
              <a:gd name="connsiteX435" fmla="*/ 921506 w 6187971"/>
              <a:gd name="connsiteY435" fmla="*/ 4538307 h 5955635"/>
              <a:gd name="connsiteX436" fmla="*/ 917002 w 6187971"/>
              <a:gd name="connsiteY436" fmla="*/ 4539270 h 5955635"/>
              <a:gd name="connsiteX437" fmla="*/ 903182 w 6187971"/>
              <a:gd name="connsiteY437" fmla="*/ 4518674 h 5955635"/>
              <a:gd name="connsiteX438" fmla="*/ 906724 w 6187971"/>
              <a:gd name="connsiteY438" fmla="*/ 4513208 h 5955635"/>
              <a:gd name="connsiteX439" fmla="*/ 835702 w 6187971"/>
              <a:gd name="connsiteY439" fmla="*/ 4401222 h 5955635"/>
              <a:gd name="connsiteX440" fmla="*/ 840206 w 6187971"/>
              <a:gd name="connsiteY440" fmla="*/ 4400260 h 5955635"/>
              <a:gd name="connsiteX441" fmla="*/ 839244 w 6187971"/>
              <a:gd name="connsiteY441" fmla="*/ 4395755 h 5955635"/>
              <a:gd name="connsiteX442" fmla="*/ 833777 w 6187971"/>
              <a:gd name="connsiteY442" fmla="*/ 4392213 h 5955635"/>
              <a:gd name="connsiteX443" fmla="*/ 822708 w 6187971"/>
              <a:gd name="connsiteY443" fmla="*/ 4371399 h 5955635"/>
              <a:gd name="connsiteX444" fmla="*/ 820283 w 6187971"/>
              <a:gd name="connsiteY444" fmla="*/ 4366839 h 5955635"/>
              <a:gd name="connsiteX445" fmla="*/ 823500 w 6187971"/>
              <a:gd name="connsiteY445" fmla="*/ 4366151 h 5955635"/>
              <a:gd name="connsiteX446" fmla="*/ 822538 w 6187971"/>
              <a:gd name="connsiteY446" fmla="*/ 4361647 h 5955635"/>
              <a:gd name="connsiteX447" fmla="*/ 817071 w 6187971"/>
              <a:gd name="connsiteY447" fmla="*/ 4358106 h 5955635"/>
              <a:gd name="connsiteX448" fmla="*/ 811605 w 6187971"/>
              <a:gd name="connsiteY448" fmla="*/ 4354564 h 5955635"/>
              <a:gd name="connsiteX449" fmla="*/ 801327 w 6187971"/>
              <a:gd name="connsiteY449" fmla="*/ 4328502 h 5955635"/>
              <a:gd name="connsiteX450" fmla="*/ 756982 w 6187971"/>
              <a:gd name="connsiteY450" fmla="*/ 4253202 h 5955635"/>
              <a:gd name="connsiteX451" fmla="*/ 761486 w 6187971"/>
              <a:gd name="connsiteY451" fmla="*/ 4252240 h 5955635"/>
              <a:gd name="connsiteX452" fmla="*/ 762448 w 6187971"/>
              <a:gd name="connsiteY452" fmla="*/ 4256744 h 5955635"/>
              <a:gd name="connsiteX453" fmla="*/ 767914 w 6187971"/>
              <a:gd name="connsiteY453" fmla="*/ 4260286 h 5955635"/>
              <a:gd name="connsiteX454" fmla="*/ 765989 w 6187971"/>
              <a:gd name="connsiteY454" fmla="*/ 4251278 h 5955635"/>
              <a:gd name="connsiteX455" fmla="*/ 759562 w 6187971"/>
              <a:gd name="connsiteY455" fmla="*/ 4243232 h 5955635"/>
              <a:gd name="connsiteX456" fmla="*/ 751208 w 6187971"/>
              <a:gd name="connsiteY456" fmla="*/ 4226178 h 5955635"/>
              <a:gd name="connsiteX457" fmla="*/ 745742 w 6187971"/>
              <a:gd name="connsiteY457" fmla="*/ 4222636 h 5955635"/>
              <a:gd name="connsiteX458" fmla="*/ 747666 w 6187971"/>
              <a:gd name="connsiteY458" fmla="*/ 4231645 h 5955635"/>
              <a:gd name="connsiteX459" fmla="*/ 734810 w 6187971"/>
              <a:gd name="connsiteY459" fmla="*/ 4215553 h 5955635"/>
              <a:gd name="connsiteX460" fmla="*/ 730960 w 6187971"/>
              <a:gd name="connsiteY460" fmla="*/ 4197536 h 5955635"/>
              <a:gd name="connsiteX461" fmla="*/ 724531 w 6187971"/>
              <a:gd name="connsiteY461" fmla="*/ 4189491 h 5955635"/>
              <a:gd name="connsiteX462" fmla="*/ 729998 w 6187971"/>
              <a:gd name="connsiteY462" fmla="*/ 4193033 h 5955635"/>
              <a:gd name="connsiteX463" fmla="*/ 729691 w 6187971"/>
              <a:gd name="connsiteY463" fmla="*/ 4169550 h 5955635"/>
              <a:gd name="connsiteX464" fmla="*/ 769532 w 6187971"/>
              <a:gd name="connsiteY464" fmla="*/ 4245812 h 5955635"/>
              <a:gd name="connsiteX465" fmla="*/ 808104 w 6187971"/>
              <a:gd name="connsiteY465" fmla="*/ 4294087 h 5955635"/>
              <a:gd name="connsiteX466" fmla="*/ 804909 w 6187971"/>
              <a:gd name="connsiteY466" fmla="*/ 4257092 h 5955635"/>
              <a:gd name="connsiteX467" fmla="*/ 954652 w 6187971"/>
              <a:gd name="connsiteY467" fmla="*/ 4517097 h 5955635"/>
              <a:gd name="connsiteX468" fmla="*/ 951110 w 6187971"/>
              <a:gd name="connsiteY468" fmla="*/ 4522564 h 5955635"/>
              <a:gd name="connsiteX469" fmla="*/ 950148 w 6187971"/>
              <a:gd name="connsiteY469" fmla="*/ 4518059 h 5955635"/>
              <a:gd name="connsiteX470" fmla="*/ 945643 w 6187971"/>
              <a:gd name="connsiteY470" fmla="*/ 4519022 h 5955635"/>
              <a:gd name="connsiteX471" fmla="*/ 947568 w 6187971"/>
              <a:gd name="connsiteY471" fmla="*/ 4528030 h 5955635"/>
              <a:gd name="connsiteX472" fmla="*/ 950455 w 6187971"/>
              <a:gd name="connsiteY472" fmla="*/ 4541543 h 5955635"/>
              <a:gd name="connsiteX473" fmla="*/ 971358 w 6187971"/>
              <a:gd name="connsiteY473" fmla="*/ 4551205 h 5955635"/>
              <a:gd name="connsiteX474" fmla="*/ 972320 w 6187971"/>
              <a:gd name="connsiteY474" fmla="*/ 4555710 h 5955635"/>
              <a:gd name="connsiteX475" fmla="*/ 973282 w 6187971"/>
              <a:gd name="connsiteY475" fmla="*/ 4560213 h 5955635"/>
              <a:gd name="connsiteX476" fmla="*/ 979711 w 6187971"/>
              <a:gd name="connsiteY476" fmla="*/ 4568259 h 5955635"/>
              <a:gd name="connsiteX477" fmla="*/ 986140 w 6187971"/>
              <a:gd name="connsiteY477" fmla="*/ 4576305 h 5955635"/>
              <a:gd name="connsiteX478" fmla="*/ 996417 w 6187971"/>
              <a:gd name="connsiteY478" fmla="*/ 4602367 h 5955635"/>
              <a:gd name="connsiteX479" fmla="*/ 990952 w 6187971"/>
              <a:gd name="connsiteY479" fmla="*/ 4598826 h 5955635"/>
              <a:gd name="connsiteX480" fmla="*/ 991914 w 6187971"/>
              <a:gd name="connsiteY480" fmla="*/ 4603329 h 5955635"/>
              <a:gd name="connsiteX481" fmla="*/ 997379 w 6187971"/>
              <a:gd name="connsiteY481" fmla="*/ 4606871 h 5955635"/>
              <a:gd name="connsiteX482" fmla="*/ 1010237 w 6187971"/>
              <a:gd name="connsiteY482" fmla="*/ 4622963 h 5955635"/>
              <a:gd name="connsiteX483" fmla="*/ 1011200 w 6187971"/>
              <a:gd name="connsiteY483" fmla="*/ 4627466 h 5955635"/>
              <a:gd name="connsiteX484" fmla="*/ 1017628 w 6187971"/>
              <a:gd name="connsiteY484" fmla="*/ 4635513 h 5955635"/>
              <a:gd name="connsiteX485" fmla="*/ 1023094 w 6187971"/>
              <a:gd name="connsiteY485" fmla="*/ 4639054 h 5955635"/>
              <a:gd name="connsiteX486" fmla="*/ 1022132 w 6187971"/>
              <a:gd name="connsiteY486" fmla="*/ 4634551 h 5955635"/>
              <a:gd name="connsiteX487" fmla="*/ 1029523 w 6187971"/>
              <a:gd name="connsiteY487" fmla="*/ 4647100 h 5955635"/>
              <a:gd name="connsiteX488" fmla="*/ 1034027 w 6187971"/>
              <a:gd name="connsiteY488" fmla="*/ 4646138 h 5955635"/>
              <a:gd name="connsiteX489" fmla="*/ 1040455 w 6187971"/>
              <a:gd name="connsiteY489" fmla="*/ 4654184 h 5955635"/>
              <a:gd name="connsiteX490" fmla="*/ 1041417 w 6187971"/>
              <a:gd name="connsiteY490" fmla="*/ 4658688 h 5955635"/>
              <a:gd name="connsiteX491" fmla="*/ 1042380 w 6187971"/>
              <a:gd name="connsiteY491" fmla="*/ 4663192 h 5955635"/>
              <a:gd name="connsiteX492" fmla="*/ 1047846 w 6187971"/>
              <a:gd name="connsiteY492" fmla="*/ 4666733 h 5955635"/>
              <a:gd name="connsiteX493" fmla="*/ 1046884 w 6187971"/>
              <a:gd name="connsiteY493" fmla="*/ 4662230 h 5955635"/>
              <a:gd name="connsiteX494" fmla="*/ 1089960 w 6187971"/>
              <a:gd name="connsiteY494" fmla="*/ 4709542 h 5955635"/>
              <a:gd name="connsiteX495" fmla="*/ 1096388 w 6187971"/>
              <a:gd name="connsiteY495" fmla="*/ 4717588 h 5955635"/>
              <a:gd name="connsiteX496" fmla="*/ 1101855 w 6187971"/>
              <a:gd name="connsiteY496" fmla="*/ 4721130 h 5955635"/>
              <a:gd name="connsiteX497" fmla="*/ 1100893 w 6187971"/>
              <a:gd name="connsiteY497" fmla="*/ 4716625 h 5955635"/>
              <a:gd name="connsiteX498" fmla="*/ 1099931 w 6187971"/>
              <a:gd name="connsiteY498" fmla="*/ 4712122 h 5955635"/>
              <a:gd name="connsiteX499" fmla="*/ 1157788 w 6187971"/>
              <a:gd name="connsiteY499" fmla="*/ 4784534 h 5955635"/>
              <a:gd name="connsiteX500" fmla="*/ 1178691 w 6187971"/>
              <a:gd name="connsiteY500" fmla="*/ 4794197 h 5955635"/>
              <a:gd name="connsiteX501" fmla="*/ 1186082 w 6187971"/>
              <a:gd name="connsiteY501" fmla="*/ 4806747 h 5955635"/>
              <a:gd name="connsiteX502" fmla="*/ 1205368 w 6187971"/>
              <a:gd name="connsiteY502" fmla="*/ 4830884 h 5955635"/>
              <a:gd name="connsiteX503" fmla="*/ 1226271 w 6187971"/>
              <a:gd name="connsiteY503" fmla="*/ 4840547 h 5955635"/>
              <a:gd name="connsiteX504" fmla="*/ 1241052 w 6187971"/>
              <a:gd name="connsiteY504" fmla="*/ 4865648 h 5955635"/>
              <a:gd name="connsiteX505" fmla="*/ 1235587 w 6187971"/>
              <a:gd name="connsiteY505" fmla="*/ 4862105 h 5955635"/>
              <a:gd name="connsiteX506" fmla="*/ 1230120 w 6187971"/>
              <a:gd name="connsiteY506" fmla="*/ 4858563 h 5955635"/>
              <a:gd name="connsiteX507" fmla="*/ 1232045 w 6187971"/>
              <a:gd name="connsiteY507" fmla="*/ 4867572 h 5955635"/>
              <a:gd name="connsiteX508" fmla="*/ 1238474 w 6187971"/>
              <a:gd name="connsiteY508" fmla="*/ 4875617 h 5955635"/>
              <a:gd name="connsiteX509" fmla="*/ 1222074 w 6187971"/>
              <a:gd name="connsiteY509" fmla="*/ 4864992 h 5955635"/>
              <a:gd name="connsiteX510" fmla="*/ 1243939 w 6187971"/>
              <a:gd name="connsiteY510" fmla="*/ 4879160 h 5955635"/>
              <a:gd name="connsiteX511" fmla="*/ 1249406 w 6187971"/>
              <a:gd name="connsiteY511" fmla="*/ 4882701 h 5955635"/>
              <a:gd name="connsiteX512" fmla="*/ 1260338 w 6187971"/>
              <a:gd name="connsiteY512" fmla="*/ 4889785 h 5955635"/>
              <a:gd name="connsiteX513" fmla="*/ 1259376 w 6187971"/>
              <a:gd name="connsiteY513" fmla="*/ 4885281 h 5955635"/>
              <a:gd name="connsiteX514" fmla="*/ 1253910 w 6187971"/>
              <a:gd name="connsiteY514" fmla="*/ 4881738 h 5955635"/>
              <a:gd name="connsiteX515" fmla="*/ 1252948 w 6187971"/>
              <a:gd name="connsiteY515" fmla="*/ 4877235 h 5955635"/>
              <a:gd name="connsiteX516" fmla="*/ 1270309 w 6187971"/>
              <a:gd name="connsiteY516" fmla="*/ 4892364 h 5955635"/>
              <a:gd name="connsiteX517" fmla="*/ 1266460 w 6187971"/>
              <a:gd name="connsiteY517" fmla="*/ 4874348 h 5955635"/>
              <a:gd name="connsiteX518" fmla="*/ 1286708 w 6187971"/>
              <a:gd name="connsiteY518" fmla="*/ 4902990 h 5955635"/>
              <a:gd name="connsiteX519" fmla="*/ 1282203 w 6187971"/>
              <a:gd name="connsiteY519" fmla="*/ 4903952 h 5955635"/>
              <a:gd name="connsiteX520" fmla="*/ 1272233 w 6187971"/>
              <a:gd name="connsiteY520" fmla="*/ 4901372 h 5955635"/>
              <a:gd name="connsiteX521" fmla="*/ 1278662 w 6187971"/>
              <a:gd name="connsiteY521" fmla="*/ 4909418 h 5955635"/>
              <a:gd name="connsiteX522" fmla="*/ 1285090 w 6187971"/>
              <a:gd name="connsiteY522" fmla="*/ 4917464 h 5955635"/>
              <a:gd name="connsiteX523" fmla="*/ 1280587 w 6187971"/>
              <a:gd name="connsiteY523" fmla="*/ 4918427 h 5955635"/>
              <a:gd name="connsiteX524" fmla="*/ 1287015 w 6187971"/>
              <a:gd name="connsiteY524" fmla="*/ 4926472 h 5955635"/>
              <a:gd name="connsiteX525" fmla="*/ 1291519 w 6187971"/>
              <a:gd name="connsiteY525" fmla="*/ 4925510 h 5955635"/>
              <a:gd name="connsiteX526" fmla="*/ 1292481 w 6187971"/>
              <a:gd name="connsiteY526" fmla="*/ 4930014 h 5955635"/>
              <a:gd name="connsiteX527" fmla="*/ 1298910 w 6187971"/>
              <a:gd name="connsiteY527" fmla="*/ 4938059 h 5955635"/>
              <a:gd name="connsiteX528" fmla="*/ 1292356 w 6187971"/>
              <a:gd name="connsiteY528" fmla="*/ 4937694 h 5955635"/>
              <a:gd name="connsiteX529" fmla="*/ 1289901 w 6187971"/>
              <a:gd name="connsiteY529" fmla="*/ 4939984 h 5955635"/>
              <a:gd name="connsiteX530" fmla="*/ 1293236 w 6187971"/>
              <a:gd name="connsiteY530" fmla="*/ 4944571 h 5955635"/>
              <a:gd name="connsiteX531" fmla="*/ 1296561 w 6187971"/>
              <a:gd name="connsiteY531" fmla="*/ 4951097 h 5955635"/>
              <a:gd name="connsiteX532" fmla="*/ 1291826 w 6187971"/>
              <a:gd name="connsiteY532" fmla="*/ 4948992 h 5955635"/>
              <a:gd name="connsiteX533" fmla="*/ 1310150 w 6187971"/>
              <a:gd name="connsiteY533" fmla="*/ 4968626 h 5955635"/>
              <a:gd name="connsiteX534" fmla="*/ 1315616 w 6187971"/>
              <a:gd name="connsiteY534" fmla="*/ 4972168 h 5955635"/>
              <a:gd name="connsiteX535" fmla="*/ 1316579 w 6187971"/>
              <a:gd name="connsiteY535" fmla="*/ 4976671 h 5955635"/>
              <a:gd name="connsiteX536" fmla="*/ 1321083 w 6187971"/>
              <a:gd name="connsiteY536" fmla="*/ 4975709 h 5955635"/>
              <a:gd name="connsiteX537" fmla="*/ 1315616 w 6187971"/>
              <a:gd name="connsiteY537" fmla="*/ 4972168 h 5955635"/>
              <a:gd name="connsiteX538" fmla="*/ 1302760 w 6187971"/>
              <a:gd name="connsiteY538" fmla="*/ 4956076 h 5955635"/>
              <a:gd name="connsiteX539" fmla="*/ 1308226 w 6187971"/>
              <a:gd name="connsiteY539" fmla="*/ 4959618 h 5955635"/>
              <a:gd name="connsiteX540" fmla="*/ 1317234 w 6187971"/>
              <a:gd name="connsiteY540" fmla="*/ 4957694 h 5955635"/>
              <a:gd name="connsiteX541" fmla="*/ 1310805 w 6187971"/>
              <a:gd name="connsiteY541" fmla="*/ 4949647 h 5955635"/>
              <a:gd name="connsiteX542" fmla="*/ 1305339 w 6187971"/>
              <a:gd name="connsiteY542" fmla="*/ 4946105 h 5955635"/>
              <a:gd name="connsiteX543" fmla="*/ 1296986 w 6187971"/>
              <a:gd name="connsiteY543" fmla="*/ 4929052 h 5955635"/>
              <a:gd name="connsiteX544" fmla="*/ 1302452 w 6187971"/>
              <a:gd name="connsiteY544" fmla="*/ 4932593 h 5955635"/>
              <a:gd name="connsiteX545" fmla="*/ 1301490 w 6187971"/>
              <a:gd name="connsiteY545" fmla="*/ 4928089 h 5955635"/>
              <a:gd name="connsiteX546" fmla="*/ 1300528 w 6187971"/>
              <a:gd name="connsiteY546" fmla="*/ 4923585 h 5955635"/>
              <a:gd name="connsiteX547" fmla="*/ 1295061 w 6187971"/>
              <a:gd name="connsiteY547" fmla="*/ 4920043 h 5955635"/>
              <a:gd name="connsiteX548" fmla="*/ 1293137 w 6187971"/>
              <a:gd name="connsiteY548" fmla="*/ 4911035 h 5955635"/>
              <a:gd name="connsiteX549" fmla="*/ 1322392 w 6187971"/>
              <a:gd name="connsiteY549" fmla="*/ 4937753 h 5955635"/>
              <a:gd name="connsiteX550" fmla="*/ 1317889 w 6187971"/>
              <a:gd name="connsiteY550" fmla="*/ 4938715 h 5955635"/>
              <a:gd name="connsiteX551" fmla="*/ 1318851 w 6187971"/>
              <a:gd name="connsiteY551" fmla="*/ 4943218 h 5955635"/>
              <a:gd name="connsiteX552" fmla="*/ 1323354 w 6187971"/>
              <a:gd name="connsiteY552" fmla="*/ 4942256 h 5955635"/>
              <a:gd name="connsiteX553" fmla="*/ 1324317 w 6187971"/>
              <a:gd name="connsiteY553" fmla="*/ 4946760 h 5955635"/>
              <a:gd name="connsiteX554" fmla="*/ 1328821 w 6187971"/>
              <a:gd name="connsiteY554" fmla="*/ 4945798 h 5955635"/>
              <a:gd name="connsiteX555" fmla="*/ 1342641 w 6187971"/>
              <a:gd name="connsiteY555" fmla="*/ 4966394 h 5955635"/>
              <a:gd name="connsiteX556" fmla="*/ 1343603 w 6187971"/>
              <a:gd name="connsiteY556" fmla="*/ 4970897 h 5955635"/>
              <a:gd name="connsiteX557" fmla="*/ 1349069 w 6187971"/>
              <a:gd name="connsiteY557" fmla="*/ 4974440 h 5955635"/>
              <a:gd name="connsiteX558" fmla="*/ 1348107 w 6187971"/>
              <a:gd name="connsiteY558" fmla="*/ 4969935 h 5955635"/>
              <a:gd name="connsiteX559" fmla="*/ 1370935 w 6187971"/>
              <a:gd name="connsiteY559" fmla="*/ 4988607 h 5955635"/>
              <a:gd name="connsiteX560" fmla="*/ 1377363 w 6187971"/>
              <a:gd name="connsiteY560" fmla="*/ 4996652 h 5955635"/>
              <a:gd name="connsiteX561" fmla="*/ 1376401 w 6187971"/>
              <a:gd name="connsiteY561" fmla="*/ 4992149 h 5955635"/>
              <a:gd name="connsiteX562" fmla="*/ 1397304 w 6187971"/>
              <a:gd name="connsiteY562" fmla="*/ 5001812 h 5955635"/>
              <a:gd name="connsiteX563" fmla="*/ 1457741 w 6187971"/>
              <a:gd name="connsiteY563" fmla="*/ 5064254 h 5955635"/>
              <a:gd name="connsiteX564" fmla="*/ 1462246 w 6187971"/>
              <a:gd name="connsiteY564" fmla="*/ 5063292 h 5955635"/>
              <a:gd name="connsiteX565" fmla="*/ 1467712 w 6187971"/>
              <a:gd name="connsiteY565" fmla="*/ 5066833 h 5955635"/>
              <a:gd name="connsiteX566" fmla="*/ 1498892 w 6187971"/>
              <a:gd name="connsiteY566" fmla="*/ 5102559 h 5955635"/>
              <a:gd name="connsiteX567" fmla="*/ 1507901 w 6187971"/>
              <a:gd name="connsiteY567" fmla="*/ 5100634 h 5955635"/>
              <a:gd name="connsiteX568" fmla="*/ 1509826 w 6187971"/>
              <a:gd name="connsiteY568" fmla="*/ 5109642 h 5955635"/>
              <a:gd name="connsiteX569" fmla="*/ 1525262 w 6187971"/>
              <a:gd name="connsiteY569" fmla="*/ 5115763 h 5955635"/>
              <a:gd name="connsiteX570" fmla="*/ 1520758 w 6187971"/>
              <a:gd name="connsiteY570" fmla="*/ 5116725 h 5955635"/>
              <a:gd name="connsiteX571" fmla="*/ 1527187 w 6187971"/>
              <a:gd name="connsiteY571" fmla="*/ 5124771 h 5955635"/>
              <a:gd name="connsiteX572" fmla="*/ 1531691 w 6187971"/>
              <a:gd name="connsiteY572" fmla="*/ 5123809 h 5955635"/>
              <a:gd name="connsiteX573" fmla="*/ 1565451 w 6187971"/>
              <a:gd name="connsiteY573" fmla="*/ 5149564 h 5955635"/>
              <a:gd name="connsiteX574" fmla="*/ 1558060 w 6187971"/>
              <a:gd name="connsiteY574" fmla="*/ 5137014 h 5955635"/>
              <a:gd name="connsiteX575" fmla="*/ 1537157 w 6187971"/>
              <a:gd name="connsiteY575" fmla="*/ 5127351 h 5955635"/>
              <a:gd name="connsiteX576" fmla="*/ 1542623 w 6187971"/>
              <a:gd name="connsiteY576" fmla="*/ 5130892 h 5955635"/>
              <a:gd name="connsiteX577" fmla="*/ 1548090 w 6187971"/>
              <a:gd name="connsiteY577" fmla="*/ 5134434 h 5955635"/>
              <a:gd name="connsiteX578" fmla="*/ 1546166 w 6187971"/>
              <a:gd name="connsiteY578" fmla="*/ 5125426 h 5955635"/>
              <a:gd name="connsiteX579" fmla="*/ 1551631 w 6187971"/>
              <a:gd name="connsiteY579" fmla="*/ 5128968 h 5955635"/>
              <a:gd name="connsiteX580" fmla="*/ 1550669 w 6187971"/>
              <a:gd name="connsiteY580" fmla="*/ 5124464 h 5955635"/>
              <a:gd name="connsiteX581" fmla="*/ 1545203 w 6187971"/>
              <a:gd name="connsiteY581" fmla="*/ 5120922 h 5955635"/>
              <a:gd name="connsiteX582" fmla="*/ 1539737 w 6187971"/>
              <a:gd name="connsiteY582" fmla="*/ 5117380 h 5955635"/>
              <a:gd name="connsiteX583" fmla="*/ 1554211 w 6187971"/>
              <a:gd name="connsiteY583" fmla="*/ 5118998 h 5955635"/>
              <a:gd name="connsiteX584" fmla="*/ 1555173 w 6187971"/>
              <a:gd name="connsiteY584" fmla="*/ 5123502 h 5955635"/>
              <a:gd name="connsiteX585" fmla="*/ 1556135 w 6187971"/>
              <a:gd name="connsiteY585" fmla="*/ 5128005 h 5955635"/>
              <a:gd name="connsiteX586" fmla="*/ 1571572 w 6187971"/>
              <a:gd name="connsiteY586" fmla="*/ 5134127 h 5955635"/>
              <a:gd name="connsiteX587" fmla="*/ 1570610 w 6187971"/>
              <a:gd name="connsiteY587" fmla="*/ 5129623 h 5955635"/>
              <a:gd name="connsiteX588" fmla="*/ 1569648 w 6187971"/>
              <a:gd name="connsiteY588" fmla="*/ 5125119 h 5955635"/>
              <a:gd name="connsiteX589" fmla="*/ 1587010 w 6187971"/>
              <a:gd name="connsiteY589" fmla="*/ 5140248 h 5955635"/>
              <a:gd name="connsiteX590" fmla="*/ 1587972 w 6187971"/>
              <a:gd name="connsiteY590" fmla="*/ 5144752 h 5955635"/>
              <a:gd name="connsiteX591" fmla="*/ 1593438 w 6187971"/>
              <a:gd name="connsiteY591" fmla="*/ 5148294 h 5955635"/>
              <a:gd name="connsiteX592" fmla="*/ 1598904 w 6187971"/>
              <a:gd name="connsiteY592" fmla="*/ 5151836 h 5955635"/>
              <a:gd name="connsiteX593" fmla="*/ 1610799 w 6187971"/>
              <a:gd name="connsiteY593" fmla="*/ 5163423 h 5955635"/>
              <a:gd name="connsiteX594" fmla="*/ 1638786 w 6187971"/>
              <a:gd name="connsiteY594" fmla="*/ 5162154 h 5955635"/>
              <a:gd name="connsiteX595" fmla="*/ 1628575 w 6187971"/>
              <a:gd name="connsiteY595" fmla="*/ 5158449 h 5955635"/>
              <a:gd name="connsiteX596" fmla="*/ 1621158 w 6187971"/>
              <a:gd name="connsiteY596" fmla="*/ 5151791 h 5955635"/>
              <a:gd name="connsiteX597" fmla="*/ 1626891 w 6187971"/>
              <a:gd name="connsiteY597" fmla="*/ 5150566 h 5955635"/>
              <a:gd name="connsiteX598" fmla="*/ 1698916 w 6187971"/>
              <a:gd name="connsiteY598" fmla="*/ 5201113 h 5955635"/>
              <a:gd name="connsiteX599" fmla="*/ 1704383 w 6187971"/>
              <a:gd name="connsiteY599" fmla="*/ 5204655 h 5955635"/>
              <a:gd name="connsiteX600" fmla="*/ 1695374 w 6187971"/>
              <a:gd name="connsiteY600" fmla="*/ 5206579 h 5955635"/>
              <a:gd name="connsiteX601" fmla="*/ 1713697 w 6187971"/>
              <a:gd name="connsiteY601" fmla="*/ 5226213 h 5955635"/>
              <a:gd name="connsiteX602" fmla="*/ 1734601 w 6187971"/>
              <a:gd name="connsiteY602" fmla="*/ 5235876 h 5955635"/>
              <a:gd name="connsiteX603" fmla="*/ 1739105 w 6187971"/>
              <a:gd name="connsiteY603" fmla="*/ 5234914 h 5955635"/>
              <a:gd name="connsiteX604" fmla="*/ 1743608 w 6187971"/>
              <a:gd name="connsiteY604" fmla="*/ 5233952 h 5955635"/>
              <a:gd name="connsiteX605" fmla="*/ 1765474 w 6187971"/>
              <a:gd name="connsiteY605" fmla="*/ 5248118 h 5955635"/>
              <a:gd name="connsiteX606" fmla="*/ 1774483 w 6187971"/>
              <a:gd name="connsiteY606" fmla="*/ 5246193 h 5955635"/>
              <a:gd name="connsiteX607" fmla="*/ 1840078 w 6187971"/>
              <a:gd name="connsiteY607" fmla="*/ 5288696 h 5955635"/>
              <a:gd name="connsiteX608" fmla="*/ 1860019 w 6187971"/>
              <a:gd name="connsiteY608" fmla="*/ 5293854 h 5955635"/>
              <a:gd name="connsiteX609" fmla="*/ 1872877 w 6187971"/>
              <a:gd name="connsiteY609" fmla="*/ 5309946 h 5955635"/>
              <a:gd name="connsiteX610" fmla="*/ 2056500 w 6187971"/>
              <a:gd name="connsiteY610" fmla="*/ 5397876 h 5955635"/>
              <a:gd name="connsiteX611" fmla="*/ 2135609 w 6187971"/>
              <a:gd name="connsiteY611" fmla="*/ 5437490 h 5955635"/>
              <a:gd name="connsiteX612" fmla="*/ 2180957 w 6187971"/>
              <a:gd name="connsiteY612" fmla="*/ 5451349 h 5955635"/>
              <a:gd name="connsiteX613" fmla="*/ 2187385 w 6187971"/>
              <a:gd name="connsiteY613" fmla="*/ 5459396 h 5955635"/>
              <a:gd name="connsiteX614" fmla="*/ 2228229 w 6187971"/>
              <a:gd name="connsiteY614" fmla="*/ 5474217 h 5955635"/>
              <a:gd name="connsiteX615" fmla="*/ 2305413 w 6187971"/>
              <a:gd name="connsiteY615" fmla="*/ 5504824 h 5955635"/>
              <a:gd name="connsiteX616" fmla="*/ 2473293 w 6187971"/>
              <a:gd name="connsiteY616" fmla="*/ 5563150 h 5955635"/>
              <a:gd name="connsiteX617" fmla="*/ 2572035 w 6187971"/>
              <a:gd name="connsiteY617" fmla="*/ 5584441 h 5955635"/>
              <a:gd name="connsiteX618" fmla="*/ 2679785 w 6187971"/>
              <a:gd name="connsiteY618" fmla="*/ 5603808 h 5955635"/>
              <a:gd name="connsiteX619" fmla="*/ 2856366 w 6187971"/>
              <a:gd name="connsiteY619" fmla="*/ 5636726 h 5955635"/>
              <a:gd name="connsiteX620" fmla="*/ 2989216 w 6187971"/>
              <a:gd name="connsiteY620" fmla="*/ 5641311 h 5955635"/>
              <a:gd name="connsiteX621" fmla="*/ 3079605 w 6187971"/>
              <a:gd name="connsiteY621" fmla="*/ 5645548 h 5955635"/>
              <a:gd name="connsiteX622" fmla="*/ 3189935 w 6187971"/>
              <a:gd name="connsiteY622" fmla="*/ 5654944 h 5955635"/>
              <a:gd name="connsiteX623" fmla="*/ 3300264 w 6187971"/>
              <a:gd name="connsiteY623" fmla="*/ 5664340 h 5955635"/>
              <a:gd name="connsiteX624" fmla="*/ 3342726 w 6187971"/>
              <a:gd name="connsiteY624" fmla="*/ 5664687 h 5955635"/>
              <a:gd name="connsiteX625" fmla="*/ 3412212 w 6187971"/>
              <a:gd name="connsiteY625" fmla="*/ 5659262 h 5955635"/>
              <a:gd name="connsiteX626" fmla="*/ 3430228 w 6187971"/>
              <a:gd name="connsiteY626" fmla="*/ 5655412 h 5955635"/>
              <a:gd name="connsiteX627" fmla="*/ 3505179 w 6187971"/>
              <a:gd name="connsiteY627" fmla="*/ 5653528 h 5955635"/>
              <a:gd name="connsiteX628" fmla="*/ 3509684 w 6187971"/>
              <a:gd name="connsiteY628" fmla="*/ 5652566 h 5955635"/>
              <a:gd name="connsiteX629" fmla="*/ 3510646 w 6187971"/>
              <a:gd name="connsiteY629" fmla="*/ 5657069 h 5955635"/>
              <a:gd name="connsiteX630" fmla="*/ 3519654 w 6187971"/>
              <a:gd name="connsiteY630" fmla="*/ 5655145 h 5955635"/>
              <a:gd name="connsiteX631" fmla="*/ 3518691 w 6187971"/>
              <a:gd name="connsiteY631" fmla="*/ 5650641 h 5955635"/>
              <a:gd name="connsiteX632" fmla="*/ 3514188 w 6187971"/>
              <a:gd name="connsiteY632" fmla="*/ 5651604 h 5955635"/>
              <a:gd name="connsiteX633" fmla="*/ 3535746 w 6187971"/>
              <a:gd name="connsiteY633" fmla="*/ 5642288 h 5955635"/>
              <a:gd name="connsiteX634" fmla="*/ 3771882 w 6187971"/>
              <a:gd name="connsiteY634" fmla="*/ 5601257 h 5955635"/>
              <a:gd name="connsiteX635" fmla="*/ 3861001 w 6187971"/>
              <a:gd name="connsiteY635" fmla="*/ 5577509 h 5955635"/>
              <a:gd name="connsiteX636" fmla="*/ 4010291 w 6187971"/>
              <a:gd name="connsiteY636" fmla="*/ 5526775 h 5955635"/>
              <a:gd name="connsiteX637" fmla="*/ 4162160 w 6187971"/>
              <a:gd name="connsiteY637" fmla="*/ 5466071 h 5955635"/>
              <a:gd name="connsiteX638" fmla="*/ 4252897 w 6187971"/>
              <a:gd name="connsiteY638" fmla="*/ 5427847 h 5955635"/>
              <a:gd name="connsiteX639" fmla="*/ 4283464 w 6187971"/>
              <a:gd name="connsiteY639" fmla="*/ 5416606 h 5955635"/>
              <a:gd name="connsiteX640" fmla="*/ 4342672 w 6187971"/>
              <a:gd name="connsiteY640" fmla="*/ 5385119 h 5955635"/>
              <a:gd name="connsiteX641" fmla="*/ 4343634 w 6187971"/>
              <a:gd name="connsiteY641" fmla="*/ 5389623 h 5955635"/>
              <a:gd name="connsiteX642" fmla="*/ 4348138 w 6187971"/>
              <a:gd name="connsiteY642" fmla="*/ 5388660 h 5955635"/>
              <a:gd name="connsiteX643" fmla="*/ 4357146 w 6187971"/>
              <a:gd name="connsiteY643" fmla="*/ 5386736 h 5955635"/>
              <a:gd name="connsiteX644" fmla="*/ 4360688 w 6187971"/>
              <a:gd name="connsiteY644" fmla="*/ 5381270 h 5955635"/>
              <a:gd name="connsiteX645" fmla="*/ 4370658 w 6187971"/>
              <a:gd name="connsiteY645" fmla="*/ 5383849 h 5955635"/>
              <a:gd name="connsiteX646" fmla="*/ 4368733 w 6187971"/>
              <a:gd name="connsiteY646" fmla="*/ 5374841 h 5955635"/>
              <a:gd name="connsiteX647" fmla="*/ 4373238 w 6187971"/>
              <a:gd name="connsiteY647" fmla="*/ 5373879 h 5955635"/>
              <a:gd name="connsiteX648" fmla="*/ 4381283 w 6187971"/>
              <a:gd name="connsiteY648" fmla="*/ 5367450 h 5955635"/>
              <a:gd name="connsiteX649" fmla="*/ 4371313 w 6187971"/>
              <a:gd name="connsiteY649" fmla="*/ 5364871 h 5955635"/>
              <a:gd name="connsiteX650" fmla="*/ 4372275 w 6187971"/>
              <a:gd name="connsiteY650" fmla="*/ 5369375 h 5955635"/>
              <a:gd name="connsiteX651" fmla="*/ 4366809 w 6187971"/>
              <a:gd name="connsiteY651" fmla="*/ 5365834 h 5955635"/>
              <a:gd name="connsiteX652" fmla="*/ 4471713 w 6187971"/>
              <a:gd name="connsiteY652" fmla="*/ 5305744 h 5955635"/>
              <a:gd name="connsiteX653" fmla="*/ 4629396 w 6187971"/>
              <a:gd name="connsiteY653" fmla="*/ 5206120 h 5955635"/>
              <a:gd name="connsiteX654" fmla="*/ 4630359 w 6187971"/>
              <a:gd name="connsiteY654" fmla="*/ 5210625 h 5955635"/>
              <a:gd name="connsiteX655" fmla="*/ 4625854 w 6187971"/>
              <a:gd name="connsiteY655" fmla="*/ 5211587 h 5955635"/>
              <a:gd name="connsiteX656" fmla="*/ 4623274 w 6187971"/>
              <a:gd name="connsiteY656" fmla="*/ 5221557 h 5955635"/>
              <a:gd name="connsiteX657" fmla="*/ 4631321 w 6187971"/>
              <a:gd name="connsiteY657" fmla="*/ 5215129 h 5955635"/>
              <a:gd name="connsiteX658" fmla="*/ 4639366 w 6187971"/>
              <a:gd name="connsiteY658" fmla="*/ 5208700 h 5955635"/>
              <a:gd name="connsiteX659" fmla="*/ 4653841 w 6187971"/>
              <a:gd name="connsiteY659" fmla="*/ 5210318 h 5955635"/>
              <a:gd name="connsiteX660" fmla="*/ 4651512 w 6187971"/>
              <a:gd name="connsiteY660" fmla="*/ 5204927 h 5955635"/>
              <a:gd name="connsiteX661" fmla="*/ 4648965 w 6187971"/>
              <a:gd name="connsiteY661" fmla="*/ 5205864 h 5955635"/>
              <a:gd name="connsiteX662" fmla="*/ 4655458 w 6187971"/>
              <a:gd name="connsiteY662" fmla="*/ 5195843 h 5955635"/>
              <a:gd name="connsiteX663" fmla="*/ 4641946 w 6187971"/>
              <a:gd name="connsiteY663" fmla="*/ 5198730 h 5955635"/>
              <a:gd name="connsiteX664" fmla="*/ 4680251 w 6187971"/>
              <a:gd name="connsiteY664" fmla="*/ 5157579 h 5955635"/>
              <a:gd name="connsiteX665" fmla="*/ 4685717 w 6187971"/>
              <a:gd name="connsiteY665" fmla="*/ 5161120 h 5955635"/>
              <a:gd name="connsiteX666" fmla="*/ 4736572 w 6187971"/>
              <a:gd name="connsiteY666" fmla="*/ 5112579 h 5955635"/>
              <a:gd name="connsiteX667" fmla="*/ 4733031 w 6187971"/>
              <a:gd name="connsiteY667" fmla="*/ 5118045 h 5955635"/>
              <a:gd name="connsiteX668" fmla="*/ 4793855 w 6187971"/>
              <a:gd name="connsiteY668" fmla="*/ 5072083 h 5955635"/>
              <a:gd name="connsiteX669" fmla="*/ 4797397 w 6187971"/>
              <a:gd name="connsiteY669" fmla="*/ 5066616 h 5955635"/>
              <a:gd name="connsiteX670" fmla="*/ 4779381 w 6187971"/>
              <a:gd name="connsiteY670" fmla="*/ 5070465 h 5955635"/>
              <a:gd name="connsiteX671" fmla="*/ 4818648 w 6187971"/>
              <a:gd name="connsiteY671" fmla="*/ 5033818 h 5955635"/>
              <a:gd name="connsiteX672" fmla="*/ 4828619 w 6187971"/>
              <a:gd name="connsiteY672" fmla="*/ 5036398 h 5955635"/>
              <a:gd name="connsiteX673" fmla="*/ 4834740 w 6187971"/>
              <a:gd name="connsiteY673" fmla="*/ 5020962 h 5955635"/>
              <a:gd name="connsiteX674" fmla="*/ 4838282 w 6187971"/>
              <a:gd name="connsiteY674" fmla="*/ 5015495 h 5955635"/>
              <a:gd name="connsiteX675" fmla="*/ 4845366 w 6187971"/>
              <a:gd name="connsiteY675" fmla="*/ 5004562 h 5955635"/>
              <a:gd name="connsiteX676" fmla="*/ 4836357 w 6187971"/>
              <a:gd name="connsiteY676" fmla="*/ 5006486 h 5955635"/>
              <a:gd name="connsiteX677" fmla="*/ 4831853 w 6187971"/>
              <a:gd name="connsiteY677" fmla="*/ 5007449 h 5955635"/>
              <a:gd name="connsiteX678" fmla="*/ 4916509 w 6187971"/>
              <a:gd name="connsiteY678" fmla="*/ 4918718 h 5955635"/>
              <a:gd name="connsiteX679" fmla="*/ 4950617 w 6187971"/>
              <a:gd name="connsiteY679" fmla="*/ 4902012 h 5955635"/>
              <a:gd name="connsiteX680" fmla="*/ 4951579 w 6187971"/>
              <a:gd name="connsiteY680" fmla="*/ 4906516 h 5955635"/>
              <a:gd name="connsiteX681" fmla="*/ 4956084 w 6187971"/>
              <a:gd name="connsiteY681" fmla="*/ 4905553 h 5955635"/>
              <a:gd name="connsiteX682" fmla="*/ 4963167 w 6187971"/>
              <a:gd name="connsiteY682" fmla="*/ 4894621 h 5955635"/>
              <a:gd name="connsiteX683" fmla="*/ 4966709 w 6187971"/>
              <a:gd name="connsiteY683" fmla="*/ 4889154 h 5955635"/>
              <a:gd name="connsiteX684" fmla="*/ 4968326 w 6187971"/>
              <a:gd name="connsiteY684" fmla="*/ 4874680 h 5955635"/>
              <a:gd name="connsiteX685" fmla="*/ 4983456 w 6187971"/>
              <a:gd name="connsiteY685" fmla="*/ 4857319 h 5955635"/>
              <a:gd name="connsiteX686" fmla="*/ 4959318 w 6187971"/>
              <a:gd name="connsiteY686" fmla="*/ 4876605 h 5955635"/>
              <a:gd name="connsiteX687" fmla="*/ 4961242 w 6187971"/>
              <a:gd name="connsiteY687" fmla="*/ 4885613 h 5955635"/>
              <a:gd name="connsiteX688" fmla="*/ 4957701 w 6187971"/>
              <a:gd name="connsiteY688" fmla="*/ 4891079 h 5955635"/>
              <a:gd name="connsiteX689" fmla="*/ 4953197 w 6187971"/>
              <a:gd name="connsiteY689" fmla="*/ 4892041 h 5955635"/>
              <a:gd name="connsiteX690" fmla="*/ 4950617 w 6187971"/>
              <a:gd name="connsiteY690" fmla="*/ 4902012 h 5955635"/>
              <a:gd name="connsiteX691" fmla="*/ 4875317 w 6187971"/>
              <a:gd name="connsiteY691" fmla="*/ 4946357 h 5955635"/>
              <a:gd name="connsiteX692" fmla="*/ 4866310 w 6187971"/>
              <a:gd name="connsiteY692" fmla="*/ 4948282 h 5955635"/>
              <a:gd name="connsiteX693" fmla="*/ 4865347 w 6187971"/>
              <a:gd name="connsiteY693" fmla="*/ 4943777 h 5955635"/>
              <a:gd name="connsiteX694" fmla="*/ 4861805 w 6187971"/>
              <a:gd name="connsiteY694" fmla="*/ 4949244 h 5955635"/>
              <a:gd name="connsiteX695" fmla="*/ 4857301 w 6187971"/>
              <a:gd name="connsiteY695" fmla="*/ 4950206 h 5955635"/>
              <a:gd name="connsiteX696" fmla="*/ 4886477 w 6187971"/>
              <a:gd name="connsiteY696" fmla="*/ 4910416 h 5955635"/>
              <a:gd name="connsiteX697" fmla="*/ 4927253 w 6187971"/>
              <a:gd name="connsiteY697" fmla="*/ 4880833 h 5955635"/>
              <a:gd name="connsiteX698" fmla="*/ 4927789 w 6187971"/>
              <a:gd name="connsiteY698" fmla="*/ 4883341 h 5955635"/>
              <a:gd name="connsiteX699" fmla="*/ 4931331 w 6187971"/>
              <a:gd name="connsiteY699" fmla="*/ 4877874 h 5955635"/>
              <a:gd name="connsiteX700" fmla="*/ 4947423 w 6187971"/>
              <a:gd name="connsiteY700" fmla="*/ 4865017 h 5955635"/>
              <a:gd name="connsiteX701" fmla="*/ 4943881 w 6187971"/>
              <a:gd name="connsiteY701" fmla="*/ 4870484 h 5955635"/>
              <a:gd name="connsiteX702" fmla="*/ 4948386 w 6187971"/>
              <a:gd name="connsiteY702" fmla="*/ 4869521 h 5955635"/>
              <a:gd name="connsiteX703" fmla="*/ 4951928 w 6187971"/>
              <a:gd name="connsiteY703" fmla="*/ 4864055 h 5955635"/>
              <a:gd name="connsiteX704" fmla="*/ 5016294 w 6187971"/>
              <a:gd name="connsiteY704" fmla="*/ 4812627 h 5955635"/>
              <a:gd name="connsiteX705" fmla="*/ 5026265 w 6187971"/>
              <a:gd name="connsiteY705" fmla="*/ 4815205 h 5955635"/>
              <a:gd name="connsiteX706" fmla="*/ 5008556 w 6187971"/>
              <a:gd name="connsiteY706" fmla="*/ 4842537 h 5955635"/>
              <a:gd name="connsiteX707" fmla="*/ 5081624 w 6187971"/>
              <a:gd name="connsiteY707" fmla="*/ 4765702 h 5955635"/>
              <a:gd name="connsiteX708" fmla="*/ 5090632 w 6187971"/>
              <a:gd name="connsiteY708" fmla="*/ 4763777 h 5955635"/>
              <a:gd name="connsiteX709" fmla="*/ 5093211 w 6187971"/>
              <a:gd name="connsiteY709" fmla="*/ 4753806 h 5955635"/>
              <a:gd name="connsiteX710" fmla="*/ 5109959 w 6187971"/>
              <a:gd name="connsiteY710" fmla="*/ 4721971 h 5955635"/>
              <a:gd name="connsiteX711" fmla="*/ 5116387 w 6187971"/>
              <a:gd name="connsiteY711" fmla="*/ 4730017 h 5955635"/>
              <a:gd name="connsiteX712" fmla="*/ 5122508 w 6187971"/>
              <a:gd name="connsiteY712" fmla="*/ 4714579 h 5955635"/>
              <a:gd name="connsiteX713" fmla="*/ 5126050 w 6187971"/>
              <a:gd name="connsiteY713" fmla="*/ 4709114 h 5955635"/>
              <a:gd name="connsiteX714" fmla="*/ 5130554 w 6187971"/>
              <a:gd name="connsiteY714" fmla="*/ 4708152 h 5955635"/>
              <a:gd name="connsiteX715" fmla="*/ 5129592 w 6187971"/>
              <a:gd name="connsiteY715" fmla="*/ 4703647 h 5955635"/>
              <a:gd name="connsiteX716" fmla="*/ 5126050 w 6187971"/>
              <a:gd name="connsiteY716" fmla="*/ 4709114 h 5955635"/>
              <a:gd name="connsiteX717" fmla="*/ 5121546 w 6187971"/>
              <a:gd name="connsiteY717" fmla="*/ 4710076 h 5955635"/>
              <a:gd name="connsiteX718" fmla="*/ 5136676 w 6187971"/>
              <a:gd name="connsiteY718" fmla="*/ 4692715 h 5955635"/>
              <a:gd name="connsiteX719" fmla="*/ 5137638 w 6187971"/>
              <a:gd name="connsiteY719" fmla="*/ 4697218 h 5955635"/>
              <a:gd name="connsiteX720" fmla="*/ 5217830 w 6187971"/>
              <a:gd name="connsiteY720" fmla="*/ 4543506 h 5955635"/>
              <a:gd name="connsiteX721" fmla="*/ 5282585 w 6187971"/>
              <a:gd name="connsiteY721" fmla="*/ 4383674 h 5955635"/>
              <a:gd name="connsiteX722" fmla="*/ 5294480 w 6187971"/>
              <a:gd name="connsiteY722" fmla="*/ 4395261 h 5955635"/>
              <a:gd name="connsiteX723" fmla="*/ 5327359 w 6187971"/>
              <a:gd name="connsiteY723" fmla="*/ 4284625 h 5955635"/>
              <a:gd name="connsiteX724" fmla="*/ 5363780 w 6187971"/>
              <a:gd name="connsiteY724" fmla="*/ 4168522 h 5955635"/>
              <a:gd name="connsiteX725" fmla="*/ 5364742 w 6187971"/>
              <a:gd name="connsiteY725" fmla="*/ 4173025 h 5955635"/>
              <a:gd name="connsiteX726" fmla="*/ 5372788 w 6187971"/>
              <a:gd name="connsiteY726" fmla="*/ 4166598 h 5955635"/>
              <a:gd name="connsiteX727" fmla="*/ 5377292 w 6187971"/>
              <a:gd name="connsiteY727" fmla="*/ 4165635 h 5955635"/>
              <a:gd name="connsiteX728" fmla="*/ 5381488 w 6187971"/>
              <a:gd name="connsiteY728" fmla="*/ 4141190 h 5955635"/>
              <a:gd name="connsiteX729" fmla="*/ 5388573 w 6187971"/>
              <a:gd name="connsiteY729" fmla="*/ 4130258 h 5955635"/>
              <a:gd name="connsiteX730" fmla="*/ 5387610 w 6187971"/>
              <a:gd name="connsiteY730" fmla="*/ 4125753 h 5955635"/>
              <a:gd name="connsiteX731" fmla="*/ 5383106 w 6187971"/>
              <a:gd name="connsiteY731" fmla="*/ 4126716 h 5955635"/>
              <a:gd name="connsiteX732" fmla="*/ 5406629 w 6187971"/>
              <a:gd name="connsiteY732" fmla="*/ 4060465 h 5955635"/>
              <a:gd name="connsiteX733" fmla="*/ 5403743 w 6187971"/>
              <a:gd name="connsiteY733" fmla="*/ 4046953 h 5955635"/>
              <a:gd name="connsiteX734" fmla="*/ 5388613 w 6187971"/>
              <a:gd name="connsiteY734" fmla="*/ 4064314 h 5955635"/>
              <a:gd name="connsiteX735" fmla="*/ 5395042 w 6187971"/>
              <a:gd name="connsiteY735" fmla="*/ 4072359 h 5955635"/>
              <a:gd name="connsiteX736" fmla="*/ 5373790 w 6187971"/>
              <a:gd name="connsiteY736" fmla="*/ 4105158 h 5955635"/>
              <a:gd name="connsiteX737" fmla="*/ 5379912 w 6187971"/>
              <a:gd name="connsiteY737" fmla="*/ 4089721 h 5955635"/>
              <a:gd name="connsiteX738" fmla="*/ 5334176 w 6187971"/>
              <a:gd name="connsiteY738" fmla="*/ 4184266 h 5955635"/>
              <a:gd name="connsiteX739" fmla="*/ 5290365 w 6187971"/>
              <a:gd name="connsiteY739" fmla="*/ 4287819 h 5955635"/>
              <a:gd name="connsiteX740" fmla="*/ 5281356 w 6187971"/>
              <a:gd name="connsiteY740" fmla="*/ 4289743 h 5955635"/>
              <a:gd name="connsiteX741" fmla="*/ 5229191 w 6187971"/>
              <a:gd name="connsiteY741" fmla="*/ 4376242 h 5955635"/>
              <a:gd name="connsiteX742" fmla="*/ 5207940 w 6187971"/>
              <a:gd name="connsiteY742" fmla="*/ 4409040 h 5955635"/>
              <a:gd name="connsiteX743" fmla="*/ 5201818 w 6187971"/>
              <a:gd name="connsiteY743" fmla="*/ 4424477 h 5955635"/>
              <a:gd name="connsiteX744" fmla="*/ 5183148 w 6187971"/>
              <a:gd name="connsiteY744" fmla="*/ 4447304 h 5955635"/>
              <a:gd name="connsiteX745" fmla="*/ 5152233 w 6187971"/>
              <a:gd name="connsiteY745" fmla="*/ 4501005 h 5955635"/>
              <a:gd name="connsiteX746" fmla="*/ 5120357 w 6187971"/>
              <a:gd name="connsiteY746" fmla="*/ 4550202 h 5955635"/>
              <a:gd name="connsiteX747" fmla="*/ 5021841 w 6187971"/>
              <a:gd name="connsiteY747" fmla="*/ 4684281 h 5955635"/>
              <a:gd name="connsiteX748" fmla="*/ 4992545 w 6187971"/>
              <a:gd name="connsiteY748" fmla="*/ 4723508 h 5955635"/>
              <a:gd name="connsiteX749" fmla="*/ 4987079 w 6187971"/>
              <a:gd name="connsiteY749" fmla="*/ 4719966 h 5955635"/>
              <a:gd name="connsiteX750" fmla="*/ 4875706 w 6187971"/>
              <a:gd name="connsiteY750" fmla="*/ 4837953 h 5955635"/>
              <a:gd name="connsiteX751" fmla="*/ 4848989 w 6187971"/>
              <a:gd name="connsiteY751" fmla="*/ 4867208 h 5955635"/>
              <a:gd name="connsiteX752" fmla="*/ 4806180 w 6187971"/>
              <a:gd name="connsiteY752" fmla="*/ 4909322 h 5955635"/>
              <a:gd name="connsiteX753" fmla="*/ 4646224 w 6187971"/>
              <a:gd name="connsiteY753" fmla="*/ 5042398 h 5955635"/>
              <a:gd name="connsiteX754" fmla="*/ 4598911 w 6187971"/>
              <a:gd name="connsiteY754" fmla="*/ 5085474 h 5955635"/>
              <a:gd name="connsiteX755" fmla="*/ 4589903 w 6187971"/>
              <a:gd name="connsiteY755" fmla="*/ 5087399 h 5955635"/>
              <a:gd name="connsiteX756" fmla="*/ 4552253 w 6187971"/>
              <a:gd name="connsiteY756" fmla="*/ 5109571 h 5955635"/>
              <a:gd name="connsiteX757" fmla="*/ 4524573 w 6187971"/>
              <a:gd name="connsiteY757" fmla="*/ 5134323 h 5955635"/>
              <a:gd name="connsiteX758" fmla="*/ 4429640 w 6187971"/>
              <a:gd name="connsiteY758" fmla="*/ 5196992 h 5955635"/>
              <a:gd name="connsiteX759" fmla="*/ 4375898 w 6187971"/>
              <a:gd name="connsiteY759" fmla="*/ 5232021 h 5955635"/>
              <a:gd name="connsiteX760" fmla="*/ 4295132 w 6187971"/>
              <a:gd name="connsiteY760" fmla="*/ 5272825 h 5955635"/>
              <a:gd name="connsiteX761" fmla="*/ 4283544 w 6187971"/>
              <a:gd name="connsiteY761" fmla="*/ 5284720 h 5955635"/>
              <a:gd name="connsiteX762" fmla="*/ 4249436 w 6187971"/>
              <a:gd name="connsiteY762" fmla="*/ 5301426 h 5955635"/>
              <a:gd name="connsiteX763" fmla="*/ 4200853 w 6187971"/>
              <a:gd name="connsiteY763" fmla="*/ 5316515 h 5955635"/>
              <a:gd name="connsiteX764" fmla="*/ 4195695 w 6187971"/>
              <a:gd name="connsiteY764" fmla="*/ 5336456 h 5955635"/>
              <a:gd name="connsiteX765" fmla="*/ 4175098 w 6187971"/>
              <a:gd name="connsiteY765" fmla="*/ 5350275 h 5955635"/>
              <a:gd name="connsiteX766" fmla="*/ 4070850 w 6187971"/>
              <a:gd name="connsiteY766" fmla="*/ 5391386 h 5955635"/>
              <a:gd name="connsiteX767" fmla="*/ 4051871 w 6187971"/>
              <a:gd name="connsiteY767" fmla="*/ 5390731 h 5955635"/>
              <a:gd name="connsiteX768" fmla="*/ 4040284 w 6187971"/>
              <a:gd name="connsiteY768" fmla="*/ 5402627 h 5955635"/>
              <a:gd name="connsiteX769" fmla="*/ 4035780 w 6187971"/>
              <a:gd name="connsiteY769" fmla="*/ 5403589 h 5955635"/>
              <a:gd name="connsiteX770" fmla="*/ 3926065 w 6187971"/>
              <a:gd name="connsiteY770" fmla="*/ 5441158 h 5955635"/>
              <a:gd name="connsiteX771" fmla="*/ 3925102 w 6187971"/>
              <a:gd name="connsiteY771" fmla="*/ 5436653 h 5955635"/>
              <a:gd name="connsiteX772" fmla="*/ 3902581 w 6187971"/>
              <a:gd name="connsiteY772" fmla="*/ 5441465 h 5955635"/>
              <a:gd name="connsiteX773" fmla="*/ 3877482 w 6187971"/>
              <a:gd name="connsiteY773" fmla="*/ 5456246 h 5955635"/>
              <a:gd name="connsiteX774" fmla="*/ 3862045 w 6187971"/>
              <a:gd name="connsiteY774" fmla="*/ 5450125 h 5955635"/>
              <a:gd name="connsiteX775" fmla="*/ 3804454 w 6187971"/>
              <a:gd name="connsiteY775" fmla="*/ 5467139 h 5955635"/>
              <a:gd name="connsiteX776" fmla="*/ 3761338 w 6187971"/>
              <a:gd name="connsiteY776" fmla="*/ 5485770 h 5955635"/>
              <a:gd name="connsiteX777" fmla="*/ 3755871 w 6187971"/>
              <a:gd name="connsiteY777" fmla="*/ 5482228 h 5955635"/>
              <a:gd name="connsiteX778" fmla="*/ 3684769 w 6187971"/>
              <a:gd name="connsiteY778" fmla="*/ 5502128 h 5955635"/>
              <a:gd name="connsiteX779" fmla="*/ 3675760 w 6187971"/>
              <a:gd name="connsiteY779" fmla="*/ 5504053 h 5955635"/>
              <a:gd name="connsiteX780" fmla="*/ 3674798 w 6187971"/>
              <a:gd name="connsiteY780" fmla="*/ 5499549 h 5955635"/>
              <a:gd name="connsiteX781" fmla="*/ 3669332 w 6187971"/>
              <a:gd name="connsiteY781" fmla="*/ 5496007 h 5955635"/>
              <a:gd name="connsiteX782" fmla="*/ 3665790 w 6187971"/>
              <a:gd name="connsiteY782" fmla="*/ 5501473 h 5955635"/>
              <a:gd name="connsiteX783" fmla="*/ 3618170 w 6187971"/>
              <a:gd name="connsiteY783" fmla="*/ 5521067 h 5955635"/>
              <a:gd name="connsiteX784" fmla="*/ 3602733 w 6187971"/>
              <a:gd name="connsiteY784" fmla="*/ 5514945 h 5955635"/>
              <a:gd name="connsiteX785" fmla="*/ 3603695 w 6187971"/>
              <a:gd name="connsiteY785" fmla="*/ 5519449 h 5955635"/>
              <a:gd name="connsiteX786" fmla="*/ 3584717 w 6187971"/>
              <a:gd name="connsiteY786" fmla="*/ 5518794 h 5955635"/>
              <a:gd name="connsiteX787" fmla="*/ 3558655 w 6187971"/>
              <a:gd name="connsiteY787" fmla="*/ 5529072 h 5955635"/>
              <a:gd name="connsiteX788" fmla="*/ 3531630 w 6187971"/>
              <a:gd name="connsiteY788" fmla="*/ 5534846 h 5955635"/>
              <a:gd name="connsiteX789" fmla="*/ 3521660 w 6187971"/>
              <a:gd name="connsiteY789" fmla="*/ 5532266 h 5955635"/>
              <a:gd name="connsiteX790" fmla="*/ 3507186 w 6187971"/>
              <a:gd name="connsiteY790" fmla="*/ 5530649 h 5955635"/>
              <a:gd name="connsiteX791" fmla="*/ 3502681 w 6187971"/>
              <a:gd name="connsiteY791" fmla="*/ 5531612 h 5955635"/>
              <a:gd name="connsiteX792" fmla="*/ 3424187 w 6187971"/>
              <a:gd name="connsiteY792" fmla="*/ 5538962 h 5955635"/>
              <a:gd name="connsiteX793" fmla="*/ 3328639 w 6187971"/>
              <a:gd name="connsiteY793" fmla="*/ 5554666 h 5955635"/>
              <a:gd name="connsiteX794" fmla="*/ 3319631 w 6187971"/>
              <a:gd name="connsiteY794" fmla="*/ 5556591 h 5955635"/>
              <a:gd name="connsiteX795" fmla="*/ 3314165 w 6187971"/>
              <a:gd name="connsiteY795" fmla="*/ 5553049 h 5955635"/>
              <a:gd name="connsiteX796" fmla="*/ 3309661 w 6187971"/>
              <a:gd name="connsiteY796" fmla="*/ 5554011 h 5955635"/>
              <a:gd name="connsiteX797" fmla="*/ 3282636 w 6187971"/>
              <a:gd name="connsiteY797" fmla="*/ 5559784 h 5955635"/>
              <a:gd name="connsiteX798" fmla="*/ 3278132 w 6187971"/>
              <a:gd name="connsiteY798" fmla="*/ 5560747 h 5955635"/>
              <a:gd name="connsiteX799" fmla="*/ 3272666 w 6187971"/>
              <a:gd name="connsiteY799" fmla="*/ 5557205 h 5955635"/>
              <a:gd name="connsiteX800" fmla="*/ 3268162 w 6187971"/>
              <a:gd name="connsiteY800" fmla="*/ 5558167 h 5955635"/>
              <a:gd name="connsiteX801" fmla="*/ 3231167 w 6187971"/>
              <a:gd name="connsiteY801" fmla="*/ 5561362 h 5955635"/>
              <a:gd name="connsiteX802" fmla="*/ 3221197 w 6187971"/>
              <a:gd name="connsiteY802" fmla="*/ 5558782 h 5955635"/>
              <a:gd name="connsiteX803" fmla="*/ 3192247 w 6187971"/>
              <a:gd name="connsiteY803" fmla="*/ 5555548 h 5955635"/>
              <a:gd name="connsiteX804" fmla="*/ 3193209 w 6187971"/>
              <a:gd name="connsiteY804" fmla="*/ 5560051 h 5955635"/>
              <a:gd name="connsiteX805" fmla="*/ 3183239 w 6187971"/>
              <a:gd name="connsiteY805" fmla="*/ 5557472 h 5955635"/>
              <a:gd name="connsiteX806" fmla="*/ 3189836 w 6187971"/>
              <a:gd name="connsiteY806" fmla="*/ 5552530 h 5955635"/>
              <a:gd name="connsiteX807" fmla="*/ 3185794 w 6187971"/>
              <a:gd name="connsiteY807" fmla="*/ 5544792 h 5955635"/>
              <a:gd name="connsiteX808" fmla="*/ 3199331 w 6187971"/>
              <a:gd name="connsiteY808" fmla="*/ 5544615 h 5955635"/>
              <a:gd name="connsiteX809" fmla="*/ 3342806 w 6187971"/>
              <a:gd name="connsiteY809" fmla="*/ 5532801 h 5955635"/>
              <a:gd name="connsiteX810" fmla="*/ 3695394 w 6187971"/>
              <a:gd name="connsiteY810" fmla="*/ 5485729 h 5955635"/>
              <a:gd name="connsiteX811" fmla="*/ 3771963 w 6187971"/>
              <a:gd name="connsiteY811" fmla="*/ 5469371 h 5955635"/>
              <a:gd name="connsiteX812" fmla="*/ 3784514 w 6187971"/>
              <a:gd name="connsiteY812" fmla="*/ 5461979 h 5955635"/>
              <a:gd name="connsiteX813" fmla="*/ 3789017 w 6187971"/>
              <a:gd name="connsiteY813" fmla="*/ 5461017 h 5955635"/>
              <a:gd name="connsiteX814" fmla="*/ 3798026 w 6187971"/>
              <a:gd name="connsiteY814" fmla="*/ 5459093 h 5955635"/>
              <a:gd name="connsiteX815" fmla="*/ 3891649 w 6187971"/>
              <a:gd name="connsiteY815" fmla="*/ 5434382 h 5955635"/>
              <a:gd name="connsiteX816" fmla="*/ 4026464 w 6187971"/>
              <a:gd name="connsiteY816" fmla="*/ 5382030 h 5955635"/>
              <a:gd name="connsiteX817" fmla="*/ 4129751 w 6187971"/>
              <a:gd name="connsiteY817" fmla="*/ 5336416 h 5955635"/>
              <a:gd name="connsiteX818" fmla="*/ 4167400 w 6187971"/>
              <a:gd name="connsiteY818" fmla="*/ 5314243 h 5955635"/>
              <a:gd name="connsiteX819" fmla="*/ 4181875 w 6187971"/>
              <a:gd name="connsiteY819" fmla="*/ 5315860 h 5955635"/>
              <a:gd name="connsiteX820" fmla="*/ 4197004 w 6187971"/>
              <a:gd name="connsiteY820" fmla="*/ 5298499 h 5955635"/>
              <a:gd name="connsiteX821" fmla="*/ 4232075 w 6187971"/>
              <a:gd name="connsiteY821" fmla="*/ 5286297 h 5955635"/>
              <a:gd name="connsiteX822" fmla="*/ 4350491 w 6187971"/>
              <a:gd name="connsiteY822" fmla="*/ 5223321 h 5955635"/>
              <a:gd name="connsiteX823" fmla="*/ 4370125 w 6187971"/>
              <a:gd name="connsiteY823" fmla="*/ 5204997 h 5955635"/>
              <a:gd name="connsiteX824" fmla="*/ 4490158 w 6187971"/>
              <a:gd name="connsiteY824" fmla="*/ 5127546 h 5955635"/>
              <a:gd name="connsiteX825" fmla="*/ 4596679 w 6187971"/>
              <a:gd name="connsiteY825" fmla="*/ 5052983 h 5955635"/>
              <a:gd name="connsiteX826" fmla="*/ 4603762 w 6187971"/>
              <a:gd name="connsiteY826" fmla="*/ 5042050 h 5955635"/>
              <a:gd name="connsiteX827" fmla="*/ 4604725 w 6187971"/>
              <a:gd name="connsiteY827" fmla="*/ 5046554 h 5955635"/>
              <a:gd name="connsiteX828" fmla="*/ 4652038 w 6187971"/>
              <a:gd name="connsiteY828" fmla="*/ 5003479 h 5955635"/>
              <a:gd name="connsiteX829" fmla="*/ 4681642 w 6187971"/>
              <a:gd name="connsiteY829" fmla="*/ 4987735 h 5955635"/>
              <a:gd name="connsiteX830" fmla="*/ 4675213 w 6187971"/>
              <a:gd name="connsiteY830" fmla="*/ 4979689 h 5955635"/>
              <a:gd name="connsiteX831" fmla="*/ 4694847 w 6187971"/>
              <a:gd name="connsiteY831" fmla="*/ 4961365 h 5955635"/>
              <a:gd name="connsiteX832" fmla="*/ 4709321 w 6187971"/>
              <a:gd name="connsiteY832" fmla="*/ 4962983 h 5955635"/>
              <a:gd name="connsiteX833" fmla="*/ 4798482 w 6187971"/>
              <a:gd name="connsiteY833" fmla="*/ 4873290 h 5955635"/>
              <a:gd name="connsiteX834" fmla="*/ 4806527 w 6187971"/>
              <a:gd name="connsiteY834" fmla="*/ 4866861 h 5955635"/>
              <a:gd name="connsiteX835" fmla="*/ 4810069 w 6187971"/>
              <a:gd name="connsiteY835" fmla="*/ 4861394 h 5955635"/>
              <a:gd name="connsiteX836" fmla="*/ 4805565 w 6187971"/>
              <a:gd name="connsiteY836" fmla="*/ 4862357 h 5955635"/>
              <a:gd name="connsiteX837" fmla="*/ 4801060 w 6187971"/>
              <a:gd name="connsiteY837" fmla="*/ 4863319 h 5955635"/>
              <a:gd name="connsiteX838" fmla="*/ 4898266 w 6187971"/>
              <a:gd name="connsiteY838" fmla="*/ 4767198 h 5955635"/>
              <a:gd name="connsiteX839" fmla="*/ 4912741 w 6187971"/>
              <a:gd name="connsiteY839" fmla="*/ 4768815 h 5955635"/>
              <a:gd name="connsiteX840" fmla="*/ 5052449 w 6187971"/>
              <a:gd name="connsiteY840" fmla="*/ 4607097 h 5955635"/>
              <a:gd name="connsiteX841" fmla="*/ 5184765 w 6187971"/>
              <a:gd name="connsiteY841" fmla="*/ 4432830 h 5955635"/>
              <a:gd name="connsiteX842" fmla="*/ 5143881 w 6187971"/>
              <a:gd name="connsiteY842" fmla="*/ 4483951 h 5955635"/>
              <a:gd name="connsiteX843" fmla="*/ 5131330 w 6187971"/>
              <a:gd name="connsiteY843" fmla="*/ 4491343 h 5955635"/>
              <a:gd name="connsiteX844" fmla="*/ 5037974 w 6187971"/>
              <a:gd name="connsiteY844" fmla="*/ 4605480 h 5955635"/>
              <a:gd name="connsiteX845" fmla="*/ 4920480 w 6187971"/>
              <a:gd name="connsiteY845" fmla="*/ 4738904 h 5955635"/>
              <a:gd name="connsiteX846" fmla="*/ 4903425 w 6187971"/>
              <a:gd name="connsiteY846" fmla="*/ 4747257 h 5955635"/>
              <a:gd name="connsiteX847" fmla="*/ 4838404 w 6187971"/>
              <a:gd name="connsiteY847" fmla="*/ 4817664 h 5955635"/>
              <a:gd name="connsiteX848" fmla="*/ 4829395 w 6187971"/>
              <a:gd name="connsiteY848" fmla="*/ 4819589 h 5955635"/>
              <a:gd name="connsiteX849" fmla="*/ 4831320 w 6187971"/>
              <a:gd name="connsiteY849" fmla="*/ 4828597 h 5955635"/>
              <a:gd name="connsiteX850" fmla="*/ 4739274 w 6187971"/>
              <a:gd name="connsiteY850" fmla="*/ 4904777 h 5955635"/>
              <a:gd name="connsiteX851" fmla="*/ 4750861 w 6187971"/>
              <a:gd name="connsiteY851" fmla="*/ 4892883 h 5955635"/>
              <a:gd name="connsiteX852" fmla="*/ 4781119 w 6187971"/>
              <a:gd name="connsiteY852" fmla="*/ 4858161 h 5955635"/>
              <a:gd name="connsiteX853" fmla="*/ 4838096 w 6187971"/>
              <a:gd name="connsiteY853" fmla="*/ 4794182 h 5955635"/>
              <a:gd name="connsiteX854" fmla="*/ 4846142 w 6187971"/>
              <a:gd name="connsiteY854" fmla="*/ 4787753 h 5955635"/>
              <a:gd name="connsiteX855" fmla="*/ 4855150 w 6187971"/>
              <a:gd name="connsiteY855" fmla="*/ 4785829 h 5955635"/>
              <a:gd name="connsiteX856" fmla="*/ 4872859 w 6187971"/>
              <a:gd name="connsiteY856" fmla="*/ 4758497 h 5955635"/>
              <a:gd name="connsiteX857" fmla="*/ 4899577 w 6187971"/>
              <a:gd name="connsiteY857" fmla="*/ 4729241 h 5955635"/>
              <a:gd name="connsiteX858" fmla="*/ 4951393 w 6187971"/>
              <a:gd name="connsiteY858" fmla="*/ 4685203 h 5955635"/>
              <a:gd name="connsiteX859" fmla="*/ 4950431 w 6187971"/>
              <a:gd name="connsiteY859" fmla="*/ 4680699 h 5955635"/>
              <a:gd name="connsiteX860" fmla="*/ 4965561 w 6187971"/>
              <a:gd name="connsiteY860" fmla="*/ 4663338 h 5955635"/>
              <a:gd name="connsiteX861" fmla="*/ 4969103 w 6187971"/>
              <a:gd name="connsiteY861" fmla="*/ 4657871 h 5955635"/>
              <a:gd name="connsiteX862" fmla="*/ 4999362 w 6187971"/>
              <a:gd name="connsiteY862" fmla="*/ 4623149 h 5955635"/>
              <a:gd name="connsiteX863" fmla="*/ 5014491 w 6187971"/>
              <a:gd name="connsiteY863" fmla="*/ 4605787 h 5955635"/>
              <a:gd name="connsiteX864" fmla="*/ 5059879 w 6187971"/>
              <a:gd name="connsiteY864" fmla="*/ 4553704 h 5955635"/>
              <a:gd name="connsiteX865" fmla="*/ 5078551 w 6187971"/>
              <a:gd name="connsiteY865" fmla="*/ 4530876 h 5955635"/>
              <a:gd name="connsiteX866" fmla="*/ 5083055 w 6187971"/>
              <a:gd name="connsiteY866" fmla="*/ 4529914 h 5955635"/>
              <a:gd name="connsiteX867" fmla="*/ 5086597 w 6187971"/>
              <a:gd name="connsiteY867" fmla="*/ 4524447 h 5955635"/>
              <a:gd name="connsiteX868" fmla="*/ 5085635 w 6187971"/>
              <a:gd name="connsiteY868" fmla="*/ 4519944 h 5955635"/>
              <a:gd name="connsiteX869" fmla="*/ 5090139 w 6187971"/>
              <a:gd name="connsiteY869" fmla="*/ 4518982 h 5955635"/>
              <a:gd name="connsiteX870" fmla="*/ 5159358 w 6187971"/>
              <a:gd name="connsiteY870" fmla="*/ 4424129 h 5955635"/>
              <a:gd name="connsiteX871" fmla="*/ 5167403 w 6187971"/>
              <a:gd name="connsiteY871" fmla="*/ 4417701 h 5955635"/>
              <a:gd name="connsiteX872" fmla="*/ 5171907 w 6187971"/>
              <a:gd name="connsiteY872" fmla="*/ 4416738 h 5955635"/>
              <a:gd name="connsiteX873" fmla="*/ 5175450 w 6187971"/>
              <a:gd name="connsiteY873" fmla="*/ 4411272 h 5955635"/>
              <a:gd name="connsiteX874" fmla="*/ 5174487 w 6187971"/>
              <a:gd name="connsiteY874" fmla="*/ 4406768 h 5955635"/>
              <a:gd name="connsiteX875" fmla="*/ 5198318 w 6187971"/>
              <a:gd name="connsiteY875" fmla="*/ 4363999 h 5955635"/>
              <a:gd name="connsiteX876" fmla="*/ 5201860 w 6187971"/>
              <a:gd name="connsiteY876" fmla="*/ 4358534 h 5955635"/>
              <a:gd name="connsiteX877" fmla="*/ 5204439 w 6187971"/>
              <a:gd name="connsiteY877" fmla="*/ 4348563 h 5955635"/>
              <a:gd name="connsiteX878" fmla="*/ 5195619 w 6187971"/>
              <a:gd name="connsiteY878" fmla="*/ 4350447 h 5955635"/>
              <a:gd name="connsiteX879" fmla="*/ 5203077 w 6187971"/>
              <a:gd name="connsiteY879" fmla="*/ 4339435 h 5955635"/>
              <a:gd name="connsiteX880" fmla="*/ 5204128 w 6187971"/>
              <a:gd name="connsiteY880" fmla="*/ 4325131 h 5955635"/>
              <a:gd name="connsiteX881" fmla="*/ 5204204 w 6187971"/>
              <a:gd name="connsiteY881" fmla="*/ 4325020 h 5955635"/>
              <a:gd name="connsiteX882" fmla="*/ 5218092 w 6187971"/>
              <a:gd name="connsiteY882" fmla="*/ 4313267 h 5955635"/>
              <a:gd name="connsiteX883" fmla="*/ 5229887 w 6187971"/>
              <a:gd name="connsiteY883" fmla="*/ 4291321 h 5955635"/>
              <a:gd name="connsiteX884" fmla="*/ 5234391 w 6187971"/>
              <a:gd name="connsiteY884" fmla="*/ 4290358 h 5955635"/>
              <a:gd name="connsiteX885" fmla="*/ 5233429 w 6187971"/>
              <a:gd name="connsiteY885" fmla="*/ 4285854 h 5955635"/>
              <a:gd name="connsiteX886" fmla="*/ 5232466 w 6187971"/>
              <a:gd name="connsiteY886" fmla="*/ 4281350 h 5955635"/>
              <a:gd name="connsiteX887" fmla="*/ 5245016 w 6187971"/>
              <a:gd name="connsiteY887" fmla="*/ 4273959 h 5955635"/>
              <a:gd name="connsiteX888" fmla="*/ 5241474 w 6187971"/>
              <a:gd name="connsiteY888" fmla="*/ 4279425 h 5955635"/>
              <a:gd name="connsiteX889" fmla="*/ 5238895 w 6187971"/>
              <a:gd name="connsiteY889" fmla="*/ 4289396 h 5955635"/>
              <a:gd name="connsiteX890" fmla="*/ 5246941 w 6187971"/>
              <a:gd name="connsiteY890" fmla="*/ 4282967 h 5955635"/>
              <a:gd name="connsiteX891" fmla="*/ 5251445 w 6187971"/>
              <a:gd name="connsiteY891" fmla="*/ 4282005 h 5955635"/>
              <a:gd name="connsiteX892" fmla="*/ 5238240 w 6187971"/>
              <a:gd name="connsiteY892" fmla="*/ 4308374 h 5955635"/>
              <a:gd name="connsiteX893" fmla="*/ 5347073 w 6187971"/>
              <a:gd name="connsiteY893" fmla="*/ 4134414 h 5955635"/>
              <a:gd name="connsiteX894" fmla="*/ 5356737 w 6187971"/>
              <a:gd name="connsiteY894" fmla="*/ 4113510 h 5955635"/>
              <a:gd name="connsiteX895" fmla="*/ 5360278 w 6187971"/>
              <a:gd name="connsiteY895" fmla="*/ 4108045 h 5955635"/>
              <a:gd name="connsiteX896" fmla="*/ 5440163 w 6187971"/>
              <a:gd name="connsiteY896" fmla="*/ 3930850 h 5955635"/>
              <a:gd name="connsiteX897" fmla="*/ 5447247 w 6187971"/>
              <a:gd name="connsiteY897" fmla="*/ 3919918 h 5955635"/>
              <a:gd name="connsiteX898" fmla="*/ 5441125 w 6187971"/>
              <a:gd name="connsiteY898" fmla="*/ 3935354 h 5955635"/>
              <a:gd name="connsiteX899" fmla="*/ 5443050 w 6187971"/>
              <a:gd name="connsiteY899" fmla="*/ 3944362 h 5955635"/>
              <a:gd name="connsiteX900" fmla="*/ 5437891 w 6187971"/>
              <a:gd name="connsiteY900" fmla="*/ 3964303 h 5955635"/>
              <a:gd name="connsiteX901" fmla="*/ 5434349 w 6187971"/>
              <a:gd name="connsiteY901" fmla="*/ 3969770 h 5955635"/>
              <a:gd name="connsiteX902" fmla="*/ 5435311 w 6187971"/>
              <a:gd name="connsiteY902" fmla="*/ 3974273 h 5955635"/>
              <a:gd name="connsiteX903" fmla="*/ 5425955 w 6187971"/>
              <a:gd name="connsiteY903" fmla="*/ 4018659 h 5955635"/>
              <a:gd name="connsiteX904" fmla="*/ 5428535 w 6187971"/>
              <a:gd name="connsiteY904" fmla="*/ 4008688 h 5955635"/>
              <a:gd name="connsiteX905" fmla="*/ 5430460 w 6187971"/>
              <a:gd name="connsiteY905" fmla="*/ 4017697 h 5955635"/>
              <a:gd name="connsiteX906" fmla="*/ 5438505 w 6187971"/>
              <a:gd name="connsiteY906" fmla="*/ 4011268 h 5955635"/>
              <a:gd name="connsiteX907" fmla="*/ 5439468 w 6187971"/>
              <a:gd name="connsiteY907" fmla="*/ 4015773 h 5955635"/>
              <a:gd name="connsiteX908" fmla="*/ 5435926 w 6187971"/>
              <a:gd name="connsiteY908" fmla="*/ 4021238 h 5955635"/>
              <a:gd name="connsiteX909" fmla="*/ 5436889 w 6187971"/>
              <a:gd name="connsiteY909" fmla="*/ 4025742 h 5955635"/>
              <a:gd name="connsiteX910" fmla="*/ 5429150 w 6187971"/>
              <a:gd name="connsiteY910" fmla="*/ 4055653 h 5955635"/>
              <a:gd name="connsiteX911" fmla="*/ 5430112 w 6187971"/>
              <a:gd name="connsiteY911" fmla="*/ 4060158 h 5955635"/>
              <a:gd name="connsiteX912" fmla="*/ 5433654 w 6187971"/>
              <a:gd name="connsiteY912" fmla="*/ 4054691 h 5955635"/>
              <a:gd name="connsiteX913" fmla="*/ 5438158 w 6187971"/>
              <a:gd name="connsiteY913" fmla="*/ 4053729 h 5955635"/>
              <a:gd name="connsiteX914" fmla="*/ 5410438 w 6187971"/>
              <a:gd name="connsiteY914" fmla="*/ 4144425 h 5955635"/>
              <a:gd name="connsiteX915" fmla="*/ 5377252 w 6187971"/>
              <a:gd name="connsiteY915" fmla="*/ 4231578 h 5955635"/>
              <a:gd name="connsiteX916" fmla="*/ 5378214 w 6187971"/>
              <a:gd name="connsiteY916" fmla="*/ 4236082 h 5955635"/>
              <a:gd name="connsiteX917" fmla="*/ 5373710 w 6187971"/>
              <a:gd name="connsiteY917" fmla="*/ 4237045 h 5955635"/>
              <a:gd name="connsiteX918" fmla="*/ 5374672 w 6187971"/>
              <a:gd name="connsiteY918" fmla="*/ 4241549 h 5955635"/>
              <a:gd name="connsiteX919" fmla="*/ 5371130 w 6187971"/>
              <a:gd name="connsiteY919" fmla="*/ 4247016 h 5955635"/>
              <a:gd name="connsiteX920" fmla="*/ 5365009 w 6187971"/>
              <a:gd name="connsiteY920" fmla="*/ 4262452 h 5955635"/>
              <a:gd name="connsiteX921" fmla="*/ 5366934 w 6187971"/>
              <a:gd name="connsiteY921" fmla="*/ 4271460 h 5955635"/>
              <a:gd name="connsiteX922" fmla="*/ 5372092 w 6187971"/>
              <a:gd name="connsiteY922" fmla="*/ 4251519 h 5955635"/>
              <a:gd name="connsiteX923" fmla="*/ 5376597 w 6187971"/>
              <a:gd name="connsiteY923" fmla="*/ 4250557 h 5955635"/>
              <a:gd name="connsiteX924" fmla="*/ 5377559 w 6187971"/>
              <a:gd name="connsiteY924" fmla="*/ 4255061 h 5955635"/>
              <a:gd name="connsiteX925" fmla="*/ 5381101 w 6187971"/>
              <a:gd name="connsiteY925" fmla="*/ 4249594 h 5955635"/>
              <a:gd name="connsiteX926" fmla="*/ 5380139 w 6187971"/>
              <a:gd name="connsiteY926" fmla="*/ 4245091 h 5955635"/>
              <a:gd name="connsiteX927" fmla="*/ 5383681 w 6187971"/>
              <a:gd name="connsiteY927" fmla="*/ 4239624 h 5955635"/>
              <a:gd name="connsiteX928" fmla="*/ 5389802 w 6187971"/>
              <a:gd name="connsiteY928" fmla="*/ 4224188 h 5955635"/>
              <a:gd name="connsiteX929" fmla="*/ 5387877 w 6187971"/>
              <a:gd name="connsiteY929" fmla="*/ 4215179 h 5955635"/>
              <a:gd name="connsiteX930" fmla="*/ 5396885 w 6187971"/>
              <a:gd name="connsiteY930" fmla="*/ 4213255 h 5955635"/>
              <a:gd name="connsiteX931" fmla="*/ 5403662 w 6187971"/>
              <a:gd name="connsiteY931" fmla="*/ 4178840 h 5955635"/>
              <a:gd name="connsiteX932" fmla="*/ 5428147 w 6187971"/>
              <a:gd name="connsiteY932" fmla="*/ 4117093 h 5955635"/>
              <a:gd name="connsiteX933" fmla="*/ 5423643 w 6187971"/>
              <a:gd name="connsiteY933" fmla="*/ 4118055 h 5955635"/>
              <a:gd name="connsiteX934" fmla="*/ 5430726 w 6187971"/>
              <a:gd name="connsiteY934" fmla="*/ 4107123 h 5955635"/>
              <a:gd name="connsiteX935" fmla="*/ 5428802 w 6187971"/>
              <a:gd name="connsiteY935" fmla="*/ 4098114 h 5955635"/>
              <a:gd name="connsiteX936" fmla="*/ 5433306 w 6187971"/>
              <a:gd name="connsiteY936" fmla="*/ 4097152 h 5955635"/>
              <a:gd name="connsiteX937" fmla="*/ 5440389 w 6187971"/>
              <a:gd name="connsiteY937" fmla="*/ 4086220 h 5955635"/>
              <a:gd name="connsiteX938" fmla="*/ 5458446 w 6187971"/>
              <a:gd name="connsiteY938" fmla="*/ 4016427 h 5955635"/>
              <a:gd name="connsiteX939" fmla="*/ 5449438 w 6187971"/>
              <a:gd name="connsiteY939" fmla="*/ 4018351 h 5955635"/>
              <a:gd name="connsiteX940" fmla="*/ 5482318 w 6187971"/>
              <a:gd name="connsiteY940" fmla="*/ 3907715 h 5955635"/>
              <a:gd name="connsiteX941" fmla="*/ 5505533 w 6187971"/>
              <a:gd name="connsiteY941" fmla="*/ 3817982 h 5955635"/>
              <a:gd name="connsiteX942" fmla="*/ 5510038 w 6187971"/>
              <a:gd name="connsiteY942" fmla="*/ 3817020 h 5955635"/>
              <a:gd name="connsiteX943" fmla="*/ 5525514 w 6187971"/>
              <a:gd name="connsiteY943" fmla="*/ 3757197 h 5955635"/>
              <a:gd name="connsiteX944" fmla="*/ 5528401 w 6187971"/>
              <a:gd name="connsiteY944" fmla="*/ 3770709 h 5955635"/>
              <a:gd name="connsiteX945" fmla="*/ 5520048 w 6187971"/>
              <a:gd name="connsiteY945" fmla="*/ 3753656 h 5955635"/>
              <a:gd name="connsiteX946" fmla="*/ 5543571 w 6187971"/>
              <a:gd name="connsiteY946" fmla="*/ 3687405 h 5955635"/>
              <a:gd name="connsiteX947" fmla="*/ 5547113 w 6187971"/>
              <a:gd name="connsiteY947" fmla="*/ 3681939 h 5955635"/>
              <a:gd name="connsiteX948" fmla="*/ 5546151 w 6187971"/>
              <a:gd name="connsiteY948" fmla="*/ 3677434 h 5955635"/>
              <a:gd name="connsiteX949" fmla="*/ 5541647 w 6187971"/>
              <a:gd name="connsiteY949" fmla="*/ 3678397 h 5955635"/>
              <a:gd name="connsiteX950" fmla="*/ 5544226 w 6187971"/>
              <a:gd name="connsiteY950" fmla="*/ 3668427 h 5955635"/>
              <a:gd name="connsiteX951" fmla="*/ 5545189 w 6187971"/>
              <a:gd name="connsiteY951" fmla="*/ 3672930 h 5955635"/>
              <a:gd name="connsiteX952" fmla="*/ 5549693 w 6187971"/>
              <a:gd name="connsiteY952" fmla="*/ 3671968 h 5955635"/>
              <a:gd name="connsiteX953" fmla="*/ 5547768 w 6187971"/>
              <a:gd name="connsiteY953" fmla="*/ 3662960 h 5955635"/>
              <a:gd name="connsiteX954" fmla="*/ 5551310 w 6187971"/>
              <a:gd name="connsiteY954" fmla="*/ 3657493 h 5955635"/>
              <a:gd name="connsiteX955" fmla="*/ 5548423 w 6187971"/>
              <a:gd name="connsiteY955" fmla="*/ 3643981 h 5955635"/>
              <a:gd name="connsiteX956" fmla="*/ 5551003 w 6187971"/>
              <a:gd name="connsiteY956" fmla="*/ 3634011 h 5955635"/>
              <a:gd name="connsiteX957" fmla="*/ 5547461 w 6187971"/>
              <a:gd name="connsiteY957" fmla="*/ 3639478 h 5955635"/>
              <a:gd name="connsiteX958" fmla="*/ 5543919 w 6187971"/>
              <a:gd name="connsiteY958" fmla="*/ 3644943 h 5955635"/>
              <a:gd name="connsiteX959" fmla="*/ 5541995 w 6187971"/>
              <a:gd name="connsiteY959" fmla="*/ 3635936 h 5955635"/>
              <a:gd name="connsiteX960" fmla="*/ 5549733 w 6187971"/>
              <a:gd name="connsiteY960" fmla="*/ 3606025 h 5955635"/>
              <a:gd name="connsiteX961" fmla="*/ 5561668 w 6187971"/>
              <a:gd name="connsiteY961" fmla="*/ 3551669 h 5955635"/>
              <a:gd name="connsiteX962" fmla="*/ 5565210 w 6187971"/>
              <a:gd name="connsiteY962" fmla="*/ 3546202 h 5955635"/>
              <a:gd name="connsiteX963" fmla="*/ 5564248 w 6187971"/>
              <a:gd name="connsiteY963" fmla="*/ 3541699 h 5955635"/>
              <a:gd name="connsiteX964" fmla="*/ 5568445 w 6187971"/>
              <a:gd name="connsiteY964" fmla="*/ 3517253 h 5955635"/>
              <a:gd name="connsiteX965" fmla="*/ 5569100 w 6187971"/>
              <a:gd name="connsiteY965" fmla="*/ 3498276 h 5955635"/>
              <a:gd name="connsiteX966" fmla="*/ 5580380 w 6187971"/>
              <a:gd name="connsiteY966" fmla="*/ 3462898 h 5955635"/>
              <a:gd name="connsiteX967" fmla="*/ 5584885 w 6187971"/>
              <a:gd name="connsiteY967" fmla="*/ 3461936 h 5955635"/>
              <a:gd name="connsiteX968" fmla="*/ 5582960 w 6187971"/>
              <a:gd name="connsiteY968" fmla="*/ 3452927 h 5955635"/>
              <a:gd name="connsiteX969" fmla="*/ 5581998 w 6187971"/>
              <a:gd name="connsiteY969" fmla="*/ 3448424 h 5955635"/>
              <a:gd name="connsiteX970" fmla="*/ 5578456 w 6187971"/>
              <a:gd name="connsiteY970" fmla="*/ 3453889 h 5955635"/>
              <a:gd name="connsiteX971" fmla="*/ 5585232 w 6187971"/>
              <a:gd name="connsiteY971" fmla="*/ 3419474 h 5955635"/>
              <a:gd name="connsiteX972" fmla="*/ 5588774 w 6187971"/>
              <a:gd name="connsiteY972" fmla="*/ 3414008 h 5955635"/>
              <a:gd name="connsiteX973" fmla="*/ 5587812 w 6187971"/>
              <a:gd name="connsiteY973" fmla="*/ 3409504 h 5955635"/>
              <a:gd name="connsiteX974" fmla="*/ 5590084 w 6187971"/>
              <a:gd name="connsiteY974" fmla="*/ 3376051 h 5955635"/>
              <a:gd name="connsiteX975" fmla="*/ 5591047 w 6187971"/>
              <a:gd name="connsiteY975" fmla="*/ 3380555 h 5955635"/>
              <a:gd name="connsiteX976" fmla="*/ 5593934 w 6187971"/>
              <a:gd name="connsiteY976" fmla="*/ 3394067 h 5955635"/>
              <a:gd name="connsiteX977" fmla="*/ 5596512 w 6187971"/>
              <a:gd name="connsiteY977" fmla="*/ 3384097 h 5955635"/>
              <a:gd name="connsiteX978" fmla="*/ 5600054 w 6187971"/>
              <a:gd name="connsiteY978" fmla="*/ 3378631 h 5955635"/>
              <a:gd name="connsiteX979" fmla="*/ 5599399 w 6187971"/>
              <a:gd name="connsiteY979" fmla="*/ 3397610 h 5955635"/>
              <a:gd name="connsiteX980" fmla="*/ 5609370 w 6187971"/>
              <a:gd name="connsiteY980" fmla="*/ 3400188 h 5955635"/>
              <a:gd name="connsiteX981" fmla="*/ 5616146 w 6187971"/>
              <a:gd name="connsiteY981" fmla="*/ 3365773 h 5955635"/>
              <a:gd name="connsiteX982" fmla="*/ 5619688 w 6187971"/>
              <a:gd name="connsiteY982" fmla="*/ 3360307 h 5955635"/>
              <a:gd name="connsiteX983" fmla="*/ 5618726 w 6187971"/>
              <a:gd name="connsiteY983" fmla="*/ 3355803 h 5955635"/>
              <a:gd name="connsiteX984" fmla="*/ 5617764 w 6187971"/>
              <a:gd name="connsiteY984" fmla="*/ 3351299 h 5955635"/>
              <a:gd name="connsiteX985" fmla="*/ 5614222 w 6187971"/>
              <a:gd name="connsiteY985" fmla="*/ 3356765 h 5955635"/>
              <a:gd name="connsiteX986" fmla="*/ 5611335 w 6187971"/>
              <a:gd name="connsiteY986" fmla="*/ 3343253 h 5955635"/>
              <a:gd name="connsiteX987" fmla="*/ 5605868 w 6187971"/>
              <a:gd name="connsiteY987" fmla="*/ 3339711 h 5955635"/>
              <a:gd name="connsiteX988" fmla="*/ 5601672 w 6187971"/>
              <a:gd name="connsiteY988" fmla="*/ 3364156 h 5955635"/>
              <a:gd name="connsiteX989" fmla="*/ 5600710 w 6187971"/>
              <a:gd name="connsiteY989" fmla="*/ 3359652 h 5955635"/>
              <a:gd name="connsiteX990" fmla="*/ 5594281 w 6187971"/>
              <a:gd name="connsiteY990" fmla="*/ 3351607 h 5955635"/>
              <a:gd name="connsiteX991" fmla="*/ 5592057 w 6187971"/>
              <a:gd name="connsiteY991" fmla="*/ 3360201 h 5955635"/>
              <a:gd name="connsiteX992" fmla="*/ 5590783 w 6187971"/>
              <a:gd name="connsiteY992" fmla="*/ 3351765 h 5955635"/>
              <a:gd name="connsiteX993" fmla="*/ 5593974 w 6187971"/>
              <a:gd name="connsiteY993" fmla="*/ 3328124 h 5955635"/>
              <a:gd name="connsiteX994" fmla="*/ 5577575 w 6187971"/>
              <a:gd name="connsiteY994" fmla="*/ 3317498 h 5955635"/>
              <a:gd name="connsiteX995" fmla="*/ 5583041 w 6187971"/>
              <a:gd name="connsiteY995" fmla="*/ 3321040 h 5955635"/>
              <a:gd name="connsiteX996" fmla="*/ 5587545 w 6187971"/>
              <a:gd name="connsiteY996" fmla="*/ 3320078 h 5955635"/>
              <a:gd name="connsiteX997" fmla="*/ 5592049 w 6187971"/>
              <a:gd name="connsiteY997" fmla="*/ 3319116 h 5955635"/>
              <a:gd name="connsiteX998" fmla="*/ 5590125 w 6187971"/>
              <a:gd name="connsiteY998" fmla="*/ 3310107 h 5955635"/>
              <a:gd name="connsiteX999" fmla="*/ 5589163 w 6187971"/>
              <a:gd name="connsiteY999" fmla="*/ 3305604 h 5955635"/>
              <a:gd name="connsiteX1000" fmla="*/ 5596246 w 6187971"/>
              <a:gd name="connsiteY1000" fmla="*/ 3294671 h 5955635"/>
              <a:gd name="connsiteX1001" fmla="*/ 5598170 w 6187971"/>
              <a:gd name="connsiteY1001" fmla="*/ 3303679 h 5955635"/>
              <a:gd name="connsiteX1002" fmla="*/ 5602675 w 6187971"/>
              <a:gd name="connsiteY1002" fmla="*/ 3302717 h 5955635"/>
              <a:gd name="connsiteX1003" fmla="*/ 5605254 w 6187971"/>
              <a:gd name="connsiteY1003" fmla="*/ 3292746 h 5955635"/>
              <a:gd name="connsiteX1004" fmla="*/ 5603330 w 6187971"/>
              <a:gd name="connsiteY1004" fmla="*/ 3283738 h 5955635"/>
              <a:gd name="connsiteX1005" fmla="*/ 5592397 w 6187971"/>
              <a:gd name="connsiteY1005" fmla="*/ 3276655 h 5955635"/>
              <a:gd name="connsiteX1006" fmla="*/ 5586930 w 6187971"/>
              <a:gd name="connsiteY1006" fmla="*/ 3273113 h 5955635"/>
              <a:gd name="connsiteX1007" fmla="*/ 5583389 w 6187971"/>
              <a:gd name="connsiteY1007" fmla="*/ 3278580 h 5955635"/>
              <a:gd name="connsiteX1008" fmla="*/ 5583081 w 6187971"/>
              <a:gd name="connsiteY1008" fmla="*/ 3255097 h 5955635"/>
              <a:gd name="connsiteX1009" fmla="*/ 5585968 w 6187971"/>
              <a:gd name="connsiteY1009" fmla="*/ 3268609 h 5955635"/>
              <a:gd name="connsiteX1010" fmla="*/ 5591127 w 6187971"/>
              <a:gd name="connsiteY1010" fmla="*/ 3248668 h 5955635"/>
              <a:gd name="connsiteX1011" fmla="*/ 5595632 w 6187971"/>
              <a:gd name="connsiteY1011" fmla="*/ 3247705 h 5955635"/>
              <a:gd name="connsiteX1012" fmla="*/ 5594669 w 6187971"/>
              <a:gd name="connsiteY1012" fmla="*/ 3243202 h 5955635"/>
              <a:gd name="connsiteX1013" fmla="*/ 5593707 w 6187971"/>
              <a:gd name="connsiteY1013" fmla="*/ 3238698 h 5955635"/>
              <a:gd name="connsiteX1014" fmla="*/ 5589203 w 6187971"/>
              <a:gd name="connsiteY1014" fmla="*/ 3239660 h 5955635"/>
              <a:gd name="connsiteX1015" fmla="*/ 5596286 w 6187971"/>
              <a:gd name="connsiteY1015" fmla="*/ 3228728 h 5955635"/>
              <a:gd name="connsiteX1016" fmla="*/ 5590512 w 6187971"/>
              <a:gd name="connsiteY1016" fmla="*/ 3201704 h 5955635"/>
              <a:gd name="connsiteX1017" fmla="*/ 5592437 w 6187971"/>
              <a:gd name="connsiteY1017" fmla="*/ 3210711 h 5955635"/>
              <a:gd name="connsiteX1018" fmla="*/ 5595672 w 6187971"/>
              <a:gd name="connsiteY1018" fmla="*/ 3181763 h 5955635"/>
              <a:gd name="connsiteX1019" fmla="*/ 5601139 w 6187971"/>
              <a:gd name="connsiteY1019" fmla="*/ 3185304 h 5955635"/>
              <a:gd name="connsiteX1020" fmla="*/ 5600176 w 6187971"/>
              <a:gd name="connsiteY1020" fmla="*/ 3180800 h 5955635"/>
              <a:gd name="connsiteX1021" fmla="*/ 5604680 w 6187971"/>
              <a:gd name="connsiteY1021" fmla="*/ 3179838 h 5955635"/>
              <a:gd name="connsiteX1022" fmla="*/ 5610146 w 6187971"/>
              <a:gd name="connsiteY1022" fmla="*/ 3183379 h 5955635"/>
              <a:gd name="connsiteX1023" fmla="*/ 5609799 w 6187971"/>
              <a:gd name="connsiteY1023" fmla="*/ 3225841 h 5955635"/>
              <a:gd name="connsiteX1024" fmla="*/ 5605295 w 6187971"/>
              <a:gd name="connsiteY1024" fmla="*/ 3226803 h 5955635"/>
              <a:gd name="connsiteX1025" fmla="*/ 5604639 w 6187971"/>
              <a:gd name="connsiteY1025" fmla="*/ 3245781 h 5955635"/>
              <a:gd name="connsiteX1026" fmla="*/ 5610761 w 6187971"/>
              <a:gd name="connsiteY1026" fmla="*/ 3230344 h 5955635"/>
              <a:gd name="connsiteX1027" fmla="*/ 5611068 w 6187971"/>
              <a:gd name="connsiteY1027" fmla="*/ 3253827 h 5955635"/>
              <a:gd name="connsiteX1028" fmla="*/ 5607526 w 6187971"/>
              <a:gd name="connsiteY1028" fmla="*/ 3259294 h 5955635"/>
              <a:gd name="connsiteX1029" fmla="*/ 5608488 w 6187971"/>
              <a:gd name="connsiteY1029" fmla="*/ 3263797 h 5955635"/>
              <a:gd name="connsiteX1030" fmla="*/ 5613955 w 6187971"/>
              <a:gd name="connsiteY1030" fmla="*/ 3267339 h 5955635"/>
              <a:gd name="connsiteX1031" fmla="*/ 5617497 w 6187971"/>
              <a:gd name="connsiteY1031" fmla="*/ 3261873 h 5955635"/>
              <a:gd name="connsiteX1032" fmla="*/ 5620076 w 6187971"/>
              <a:gd name="connsiteY1032" fmla="*/ 3251903 h 5955635"/>
              <a:gd name="connsiteX1033" fmla="*/ 5619114 w 6187971"/>
              <a:gd name="connsiteY1033" fmla="*/ 3247399 h 5955635"/>
              <a:gd name="connsiteX1034" fmla="*/ 5614610 w 6187971"/>
              <a:gd name="connsiteY1034" fmla="*/ 3248361 h 5955635"/>
              <a:gd name="connsiteX1035" fmla="*/ 5614651 w 6187971"/>
              <a:gd name="connsiteY1035" fmla="*/ 3182417 h 5955635"/>
              <a:gd name="connsiteX1036" fmla="*/ 5618192 w 6187971"/>
              <a:gd name="connsiteY1036" fmla="*/ 3176951 h 5955635"/>
              <a:gd name="connsiteX1037" fmla="*/ 5617229 w 6187971"/>
              <a:gd name="connsiteY1037" fmla="*/ 3172447 h 5955635"/>
              <a:gd name="connsiteX1038" fmla="*/ 5616267 w 6187971"/>
              <a:gd name="connsiteY1038" fmla="*/ 3167943 h 5955635"/>
              <a:gd name="connsiteX1039" fmla="*/ 5619502 w 6187971"/>
              <a:gd name="connsiteY1039" fmla="*/ 3138994 h 5955635"/>
              <a:gd name="connsiteX1040" fmla="*/ 5614998 w 6187971"/>
              <a:gd name="connsiteY1040" fmla="*/ 3139956 h 5955635"/>
              <a:gd name="connsiteX1041" fmla="*/ 5618540 w 6187971"/>
              <a:gd name="connsiteY1041" fmla="*/ 3134491 h 5955635"/>
              <a:gd name="connsiteX1042" fmla="*/ 5621120 w 6187971"/>
              <a:gd name="connsiteY1042" fmla="*/ 3124519 h 5955635"/>
              <a:gd name="connsiteX1043" fmla="*/ 5615653 w 6187971"/>
              <a:gd name="connsiteY1043" fmla="*/ 3120977 h 5955635"/>
              <a:gd name="connsiteX1044" fmla="*/ 5607995 w 6187971"/>
              <a:gd name="connsiteY1044" fmla="*/ 3019002 h 5955635"/>
              <a:gd name="connsiteX1045" fmla="*/ 5610575 w 6187971"/>
              <a:gd name="connsiteY1045" fmla="*/ 3009032 h 5955635"/>
              <a:gd name="connsiteX1046" fmla="*/ 5609613 w 6187971"/>
              <a:gd name="connsiteY1046" fmla="*/ 3004527 h 5955635"/>
              <a:gd name="connsiteX1047" fmla="*/ 5605109 w 6187971"/>
              <a:gd name="connsiteY1047" fmla="*/ 3005490 h 5955635"/>
              <a:gd name="connsiteX1048" fmla="*/ 5608343 w 6187971"/>
              <a:gd name="connsiteY1048" fmla="*/ 2976541 h 5955635"/>
              <a:gd name="connsiteX1049" fmla="*/ 5607380 w 6187971"/>
              <a:gd name="connsiteY1049" fmla="*/ 2972037 h 5955635"/>
              <a:gd name="connsiteX1050" fmla="*/ 5605456 w 6187971"/>
              <a:gd name="connsiteY1050" fmla="*/ 2963029 h 5955635"/>
              <a:gd name="connsiteX1051" fmla="*/ 5604494 w 6187971"/>
              <a:gd name="connsiteY1051" fmla="*/ 2958525 h 5955635"/>
              <a:gd name="connsiteX1052" fmla="*/ 5608036 w 6187971"/>
              <a:gd name="connsiteY1052" fmla="*/ 2953059 h 5955635"/>
              <a:gd name="connsiteX1053" fmla="*/ 5607073 w 6187971"/>
              <a:gd name="connsiteY1053" fmla="*/ 2948555 h 5955635"/>
              <a:gd name="connsiteX1054" fmla="*/ 5601300 w 6187971"/>
              <a:gd name="connsiteY1054" fmla="*/ 2921531 h 5955635"/>
              <a:gd name="connsiteX1055" fmla="*/ 5600338 w 6187971"/>
              <a:gd name="connsiteY1055" fmla="*/ 2917026 h 5955635"/>
              <a:gd name="connsiteX1056" fmla="*/ 5598413 w 6187971"/>
              <a:gd name="connsiteY1056" fmla="*/ 2908019 h 5955635"/>
              <a:gd name="connsiteX1057" fmla="*/ 5597451 w 6187971"/>
              <a:gd name="connsiteY1057" fmla="*/ 2903514 h 5955635"/>
              <a:gd name="connsiteX1058" fmla="*/ 5590715 w 6187971"/>
              <a:gd name="connsiteY1058" fmla="*/ 2871986 h 5955635"/>
              <a:gd name="connsiteX1059" fmla="*/ 5595874 w 6187971"/>
              <a:gd name="connsiteY1059" fmla="*/ 2852045 h 5955635"/>
              <a:gd name="connsiteX1060" fmla="*/ 5599416 w 6187971"/>
              <a:gd name="connsiteY1060" fmla="*/ 2846579 h 5955635"/>
              <a:gd name="connsiteX1061" fmla="*/ 5598453 w 6187971"/>
              <a:gd name="connsiteY1061" fmla="*/ 2842075 h 5955635"/>
              <a:gd name="connsiteX1062" fmla="*/ 5593950 w 6187971"/>
              <a:gd name="connsiteY1062" fmla="*/ 2843037 h 5955635"/>
              <a:gd name="connsiteX1063" fmla="*/ 5594912 w 6187971"/>
              <a:gd name="connsiteY1063" fmla="*/ 2847541 h 5955635"/>
              <a:gd name="connsiteX1064" fmla="*/ 5586559 w 6187971"/>
              <a:gd name="connsiteY1064" fmla="*/ 2830487 h 5955635"/>
              <a:gd name="connsiteX1065" fmla="*/ 5595567 w 6187971"/>
              <a:gd name="connsiteY1065" fmla="*/ 2828563 h 5955635"/>
              <a:gd name="connsiteX1066" fmla="*/ 5600701 w 6187971"/>
              <a:gd name="connsiteY1066" fmla="*/ 2831889 h 5955635"/>
              <a:gd name="connsiteX1067" fmla="*/ 5604441 w 6187971"/>
              <a:gd name="connsiteY1067" fmla="*/ 2857353 h 5955635"/>
              <a:gd name="connsiteX1068" fmla="*/ 5620278 w 6187971"/>
              <a:gd name="connsiteY1068" fmla="*/ 2922185 h 5955635"/>
              <a:gd name="connsiteX1069" fmla="*/ 5616736 w 6187971"/>
              <a:gd name="connsiteY1069" fmla="*/ 2927652 h 5955635"/>
              <a:gd name="connsiteX1070" fmla="*/ 5617699 w 6187971"/>
              <a:gd name="connsiteY1070" fmla="*/ 2932156 h 5955635"/>
              <a:gd name="connsiteX1071" fmla="*/ 5627014 w 6187971"/>
              <a:gd name="connsiteY1071" fmla="*/ 2953713 h 5955635"/>
              <a:gd name="connsiteX1072" fmla="*/ 5623165 w 6187971"/>
              <a:gd name="connsiteY1072" fmla="*/ 2935697 h 5955635"/>
              <a:gd name="connsiteX1073" fmla="*/ 5628632 w 6187971"/>
              <a:gd name="connsiteY1073" fmla="*/ 2939239 h 5955635"/>
              <a:gd name="connsiteX1074" fmla="*/ 5627670 w 6187971"/>
              <a:gd name="connsiteY1074" fmla="*/ 2934735 h 5955635"/>
              <a:gd name="connsiteX1075" fmla="*/ 5626707 w 6187971"/>
              <a:gd name="connsiteY1075" fmla="*/ 2930231 h 5955635"/>
              <a:gd name="connsiteX1076" fmla="*/ 5625745 w 6187971"/>
              <a:gd name="connsiteY1076" fmla="*/ 2925727 h 5955635"/>
              <a:gd name="connsiteX1077" fmla="*/ 5638642 w 6187971"/>
              <a:gd name="connsiteY1077" fmla="*/ 2875875 h 5955635"/>
              <a:gd name="connsiteX1078" fmla="*/ 5658009 w 6187971"/>
              <a:gd name="connsiteY1078" fmla="*/ 2768126 h 5955635"/>
              <a:gd name="connsiteX1079" fmla="*/ 5661551 w 6187971"/>
              <a:gd name="connsiteY1079" fmla="*/ 2762659 h 5955635"/>
              <a:gd name="connsiteX1080" fmla="*/ 5665093 w 6187971"/>
              <a:gd name="connsiteY1080" fmla="*/ 2757194 h 5955635"/>
              <a:gd name="connsiteX1081" fmla="*/ 5670559 w 6187971"/>
              <a:gd name="connsiteY1081" fmla="*/ 2760735 h 5955635"/>
              <a:gd name="connsiteX1082" fmla="*/ 5667672 w 6187971"/>
              <a:gd name="connsiteY1082" fmla="*/ 2747222 h 5955635"/>
              <a:gd name="connsiteX1083" fmla="*/ 5667406 w 6187971"/>
              <a:gd name="connsiteY1083" fmla="*/ 2657797 h 5955635"/>
              <a:gd name="connsiteX1084" fmla="*/ 5673834 w 6187971"/>
              <a:gd name="connsiteY1084" fmla="*/ 2665842 h 5955635"/>
              <a:gd name="connsiteX1085" fmla="*/ 5689312 w 6187971"/>
              <a:gd name="connsiteY1085" fmla="*/ 2606020 h 5955635"/>
              <a:gd name="connsiteX1086" fmla="*/ 5691236 w 6187971"/>
              <a:gd name="connsiteY1086" fmla="*/ 2615028 h 5955635"/>
              <a:gd name="connsiteX1087" fmla="*/ 5692198 w 6187971"/>
              <a:gd name="connsiteY1087" fmla="*/ 2619532 h 5955635"/>
              <a:gd name="connsiteX1088" fmla="*/ 5695739 w 6187971"/>
              <a:gd name="connsiteY1088" fmla="*/ 2614066 h 5955635"/>
              <a:gd name="connsiteX1089" fmla="*/ 5693815 w 6187971"/>
              <a:gd name="connsiteY1089" fmla="*/ 2605058 h 5955635"/>
              <a:gd name="connsiteX1090" fmla="*/ 5709211 w 6187971"/>
              <a:gd name="connsiteY1090" fmla="*/ 2677123 h 5955635"/>
              <a:gd name="connsiteX1091" fmla="*/ 5729234 w 6187971"/>
              <a:gd name="connsiteY1091" fmla="*/ 2550395 h 5955635"/>
              <a:gd name="connsiteX1092" fmla="*/ 5744362 w 6187971"/>
              <a:gd name="connsiteY1092" fmla="*/ 2533034 h 5955635"/>
              <a:gd name="connsiteX1093" fmla="*/ 5538793 w 6187971"/>
              <a:gd name="connsiteY1093" fmla="*/ 2562824 h 5955635"/>
              <a:gd name="connsiteX1094" fmla="*/ 5560618 w 6187971"/>
              <a:gd name="connsiteY1094" fmla="*/ 2642934 h 5955635"/>
              <a:gd name="connsiteX1095" fmla="*/ 5581828 w 6187971"/>
              <a:gd name="connsiteY1095" fmla="*/ 2676080 h 5955635"/>
              <a:gd name="connsiteX1096" fmla="*/ 5595955 w 6187971"/>
              <a:gd name="connsiteY1096" fmla="*/ 2720158 h 5955635"/>
              <a:gd name="connsiteX1097" fmla="*/ 5603306 w 6187971"/>
              <a:gd name="connsiteY1097" fmla="*/ 2798652 h 5955635"/>
              <a:gd name="connsiteX1098" fmla="*/ 5597839 w 6187971"/>
              <a:gd name="connsiteY1098" fmla="*/ 2795110 h 5955635"/>
              <a:gd name="connsiteX1099" fmla="*/ 5598802 w 6187971"/>
              <a:gd name="connsiteY1099" fmla="*/ 2799614 h 5955635"/>
              <a:gd name="connsiteX1100" fmla="*/ 5598146 w 6187971"/>
              <a:gd name="connsiteY1100" fmla="*/ 2818592 h 5955635"/>
              <a:gd name="connsiteX1101" fmla="*/ 5599109 w 6187971"/>
              <a:gd name="connsiteY1101" fmla="*/ 2823096 h 5955635"/>
              <a:gd name="connsiteX1102" fmla="*/ 5594817 w 6187971"/>
              <a:gd name="connsiteY1102" fmla="*/ 2824013 h 5955635"/>
              <a:gd name="connsiteX1103" fmla="*/ 5593589 w 6187971"/>
              <a:gd name="connsiteY1103" fmla="*/ 2816549 h 5955635"/>
              <a:gd name="connsiteX1104" fmla="*/ 5584327 w 6187971"/>
              <a:gd name="connsiteY1104" fmla="*/ 2797996 h 5955635"/>
              <a:gd name="connsiteX1105" fmla="*/ 5587868 w 6187971"/>
              <a:gd name="connsiteY1105" fmla="*/ 2792530 h 5955635"/>
              <a:gd name="connsiteX1106" fmla="*/ 5586906 w 6187971"/>
              <a:gd name="connsiteY1106" fmla="*/ 2788027 h 5955635"/>
              <a:gd name="connsiteX1107" fmla="*/ 5590448 w 6187971"/>
              <a:gd name="connsiteY1107" fmla="*/ 2782560 h 5955635"/>
              <a:gd name="connsiteX1108" fmla="*/ 5589486 w 6187971"/>
              <a:gd name="connsiteY1108" fmla="*/ 2778056 h 5955635"/>
              <a:gd name="connsiteX1109" fmla="*/ 5584982 w 6187971"/>
              <a:gd name="connsiteY1109" fmla="*/ 2779018 h 5955635"/>
              <a:gd name="connsiteX1110" fmla="*/ 5572780 w 6187971"/>
              <a:gd name="connsiteY1110" fmla="*/ 2743948 h 5955635"/>
              <a:gd name="connsiteX1111" fmla="*/ 5577284 w 6187971"/>
              <a:gd name="connsiteY1111" fmla="*/ 2742986 h 5955635"/>
              <a:gd name="connsiteX1112" fmla="*/ 5575359 w 6187971"/>
              <a:gd name="connsiteY1112" fmla="*/ 2733977 h 5955635"/>
              <a:gd name="connsiteX1113" fmla="*/ 5574397 w 6187971"/>
              <a:gd name="connsiteY1113" fmla="*/ 2729474 h 5955635"/>
              <a:gd name="connsiteX1114" fmla="*/ 5569278 w 6187971"/>
              <a:gd name="connsiteY1114" fmla="*/ 2683471 h 5955635"/>
              <a:gd name="connsiteX1115" fmla="*/ 5564774 w 6187971"/>
              <a:gd name="connsiteY1115" fmla="*/ 2684433 h 5955635"/>
              <a:gd name="connsiteX1116" fmla="*/ 5568316 w 6187971"/>
              <a:gd name="connsiteY1116" fmla="*/ 2678967 h 5955635"/>
              <a:gd name="connsiteX1117" fmla="*/ 5562849 w 6187971"/>
              <a:gd name="connsiteY1117" fmla="*/ 2675425 h 5955635"/>
              <a:gd name="connsiteX1118" fmla="*/ 5557076 w 6187971"/>
              <a:gd name="connsiteY1118" fmla="*/ 2648401 h 5955635"/>
              <a:gd name="connsiteX1119" fmla="*/ 5549686 w 6187971"/>
              <a:gd name="connsiteY1119" fmla="*/ 2635851 h 5955635"/>
              <a:gd name="connsiteX1120" fmla="*/ 5553227 w 6187971"/>
              <a:gd name="connsiteY1120" fmla="*/ 2630384 h 5955635"/>
              <a:gd name="connsiteX1121" fmla="*/ 5543257 w 6187971"/>
              <a:gd name="connsiteY1121" fmla="*/ 2627805 h 5955635"/>
              <a:gd name="connsiteX1122" fmla="*/ 5547761 w 6187971"/>
              <a:gd name="connsiteY1122" fmla="*/ 2626843 h 5955635"/>
              <a:gd name="connsiteX1123" fmla="*/ 5546799 w 6187971"/>
              <a:gd name="connsiteY1123" fmla="*/ 2622339 h 5955635"/>
              <a:gd name="connsiteX1124" fmla="*/ 5545837 w 6187971"/>
              <a:gd name="connsiteY1124" fmla="*/ 2617834 h 5955635"/>
              <a:gd name="connsiteX1125" fmla="*/ 5544874 w 6187971"/>
              <a:gd name="connsiteY1125" fmla="*/ 2613331 h 5955635"/>
              <a:gd name="connsiteX1126" fmla="*/ 5543912 w 6187971"/>
              <a:gd name="connsiteY1126" fmla="*/ 2608826 h 5955635"/>
              <a:gd name="connsiteX1127" fmla="*/ 5546491 w 6187971"/>
              <a:gd name="connsiteY1127" fmla="*/ 2598857 h 5955635"/>
              <a:gd name="connsiteX1128" fmla="*/ 5540063 w 6187971"/>
              <a:gd name="connsiteY1128" fmla="*/ 2590810 h 5955635"/>
              <a:gd name="connsiteX1129" fmla="*/ 5538793 w 6187971"/>
              <a:gd name="connsiteY1129" fmla="*/ 2562824 h 5955635"/>
              <a:gd name="connsiteX1130" fmla="*/ 665421 w 6187971"/>
              <a:gd name="connsiteY1130" fmla="*/ 3538061 h 5955635"/>
              <a:gd name="connsiteX1131" fmla="*/ 668307 w 6187971"/>
              <a:gd name="connsiteY1131" fmla="*/ 3551573 h 5955635"/>
              <a:gd name="connsiteX1132" fmla="*/ 661880 w 6187971"/>
              <a:gd name="connsiteY1132" fmla="*/ 3543528 h 5955635"/>
              <a:gd name="connsiteX1133" fmla="*/ 665421 w 6187971"/>
              <a:gd name="connsiteY1133" fmla="*/ 3538061 h 5955635"/>
              <a:gd name="connsiteX1134" fmla="*/ 727864 w 6187971"/>
              <a:gd name="connsiteY1134" fmla="*/ 3477624 h 5955635"/>
              <a:gd name="connsiteX1135" fmla="*/ 733330 w 6187971"/>
              <a:gd name="connsiteY1135" fmla="*/ 3481166 h 5955635"/>
              <a:gd name="connsiteX1136" fmla="*/ 729788 w 6187971"/>
              <a:gd name="connsiteY1136" fmla="*/ 3486633 h 5955635"/>
              <a:gd name="connsiteX1137" fmla="*/ 727864 w 6187971"/>
              <a:gd name="connsiteY1137" fmla="*/ 3477624 h 5955635"/>
              <a:gd name="connsiteX1138" fmla="*/ 5425431 w 6187971"/>
              <a:gd name="connsiteY1138" fmla="*/ 2252659 h 5955635"/>
              <a:gd name="connsiteX1139" fmla="*/ 5432822 w 6187971"/>
              <a:gd name="connsiteY1139" fmla="*/ 2265209 h 5955635"/>
              <a:gd name="connsiteX1140" fmla="*/ 5433785 w 6187971"/>
              <a:gd name="connsiteY1140" fmla="*/ 2269713 h 5955635"/>
              <a:gd name="connsiteX1141" fmla="*/ 5434747 w 6187971"/>
              <a:gd name="connsiteY1141" fmla="*/ 2274217 h 5955635"/>
              <a:gd name="connsiteX1142" fmla="*/ 5435709 w 6187971"/>
              <a:gd name="connsiteY1142" fmla="*/ 2278721 h 5955635"/>
              <a:gd name="connsiteX1143" fmla="*/ 5429280 w 6187971"/>
              <a:gd name="connsiteY1143" fmla="*/ 2270676 h 5955635"/>
              <a:gd name="connsiteX1144" fmla="*/ 5425431 w 6187971"/>
              <a:gd name="connsiteY1144" fmla="*/ 2252659 h 5955635"/>
              <a:gd name="connsiteX1145" fmla="*/ 697152 w 6187971"/>
              <a:gd name="connsiteY1145" fmla="*/ 3201608 h 5955635"/>
              <a:gd name="connsiteX1146" fmla="*/ 701656 w 6187971"/>
              <a:gd name="connsiteY1146" fmla="*/ 3200646 h 5955635"/>
              <a:gd name="connsiteX1147" fmla="*/ 702618 w 6187971"/>
              <a:gd name="connsiteY1147" fmla="*/ 3205149 h 5955635"/>
              <a:gd name="connsiteX1148" fmla="*/ 697152 w 6187971"/>
              <a:gd name="connsiteY1148" fmla="*/ 3201608 h 5955635"/>
              <a:gd name="connsiteX1149" fmla="*/ 23704 w 6187971"/>
              <a:gd name="connsiteY1149" fmla="*/ 3000785 h 5955635"/>
              <a:gd name="connsiteX1150" fmla="*/ 25950 w 6187971"/>
              <a:gd name="connsiteY1150" fmla="*/ 3003797 h 5955635"/>
              <a:gd name="connsiteX1151" fmla="*/ 28196 w 6187971"/>
              <a:gd name="connsiteY1151" fmla="*/ 3006809 h 5955635"/>
              <a:gd name="connsiteX1152" fmla="*/ 22935 w 6187971"/>
              <a:gd name="connsiteY1152" fmla="*/ 3006044 h 5955635"/>
              <a:gd name="connsiteX1153" fmla="*/ 23704 w 6187971"/>
              <a:gd name="connsiteY1153" fmla="*/ 3000785 h 5955635"/>
              <a:gd name="connsiteX1154" fmla="*/ 5144618 w 6187971"/>
              <a:gd name="connsiteY1154" fmla="*/ 1709820 h 5955635"/>
              <a:gd name="connsiteX1155" fmla="*/ 5178685 w 6187971"/>
              <a:gd name="connsiteY1155" fmla="*/ 1759057 h 5955635"/>
              <a:gd name="connsiteX1156" fmla="*/ 5174182 w 6187971"/>
              <a:gd name="connsiteY1156" fmla="*/ 1760019 h 5955635"/>
              <a:gd name="connsiteX1157" fmla="*/ 5165829 w 6187971"/>
              <a:gd name="connsiteY1157" fmla="*/ 1742966 h 5955635"/>
              <a:gd name="connsiteX1158" fmla="*/ 5152972 w 6187971"/>
              <a:gd name="connsiteY1158" fmla="*/ 1726875 h 5955635"/>
              <a:gd name="connsiteX1159" fmla="*/ 5147505 w 6187971"/>
              <a:gd name="connsiteY1159" fmla="*/ 1723332 h 5955635"/>
              <a:gd name="connsiteX1160" fmla="*/ 5141076 w 6187971"/>
              <a:gd name="connsiteY1160" fmla="*/ 1715287 h 5955635"/>
              <a:gd name="connsiteX1161" fmla="*/ 5144618 w 6187971"/>
              <a:gd name="connsiteY1161" fmla="*/ 1709820 h 5955635"/>
              <a:gd name="connsiteX1162" fmla="*/ 726773 w 6187971"/>
              <a:gd name="connsiteY1162" fmla="*/ 2634833 h 5955635"/>
              <a:gd name="connsiteX1163" fmla="*/ 727736 w 6187971"/>
              <a:gd name="connsiteY1163" fmla="*/ 2639338 h 5955635"/>
              <a:gd name="connsiteX1164" fmla="*/ 723231 w 6187971"/>
              <a:gd name="connsiteY1164" fmla="*/ 2640300 h 5955635"/>
              <a:gd name="connsiteX1165" fmla="*/ 726773 w 6187971"/>
              <a:gd name="connsiteY1165" fmla="*/ 2634833 h 5955635"/>
              <a:gd name="connsiteX1166" fmla="*/ 760478 w 6187971"/>
              <a:gd name="connsiteY1166" fmla="*/ 2435480 h 5955635"/>
              <a:gd name="connsiteX1167" fmla="*/ 760347 w 6187971"/>
              <a:gd name="connsiteY1167" fmla="*/ 2439276 h 5955635"/>
              <a:gd name="connsiteX1168" fmla="*/ 756805 w 6187971"/>
              <a:gd name="connsiteY1168" fmla="*/ 2444741 h 5955635"/>
              <a:gd name="connsiteX1169" fmla="*/ 779150 w 6187971"/>
              <a:gd name="connsiteY1169" fmla="*/ 2373847 h 5955635"/>
              <a:gd name="connsiteX1170" fmla="*/ 779366 w 6187971"/>
              <a:gd name="connsiteY1170" fmla="*/ 2373987 h 5955635"/>
              <a:gd name="connsiteX1171" fmla="*/ 778898 w 6187971"/>
              <a:gd name="connsiteY1171" fmla="*/ 2374800 h 5955635"/>
              <a:gd name="connsiteX1172" fmla="*/ 82769 w 6187971"/>
              <a:gd name="connsiteY1172" fmla="*/ 2413119 h 5955635"/>
              <a:gd name="connsiteX1173" fmla="*/ 52067 w 6187971"/>
              <a:gd name="connsiteY1173" fmla="*/ 2604720 h 5955635"/>
              <a:gd name="connsiteX1174" fmla="*/ 56497 w 6187971"/>
              <a:gd name="connsiteY1174" fmla="*/ 2629537 h 5955635"/>
              <a:gd name="connsiteX1175" fmla="*/ 43546 w 6187971"/>
              <a:gd name="connsiteY1175" fmla="*/ 2681370 h 5955635"/>
              <a:gd name="connsiteX1176" fmla="*/ 47915 w 6187971"/>
              <a:gd name="connsiteY1176" fmla="*/ 2724979 h 5955635"/>
              <a:gd name="connsiteX1177" fmla="*/ 31949 w 6187971"/>
              <a:gd name="connsiteY1177" fmla="*/ 2779060 h 5955635"/>
              <a:gd name="connsiteX1178" fmla="*/ 21428 w 6187971"/>
              <a:gd name="connsiteY1178" fmla="*/ 2777530 h 5955635"/>
              <a:gd name="connsiteX1179" fmla="*/ 18290 w 6187971"/>
              <a:gd name="connsiteY1179" fmla="*/ 2817361 h 5955635"/>
              <a:gd name="connsiteX1180" fmla="*/ 21305 w 6187971"/>
              <a:gd name="connsiteY1180" fmla="*/ 2815114 h 5955635"/>
              <a:gd name="connsiteX1181" fmla="*/ 22074 w 6187971"/>
              <a:gd name="connsiteY1181" fmla="*/ 2809854 h 5955635"/>
              <a:gd name="connsiteX1182" fmla="*/ 24320 w 6187971"/>
              <a:gd name="connsiteY1182" fmla="*/ 2812866 h 5955635"/>
              <a:gd name="connsiteX1183" fmla="*/ 31118 w 6187971"/>
              <a:gd name="connsiteY1183" fmla="*/ 2803112 h 5955635"/>
              <a:gd name="connsiteX1184" fmla="*/ 29518 w 6187971"/>
              <a:gd name="connsiteY1184" fmla="*/ 2832423 h 5955635"/>
              <a:gd name="connsiteX1185" fmla="*/ 31764 w 6187971"/>
              <a:gd name="connsiteY1185" fmla="*/ 2835435 h 5955635"/>
              <a:gd name="connsiteX1186" fmla="*/ 28750 w 6187971"/>
              <a:gd name="connsiteY1186" fmla="*/ 2837683 h 5955635"/>
              <a:gd name="connsiteX1187" fmla="*/ 30226 w 6187971"/>
              <a:gd name="connsiteY1187" fmla="*/ 2845955 h 5955635"/>
              <a:gd name="connsiteX1188" fmla="*/ 27211 w 6187971"/>
              <a:gd name="connsiteY1188" fmla="*/ 2848202 h 5955635"/>
              <a:gd name="connsiteX1189" fmla="*/ 33057 w 6187971"/>
              <a:gd name="connsiteY1189" fmla="*/ 2900083 h 5955635"/>
              <a:gd name="connsiteX1190" fmla="*/ 21643 w 6187971"/>
              <a:gd name="connsiteY1190" fmla="*/ 2941397 h 5955635"/>
              <a:gd name="connsiteX1191" fmla="*/ 20874 w 6187971"/>
              <a:gd name="connsiteY1191" fmla="*/ 2946657 h 5955635"/>
              <a:gd name="connsiteX1192" fmla="*/ 19336 w 6187971"/>
              <a:gd name="connsiteY1192" fmla="*/ 2957176 h 5955635"/>
              <a:gd name="connsiteX1193" fmla="*/ 17091 w 6187971"/>
              <a:gd name="connsiteY1193" fmla="*/ 2954164 h 5955635"/>
              <a:gd name="connsiteX1194" fmla="*/ 17860 w 6187971"/>
              <a:gd name="connsiteY1194" fmla="*/ 2948904 h 5955635"/>
              <a:gd name="connsiteX1195" fmla="*/ 15614 w 6187971"/>
              <a:gd name="connsiteY1195" fmla="*/ 2945892 h 5955635"/>
              <a:gd name="connsiteX1196" fmla="*/ 19275 w 6187971"/>
              <a:gd name="connsiteY1196" fmla="*/ 2975968 h 5955635"/>
              <a:gd name="connsiteX1197" fmla="*/ 20044 w 6187971"/>
              <a:gd name="connsiteY1197" fmla="*/ 2970708 h 5955635"/>
              <a:gd name="connsiteX1198" fmla="*/ 22290 w 6187971"/>
              <a:gd name="connsiteY1198" fmla="*/ 2973720 h 5955635"/>
              <a:gd name="connsiteX1199" fmla="*/ 24535 w 6187971"/>
              <a:gd name="connsiteY1199" fmla="*/ 2976733 h 5955635"/>
              <a:gd name="connsiteX1200" fmla="*/ 28319 w 6187971"/>
              <a:gd name="connsiteY1200" fmla="*/ 2969225 h 5955635"/>
              <a:gd name="connsiteX1201" fmla="*/ 24474 w 6187971"/>
              <a:gd name="connsiteY1201" fmla="*/ 2995525 h 5955635"/>
              <a:gd name="connsiteX1202" fmla="*/ 23704 w 6187971"/>
              <a:gd name="connsiteY1202" fmla="*/ 3000785 h 5955635"/>
              <a:gd name="connsiteX1203" fmla="*/ 21090 w 6187971"/>
              <a:gd name="connsiteY1203" fmla="*/ 3110523 h 5955635"/>
              <a:gd name="connsiteX1204" fmla="*/ 20321 w 6187971"/>
              <a:gd name="connsiteY1204" fmla="*/ 3115783 h 5955635"/>
              <a:gd name="connsiteX1205" fmla="*/ 21797 w 6187971"/>
              <a:gd name="connsiteY1205" fmla="*/ 3124055 h 5955635"/>
              <a:gd name="connsiteX1206" fmla="*/ 19552 w 6187971"/>
              <a:gd name="connsiteY1206" fmla="*/ 3121043 h 5955635"/>
              <a:gd name="connsiteX1207" fmla="*/ 32964 w 6187971"/>
              <a:gd name="connsiteY1207" fmla="*/ 3157909 h 5955635"/>
              <a:gd name="connsiteX1208" fmla="*/ 31488 w 6187971"/>
              <a:gd name="connsiteY1208" fmla="*/ 3149636 h 5955635"/>
              <a:gd name="connsiteX1209" fmla="*/ 34503 w 6187971"/>
              <a:gd name="connsiteY1209" fmla="*/ 3147389 h 5955635"/>
              <a:gd name="connsiteX1210" fmla="*/ 35979 w 6187971"/>
              <a:gd name="connsiteY1210" fmla="*/ 3155661 h 5955635"/>
              <a:gd name="connsiteX1211" fmla="*/ 36796 w 6187971"/>
              <a:gd name="connsiteY1211" fmla="*/ 3156756 h 5955635"/>
              <a:gd name="connsiteX1212" fmla="*/ 36814 w 6187971"/>
              <a:gd name="connsiteY1212" fmla="*/ 3159140 h 5955635"/>
              <a:gd name="connsiteX1213" fmla="*/ 37456 w 6187971"/>
              <a:gd name="connsiteY1213" fmla="*/ 3163933 h 5955635"/>
              <a:gd name="connsiteX1214" fmla="*/ 38225 w 6187971"/>
              <a:gd name="connsiteY1214" fmla="*/ 3158673 h 5955635"/>
              <a:gd name="connsiteX1215" fmla="*/ 36796 w 6187971"/>
              <a:gd name="connsiteY1215" fmla="*/ 3156756 h 5955635"/>
              <a:gd name="connsiteX1216" fmla="*/ 36748 w 6187971"/>
              <a:gd name="connsiteY1216" fmla="*/ 3150401 h 5955635"/>
              <a:gd name="connsiteX1217" fmla="*/ 66281 w 6187971"/>
              <a:gd name="connsiteY1217" fmla="*/ 3315844 h 5955635"/>
              <a:gd name="connsiteX1218" fmla="*/ 65450 w 6187971"/>
              <a:gd name="connsiteY1218" fmla="*/ 3339896 h 5955635"/>
              <a:gd name="connsiteX1219" fmla="*/ 72956 w 6187971"/>
              <a:gd name="connsiteY1219" fmla="*/ 3343673 h 5955635"/>
              <a:gd name="connsiteX1220" fmla="*/ 72187 w 6187971"/>
              <a:gd name="connsiteY1220" fmla="*/ 3348933 h 5955635"/>
              <a:gd name="connsiteX1221" fmla="*/ 73664 w 6187971"/>
              <a:gd name="connsiteY1221" fmla="*/ 3357205 h 5955635"/>
              <a:gd name="connsiteX1222" fmla="*/ 81694 w 6187971"/>
              <a:gd name="connsiteY1222" fmla="*/ 3430890 h 5955635"/>
              <a:gd name="connsiteX1223" fmla="*/ 82462 w 6187971"/>
              <a:gd name="connsiteY1223" fmla="*/ 3425630 h 5955635"/>
              <a:gd name="connsiteX1224" fmla="*/ 87723 w 6187971"/>
              <a:gd name="connsiteY1224" fmla="*/ 3426395 h 5955635"/>
              <a:gd name="connsiteX1225" fmla="*/ 86954 w 6187971"/>
              <a:gd name="connsiteY1225" fmla="*/ 3431654 h 5955635"/>
              <a:gd name="connsiteX1226" fmla="*/ 89199 w 6187971"/>
              <a:gd name="connsiteY1226" fmla="*/ 3434667 h 5955635"/>
              <a:gd name="connsiteX1227" fmla="*/ 97998 w 6187971"/>
              <a:gd name="connsiteY1227" fmla="*/ 3503092 h 5955635"/>
              <a:gd name="connsiteX1228" fmla="*/ 124762 w 6187971"/>
              <a:gd name="connsiteY1228" fmla="*/ 3595615 h 5955635"/>
              <a:gd name="connsiteX1229" fmla="*/ 92676 w 6187971"/>
              <a:gd name="connsiteY1229" fmla="*/ 3521119 h 5955635"/>
              <a:gd name="connsiteX1230" fmla="*/ 86123 w 6187971"/>
              <a:gd name="connsiteY1230" fmla="*/ 3455706 h 5955635"/>
              <a:gd name="connsiteX1231" fmla="*/ 80863 w 6187971"/>
              <a:gd name="connsiteY1231" fmla="*/ 3454941 h 5955635"/>
              <a:gd name="connsiteX1232" fmla="*/ 80155 w 6187971"/>
              <a:gd name="connsiteY1232" fmla="*/ 3441409 h 5955635"/>
              <a:gd name="connsiteX1233" fmla="*/ 80924 w 6187971"/>
              <a:gd name="connsiteY1233" fmla="*/ 3436150 h 5955635"/>
              <a:gd name="connsiteX1234" fmla="*/ 77909 w 6187971"/>
              <a:gd name="connsiteY1234" fmla="*/ 3438397 h 5955635"/>
              <a:gd name="connsiteX1235" fmla="*/ 62313 w 6187971"/>
              <a:gd name="connsiteY1235" fmla="*/ 3379727 h 5955635"/>
              <a:gd name="connsiteX1236" fmla="*/ 60067 w 6187971"/>
              <a:gd name="connsiteY1236" fmla="*/ 3376715 h 5955635"/>
              <a:gd name="connsiteX1237" fmla="*/ 57821 w 6187971"/>
              <a:gd name="connsiteY1237" fmla="*/ 3373703 h 5955635"/>
              <a:gd name="connsiteX1238" fmla="*/ 55576 w 6187971"/>
              <a:gd name="connsiteY1238" fmla="*/ 3370690 h 5955635"/>
              <a:gd name="connsiteX1239" fmla="*/ 58590 w 6187971"/>
              <a:gd name="connsiteY1239" fmla="*/ 3368443 h 5955635"/>
              <a:gd name="connsiteX1240" fmla="*/ 53330 w 6187971"/>
              <a:gd name="connsiteY1240" fmla="*/ 3367678 h 5955635"/>
              <a:gd name="connsiteX1241" fmla="*/ 41394 w 6187971"/>
              <a:gd name="connsiteY1241" fmla="*/ 3339084 h 5955635"/>
              <a:gd name="connsiteX1242" fmla="*/ 33057 w 6187971"/>
              <a:gd name="connsiteY1242" fmla="*/ 3359359 h 5955635"/>
              <a:gd name="connsiteX1243" fmla="*/ 30073 w 6187971"/>
              <a:gd name="connsiteY1243" fmla="*/ 3352210 h 5955635"/>
              <a:gd name="connsiteX1244" fmla="*/ 28581 w 6187971"/>
              <a:gd name="connsiteY1244" fmla="*/ 3348636 h 5955635"/>
              <a:gd name="connsiteX1245" fmla="*/ 29335 w 6187971"/>
              <a:gd name="connsiteY1245" fmla="*/ 3348074 h 5955635"/>
              <a:gd name="connsiteX1246" fmla="*/ 27089 w 6187971"/>
              <a:gd name="connsiteY1246" fmla="*/ 3345062 h 5955635"/>
              <a:gd name="connsiteX1247" fmla="*/ 28581 w 6187971"/>
              <a:gd name="connsiteY1247" fmla="*/ 3348636 h 5955635"/>
              <a:gd name="connsiteX1248" fmla="*/ 26320 w 6187971"/>
              <a:gd name="connsiteY1248" fmla="*/ 3350322 h 5955635"/>
              <a:gd name="connsiteX1249" fmla="*/ 24074 w 6187971"/>
              <a:gd name="connsiteY1249" fmla="*/ 3347310 h 5955635"/>
              <a:gd name="connsiteX1250" fmla="*/ 21828 w 6187971"/>
              <a:gd name="connsiteY1250" fmla="*/ 3344297 h 5955635"/>
              <a:gd name="connsiteX1251" fmla="*/ 19644 w 6187971"/>
              <a:gd name="connsiteY1251" fmla="*/ 3322493 h 5955635"/>
              <a:gd name="connsiteX1252" fmla="*/ 20413 w 6187971"/>
              <a:gd name="connsiteY1252" fmla="*/ 3317233 h 5955635"/>
              <a:gd name="connsiteX1253" fmla="*/ 18937 w 6187971"/>
              <a:gd name="connsiteY1253" fmla="*/ 3308961 h 5955635"/>
              <a:gd name="connsiteX1254" fmla="*/ 19706 w 6187971"/>
              <a:gd name="connsiteY1254" fmla="*/ 3303701 h 5955635"/>
              <a:gd name="connsiteX1255" fmla="*/ 21182 w 6187971"/>
              <a:gd name="connsiteY1255" fmla="*/ 3311973 h 5955635"/>
              <a:gd name="connsiteX1256" fmla="*/ 22659 w 6187971"/>
              <a:gd name="connsiteY1256" fmla="*/ 3320245 h 5955635"/>
              <a:gd name="connsiteX1257" fmla="*/ 26504 w 6187971"/>
              <a:gd name="connsiteY1257" fmla="*/ 3293946 h 5955635"/>
              <a:gd name="connsiteX1258" fmla="*/ 42286 w 6187971"/>
              <a:gd name="connsiteY1258" fmla="*/ 3296241 h 5955635"/>
              <a:gd name="connsiteX1259" fmla="*/ 16537 w 6187971"/>
              <a:gd name="connsiteY1259" fmla="*/ 3123291 h 5955635"/>
              <a:gd name="connsiteX1260" fmla="*/ 15060 w 6187971"/>
              <a:gd name="connsiteY1260" fmla="*/ 3115018 h 5955635"/>
              <a:gd name="connsiteX1261" fmla="*/ 15829 w 6187971"/>
              <a:gd name="connsiteY1261" fmla="*/ 3109758 h 5955635"/>
              <a:gd name="connsiteX1262" fmla="*/ 10046 w 6187971"/>
              <a:gd name="connsiteY1262" fmla="*/ 3039086 h 5955635"/>
              <a:gd name="connsiteX1263" fmla="*/ 1309 w 6187971"/>
              <a:gd name="connsiteY1263" fmla="*/ 2951870 h 5955635"/>
              <a:gd name="connsiteX1264" fmla="*/ 3862 w 6187971"/>
              <a:gd name="connsiteY1264" fmla="*/ 2860923 h 5955635"/>
              <a:gd name="connsiteX1265" fmla="*/ 7308 w 6187971"/>
              <a:gd name="connsiteY1265" fmla="*/ 2727132 h 5955635"/>
              <a:gd name="connsiteX1266" fmla="*/ 30195 w 6187971"/>
              <a:gd name="connsiteY1266" fmla="*/ 2625713 h 5955635"/>
              <a:gd name="connsiteX1267" fmla="*/ 27888 w 6187971"/>
              <a:gd name="connsiteY1267" fmla="*/ 2641492 h 5955635"/>
              <a:gd name="connsiteX1268" fmla="*/ 31672 w 6187971"/>
              <a:gd name="connsiteY1268" fmla="*/ 2633985 h 5955635"/>
              <a:gd name="connsiteX1269" fmla="*/ 32441 w 6187971"/>
              <a:gd name="connsiteY1269" fmla="*/ 2628725 h 5955635"/>
              <a:gd name="connsiteX1270" fmla="*/ 33917 w 6187971"/>
              <a:gd name="connsiteY1270" fmla="*/ 2636997 h 5955635"/>
              <a:gd name="connsiteX1271" fmla="*/ 36163 w 6187971"/>
              <a:gd name="connsiteY1271" fmla="*/ 2640009 h 5955635"/>
              <a:gd name="connsiteX1272" fmla="*/ 47822 w 6187971"/>
              <a:gd name="connsiteY1272" fmla="*/ 2523528 h 5955635"/>
              <a:gd name="connsiteX1273" fmla="*/ 82769 w 6187971"/>
              <a:gd name="connsiteY1273" fmla="*/ 2413119 h 5955635"/>
              <a:gd name="connsiteX1274" fmla="*/ 842852 w 6187971"/>
              <a:gd name="connsiteY1274" fmla="*/ 2186167 h 5955635"/>
              <a:gd name="connsiteX1275" fmla="*/ 844776 w 6187971"/>
              <a:gd name="connsiteY1275" fmla="*/ 2195175 h 5955635"/>
              <a:gd name="connsiteX1276" fmla="*/ 807086 w 6187971"/>
              <a:gd name="connsiteY1276" fmla="*/ 2283291 h 5955635"/>
              <a:gd name="connsiteX1277" fmla="*/ 802365 w 6187971"/>
              <a:gd name="connsiteY1277" fmla="*/ 2310792 h 5955635"/>
              <a:gd name="connsiteX1278" fmla="*/ 785915 w 6187971"/>
              <a:gd name="connsiteY1278" fmla="*/ 2348273 h 5955635"/>
              <a:gd name="connsiteX1279" fmla="*/ 807499 w 6187971"/>
              <a:gd name="connsiteY1279" fmla="*/ 2266692 h 5955635"/>
              <a:gd name="connsiteX1280" fmla="*/ 823460 w 6187971"/>
              <a:gd name="connsiteY1280" fmla="*/ 2218568 h 5955635"/>
              <a:gd name="connsiteX1281" fmla="*/ 830609 w 6187971"/>
              <a:gd name="connsiteY1281" fmla="*/ 2217040 h 5955635"/>
              <a:gd name="connsiteX1282" fmla="*/ 839310 w 6187971"/>
              <a:gd name="connsiteY1282" fmla="*/ 2191634 h 5955635"/>
              <a:gd name="connsiteX1283" fmla="*/ 842852 w 6187971"/>
              <a:gd name="connsiteY1283" fmla="*/ 2186167 h 5955635"/>
              <a:gd name="connsiteX1284" fmla="*/ 840927 w 6187971"/>
              <a:gd name="connsiteY1284" fmla="*/ 2177159 h 5955635"/>
              <a:gd name="connsiteX1285" fmla="*/ 838347 w 6187971"/>
              <a:gd name="connsiteY1285" fmla="*/ 2187130 h 5955635"/>
              <a:gd name="connsiteX1286" fmla="*/ 834806 w 6187971"/>
              <a:gd name="connsiteY1286" fmla="*/ 2192596 h 5955635"/>
              <a:gd name="connsiteX1287" fmla="*/ 827275 w 6187971"/>
              <a:gd name="connsiteY1287" fmla="*/ 2207064 h 5955635"/>
              <a:gd name="connsiteX1288" fmla="*/ 834303 w 6187971"/>
              <a:gd name="connsiteY1288" fmla="*/ 2185873 h 5955635"/>
              <a:gd name="connsiteX1289" fmla="*/ 837385 w 6187971"/>
              <a:gd name="connsiteY1289" fmla="*/ 2182625 h 5955635"/>
              <a:gd name="connsiteX1290" fmla="*/ 836151 w 6187971"/>
              <a:gd name="connsiteY1290" fmla="*/ 2180302 h 5955635"/>
              <a:gd name="connsiteX1291" fmla="*/ 836748 w 6187971"/>
              <a:gd name="connsiteY1291" fmla="*/ 2178498 h 5955635"/>
              <a:gd name="connsiteX1292" fmla="*/ 839464 w 6187971"/>
              <a:gd name="connsiteY1292" fmla="*/ 2170309 h 5955635"/>
              <a:gd name="connsiteX1293" fmla="*/ 839965 w 6187971"/>
              <a:gd name="connsiteY1293" fmla="*/ 2172655 h 5955635"/>
              <a:gd name="connsiteX1294" fmla="*/ 838208 w 6187971"/>
              <a:gd name="connsiteY1294" fmla="*/ 2174097 h 5955635"/>
              <a:gd name="connsiteX1295" fmla="*/ 845313 w 6187971"/>
              <a:gd name="connsiteY1295" fmla="*/ 2152674 h 5955635"/>
              <a:gd name="connsiteX1296" fmla="*/ 849628 w 6187971"/>
              <a:gd name="connsiteY1296" fmla="*/ 2151752 h 5955635"/>
              <a:gd name="connsiteX1297" fmla="*/ 847050 w 6187971"/>
              <a:gd name="connsiteY1297" fmla="*/ 2161723 h 5955635"/>
              <a:gd name="connsiteX1298" fmla="*/ 846087 w 6187971"/>
              <a:gd name="connsiteY1298" fmla="*/ 2157218 h 5955635"/>
              <a:gd name="connsiteX1299" fmla="*/ 843632 w 6187971"/>
              <a:gd name="connsiteY1299" fmla="*/ 2157743 h 5955635"/>
              <a:gd name="connsiteX1300" fmla="*/ 875203 w 6187971"/>
              <a:gd name="connsiteY1300" fmla="*/ 2077877 h 5955635"/>
              <a:gd name="connsiteX1301" fmla="*/ 874366 w 6187971"/>
              <a:gd name="connsiteY1301" fmla="*/ 2081194 h 5955635"/>
              <a:gd name="connsiteX1302" fmla="*/ 881198 w 6187971"/>
              <a:gd name="connsiteY1302" fmla="*/ 2079073 h 5955635"/>
              <a:gd name="connsiteX1303" fmla="*/ 852208 w 6187971"/>
              <a:gd name="connsiteY1303" fmla="*/ 2141782 h 5955635"/>
              <a:gd name="connsiteX1304" fmla="*/ 848676 w 6187971"/>
              <a:gd name="connsiteY1304" fmla="*/ 2142537 h 5955635"/>
              <a:gd name="connsiteX1305" fmla="*/ 849759 w 6187971"/>
              <a:gd name="connsiteY1305" fmla="*/ 2139271 h 5955635"/>
              <a:gd name="connsiteX1306" fmla="*/ 4931467 w 6187971"/>
              <a:gd name="connsiteY1306" fmla="*/ 1175063 h 5955635"/>
              <a:gd name="connsiteX1307" fmla="*/ 4937140 w 6187971"/>
              <a:gd name="connsiteY1307" fmla="*/ 1179573 h 5955635"/>
              <a:gd name="connsiteX1308" fmla="*/ 4931674 w 6187971"/>
              <a:gd name="connsiteY1308" fmla="*/ 1176031 h 5955635"/>
              <a:gd name="connsiteX1309" fmla="*/ 561352 w 6187971"/>
              <a:gd name="connsiteY1309" fmla="*/ 2088239 h 5955635"/>
              <a:gd name="connsiteX1310" fmla="*/ 573826 w 6187971"/>
              <a:gd name="connsiteY1310" fmla="*/ 2087987 h 5955635"/>
              <a:gd name="connsiteX1311" fmla="*/ 582872 w 6187971"/>
              <a:gd name="connsiteY1311" fmla="*/ 2092891 h 5955635"/>
              <a:gd name="connsiteX1312" fmla="*/ 578185 w 6187971"/>
              <a:gd name="connsiteY1312" fmla="*/ 2103852 h 5955635"/>
              <a:gd name="connsiteX1313" fmla="*/ 404548 w 6187971"/>
              <a:gd name="connsiteY1313" fmla="*/ 3073332 h 5955635"/>
              <a:gd name="connsiteX1314" fmla="*/ 414356 w 6187971"/>
              <a:gd name="connsiteY1314" fmla="*/ 3260413 h 5955635"/>
              <a:gd name="connsiteX1315" fmla="*/ 410289 w 6187971"/>
              <a:gd name="connsiteY1315" fmla="*/ 3235547 h 5955635"/>
              <a:gd name="connsiteX1316" fmla="*/ 403101 w 6187971"/>
              <a:gd name="connsiteY1316" fmla="*/ 2771698 h 5955635"/>
              <a:gd name="connsiteX1317" fmla="*/ 408415 w 6187971"/>
              <a:gd name="connsiteY1317" fmla="*/ 2604354 h 5955635"/>
              <a:gd name="connsiteX1318" fmla="*/ 435141 w 6187971"/>
              <a:gd name="connsiteY1318" fmla="*/ 2583001 h 5955635"/>
              <a:gd name="connsiteX1319" fmla="*/ 449176 w 6187971"/>
              <a:gd name="connsiteY1319" fmla="*/ 2566314 h 5955635"/>
              <a:gd name="connsiteX1320" fmla="*/ 552039 w 6187971"/>
              <a:gd name="connsiteY1320" fmla="*/ 2114152 h 5955635"/>
              <a:gd name="connsiteX1321" fmla="*/ 561352 w 6187971"/>
              <a:gd name="connsiteY1321" fmla="*/ 2088239 h 5955635"/>
              <a:gd name="connsiteX1322" fmla="*/ 5705773 w 6187971"/>
              <a:gd name="connsiteY1322" fmla="*/ 955466 h 5955635"/>
              <a:gd name="connsiteX1323" fmla="*/ 5709740 w 6187971"/>
              <a:gd name="connsiteY1323" fmla="*/ 967367 h 5955635"/>
              <a:gd name="connsiteX1324" fmla="*/ 5705773 w 6187971"/>
              <a:gd name="connsiteY1324" fmla="*/ 955466 h 5955635"/>
              <a:gd name="connsiteX1325" fmla="*/ 968004 w 6187971"/>
              <a:gd name="connsiteY1325" fmla="*/ 1863229 h 5955635"/>
              <a:gd name="connsiteX1326" fmla="*/ 968776 w 6187971"/>
              <a:gd name="connsiteY1326" fmla="*/ 1863422 h 5955635"/>
              <a:gd name="connsiteX1327" fmla="*/ 957715 w 6187971"/>
              <a:gd name="connsiteY1327" fmla="*/ 1886114 h 5955635"/>
              <a:gd name="connsiteX1328" fmla="*/ 938869 w 6187971"/>
              <a:gd name="connsiteY1328" fmla="*/ 1930172 h 5955635"/>
              <a:gd name="connsiteX1329" fmla="*/ 906645 w 6187971"/>
              <a:gd name="connsiteY1329" fmla="*/ 2021830 h 5955635"/>
              <a:gd name="connsiteX1330" fmla="*/ 901179 w 6187971"/>
              <a:gd name="connsiteY1330" fmla="*/ 2018288 h 5955635"/>
              <a:gd name="connsiteX1331" fmla="*/ 890505 w 6187971"/>
              <a:gd name="connsiteY1331" fmla="*/ 2048238 h 5955635"/>
              <a:gd name="connsiteX1332" fmla="*/ 877626 w 6187971"/>
              <a:gd name="connsiteY1332" fmla="*/ 2072031 h 5955635"/>
              <a:gd name="connsiteX1333" fmla="*/ 952342 w 6187971"/>
              <a:gd name="connsiteY1333" fmla="*/ 1891751 h 5955635"/>
              <a:gd name="connsiteX1334" fmla="*/ 959967 w 6187971"/>
              <a:gd name="connsiteY1334" fmla="*/ 1872523 h 5955635"/>
              <a:gd name="connsiteX1335" fmla="*/ 968004 w 6187971"/>
              <a:gd name="connsiteY1335" fmla="*/ 1863229 h 5955635"/>
              <a:gd name="connsiteX1336" fmla="*/ 4343712 w 6187971"/>
              <a:gd name="connsiteY1336" fmla="*/ 1135297 h 5955635"/>
              <a:gd name="connsiteX1337" fmla="*/ 4388447 w 6187971"/>
              <a:gd name="connsiteY1337" fmla="*/ 1168954 h 5955635"/>
              <a:gd name="connsiteX1338" fmla="*/ 4474271 w 6187971"/>
              <a:gd name="connsiteY1338" fmla="*/ 1238784 h 5955635"/>
              <a:gd name="connsiteX1339" fmla="*/ 4471193 w 6187971"/>
              <a:gd name="connsiteY1339" fmla="*/ 1238219 h 5955635"/>
              <a:gd name="connsiteX1340" fmla="*/ 4461959 w 6187971"/>
              <a:gd name="connsiteY1340" fmla="*/ 1236526 h 5955635"/>
              <a:gd name="connsiteX1341" fmla="*/ 4467551 w 6187971"/>
              <a:gd name="connsiteY1341" fmla="*/ 1240734 h 5955635"/>
              <a:gd name="connsiteX1342" fmla="*/ 4368285 w 6187971"/>
              <a:gd name="connsiteY1342" fmla="*/ 1174804 h 5955635"/>
              <a:gd name="connsiteX1343" fmla="*/ 4302825 w 6187971"/>
              <a:gd name="connsiteY1343" fmla="*/ 1150076 h 5955635"/>
              <a:gd name="connsiteX1344" fmla="*/ 4474219 w 6187971"/>
              <a:gd name="connsiteY1344" fmla="*/ 1273777 h 5955635"/>
              <a:gd name="connsiteX1345" fmla="*/ 4527622 w 6187971"/>
              <a:gd name="connsiteY1345" fmla="*/ 1312207 h 5955635"/>
              <a:gd name="connsiteX1346" fmla="*/ 4519208 w 6187971"/>
              <a:gd name="connsiteY1346" fmla="*/ 1323392 h 5955635"/>
              <a:gd name="connsiteX1347" fmla="*/ 4535984 w 6187971"/>
              <a:gd name="connsiteY1347" fmla="*/ 1336014 h 5955635"/>
              <a:gd name="connsiteX1348" fmla="*/ 4543833 w 6187971"/>
              <a:gd name="connsiteY1348" fmla="*/ 1327907 h 5955635"/>
              <a:gd name="connsiteX1349" fmla="*/ 4631607 w 6187971"/>
              <a:gd name="connsiteY1349" fmla="*/ 1404458 h 5955635"/>
              <a:gd name="connsiteX1350" fmla="*/ 4674083 w 6187971"/>
              <a:gd name="connsiteY1350" fmla="*/ 1450430 h 5955635"/>
              <a:gd name="connsiteX1351" fmla="*/ 4719073 w 6187971"/>
              <a:gd name="connsiteY1351" fmla="*/ 1500045 h 5955635"/>
              <a:gd name="connsiteX1352" fmla="*/ 4701734 w 6187971"/>
              <a:gd name="connsiteY1352" fmla="*/ 1490503 h 5955635"/>
              <a:gd name="connsiteX1353" fmla="*/ 4700605 w 6187971"/>
              <a:gd name="connsiteY1353" fmla="*/ 1496660 h 5955635"/>
              <a:gd name="connsiteX1354" fmla="*/ 4734976 w 6187971"/>
              <a:gd name="connsiteY1354" fmla="*/ 1534781 h 5955635"/>
              <a:gd name="connsiteX1355" fmla="*/ 4743645 w 6187971"/>
              <a:gd name="connsiteY1355" fmla="*/ 1539553 h 5955635"/>
              <a:gd name="connsiteX1356" fmla="*/ 4748981 w 6187971"/>
              <a:gd name="connsiteY1356" fmla="*/ 1527803 h 5955635"/>
              <a:gd name="connsiteX1357" fmla="*/ 4787814 w 6187971"/>
              <a:gd name="connsiteY1357" fmla="*/ 1576290 h 5955635"/>
              <a:gd name="connsiteX1358" fmla="*/ 4835318 w 6187971"/>
              <a:gd name="connsiteY1358" fmla="*/ 1629548 h 5955635"/>
              <a:gd name="connsiteX1359" fmla="*/ 4841474 w 6187971"/>
              <a:gd name="connsiteY1359" fmla="*/ 1630676 h 5955635"/>
              <a:gd name="connsiteX1360" fmla="*/ 4867175 w 6187971"/>
              <a:gd name="connsiteY1360" fmla="*/ 1664027 h 5955635"/>
              <a:gd name="connsiteX1361" fmla="*/ 4885335 w 6187971"/>
              <a:gd name="connsiteY1361" fmla="*/ 1686449 h 5955635"/>
              <a:gd name="connsiteX1362" fmla="*/ 4983932 w 6187971"/>
              <a:gd name="connsiteY1362" fmla="*/ 1825444 h 5955635"/>
              <a:gd name="connsiteX1363" fmla="*/ 4997064 w 6187971"/>
              <a:gd name="connsiteY1363" fmla="*/ 1840580 h 5955635"/>
              <a:gd name="connsiteX1364" fmla="*/ 5000399 w 6187971"/>
              <a:gd name="connsiteY1364" fmla="*/ 1857102 h 5955635"/>
              <a:gd name="connsiteX1365" fmla="*/ 4978032 w 6187971"/>
              <a:gd name="connsiteY1365" fmla="*/ 1840273 h 5955635"/>
              <a:gd name="connsiteX1366" fmla="*/ 4997577 w 6187971"/>
              <a:gd name="connsiteY1366" fmla="*/ 1872495 h 5955635"/>
              <a:gd name="connsiteX1367" fmla="*/ 4998962 w 6187971"/>
              <a:gd name="connsiteY1367" fmla="*/ 1882295 h 5955635"/>
              <a:gd name="connsiteX1368" fmla="*/ 4997577 w 6187971"/>
              <a:gd name="connsiteY1368" fmla="*/ 1872495 h 5955635"/>
              <a:gd name="connsiteX1369" fmla="*/ 5021329 w 6187971"/>
              <a:gd name="connsiteY1369" fmla="*/ 1899124 h 5955635"/>
              <a:gd name="connsiteX1370" fmla="*/ 5021072 w 6187971"/>
              <a:gd name="connsiteY1370" fmla="*/ 1883167 h 5955635"/>
              <a:gd name="connsiteX1371" fmla="*/ 5029742 w 6187971"/>
              <a:gd name="connsiteY1371" fmla="*/ 1887937 h 5955635"/>
              <a:gd name="connsiteX1372" fmla="*/ 5038977 w 6187971"/>
              <a:gd name="connsiteY1372" fmla="*/ 1889630 h 5955635"/>
              <a:gd name="connsiteX1373" fmla="*/ 5036463 w 6187971"/>
              <a:gd name="connsiteY1373" fmla="*/ 1885988 h 5955635"/>
              <a:gd name="connsiteX1374" fmla="*/ 5035898 w 6187971"/>
              <a:gd name="connsiteY1374" fmla="*/ 1889066 h 5955635"/>
              <a:gd name="connsiteX1375" fmla="*/ 5035334 w 6187971"/>
              <a:gd name="connsiteY1375" fmla="*/ 1892145 h 5955635"/>
              <a:gd name="connsiteX1376" fmla="*/ 5040926 w 6187971"/>
              <a:gd name="connsiteY1376" fmla="*/ 1896352 h 5955635"/>
              <a:gd name="connsiteX1377" fmla="*/ 5052930 w 6187971"/>
              <a:gd name="connsiteY1377" fmla="*/ 1917645 h 5955635"/>
              <a:gd name="connsiteX1378" fmla="*/ 5057957 w 6187971"/>
              <a:gd name="connsiteY1378" fmla="*/ 1924931 h 5955635"/>
              <a:gd name="connsiteX1379" fmla="*/ 5056008 w 6187971"/>
              <a:gd name="connsiteY1379" fmla="*/ 1918210 h 5955635"/>
              <a:gd name="connsiteX1380" fmla="*/ 5056572 w 6187971"/>
              <a:gd name="connsiteY1380" fmla="*/ 1915131 h 5955635"/>
              <a:gd name="connsiteX1381" fmla="*/ 5100125 w 6187971"/>
              <a:gd name="connsiteY1381" fmla="*/ 1989940 h 5955635"/>
              <a:gd name="connsiteX1382" fmla="*/ 5074115 w 6187971"/>
              <a:gd name="connsiteY1382" fmla="*/ 1975625 h 5955635"/>
              <a:gd name="connsiteX1383" fmla="*/ 5074372 w 6187971"/>
              <a:gd name="connsiteY1383" fmla="*/ 1991583 h 5955635"/>
              <a:gd name="connsiteX1384" fmla="*/ 5095301 w 6187971"/>
              <a:gd name="connsiteY1384" fmla="*/ 2033605 h 5955635"/>
              <a:gd name="connsiteX1385" fmla="*/ 5098943 w 6187971"/>
              <a:gd name="connsiteY1385" fmla="*/ 2031091 h 5955635"/>
              <a:gd name="connsiteX1386" fmla="*/ 5116231 w 6187971"/>
              <a:gd name="connsiteY1386" fmla="*/ 2075627 h 5955635"/>
              <a:gd name="connsiteX1387" fmla="*/ 5153627 w 6187971"/>
              <a:gd name="connsiteY1387" fmla="*/ 2149306 h 5955635"/>
              <a:gd name="connsiteX1388" fmla="*/ 5149420 w 6187971"/>
              <a:gd name="connsiteY1388" fmla="*/ 2154900 h 5955635"/>
              <a:gd name="connsiteX1389" fmla="*/ 5179788 w 6187971"/>
              <a:gd name="connsiteY1389" fmla="*/ 2249565 h 5955635"/>
              <a:gd name="connsiteX1390" fmla="*/ 5208206 w 6187971"/>
              <a:gd name="connsiteY1390" fmla="*/ 2337510 h 5955635"/>
              <a:gd name="connsiteX1391" fmla="*/ 5214363 w 6187971"/>
              <a:gd name="connsiteY1391" fmla="*/ 2338638 h 5955635"/>
              <a:gd name="connsiteX1392" fmla="*/ 5216568 w 6187971"/>
              <a:gd name="connsiteY1392" fmla="*/ 2361317 h 5955635"/>
              <a:gd name="connsiteX1393" fmla="*/ 5236624 w 6187971"/>
              <a:gd name="connsiteY1393" fmla="*/ 2425454 h 5955635"/>
              <a:gd name="connsiteX1394" fmla="*/ 5235187 w 6187971"/>
              <a:gd name="connsiteY1394" fmla="*/ 2450647 h 5955635"/>
              <a:gd name="connsiteX1395" fmla="*/ 5243805 w 6187971"/>
              <a:gd name="connsiteY1395" fmla="*/ 2490413 h 5955635"/>
              <a:gd name="connsiteX1396" fmla="*/ 5256629 w 6187971"/>
              <a:gd name="connsiteY1396" fmla="*/ 2524584 h 5955635"/>
              <a:gd name="connsiteX1397" fmla="*/ 5251963 w 6187971"/>
              <a:gd name="connsiteY1397" fmla="*/ 2463269 h 5955635"/>
              <a:gd name="connsiteX1398" fmla="*/ 5233034 w 6187971"/>
              <a:gd name="connsiteY1398" fmla="*/ 2392975 h 5955635"/>
              <a:gd name="connsiteX1399" fmla="*/ 5229701 w 6187971"/>
              <a:gd name="connsiteY1399" fmla="*/ 2376453 h 5955635"/>
              <a:gd name="connsiteX1400" fmla="*/ 5206362 w 6187971"/>
              <a:gd name="connsiteY1400" fmla="*/ 2260801 h 5955635"/>
              <a:gd name="connsiteX1401" fmla="*/ 5137469 w 6187971"/>
              <a:gd name="connsiteY1401" fmla="*/ 2098614 h 5955635"/>
              <a:gd name="connsiteX1402" fmla="*/ 5143369 w 6187971"/>
              <a:gd name="connsiteY1402" fmla="*/ 2083784 h 5955635"/>
              <a:gd name="connsiteX1403" fmla="*/ 5128031 w 6187971"/>
              <a:gd name="connsiteY1403" fmla="*/ 2045969 h 5955635"/>
              <a:gd name="connsiteX1404" fmla="*/ 5130544 w 6187971"/>
              <a:gd name="connsiteY1404" fmla="*/ 2049612 h 5955635"/>
              <a:gd name="connsiteX1405" fmla="*/ 5133058 w 6187971"/>
              <a:gd name="connsiteY1405" fmla="*/ 2053255 h 5955635"/>
              <a:gd name="connsiteX1406" fmla="*/ 5131109 w 6187971"/>
              <a:gd name="connsiteY1406" fmla="*/ 2046534 h 5955635"/>
              <a:gd name="connsiteX1407" fmla="*/ 5128595 w 6187971"/>
              <a:gd name="connsiteY1407" fmla="*/ 2042891 h 5955635"/>
              <a:gd name="connsiteX1408" fmla="*/ 5129159 w 6187971"/>
              <a:gd name="connsiteY1408" fmla="*/ 2039812 h 5955635"/>
              <a:gd name="connsiteX1409" fmla="*/ 5099868 w 6187971"/>
              <a:gd name="connsiteY1409" fmla="*/ 1973982 h 5955635"/>
              <a:gd name="connsiteX1410" fmla="*/ 5039284 w 6187971"/>
              <a:gd name="connsiteY1410" fmla="*/ 1870595 h 5955635"/>
              <a:gd name="connsiteX1411" fmla="*/ 5022818 w 6187971"/>
              <a:gd name="connsiteY1411" fmla="*/ 1838937 h 5955635"/>
              <a:gd name="connsiteX1412" fmla="*/ 4949357 w 6187971"/>
              <a:gd name="connsiteY1412" fmla="*/ 1736371 h 5955635"/>
              <a:gd name="connsiteX1413" fmla="*/ 4937353 w 6187971"/>
              <a:gd name="connsiteY1413" fmla="*/ 1715077 h 5955635"/>
              <a:gd name="connsiteX1414" fmla="*/ 4939867 w 6187971"/>
              <a:gd name="connsiteY1414" fmla="*/ 1718720 h 5955635"/>
              <a:gd name="connsiteX1415" fmla="*/ 4942945 w 6187971"/>
              <a:gd name="connsiteY1415" fmla="*/ 1719285 h 5955635"/>
              <a:gd name="connsiteX1416" fmla="*/ 4937918 w 6187971"/>
              <a:gd name="connsiteY1416" fmla="*/ 1711999 h 5955635"/>
              <a:gd name="connsiteX1417" fmla="*/ 4935404 w 6187971"/>
              <a:gd name="connsiteY1417" fmla="*/ 1708356 h 5955635"/>
              <a:gd name="connsiteX1418" fmla="*/ 4962234 w 6187971"/>
              <a:gd name="connsiteY1418" fmla="*/ 1735550 h 5955635"/>
              <a:gd name="connsiteX1419" fmla="*/ 4950794 w 6187971"/>
              <a:gd name="connsiteY1419" fmla="*/ 1711178 h 5955635"/>
              <a:gd name="connsiteX1420" fmla="*/ 4953873 w 6187971"/>
              <a:gd name="connsiteY1420" fmla="*/ 1711742 h 5955635"/>
              <a:gd name="connsiteX1421" fmla="*/ 4956387 w 6187971"/>
              <a:gd name="connsiteY1421" fmla="*/ 1715384 h 5955635"/>
              <a:gd name="connsiteX1422" fmla="*/ 4954437 w 6187971"/>
              <a:gd name="connsiteY1422" fmla="*/ 1708663 h 5955635"/>
              <a:gd name="connsiteX1423" fmla="*/ 4951924 w 6187971"/>
              <a:gd name="connsiteY1423" fmla="*/ 1705020 h 5955635"/>
              <a:gd name="connsiteX1424" fmla="*/ 4963107 w 6187971"/>
              <a:gd name="connsiteY1424" fmla="*/ 1713436 h 5955635"/>
              <a:gd name="connsiteX1425" fmla="*/ 4922888 w 6187971"/>
              <a:gd name="connsiteY1425" fmla="*/ 1655149 h 5955635"/>
              <a:gd name="connsiteX1426" fmla="*/ 4892416 w 6187971"/>
              <a:gd name="connsiteY1426" fmla="*/ 1630469 h 5955635"/>
              <a:gd name="connsiteX1427" fmla="*/ 4889903 w 6187971"/>
              <a:gd name="connsiteY1427" fmla="*/ 1626826 h 5955635"/>
              <a:gd name="connsiteX1428" fmla="*/ 4884876 w 6187971"/>
              <a:gd name="connsiteY1428" fmla="*/ 1619540 h 5955635"/>
              <a:gd name="connsiteX1429" fmla="*/ 4884310 w 6187971"/>
              <a:gd name="connsiteY1429" fmla="*/ 1622619 h 5955635"/>
              <a:gd name="connsiteX1430" fmla="*/ 4886824 w 6187971"/>
              <a:gd name="connsiteY1430" fmla="*/ 1626263 h 5955635"/>
              <a:gd name="connsiteX1431" fmla="*/ 4870050 w 6187971"/>
              <a:gd name="connsiteY1431" fmla="*/ 1613640 h 5955635"/>
              <a:gd name="connsiteX1432" fmla="*/ 4856608 w 6187971"/>
              <a:gd name="connsiteY1432" fmla="*/ 1617541 h 5955635"/>
              <a:gd name="connsiteX1433" fmla="*/ 4794023 w 6187971"/>
              <a:gd name="connsiteY1433" fmla="*/ 1542425 h 5955635"/>
              <a:gd name="connsiteX1434" fmla="*/ 4774734 w 6187971"/>
              <a:gd name="connsiteY1434" fmla="*/ 1526160 h 5955635"/>
              <a:gd name="connsiteX1435" fmla="*/ 4686704 w 6187971"/>
              <a:gd name="connsiteY1435" fmla="*/ 1433652 h 5955635"/>
              <a:gd name="connsiteX1436" fmla="*/ 4598109 w 6187971"/>
              <a:gd name="connsiteY1436" fmla="*/ 1344221 h 5955635"/>
              <a:gd name="connsiteX1437" fmla="*/ 4601187 w 6187971"/>
              <a:gd name="connsiteY1437" fmla="*/ 1344786 h 5955635"/>
              <a:gd name="connsiteX1438" fmla="*/ 4606779 w 6187971"/>
              <a:gd name="connsiteY1438" fmla="*/ 1348993 h 5955635"/>
              <a:gd name="connsiteX1439" fmla="*/ 4601751 w 6187971"/>
              <a:gd name="connsiteY1439" fmla="*/ 1341707 h 5955635"/>
              <a:gd name="connsiteX1440" fmla="*/ 4596160 w 6187971"/>
              <a:gd name="connsiteY1440" fmla="*/ 1337500 h 5955635"/>
              <a:gd name="connsiteX1441" fmla="*/ 4602316 w 6187971"/>
              <a:gd name="connsiteY1441" fmla="*/ 1338629 h 5955635"/>
              <a:gd name="connsiteX1442" fmla="*/ 4687012 w 6187971"/>
              <a:gd name="connsiteY1442" fmla="*/ 1414615 h 5955635"/>
              <a:gd name="connsiteX1443" fmla="*/ 4688706 w 6187971"/>
              <a:gd name="connsiteY1443" fmla="*/ 1405380 h 5955635"/>
              <a:gd name="connsiteX1444" fmla="*/ 4663260 w 6187971"/>
              <a:gd name="connsiteY1444" fmla="*/ 1387986 h 5955635"/>
              <a:gd name="connsiteX1445" fmla="*/ 4628326 w 6187971"/>
              <a:gd name="connsiteY1445" fmla="*/ 1352943 h 5955635"/>
              <a:gd name="connsiteX1446" fmla="*/ 4505052 w 6187971"/>
              <a:gd name="connsiteY1446" fmla="*/ 1244426 h 5955635"/>
              <a:gd name="connsiteX1447" fmla="*/ 4490790 w 6187971"/>
              <a:gd name="connsiteY1447" fmla="*/ 1235448 h 5955635"/>
              <a:gd name="connsiteX1448" fmla="*/ 4434308 w 6187971"/>
              <a:gd name="connsiteY1448" fmla="*/ 1196454 h 5955635"/>
              <a:gd name="connsiteX1449" fmla="*/ 4430410 w 6187971"/>
              <a:gd name="connsiteY1449" fmla="*/ 1183012 h 5955635"/>
              <a:gd name="connsiteX1450" fmla="*/ 4400759 w 6187971"/>
              <a:gd name="connsiteY1450" fmla="*/ 1171212 h 5955635"/>
              <a:gd name="connsiteX1451" fmla="*/ 4407479 w 6187971"/>
              <a:gd name="connsiteY1451" fmla="*/ 1169261 h 5955635"/>
              <a:gd name="connsiteX1452" fmla="*/ 4343712 w 6187971"/>
              <a:gd name="connsiteY1452" fmla="*/ 1135297 h 5955635"/>
              <a:gd name="connsiteX1453" fmla="*/ 1318845 w 6187971"/>
              <a:gd name="connsiteY1453" fmla="*/ 1535771 h 5955635"/>
              <a:gd name="connsiteX1454" fmla="*/ 1298829 w 6187971"/>
              <a:gd name="connsiteY1454" fmla="*/ 1573056 h 5955635"/>
              <a:gd name="connsiteX1455" fmla="*/ 1293203 w 6187971"/>
              <a:gd name="connsiteY1455" fmla="*/ 1595921 h 5955635"/>
              <a:gd name="connsiteX1456" fmla="*/ 1293532 w 6187971"/>
              <a:gd name="connsiteY1456" fmla="*/ 1599724 h 5955635"/>
              <a:gd name="connsiteX1457" fmla="*/ 1289333 w 6187971"/>
              <a:gd name="connsiteY1457" fmla="*/ 1608630 h 5955635"/>
              <a:gd name="connsiteX1458" fmla="*/ 1270060 w 6187971"/>
              <a:gd name="connsiteY1458" fmla="*/ 1628642 h 5955635"/>
              <a:gd name="connsiteX1459" fmla="*/ 1238185 w 6187971"/>
              <a:gd name="connsiteY1459" fmla="*/ 1677840 h 5955635"/>
              <a:gd name="connsiteX1460" fmla="*/ 1233025 w 6187971"/>
              <a:gd name="connsiteY1460" fmla="*/ 1697780 h 5955635"/>
              <a:gd name="connsiteX1461" fmla="*/ 1232063 w 6187971"/>
              <a:gd name="connsiteY1461" fmla="*/ 1693276 h 5955635"/>
              <a:gd name="connsiteX1462" fmla="*/ 1231100 w 6187971"/>
              <a:gd name="connsiteY1462" fmla="*/ 1688772 h 5955635"/>
              <a:gd name="connsiteX1463" fmla="*/ 1226596 w 6187971"/>
              <a:gd name="connsiteY1463" fmla="*/ 1689735 h 5955635"/>
              <a:gd name="connsiteX1464" fmla="*/ 1223055 w 6187971"/>
              <a:gd name="connsiteY1464" fmla="*/ 1695201 h 5955635"/>
              <a:gd name="connsiteX1465" fmla="*/ 1225942 w 6187971"/>
              <a:gd name="connsiteY1465" fmla="*/ 1708713 h 5955635"/>
              <a:gd name="connsiteX1466" fmla="*/ 1219820 w 6187971"/>
              <a:gd name="connsiteY1466" fmla="*/ 1724150 h 5955635"/>
              <a:gd name="connsiteX1467" fmla="*/ 1210812 w 6187971"/>
              <a:gd name="connsiteY1467" fmla="*/ 1726074 h 5955635"/>
              <a:gd name="connsiteX1468" fmla="*/ 1209850 w 6187971"/>
              <a:gd name="connsiteY1468" fmla="*/ 1721570 h 5955635"/>
              <a:gd name="connsiteX1469" fmla="*/ 1205346 w 6187971"/>
              <a:gd name="connsiteY1469" fmla="*/ 1722532 h 5955635"/>
              <a:gd name="connsiteX1470" fmla="*/ 1206308 w 6187971"/>
              <a:gd name="connsiteY1470" fmla="*/ 1727037 h 5955635"/>
              <a:gd name="connsiteX1471" fmla="*/ 1207270 w 6187971"/>
              <a:gd name="connsiteY1471" fmla="*/ 1731541 h 5955635"/>
              <a:gd name="connsiteX1472" fmla="*/ 1204690 w 6187971"/>
              <a:gd name="connsiteY1472" fmla="*/ 1741511 h 5955635"/>
              <a:gd name="connsiteX1473" fmla="*/ 1201149 w 6187971"/>
              <a:gd name="connsiteY1473" fmla="*/ 1746977 h 5955635"/>
              <a:gd name="connsiteX1474" fmla="*/ 1196645 w 6187971"/>
              <a:gd name="connsiteY1474" fmla="*/ 1747940 h 5955635"/>
              <a:gd name="connsiteX1475" fmla="*/ 1193103 w 6187971"/>
              <a:gd name="connsiteY1475" fmla="*/ 1753405 h 5955635"/>
              <a:gd name="connsiteX1476" fmla="*/ 1197607 w 6187971"/>
              <a:gd name="connsiteY1476" fmla="*/ 1752443 h 5955635"/>
              <a:gd name="connsiteX1477" fmla="*/ 1194065 w 6187971"/>
              <a:gd name="connsiteY1477" fmla="*/ 1757910 h 5955635"/>
              <a:gd name="connsiteX1478" fmla="*/ 1155105 w 6187971"/>
              <a:gd name="connsiteY1478" fmla="*/ 1818040 h 5955635"/>
              <a:gd name="connsiteX1479" fmla="*/ 1150601 w 6187971"/>
              <a:gd name="connsiteY1479" fmla="*/ 1819002 h 5955635"/>
              <a:gd name="connsiteX1480" fmla="*/ 1151563 w 6187971"/>
              <a:gd name="connsiteY1480" fmla="*/ 1823506 h 5955635"/>
              <a:gd name="connsiteX1481" fmla="*/ 1148022 w 6187971"/>
              <a:gd name="connsiteY1481" fmla="*/ 1828972 h 5955635"/>
              <a:gd name="connsiteX1482" fmla="*/ 1148984 w 6187971"/>
              <a:gd name="connsiteY1482" fmla="*/ 1833476 h 5955635"/>
              <a:gd name="connsiteX1483" fmla="*/ 1142555 w 6187971"/>
              <a:gd name="connsiteY1483" fmla="*/ 1825430 h 5955635"/>
              <a:gd name="connsiteX1484" fmla="*/ 1128388 w 6187971"/>
              <a:gd name="connsiteY1484" fmla="*/ 1847295 h 5955635"/>
              <a:gd name="connsiteX1485" fmla="*/ 1123884 w 6187971"/>
              <a:gd name="connsiteY1485" fmla="*/ 1848258 h 5955635"/>
              <a:gd name="connsiteX1486" fmla="*/ 1121709 w 6187971"/>
              <a:gd name="connsiteY1486" fmla="*/ 1845626 h 5955635"/>
              <a:gd name="connsiteX1487" fmla="*/ 1123442 w 6187971"/>
              <a:gd name="connsiteY1487" fmla="*/ 1842951 h 5955635"/>
              <a:gd name="connsiteX1488" fmla="*/ 1125256 w 6187971"/>
              <a:gd name="connsiteY1488" fmla="*/ 1840901 h 5955635"/>
              <a:gd name="connsiteX1489" fmla="*/ 1130005 w 6187971"/>
              <a:gd name="connsiteY1489" fmla="*/ 1832821 h 5955635"/>
              <a:gd name="connsiteX1490" fmla="*/ 1123442 w 6187971"/>
              <a:gd name="connsiteY1490" fmla="*/ 1842951 h 5955635"/>
              <a:gd name="connsiteX1491" fmla="*/ 1121403 w 6187971"/>
              <a:gd name="connsiteY1491" fmla="*/ 1845256 h 5955635"/>
              <a:gd name="connsiteX1492" fmla="*/ 1121709 w 6187971"/>
              <a:gd name="connsiteY1492" fmla="*/ 1845626 h 5955635"/>
              <a:gd name="connsiteX1493" fmla="*/ 1105213 w 6187971"/>
              <a:gd name="connsiteY1493" fmla="*/ 1871085 h 5955635"/>
              <a:gd name="connsiteX1494" fmla="*/ 1087503 w 6187971"/>
              <a:gd name="connsiteY1494" fmla="*/ 1898417 h 5955635"/>
              <a:gd name="connsiteX1495" fmla="*/ 1074299 w 6187971"/>
              <a:gd name="connsiteY1495" fmla="*/ 1924786 h 5955635"/>
              <a:gd name="connsiteX1496" fmla="*/ 1042423 w 6187971"/>
              <a:gd name="connsiteY1496" fmla="*/ 1973983 h 5955635"/>
              <a:gd name="connsiteX1497" fmla="*/ 1036301 w 6187971"/>
              <a:gd name="connsiteY1497" fmla="*/ 1989420 h 5955635"/>
              <a:gd name="connsiteX1498" fmla="*/ 1028255 w 6187971"/>
              <a:gd name="connsiteY1498" fmla="*/ 1995849 h 5955635"/>
              <a:gd name="connsiteX1499" fmla="*/ 1024713 w 6187971"/>
              <a:gd name="connsiteY1499" fmla="*/ 2001315 h 5955635"/>
              <a:gd name="connsiteX1500" fmla="*/ 1015050 w 6187971"/>
              <a:gd name="connsiteY1500" fmla="*/ 2022217 h 5955635"/>
              <a:gd name="connsiteX1501" fmla="*/ 1008928 w 6187971"/>
              <a:gd name="connsiteY1501" fmla="*/ 2037654 h 5955635"/>
              <a:gd name="connsiteX1502" fmla="*/ 998303 w 6187971"/>
              <a:gd name="connsiteY1502" fmla="*/ 2054054 h 5955635"/>
              <a:gd name="connsiteX1503" fmla="*/ 910066 w 6187971"/>
              <a:gd name="connsiteY1503" fmla="*/ 2214194 h 5955635"/>
              <a:gd name="connsiteX1504" fmla="*/ 907117 w 6187971"/>
              <a:gd name="connsiteY1504" fmla="*/ 2214824 h 5955635"/>
              <a:gd name="connsiteX1505" fmla="*/ 908116 w 6187971"/>
              <a:gd name="connsiteY1505" fmla="*/ 2211343 h 5955635"/>
              <a:gd name="connsiteX1506" fmla="*/ 972795 w 6187971"/>
              <a:gd name="connsiteY1506" fmla="*/ 2040882 h 5955635"/>
              <a:gd name="connsiteX1507" fmla="*/ 979961 w 6187971"/>
              <a:gd name="connsiteY1507" fmla="*/ 2024343 h 5955635"/>
              <a:gd name="connsiteX1508" fmla="*/ 983522 w 6187971"/>
              <a:gd name="connsiteY1508" fmla="*/ 2028953 h 5955635"/>
              <a:gd name="connsiteX1509" fmla="*/ 986429 w 6187971"/>
              <a:gd name="connsiteY1509" fmla="*/ 2010313 h 5955635"/>
              <a:gd name="connsiteX1510" fmla="*/ 991511 w 6187971"/>
              <a:gd name="connsiteY1510" fmla="*/ 1999574 h 5955635"/>
              <a:gd name="connsiteX1511" fmla="*/ 994802 w 6187971"/>
              <a:gd name="connsiteY1511" fmla="*/ 1993577 h 5955635"/>
              <a:gd name="connsiteX1512" fmla="*/ 999306 w 6187971"/>
              <a:gd name="connsiteY1512" fmla="*/ 1992615 h 5955635"/>
              <a:gd name="connsiteX1513" fmla="*/ 1000115 w 6187971"/>
              <a:gd name="connsiteY1513" fmla="*/ 1985377 h 5955635"/>
              <a:gd name="connsiteX1514" fmla="*/ 1000698 w 6187971"/>
              <a:gd name="connsiteY1514" fmla="*/ 1980161 h 5955635"/>
              <a:gd name="connsiteX1515" fmla="*/ 1001566 w 6187971"/>
              <a:gd name="connsiteY1515" fmla="*/ 1978326 h 5955635"/>
              <a:gd name="connsiteX1516" fmla="*/ 1004140 w 6187971"/>
              <a:gd name="connsiteY1516" fmla="*/ 1979072 h 5955635"/>
              <a:gd name="connsiteX1517" fmla="*/ 1018633 w 6187971"/>
              <a:gd name="connsiteY1517" fmla="*/ 1950808 h 5955635"/>
              <a:gd name="connsiteX1518" fmla="*/ 1038266 w 6187971"/>
              <a:gd name="connsiteY1518" fmla="*/ 1932485 h 5955635"/>
              <a:gd name="connsiteX1519" fmla="*/ 1099132 w 6187971"/>
              <a:gd name="connsiteY1519" fmla="*/ 1820578 h 5955635"/>
              <a:gd name="connsiteX1520" fmla="*/ 1113299 w 6187971"/>
              <a:gd name="connsiteY1520" fmla="*/ 1798714 h 5955635"/>
              <a:gd name="connsiteX1521" fmla="*/ 1204731 w 6187971"/>
              <a:gd name="connsiteY1521" fmla="*/ 1675567 h 5955635"/>
              <a:gd name="connsiteX1522" fmla="*/ 1226944 w 6187971"/>
              <a:gd name="connsiteY1522" fmla="*/ 1647273 h 5955635"/>
              <a:gd name="connsiteX1523" fmla="*/ 1225982 w 6187971"/>
              <a:gd name="connsiteY1523" fmla="*/ 1642769 h 5955635"/>
              <a:gd name="connsiteX1524" fmla="*/ 1231449 w 6187971"/>
              <a:gd name="connsiteY1524" fmla="*/ 1646311 h 5955635"/>
              <a:gd name="connsiteX1525" fmla="*/ 1238532 w 6187971"/>
              <a:gd name="connsiteY1525" fmla="*/ 1635378 h 5955635"/>
              <a:gd name="connsiteX1526" fmla="*/ 1242074 w 6187971"/>
              <a:gd name="connsiteY1526" fmla="*/ 1629913 h 5955635"/>
              <a:gd name="connsiteX1527" fmla="*/ 1237570 w 6187971"/>
              <a:gd name="connsiteY1527" fmla="*/ 1630875 h 5955635"/>
              <a:gd name="connsiteX1528" fmla="*/ 1290042 w 6187971"/>
              <a:gd name="connsiteY1528" fmla="*/ 1567858 h 5955635"/>
              <a:gd name="connsiteX1529" fmla="*/ 1314235 w 6187971"/>
              <a:gd name="connsiteY1529" fmla="*/ 1540908 h 5955635"/>
              <a:gd name="connsiteX1530" fmla="*/ 4439702 w 6187971"/>
              <a:gd name="connsiteY1530" fmla="*/ 857271 h 5955635"/>
              <a:gd name="connsiteX1531" fmla="*/ 4444206 w 6187971"/>
              <a:gd name="connsiteY1531" fmla="*/ 856309 h 5955635"/>
              <a:gd name="connsiteX1532" fmla="*/ 4445168 w 6187971"/>
              <a:gd name="connsiteY1532" fmla="*/ 860813 h 5955635"/>
              <a:gd name="connsiteX1533" fmla="*/ 4439702 w 6187971"/>
              <a:gd name="connsiteY1533" fmla="*/ 857271 h 5955635"/>
              <a:gd name="connsiteX1534" fmla="*/ 4439395 w 6187971"/>
              <a:gd name="connsiteY1534" fmla="*/ 833789 h 5955635"/>
              <a:gd name="connsiteX1535" fmla="*/ 4444862 w 6187971"/>
              <a:gd name="connsiteY1535" fmla="*/ 837331 h 5955635"/>
              <a:gd name="connsiteX1536" fmla="*/ 4440357 w 6187971"/>
              <a:gd name="connsiteY1536" fmla="*/ 838293 h 5955635"/>
              <a:gd name="connsiteX1537" fmla="*/ 4439395 w 6187971"/>
              <a:gd name="connsiteY1537" fmla="*/ 833789 h 5955635"/>
              <a:gd name="connsiteX1538" fmla="*/ 3878041 w 6187971"/>
              <a:gd name="connsiteY1538" fmla="*/ 775787 h 5955635"/>
              <a:gd name="connsiteX1539" fmla="*/ 3885822 w 6187971"/>
              <a:gd name="connsiteY1539" fmla="*/ 777801 h 5955635"/>
              <a:gd name="connsiteX1540" fmla="*/ 3881318 w 6187971"/>
              <a:gd name="connsiteY1540" fmla="*/ 778763 h 5955635"/>
              <a:gd name="connsiteX1541" fmla="*/ 1104676 w 6187971"/>
              <a:gd name="connsiteY1541" fmla="*/ 1330248 h 5955635"/>
              <a:gd name="connsiteX1542" fmla="*/ 1094527 w 6187971"/>
              <a:gd name="connsiteY1542" fmla="*/ 1352482 h 5955635"/>
              <a:gd name="connsiteX1543" fmla="*/ 1064045 w 6187971"/>
              <a:gd name="connsiteY1543" fmla="*/ 1398591 h 5955635"/>
              <a:gd name="connsiteX1544" fmla="*/ 578456 w 6187971"/>
              <a:gd name="connsiteY1544" fmla="*/ 2585624 h 5955635"/>
              <a:gd name="connsiteX1545" fmla="*/ 575225 w 6187971"/>
              <a:gd name="connsiteY1545" fmla="*/ 2625422 h 5955635"/>
              <a:gd name="connsiteX1546" fmla="*/ 589292 w 6187971"/>
              <a:gd name="connsiteY1546" fmla="*/ 2984165 h 5955635"/>
              <a:gd name="connsiteX1547" fmla="*/ 621678 w 6187971"/>
              <a:gd name="connsiteY1547" fmla="*/ 3309663 h 5955635"/>
              <a:gd name="connsiteX1548" fmla="*/ 637489 w 6187971"/>
              <a:gd name="connsiteY1548" fmla="*/ 3228070 h 5955635"/>
              <a:gd name="connsiteX1549" fmla="*/ 616036 w 6187971"/>
              <a:gd name="connsiteY1549" fmla="*/ 2935433 h 5955635"/>
              <a:gd name="connsiteX1550" fmla="*/ 887499 w 6187971"/>
              <a:gd name="connsiteY1550" fmla="*/ 1780458 h 5955635"/>
              <a:gd name="connsiteX1551" fmla="*/ 997109 w 6187971"/>
              <a:gd name="connsiteY1551" fmla="*/ 1643628 h 5955635"/>
              <a:gd name="connsiteX1552" fmla="*/ 1014774 w 6187971"/>
              <a:gd name="connsiteY1552" fmla="*/ 1589014 h 5955635"/>
              <a:gd name="connsiteX1553" fmla="*/ 1051413 w 6187971"/>
              <a:gd name="connsiteY1553" fmla="*/ 1522524 h 5955635"/>
              <a:gd name="connsiteX1554" fmla="*/ 1104050 w 6187971"/>
              <a:gd name="connsiteY1554" fmla="*/ 1503457 h 5955635"/>
              <a:gd name="connsiteX1555" fmla="*/ 1050162 w 6187971"/>
              <a:gd name="connsiteY1555" fmla="*/ 1599052 h 5955635"/>
              <a:gd name="connsiteX1556" fmla="*/ 889954 w 6187971"/>
              <a:gd name="connsiteY1556" fmla="*/ 1910945 h 5955635"/>
              <a:gd name="connsiteX1557" fmla="*/ 871201 w 6187971"/>
              <a:gd name="connsiteY1557" fmla="*/ 1997079 h 5955635"/>
              <a:gd name="connsiteX1558" fmla="*/ 857404 w 6187971"/>
              <a:gd name="connsiteY1558" fmla="*/ 2060644 h 5955635"/>
              <a:gd name="connsiteX1559" fmla="*/ 753411 w 6187971"/>
              <a:gd name="connsiteY1559" fmla="*/ 2397680 h 5955635"/>
              <a:gd name="connsiteX1560" fmla="*/ 756336 w 6187971"/>
              <a:gd name="connsiteY1560" fmla="*/ 2420520 h 5955635"/>
              <a:gd name="connsiteX1561" fmla="*/ 764421 w 6187971"/>
              <a:gd name="connsiteY1561" fmla="*/ 2415547 h 5955635"/>
              <a:gd name="connsiteX1562" fmla="*/ 761396 w 6187971"/>
              <a:gd name="connsiteY1562" fmla="*/ 2433165 h 5955635"/>
              <a:gd name="connsiteX1563" fmla="*/ 760478 w 6187971"/>
              <a:gd name="connsiteY1563" fmla="*/ 2435480 h 5955635"/>
              <a:gd name="connsiteX1564" fmla="*/ 760592 w 6187971"/>
              <a:gd name="connsiteY1564" fmla="*/ 2432158 h 5955635"/>
              <a:gd name="connsiteX1565" fmla="*/ 757460 w 6187971"/>
              <a:gd name="connsiteY1565" fmla="*/ 2425764 h 5955635"/>
              <a:gd name="connsiteX1566" fmla="*/ 750377 w 6187971"/>
              <a:gd name="connsiteY1566" fmla="*/ 2436696 h 5955635"/>
              <a:gd name="connsiteX1567" fmla="*/ 751339 w 6187971"/>
              <a:gd name="connsiteY1567" fmla="*/ 2441200 h 5955635"/>
              <a:gd name="connsiteX1568" fmla="*/ 751994 w 6187971"/>
              <a:gd name="connsiteY1568" fmla="*/ 2422222 h 5955635"/>
              <a:gd name="connsiteX1569" fmla="*/ 742023 w 6187971"/>
              <a:gd name="connsiteY1569" fmla="*/ 2419642 h 5955635"/>
              <a:gd name="connsiteX1570" fmla="*/ 729781 w 6187971"/>
              <a:gd name="connsiteY1570" fmla="*/ 2450515 h 5955635"/>
              <a:gd name="connsiteX1571" fmla="*/ 730743 w 6187971"/>
              <a:gd name="connsiteY1571" fmla="*/ 2455019 h 5955635"/>
              <a:gd name="connsiteX1572" fmla="*/ 726239 w 6187971"/>
              <a:gd name="connsiteY1572" fmla="*/ 2455982 h 5955635"/>
              <a:gd name="connsiteX1573" fmla="*/ 727201 w 6187971"/>
              <a:gd name="connsiteY1573" fmla="*/ 2460486 h 5955635"/>
              <a:gd name="connsiteX1574" fmla="*/ 728163 w 6187971"/>
              <a:gd name="connsiteY1574" fmla="*/ 2464990 h 5955635"/>
              <a:gd name="connsiteX1575" fmla="*/ 731705 w 6187971"/>
              <a:gd name="connsiteY1575" fmla="*/ 2459524 h 5955635"/>
              <a:gd name="connsiteX1576" fmla="*/ 731050 w 6187971"/>
              <a:gd name="connsiteY1576" fmla="*/ 2478502 h 5955635"/>
              <a:gd name="connsiteX1577" fmla="*/ 735554 w 6187971"/>
              <a:gd name="connsiteY1577" fmla="*/ 2477540 h 5955635"/>
              <a:gd name="connsiteX1578" fmla="*/ 745218 w 6187971"/>
              <a:gd name="connsiteY1578" fmla="*/ 2456637 h 5955635"/>
              <a:gd name="connsiteX1579" fmla="*/ 749722 w 6187971"/>
              <a:gd name="connsiteY1579" fmla="*/ 2455675 h 5955635"/>
              <a:gd name="connsiteX1580" fmla="*/ 746180 w 6187971"/>
              <a:gd name="connsiteY1580" fmla="*/ 2461140 h 5955635"/>
              <a:gd name="connsiteX1581" fmla="*/ 752609 w 6187971"/>
              <a:gd name="connsiteY1581" fmla="*/ 2469187 h 5955635"/>
              <a:gd name="connsiteX1582" fmla="*/ 755188 w 6187971"/>
              <a:gd name="connsiteY1582" fmla="*/ 2459216 h 5955635"/>
              <a:gd name="connsiteX1583" fmla="*/ 754226 w 6187971"/>
              <a:gd name="connsiteY1583" fmla="*/ 2454712 h 5955635"/>
              <a:gd name="connsiteX1584" fmla="*/ 757767 w 6187971"/>
              <a:gd name="connsiteY1584" fmla="*/ 2449246 h 5955635"/>
              <a:gd name="connsiteX1585" fmla="*/ 748411 w 6187971"/>
              <a:gd name="connsiteY1585" fmla="*/ 2493631 h 5955635"/>
              <a:gd name="connsiteX1586" fmla="*/ 759344 w 6187971"/>
              <a:gd name="connsiteY1586" fmla="*/ 2500715 h 5955635"/>
              <a:gd name="connsiteX1587" fmla="*/ 760307 w 6187971"/>
              <a:gd name="connsiteY1587" fmla="*/ 2505219 h 5955635"/>
              <a:gd name="connsiteX1588" fmla="*/ 754840 w 6187971"/>
              <a:gd name="connsiteY1588" fmla="*/ 2501678 h 5955635"/>
              <a:gd name="connsiteX1589" fmla="*/ 753878 w 6187971"/>
              <a:gd name="connsiteY1589" fmla="*/ 2497173 h 5955635"/>
              <a:gd name="connsiteX1590" fmla="*/ 749373 w 6187971"/>
              <a:gd name="connsiteY1590" fmla="*/ 2498135 h 5955635"/>
              <a:gd name="connsiteX1591" fmla="*/ 746794 w 6187971"/>
              <a:gd name="connsiteY1591" fmla="*/ 2508105 h 5955635"/>
              <a:gd name="connsiteX1592" fmla="*/ 747757 w 6187971"/>
              <a:gd name="connsiteY1592" fmla="*/ 2512610 h 5955635"/>
              <a:gd name="connsiteX1593" fmla="*/ 740673 w 6187971"/>
              <a:gd name="connsiteY1593" fmla="*/ 2523542 h 5955635"/>
              <a:gd name="connsiteX1594" fmla="*/ 738748 w 6187971"/>
              <a:gd name="connsiteY1594" fmla="*/ 2514534 h 5955635"/>
              <a:gd name="connsiteX1595" fmla="*/ 734245 w 6187971"/>
              <a:gd name="connsiteY1595" fmla="*/ 2515496 h 5955635"/>
              <a:gd name="connsiteX1596" fmla="*/ 731665 w 6187971"/>
              <a:gd name="connsiteY1596" fmla="*/ 2525466 h 5955635"/>
              <a:gd name="connsiteX1597" fmla="*/ 733590 w 6187971"/>
              <a:gd name="connsiteY1597" fmla="*/ 2534475 h 5955635"/>
              <a:gd name="connsiteX1598" fmla="*/ 745484 w 6187971"/>
              <a:gd name="connsiteY1598" fmla="*/ 2546063 h 5955635"/>
              <a:gd name="connsiteX1599" fmla="*/ 743868 w 6187971"/>
              <a:gd name="connsiteY1599" fmla="*/ 2560537 h 5955635"/>
              <a:gd name="connsiteX1600" fmla="*/ 726773 w 6187971"/>
              <a:gd name="connsiteY1600" fmla="*/ 2634833 h 5955635"/>
              <a:gd name="connsiteX1601" fmla="*/ 721306 w 6187971"/>
              <a:gd name="connsiteY1601" fmla="*/ 2631292 h 5955635"/>
              <a:gd name="connsiteX1602" fmla="*/ 722269 w 6187971"/>
              <a:gd name="connsiteY1602" fmla="*/ 2635796 h 5955635"/>
              <a:gd name="connsiteX1603" fmla="*/ 717764 w 6187971"/>
              <a:gd name="connsiteY1603" fmla="*/ 2636758 h 5955635"/>
              <a:gd name="connsiteX1604" fmla="*/ 712298 w 6187971"/>
              <a:gd name="connsiteY1604" fmla="*/ 2633217 h 5955635"/>
              <a:gd name="connsiteX1605" fmla="*/ 717150 w 6187971"/>
              <a:gd name="connsiteY1605" fmla="*/ 2589793 h 5955635"/>
              <a:gd name="connsiteX1606" fmla="*/ 722616 w 6187971"/>
              <a:gd name="connsiteY1606" fmla="*/ 2593335 h 5955635"/>
              <a:gd name="connsiteX1607" fmla="*/ 727775 w 6187971"/>
              <a:gd name="connsiteY1607" fmla="*/ 2573394 h 5955635"/>
              <a:gd name="connsiteX1608" fmla="*/ 720691 w 6187971"/>
              <a:gd name="connsiteY1608" fmla="*/ 2584327 h 5955635"/>
              <a:gd name="connsiteX1609" fmla="*/ 721347 w 6187971"/>
              <a:gd name="connsiteY1609" fmla="*/ 2565348 h 5955635"/>
              <a:gd name="connsiteX1610" fmla="*/ 720385 w 6187971"/>
              <a:gd name="connsiteY1610" fmla="*/ 2560844 h 5955635"/>
              <a:gd name="connsiteX1611" fmla="*/ 723927 w 6187971"/>
              <a:gd name="connsiteY1611" fmla="*/ 2555379 h 5955635"/>
              <a:gd name="connsiteX1612" fmla="*/ 722964 w 6187971"/>
              <a:gd name="connsiteY1612" fmla="*/ 2550874 h 5955635"/>
              <a:gd name="connsiteX1613" fmla="*/ 722002 w 6187971"/>
              <a:gd name="connsiteY1613" fmla="*/ 2546370 h 5955635"/>
              <a:gd name="connsiteX1614" fmla="*/ 713956 w 6187971"/>
              <a:gd name="connsiteY1614" fmla="*/ 2552799 h 5955635"/>
              <a:gd name="connsiteX1615" fmla="*/ 711377 w 6187971"/>
              <a:gd name="connsiteY1615" fmla="*/ 2562769 h 5955635"/>
              <a:gd name="connsiteX1616" fmla="*/ 712339 w 6187971"/>
              <a:gd name="connsiteY1616" fmla="*/ 2567273 h 5955635"/>
              <a:gd name="connsiteX1617" fmla="*/ 716842 w 6187971"/>
              <a:gd name="connsiteY1617" fmla="*/ 2566311 h 5955635"/>
              <a:gd name="connsiteX1618" fmla="*/ 707794 w 6187971"/>
              <a:gd name="connsiteY1618" fmla="*/ 2634179 h 5955635"/>
              <a:gd name="connsiteX1619" fmla="*/ 704252 w 6187971"/>
              <a:gd name="connsiteY1619" fmla="*/ 2639645 h 5955635"/>
              <a:gd name="connsiteX1620" fmla="*/ 701673 w 6187971"/>
              <a:gd name="connsiteY1620" fmla="*/ 2649616 h 5955635"/>
              <a:gd name="connsiteX1621" fmla="*/ 706177 w 6187971"/>
              <a:gd name="connsiteY1621" fmla="*/ 2648653 h 5955635"/>
              <a:gd name="connsiteX1622" fmla="*/ 698438 w 6187971"/>
              <a:gd name="connsiteY1622" fmla="*/ 2678565 h 5955635"/>
              <a:gd name="connsiteX1623" fmla="*/ 695858 w 6187971"/>
              <a:gd name="connsiteY1623" fmla="*/ 2688534 h 5955635"/>
              <a:gd name="connsiteX1624" fmla="*/ 696821 w 6187971"/>
              <a:gd name="connsiteY1624" fmla="*/ 2693039 h 5955635"/>
              <a:gd name="connsiteX1625" fmla="*/ 701325 w 6187971"/>
              <a:gd name="connsiteY1625" fmla="*/ 2692076 h 5955635"/>
              <a:gd name="connsiteX1626" fmla="*/ 690967 w 6187971"/>
              <a:gd name="connsiteY1626" fmla="*/ 2797901 h 5955635"/>
              <a:gd name="connsiteX1627" fmla="*/ 687424 w 6187971"/>
              <a:gd name="connsiteY1627" fmla="*/ 2803368 h 5955635"/>
              <a:gd name="connsiteX1628" fmla="*/ 688387 w 6187971"/>
              <a:gd name="connsiteY1628" fmla="*/ 2807872 h 5955635"/>
              <a:gd name="connsiteX1629" fmla="*/ 689349 w 6187971"/>
              <a:gd name="connsiteY1629" fmla="*/ 2812375 h 5955635"/>
              <a:gd name="connsiteX1630" fmla="*/ 685152 w 6187971"/>
              <a:gd name="connsiteY1630" fmla="*/ 2836821 h 5955635"/>
              <a:gd name="connsiteX1631" fmla="*/ 681611 w 6187971"/>
              <a:gd name="connsiteY1631" fmla="*/ 2842288 h 5955635"/>
              <a:gd name="connsiteX1632" fmla="*/ 683535 w 6187971"/>
              <a:gd name="connsiteY1632" fmla="*/ 2851295 h 5955635"/>
              <a:gd name="connsiteX1633" fmla="*/ 684497 w 6187971"/>
              <a:gd name="connsiteY1633" fmla="*/ 2855799 h 5955635"/>
              <a:gd name="connsiteX1634" fmla="*/ 680955 w 6187971"/>
              <a:gd name="connsiteY1634" fmla="*/ 2861265 h 5955635"/>
              <a:gd name="connsiteX1635" fmla="*/ 681918 w 6187971"/>
              <a:gd name="connsiteY1635" fmla="*/ 2865770 h 5955635"/>
              <a:gd name="connsiteX1636" fmla="*/ 687691 w 6187971"/>
              <a:gd name="connsiteY1636" fmla="*/ 2892794 h 5955635"/>
              <a:gd name="connsiteX1637" fmla="*/ 684149 w 6187971"/>
              <a:gd name="connsiteY1637" fmla="*/ 2898260 h 5955635"/>
              <a:gd name="connsiteX1638" fmla="*/ 685112 w 6187971"/>
              <a:gd name="connsiteY1638" fmla="*/ 2902765 h 5955635"/>
              <a:gd name="connsiteX1639" fmla="*/ 683495 w 6187971"/>
              <a:gd name="connsiteY1639" fmla="*/ 2917239 h 5955635"/>
              <a:gd name="connsiteX1640" fmla="*/ 684457 w 6187971"/>
              <a:gd name="connsiteY1640" fmla="*/ 2921742 h 5955635"/>
              <a:gd name="connsiteX1641" fmla="*/ 678642 w 6187971"/>
              <a:gd name="connsiteY1641" fmla="*/ 2960662 h 5955635"/>
              <a:gd name="connsiteX1642" fmla="*/ 679604 w 6187971"/>
              <a:gd name="connsiteY1642" fmla="*/ 2965165 h 5955635"/>
              <a:gd name="connsiteX1643" fmla="*/ 675101 w 6187971"/>
              <a:gd name="connsiteY1643" fmla="*/ 2966128 h 5955635"/>
              <a:gd name="connsiteX1644" fmla="*/ 676063 w 6187971"/>
              <a:gd name="connsiteY1644" fmla="*/ 2970632 h 5955635"/>
              <a:gd name="connsiteX1645" fmla="*/ 677026 w 6187971"/>
              <a:gd name="connsiteY1645" fmla="*/ 2975136 h 5955635"/>
              <a:gd name="connsiteX1646" fmla="*/ 681529 w 6187971"/>
              <a:gd name="connsiteY1646" fmla="*/ 2974174 h 5955635"/>
              <a:gd name="connsiteX1647" fmla="*/ 679912 w 6187971"/>
              <a:gd name="connsiteY1647" fmla="*/ 2988648 h 5955635"/>
              <a:gd name="connsiteX1648" fmla="*/ 678950 w 6187971"/>
              <a:gd name="connsiteY1648" fmla="*/ 2984144 h 5955635"/>
              <a:gd name="connsiteX1649" fmla="*/ 678295 w 6187971"/>
              <a:gd name="connsiteY1649" fmla="*/ 3003123 h 5955635"/>
              <a:gd name="connsiteX1650" fmla="*/ 681182 w 6187971"/>
              <a:gd name="connsiteY1650" fmla="*/ 3016635 h 5955635"/>
              <a:gd name="connsiteX1651" fmla="*/ 677640 w 6187971"/>
              <a:gd name="connsiteY1651" fmla="*/ 3022102 h 5955635"/>
              <a:gd name="connsiteX1652" fmla="*/ 678602 w 6187971"/>
              <a:gd name="connsiteY1652" fmla="*/ 3026605 h 5955635"/>
              <a:gd name="connsiteX1653" fmla="*/ 675061 w 6187971"/>
              <a:gd name="connsiteY1653" fmla="*/ 3032071 h 5955635"/>
              <a:gd name="connsiteX1654" fmla="*/ 676023 w 6187971"/>
              <a:gd name="connsiteY1654" fmla="*/ 3036576 h 5955635"/>
              <a:gd name="connsiteX1655" fmla="*/ 680527 w 6187971"/>
              <a:gd name="connsiteY1655" fmla="*/ 3035613 h 5955635"/>
              <a:gd name="connsiteX1656" fmla="*/ 689187 w 6187971"/>
              <a:gd name="connsiteY1656" fmla="*/ 3076150 h 5955635"/>
              <a:gd name="connsiteX1657" fmla="*/ 683721 w 6187971"/>
              <a:gd name="connsiteY1657" fmla="*/ 3072608 h 5955635"/>
              <a:gd name="connsiteX1658" fmla="*/ 679217 w 6187971"/>
              <a:gd name="connsiteY1658" fmla="*/ 3073570 h 5955635"/>
              <a:gd name="connsiteX1659" fmla="*/ 681142 w 6187971"/>
              <a:gd name="connsiteY1659" fmla="*/ 3082578 h 5955635"/>
              <a:gd name="connsiteX1660" fmla="*/ 682104 w 6187971"/>
              <a:gd name="connsiteY1660" fmla="*/ 3087082 h 5955635"/>
              <a:gd name="connsiteX1661" fmla="*/ 682718 w 6187971"/>
              <a:gd name="connsiteY1661" fmla="*/ 3134047 h 5955635"/>
              <a:gd name="connsiteX1662" fmla="*/ 687222 w 6187971"/>
              <a:gd name="connsiteY1662" fmla="*/ 3133085 h 5955635"/>
              <a:gd name="connsiteX1663" fmla="*/ 683680 w 6187971"/>
              <a:gd name="connsiteY1663" fmla="*/ 3138551 h 5955635"/>
              <a:gd name="connsiteX1664" fmla="*/ 684642 w 6187971"/>
              <a:gd name="connsiteY1664" fmla="*/ 3143056 h 5955635"/>
              <a:gd name="connsiteX1665" fmla="*/ 690416 w 6187971"/>
              <a:gd name="connsiteY1665" fmla="*/ 3170080 h 5955635"/>
              <a:gd name="connsiteX1666" fmla="*/ 694395 w 6187971"/>
              <a:gd name="connsiteY1666" fmla="*/ 3173203 h 5955635"/>
              <a:gd name="connsiteX1667" fmla="*/ 697712 w 6187971"/>
              <a:gd name="connsiteY1667" fmla="*/ 3182366 h 5955635"/>
              <a:gd name="connsiteX1668" fmla="*/ 697129 w 6187971"/>
              <a:gd name="connsiteY1668" fmla="*/ 3182651 h 5955635"/>
              <a:gd name="connsiteX1669" fmla="*/ 691373 w 6187971"/>
              <a:gd name="connsiteY1669" fmla="*/ 3182827 h 5955635"/>
              <a:gd name="connsiteX1670" fmla="*/ 689762 w 6187971"/>
              <a:gd name="connsiteY1670" fmla="*/ 3189059 h 5955635"/>
              <a:gd name="connsiteX1671" fmla="*/ 696682 w 6187971"/>
              <a:gd name="connsiteY1671" fmla="*/ 3182870 h 5955635"/>
              <a:gd name="connsiteX1672" fmla="*/ 697129 w 6187971"/>
              <a:gd name="connsiteY1672" fmla="*/ 3182651 h 5955635"/>
              <a:gd name="connsiteX1673" fmla="*/ 697807 w 6187971"/>
              <a:gd name="connsiteY1673" fmla="*/ 3182630 h 5955635"/>
              <a:gd name="connsiteX1674" fmla="*/ 697712 w 6187971"/>
              <a:gd name="connsiteY1674" fmla="*/ 3182366 h 5955635"/>
              <a:gd name="connsiteX1675" fmla="*/ 698813 w 6187971"/>
              <a:gd name="connsiteY1675" fmla="*/ 3181826 h 5955635"/>
              <a:gd name="connsiteX1676" fmla="*/ 699731 w 6187971"/>
              <a:gd name="connsiteY1676" fmla="*/ 3191637 h 5955635"/>
              <a:gd name="connsiteX1677" fmla="*/ 696189 w 6187971"/>
              <a:gd name="connsiteY1677" fmla="*/ 3197104 h 5955635"/>
              <a:gd name="connsiteX1678" fmla="*/ 697152 w 6187971"/>
              <a:gd name="connsiteY1678" fmla="*/ 3201608 h 5955635"/>
              <a:gd name="connsiteX1679" fmla="*/ 693610 w 6187971"/>
              <a:gd name="connsiteY1679" fmla="*/ 3207074 h 5955635"/>
              <a:gd name="connsiteX1680" fmla="*/ 694573 w 6187971"/>
              <a:gd name="connsiteY1680" fmla="*/ 3211578 h 5955635"/>
              <a:gd name="connsiteX1681" fmla="*/ 696497 w 6187971"/>
              <a:gd name="connsiteY1681" fmla="*/ 3220587 h 5955635"/>
              <a:gd name="connsiteX1682" fmla="*/ 698422 w 6187971"/>
              <a:gd name="connsiteY1682" fmla="*/ 3229595 h 5955635"/>
              <a:gd name="connsiteX1683" fmla="*/ 695842 w 6187971"/>
              <a:gd name="connsiteY1683" fmla="*/ 3239565 h 5955635"/>
              <a:gd name="connsiteX1684" fmla="*/ 693262 w 6187971"/>
              <a:gd name="connsiteY1684" fmla="*/ 3249536 h 5955635"/>
              <a:gd name="connsiteX1685" fmla="*/ 694224 w 6187971"/>
              <a:gd name="connsiteY1685" fmla="*/ 3254039 h 5955635"/>
              <a:gd name="connsiteX1686" fmla="*/ 695187 w 6187971"/>
              <a:gd name="connsiteY1686" fmla="*/ 3258543 h 5955635"/>
              <a:gd name="connsiteX1687" fmla="*/ 690683 w 6187971"/>
              <a:gd name="connsiteY1687" fmla="*/ 3259506 h 5955635"/>
              <a:gd name="connsiteX1688" fmla="*/ 687141 w 6187971"/>
              <a:gd name="connsiteY1688" fmla="*/ 3264972 h 5955635"/>
              <a:gd name="connsiteX1689" fmla="*/ 688103 w 6187971"/>
              <a:gd name="connsiteY1689" fmla="*/ 3269476 h 5955635"/>
              <a:gd name="connsiteX1690" fmla="*/ 693569 w 6187971"/>
              <a:gd name="connsiteY1690" fmla="*/ 3273018 h 5955635"/>
              <a:gd name="connsiteX1691" fmla="*/ 694532 w 6187971"/>
              <a:gd name="connsiteY1691" fmla="*/ 3277522 h 5955635"/>
              <a:gd name="connsiteX1692" fmla="*/ 695494 w 6187971"/>
              <a:gd name="connsiteY1692" fmla="*/ 3282027 h 5955635"/>
              <a:gd name="connsiteX1693" fmla="*/ 698381 w 6187971"/>
              <a:gd name="connsiteY1693" fmla="*/ 3295539 h 5955635"/>
              <a:gd name="connsiteX1694" fmla="*/ 696764 w 6187971"/>
              <a:gd name="connsiteY1694" fmla="*/ 3310013 h 5955635"/>
              <a:gd name="connsiteX1695" fmla="*/ 697726 w 6187971"/>
              <a:gd name="connsiteY1695" fmla="*/ 3314516 h 5955635"/>
              <a:gd name="connsiteX1696" fmla="*/ 699651 w 6187971"/>
              <a:gd name="connsiteY1696" fmla="*/ 3323525 h 5955635"/>
              <a:gd name="connsiteX1697" fmla="*/ 704154 w 6187971"/>
              <a:gd name="connsiteY1697" fmla="*/ 3322563 h 5955635"/>
              <a:gd name="connsiteX1698" fmla="*/ 700613 w 6187971"/>
              <a:gd name="connsiteY1698" fmla="*/ 3328029 h 5955635"/>
              <a:gd name="connsiteX1699" fmla="*/ 702538 w 6187971"/>
              <a:gd name="connsiteY1699" fmla="*/ 3337037 h 5955635"/>
              <a:gd name="connsiteX1700" fmla="*/ 711198 w 6187971"/>
              <a:gd name="connsiteY1700" fmla="*/ 3377573 h 5955635"/>
              <a:gd name="connsiteX1701" fmla="*/ 707656 w 6187971"/>
              <a:gd name="connsiteY1701" fmla="*/ 3383040 h 5955635"/>
              <a:gd name="connsiteX1702" fmla="*/ 708618 w 6187971"/>
              <a:gd name="connsiteY1702" fmla="*/ 3387543 h 5955635"/>
              <a:gd name="connsiteX1703" fmla="*/ 713122 w 6187971"/>
              <a:gd name="connsiteY1703" fmla="*/ 3386581 h 5955635"/>
              <a:gd name="connsiteX1704" fmla="*/ 713430 w 6187971"/>
              <a:gd name="connsiteY1704" fmla="*/ 3410064 h 5955635"/>
              <a:gd name="connsiteX1705" fmla="*/ 714392 w 6187971"/>
              <a:gd name="connsiteY1705" fmla="*/ 3414569 h 5955635"/>
              <a:gd name="connsiteX1706" fmla="*/ 719858 w 6187971"/>
              <a:gd name="connsiteY1706" fmla="*/ 3418109 h 5955635"/>
              <a:gd name="connsiteX1707" fmla="*/ 722090 w 6187971"/>
              <a:gd name="connsiteY1707" fmla="*/ 3450600 h 5955635"/>
              <a:gd name="connsiteX1708" fmla="*/ 726594 w 6187971"/>
              <a:gd name="connsiteY1708" fmla="*/ 3449638 h 5955635"/>
              <a:gd name="connsiteX1709" fmla="*/ 730443 w 6187971"/>
              <a:gd name="connsiteY1709" fmla="*/ 3467654 h 5955635"/>
              <a:gd name="connsiteX1710" fmla="*/ 726902 w 6187971"/>
              <a:gd name="connsiteY1710" fmla="*/ 3473121 h 5955635"/>
              <a:gd name="connsiteX1711" fmla="*/ 716932 w 6187971"/>
              <a:gd name="connsiteY1711" fmla="*/ 3470541 h 5955635"/>
              <a:gd name="connsiteX1712" fmla="*/ 729788 w 6187971"/>
              <a:gd name="connsiteY1712" fmla="*/ 3486633 h 5955635"/>
              <a:gd name="connsiteX1713" fmla="*/ 749689 w 6187971"/>
              <a:gd name="connsiteY1713" fmla="*/ 3557735 h 5955635"/>
              <a:gd name="connsiteX1714" fmla="*/ 745185 w 6187971"/>
              <a:gd name="connsiteY1714" fmla="*/ 3558698 h 5955635"/>
              <a:gd name="connsiteX1715" fmla="*/ 747109 w 6187971"/>
              <a:gd name="connsiteY1715" fmla="*/ 3567705 h 5955635"/>
              <a:gd name="connsiteX1716" fmla="*/ 758656 w 6187971"/>
              <a:gd name="connsiteY1716" fmla="*/ 3621755 h 5955635"/>
              <a:gd name="connsiteX1717" fmla="*/ 759619 w 6187971"/>
              <a:gd name="connsiteY1717" fmla="*/ 3626258 h 5955635"/>
              <a:gd name="connsiteX1718" fmla="*/ 760581 w 6187971"/>
              <a:gd name="connsiteY1718" fmla="*/ 3630762 h 5955635"/>
              <a:gd name="connsiteX1719" fmla="*/ 773438 w 6187971"/>
              <a:gd name="connsiteY1719" fmla="*/ 3646854 h 5955635"/>
              <a:gd name="connsiteX1720" fmla="*/ 770859 w 6187971"/>
              <a:gd name="connsiteY1720" fmla="*/ 3656824 h 5955635"/>
              <a:gd name="connsiteX1721" fmla="*/ 771821 w 6187971"/>
              <a:gd name="connsiteY1721" fmla="*/ 3661329 h 5955635"/>
              <a:gd name="connsiteX1722" fmla="*/ 772783 w 6187971"/>
              <a:gd name="connsiteY1722" fmla="*/ 3665832 h 5955635"/>
              <a:gd name="connsiteX1723" fmla="*/ 773745 w 6187971"/>
              <a:gd name="connsiteY1723" fmla="*/ 3670336 h 5955635"/>
              <a:gd name="connsiteX1724" fmla="*/ 768586 w 6187971"/>
              <a:gd name="connsiteY1724" fmla="*/ 3690277 h 5955635"/>
              <a:gd name="connsiteX1725" fmla="*/ 779826 w 6187971"/>
              <a:gd name="connsiteY1725" fmla="*/ 3720843 h 5955635"/>
              <a:gd name="connsiteX1726" fmla="*/ 798149 w 6187971"/>
              <a:gd name="connsiteY1726" fmla="*/ 3740476 h 5955635"/>
              <a:gd name="connsiteX1727" fmla="*/ 793953 w 6187971"/>
              <a:gd name="connsiteY1727" fmla="*/ 3764922 h 5955635"/>
              <a:gd name="connsiteX1728" fmla="*/ 803268 w 6187971"/>
              <a:gd name="connsiteY1728" fmla="*/ 3786479 h 5955635"/>
              <a:gd name="connsiteX1729" fmla="*/ 815163 w 6187971"/>
              <a:gd name="connsiteY1729" fmla="*/ 3798067 h 5955635"/>
              <a:gd name="connsiteX1730" fmla="*/ 832177 w 6187971"/>
              <a:gd name="connsiteY1730" fmla="*/ 3855657 h 5955635"/>
              <a:gd name="connsiteX1731" fmla="*/ 823168 w 6187971"/>
              <a:gd name="connsiteY1731" fmla="*/ 3857582 h 5955635"/>
              <a:gd name="connsiteX1732" fmla="*/ 835064 w 6187971"/>
              <a:gd name="connsiteY1732" fmla="*/ 3869169 h 5955635"/>
              <a:gd name="connsiteX1733" fmla="*/ 834409 w 6187971"/>
              <a:gd name="connsiteY1733" fmla="*/ 3888148 h 5955635"/>
              <a:gd name="connsiteX1734" fmla="*/ 849190 w 6187971"/>
              <a:gd name="connsiteY1734" fmla="*/ 3913248 h 5955635"/>
              <a:gd name="connsiteX1735" fmla="*/ 845537 w 6187971"/>
              <a:gd name="connsiteY1735" fmla="*/ 3910175 h 5955635"/>
              <a:gd name="connsiteX1736" fmla="*/ 841800 w 6187971"/>
              <a:gd name="connsiteY1736" fmla="*/ 3900698 h 5955635"/>
              <a:gd name="connsiteX1737" fmla="*/ 844166 w 6187971"/>
              <a:gd name="connsiteY1737" fmla="*/ 3909023 h 5955635"/>
              <a:gd name="connsiteX1738" fmla="*/ 845537 w 6187971"/>
              <a:gd name="connsiteY1738" fmla="*/ 3910175 h 5955635"/>
              <a:gd name="connsiteX1739" fmla="*/ 852077 w 6187971"/>
              <a:gd name="connsiteY1739" fmla="*/ 3926760 h 5955635"/>
              <a:gd name="connsiteX1740" fmla="*/ 838565 w 6187971"/>
              <a:gd name="connsiteY1740" fmla="*/ 3929646 h 5955635"/>
              <a:gd name="connsiteX1741" fmla="*/ 808694 w 6187971"/>
              <a:gd name="connsiteY1741" fmla="*/ 3855965 h 5955635"/>
              <a:gd name="connsiteX1742" fmla="*/ 782980 w 6187971"/>
              <a:gd name="connsiteY1742" fmla="*/ 3823781 h 5955635"/>
              <a:gd name="connsiteX1743" fmla="*/ 773664 w 6187971"/>
              <a:gd name="connsiteY1743" fmla="*/ 3802224 h 5955635"/>
              <a:gd name="connsiteX1744" fmla="*/ 769815 w 6187971"/>
              <a:gd name="connsiteY1744" fmla="*/ 3784208 h 5955635"/>
              <a:gd name="connsiteX1745" fmla="*/ 756958 w 6187971"/>
              <a:gd name="connsiteY1745" fmla="*/ 3768116 h 5955635"/>
              <a:gd name="connsiteX1746" fmla="*/ 750222 w 6187971"/>
              <a:gd name="connsiteY1746" fmla="*/ 3736587 h 5955635"/>
              <a:gd name="connsiteX1747" fmla="*/ 751840 w 6187971"/>
              <a:gd name="connsiteY1747" fmla="*/ 3722113 h 5955635"/>
              <a:gd name="connsiteX1748" fmla="*/ 748953 w 6187971"/>
              <a:gd name="connsiteY1748" fmla="*/ 3708601 h 5955635"/>
              <a:gd name="connsiteX1749" fmla="*/ 747991 w 6187971"/>
              <a:gd name="connsiteY1749" fmla="*/ 3704096 h 5955635"/>
              <a:gd name="connsiteX1750" fmla="*/ 747028 w 6187971"/>
              <a:gd name="connsiteY1750" fmla="*/ 3699593 h 5955635"/>
              <a:gd name="connsiteX1751" fmla="*/ 752494 w 6187971"/>
              <a:gd name="connsiteY1751" fmla="*/ 3703134 h 5955635"/>
              <a:gd name="connsiteX1752" fmla="*/ 744142 w 6187971"/>
              <a:gd name="connsiteY1752" fmla="*/ 3686081 h 5955635"/>
              <a:gd name="connsiteX1753" fmla="*/ 747683 w 6187971"/>
              <a:gd name="connsiteY1753" fmla="*/ 3680614 h 5955635"/>
              <a:gd name="connsiteX1754" fmla="*/ 746720 w 6187971"/>
              <a:gd name="connsiteY1754" fmla="*/ 3676110 h 5955635"/>
              <a:gd name="connsiteX1755" fmla="*/ 745758 w 6187971"/>
              <a:gd name="connsiteY1755" fmla="*/ 3671606 h 5955635"/>
              <a:gd name="connsiteX1756" fmla="*/ 740292 w 6187971"/>
              <a:gd name="connsiteY1756" fmla="*/ 3668064 h 5955635"/>
              <a:gd name="connsiteX1757" fmla="*/ 734519 w 6187971"/>
              <a:gd name="connsiteY1757" fmla="*/ 3641040 h 5955635"/>
              <a:gd name="connsiteX1758" fmla="*/ 729052 w 6187971"/>
              <a:gd name="connsiteY1758" fmla="*/ 3637498 h 5955635"/>
              <a:gd name="connsiteX1759" fmla="*/ 723279 w 6187971"/>
              <a:gd name="connsiteY1759" fmla="*/ 3610474 h 5955635"/>
              <a:gd name="connsiteX1760" fmla="*/ 722316 w 6187971"/>
              <a:gd name="connsiteY1760" fmla="*/ 3605970 h 5955635"/>
              <a:gd name="connsiteX1761" fmla="*/ 721354 w 6187971"/>
              <a:gd name="connsiteY1761" fmla="*/ 3601465 h 5955635"/>
              <a:gd name="connsiteX1762" fmla="*/ 717812 w 6187971"/>
              <a:gd name="connsiteY1762" fmla="*/ 3606932 h 5955635"/>
              <a:gd name="connsiteX1763" fmla="*/ 707227 w 6187971"/>
              <a:gd name="connsiteY1763" fmla="*/ 3557387 h 5955635"/>
              <a:gd name="connsiteX1764" fmla="*/ 710114 w 6187971"/>
              <a:gd name="connsiteY1764" fmla="*/ 3570900 h 5955635"/>
              <a:gd name="connsiteX1765" fmla="*/ 702723 w 6187971"/>
              <a:gd name="connsiteY1765" fmla="*/ 3558350 h 5955635"/>
              <a:gd name="connsiteX1766" fmla="*/ 705610 w 6187971"/>
              <a:gd name="connsiteY1766" fmla="*/ 3571863 h 5955635"/>
              <a:gd name="connsiteX1767" fmla="*/ 700144 w 6187971"/>
              <a:gd name="connsiteY1767" fmla="*/ 3568320 h 5955635"/>
              <a:gd name="connsiteX1768" fmla="*/ 702068 w 6187971"/>
              <a:gd name="connsiteY1768" fmla="*/ 3577328 h 5955635"/>
              <a:gd name="connsiteX1769" fmla="*/ 703031 w 6187971"/>
              <a:gd name="connsiteY1769" fmla="*/ 3581832 h 5955635"/>
              <a:gd name="connsiteX1770" fmla="*/ 695599 w 6187971"/>
              <a:gd name="connsiteY1770" fmla="*/ 3635226 h 5955635"/>
              <a:gd name="connsiteX1771" fmla="*/ 697524 w 6187971"/>
              <a:gd name="connsiteY1771" fmla="*/ 3644234 h 5955635"/>
              <a:gd name="connsiteX1772" fmla="*/ 687553 w 6187971"/>
              <a:gd name="connsiteY1772" fmla="*/ 3641655 h 5955635"/>
              <a:gd name="connsiteX1773" fmla="*/ 685628 w 6187971"/>
              <a:gd name="connsiteY1773" fmla="*/ 3632647 h 5955635"/>
              <a:gd name="connsiteX1774" fmla="*/ 681125 w 6187971"/>
              <a:gd name="connsiteY1774" fmla="*/ 3633609 h 5955635"/>
              <a:gd name="connsiteX1775" fmla="*/ 682087 w 6187971"/>
              <a:gd name="connsiteY1775" fmla="*/ 3638113 h 5955635"/>
              <a:gd name="connsiteX1776" fmla="*/ 660262 w 6187971"/>
              <a:gd name="connsiteY1776" fmla="*/ 3558002 h 5955635"/>
              <a:gd name="connsiteX1777" fmla="*/ 665729 w 6187971"/>
              <a:gd name="connsiteY1777" fmla="*/ 3561544 h 5955635"/>
              <a:gd name="connsiteX1778" fmla="*/ 669270 w 6187971"/>
              <a:gd name="connsiteY1778" fmla="*/ 3556078 h 5955635"/>
              <a:gd name="connsiteX1779" fmla="*/ 671194 w 6187971"/>
              <a:gd name="connsiteY1779" fmla="*/ 3565085 h 5955635"/>
              <a:gd name="connsiteX1780" fmla="*/ 660609 w 6187971"/>
              <a:gd name="connsiteY1780" fmla="*/ 3515542 h 5955635"/>
              <a:gd name="connsiteX1781" fmla="*/ 665114 w 6187971"/>
              <a:gd name="connsiteY1781" fmla="*/ 3514579 h 5955635"/>
              <a:gd name="connsiteX1782" fmla="*/ 664152 w 6187971"/>
              <a:gd name="connsiteY1782" fmla="*/ 3510075 h 5955635"/>
              <a:gd name="connsiteX1783" fmla="*/ 662227 w 6187971"/>
              <a:gd name="connsiteY1783" fmla="*/ 3501067 h 5955635"/>
              <a:gd name="connsiteX1784" fmla="*/ 655491 w 6187971"/>
              <a:gd name="connsiteY1784" fmla="*/ 3469539 h 5955635"/>
              <a:gd name="connsiteX1785" fmla="*/ 654529 w 6187971"/>
              <a:gd name="connsiteY1785" fmla="*/ 3465034 h 5955635"/>
              <a:gd name="connsiteX1786" fmla="*/ 653567 w 6187971"/>
              <a:gd name="connsiteY1786" fmla="*/ 3460530 h 5955635"/>
              <a:gd name="connsiteX1787" fmla="*/ 639439 w 6187971"/>
              <a:gd name="connsiteY1787" fmla="*/ 3416453 h 5955635"/>
              <a:gd name="connsiteX1788" fmla="*/ 638477 w 6187971"/>
              <a:gd name="connsiteY1788" fmla="*/ 3411948 h 5955635"/>
              <a:gd name="connsiteX1789" fmla="*/ 637515 w 6187971"/>
              <a:gd name="connsiteY1789" fmla="*/ 3407444 h 5955635"/>
              <a:gd name="connsiteX1790" fmla="*/ 635590 w 6187971"/>
              <a:gd name="connsiteY1790" fmla="*/ 3398436 h 5955635"/>
              <a:gd name="connsiteX1791" fmla="*/ 633012 w 6187971"/>
              <a:gd name="connsiteY1791" fmla="*/ 3408406 h 5955635"/>
              <a:gd name="connsiteX1792" fmla="*/ 629469 w 6187971"/>
              <a:gd name="connsiteY1792" fmla="*/ 3413873 h 5955635"/>
              <a:gd name="connsiteX1793" fmla="*/ 625620 w 6187971"/>
              <a:gd name="connsiteY1793" fmla="*/ 3395856 h 5955635"/>
              <a:gd name="connsiteX1794" fmla="*/ 630125 w 6187971"/>
              <a:gd name="connsiteY1794" fmla="*/ 3394894 h 5955635"/>
              <a:gd name="connsiteX1795" fmla="*/ 629163 w 6187971"/>
              <a:gd name="connsiteY1795" fmla="*/ 3390391 h 5955635"/>
              <a:gd name="connsiteX1796" fmla="*/ 628200 w 6187971"/>
              <a:gd name="connsiteY1796" fmla="*/ 3385887 h 5955635"/>
              <a:gd name="connsiteX1797" fmla="*/ 623696 w 6187971"/>
              <a:gd name="connsiteY1797" fmla="*/ 3386849 h 5955635"/>
              <a:gd name="connsiteX1798" fmla="*/ 627892 w 6187971"/>
              <a:gd name="connsiteY1798" fmla="*/ 3362404 h 5955635"/>
              <a:gd name="connsiteX1799" fmla="*/ 615998 w 6187971"/>
              <a:gd name="connsiteY1799" fmla="*/ 3350816 h 5955635"/>
              <a:gd name="connsiteX1800" fmla="*/ 618229 w 6187971"/>
              <a:gd name="connsiteY1800" fmla="*/ 3383307 h 5955635"/>
              <a:gd name="connsiteX1801" fmla="*/ 623696 w 6187971"/>
              <a:gd name="connsiteY1801" fmla="*/ 3386849 h 5955635"/>
              <a:gd name="connsiteX1802" fmla="*/ 619192 w 6187971"/>
              <a:gd name="connsiteY1802" fmla="*/ 3387811 h 5955635"/>
              <a:gd name="connsiteX1803" fmla="*/ 620154 w 6187971"/>
              <a:gd name="connsiteY1803" fmla="*/ 3392315 h 5955635"/>
              <a:gd name="connsiteX1804" fmla="*/ 621116 w 6187971"/>
              <a:gd name="connsiteY1804" fmla="*/ 3396819 h 5955635"/>
              <a:gd name="connsiteX1805" fmla="*/ 625620 w 6187971"/>
              <a:gd name="connsiteY1805" fmla="*/ 3395856 h 5955635"/>
              <a:gd name="connsiteX1806" fmla="*/ 628026 w 6187971"/>
              <a:gd name="connsiteY1806" fmla="*/ 3407116 h 5955635"/>
              <a:gd name="connsiteX1807" fmla="*/ 629469 w 6187971"/>
              <a:gd name="connsiteY1807" fmla="*/ 3413873 h 5955635"/>
              <a:gd name="connsiteX1808" fmla="*/ 630432 w 6187971"/>
              <a:gd name="connsiteY1808" fmla="*/ 3418377 h 5955635"/>
              <a:gd name="connsiteX1809" fmla="*/ 625927 w 6187971"/>
              <a:gd name="connsiteY1809" fmla="*/ 3419340 h 5955635"/>
              <a:gd name="connsiteX1810" fmla="*/ 626889 w 6187971"/>
              <a:gd name="connsiteY1810" fmla="*/ 3423843 h 5955635"/>
              <a:gd name="connsiteX1811" fmla="*/ 627852 w 6187971"/>
              <a:gd name="connsiteY1811" fmla="*/ 3428347 h 5955635"/>
              <a:gd name="connsiteX1812" fmla="*/ 654488 w 6187971"/>
              <a:gd name="connsiteY1812" fmla="*/ 3530978 h 5955635"/>
              <a:gd name="connsiteX1813" fmla="*/ 649984 w 6187971"/>
              <a:gd name="connsiteY1813" fmla="*/ 3531940 h 5955635"/>
              <a:gd name="connsiteX1814" fmla="*/ 651908 w 6187971"/>
              <a:gd name="connsiteY1814" fmla="*/ 3540948 h 5955635"/>
              <a:gd name="connsiteX1815" fmla="*/ 655758 w 6187971"/>
              <a:gd name="connsiteY1815" fmla="*/ 3558965 h 5955635"/>
              <a:gd name="connsiteX1816" fmla="*/ 671154 w 6187971"/>
              <a:gd name="connsiteY1816" fmla="*/ 3631029 h 5955635"/>
              <a:gd name="connsiteX1817" fmla="*/ 691054 w 6187971"/>
              <a:gd name="connsiteY1817" fmla="*/ 3702132 h 5955635"/>
              <a:gd name="connsiteX1818" fmla="*/ 695211 w 6187971"/>
              <a:gd name="connsiteY1818" fmla="*/ 3743630 h 5955635"/>
              <a:gd name="connsiteX1819" fmla="*/ 689090 w 6187971"/>
              <a:gd name="connsiteY1819" fmla="*/ 3759068 h 5955635"/>
              <a:gd name="connsiteX1820" fmla="*/ 700289 w 6187971"/>
              <a:gd name="connsiteY1820" fmla="*/ 3855577 h 5955635"/>
              <a:gd name="connsiteX1821" fmla="*/ 693861 w 6187971"/>
              <a:gd name="connsiteY1821" fmla="*/ 3847531 h 5955635"/>
              <a:gd name="connsiteX1822" fmla="*/ 687392 w 6187971"/>
              <a:gd name="connsiteY1822" fmla="*/ 3905429 h 5955635"/>
              <a:gd name="connsiteX1823" fmla="*/ 680963 w 6187971"/>
              <a:gd name="connsiteY1823" fmla="*/ 3897383 h 5955635"/>
              <a:gd name="connsiteX1824" fmla="*/ 682887 w 6187971"/>
              <a:gd name="connsiteY1824" fmla="*/ 3906391 h 5955635"/>
              <a:gd name="connsiteX1825" fmla="*/ 655904 w 6187971"/>
              <a:gd name="connsiteY1825" fmla="*/ 3846221 h 5955635"/>
              <a:gd name="connsiteX1826" fmla="*/ 647550 w 6187971"/>
              <a:gd name="connsiteY1826" fmla="*/ 3829168 h 5955635"/>
              <a:gd name="connsiteX1827" fmla="*/ 646588 w 6187971"/>
              <a:gd name="connsiteY1827" fmla="*/ 3824663 h 5955635"/>
              <a:gd name="connsiteX1828" fmla="*/ 642083 w 6187971"/>
              <a:gd name="connsiteY1828" fmla="*/ 3825626 h 5955635"/>
              <a:gd name="connsiteX1829" fmla="*/ 637272 w 6187971"/>
              <a:gd name="connsiteY1829" fmla="*/ 3803105 h 5955635"/>
              <a:gd name="connsiteX1830" fmla="*/ 628264 w 6187971"/>
              <a:gd name="connsiteY1830" fmla="*/ 3805029 h 5955635"/>
              <a:gd name="connsiteX1831" fmla="*/ 631151 w 6187971"/>
              <a:gd name="connsiteY1831" fmla="*/ 3818541 h 5955635"/>
              <a:gd name="connsiteX1832" fmla="*/ 641429 w 6187971"/>
              <a:gd name="connsiteY1832" fmla="*/ 3844604 h 5955635"/>
              <a:gd name="connsiteX1833" fmla="*/ 653897 w 6187971"/>
              <a:gd name="connsiteY1833" fmla="*/ 3969100 h 5955635"/>
              <a:gd name="connsiteX1834" fmla="*/ 646814 w 6187971"/>
              <a:gd name="connsiteY1834" fmla="*/ 3980033 h 5955635"/>
              <a:gd name="connsiteX1835" fmla="*/ 639423 w 6187971"/>
              <a:gd name="connsiteY1835" fmla="*/ 3967483 h 5955635"/>
              <a:gd name="connsiteX1836" fmla="*/ 638461 w 6187971"/>
              <a:gd name="connsiteY1836" fmla="*/ 3962979 h 5955635"/>
              <a:gd name="connsiteX1837" fmla="*/ 632995 w 6187971"/>
              <a:gd name="connsiteY1837" fmla="*/ 3959436 h 5955635"/>
              <a:gd name="connsiteX1838" fmla="*/ 633958 w 6187971"/>
              <a:gd name="connsiteY1838" fmla="*/ 3963941 h 5955635"/>
              <a:gd name="connsiteX1839" fmla="*/ 634920 w 6187971"/>
              <a:gd name="connsiteY1839" fmla="*/ 3968445 h 5955635"/>
              <a:gd name="connsiteX1840" fmla="*/ 628491 w 6187971"/>
              <a:gd name="connsiteY1840" fmla="*/ 3960399 h 5955635"/>
              <a:gd name="connsiteX1841" fmla="*/ 623679 w 6187971"/>
              <a:gd name="connsiteY1841" fmla="*/ 3937879 h 5955635"/>
              <a:gd name="connsiteX1842" fmla="*/ 631167 w 6187971"/>
              <a:gd name="connsiteY1842" fmla="*/ 3950879 h 5955635"/>
              <a:gd name="connsiteX1843" fmla="*/ 632033 w 6187971"/>
              <a:gd name="connsiteY1843" fmla="*/ 3954933 h 5955635"/>
              <a:gd name="connsiteX1844" fmla="*/ 633038 w 6187971"/>
              <a:gd name="connsiteY1844" fmla="*/ 3954129 h 5955635"/>
              <a:gd name="connsiteX1845" fmla="*/ 631167 w 6187971"/>
              <a:gd name="connsiteY1845" fmla="*/ 3950879 h 5955635"/>
              <a:gd name="connsiteX1846" fmla="*/ 629507 w 6187971"/>
              <a:gd name="connsiteY1846" fmla="*/ 3943110 h 5955635"/>
              <a:gd name="connsiteX1847" fmla="*/ 629146 w 6187971"/>
              <a:gd name="connsiteY1847" fmla="*/ 3941420 h 5955635"/>
              <a:gd name="connsiteX1848" fmla="*/ 633649 w 6187971"/>
              <a:gd name="connsiteY1848" fmla="*/ 3940458 h 5955635"/>
              <a:gd name="connsiteX1849" fmla="*/ 632687 w 6187971"/>
              <a:gd name="connsiteY1849" fmla="*/ 3935955 h 5955635"/>
              <a:gd name="connsiteX1850" fmla="*/ 631725 w 6187971"/>
              <a:gd name="connsiteY1850" fmla="*/ 3931450 h 5955635"/>
              <a:gd name="connsiteX1851" fmla="*/ 627222 w 6187971"/>
              <a:gd name="connsiteY1851" fmla="*/ 3932412 h 5955635"/>
              <a:gd name="connsiteX1852" fmla="*/ 620793 w 6187971"/>
              <a:gd name="connsiteY1852" fmla="*/ 3924367 h 5955635"/>
              <a:gd name="connsiteX1853" fmla="*/ 619830 w 6187971"/>
              <a:gd name="connsiteY1853" fmla="*/ 3919863 h 5955635"/>
              <a:gd name="connsiteX1854" fmla="*/ 618868 w 6187971"/>
              <a:gd name="connsiteY1854" fmla="*/ 3915358 h 5955635"/>
              <a:gd name="connsiteX1855" fmla="*/ 614177 w 6187971"/>
              <a:gd name="connsiteY1855" fmla="*/ 3893402 h 5955635"/>
              <a:gd name="connsiteX1856" fmla="*/ 613094 w 6187971"/>
              <a:gd name="connsiteY1856" fmla="*/ 3888334 h 5955635"/>
              <a:gd name="connsiteX1857" fmla="*/ 613401 w 6187971"/>
              <a:gd name="connsiteY1857" fmla="*/ 3911817 h 5955635"/>
              <a:gd name="connsiteX1858" fmla="*/ 600237 w 6187971"/>
              <a:gd name="connsiteY1858" fmla="*/ 3872242 h 5955635"/>
              <a:gd name="connsiteX1859" fmla="*/ 579335 w 6187971"/>
              <a:gd name="connsiteY1859" fmla="*/ 3862579 h 5955635"/>
              <a:gd name="connsiteX1860" fmla="*/ 556854 w 6187971"/>
              <a:gd name="connsiteY1860" fmla="*/ 3801448 h 5955635"/>
              <a:gd name="connsiteX1861" fmla="*/ 558123 w 6187971"/>
              <a:gd name="connsiteY1861" fmla="*/ 3829434 h 5955635"/>
              <a:gd name="connsiteX1862" fmla="*/ 546884 w 6187971"/>
              <a:gd name="connsiteY1862" fmla="*/ 3798868 h 5955635"/>
              <a:gd name="connsiteX1863" fmla="*/ 542686 w 6187971"/>
              <a:gd name="connsiteY1863" fmla="*/ 3823313 h 5955635"/>
              <a:gd name="connsiteX1864" fmla="*/ 541724 w 6187971"/>
              <a:gd name="connsiteY1864" fmla="*/ 3818809 h 5955635"/>
              <a:gd name="connsiteX1865" fmla="*/ 488144 w 6187971"/>
              <a:gd name="connsiteY1865" fmla="*/ 3590064 h 5955635"/>
              <a:gd name="connsiteX1866" fmla="*/ 482371 w 6187971"/>
              <a:gd name="connsiteY1866" fmla="*/ 3563040 h 5955635"/>
              <a:gd name="connsiteX1867" fmla="*/ 578133 w 6187971"/>
              <a:gd name="connsiteY1867" fmla="*/ 2267918 h 5955635"/>
              <a:gd name="connsiteX1868" fmla="*/ 592980 w 6187971"/>
              <a:gd name="connsiteY1868" fmla="*/ 2227702 h 5955635"/>
              <a:gd name="connsiteX1869" fmla="*/ 600194 w 6187971"/>
              <a:gd name="connsiteY1869" fmla="*/ 2211410 h 5955635"/>
              <a:gd name="connsiteX1870" fmla="*/ 638131 w 6187971"/>
              <a:gd name="connsiteY1870" fmla="*/ 2105404 h 5955635"/>
              <a:gd name="connsiteX1871" fmla="*/ 652761 w 6187971"/>
              <a:gd name="connsiteY1871" fmla="*/ 2065777 h 5955635"/>
              <a:gd name="connsiteX1872" fmla="*/ 1102577 w 6187971"/>
              <a:gd name="connsiteY1872" fmla="*/ 1332509 h 5955635"/>
              <a:gd name="connsiteX1873" fmla="*/ 1683816 w 6187971"/>
              <a:gd name="connsiteY1873" fmla="*/ 1083716 h 5955635"/>
              <a:gd name="connsiteX1874" fmla="*/ 1679236 w 6187971"/>
              <a:gd name="connsiteY1874" fmla="*/ 1086770 h 5955635"/>
              <a:gd name="connsiteX1875" fmla="*/ 1682424 w 6187971"/>
              <a:gd name="connsiteY1875" fmla="*/ 1084298 h 5955635"/>
              <a:gd name="connsiteX1876" fmla="*/ 3808051 w 6187971"/>
              <a:gd name="connsiteY1876" fmla="*/ 599460 h 5955635"/>
              <a:gd name="connsiteX1877" fmla="*/ 3814670 w 6187971"/>
              <a:gd name="connsiteY1877" fmla="*/ 600728 h 5955635"/>
              <a:gd name="connsiteX1878" fmla="*/ 3819307 w 6187971"/>
              <a:gd name="connsiteY1878" fmla="*/ 603027 h 5955635"/>
              <a:gd name="connsiteX1879" fmla="*/ 1626222 w 6187971"/>
              <a:gd name="connsiteY1879" fmla="*/ 1047191 h 5955635"/>
              <a:gd name="connsiteX1880" fmla="*/ 1626514 w 6187971"/>
              <a:gd name="connsiteY1880" fmla="*/ 1048557 h 5955635"/>
              <a:gd name="connsiteX1881" fmla="*/ 1622009 w 6187971"/>
              <a:gd name="connsiteY1881" fmla="*/ 1049520 h 5955635"/>
              <a:gd name="connsiteX1882" fmla="*/ 3198980 w 6187971"/>
              <a:gd name="connsiteY1882" fmla="*/ 688397 h 5955635"/>
              <a:gd name="connsiteX1883" fmla="*/ 3202634 w 6187971"/>
              <a:gd name="connsiteY1883" fmla="*/ 688279 h 5955635"/>
              <a:gd name="connsiteX1884" fmla="*/ 3199068 w 6187971"/>
              <a:gd name="connsiteY1884" fmla="*/ 688412 h 5955635"/>
              <a:gd name="connsiteX1885" fmla="*/ 1688956 w 6187971"/>
              <a:gd name="connsiteY1885" fmla="*/ 988120 h 5955635"/>
              <a:gd name="connsiteX1886" fmla="*/ 1697964 w 6187971"/>
              <a:gd name="connsiteY1886" fmla="*/ 986196 h 5955635"/>
              <a:gd name="connsiteX1887" fmla="*/ 1694422 w 6187971"/>
              <a:gd name="connsiteY1887" fmla="*/ 991662 h 5955635"/>
              <a:gd name="connsiteX1888" fmla="*/ 1703431 w 6187971"/>
              <a:gd name="connsiteY1888" fmla="*/ 989738 h 5955635"/>
              <a:gd name="connsiteX1889" fmla="*/ 1668870 w 6187971"/>
              <a:gd name="connsiteY1889" fmla="*/ 1023613 h 5955635"/>
              <a:gd name="connsiteX1890" fmla="*/ 1626222 w 6187971"/>
              <a:gd name="connsiteY1890" fmla="*/ 1047191 h 5955635"/>
              <a:gd name="connsiteX1891" fmla="*/ 1625552 w 6187971"/>
              <a:gd name="connsiteY1891" fmla="*/ 1044054 h 5955635"/>
              <a:gd name="connsiteX1892" fmla="*/ 1622009 w 6187971"/>
              <a:gd name="connsiteY1892" fmla="*/ 1049520 h 5955635"/>
              <a:gd name="connsiteX1893" fmla="*/ 1604955 w 6187971"/>
              <a:gd name="connsiteY1893" fmla="*/ 1057873 h 5955635"/>
              <a:gd name="connsiteX1894" fmla="*/ 1600452 w 6187971"/>
              <a:gd name="connsiteY1894" fmla="*/ 1058835 h 5955635"/>
              <a:gd name="connsiteX1895" fmla="*/ 1601414 w 6187971"/>
              <a:gd name="connsiteY1895" fmla="*/ 1063339 h 5955635"/>
              <a:gd name="connsiteX1896" fmla="*/ 1596910 w 6187971"/>
              <a:gd name="connsiteY1896" fmla="*/ 1064302 h 5955635"/>
              <a:gd name="connsiteX1897" fmla="*/ 1568524 w 6187971"/>
              <a:gd name="connsiteY1897" fmla="*/ 1077178 h 5955635"/>
              <a:gd name="connsiteX1898" fmla="*/ 1633720 w 6187971"/>
              <a:gd name="connsiteY1898" fmla="*/ 1022132 h 5955635"/>
              <a:gd name="connsiteX1899" fmla="*/ 1644223 w 6187971"/>
              <a:gd name="connsiteY1899" fmla="*/ 1021226 h 5955635"/>
              <a:gd name="connsiteX1900" fmla="*/ 1688956 w 6187971"/>
              <a:gd name="connsiteY1900" fmla="*/ 988120 h 5955635"/>
              <a:gd name="connsiteX1901" fmla="*/ 1987536 w 6187971"/>
              <a:gd name="connsiteY1901" fmla="*/ 886654 h 5955635"/>
              <a:gd name="connsiteX1902" fmla="*/ 2023568 w 6187971"/>
              <a:gd name="connsiteY1902" fmla="*/ 878956 h 5955635"/>
              <a:gd name="connsiteX1903" fmla="*/ 1940222 w 6187971"/>
              <a:gd name="connsiteY1903" fmla="*/ 929729 h 5955635"/>
              <a:gd name="connsiteX1904" fmla="*/ 1864697 w 6187971"/>
              <a:gd name="connsiteY1904" fmla="*/ 973018 h 5955635"/>
              <a:gd name="connsiteX1905" fmla="*/ 1854248 w 6187971"/>
              <a:gd name="connsiteY1905" fmla="*/ 982182 h 5955635"/>
              <a:gd name="connsiteX1906" fmla="*/ 1798385 w 6187971"/>
              <a:gd name="connsiteY1906" fmla="*/ 1012071 h 5955635"/>
              <a:gd name="connsiteX1907" fmla="*/ 1797668 w 6187971"/>
              <a:gd name="connsiteY1907" fmla="*/ 1011991 h 5955635"/>
              <a:gd name="connsiteX1908" fmla="*/ 1797543 w 6187971"/>
              <a:gd name="connsiteY1908" fmla="*/ 1012522 h 5955635"/>
              <a:gd name="connsiteX1909" fmla="*/ 1762279 w 6187971"/>
              <a:gd name="connsiteY1909" fmla="*/ 1031390 h 5955635"/>
              <a:gd name="connsiteX1910" fmla="*/ 1729692 w 6187971"/>
              <a:gd name="connsiteY1910" fmla="*/ 1053121 h 5955635"/>
              <a:gd name="connsiteX1911" fmla="*/ 1751010 w 6187971"/>
              <a:gd name="connsiteY1911" fmla="*/ 1036088 h 5955635"/>
              <a:gd name="connsiteX1912" fmla="*/ 1930252 w 6187971"/>
              <a:gd name="connsiteY1912" fmla="*/ 927150 h 5955635"/>
              <a:gd name="connsiteX1913" fmla="*/ 1987536 w 6187971"/>
              <a:gd name="connsiteY1913" fmla="*/ 886654 h 5955635"/>
              <a:gd name="connsiteX1914" fmla="*/ 2481059 w 6187971"/>
              <a:gd name="connsiteY1914" fmla="*/ 771795 h 5955635"/>
              <a:gd name="connsiteX1915" fmla="*/ 2477517 w 6187971"/>
              <a:gd name="connsiteY1915" fmla="*/ 777261 h 5955635"/>
              <a:gd name="connsiteX1916" fmla="*/ 2473014 w 6187971"/>
              <a:gd name="connsiteY1916" fmla="*/ 778224 h 5955635"/>
              <a:gd name="connsiteX1917" fmla="*/ 2454997 w 6187971"/>
              <a:gd name="connsiteY1917" fmla="*/ 782073 h 5955635"/>
              <a:gd name="connsiteX1918" fmla="*/ 2432476 w 6187971"/>
              <a:gd name="connsiteY1918" fmla="*/ 786884 h 5955635"/>
              <a:gd name="connsiteX1919" fmla="*/ 2427973 w 6187971"/>
              <a:gd name="connsiteY1919" fmla="*/ 787846 h 5955635"/>
              <a:gd name="connsiteX1920" fmla="*/ 2484601 w 6187971"/>
              <a:gd name="connsiteY1920" fmla="*/ 766329 h 5955635"/>
              <a:gd name="connsiteX1921" fmla="*/ 2489106 w 6187971"/>
              <a:gd name="connsiteY1921" fmla="*/ 765367 h 5955635"/>
              <a:gd name="connsiteX1922" fmla="*/ 2565675 w 6187971"/>
              <a:gd name="connsiteY1922" fmla="*/ 749008 h 5955635"/>
              <a:gd name="connsiteX1923" fmla="*/ 2513550 w 6187971"/>
              <a:gd name="connsiteY1923" fmla="*/ 769563 h 5955635"/>
              <a:gd name="connsiteX1924" fmla="*/ 2509046 w 6187971"/>
              <a:gd name="connsiteY1924" fmla="*/ 770525 h 5955635"/>
              <a:gd name="connsiteX1925" fmla="*/ 2491030 w 6187971"/>
              <a:gd name="connsiteY1925" fmla="*/ 774374 h 5955635"/>
              <a:gd name="connsiteX1926" fmla="*/ 2487488 w 6187971"/>
              <a:gd name="connsiteY1926" fmla="*/ 779841 h 5955635"/>
              <a:gd name="connsiteX1927" fmla="*/ 2492955 w 6187971"/>
              <a:gd name="connsiteY1927" fmla="*/ 783383 h 5955635"/>
              <a:gd name="connsiteX1928" fmla="*/ 2497458 w 6187971"/>
              <a:gd name="connsiteY1928" fmla="*/ 782421 h 5955635"/>
              <a:gd name="connsiteX1929" fmla="*/ 2501000 w 6187971"/>
              <a:gd name="connsiteY1929" fmla="*/ 776954 h 5955635"/>
              <a:gd name="connsiteX1930" fmla="*/ 2505504 w 6187971"/>
              <a:gd name="connsiteY1930" fmla="*/ 775992 h 5955635"/>
              <a:gd name="connsiteX1931" fmla="*/ 2523521 w 6187971"/>
              <a:gd name="connsiteY1931" fmla="*/ 772143 h 5955635"/>
              <a:gd name="connsiteX1932" fmla="*/ 2533491 w 6187971"/>
              <a:gd name="connsiteY1932" fmla="*/ 774723 h 5955635"/>
              <a:gd name="connsiteX1933" fmla="*/ 2565982 w 6187971"/>
              <a:gd name="connsiteY1933" fmla="*/ 772490 h 5955635"/>
              <a:gd name="connsiteX1934" fmla="*/ 2568561 w 6187971"/>
              <a:gd name="connsiteY1934" fmla="*/ 762520 h 5955635"/>
              <a:gd name="connsiteX1935" fmla="*/ 2578532 w 6187971"/>
              <a:gd name="connsiteY1935" fmla="*/ 765100 h 5955635"/>
              <a:gd name="connsiteX1936" fmla="*/ 2600090 w 6187971"/>
              <a:gd name="connsiteY1936" fmla="*/ 755784 h 5955635"/>
              <a:gd name="connsiteX1937" fmla="*/ 2631618 w 6187971"/>
              <a:gd name="connsiteY1937" fmla="*/ 749048 h 5955635"/>
              <a:gd name="connsiteX1938" fmla="*/ 2635160 w 6187971"/>
              <a:gd name="connsiteY1938" fmla="*/ 743582 h 5955635"/>
              <a:gd name="connsiteX1939" fmla="*/ 2650597 w 6187971"/>
              <a:gd name="connsiteY1939" fmla="*/ 749704 h 5955635"/>
              <a:gd name="connsiteX1940" fmla="*/ 2684705 w 6187971"/>
              <a:gd name="connsiteY1940" fmla="*/ 732997 h 5955635"/>
              <a:gd name="connsiteX1941" fmla="*/ 2726204 w 6187971"/>
              <a:gd name="connsiteY1941" fmla="*/ 728841 h 5955635"/>
              <a:gd name="connsiteX1942" fmla="*/ 2739716 w 6187971"/>
              <a:gd name="connsiteY1942" fmla="*/ 725954 h 5955635"/>
              <a:gd name="connsiteX1943" fmla="*/ 2768666 w 6187971"/>
              <a:gd name="connsiteY1943" fmla="*/ 729188 h 5955635"/>
              <a:gd name="connsiteX1944" fmla="*/ 2858747 w 6187971"/>
              <a:gd name="connsiteY1944" fmla="*/ 709942 h 5955635"/>
              <a:gd name="connsiteX1945" fmla="*/ 2860999 w 6187971"/>
              <a:gd name="connsiteY1945" fmla="*/ 709461 h 5955635"/>
              <a:gd name="connsiteX1946" fmla="*/ 2876763 w 6187971"/>
              <a:gd name="connsiteY1946" fmla="*/ 706093 h 5955635"/>
              <a:gd name="connsiteX1947" fmla="*/ 2881267 w 6187971"/>
              <a:gd name="connsiteY1947" fmla="*/ 705131 h 5955635"/>
              <a:gd name="connsiteX1948" fmla="*/ 2890275 w 6187971"/>
              <a:gd name="connsiteY1948" fmla="*/ 703207 h 5955635"/>
              <a:gd name="connsiteX1949" fmla="*/ 3013155 w 6187971"/>
              <a:gd name="connsiteY1949" fmla="*/ 705211 h 5955635"/>
              <a:gd name="connsiteX1950" fmla="*/ 3063662 w 6187971"/>
              <a:gd name="connsiteY1950" fmla="*/ 699131 h 5955635"/>
              <a:gd name="connsiteX1951" fmla="*/ 3095191 w 6187971"/>
              <a:gd name="connsiteY1951" fmla="*/ 692395 h 5955635"/>
              <a:gd name="connsiteX1952" fmla="*/ 3087145 w 6187971"/>
              <a:gd name="connsiteY1952" fmla="*/ 698824 h 5955635"/>
              <a:gd name="connsiteX1953" fmla="*/ 3142478 w 6187971"/>
              <a:gd name="connsiteY1953" fmla="*/ 690534 h 5955635"/>
              <a:gd name="connsiteX1954" fmla="*/ 3199068 w 6187971"/>
              <a:gd name="connsiteY1954" fmla="*/ 688412 h 5955635"/>
              <a:gd name="connsiteX1955" fmla="*/ 3205247 w 6187971"/>
              <a:gd name="connsiteY1955" fmla="*/ 689487 h 5955635"/>
              <a:gd name="connsiteX1956" fmla="*/ 3220650 w 6187971"/>
              <a:gd name="connsiteY1956" fmla="*/ 684430 h 5955635"/>
              <a:gd name="connsiteX1957" fmla="*/ 3249599 w 6187971"/>
              <a:gd name="connsiteY1957" fmla="*/ 687664 h 5955635"/>
              <a:gd name="connsiteX1958" fmla="*/ 3250561 w 6187971"/>
              <a:gd name="connsiteY1958" fmla="*/ 692168 h 5955635"/>
              <a:gd name="connsiteX1959" fmla="*/ 3326476 w 6187971"/>
              <a:gd name="connsiteY1959" fmla="*/ 694788 h 5955635"/>
              <a:gd name="connsiteX1960" fmla="*/ 3358004 w 6187971"/>
              <a:gd name="connsiteY1960" fmla="*/ 688052 h 5955635"/>
              <a:gd name="connsiteX1961" fmla="*/ 3349958 w 6187971"/>
              <a:gd name="connsiteY1961" fmla="*/ 694480 h 5955635"/>
              <a:gd name="connsiteX1962" fmla="*/ 3421368 w 6187971"/>
              <a:gd name="connsiteY1962" fmla="*/ 698063 h 5955635"/>
              <a:gd name="connsiteX1963" fmla="*/ 3507253 w 6187971"/>
              <a:gd name="connsiteY1963" fmla="*/ 703262 h 5955635"/>
              <a:gd name="connsiteX1964" fmla="*/ 3513682 w 6187971"/>
              <a:gd name="connsiteY1964" fmla="*/ 711308 h 5955635"/>
              <a:gd name="connsiteX1965" fmla="*/ 3526232 w 6187971"/>
              <a:gd name="connsiteY1965" fmla="*/ 703917 h 5955635"/>
              <a:gd name="connsiteX1966" fmla="*/ 3569656 w 6187971"/>
              <a:gd name="connsiteY1966" fmla="*/ 708768 h 5955635"/>
              <a:gd name="connsiteX1967" fmla="*/ 3587017 w 6187971"/>
              <a:gd name="connsiteY1967" fmla="*/ 723898 h 5955635"/>
              <a:gd name="connsiteX1968" fmla="*/ 3614041 w 6187971"/>
              <a:gd name="connsiteY1968" fmla="*/ 718124 h 5955635"/>
              <a:gd name="connsiteX1969" fmla="*/ 3610499 w 6187971"/>
              <a:gd name="connsiteY1969" fmla="*/ 723591 h 5955635"/>
              <a:gd name="connsiteX1970" fmla="*/ 3687376 w 6187971"/>
              <a:gd name="connsiteY1970" fmla="*/ 730714 h 5955635"/>
              <a:gd name="connsiteX1971" fmla="*/ 3669360 w 6187971"/>
              <a:gd name="connsiteY1971" fmla="*/ 734563 h 5955635"/>
              <a:gd name="connsiteX1972" fmla="*/ 3729182 w 6187971"/>
              <a:gd name="connsiteY1972" fmla="*/ 750040 h 5955635"/>
              <a:gd name="connsiteX1973" fmla="*/ 3731761 w 6187971"/>
              <a:gd name="connsiteY1973" fmla="*/ 740070 h 5955635"/>
              <a:gd name="connsiteX1974" fmla="*/ 3748161 w 6187971"/>
              <a:gd name="connsiteY1974" fmla="*/ 750695 h 5955635"/>
              <a:gd name="connsiteX1975" fmla="*/ 3786118 w 6187971"/>
              <a:gd name="connsiteY1975" fmla="*/ 752006 h 5955635"/>
              <a:gd name="connsiteX1976" fmla="*/ 3797051 w 6187971"/>
              <a:gd name="connsiteY1976" fmla="*/ 759089 h 5955635"/>
              <a:gd name="connsiteX1977" fmla="*/ 3802517 w 6187971"/>
              <a:gd name="connsiteY1977" fmla="*/ 762631 h 5955635"/>
              <a:gd name="connsiteX1978" fmla="*/ 3801555 w 6187971"/>
              <a:gd name="connsiteY1978" fmla="*/ 758127 h 5955635"/>
              <a:gd name="connsiteX1979" fmla="*/ 3791584 w 6187971"/>
              <a:gd name="connsiteY1979" fmla="*/ 755547 h 5955635"/>
              <a:gd name="connsiteX1980" fmla="*/ 3832428 w 6187971"/>
              <a:gd name="connsiteY1980" fmla="*/ 770370 h 5955635"/>
              <a:gd name="connsiteX1981" fmla="*/ 3852369 w 6187971"/>
              <a:gd name="connsiteY1981" fmla="*/ 775528 h 5955635"/>
              <a:gd name="connsiteX1982" fmla="*/ 3848520 w 6187971"/>
              <a:gd name="connsiteY1982" fmla="*/ 757512 h 5955635"/>
              <a:gd name="connsiteX1983" fmla="*/ 3875019 w 6187971"/>
              <a:gd name="connsiteY1983" fmla="*/ 773044 h 5955635"/>
              <a:gd name="connsiteX1984" fmla="*/ 3878041 w 6187971"/>
              <a:gd name="connsiteY1984" fmla="*/ 775787 h 5955635"/>
              <a:gd name="connsiteX1985" fmla="*/ 3875851 w 6187971"/>
              <a:gd name="connsiteY1985" fmla="*/ 775221 h 5955635"/>
              <a:gd name="connsiteX1986" fmla="*/ 3866844 w 6187971"/>
              <a:gd name="connsiteY1986" fmla="*/ 777146 h 5955635"/>
              <a:gd name="connsiteX1987" fmla="*/ 3872310 w 6187971"/>
              <a:gd name="connsiteY1987" fmla="*/ 780688 h 5955635"/>
              <a:gd name="connsiteX1988" fmla="*/ 3886784 w 6187971"/>
              <a:gd name="connsiteY1988" fmla="*/ 782304 h 5955635"/>
              <a:gd name="connsiteX1989" fmla="*/ 3912191 w 6187971"/>
              <a:gd name="connsiteY1989" fmla="*/ 791005 h 5955635"/>
              <a:gd name="connsiteX1990" fmla="*/ 3991955 w 6187971"/>
              <a:gd name="connsiteY1990" fmla="*/ 811642 h 5955635"/>
              <a:gd name="connsiteX1991" fmla="*/ 3996459 w 6187971"/>
              <a:gd name="connsiteY1991" fmla="*/ 810679 h 5955635"/>
              <a:gd name="connsiteX1992" fmla="*/ 3988413 w 6187971"/>
              <a:gd name="connsiteY1992" fmla="*/ 817108 h 5955635"/>
              <a:gd name="connsiteX1993" fmla="*/ 3993879 w 6187971"/>
              <a:gd name="connsiteY1993" fmla="*/ 820649 h 5955635"/>
              <a:gd name="connsiteX1994" fmla="*/ 3997422 w 6187971"/>
              <a:gd name="connsiteY1994" fmla="*/ 815183 h 5955635"/>
              <a:gd name="connsiteX1995" fmla="*/ 4029257 w 6187971"/>
              <a:gd name="connsiteY1995" fmla="*/ 831930 h 5955635"/>
              <a:gd name="connsiteX1996" fmla="*/ 4075568 w 6187971"/>
              <a:gd name="connsiteY1996" fmla="*/ 850293 h 5955635"/>
              <a:gd name="connsiteX1997" fmla="*/ 4079109 w 6187971"/>
              <a:gd name="connsiteY1997" fmla="*/ 844827 h 5955635"/>
              <a:gd name="connsiteX1998" fmla="*/ 4094547 w 6187971"/>
              <a:gd name="connsiteY1998" fmla="*/ 850949 h 5955635"/>
              <a:gd name="connsiteX1999" fmla="*/ 4102899 w 6187971"/>
              <a:gd name="connsiteY1999" fmla="*/ 868003 h 5955635"/>
              <a:gd name="connsiteX2000" fmla="*/ 4130886 w 6187971"/>
              <a:gd name="connsiteY2000" fmla="*/ 866732 h 5955635"/>
              <a:gd name="connsiteX2001" fmla="*/ 4131849 w 6187971"/>
              <a:gd name="connsiteY2001" fmla="*/ 871237 h 5955635"/>
              <a:gd name="connsiteX2002" fmla="*/ 4143743 w 6187971"/>
              <a:gd name="connsiteY2002" fmla="*/ 882824 h 5955635"/>
              <a:gd name="connsiteX2003" fmla="*/ 4158217 w 6187971"/>
              <a:gd name="connsiteY2003" fmla="*/ 884442 h 5955635"/>
              <a:gd name="connsiteX2004" fmla="*/ 4163684 w 6187971"/>
              <a:gd name="connsiteY2004" fmla="*/ 887983 h 5955635"/>
              <a:gd name="connsiteX2005" fmla="*/ 4164646 w 6187971"/>
              <a:gd name="connsiteY2005" fmla="*/ 892487 h 5955635"/>
              <a:gd name="connsiteX2006" fmla="*/ 4169151 w 6187971"/>
              <a:gd name="connsiteY2006" fmla="*/ 891525 h 5955635"/>
              <a:gd name="connsiteX2007" fmla="*/ 4167226 w 6187971"/>
              <a:gd name="connsiteY2007" fmla="*/ 882517 h 5955635"/>
              <a:gd name="connsiteX2008" fmla="*/ 4188129 w 6187971"/>
              <a:gd name="connsiteY2008" fmla="*/ 892180 h 5955635"/>
              <a:gd name="connsiteX2009" fmla="*/ 4192633 w 6187971"/>
              <a:gd name="connsiteY2009" fmla="*/ 891218 h 5955635"/>
              <a:gd name="connsiteX2010" fmla="*/ 4195520 w 6187971"/>
              <a:gd name="connsiteY2010" fmla="*/ 904730 h 5955635"/>
              <a:gd name="connsiteX2011" fmla="*/ 4236364 w 6187971"/>
              <a:gd name="connsiteY2011" fmla="*/ 919552 h 5955635"/>
              <a:gd name="connsiteX2012" fmla="*/ 4241830 w 6187971"/>
              <a:gd name="connsiteY2012" fmla="*/ 923094 h 5955635"/>
              <a:gd name="connsiteX2013" fmla="*/ 4237326 w 6187971"/>
              <a:gd name="connsiteY2013" fmla="*/ 924056 h 5955635"/>
              <a:gd name="connsiteX2014" fmla="*/ 4227356 w 6187971"/>
              <a:gd name="connsiteY2014" fmla="*/ 921476 h 5955635"/>
              <a:gd name="connsiteX2015" fmla="*/ 4228318 w 6187971"/>
              <a:gd name="connsiteY2015" fmla="*/ 925981 h 5955635"/>
              <a:gd name="connsiteX2016" fmla="*/ 4242793 w 6187971"/>
              <a:gd name="connsiteY2016" fmla="*/ 927598 h 5955635"/>
              <a:gd name="connsiteX2017" fmla="*/ 4284599 w 6187971"/>
              <a:gd name="connsiteY2017" fmla="*/ 946924 h 5955635"/>
              <a:gd name="connsiteX2018" fmla="*/ 4288140 w 6187971"/>
              <a:gd name="connsiteY2018" fmla="*/ 941457 h 5955635"/>
              <a:gd name="connsiteX2019" fmla="*/ 4300036 w 6187971"/>
              <a:gd name="connsiteY2019" fmla="*/ 953045 h 5955635"/>
              <a:gd name="connsiteX2020" fmla="*/ 4310968 w 6187971"/>
              <a:gd name="connsiteY2020" fmla="*/ 960129 h 5955635"/>
              <a:gd name="connsiteX2021" fmla="*/ 4331871 w 6187971"/>
              <a:gd name="connsiteY2021" fmla="*/ 969792 h 5955635"/>
              <a:gd name="connsiteX2022" fmla="*/ 4358241 w 6187971"/>
              <a:gd name="connsiteY2022" fmla="*/ 982997 h 5955635"/>
              <a:gd name="connsiteX2023" fmla="*/ 4360165 w 6187971"/>
              <a:gd name="connsiteY2023" fmla="*/ 992005 h 5955635"/>
              <a:gd name="connsiteX2024" fmla="*/ 4365632 w 6187971"/>
              <a:gd name="connsiteY2024" fmla="*/ 995547 h 5955635"/>
              <a:gd name="connsiteX2025" fmla="*/ 4375602 w 6187971"/>
              <a:gd name="connsiteY2025" fmla="*/ 998126 h 5955635"/>
              <a:gd name="connsiteX2026" fmla="*/ 4380106 w 6187971"/>
              <a:gd name="connsiteY2026" fmla="*/ 997163 h 5955635"/>
              <a:gd name="connsiteX2027" fmla="*/ 4401972 w 6187971"/>
              <a:gd name="connsiteY2027" fmla="*/ 1011331 h 5955635"/>
              <a:gd name="connsiteX2028" fmla="*/ 4406475 w 6187971"/>
              <a:gd name="connsiteY2028" fmla="*/ 1010369 h 5955635"/>
              <a:gd name="connsiteX2029" fmla="*/ 4466605 w 6187971"/>
              <a:gd name="connsiteY2029" fmla="*/ 1049328 h 5955635"/>
              <a:gd name="connsiteX2030" fmla="*/ 4467567 w 6187971"/>
              <a:gd name="connsiteY2030" fmla="*/ 1053832 h 5955635"/>
              <a:gd name="connsiteX2031" fmla="*/ 4472072 w 6187971"/>
              <a:gd name="connsiteY2031" fmla="*/ 1052869 h 5955635"/>
              <a:gd name="connsiteX2032" fmla="*/ 4585248 w 6187971"/>
              <a:gd name="connsiteY2032" fmla="*/ 1141721 h 5955635"/>
              <a:gd name="connsiteX2033" fmla="*/ 4665626 w 6187971"/>
              <a:gd name="connsiteY2033" fmla="*/ 1209323 h 5955635"/>
              <a:gd name="connsiteX2034" fmla="*/ 4690378 w 6187971"/>
              <a:gd name="connsiteY2034" fmla="*/ 1237001 h 5955635"/>
              <a:gd name="connsiteX2035" fmla="*/ 4825726 w 6187971"/>
              <a:gd name="connsiteY2035" fmla="*/ 1363503 h 5955635"/>
              <a:gd name="connsiteX2036" fmla="*/ 4836660 w 6187971"/>
              <a:gd name="connsiteY2036" fmla="*/ 1370586 h 5955635"/>
              <a:gd name="connsiteX2037" fmla="*/ 4837622 w 6187971"/>
              <a:gd name="connsiteY2037" fmla="*/ 1375090 h 5955635"/>
              <a:gd name="connsiteX2038" fmla="*/ 4878773 w 6187971"/>
              <a:gd name="connsiteY2038" fmla="*/ 1413395 h 5955635"/>
              <a:gd name="connsiteX2039" fmla="*/ 4884239 w 6187971"/>
              <a:gd name="connsiteY2039" fmla="*/ 1416937 h 5955635"/>
              <a:gd name="connsiteX2040" fmla="*/ 4889705 w 6187971"/>
              <a:gd name="connsiteY2040" fmla="*/ 1420479 h 5955635"/>
              <a:gd name="connsiteX2041" fmla="*/ 4938248 w 6187971"/>
              <a:gd name="connsiteY2041" fmla="*/ 1471333 h 5955635"/>
              <a:gd name="connsiteX2042" fmla="*/ 4929894 w 6187971"/>
              <a:gd name="connsiteY2042" fmla="*/ 1454279 h 5955635"/>
              <a:gd name="connsiteX2043" fmla="*/ 4935361 w 6187971"/>
              <a:gd name="connsiteY2043" fmla="*/ 1457821 h 5955635"/>
              <a:gd name="connsiteX2044" fmla="*/ 4936323 w 6187971"/>
              <a:gd name="connsiteY2044" fmla="*/ 1462325 h 5955635"/>
              <a:gd name="connsiteX2045" fmla="*/ 4940827 w 6187971"/>
              <a:gd name="connsiteY2045" fmla="*/ 1461362 h 5955635"/>
              <a:gd name="connsiteX2046" fmla="*/ 4945331 w 6187971"/>
              <a:gd name="connsiteY2046" fmla="*/ 1460400 h 5955635"/>
              <a:gd name="connsiteX2047" fmla="*/ 4950797 w 6187971"/>
              <a:gd name="connsiteY2047" fmla="*/ 1463942 h 5955635"/>
              <a:gd name="connsiteX2048" fmla="*/ 4975550 w 6187971"/>
              <a:gd name="connsiteY2048" fmla="*/ 1491621 h 5955635"/>
              <a:gd name="connsiteX2049" fmla="*/ 4974587 w 6187971"/>
              <a:gd name="connsiteY2049" fmla="*/ 1487117 h 5955635"/>
              <a:gd name="connsiteX2050" fmla="*/ 4980054 w 6187971"/>
              <a:gd name="connsiteY2050" fmla="*/ 1490659 h 5955635"/>
              <a:gd name="connsiteX2051" fmla="*/ 4986482 w 6187971"/>
              <a:gd name="connsiteY2051" fmla="*/ 1498705 h 5955635"/>
              <a:gd name="connsiteX2052" fmla="*/ 4971045 w 6187971"/>
              <a:gd name="connsiteY2052" fmla="*/ 1492584 h 5955635"/>
              <a:gd name="connsiteX2053" fmla="*/ 4978437 w 6187971"/>
              <a:gd name="connsiteY2053" fmla="*/ 1505133 h 5955635"/>
              <a:gd name="connsiteX2054" fmla="*/ 4973932 w 6187971"/>
              <a:gd name="connsiteY2054" fmla="*/ 1506096 h 5955635"/>
              <a:gd name="connsiteX2055" fmla="*/ 4974894 w 6187971"/>
              <a:gd name="connsiteY2055" fmla="*/ 1510600 h 5955635"/>
              <a:gd name="connsiteX2056" fmla="*/ 4984865 w 6187971"/>
              <a:gd name="connsiteY2056" fmla="*/ 1513179 h 5955635"/>
              <a:gd name="connsiteX2057" fmla="*/ 4998684 w 6187971"/>
              <a:gd name="connsiteY2057" fmla="*/ 1533775 h 5955635"/>
              <a:gd name="connsiteX2058" fmla="*/ 4995142 w 6187971"/>
              <a:gd name="connsiteY2058" fmla="*/ 1539241 h 5955635"/>
              <a:gd name="connsiteX2059" fmla="*/ 5015391 w 6187971"/>
              <a:gd name="connsiteY2059" fmla="*/ 1567882 h 5955635"/>
              <a:gd name="connsiteX2060" fmla="*/ 5020857 w 6187971"/>
              <a:gd name="connsiteY2060" fmla="*/ 1571425 h 5955635"/>
              <a:gd name="connsiteX2061" fmla="*/ 5027286 w 6187971"/>
              <a:gd name="connsiteY2061" fmla="*/ 1579470 h 5955635"/>
              <a:gd name="connsiteX2062" fmla="*/ 5037257 w 6187971"/>
              <a:gd name="connsiteY2062" fmla="*/ 1582050 h 5955635"/>
              <a:gd name="connsiteX2063" fmla="*/ 5038219 w 6187971"/>
              <a:gd name="connsiteY2063" fmla="*/ 1586554 h 5955635"/>
              <a:gd name="connsiteX2064" fmla="*/ 5034677 w 6187971"/>
              <a:gd name="connsiteY2064" fmla="*/ 1592020 h 5955635"/>
              <a:gd name="connsiteX2065" fmla="*/ 5035639 w 6187971"/>
              <a:gd name="connsiteY2065" fmla="*/ 1596524 h 5955635"/>
              <a:gd name="connsiteX2066" fmla="*/ 5041106 w 6187971"/>
              <a:gd name="connsiteY2066" fmla="*/ 1600066 h 5955635"/>
              <a:gd name="connsiteX2067" fmla="*/ 5044647 w 6187971"/>
              <a:gd name="connsiteY2067" fmla="*/ 1594600 h 5955635"/>
              <a:gd name="connsiteX2068" fmla="*/ 5043685 w 6187971"/>
              <a:gd name="connsiteY2068" fmla="*/ 1590095 h 5955635"/>
              <a:gd name="connsiteX2069" fmla="*/ 5042723 w 6187971"/>
              <a:gd name="connsiteY2069" fmla="*/ 1585592 h 5955635"/>
              <a:gd name="connsiteX2070" fmla="*/ 5046264 w 6187971"/>
              <a:gd name="connsiteY2070" fmla="*/ 1580125 h 5955635"/>
              <a:gd name="connsiteX2071" fmla="*/ 5050769 w 6187971"/>
              <a:gd name="connsiteY2071" fmla="*/ 1579163 h 5955635"/>
              <a:gd name="connsiteX2072" fmla="*/ 5057197 w 6187971"/>
              <a:gd name="connsiteY2072" fmla="*/ 1587208 h 5955635"/>
              <a:gd name="connsiteX2073" fmla="*/ 5058159 w 6187971"/>
              <a:gd name="connsiteY2073" fmla="*/ 1591713 h 5955635"/>
              <a:gd name="connsiteX2074" fmla="*/ 5054618 w 6187971"/>
              <a:gd name="connsiteY2074" fmla="*/ 1597179 h 5955635"/>
              <a:gd name="connsiteX2075" fmla="*/ 5062008 w 6187971"/>
              <a:gd name="connsiteY2075" fmla="*/ 1609729 h 5955635"/>
              <a:gd name="connsiteX2076" fmla="*/ 5067475 w 6187971"/>
              <a:gd name="connsiteY2076" fmla="*/ 1613271 h 5955635"/>
              <a:gd name="connsiteX2077" fmla="*/ 5066513 w 6187971"/>
              <a:gd name="connsiteY2077" fmla="*/ 1608767 h 5955635"/>
              <a:gd name="connsiteX2078" fmla="*/ 5060083 w 6187971"/>
              <a:gd name="connsiteY2078" fmla="*/ 1600720 h 5955635"/>
              <a:gd name="connsiteX2079" fmla="*/ 5063626 w 6187971"/>
              <a:gd name="connsiteY2079" fmla="*/ 1595255 h 5955635"/>
              <a:gd name="connsiteX2080" fmla="*/ 5070054 w 6187971"/>
              <a:gd name="connsiteY2080" fmla="*/ 1603300 h 5955635"/>
              <a:gd name="connsiteX2081" fmla="*/ 5086760 w 6187971"/>
              <a:gd name="connsiteY2081" fmla="*/ 1637409 h 5955635"/>
              <a:gd name="connsiteX2082" fmla="*/ 5083219 w 6187971"/>
              <a:gd name="connsiteY2082" fmla="*/ 1642874 h 5955635"/>
              <a:gd name="connsiteX2083" fmla="*/ 5072286 w 6187971"/>
              <a:gd name="connsiteY2083" fmla="*/ 1635791 h 5955635"/>
              <a:gd name="connsiteX2084" fmla="*/ 5108279 w 6187971"/>
              <a:gd name="connsiteY2084" fmla="*/ 1694036 h 5955635"/>
              <a:gd name="connsiteX2085" fmla="*/ 5132069 w 6187971"/>
              <a:gd name="connsiteY2085" fmla="*/ 1717212 h 5955635"/>
              <a:gd name="connsiteX2086" fmla="*/ 5136572 w 6187971"/>
              <a:gd name="connsiteY2086" fmla="*/ 1716250 h 5955635"/>
              <a:gd name="connsiteX2087" fmla="*/ 5143963 w 6187971"/>
              <a:gd name="connsiteY2087" fmla="*/ 1728799 h 5955635"/>
              <a:gd name="connsiteX2088" fmla="*/ 5147505 w 6187971"/>
              <a:gd name="connsiteY2088" fmla="*/ 1723332 h 5955635"/>
              <a:gd name="connsiteX2089" fmla="*/ 5148468 w 6187971"/>
              <a:gd name="connsiteY2089" fmla="*/ 1727837 h 5955635"/>
              <a:gd name="connsiteX2090" fmla="*/ 5162286 w 6187971"/>
              <a:gd name="connsiteY2090" fmla="*/ 1748432 h 5955635"/>
              <a:gd name="connsiteX2091" fmla="*/ 5175144 w 6187971"/>
              <a:gd name="connsiteY2091" fmla="*/ 1764524 h 5955635"/>
              <a:gd name="connsiteX2092" fmla="*/ 5184459 w 6187971"/>
              <a:gd name="connsiteY2092" fmla="*/ 1786082 h 5955635"/>
              <a:gd name="connsiteX2093" fmla="*/ 5198934 w 6187971"/>
              <a:gd name="connsiteY2093" fmla="*/ 1787699 h 5955635"/>
              <a:gd name="connsiteX2094" fmla="*/ 5200859 w 6187971"/>
              <a:gd name="connsiteY2094" fmla="*/ 1796708 h 5955635"/>
              <a:gd name="connsiteX2095" fmla="*/ 5196355 w 6187971"/>
              <a:gd name="connsiteY2095" fmla="*/ 1797670 h 5955635"/>
              <a:gd name="connsiteX2096" fmla="*/ 5197317 w 6187971"/>
              <a:gd name="connsiteY2096" fmla="*/ 1802173 h 5955635"/>
              <a:gd name="connsiteX2097" fmla="*/ 5198279 w 6187971"/>
              <a:gd name="connsiteY2097" fmla="*/ 1806678 h 5955635"/>
              <a:gd name="connsiteX2098" fmla="*/ 5190233 w 6187971"/>
              <a:gd name="connsiteY2098" fmla="*/ 1813107 h 5955635"/>
              <a:gd name="connsiteX2099" fmla="*/ 5281503 w 6187971"/>
              <a:gd name="connsiteY2099" fmla="*/ 1953734 h 5955635"/>
              <a:gd name="connsiteX2100" fmla="*/ 5295322 w 6187971"/>
              <a:gd name="connsiteY2100" fmla="*/ 1974330 h 5955635"/>
              <a:gd name="connsiteX2101" fmla="*/ 5305600 w 6187971"/>
              <a:gd name="connsiteY2101" fmla="*/ 2000392 h 5955635"/>
              <a:gd name="connsiteX2102" fmla="*/ 5321344 w 6187971"/>
              <a:gd name="connsiteY2102" fmla="*/ 2029996 h 5955635"/>
              <a:gd name="connsiteX2103" fmla="*/ 5339975 w 6187971"/>
              <a:gd name="connsiteY2103" fmla="*/ 2073112 h 5955635"/>
              <a:gd name="connsiteX2104" fmla="*/ 5354757 w 6187971"/>
              <a:gd name="connsiteY2104" fmla="*/ 2098212 h 5955635"/>
              <a:gd name="connsiteX2105" fmla="*/ 5355719 w 6187971"/>
              <a:gd name="connsiteY2105" fmla="*/ 2102716 h 5955635"/>
              <a:gd name="connsiteX2106" fmla="*/ 5372426 w 6187971"/>
              <a:gd name="connsiteY2106" fmla="*/ 2136823 h 5955635"/>
              <a:gd name="connsiteX2107" fmla="*/ 5388169 w 6187971"/>
              <a:gd name="connsiteY2107" fmla="*/ 2166427 h 5955635"/>
              <a:gd name="connsiteX2108" fmla="*/ 5395560 w 6187971"/>
              <a:gd name="connsiteY2108" fmla="*/ 2178977 h 5955635"/>
              <a:gd name="connsiteX2109" fmla="*/ 5396523 w 6187971"/>
              <a:gd name="connsiteY2109" fmla="*/ 2183482 h 5955635"/>
              <a:gd name="connsiteX2110" fmla="*/ 5394905 w 6187971"/>
              <a:gd name="connsiteY2110" fmla="*/ 2197956 h 5955635"/>
              <a:gd name="connsiteX2111" fmla="*/ 5395867 w 6187971"/>
              <a:gd name="connsiteY2111" fmla="*/ 2202459 h 5955635"/>
              <a:gd name="connsiteX2112" fmla="*/ 5402296 w 6187971"/>
              <a:gd name="connsiteY2112" fmla="*/ 2210505 h 5955635"/>
              <a:gd name="connsiteX2113" fmla="*/ 5406801 w 6187971"/>
              <a:gd name="connsiteY2113" fmla="*/ 2209543 h 5955635"/>
              <a:gd name="connsiteX2114" fmla="*/ 5411612 w 6187971"/>
              <a:gd name="connsiteY2114" fmla="*/ 2232063 h 5955635"/>
              <a:gd name="connsiteX2115" fmla="*/ 5417078 w 6187971"/>
              <a:gd name="connsiteY2115" fmla="*/ 2235605 h 5955635"/>
              <a:gd name="connsiteX2116" fmla="*/ 5416115 w 6187971"/>
              <a:gd name="connsiteY2116" fmla="*/ 2231101 h 5955635"/>
              <a:gd name="connsiteX2117" fmla="*/ 5406801 w 6187971"/>
              <a:gd name="connsiteY2117" fmla="*/ 2209543 h 5955635"/>
              <a:gd name="connsiteX2118" fmla="*/ 5411304 w 6187971"/>
              <a:gd name="connsiteY2118" fmla="*/ 2208581 h 5955635"/>
              <a:gd name="connsiteX2119" fmla="*/ 5413229 w 6187971"/>
              <a:gd name="connsiteY2119" fmla="*/ 2217589 h 5955635"/>
              <a:gd name="connsiteX2120" fmla="*/ 5414191 w 6187971"/>
              <a:gd name="connsiteY2120" fmla="*/ 2222093 h 5955635"/>
              <a:gd name="connsiteX2121" fmla="*/ 5421582 w 6187971"/>
              <a:gd name="connsiteY2121" fmla="*/ 2234643 h 5955635"/>
              <a:gd name="connsiteX2122" fmla="*/ 5425431 w 6187971"/>
              <a:gd name="connsiteY2122" fmla="*/ 2252659 h 5955635"/>
              <a:gd name="connsiteX2123" fmla="*/ 5419964 w 6187971"/>
              <a:gd name="connsiteY2123" fmla="*/ 2249117 h 5955635"/>
              <a:gd name="connsiteX2124" fmla="*/ 5421889 w 6187971"/>
              <a:gd name="connsiteY2124" fmla="*/ 2258125 h 5955635"/>
              <a:gd name="connsiteX2125" fmla="*/ 5423814 w 6187971"/>
              <a:gd name="connsiteY2125" fmla="*/ 2267134 h 5955635"/>
              <a:gd name="connsiteX2126" fmla="*/ 5431205 w 6187971"/>
              <a:gd name="connsiteY2126" fmla="*/ 2279684 h 5955635"/>
              <a:gd name="connsiteX2127" fmla="*/ 5433129 w 6187971"/>
              <a:gd name="connsiteY2127" fmla="*/ 2288691 h 5955635"/>
              <a:gd name="connsiteX2128" fmla="*/ 5438596 w 6187971"/>
              <a:gd name="connsiteY2128" fmla="*/ 2292233 h 5955635"/>
              <a:gd name="connsiteX2129" fmla="*/ 5445987 w 6187971"/>
              <a:gd name="connsiteY2129" fmla="*/ 2304783 h 5955635"/>
              <a:gd name="connsiteX2130" fmla="*/ 5447912 w 6187971"/>
              <a:gd name="connsiteY2130" fmla="*/ 2313792 h 5955635"/>
              <a:gd name="connsiteX2131" fmla="*/ 5444369 w 6187971"/>
              <a:gd name="connsiteY2131" fmla="*/ 2319257 h 5955635"/>
              <a:gd name="connsiteX2132" fmla="*/ 5449836 w 6187971"/>
              <a:gd name="connsiteY2132" fmla="*/ 2322799 h 5955635"/>
              <a:gd name="connsiteX2133" fmla="*/ 5447256 w 6187971"/>
              <a:gd name="connsiteY2133" fmla="*/ 2332770 h 5955635"/>
              <a:gd name="connsiteX2134" fmla="*/ 5453685 w 6187971"/>
              <a:gd name="connsiteY2134" fmla="*/ 2340816 h 5955635"/>
              <a:gd name="connsiteX2135" fmla="*/ 5457226 w 6187971"/>
              <a:gd name="connsiteY2135" fmla="*/ 2335349 h 5955635"/>
              <a:gd name="connsiteX2136" fmla="*/ 5460113 w 6187971"/>
              <a:gd name="connsiteY2136" fmla="*/ 2348861 h 5955635"/>
              <a:gd name="connsiteX2137" fmla="*/ 5461075 w 6187971"/>
              <a:gd name="connsiteY2137" fmla="*/ 2353366 h 5955635"/>
              <a:gd name="connsiteX2138" fmla="*/ 5469429 w 6187971"/>
              <a:gd name="connsiteY2138" fmla="*/ 2370419 h 5955635"/>
              <a:gd name="connsiteX2139" fmla="*/ 5473278 w 6187971"/>
              <a:gd name="connsiteY2139" fmla="*/ 2388435 h 5955635"/>
              <a:gd name="connsiteX2140" fmla="*/ 5476165 w 6187971"/>
              <a:gd name="connsiteY2140" fmla="*/ 2401947 h 5955635"/>
              <a:gd name="connsiteX2141" fmla="*/ 5481938 w 6187971"/>
              <a:gd name="connsiteY2141" fmla="*/ 2428972 h 5955635"/>
              <a:gd name="connsiteX2142" fmla="*/ 5480321 w 6187971"/>
              <a:gd name="connsiteY2142" fmla="*/ 2443447 h 5955635"/>
              <a:gd name="connsiteX2143" fmla="*/ 5474855 w 6187971"/>
              <a:gd name="connsiteY2143" fmla="*/ 2439905 h 5955635"/>
              <a:gd name="connsiteX2144" fmla="*/ 5469388 w 6187971"/>
              <a:gd name="connsiteY2144" fmla="*/ 2436363 h 5955635"/>
              <a:gd name="connsiteX2145" fmla="*/ 5470351 w 6187971"/>
              <a:gd name="connsiteY2145" fmla="*/ 2440867 h 5955635"/>
              <a:gd name="connsiteX2146" fmla="*/ 5471313 w 6187971"/>
              <a:gd name="connsiteY2146" fmla="*/ 2445371 h 5955635"/>
              <a:gd name="connsiteX2147" fmla="*/ 5476780 w 6187971"/>
              <a:gd name="connsiteY2147" fmla="*/ 2448912 h 5955635"/>
              <a:gd name="connsiteX2148" fmla="*/ 5482245 w 6187971"/>
              <a:gd name="connsiteY2148" fmla="*/ 2452454 h 5955635"/>
              <a:gd name="connsiteX2149" fmla="*/ 5486750 w 6187971"/>
              <a:gd name="connsiteY2149" fmla="*/ 2451492 h 5955635"/>
              <a:gd name="connsiteX2150" fmla="*/ 5486443 w 6187971"/>
              <a:gd name="connsiteY2150" fmla="*/ 2428009 h 5955635"/>
              <a:gd name="connsiteX2151" fmla="*/ 5485480 w 6187971"/>
              <a:gd name="connsiteY2151" fmla="*/ 2423506 h 5955635"/>
              <a:gd name="connsiteX2152" fmla="*/ 5481631 w 6187971"/>
              <a:gd name="connsiteY2152" fmla="*/ 2405489 h 5955635"/>
              <a:gd name="connsiteX2153" fmla="*/ 5479707 w 6187971"/>
              <a:gd name="connsiteY2153" fmla="*/ 2396482 h 5955635"/>
              <a:gd name="connsiteX2154" fmla="*/ 5489021 w 6187971"/>
              <a:gd name="connsiteY2154" fmla="*/ 2418039 h 5955635"/>
              <a:gd name="connsiteX2155" fmla="*/ 5499299 w 6187971"/>
              <a:gd name="connsiteY2155" fmla="*/ 2444101 h 5955635"/>
              <a:gd name="connsiteX2156" fmla="*/ 5496720 w 6187971"/>
              <a:gd name="connsiteY2156" fmla="*/ 2454072 h 5955635"/>
              <a:gd name="connsiteX2157" fmla="*/ 5498644 w 6187971"/>
              <a:gd name="connsiteY2157" fmla="*/ 2463080 h 5955635"/>
              <a:gd name="connsiteX2158" fmla="*/ 5503455 w 6187971"/>
              <a:gd name="connsiteY2158" fmla="*/ 2485600 h 5955635"/>
              <a:gd name="connsiteX2159" fmla="*/ 5497990 w 6187971"/>
              <a:gd name="connsiteY2159" fmla="*/ 2482058 h 5955635"/>
              <a:gd name="connsiteX2160" fmla="*/ 5493486 w 6187971"/>
              <a:gd name="connsiteY2160" fmla="*/ 2483021 h 5955635"/>
              <a:gd name="connsiteX2161" fmla="*/ 5494448 w 6187971"/>
              <a:gd name="connsiteY2161" fmla="*/ 2487524 h 5955635"/>
              <a:gd name="connsiteX2162" fmla="*/ 5495410 w 6187971"/>
              <a:gd name="connsiteY2162" fmla="*/ 2492028 h 5955635"/>
              <a:gd name="connsiteX2163" fmla="*/ 5500877 w 6187971"/>
              <a:gd name="connsiteY2163" fmla="*/ 2495570 h 5955635"/>
              <a:gd name="connsiteX2164" fmla="*/ 5501839 w 6187971"/>
              <a:gd name="connsiteY2164" fmla="*/ 2500075 h 5955635"/>
              <a:gd name="connsiteX2165" fmla="*/ 5502801 w 6187971"/>
              <a:gd name="connsiteY2165" fmla="*/ 2504578 h 5955635"/>
              <a:gd name="connsiteX2166" fmla="*/ 5511154 w 6187971"/>
              <a:gd name="connsiteY2166" fmla="*/ 2521632 h 5955635"/>
              <a:gd name="connsiteX2167" fmla="*/ 5515965 w 6187971"/>
              <a:gd name="connsiteY2167" fmla="*/ 2544153 h 5955635"/>
              <a:gd name="connsiteX2168" fmla="*/ 5512424 w 6187971"/>
              <a:gd name="connsiteY2168" fmla="*/ 2549619 h 5955635"/>
              <a:gd name="connsiteX2169" fmla="*/ 5506957 w 6187971"/>
              <a:gd name="connsiteY2169" fmla="*/ 2546078 h 5955635"/>
              <a:gd name="connsiteX2170" fmla="*/ 5490906 w 6187971"/>
              <a:gd name="connsiteY2170" fmla="*/ 2492991 h 5955635"/>
              <a:gd name="connsiteX2171" fmla="*/ 5489943 w 6187971"/>
              <a:gd name="connsiteY2171" fmla="*/ 2488486 h 5955635"/>
              <a:gd name="connsiteX2172" fmla="*/ 5486402 w 6187971"/>
              <a:gd name="connsiteY2172" fmla="*/ 2493953 h 5955635"/>
              <a:gd name="connsiteX2173" fmla="*/ 5502453 w 6187971"/>
              <a:gd name="connsiteY2173" fmla="*/ 2547040 h 5955635"/>
              <a:gd name="connsiteX2174" fmla="*/ 5490865 w 6187971"/>
              <a:gd name="connsiteY2174" fmla="*/ 2558934 h 5955635"/>
              <a:gd name="connsiteX2175" fmla="*/ 5492443 w 6187971"/>
              <a:gd name="connsiteY2175" fmla="*/ 2610404 h 5955635"/>
              <a:gd name="connsiteX2176" fmla="*/ 5494900 w 6187971"/>
              <a:gd name="connsiteY2176" fmla="*/ 2798263 h 5955635"/>
              <a:gd name="connsiteX2177" fmla="*/ 5495863 w 6187971"/>
              <a:gd name="connsiteY2177" fmla="*/ 2802768 h 5955635"/>
              <a:gd name="connsiteX2178" fmla="*/ 5496825 w 6187971"/>
              <a:gd name="connsiteY2178" fmla="*/ 2807272 h 5955635"/>
              <a:gd name="connsiteX2179" fmla="*/ 5500367 w 6187971"/>
              <a:gd name="connsiteY2179" fmla="*/ 2801805 h 5955635"/>
              <a:gd name="connsiteX2180" fmla="*/ 5498871 w 6187971"/>
              <a:gd name="connsiteY2180" fmla="*/ 2618449 h 5955635"/>
              <a:gd name="connsiteX2181" fmla="*/ 5499833 w 6187971"/>
              <a:gd name="connsiteY2181" fmla="*/ 2622954 h 5955635"/>
              <a:gd name="connsiteX2182" fmla="*/ 5506917 w 6187971"/>
              <a:gd name="connsiteY2182" fmla="*/ 2612020 h 5955635"/>
              <a:gd name="connsiteX2183" fmla="*/ 5509804 w 6187971"/>
              <a:gd name="connsiteY2183" fmla="*/ 2625532 h 5955635"/>
              <a:gd name="connsiteX2184" fmla="*/ 5505299 w 6187971"/>
              <a:gd name="connsiteY2184" fmla="*/ 2626495 h 5955635"/>
              <a:gd name="connsiteX2185" fmla="*/ 5506262 w 6187971"/>
              <a:gd name="connsiteY2185" fmla="*/ 2630999 h 5955635"/>
              <a:gd name="connsiteX2186" fmla="*/ 5507224 w 6187971"/>
              <a:gd name="connsiteY2186" fmla="*/ 2635503 h 5955635"/>
              <a:gd name="connsiteX2187" fmla="*/ 5511728 w 6187971"/>
              <a:gd name="connsiteY2187" fmla="*/ 2634541 h 5955635"/>
              <a:gd name="connsiteX2188" fmla="*/ 5512035 w 6187971"/>
              <a:gd name="connsiteY2188" fmla="*/ 2658023 h 5955635"/>
              <a:gd name="connsiteX2189" fmla="*/ 5513960 w 6187971"/>
              <a:gd name="connsiteY2189" fmla="*/ 2667032 h 5955635"/>
              <a:gd name="connsiteX2190" fmla="*/ 5516847 w 6187971"/>
              <a:gd name="connsiteY2190" fmla="*/ 2680544 h 5955635"/>
              <a:gd name="connsiteX2191" fmla="*/ 5517809 w 6187971"/>
              <a:gd name="connsiteY2191" fmla="*/ 2685047 h 5955635"/>
              <a:gd name="connsiteX2192" fmla="*/ 5514267 w 6187971"/>
              <a:gd name="connsiteY2192" fmla="*/ 2690514 h 5955635"/>
              <a:gd name="connsiteX2193" fmla="*/ 5516191 w 6187971"/>
              <a:gd name="connsiteY2193" fmla="*/ 2699522 h 5955635"/>
              <a:gd name="connsiteX2194" fmla="*/ 5521658 w 6187971"/>
              <a:gd name="connsiteY2194" fmla="*/ 2703064 h 5955635"/>
              <a:gd name="connsiteX2195" fmla="*/ 5544752 w 6187971"/>
              <a:gd name="connsiteY2195" fmla="*/ 2811161 h 5955635"/>
              <a:gd name="connsiteX2196" fmla="*/ 5546330 w 6187971"/>
              <a:gd name="connsiteY2196" fmla="*/ 2862630 h 5955635"/>
              <a:gd name="connsiteX2197" fmla="*/ 5549871 w 6187971"/>
              <a:gd name="connsiteY2197" fmla="*/ 2857164 h 5955635"/>
              <a:gd name="connsiteX2198" fmla="*/ 5560108 w 6187971"/>
              <a:gd name="connsiteY2198" fmla="*/ 2949169 h 5955635"/>
              <a:gd name="connsiteX2199" fmla="*/ 5565575 w 6187971"/>
              <a:gd name="connsiteY2199" fmla="*/ 2952711 h 5955635"/>
              <a:gd name="connsiteX2200" fmla="*/ 5565882 w 6187971"/>
              <a:gd name="connsiteY2200" fmla="*/ 2976194 h 5955635"/>
              <a:gd name="connsiteX2201" fmla="*/ 5562340 w 6187971"/>
              <a:gd name="connsiteY2201" fmla="*/ 2981660 h 5955635"/>
              <a:gd name="connsiteX2202" fmla="*/ 5568769 w 6187971"/>
              <a:gd name="connsiteY2202" fmla="*/ 2989706 h 5955635"/>
              <a:gd name="connsiteX2203" fmla="*/ 5570038 w 6187971"/>
              <a:gd name="connsiteY2203" fmla="*/ 3017692 h 5955635"/>
              <a:gd name="connsiteX2204" fmla="*/ 5571000 w 6187971"/>
              <a:gd name="connsiteY2204" fmla="*/ 3022197 h 5955635"/>
              <a:gd name="connsiteX2205" fmla="*/ 5569384 w 6187971"/>
              <a:gd name="connsiteY2205" fmla="*/ 3036671 h 5955635"/>
              <a:gd name="connsiteX2206" fmla="*/ 5570346 w 6187971"/>
              <a:gd name="connsiteY2206" fmla="*/ 3041174 h 5955635"/>
              <a:gd name="connsiteX2207" fmla="*/ 5571308 w 6187971"/>
              <a:gd name="connsiteY2207" fmla="*/ 3045679 h 5955635"/>
              <a:gd name="connsiteX2208" fmla="*/ 5569650 w 6187971"/>
              <a:gd name="connsiteY2208" fmla="*/ 3126097 h 5955635"/>
              <a:gd name="connsiteX2209" fmla="*/ 5572537 w 6187971"/>
              <a:gd name="connsiteY2209" fmla="*/ 3139609 h 5955635"/>
              <a:gd name="connsiteX2210" fmla="*/ 5573500 w 6187971"/>
              <a:gd name="connsiteY2210" fmla="*/ 3144113 h 5955635"/>
              <a:gd name="connsiteX2211" fmla="*/ 5577349 w 6187971"/>
              <a:gd name="connsiteY2211" fmla="*/ 3162129 h 5955635"/>
              <a:gd name="connsiteX2212" fmla="*/ 5569917 w 6187971"/>
              <a:gd name="connsiteY2212" fmla="*/ 3215523 h 5955635"/>
              <a:gd name="connsiteX2213" fmla="*/ 5551779 w 6187971"/>
              <a:gd name="connsiteY2213" fmla="*/ 3417202 h 5955635"/>
              <a:gd name="connsiteX2214" fmla="*/ 5552741 w 6187971"/>
              <a:gd name="connsiteY2214" fmla="*/ 3421707 h 5955635"/>
              <a:gd name="connsiteX2215" fmla="*/ 5549200 w 6187971"/>
              <a:gd name="connsiteY2215" fmla="*/ 3427172 h 5955635"/>
              <a:gd name="connsiteX2216" fmla="*/ 5528169 w 6187971"/>
              <a:gd name="connsiteY2216" fmla="*/ 3494068 h 5955635"/>
              <a:gd name="connsiteX2217" fmla="*/ 5510688 w 6187971"/>
              <a:gd name="connsiteY2217" fmla="*/ 3559800 h 5955635"/>
              <a:gd name="connsiteX2218" fmla="*/ 5510930 w 6187971"/>
              <a:gd name="connsiteY2218" fmla="*/ 3558388 h 5955635"/>
              <a:gd name="connsiteX2219" fmla="*/ 5512778 w 6187971"/>
              <a:gd name="connsiteY2219" fmla="*/ 3543275 h 5955635"/>
              <a:gd name="connsiteX2220" fmla="*/ 5515358 w 6187971"/>
              <a:gd name="connsiteY2220" fmla="*/ 3533305 h 5955635"/>
              <a:gd name="connsiteX2221" fmla="*/ 5522135 w 6187971"/>
              <a:gd name="connsiteY2221" fmla="*/ 3498890 h 5955635"/>
              <a:gd name="connsiteX2222" fmla="*/ 5533108 w 6187971"/>
              <a:gd name="connsiteY2222" fmla="*/ 3440030 h 5955635"/>
              <a:gd name="connsiteX2223" fmla="*/ 5535687 w 6187971"/>
              <a:gd name="connsiteY2223" fmla="*/ 3430059 h 5955635"/>
              <a:gd name="connsiteX2224" fmla="*/ 5538267 w 6187971"/>
              <a:gd name="connsiteY2224" fmla="*/ 3420089 h 5955635"/>
              <a:gd name="connsiteX2225" fmla="*/ 5532800 w 6187971"/>
              <a:gd name="connsiteY2225" fmla="*/ 3416547 h 5955635"/>
              <a:gd name="connsiteX2226" fmla="*/ 5523137 w 6187971"/>
              <a:gd name="connsiteY2226" fmla="*/ 3437450 h 5955635"/>
              <a:gd name="connsiteX2227" fmla="*/ 5524099 w 6187971"/>
              <a:gd name="connsiteY2227" fmla="*/ 3441955 h 5955635"/>
              <a:gd name="connsiteX2228" fmla="*/ 5505387 w 6187971"/>
              <a:gd name="connsiteY2228" fmla="*/ 3530725 h 5955635"/>
              <a:gd name="connsiteX2229" fmla="*/ 5506350 w 6187971"/>
              <a:gd name="connsiteY2229" fmla="*/ 3535230 h 5955635"/>
              <a:gd name="connsiteX2230" fmla="*/ 5493145 w 6187971"/>
              <a:gd name="connsiteY2230" fmla="*/ 3561598 h 5955635"/>
              <a:gd name="connsiteX2231" fmla="*/ 5485406 w 6187971"/>
              <a:gd name="connsiteY2231" fmla="*/ 3591510 h 5955635"/>
              <a:gd name="connsiteX2232" fmla="*/ 5472745 w 6187971"/>
              <a:gd name="connsiteY2232" fmla="*/ 3650731 h 5955635"/>
              <a:gd name="connsiteX2233" fmla="*/ 5453639 w 6187971"/>
              <a:gd name="connsiteY2233" fmla="*/ 3702176 h 5955635"/>
              <a:gd name="connsiteX2234" fmla="*/ 5451565 w 6187971"/>
              <a:gd name="connsiteY2234" fmla="*/ 3697642 h 5955635"/>
              <a:gd name="connsiteX2235" fmla="*/ 5369715 w 6187971"/>
              <a:gd name="connsiteY2235" fmla="*/ 3931772 h 5955635"/>
              <a:gd name="connsiteX2236" fmla="*/ 5365212 w 6187971"/>
              <a:gd name="connsiteY2236" fmla="*/ 3932734 h 5955635"/>
              <a:gd name="connsiteX2237" fmla="*/ 5366174 w 6187971"/>
              <a:gd name="connsiteY2237" fmla="*/ 3937239 h 5955635"/>
              <a:gd name="connsiteX2238" fmla="*/ 5367136 w 6187971"/>
              <a:gd name="connsiteY2238" fmla="*/ 3941742 h 5955635"/>
              <a:gd name="connsiteX2239" fmla="*/ 5352006 w 6187971"/>
              <a:gd name="connsiteY2239" fmla="*/ 3959103 h 5955635"/>
              <a:gd name="connsiteX2240" fmla="*/ 5329445 w 6187971"/>
              <a:gd name="connsiteY2240" fmla="*/ 4029858 h 5955635"/>
              <a:gd name="connsiteX2241" fmla="*/ 5326559 w 6187971"/>
              <a:gd name="connsiteY2241" fmla="*/ 4016346 h 5955635"/>
              <a:gd name="connsiteX2242" fmla="*/ 5319782 w 6187971"/>
              <a:gd name="connsiteY2242" fmla="*/ 4050762 h 5955635"/>
              <a:gd name="connsiteX2243" fmla="*/ 5314316 w 6187971"/>
              <a:gd name="connsiteY2243" fmla="*/ 4047220 h 5955635"/>
              <a:gd name="connsiteX2244" fmla="*/ 5276625 w 6187971"/>
              <a:gd name="connsiteY2244" fmla="*/ 4135336 h 5955635"/>
              <a:gd name="connsiteX2245" fmla="*/ 5272122 w 6187971"/>
              <a:gd name="connsiteY2245" fmla="*/ 4136298 h 5955635"/>
              <a:gd name="connsiteX2246" fmla="*/ 5234124 w 6187971"/>
              <a:gd name="connsiteY2246" fmla="*/ 4200931 h 5955635"/>
              <a:gd name="connsiteX2247" fmla="*/ 5190005 w 6187971"/>
              <a:gd name="connsiteY2247" fmla="*/ 4281002 h 5955635"/>
              <a:gd name="connsiteX2248" fmla="*/ 5161796 w 6187971"/>
              <a:gd name="connsiteY2248" fmla="*/ 4317053 h 5955635"/>
              <a:gd name="connsiteX2249" fmla="*/ 5135887 w 6187971"/>
              <a:gd name="connsiteY2249" fmla="*/ 4358358 h 5955635"/>
              <a:gd name="connsiteX2250" fmla="*/ 5134954 w 6187971"/>
              <a:gd name="connsiteY2250" fmla="*/ 4353989 h 5955635"/>
              <a:gd name="connsiteX2251" fmla="*/ 5131412 w 6187971"/>
              <a:gd name="connsiteY2251" fmla="*/ 4359456 h 5955635"/>
              <a:gd name="connsiteX2252" fmla="*/ 5128832 w 6187971"/>
              <a:gd name="connsiteY2252" fmla="*/ 4369426 h 5955635"/>
              <a:gd name="connsiteX2253" fmla="*/ 5127869 w 6187971"/>
              <a:gd name="connsiteY2253" fmla="*/ 4364921 h 5955635"/>
              <a:gd name="connsiteX2254" fmla="*/ 5106619 w 6187971"/>
              <a:gd name="connsiteY2254" fmla="*/ 4397719 h 5955635"/>
              <a:gd name="connsiteX2255" fmla="*/ 5107581 w 6187971"/>
              <a:gd name="connsiteY2255" fmla="*/ 4402224 h 5955635"/>
              <a:gd name="connsiteX2256" fmla="*/ 5105001 w 6187971"/>
              <a:gd name="connsiteY2256" fmla="*/ 4412194 h 5955635"/>
              <a:gd name="connsiteX2257" fmla="*/ 5103077 w 6187971"/>
              <a:gd name="connsiteY2257" fmla="*/ 4403186 h 5955635"/>
              <a:gd name="connsiteX2258" fmla="*/ 5092452 w 6187971"/>
              <a:gd name="connsiteY2258" fmla="*/ 4419585 h 5955635"/>
              <a:gd name="connsiteX2259" fmla="*/ 5091489 w 6187971"/>
              <a:gd name="connsiteY2259" fmla="*/ 4415080 h 5955635"/>
              <a:gd name="connsiteX2260" fmla="*/ 5090527 w 6187971"/>
              <a:gd name="connsiteY2260" fmla="*/ 4410577 h 5955635"/>
              <a:gd name="connsiteX2261" fmla="*/ 5086023 w 6187971"/>
              <a:gd name="connsiteY2261" fmla="*/ 4411539 h 5955635"/>
              <a:gd name="connsiteX2262" fmla="*/ 5087947 w 6187971"/>
              <a:gd name="connsiteY2262" fmla="*/ 4420547 h 5955635"/>
              <a:gd name="connsiteX2263" fmla="*/ 5088910 w 6187971"/>
              <a:gd name="connsiteY2263" fmla="*/ 4425051 h 5955635"/>
              <a:gd name="connsiteX2264" fmla="*/ 5085368 w 6187971"/>
              <a:gd name="connsiteY2264" fmla="*/ 4430518 h 5955635"/>
              <a:gd name="connsiteX2265" fmla="*/ 5080864 w 6187971"/>
              <a:gd name="connsiteY2265" fmla="*/ 4431480 h 5955635"/>
              <a:gd name="connsiteX2266" fmla="*/ 5076360 w 6187971"/>
              <a:gd name="connsiteY2266" fmla="*/ 4432443 h 5955635"/>
              <a:gd name="connsiteX2267" fmla="*/ 5077322 w 6187971"/>
              <a:gd name="connsiteY2267" fmla="*/ 4436946 h 5955635"/>
              <a:gd name="connsiteX2268" fmla="*/ 5078284 w 6187971"/>
              <a:gd name="connsiteY2268" fmla="*/ 4441450 h 5955635"/>
              <a:gd name="connsiteX2269" fmla="*/ 5066697 w 6187971"/>
              <a:gd name="connsiteY2269" fmla="*/ 4453345 h 5955635"/>
              <a:gd name="connsiteX2270" fmla="*/ 5065735 w 6187971"/>
              <a:gd name="connsiteY2270" fmla="*/ 4448841 h 5955635"/>
              <a:gd name="connsiteX2271" fmla="*/ 5062192 w 6187971"/>
              <a:gd name="connsiteY2271" fmla="*/ 4454307 h 5955635"/>
              <a:gd name="connsiteX2272" fmla="*/ 5058650 w 6187971"/>
              <a:gd name="connsiteY2272" fmla="*/ 4459774 h 5955635"/>
              <a:gd name="connsiteX2273" fmla="*/ 5056071 w 6187971"/>
              <a:gd name="connsiteY2273" fmla="*/ 4469744 h 5955635"/>
              <a:gd name="connsiteX2274" fmla="*/ 5055109 w 6187971"/>
              <a:gd name="connsiteY2274" fmla="*/ 4465240 h 5955635"/>
              <a:gd name="connsiteX2275" fmla="*/ 5039017 w 6187971"/>
              <a:gd name="connsiteY2275" fmla="*/ 4478097 h 5955635"/>
              <a:gd name="connsiteX2276" fmla="*/ 5037093 w 6187971"/>
              <a:gd name="connsiteY2276" fmla="*/ 4469089 h 5955635"/>
              <a:gd name="connsiteX2277" fmla="*/ 5021963 w 6187971"/>
              <a:gd name="connsiteY2277" fmla="*/ 4486451 h 5955635"/>
              <a:gd name="connsiteX2278" fmla="*/ 5021001 w 6187971"/>
              <a:gd name="connsiteY2278" fmla="*/ 4481946 h 5955635"/>
              <a:gd name="connsiteX2279" fmla="*/ 5024543 w 6187971"/>
              <a:gd name="connsiteY2279" fmla="*/ 4476480 h 5955635"/>
              <a:gd name="connsiteX2280" fmla="*/ 5023581 w 6187971"/>
              <a:gd name="connsiteY2280" fmla="*/ 4471976 h 5955635"/>
              <a:gd name="connsiteX2281" fmla="*/ 5020039 w 6187971"/>
              <a:gd name="connsiteY2281" fmla="*/ 4477442 h 5955635"/>
              <a:gd name="connsiteX2282" fmla="*/ 5016497 w 6187971"/>
              <a:gd name="connsiteY2282" fmla="*/ 4482909 h 5955635"/>
              <a:gd name="connsiteX2283" fmla="*/ 5013917 w 6187971"/>
              <a:gd name="connsiteY2283" fmla="*/ 4492879 h 5955635"/>
              <a:gd name="connsiteX2284" fmla="*/ 5022925 w 6187971"/>
              <a:gd name="connsiteY2284" fmla="*/ 4490954 h 5955635"/>
              <a:gd name="connsiteX2285" fmla="*/ 5019383 w 6187971"/>
              <a:gd name="connsiteY2285" fmla="*/ 4496421 h 5955635"/>
              <a:gd name="connsiteX2286" fmla="*/ 5002636 w 6187971"/>
              <a:gd name="connsiteY2286" fmla="*/ 4528256 h 5955635"/>
              <a:gd name="connsiteX2287" fmla="*/ 5019690 w 6187971"/>
              <a:gd name="connsiteY2287" fmla="*/ 4519904 h 5955635"/>
              <a:gd name="connsiteX2288" fmla="*/ 5004561 w 6187971"/>
              <a:gd name="connsiteY2288" fmla="*/ 4537265 h 5955635"/>
              <a:gd name="connsiteX2289" fmla="*/ 4993936 w 6187971"/>
              <a:gd name="connsiteY2289" fmla="*/ 4553664 h 5955635"/>
              <a:gd name="connsiteX2290" fmla="*/ 4985890 w 6187971"/>
              <a:gd name="connsiteY2290" fmla="*/ 4560092 h 5955635"/>
              <a:gd name="connsiteX2291" fmla="*/ 4983966 w 6187971"/>
              <a:gd name="connsiteY2291" fmla="*/ 4551084 h 5955635"/>
              <a:gd name="connsiteX2292" fmla="*/ 4969798 w 6187971"/>
              <a:gd name="connsiteY2292" fmla="*/ 4572949 h 5955635"/>
              <a:gd name="connsiteX2293" fmla="*/ 4964332 w 6187971"/>
              <a:gd name="connsiteY2293" fmla="*/ 4569407 h 5955635"/>
              <a:gd name="connsiteX2294" fmla="*/ 4967874 w 6187971"/>
              <a:gd name="connsiteY2294" fmla="*/ 4563941 h 5955635"/>
              <a:gd name="connsiteX2295" fmla="*/ 4966911 w 6187971"/>
              <a:gd name="connsiteY2295" fmla="*/ 4559437 h 5955635"/>
              <a:gd name="connsiteX2296" fmla="*/ 4962407 w 6187971"/>
              <a:gd name="connsiteY2296" fmla="*/ 4560400 h 5955635"/>
              <a:gd name="connsiteX2297" fmla="*/ 4958866 w 6187971"/>
              <a:gd name="connsiteY2297" fmla="*/ 4565865 h 5955635"/>
              <a:gd name="connsiteX2298" fmla="*/ 4959828 w 6187971"/>
              <a:gd name="connsiteY2298" fmla="*/ 4570370 h 5955635"/>
              <a:gd name="connsiteX2299" fmla="*/ 4956286 w 6187971"/>
              <a:gd name="connsiteY2299" fmla="*/ 4575836 h 5955635"/>
              <a:gd name="connsiteX2300" fmla="*/ 4952744 w 6187971"/>
              <a:gd name="connsiteY2300" fmla="*/ 4581303 h 5955635"/>
              <a:gd name="connsiteX2301" fmla="*/ 4948240 w 6187971"/>
              <a:gd name="connsiteY2301" fmla="*/ 4582265 h 5955635"/>
              <a:gd name="connsiteX2302" fmla="*/ 4949202 w 6187971"/>
              <a:gd name="connsiteY2302" fmla="*/ 4586769 h 5955635"/>
              <a:gd name="connsiteX2303" fmla="*/ 4944698 w 6187971"/>
              <a:gd name="connsiteY2303" fmla="*/ 4587731 h 5955635"/>
              <a:gd name="connsiteX2304" fmla="*/ 4943735 w 6187971"/>
              <a:gd name="connsiteY2304" fmla="*/ 4583228 h 5955635"/>
              <a:gd name="connsiteX2305" fmla="*/ 4946315 w 6187971"/>
              <a:gd name="connsiteY2305" fmla="*/ 4573257 h 5955635"/>
              <a:gd name="connsiteX2306" fmla="*/ 4953399 w 6187971"/>
              <a:gd name="connsiteY2306" fmla="*/ 4562324 h 5955635"/>
              <a:gd name="connsiteX2307" fmla="*/ 4948895 w 6187971"/>
              <a:gd name="connsiteY2307" fmla="*/ 4563286 h 5955635"/>
              <a:gd name="connsiteX2308" fmla="*/ 4945353 w 6187971"/>
              <a:gd name="connsiteY2308" fmla="*/ 4568752 h 5955635"/>
              <a:gd name="connsiteX2309" fmla="*/ 4934728 w 6187971"/>
              <a:gd name="connsiteY2309" fmla="*/ 4585152 h 5955635"/>
              <a:gd name="connsiteX2310" fmla="*/ 4935690 w 6187971"/>
              <a:gd name="connsiteY2310" fmla="*/ 4589655 h 5955635"/>
              <a:gd name="connsiteX2311" fmla="*/ 4929569 w 6187971"/>
              <a:gd name="connsiteY2311" fmla="*/ 4605092 h 5955635"/>
              <a:gd name="connsiteX2312" fmla="*/ 4880638 w 6187971"/>
              <a:gd name="connsiteY2312" fmla="*/ 4662642 h 5955635"/>
              <a:gd name="connsiteX2313" fmla="*/ 4876134 w 6187971"/>
              <a:gd name="connsiteY2313" fmla="*/ 4663604 h 5955635"/>
              <a:gd name="connsiteX2314" fmla="*/ 4872593 w 6187971"/>
              <a:gd name="connsiteY2314" fmla="*/ 4669071 h 5955635"/>
              <a:gd name="connsiteX2315" fmla="*/ 4861005 w 6187971"/>
              <a:gd name="connsiteY2315" fmla="*/ 4680965 h 5955635"/>
              <a:gd name="connsiteX2316" fmla="*/ 4857463 w 6187971"/>
              <a:gd name="connsiteY2316" fmla="*/ 4686432 h 5955635"/>
              <a:gd name="connsiteX2317" fmla="*/ 4845875 w 6187971"/>
              <a:gd name="connsiteY2317" fmla="*/ 4698327 h 5955635"/>
              <a:gd name="connsiteX2318" fmla="*/ 4834288 w 6187971"/>
              <a:gd name="connsiteY2318" fmla="*/ 4710222 h 5955635"/>
              <a:gd name="connsiteX2319" fmla="*/ 4798562 w 6187971"/>
              <a:gd name="connsiteY2319" fmla="*/ 4741402 h 5955635"/>
              <a:gd name="connsiteX2320" fmla="*/ 4762182 w 6187971"/>
              <a:gd name="connsiteY2320" fmla="*/ 4791561 h 5955635"/>
              <a:gd name="connsiteX2321" fmla="*/ 4750594 w 6187971"/>
              <a:gd name="connsiteY2321" fmla="*/ 4803457 h 5955635"/>
              <a:gd name="connsiteX2322" fmla="*/ 4761527 w 6187971"/>
              <a:gd name="connsiteY2322" fmla="*/ 4810540 h 5955635"/>
              <a:gd name="connsiteX2323" fmla="*/ 4792748 w 6187971"/>
              <a:gd name="connsiteY2323" fmla="*/ 4780322 h 5955635"/>
              <a:gd name="connsiteX2324" fmla="*/ 4825586 w 6187971"/>
              <a:gd name="connsiteY2324" fmla="*/ 4735629 h 5955635"/>
              <a:gd name="connsiteX2325" fmla="*/ 4840716 w 6187971"/>
              <a:gd name="connsiteY2325" fmla="*/ 4718268 h 5955635"/>
              <a:gd name="connsiteX2326" fmla="*/ 4841678 w 6187971"/>
              <a:gd name="connsiteY2326" fmla="*/ 4722772 h 5955635"/>
              <a:gd name="connsiteX2327" fmla="*/ 4837175 w 6187971"/>
              <a:gd name="connsiteY2327" fmla="*/ 4723734 h 5955635"/>
              <a:gd name="connsiteX2328" fmla="*/ 4838137 w 6187971"/>
              <a:gd name="connsiteY2328" fmla="*/ 4728239 h 5955635"/>
              <a:gd name="connsiteX2329" fmla="*/ 4842641 w 6187971"/>
              <a:gd name="connsiteY2329" fmla="*/ 4727276 h 5955635"/>
              <a:gd name="connsiteX2330" fmla="*/ 4846183 w 6187971"/>
              <a:gd name="connsiteY2330" fmla="*/ 4721810 h 5955635"/>
              <a:gd name="connsiteX2331" fmla="*/ 4843296 w 6187971"/>
              <a:gd name="connsiteY2331" fmla="*/ 4708298 h 5955635"/>
              <a:gd name="connsiteX2332" fmla="*/ 4854883 w 6187971"/>
              <a:gd name="connsiteY2332" fmla="*/ 4696402 h 5955635"/>
              <a:gd name="connsiteX2333" fmla="*/ 4863892 w 6187971"/>
              <a:gd name="connsiteY2333" fmla="*/ 4694478 h 5955635"/>
              <a:gd name="connsiteX2334" fmla="*/ 4864854 w 6187971"/>
              <a:gd name="connsiteY2334" fmla="*/ 4698982 h 5955635"/>
              <a:gd name="connsiteX2335" fmla="*/ 4868395 w 6187971"/>
              <a:gd name="connsiteY2335" fmla="*/ 4693515 h 5955635"/>
              <a:gd name="connsiteX2336" fmla="*/ 4867433 w 6187971"/>
              <a:gd name="connsiteY2336" fmla="*/ 4689012 h 5955635"/>
              <a:gd name="connsiteX2337" fmla="*/ 4870013 w 6187971"/>
              <a:gd name="connsiteY2337" fmla="*/ 4679041 h 5955635"/>
              <a:gd name="connsiteX2338" fmla="*/ 4878058 w 6187971"/>
              <a:gd name="connsiteY2338" fmla="*/ 4672613 h 5955635"/>
              <a:gd name="connsiteX2339" fmla="*/ 4882563 w 6187971"/>
              <a:gd name="connsiteY2339" fmla="*/ 4671651 h 5955635"/>
              <a:gd name="connsiteX2340" fmla="*/ 4881600 w 6187971"/>
              <a:gd name="connsiteY2340" fmla="*/ 4667146 h 5955635"/>
              <a:gd name="connsiteX2341" fmla="*/ 4885142 w 6187971"/>
              <a:gd name="connsiteY2341" fmla="*/ 4661680 h 5955635"/>
              <a:gd name="connsiteX2342" fmla="*/ 4935035 w 6187971"/>
              <a:gd name="connsiteY2342" fmla="*/ 4608634 h 5955635"/>
              <a:gd name="connsiteX2343" fmla="*/ 4938577 w 6187971"/>
              <a:gd name="connsiteY2343" fmla="*/ 4603167 h 5955635"/>
              <a:gd name="connsiteX2344" fmla="*/ 4937615 w 6187971"/>
              <a:gd name="connsiteY2344" fmla="*/ 4598664 h 5955635"/>
              <a:gd name="connsiteX2345" fmla="*/ 4942119 w 6187971"/>
              <a:gd name="connsiteY2345" fmla="*/ 4597702 h 5955635"/>
              <a:gd name="connsiteX2346" fmla="*/ 4943081 w 6187971"/>
              <a:gd name="connsiteY2346" fmla="*/ 4602205 h 5955635"/>
              <a:gd name="connsiteX2347" fmla="*/ 4963677 w 6187971"/>
              <a:gd name="connsiteY2347" fmla="*/ 4588386 h 5955635"/>
              <a:gd name="connsiteX2348" fmla="*/ 4962715 w 6187971"/>
              <a:gd name="connsiteY2348" fmla="*/ 4583882 h 5955635"/>
              <a:gd name="connsiteX2349" fmla="*/ 4961097 w 6187971"/>
              <a:gd name="connsiteY2349" fmla="*/ 4598356 h 5955635"/>
              <a:gd name="connsiteX2350" fmla="*/ 4991357 w 6187971"/>
              <a:gd name="connsiteY2350" fmla="*/ 4563634 h 5955635"/>
              <a:gd name="connsiteX2351" fmla="*/ 5010027 w 6187971"/>
              <a:gd name="connsiteY2351" fmla="*/ 4540806 h 5955635"/>
              <a:gd name="connsiteX2352" fmla="*/ 5028699 w 6187971"/>
              <a:gd name="connsiteY2352" fmla="*/ 4517979 h 5955635"/>
              <a:gd name="connsiteX2353" fmla="*/ 5061537 w 6187971"/>
              <a:gd name="connsiteY2353" fmla="*/ 4473286 h 5955635"/>
              <a:gd name="connsiteX2354" fmla="*/ 5073126 w 6187971"/>
              <a:gd name="connsiteY2354" fmla="*/ 4461391 h 5955635"/>
              <a:gd name="connsiteX2355" fmla="*/ 5080209 w 6187971"/>
              <a:gd name="connsiteY2355" fmla="*/ 4450458 h 5955635"/>
              <a:gd name="connsiteX2356" fmla="*/ 5088254 w 6187971"/>
              <a:gd name="connsiteY2356" fmla="*/ 4444030 h 5955635"/>
              <a:gd name="connsiteX2357" fmla="*/ 5098881 w 6187971"/>
              <a:gd name="connsiteY2357" fmla="*/ 4427631 h 5955635"/>
              <a:gd name="connsiteX2358" fmla="*/ 5110468 w 6187971"/>
              <a:gd name="connsiteY2358" fmla="*/ 4415736 h 5955635"/>
              <a:gd name="connsiteX2359" fmla="*/ 5116589 w 6187971"/>
              <a:gd name="connsiteY2359" fmla="*/ 4400299 h 5955635"/>
              <a:gd name="connsiteX2360" fmla="*/ 5121093 w 6187971"/>
              <a:gd name="connsiteY2360" fmla="*/ 4399337 h 5955635"/>
              <a:gd name="connsiteX2361" fmla="*/ 5231197 w 6187971"/>
              <a:gd name="connsiteY2361" fmla="*/ 4253363 h 5955635"/>
              <a:gd name="connsiteX2362" fmla="*/ 5235700 w 6187971"/>
              <a:gd name="connsiteY2362" fmla="*/ 4252401 h 5955635"/>
              <a:gd name="connsiteX2363" fmla="*/ 5240205 w 6187971"/>
              <a:gd name="connsiteY2363" fmla="*/ 4251439 h 5955635"/>
              <a:gd name="connsiteX2364" fmla="*/ 5233121 w 6187971"/>
              <a:gd name="connsiteY2364" fmla="*/ 4262371 h 5955635"/>
              <a:gd name="connsiteX2365" fmla="*/ 5226037 w 6187971"/>
              <a:gd name="connsiteY2365" fmla="*/ 4273304 h 5955635"/>
              <a:gd name="connsiteX2366" fmla="*/ 5218954 w 6187971"/>
              <a:gd name="connsiteY2366" fmla="*/ 4284236 h 5955635"/>
              <a:gd name="connsiteX2367" fmla="*/ 5219916 w 6187971"/>
              <a:gd name="connsiteY2367" fmla="*/ 4288741 h 5955635"/>
              <a:gd name="connsiteX2368" fmla="*/ 5202207 w 6187971"/>
              <a:gd name="connsiteY2368" fmla="*/ 4316072 h 5955635"/>
              <a:gd name="connsiteX2369" fmla="*/ 5203169 w 6187971"/>
              <a:gd name="connsiteY2369" fmla="*/ 4320576 h 5955635"/>
              <a:gd name="connsiteX2370" fmla="*/ 5207674 w 6187971"/>
              <a:gd name="connsiteY2370" fmla="*/ 4319614 h 5955635"/>
              <a:gd name="connsiteX2371" fmla="*/ 5211216 w 6187971"/>
              <a:gd name="connsiteY2371" fmla="*/ 4314147 h 5955635"/>
              <a:gd name="connsiteX2372" fmla="*/ 5214757 w 6187971"/>
              <a:gd name="connsiteY2372" fmla="*/ 4308682 h 5955635"/>
              <a:gd name="connsiteX2373" fmla="*/ 5218299 w 6187971"/>
              <a:gd name="connsiteY2373" fmla="*/ 4303215 h 5955635"/>
              <a:gd name="connsiteX2374" fmla="*/ 5225382 w 6187971"/>
              <a:gd name="connsiteY2374" fmla="*/ 4292283 h 5955635"/>
              <a:gd name="connsiteX2375" fmla="*/ 5214073 w 6187971"/>
              <a:gd name="connsiteY2375" fmla="*/ 4310299 h 5955635"/>
              <a:gd name="connsiteX2376" fmla="*/ 5204204 w 6187971"/>
              <a:gd name="connsiteY2376" fmla="*/ 4325020 h 5955635"/>
              <a:gd name="connsiteX2377" fmla="*/ 5204132 w 6187971"/>
              <a:gd name="connsiteY2377" fmla="*/ 4325081 h 5955635"/>
              <a:gd name="connsiteX2378" fmla="*/ 5204128 w 6187971"/>
              <a:gd name="connsiteY2378" fmla="*/ 4325131 h 5955635"/>
              <a:gd name="connsiteX2379" fmla="*/ 5203246 w 6187971"/>
              <a:gd name="connsiteY2379" fmla="*/ 4326447 h 5955635"/>
              <a:gd name="connsiteX2380" fmla="*/ 5194162 w 6187971"/>
              <a:gd name="connsiteY2380" fmla="*/ 4322501 h 5955635"/>
              <a:gd name="connsiteX2381" fmla="*/ 5159705 w 6187971"/>
              <a:gd name="connsiteY2381" fmla="*/ 4381669 h 5955635"/>
              <a:gd name="connsiteX2382" fmla="*/ 5164209 w 6187971"/>
              <a:gd name="connsiteY2382" fmla="*/ 4380706 h 5955635"/>
              <a:gd name="connsiteX2383" fmla="*/ 5153584 w 6187971"/>
              <a:gd name="connsiteY2383" fmla="*/ 4397105 h 5955635"/>
              <a:gd name="connsiteX2384" fmla="*/ 5149080 w 6187971"/>
              <a:gd name="connsiteY2384" fmla="*/ 4398068 h 5955635"/>
              <a:gd name="connsiteX2385" fmla="*/ 5150042 w 6187971"/>
              <a:gd name="connsiteY2385" fmla="*/ 4402571 h 5955635"/>
              <a:gd name="connsiteX2386" fmla="*/ 5145539 w 6187971"/>
              <a:gd name="connsiteY2386" fmla="*/ 4403533 h 5955635"/>
              <a:gd name="connsiteX2387" fmla="*/ 5138455 w 6187971"/>
              <a:gd name="connsiteY2387" fmla="*/ 4414466 h 5955635"/>
              <a:gd name="connsiteX2388" fmla="*/ 5135875 w 6187971"/>
              <a:gd name="connsiteY2388" fmla="*/ 4424436 h 5955635"/>
              <a:gd name="connsiteX2389" fmla="*/ 5132334 w 6187971"/>
              <a:gd name="connsiteY2389" fmla="*/ 4429903 h 5955635"/>
              <a:gd name="connsiteX2390" fmla="*/ 5121707 w 6187971"/>
              <a:gd name="connsiteY2390" fmla="*/ 4446302 h 5955635"/>
              <a:gd name="connsiteX2391" fmla="*/ 5122670 w 6187971"/>
              <a:gd name="connsiteY2391" fmla="*/ 4450806 h 5955635"/>
              <a:gd name="connsiteX2392" fmla="*/ 5119128 w 6187971"/>
              <a:gd name="connsiteY2392" fmla="*/ 4456272 h 5955635"/>
              <a:gd name="connsiteX2393" fmla="*/ 5086289 w 6187971"/>
              <a:gd name="connsiteY2393" fmla="*/ 4500965 h 5955635"/>
              <a:gd name="connsiteX2394" fmla="*/ 5080824 w 6187971"/>
              <a:gd name="connsiteY2394" fmla="*/ 4497423 h 5955635"/>
              <a:gd name="connsiteX2395" fmla="*/ 5084365 w 6187971"/>
              <a:gd name="connsiteY2395" fmla="*/ 4491957 h 5955635"/>
              <a:gd name="connsiteX2396" fmla="*/ 5087907 w 6187971"/>
              <a:gd name="connsiteY2396" fmla="*/ 4486491 h 5955635"/>
              <a:gd name="connsiteX2397" fmla="*/ 5083403 w 6187971"/>
              <a:gd name="connsiteY2397" fmla="*/ 4487453 h 5955635"/>
              <a:gd name="connsiteX2398" fmla="*/ 5079862 w 6187971"/>
              <a:gd name="connsiteY2398" fmla="*/ 4492920 h 5955635"/>
              <a:gd name="connsiteX2399" fmla="*/ 5076319 w 6187971"/>
              <a:gd name="connsiteY2399" fmla="*/ 4498385 h 5955635"/>
              <a:gd name="connsiteX2400" fmla="*/ 5077282 w 6187971"/>
              <a:gd name="connsiteY2400" fmla="*/ 4502890 h 5955635"/>
              <a:gd name="connsiteX2401" fmla="*/ 5078244 w 6187971"/>
              <a:gd name="connsiteY2401" fmla="*/ 4507394 h 5955635"/>
              <a:gd name="connsiteX2402" fmla="*/ 5044443 w 6187971"/>
              <a:gd name="connsiteY2402" fmla="*/ 4547582 h 5955635"/>
              <a:gd name="connsiteX2403" fmla="*/ 5045405 w 6187971"/>
              <a:gd name="connsiteY2403" fmla="*/ 4552086 h 5955635"/>
              <a:gd name="connsiteX2404" fmla="*/ 4968796 w 6187971"/>
              <a:gd name="connsiteY2404" fmla="*/ 4634389 h 5955635"/>
              <a:gd name="connsiteX2405" fmla="*/ 4860964 w 6187971"/>
              <a:gd name="connsiteY2405" fmla="*/ 4746909 h 5955635"/>
              <a:gd name="connsiteX2406" fmla="*/ 4837789 w 6187971"/>
              <a:gd name="connsiteY2406" fmla="*/ 4770699 h 5955635"/>
              <a:gd name="connsiteX2407" fmla="*/ 4833284 w 6187971"/>
              <a:gd name="connsiteY2407" fmla="*/ 4771662 h 5955635"/>
              <a:gd name="connsiteX2408" fmla="*/ 4820735 w 6187971"/>
              <a:gd name="connsiteY2408" fmla="*/ 4779052 h 5955635"/>
              <a:gd name="connsiteX2409" fmla="*/ 4817192 w 6187971"/>
              <a:gd name="connsiteY2409" fmla="*/ 4784519 h 5955635"/>
              <a:gd name="connsiteX2410" fmla="*/ 4821697 w 6187971"/>
              <a:gd name="connsiteY2410" fmla="*/ 4783556 h 5955635"/>
              <a:gd name="connsiteX2411" fmla="*/ 4762796 w 6187971"/>
              <a:gd name="connsiteY2411" fmla="*/ 4838527 h 5955635"/>
              <a:gd name="connsiteX2412" fmla="*/ 4715484 w 6187971"/>
              <a:gd name="connsiteY2412" fmla="*/ 4881602 h 5955635"/>
              <a:gd name="connsiteX2413" fmla="*/ 4699392 w 6187971"/>
              <a:gd name="connsiteY2413" fmla="*/ 4894460 h 5955635"/>
              <a:gd name="connsiteX2414" fmla="*/ 4654658 w 6187971"/>
              <a:gd name="connsiteY2414" fmla="*/ 4927565 h 5955635"/>
              <a:gd name="connsiteX2415" fmla="*/ 4623437 w 6187971"/>
              <a:gd name="connsiteY2415" fmla="*/ 4957784 h 5955635"/>
              <a:gd name="connsiteX2416" fmla="*/ 4440960 w 6187971"/>
              <a:gd name="connsiteY2416" fmla="*/ 5095671 h 5955635"/>
              <a:gd name="connsiteX2417" fmla="*/ 4291323 w 6187971"/>
              <a:gd name="connsiteY2417" fmla="*/ 5188865 h 5955635"/>
              <a:gd name="connsiteX2418" fmla="*/ 4134296 w 6187971"/>
              <a:gd name="connsiteY2418" fmla="*/ 5269510 h 5955635"/>
              <a:gd name="connsiteX2419" fmla="*/ 4117242 w 6187971"/>
              <a:gd name="connsiteY2419" fmla="*/ 5277863 h 5955635"/>
              <a:gd name="connsiteX2420" fmla="*/ 3802571 w 6187971"/>
              <a:gd name="connsiteY2420" fmla="*/ 5392188 h 5955635"/>
              <a:gd name="connsiteX2421" fmla="*/ 3637806 w 6187971"/>
              <a:gd name="connsiteY2421" fmla="*/ 5433865 h 5955635"/>
              <a:gd name="connsiteX2422" fmla="*/ 3560810 w 6187971"/>
              <a:gd name="connsiteY2422" fmla="*/ 5445094 h 5955635"/>
              <a:gd name="connsiteX2423" fmla="*/ 3576039 w 6187971"/>
              <a:gd name="connsiteY2423" fmla="*/ 5442351 h 5955635"/>
              <a:gd name="connsiteX2424" fmla="*/ 3617903 w 6187971"/>
              <a:gd name="connsiteY2424" fmla="*/ 5431641 h 5955635"/>
              <a:gd name="connsiteX2425" fmla="*/ 3622408 w 6187971"/>
              <a:gd name="connsiteY2425" fmla="*/ 5430679 h 5955635"/>
              <a:gd name="connsiteX2426" fmla="*/ 3756567 w 6187971"/>
              <a:gd name="connsiteY2426" fmla="*/ 5397306 h 5955635"/>
              <a:gd name="connsiteX2427" fmla="*/ 3761071 w 6187971"/>
              <a:gd name="connsiteY2427" fmla="*/ 5396344 h 5955635"/>
              <a:gd name="connsiteX2428" fmla="*/ 3764613 w 6187971"/>
              <a:gd name="connsiteY2428" fmla="*/ 5390877 h 5955635"/>
              <a:gd name="connsiteX2429" fmla="*/ 3755605 w 6187971"/>
              <a:gd name="connsiteY2429" fmla="*/ 5392802 h 5955635"/>
              <a:gd name="connsiteX2430" fmla="*/ 3756567 w 6187971"/>
              <a:gd name="connsiteY2430" fmla="*/ 5397306 h 5955635"/>
              <a:gd name="connsiteX2431" fmla="*/ 3621445 w 6187971"/>
              <a:gd name="connsiteY2431" fmla="*/ 5426174 h 5955635"/>
              <a:gd name="connsiteX2432" fmla="*/ 3615016 w 6187971"/>
              <a:gd name="connsiteY2432" fmla="*/ 5418129 h 5955635"/>
              <a:gd name="connsiteX2433" fmla="*/ 3610512 w 6187971"/>
              <a:gd name="connsiteY2433" fmla="*/ 5419091 h 5955635"/>
              <a:gd name="connsiteX2434" fmla="*/ 3611474 w 6187971"/>
              <a:gd name="connsiteY2434" fmla="*/ 5423595 h 5955635"/>
              <a:gd name="connsiteX2435" fmla="*/ 3516889 w 6187971"/>
              <a:gd name="connsiteY2435" fmla="*/ 5443802 h 5955635"/>
              <a:gd name="connsiteX2436" fmla="*/ 3517851 w 6187971"/>
              <a:gd name="connsiteY2436" fmla="*/ 5448307 h 5955635"/>
              <a:gd name="connsiteX2437" fmla="*/ 3498872 w 6187971"/>
              <a:gd name="connsiteY2437" fmla="*/ 5447651 h 5955635"/>
              <a:gd name="connsiteX2438" fmla="*/ 3489865 w 6187971"/>
              <a:gd name="connsiteY2438" fmla="*/ 5449576 h 5955635"/>
              <a:gd name="connsiteX2439" fmla="*/ 3490519 w 6187971"/>
              <a:gd name="connsiteY2439" fmla="*/ 5430598 h 5955635"/>
              <a:gd name="connsiteX2440" fmla="*/ 3508535 w 6187971"/>
              <a:gd name="connsiteY2440" fmla="*/ 5426749 h 5955635"/>
              <a:gd name="connsiteX2441" fmla="*/ 3535561 w 6187971"/>
              <a:gd name="connsiteY2441" fmla="*/ 5420975 h 5955635"/>
              <a:gd name="connsiteX2442" fmla="*/ 3540064 w 6187971"/>
              <a:gd name="connsiteY2442" fmla="*/ 5420013 h 5955635"/>
              <a:gd name="connsiteX2443" fmla="*/ 3544568 w 6187971"/>
              <a:gd name="connsiteY2443" fmla="*/ 5419051 h 5955635"/>
              <a:gd name="connsiteX2444" fmla="*/ 3553577 w 6187971"/>
              <a:gd name="connsiteY2444" fmla="*/ 5417126 h 5955635"/>
              <a:gd name="connsiteX2445" fmla="*/ 3558080 w 6187971"/>
              <a:gd name="connsiteY2445" fmla="*/ 5416164 h 5955635"/>
              <a:gd name="connsiteX2446" fmla="*/ 3552615 w 6187971"/>
              <a:gd name="connsiteY2446" fmla="*/ 5412622 h 5955635"/>
              <a:gd name="connsiteX2447" fmla="*/ 3543606 w 6187971"/>
              <a:gd name="connsiteY2447" fmla="*/ 5414547 h 5955635"/>
              <a:gd name="connsiteX2448" fmla="*/ 3539102 w 6187971"/>
              <a:gd name="connsiteY2448" fmla="*/ 5415509 h 5955635"/>
              <a:gd name="connsiteX2449" fmla="*/ 3538139 w 6187971"/>
              <a:gd name="connsiteY2449" fmla="*/ 5411005 h 5955635"/>
              <a:gd name="connsiteX2450" fmla="*/ 3533636 w 6187971"/>
              <a:gd name="connsiteY2450" fmla="*/ 5411967 h 5955635"/>
              <a:gd name="connsiteX2451" fmla="*/ 3529132 w 6187971"/>
              <a:gd name="connsiteY2451" fmla="*/ 5412929 h 5955635"/>
              <a:gd name="connsiteX2452" fmla="*/ 3530094 w 6187971"/>
              <a:gd name="connsiteY2452" fmla="*/ 5417433 h 5955635"/>
              <a:gd name="connsiteX2453" fmla="*/ 3507573 w 6187971"/>
              <a:gd name="connsiteY2453" fmla="*/ 5422245 h 5955635"/>
              <a:gd name="connsiteX2454" fmla="*/ 3489557 w 6187971"/>
              <a:gd name="connsiteY2454" fmla="*/ 5426094 h 5955635"/>
              <a:gd name="connsiteX2455" fmla="*/ 3462533 w 6187971"/>
              <a:gd name="connsiteY2455" fmla="*/ 5431868 h 5955635"/>
              <a:gd name="connsiteX2456" fmla="*/ 3458028 w 6187971"/>
              <a:gd name="connsiteY2456" fmla="*/ 5432830 h 5955635"/>
              <a:gd name="connsiteX2457" fmla="*/ 3463495 w 6187971"/>
              <a:gd name="connsiteY2457" fmla="*/ 5436372 h 5955635"/>
              <a:gd name="connsiteX2458" fmla="*/ 3481511 w 6187971"/>
              <a:gd name="connsiteY2458" fmla="*/ 5432523 h 5955635"/>
              <a:gd name="connsiteX2459" fmla="*/ 3476352 w 6187971"/>
              <a:gd name="connsiteY2459" fmla="*/ 5452463 h 5955635"/>
              <a:gd name="connsiteX2460" fmla="*/ 3467344 w 6187971"/>
              <a:gd name="connsiteY2460" fmla="*/ 5454387 h 5955635"/>
              <a:gd name="connsiteX2461" fmla="*/ 3462839 w 6187971"/>
              <a:gd name="connsiteY2461" fmla="*/ 5455350 h 5955635"/>
              <a:gd name="connsiteX2462" fmla="*/ 3466382 w 6187971"/>
              <a:gd name="connsiteY2462" fmla="*/ 5449884 h 5955635"/>
              <a:gd name="connsiteX2463" fmla="*/ 3460915 w 6187971"/>
              <a:gd name="connsiteY2463" fmla="*/ 5446342 h 5955635"/>
              <a:gd name="connsiteX2464" fmla="*/ 3452870 w 6187971"/>
              <a:gd name="connsiteY2464" fmla="*/ 5452771 h 5955635"/>
              <a:gd name="connsiteX2465" fmla="*/ 3448365 w 6187971"/>
              <a:gd name="connsiteY2465" fmla="*/ 5453733 h 5955635"/>
              <a:gd name="connsiteX2466" fmla="*/ 3429387 w 6187971"/>
              <a:gd name="connsiteY2466" fmla="*/ 5453078 h 5955635"/>
              <a:gd name="connsiteX2467" fmla="*/ 3418454 w 6187971"/>
              <a:gd name="connsiteY2467" fmla="*/ 5445995 h 5955635"/>
              <a:gd name="connsiteX2468" fmla="*/ 3385964 w 6187971"/>
              <a:gd name="connsiteY2468" fmla="*/ 5448226 h 5955635"/>
              <a:gd name="connsiteX2469" fmla="*/ 3383384 w 6187971"/>
              <a:gd name="connsiteY2469" fmla="*/ 5458196 h 5955635"/>
              <a:gd name="connsiteX2470" fmla="*/ 3376955 w 6187971"/>
              <a:gd name="connsiteY2470" fmla="*/ 5450151 h 5955635"/>
              <a:gd name="connsiteX2471" fmla="*/ 3350893 w 6187971"/>
              <a:gd name="connsiteY2471" fmla="*/ 5460429 h 5955635"/>
              <a:gd name="connsiteX2472" fmla="*/ 3318402 w 6187971"/>
              <a:gd name="connsiteY2472" fmla="*/ 5462660 h 5955635"/>
              <a:gd name="connsiteX2473" fmla="*/ 3313898 w 6187971"/>
              <a:gd name="connsiteY2473" fmla="*/ 5463623 h 5955635"/>
              <a:gd name="connsiteX2474" fmla="*/ 3298461 w 6187971"/>
              <a:gd name="connsiteY2474" fmla="*/ 5457501 h 5955635"/>
              <a:gd name="connsiteX2475" fmla="*/ 3263391 w 6187971"/>
              <a:gd name="connsiteY2475" fmla="*/ 5469703 h 5955635"/>
              <a:gd name="connsiteX2476" fmla="*/ 3225433 w 6187971"/>
              <a:gd name="connsiteY2476" fmla="*/ 5468394 h 5955635"/>
              <a:gd name="connsiteX2477" fmla="*/ 3206456 w 6187971"/>
              <a:gd name="connsiteY2477" fmla="*/ 5467738 h 5955635"/>
              <a:gd name="connsiteX2478" fmla="*/ 3181048 w 6187971"/>
              <a:gd name="connsiteY2478" fmla="*/ 5459038 h 5955635"/>
              <a:gd name="connsiteX2479" fmla="*/ 3088079 w 6187971"/>
              <a:gd name="connsiteY2479" fmla="*/ 5464771 h 5955635"/>
              <a:gd name="connsiteX2480" fmla="*/ 3070064 w 6187971"/>
              <a:gd name="connsiteY2480" fmla="*/ 5468620 h 5955635"/>
              <a:gd name="connsiteX2481" fmla="*/ 3056551 w 6187971"/>
              <a:gd name="connsiteY2481" fmla="*/ 5471507 h 5955635"/>
              <a:gd name="connsiteX2482" fmla="*/ 2934326 w 6187971"/>
              <a:gd name="connsiteY2482" fmla="*/ 5450524 h 5955635"/>
              <a:gd name="connsiteX2483" fmla="*/ 2882857 w 6187971"/>
              <a:gd name="connsiteY2483" fmla="*/ 5452101 h 5955635"/>
              <a:gd name="connsiteX2484" fmla="*/ 2853908 w 6187971"/>
              <a:gd name="connsiteY2484" fmla="*/ 5448866 h 5955635"/>
              <a:gd name="connsiteX2485" fmla="*/ 2858412 w 6187971"/>
              <a:gd name="connsiteY2485" fmla="*/ 5447903 h 5955635"/>
              <a:gd name="connsiteX2486" fmla="*/ 2748082 w 6187971"/>
              <a:gd name="connsiteY2486" fmla="*/ 5438507 h 5955635"/>
              <a:gd name="connsiteX2487" fmla="*/ 2730066 w 6187971"/>
              <a:gd name="connsiteY2487" fmla="*/ 5442356 h 5955635"/>
              <a:gd name="connsiteX2488" fmla="*/ 2695651 w 6187971"/>
              <a:gd name="connsiteY2488" fmla="*/ 5435580 h 5955635"/>
              <a:gd name="connsiteX2489" fmla="*/ 2699193 w 6187971"/>
              <a:gd name="connsiteY2489" fmla="*/ 5430115 h 5955635"/>
              <a:gd name="connsiteX2490" fmla="*/ 2625858 w 6187971"/>
              <a:gd name="connsiteY2490" fmla="*/ 5417524 h 5955635"/>
              <a:gd name="connsiteX2491" fmla="*/ 2592405 w 6187971"/>
              <a:gd name="connsiteY2491" fmla="*/ 5415252 h 5955635"/>
              <a:gd name="connsiteX2492" fmla="*/ 2601413 w 6187971"/>
              <a:gd name="connsiteY2492" fmla="*/ 5413327 h 5955635"/>
              <a:gd name="connsiteX2493" fmla="*/ 2528079 w 6187971"/>
              <a:gd name="connsiteY2493" fmla="*/ 5400737 h 5955635"/>
              <a:gd name="connsiteX2494" fmla="*/ 2448315 w 6187971"/>
              <a:gd name="connsiteY2494" fmla="*/ 5380101 h 5955635"/>
              <a:gd name="connsiteX2495" fmla="*/ 2442848 w 6187971"/>
              <a:gd name="connsiteY2495" fmla="*/ 5376560 h 5955635"/>
              <a:gd name="connsiteX2496" fmla="*/ 2429336 w 6187971"/>
              <a:gd name="connsiteY2496" fmla="*/ 5379447 h 5955635"/>
              <a:gd name="connsiteX2497" fmla="*/ 2384951 w 6187971"/>
              <a:gd name="connsiteY2497" fmla="*/ 5370091 h 5955635"/>
              <a:gd name="connsiteX2498" fmla="*/ 2372093 w 6187971"/>
              <a:gd name="connsiteY2498" fmla="*/ 5353999 h 5955635"/>
              <a:gd name="connsiteX2499" fmla="*/ 2344107 w 6187971"/>
              <a:gd name="connsiteY2499" fmla="*/ 5355268 h 5955635"/>
              <a:gd name="connsiteX2500" fmla="*/ 2343144 w 6187971"/>
              <a:gd name="connsiteY2500" fmla="*/ 5350765 h 5955635"/>
              <a:gd name="connsiteX2501" fmla="*/ 2273352 w 6187971"/>
              <a:gd name="connsiteY2501" fmla="*/ 5332708 h 5955635"/>
              <a:gd name="connsiteX2502" fmla="*/ 2292330 w 6187971"/>
              <a:gd name="connsiteY2502" fmla="*/ 5333363 h 5955635"/>
              <a:gd name="connsiteX2503" fmla="*/ 2235087 w 6187971"/>
              <a:gd name="connsiteY2503" fmla="*/ 5307915 h 5955635"/>
              <a:gd name="connsiteX2504" fmla="*/ 2231545 w 6187971"/>
              <a:gd name="connsiteY2504" fmla="*/ 5313382 h 5955635"/>
              <a:gd name="connsiteX2505" fmla="*/ 2215146 w 6187971"/>
              <a:gd name="connsiteY2505" fmla="*/ 5302757 h 5955635"/>
              <a:gd name="connsiteX2506" fmla="*/ 2180731 w 6187971"/>
              <a:gd name="connsiteY2506" fmla="*/ 5295981 h 5955635"/>
              <a:gd name="connsiteX2507" fmla="*/ 2164331 w 6187971"/>
              <a:gd name="connsiteY2507" fmla="*/ 5285355 h 5955635"/>
              <a:gd name="connsiteX2508" fmla="*/ 2159828 w 6187971"/>
              <a:gd name="connsiteY2508" fmla="*/ 5286317 h 5955635"/>
              <a:gd name="connsiteX2509" fmla="*/ 2170760 w 6187971"/>
              <a:gd name="connsiteY2509" fmla="*/ 5293401 h 5955635"/>
              <a:gd name="connsiteX2510" fmla="*/ 2132496 w 6187971"/>
              <a:gd name="connsiteY2510" fmla="*/ 5268608 h 5955635"/>
              <a:gd name="connsiteX2511" fmla="*/ 2117059 w 6187971"/>
              <a:gd name="connsiteY2511" fmla="*/ 5262487 h 5955635"/>
              <a:gd name="connsiteX2512" fmla="*/ 2119946 w 6187971"/>
              <a:gd name="connsiteY2512" fmla="*/ 5276000 h 5955635"/>
              <a:gd name="connsiteX2513" fmla="*/ 2115441 w 6187971"/>
              <a:gd name="connsiteY2513" fmla="*/ 5276962 h 5955635"/>
              <a:gd name="connsiteX2514" fmla="*/ 2083606 w 6187971"/>
              <a:gd name="connsiteY2514" fmla="*/ 5260215 h 5955635"/>
              <a:gd name="connsiteX2515" fmla="*/ 2082644 w 6187971"/>
              <a:gd name="connsiteY2515" fmla="*/ 5255711 h 5955635"/>
              <a:gd name="connsiteX2516" fmla="*/ 2092614 w 6187971"/>
              <a:gd name="connsiteY2516" fmla="*/ 5258290 h 5955635"/>
              <a:gd name="connsiteX2517" fmla="*/ 2098080 w 6187971"/>
              <a:gd name="connsiteY2517" fmla="*/ 5261832 h 5955635"/>
              <a:gd name="connsiteX2518" fmla="*/ 2097118 w 6187971"/>
              <a:gd name="connsiteY2518" fmla="*/ 5257328 h 5955635"/>
              <a:gd name="connsiteX2519" fmla="*/ 2081681 w 6187971"/>
              <a:gd name="connsiteY2519" fmla="*/ 5251207 h 5955635"/>
              <a:gd name="connsiteX2520" fmla="*/ 2059816 w 6187971"/>
              <a:gd name="connsiteY2520" fmla="*/ 5237040 h 5955635"/>
              <a:gd name="connsiteX2521" fmla="*/ 2014467 w 6187971"/>
              <a:gd name="connsiteY2521" fmla="*/ 5223180 h 5955635"/>
              <a:gd name="connsiteX2522" fmla="*/ 1987136 w 6187971"/>
              <a:gd name="connsiteY2522" fmla="*/ 5205471 h 5955635"/>
              <a:gd name="connsiteX2523" fmla="*/ 1981670 w 6187971"/>
              <a:gd name="connsiteY2523" fmla="*/ 5201929 h 5955635"/>
              <a:gd name="connsiteX2524" fmla="*/ 1977165 w 6187971"/>
              <a:gd name="connsiteY2524" fmla="*/ 5202891 h 5955635"/>
              <a:gd name="connsiteX2525" fmla="*/ 1895171 w 6187971"/>
              <a:gd name="connsiteY2525" fmla="*/ 5149765 h 5955635"/>
              <a:gd name="connsiteX2526" fmla="*/ 1865914 w 6187971"/>
              <a:gd name="connsiteY2526" fmla="*/ 5123048 h 5955635"/>
              <a:gd name="connsiteX2527" fmla="*/ 1715436 w 6187971"/>
              <a:gd name="connsiteY2527" fmla="*/ 5013908 h 5955635"/>
              <a:gd name="connsiteX2528" fmla="*/ 1588748 w 6187971"/>
              <a:gd name="connsiteY2528" fmla="*/ 4927943 h 5955635"/>
              <a:gd name="connsiteX2529" fmla="*/ 1598064 w 6187971"/>
              <a:gd name="connsiteY2529" fmla="*/ 4949501 h 5955635"/>
              <a:gd name="connsiteX2530" fmla="*/ 1564303 w 6187971"/>
              <a:gd name="connsiteY2530" fmla="*/ 4923746 h 5955635"/>
              <a:gd name="connsiteX2531" fmla="*/ 1547904 w 6187971"/>
              <a:gd name="connsiteY2531" fmla="*/ 4913121 h 5955635"/>
              <a:gd name="connsiteX2532" fmla="*/ 1545979 w 6187971"/>
              <a:gd name="connsiteY2532" fmla="*/ 4904113 h 5955635"/>
              <a:gd name="connsiteX2533" fmla="*/ 1541475 w 6187971"/>
              <a:gd name="connsiteY2533" fmla="*/ 4905075 h 5955635"/>
              <a:gd name="connsiteX2534" fmla="*/ 1523807 w 6187971"/>
              <a:gd name="connsiteY2534" fmla="*/ 4866464 h 5955635"/>
              <a:gd name="connsiteX2535" fmla="*/ 1517378 w 6187971"/>
              <a:gd name="connsiteY2535" fmla="*/ 4858417 h 5955635"/>
              <a:gd name="connsiteX2536" fmla="*/ 1511912 w 6187971"/>
              <a:gd name="connsiteY2536" fmla="*/ 4854876 h 5955635"/>
              <a:gd name="connsiteX2537" fmla="*/ 1506446 w 6187971"/>
              <a:gd name="connsiteY2537" fmla="*/ 4851334 h 5955635"/>
              <a:gd name="connsiteX2538" fmla="*/ 1483618 w 6187971"/>
              <a:gd name="connsiteY2538" fmla="*/ 4832662 h 5955635"/>
              <a:gd name="connsiteX2539" fmla="*/ 1478151 w 6187971"/>
              <a:gd name="connsiteY2539" fmla="*/ 4829121 h 5955635"/>
              <a:gd name="connsiteX2540" fmla="*/ 1479114 w 6187971"/>
              <a:gd name="connsiteY2540" fmla="*/ 4833625 h 5955635"/>
              <a:gd name="connsiteX2541" fmla="*/ 1485543 w 6187971"/>
              <a:gd name="connsiteY2541" fmla="*/ 4841671 h 5955635"/>
              <a:gd name="connsiteX2542" fmla="*/ 1462060 w 6187971"/>
              <a:gd name="connsiteY2542" fmla="*/ 4841978 h 5955635"/>
              <a:gd name="connsiteX2543" fmla="*/ 1461097 w 6187971"/>
              <a:gd name="connsiteY2543" fmla="*/ 4837474 h 5955635"/>
              <a:gd name="connsiteX2544" fmla="*/ 1435076 w 6187971"/>
              <a:gd name="connsiteY2544" fmla="*/ 4781808 h 5955635"/>
              <a:gd name="connsiteX2545" fmla="*/ 1429609 w 6187971"/>
              <a:gd name="connsiteY2545" fmla="*/ 4778267 h 5955635"/>
              <a:gd name="connsiteX2546" fmla="*/ 1428647 w 6187971"/>
              <a:gd name="connsiteY2546" fmla="*/ 4773763 h 5955635"/>
              <a:gd name="connsiteX2547" fmla="*/ 1391038 w 6187971"/>
              <a:gd name="connsiteY2547" fmla="*/ 4729991 h 5955635"/>
              <a:gd name="connsiteX2548" fmla="*/ 1363706 w 6187971"/>
              <a:gd name="connsiteY2548" fmla="*/ 4712283 h 5955635"/>
              <a:gd name="connsiteX2549" fmla="*/ 1362744 w 6187971"/>
              <a:gd name="connsiteY2549" fmla="*/ 4707779 h 5955635"/>
              <a:gd name="connsiteX2550" fmla="*/ 1358239 w 6187971"/>
              <a:gd name="connsiteY2550" fmla="*/ 4708741 h 5955635"/>
              <a:gd name="connsiteX2551" fmla="*/ 1347307 w 6187971"/>
              <a:gd name="connsiteY2551" fmla="*/ 4701658 h 5955635"/>
              <a:gd name="connsiteX2552" fmla="*/ 1348269 w 6187971"/>
              <a:gd name="connsiteY2552" fmla="*/ 4706162 h 5955635"/>
              <a:gd name="connsiteX2553" fmla="*/ 1354698 w 6187971"/>
              <a:gd name="connsiteY2553" fmla="*/ 4714207 h 5955635"/>
              <a:gd name="connsiteX2554" fmla="*/ 1338299 w 6187971"/>
              <a:gd name="connsiteY2554" fmla="*/ 4703582 h 5955635"/>
              <a:gd name="connsiteX2555" fmla="*/ 1318358 w 6187971"/>
              <a:gd name="connsiteY2555" fmla="*/ 4698423 h 5955635"/>
              <a:gd name="connsiteX2556" fmla="*/ 1303576 w 6187971"/>
              <a:gd name="connsiteY2556" fmla="*/ 4673323 h 5955635"/>
              <a:gd name="connsiteX2557" fmla="*/ 1308080 w 6187971"/>
              <a:gd name="connsiteY2557" fmla="*/ 4672361 h 5955635"/>
              <a:gd name="connsiteX2558" fmla="*/ 1307118 w 6187971"/>
              <a:gd name="connsiteY2558" fmla="*/ 4667857 h 5955635"/>
              <a:gd name="connsiteX2559" fmla="*/ 1301651 w 6187971"/>
              <a:gd name="connsiteY2559" fmla="*/ 4664315 h 5955635"/>
              <a:gd name="connsiteX2560" fmla="*/ 1294261 w 6187971"/>
              <a:gd name="connsiteY2560" fmla="*/ 4651766 h 5955635"/>
              <a:gd name="connsiteX2561" fmla="*/ 1288794 w 6187971"/>
              <a:gd name="connsiteY2561" fmla="*/ 4648223 h 5955635"/>
              <a:gd name="connsiteX2562" fmla="*/ 1284945 w 6187971"/>
              <a:gd name="connsiteY2562" fmla="*/ 4630207 h 5955635"/>
              <a:gd name="connsiteX2563" fmla="*/ 1303269 w 6187971"/>
              <a:gd name="connsiteY2563" fmla="*/ 4649841 h 5955635"/>
              <a:gd name="connsiteX2564" fmla="*/ 1300382 w 6187971"/>
              <a:gd name="connsiteY2564" fmla="*/ 4636329 h 5955635"/>
              <a:gd name="connsiteX2565" fmla="*/ 1288488 w 6187971"/>
              <a:gd name="connsiteY2565" fmla="*/ 4624741 h 5955635"/>
              <a:gd name="connsiteX2566" fmla="*/ 1225818 w 6187971"/>
              <a:gd name="connsiteY2566" fmla="*/ 4529809 h 5955635"/>
              <a:gd name="connsiteX2567" fmla="*/ 1185629 w 6187971"/>
              <a:gd name="connsiteY2567" fmla="*/ 4496009 h 5955635"/>
              <a:gd name="connsiteX2568" fmla="*/ 1189171 w 6187971"/>
              <a:gd name="connsiteY2568" fmla="*/ 4490542 h 5955635"/>
              <a:gd name="connsiteX2569" fmla="*/ 1182742 w 6187971"/>
              <a:gd name="connsiteY2569" fmla="*/ 4482495 h 5955635"/>
              <a:gd name="connsiteX2570" fmla="*/ 1177276 w 6187971"/>
              <a:gd name="connsiteY2570" fmla="*/ 4478954 h 5955635"/>
              <a:gd name="connsiteX2571" fmla="*/ 1178238 w 6187971"/>
              <a:gd name="connsiteY2571" fmla="*/ 4483458 h 5955635"/>
              <a:gd name="connsiteX2572" fmla="*/ 1166343 w 6187971"/>
              <a:gd name="connsiteY2572" fmla="*/ 4471870 h 5955635"/>
              <a:gd name="connsiteX2573" fmla="*/ 1169885 w 6187971"/>
              <a:gd name="connsiteY2573" fmla="*/ 4466405 h 5955635"/>
              <a:gd name="connsiteX2574" fmla="*/ 1139667 w 6187971"/>
              <a:gd name="connsiteY2574" fmla="*/ 4435183 h 5955635"/>
              <a:gd name="connsiteX2575" fmla="*/ 1138704 w 6187971"/>
              <a:gd name="connsiteY2575" fmla="*/ 4430679 h 5955635"/>
              <a:gd name="connsiteX2576" fmla="*/ 1134200 w 6187971"/>
              <a:gd name="connsiteY2576" fmla="*/ 4431641 h 5955635"/>
              <a:gd name="connsiteX2577" fmla="*/ 1129696 w 6187971"/>
              <a:gd name="connsiteY2577" fmla="*/ 4432603 h 5955635"/>
              <a:gd name="connsiteX2578" fmla="*/ 1128734 w 6187971"/>
              <a:gd name="connsiteY2578" fmla="*/ 4428100 h 5955635"/>
              <a:gd name="connsiteX2579" fmla="*/ 1118764 w 6187971"/>
              <a:gd name="connsiteY2579" fmla="*/ 4425520 h 5955635"/>
              <a:gd name="connsiteX2580" fmla="*/ 1120688 w 6187971"/>
              <a:gd name="connsiteY2580" fmla="*/ 4434529 h 5955635"/>
              <a:gd name="connsiteX2581" fmla="*/ 1115221 w 6187971"/>
              <a:gd name="connsiteY2581" fmla="*/ 4430987 h 5955635"/>
              <a:gd name="connsiteX2582" fmla="*/ 1091431 w 6187971"/>
              <a:gd name="connsiteY2582" fmla="*/ 4407812 h 5955635"/>
              <a:gd name="connsiteX2583" fmla="*/ 1073763 w 6187971"/>
              <a:gd name="connsiteY2583" fmla="*/ 4369199 h 5955635"/>
              <a:gd name="connsiteX2584" fmla="*/ 1063792 w 6187971"/>
              <a:gd name="connsiteY2584" fmla="*/ 4366620 h 5955635"/>
              <a:gd name="connsiteX2585" fmla="*/ 1058981 w 6187971"/>
              <a:gd name="connsiteY2585" fmla="*/ 4344100 h 5955635"/>
              <a:gd name="connsiteX2586" fmla="*/ 1050936 w 6187971"/>
              <a:gd name="connsiteY2586" fmla="*/ 4350528 h 5955635"/>
              <a:gd name="connsiteX2587" fmla="*/ 1048049 w 6187971"/>
              <a:gd name="connsiteY2587" fmla="*/ 4337016 h 5955635"/>
              <a:gd name="connsiteX2588" fmla="*/ 988922 w 6187971"/>
              <a:gd name="connsiteY2588" fmla="*/ 4236617 h 5955635"/>
              <a:gd name="connsiteX2589" fmla="*/ 981224 w 6187971"/>
              <a:gd name="connsiteY2589" fmla="*/ 4200585 h 5955635"/>
              <a:gd name="connsiteX2590" fmla="*/ 970291 w 6187971"/>
              <a:gd name="connsiteY2590" fmla="*/ 4193501 h 5955635"/>
              <a:gd name="connsiteX2591" fmla="*/ 953584 w 6187971"/>
              <a:gd name="connsiteY2591" fmla="*/ 4159394 h 5955635"/>
              <a:gd name="connsiteX2592" fmla="*/ 943614 w 6187971"/>
              <a:gd name="connsiteY2592" fmla="*/ 4156814 h 5955635"/>
              <a:gd name="connsiteX2593" fmla="*/ 947156 w 6187971"/>
              <a:gd name="connsiteY2593" fmla="*/ 4151347 h 5955635"/>
              <a:gd name="connsiteX2594" fmla="*/ 918555 w 6187971"/>
              <a:gd name="connsiteY2594" fmla="*/ 4105652 h 5955635"/>
              <a:gd name="connsiteX2595" fmla="*/ 910857 w 6187971"/>
              <a:gd name="connsiteY2595" fmla="*/ 4069620 h 5955635"/>
              <a:gd name="connsiteX2596" fmla="*/ 892533 w 6187971"/>
              <a:gd name="connsiteY2596" fmla="*/ 4049987 h 5955635"/>
              <a:gd name="connsiteX2597" fmla="*/ 891263 w 6187971"/>
              <a:gd name="connsiteY2597" fmla="*/ 4022000 h 5955635"/>
              <a:gd name="connsiteX2598" fmla="*/ 869091 w 6187971"/>
              <a:gd name="connsiteY2598" fmla="*/ 3984350 h 5955635"/>
              <a:gd name="connsiteX2599" fmla="*/ 873595 w 6187971"/>
              <a:gd name="connsiteY2599" fmla="*/ 3983387 h 5955635"/>
              <a:gd name="connsiteX2600" fmla="*/ 852077 w 6187971"/>
              <a:gd name="connsiteY2600" fmla="*/ 3926760 h 5955635"/>
              <a:gd name="connsiteX2601" fmla="*/ 863010 w 6187971"/>
              <a:gd name="connsiteY2601" fmla="*/ 3933844 h 5955635"/>
              <a:gd name="connsiteX2602" fmla="*/ 869247 w 6187971"/>
              <a:gd name="connsiteY2602" fmla="*/ 3944432 h 5955635"/>
              <a:gd name="connsiteX2603" fmla="*/ 868668 w 6187971"/>
              <a:gd name="connsiteY2603" fmla="*/ 3952062 h 5955635"/>
              <a:gd name="connsiteX2604" fmla="*/ 862355 w 6187971"/>
              <a:gd name="connsiteY2604" fmla="*/ 3952821 h 5955635"/>
              <a:gd name="connsiteX2605" fmla="*/ 875212 w 6187971"/>
              <a:gd name="connsiteY2605" fmla="*/ 3968913 h 5955635"/>
              <a:gd name="connsiteX2606" fmla="*/ 890956 w 6187971"/>
              <a:gd name="connsiteY2606" fmla="*/ 3998517 h 5955635"/>
              <a:gd name="connsiteX2607" fmla="*/ 891918 w 6187971"/>
              <a:gd name="connsiteY2607" fmla="*/ 4003022 h 5955635"/>
              <a:gd name="connsiteX2608" fmla="*/ 892881 w 6187971"/>
              <a:gd name="connsiteY2608" fmla="*/ 4007525 h 5955635"/>
              <a:gd name="connsiteX2609" fmla="*/ 897385 w 6187971"/>
              <a:gd name="connsiteY2609" fmla="*/ 4006563 h 5955635"/>
              <a:gd name="connsiteX2610" fmla="*/ 897077 w 6187971"/>
              <a:gd name="connsiteY2610" fmla="*/ 3983081 h 5955635"/>
              <a:gd name="connsiteX2611" fmla="*/ 891611 w 6187971"/>
              <a:gd name="connsiteY2611" fmla="*/ 3979538 h 5955635"/>
              <a:gd name="connsiteX2612" fmla="*/ 890649 w 6187971"/>
              <a:gd name="connsiteY2612" fmla="*/ 3975035 h 5955635"/>
              <a:gd name="connsiteX2613" fmla="*/ 885183 w 6187971"/>
              <a:gd name="connsiteY2613" fmla="*/ 3971493 h 5955635"/>
              <a:gd name="connsiteX2614" fmla="*/ 878447 w 6187971"/>
              <a:gd name="connsiteY2614" fmla="*/ 3939965 h 5955635"/>
              <a:gd name="connsiteX2615" fmla="*/ 890034 w 6187971"/>
              <a:gd name="connsiteY2615" fmla="*/ 3928070 h 5955635"/>
              <a:gd name="connsiteX2616" fmla="*/ 879449 w 6187971"/>
              <a:gd name="connsiteY2616" fmla="*/ 3878525 h 5955635"/>
              <a:gd name="connsiteX2617" fmla="*/ 852546 w 6187971"/>
              <a:gd name="connsiteY2617" fmla="*/ 3686468 h 5955635"/>
              <a:gd name="connsiteX2618" fmla="*/ 847081 w 6187971"/>
              <a:gd name="connsiteY2618" fmla="*/ 3682926 h 5955635"/>
              <a:gd name="connsiteX2619" fmla="*/ 843539 w 6187971"/>
              <a:gd name="connsiteY2619" fmla="*/ 3688393 h 5955635"/>
              <a:gd name="connsiteX2620" fmla="*/ 872058 w 6187971"/>
              <a:gd name="connsiteY2620" fmla="*/ 3865975 h 5955635"/>
              <a:gd name="connsiteX2621" fmla="*/ 867555 w 6187971"/>
              <a:gd name="connsiteY2621" fmla="*/ 3866938 h 5955635"/>
              <a:gd name="connsiteX2622" fmla="*/ 861126 w 6187971"/>
              <a:gd name="connsiteY2622" fmla="*/ 3858892 h 5955635"/>
              <a:gd name="connsiteX2623" fmla="*/ 868517 w 6187971"/>
              <a:gd name="connsiteY2623" fmla="*/ 3871442 h 5955635"/>
              <a:gd name="connsiteX2624" fmla="*/ 864975 w 6187971"/>
              <a:gd name="connsiteY2624" fmla="*/ 3876908 h 5955635"/>
              <a:gd name="connsiteX2625" fmla="*/ 849886 w 6187971"/>
              <a:gd name="connsiteY2625" fmla="*/ 3828326 h 5955635"/>
              <a:gd name="connsiteX2626" fmla="*/ 848269 w 6187971"/>
              <a:gd name="connsiteY2626" fmla="*/ 3842800 h 5955635"/>
              <a:gd name="connsiteX2627" fmla="*/ 832524 w 6187971"/>
              <a:gd name="connsiteY2627" fmla="*/ 3813196 h 5955635"/>
              <a:gd name="connsiteX2628" fmla="*/ 822902 w 6187971"/>
              <a:gd name="connsiteY2628" fmla="*/ 3768156 h 5955635"/>
              <a:gd name="connsiteX2629" fmla="*/ 812624 w 6187971"/>
              <a:gd name="connsiteY2629" fmla="*/ 3742094 h 5955635"/>
              <a:gd name="connsiteX2630" fmla="*/ 789529 w 6187971"/>
              <a:gd name="connsiteY2630" fmla="*/ 3633997 h 5955635"/>
              <a:gd name="connsiteX2631" fmla="*/ 786951 w 6187971"/>
              <a:gd name="connsiteY2631" fmla="*/ 3643967 h 5955635"/>
              <a:gd name="connsiteX2632" fmla="*/ 785988 w 6187971"/>
              <a:gd name="connsiteY2632" fmla="*/ 3639463 h 5955635"/>
              <a:gd name="connsiteX2633" fmla="*/ 785026 w 6187971"/>
              <a:gd name="connsiteY2633" fmla="*/ 3634959 h 5955635"/>
              <a:gd name="connsiteX2634" fmla="*/ 783101 w 6187971"/>
              <a:gd name="connsiteY2634" fmla="*/ 3625951 h 5955635"/>
              <a:gd name="connsiteX2635" fmla="*/ 765126 w 6187971"/>
              <a:gd name="connsiteY2635" fmla="*/ 3563856 h 5955635"/>
              <a:gd name="connsiteX2636" fmla="*/ 763201 w 6187971"/>
              <a:gd name="connsiteY2636" fmla="*/ 3554849 h 5955635"/>
              <a:gd name="connsiteX2637" fmla="*/ 760314 w 6187971"/>
              <a:gd name="connsiteY2637" fmla="*/ 3541336 h 5955635"/>
              <a:gd name="connsiteX2638" fmla="*/ 754541 w 6187971"/>
              <a:gd name="connsiteY2638" fmla="*/ 3514312 h 5955635"/>
              <a:gd name="connsiteX2639" fmla="*/ 753578 w 6187971"/>
              <a:gd name="connsiteY2639" fmla="*/ 3509808 h 5955635"/>
              <a:gd name="connsiteX2640" fmla="*/ 752616 w 6187971"/>
              <a:gd name="connsiteY2640" fmla="*/ 3505304 h 5955635"/>
              <a:gd name="connsiteX2641" fmla="*/ 748111 w 6187971"/>
              <a:gd name="connsiteY2641" fmla="*/ 3506266 h 5955635"/>
              <a:gd name="connsiteX2642" fmla="*/ 756158 w 6187971"/>
              <a:gd name="connsiteY2642" fmla="*/ 3499837 h 5955635"/>
              <a:gd name="connsiteX2643" fmla="*/ 748767 w 6187971"/>
              <a:gd name="connsiteY2643" fmla="*/ 3487287 h 5955635"/>
              <a:gd name="connsiteX2644" fmla="*/ 745225 w 6187971"/>
              <a:gd name="connsiteY2644" fmla="*/ 3492754 h 5955635"/>
              <a:gd name="connsiteX2645" fmla="*/ 743300 w 6187971"/>
              <a:gd name="connsiteY2645" fmla="*/ 3483746 h 5955635"/>
              <a:gd name="connsiteX2646" fmla="*/ 735295 w 6187971"/>
              <a:gd name="connsiteY2646" fmla="*/ 3424231 h 5955635"/>
              <a:gd name="connsiteX2647" fmla="*/ 735950 w 6187971"/>
              <a:gd name="connsiteY2647" fmla="*/ 3405253 h 5955635"/>
              <a:gd name="connsiteX2648" fmla="*/ 734026 w 6187971"/>
              <a:gd name="connsiteY2648" fmla="*/ 3396245 h 5955635"/>
              <a:gd name="connsiteX2649" fmla="*/ 736605 w 6187971"/>
              <a:gd name="connsiteY2649" fmla="*/ 3386274 h 5955635"/>
              <a:gd name="connsiteX2650" fmla="*/ 742071 w 6187971"/>
              <a:gd name="connsiteY2650" fmla="*/ 3389816 h 5955635"/>
              <a:gd name="connsiteX2651" fmla="*/ 747538 w 6187971"/>
              <a:gd name="connsiteY2651" fmla="*/ 3393358 h 5955635"/>
              <a:gd name="connsiteX2652" fmla="*/ 746576 w 6187971"/>
              <a:gd name="connsiteY2652" fmla="*/ 3388854 h 5955635"/>
              <a:gd name="connsiteX2653" fmla="*/ 751080 w 6187971"/>
              <a:gd name="connsiteY2653" fmla="*/ 3387891 h 5955635"/>
              <a:gd name="connsiteX2654" fmla="*/ 744651 w 6187971"/>
              <a:gd name="connsiteY2654" fmla="*/ 3379845 h 5955635"/>
              <a:gd name="connsiteX2655" fmla="*/ 733718 w 6187971"/>
              <a:gd name="connsiteY2655" fmla="*/ 3372762 h 5955635"/>
              <a:gd name="connsiteX2656" fmla="*/ 730177 w 6187971"/>
              <a:gd name="connsiteY2656" fmla="*/ 3378228 h 5955635"/>
              <a:gd name="connsiteX2657" fmla="*/ 722786 w 6187971"/>
              <a:gd name="connsiteY2657" fmla="*/ 3365679 h 5955635"/>
              <a:gd name="connsiteX2658" fmla="*/ 722479 w 6187971"/>
              <a:gd name="connsiteY2658" fmla="*/ 3342196 h 5955635"/>
              <a:gd name="connsiteX2659" fmla="*/ 727944 w 6187971"/>
              <a:gd name="connsiteY2659" fmla="*/ 3345738 h 5955635"/>
              <a:gd name="connsiteX2660" fmla="*/ 726982 w 6187971"/>
              <a:gd name="connsiteY2660" fmla="*/ 3341234 h 5955635"/>
              <a:gd name="connsiteX2661" fmla="*/ 725057 w 6187971"/>
              <a:gd name="connsiteY2661" fmla="*/ 3332226 h 5955635"/>
              <a:gd name="connsiteX2662" fmla="*/ 724095 w 6187971"/>
              <a:gd name="connsiteY2662" fmla="*/ 3327721 h 5955635"/>
              <a:gd name="connsiteX2663" fmla="*/ 723133 w 6187971"/>
              <a:gd name="connsiteY2663" fmla="*/ 3323218 h 5955635"/>
              <a:gd name="connsiteX2664" fmla="*/ 719284 w 6187971"/>
              <a:gd name="connsiteY2664" fmla="*/ 3305202 h 5955635"/>
              <a:gd name="connsiteX2665" fmla="*/ 716397 w 6187971"/>
              <a:gd name="connsiteY2665" fmla="*/ 3291690 h 5955635"/>
              <a:gd name="connsiteX2666" fmla="*/ 718015 w 6187971"/>
              <a:gd name="connsiteY2666" fmla="*/ 3277215 h 5955635"/>
              <a:gd name="connsiteX2667" fmla="*/ 716438 w 6187971"/>
              <a:gd name="connsiteY2667" fmla="*/ 3225746 h 5955635"/>
              <a:gd name="connsiteX2668" fmla="*/ 711934 w 6187971"/>
              <a:gd name="connsiteY2668" fmla="*/ 3226708 h 5955635"/>
              <a:gd name="connsiteX2669" fmla="*/ 710705 w 6187971"/>
              <a:gd name="connsiteY2669" fmla="*/ 3132778 h 5955635"/>
              <a:gd name="connsiteX2670" fmla="*/ 713284 w 6187971"/>
              <a:gd name="connsiteY2670" fmla="*/ 3122808 h 5955635"/>
              <a:gd name="connsiteX2671" fmla="*/ 712322 w 6187971"/>
              <a:gd name="connsiteY2671" fmla="*/ 3118304 h 5955635"/>
              <a:gd name="connsiteX2672" fmla="*/ 708780 w 6187971"/>
              <a:gd name="connsiteY2672" fmla="*/ 3123770 h 5955635"/>
              <a:gd name="connsiteX2673" fmla="*/ 708472 w 6187971"/>
              <a:gd name="connsiteY2673" fmla="*/ 3100287 h 5955635"/>
              <a:gd name="connsiteX2674" fmla="*/ 712015 w 6187971"/>
              <a:gd name="connsiteY2674" fmla="*/ 3094821 h 5955635"/>
              <a:gd name="connsiteX2675" fmla="*/ 706548 w 6187971"/>
              <a:gd name="connsiteY2675" fmla="*/ 3091280 h 5955635"/>
              <a:gd name="connsiteX2676" fmla="*/ 709128 w 6187971"/>
              <a:gd name="connsiteY2676" fmla="*/ 3081309 h 5955635"/>
              <a:gd name="connsiteX2677" fmla="*/ 709783 w 6187971"/>
              <a:gd name="connsiteY2677" fmla="*/ 3062331 h 5955635"/>
              <a:gd name="connsiteX2678" fmla="*/ 708821 w 6187971"/>
              <a:gd name="connsiteY2678" fmla="*/ 3057826 h 5955635"/>
              <a:gd name="connsiteX2679" fmla="*/ 705934 w 6187971"/>
              <a:gd name="connsiteY2679" fmla="*/ 3044314 h 5955635"/>
              <a:gd name="connsiteX2680" fmla="*/ 710439 w 6187971"/>
              <a:gd name="connsiteY2680" fmla="*/ 3043352 h 5955635"/>
              <a:gd name="connsiteX2681" fmla="*/ 717295 w 6187971"/>
              <a:gd name="connsiteY2681" fmla="*/ 2877050 h 5955635"/>
              <a:gd name="connsiteX2682" fmla="*/ 721799 w 6187971"/>
              <a:gd name="connsiteY2682" fmla="*/ 2876088 h 5955635"/>
              <a:gd name="connsiteX2683" fmla="*/ 722107 w 6187971"/>
              <a:gd name="connsiteY2683" fmla="*/ 2899570 h 5955635"/>
              <a:gd name="connsiteX2684" fmla="*/ 723376 w 6187971"/>
              <a:gd name="connsiteY2684" fmla="*/ 2927557 h 5955635"/>
              <a:gd name="connsiteX2685" fmla="*/ 719487 w 6187971"/>
              <a:gd name="connsiteY2685" fmla="*/ 2975484 h 5955635"/>
              <a:gd name="connsiteX2686" fmla="*/ 727759 w 6187971"/>
              <a:gd name="connsiteY2686" fmla="*/ 3124424 h 5955635"/>
              <a:gd name="connsiteX2687" fmla="*/ 724217 w 6187971"/>
              <a:gd name="connsiteY2687" fmla="*/ 3129891 h 5955635"/>
              <a:gd name="connsiteX2688" fmla="*/ 726142 w 6187971"/>
              <a:gd name="connsiteY2688" fmla="*/ 3138899 h 5955635"/>
              <a:gd name="connsiteX2689" fmla="*/ 724524 w 6187971"/>
              <a:gd name="connsiteY2689" fmla="*/ 3153374 h 5955635"/>
              <a:gd name="connsiteX2690" fmla="*/ 728066 w 6187971"/>
              <a:gd name="connsiteY2690" fmla="*/ 3147907 h 5955635"/>
              <a:gd name="connsiteX2691" fmla="*/ 726449 w 6187971"/>
              <a:gd name="connsiteY2691" fmla="*/ 3162382 h 5955635"/>
              <a:gd name="connsiteX2692" fmla="*/ 729335 w 6187971"/>
              <a:gd name="connsiteY2692" fmla="*/ 3175894 h 5955635"/>
              <a:gd name="connsiteX2693" fmla="*/ 732878 w 6187971"/>
              <a:gd name="connsiteY2693" fmla="*/ 3170427 h 5955635"/>
              <a:gd name="connsiteX2694" fmla="*/ 735458 w 6187971"/>
              <a:gd name="connsiteY2694" fmla="*/ 3160457 h 5955635"/>
              <a:gd name="connsiteX2695" fmla="*/ 731608 w 6187971"/>
              <a:gd name="connsiteY2695" fmla="*/ 3142441 h 5955635"/>
              <a:gd name="connsiteX2696" fmla="*/ 735149 w 6187971"/>
              <a:gd name="connsiteY2696" fmla="*/ 3136974 h 5955635"/>
              <a:gd name="connsiteX2697" fmla="*/ 739654 w 6187971"/>
              <a:gd name="connsiteY2697" fmla="*/ 3136012 h 5955635"/>
              <a:gd name="connsiteX2698" fmla="*/ 738691 w 6187971"/>
              <a:gd name="connsiteY2698" fmla="*/ 3131509 h 5955635"/>
              <a:gd name="connsiteX2699" fmla="*/ 737729 w 6187971"/>
              <a:gd name="connsiteY2699" fmla="*/ 3127004 h 5955635"/>
              <a:gd name="connsiteX2700" fmla="*/ 731301 w 6187971"/>
              <a:gd name="connsiteY2700" fmla="*/ 3118959 h 5955635"/>
              <a:gd name="connsiteX2701" fmla="*/ 730338 w 6187971"/>
              <a:gd name="connsiteY2701" fmla="*/ 3114455 h 5955635"/>
              <a:gd name="connsiteX2702" fmla="*/ 729376 w 6187971"/>
              <a:gd name="connsiteY2702" fmla="*/ 3109950 h 5955635"/>
              <a:gd name="connsiteX2703" fmla="*/ 729069 w 6187971"/>
              <a:gd name="connsiteY2703" fmla="*/ 3086468 h 5955635"/>
              <a:gd name="connsiteX2704" fmla="*/ 733265 w 6187971"/>
              <a:gd name="connsiteY2704" fmla="*/ 3062023 h 5955635"/>
              <a:gd name="connsiteX2705" fmla="*/ 733987 w 6187971"/>
              <a:gd name="connsiteY2705" fmla="*/ 3065401 h 5955635"/>
              <a:gd name="connsiteX2706" fmla="*/ 734227 w 6187971"/>
              <a:gd name="connsiteY2706" fmla="*/ 3066527 h 5955635"/>
              <a:gd name="connsiteX2707" fmla="*/ 735190 w 6187971"/>
              <a:gd name="connsiteY2707" fmla="*/ 3071031 h 5955635"/>
              <a:gd name="connsiteX2708" fmla="*/ 738732 w 6187971"/>
              <a:gd name="connsiteY2708" fmla="*/ 3065565 h 5955635"/>
              <a:gd name="connsiteX2709" fmla="*/ 735845 w 6187971"/>
              <a:gd name="connsiteY2709" fmla="*/ 3052053 h 5955635"/>
              <a:gd name="connsiteX2710" fmla="*/ 733921 w 6187971"/>
              <a:gd name="connsiteY2710" fmla="*/ 3043045 h 5955635"/>
              <a:gd name="connsiteX2711" fmla="*/ 736541 w 6187971"/>
              <a:gd name="connsiteY2711" fmla="*/ 2967131 h 5955635"/>
              <a:gd name="connsiteX2712" fmla="*/ 735578 w 6187971"/>
              <a:gd name="connsiteY2712" fmla="*/ 2962627 h 5955635"/>
              <a:gd name="connsiteX2713" fmla="*/ 744279 w 6187971"/>
              <a:gd name="connsiteY2713" fmla="*/ 2937219 h 5955635"/>
              <a:gd name="connsiteX2714" fmla="*/ 747514 w 6187971"/>
              <a:gd name="connsiteY2714" fmla="*/ 2908270 h 5955635"/>
              <a:gd name="connsiteX2715" fmla="*/ 767536 w 6187971"/>
              <a:gd name="connsiteY2715" fmla="*/ 2781543 h 5955635"/>
              <a:gd name="connsiteX2716" fmla="*/ 767175 w 6187971"/>
              <a:gd name="connsiteY2716" fmla="*/ 2788737 h 5955635"/>
              <a:gd name="connsiteX2717" fmla="*/ 765918 w 6187971"/>
              <a:gd name="connsiteY2717" fmla="*/ 2796017 h 5955635"/>
              <a:gd name="connsiteX2718" fmla="*/ 767088 w 6187971"/>
              <a:gd name="connsiteY2718" fmla="*/ 2790469 h 5955635"/>
              <a:gd name="connsiteX2719" fmla="*/ 767175 w 6187971"/>
              <a:gd name="connsiteY2719" fmla="*/ 2788737 h 5955635"/>
              <a:gd name="connsiteX2720" fmla="*/ 777228 w 6187971"/>
              <a:gd name="connsiteY2720" fmla="*/ 2730482 h 5955635"/>
              <a:gd name="connsiteX2721" fmla="*/ 774987 w 6187971"/>
              <a:gd name="connsiteY2721" fmla="*/ 2827750 h 5955635"/>
              <a:gd name="connsiteX2722" fmla="*/ 824931 w 6187971"/>
              <a:gd name="connsiteY2722" fmla="*/ 3364010 h 5955635"/>
              <a:gd name="connsiteX2723" fmla="*/ 829326 w 6187971"/>
              <a:gd name="connsiteY2723" fmla="*/ 3384580 h 5955635"/>
              <a:gd name="connsiteX2724" fmla="*/ 837369 w 6187971"/>
              <a:gd name="connsiteY2724" fmla="*/ 3339843 h 5955635"/>
              <a:gd name="connsiteX2725" fmla="*/ 819665 w 6187971"/>
              <a:gd name="connsiteY2725" fmla="*/ 2577354 h 5955635"/>
              <a:gd name="connsiteX2726" fmla="*/ 843923 w 6187971"/>
              <a:gd name="connsiteY2726" fmla="*/ 2454020 h 5955635"/>
              <a:gd name="connsiteX2727" fmla="*/ 844696 w 6187971"/>
              <a:gd name="connsiteY2727" fmla="*/ 2456577 h 5955635"/>
              <a:gd name="connsiteX2728" fmla="*/ 850081 w 6187971"/>
              <a:gd name="connsiteY2728" fmla="*/ 2462491 h 5955635"/>
              <a:gd name="connsiteX2729" fmla="*/ 847719 w 6187971"/>
              <a:gd name="connsiteY2729" fmla="*/ 2445923 h 5955635"/>
              <a:gd name="connsiteX2730" fmla="*/ 846151 w 6187971"/>
              <a:gd name="connsiteY2730" fmla="*/ 2442693 h 5955635"/>
              <a:gd name="connsiteX2731" fmla="*/ 847411 w 6187971"/>
              <a:gd name="connsiteY2731" fmla="*/ 2436286 h 5955635"/>
              <a:gd name="connsiteX2732" fmla="*/ 851391 w 6187971"/>
              <a:gd name="connsiteY2732" fmla="*/ 2424533 h 5955635"/>
              <a:gd name="connsiteX2733" fmla="*/ 853316 w 6187971"/>
              <a:gd name="connsiteY2733" fmla="*/ 2433542 h 5955635"/>
              <a:gd name="connsiteX2734" fmla="*/ 879111 w 6187971"/>
              <a:gd name="connsiteY2734" fmla="*/ 2333838 h 5955635"/>
              <a:gd name="connsiteX2735" fmla="*/ 884578 w 6187971"/>
              <a:gd name="connsiteY2735" fmla="*/ 2337381 h 5955635"/>
              <a:gd name="connsiteX2736" fmla="*/ 911642 w 6187971"/>
              <a:gd name="connsiteY2736" fmla="*/ 2265663 h 5955635"/>
              <a:gd name="connsiteX2737" fmla="*/ 944828 w 6187971"/>
              <a:gd name="connsiteY2737" fmla="*/ 2178509 h 5955635"/>
              <a:gd name="connsiteX2738" fmla="*/ 987023 w 6187971"/>
              <a:gd name="connsiteY2738" fmla="*/ 2089431 h 5955635"/>
              <a:gd name="connsiteX2739" fmla="*/ 991527 w 6187971"/>
              <a:gd name="connsiteY2739" fmla="*/ 2088468 h 5955635"/>
              <a:gd name="connsiteX2740" fmla="*/ 988948 w 6187971"/>
              <a:gd name="connsiteY2740" fmla="*/ 2098439 h 5955635"/>
              <a:gd name="connsiteX2741" fmla="*/ 993452 w 6187971"/>
              <a:gd name="connsiteY2741" fmla="*/ 2097477 h 5955635"/>
              <a:gd name="connsiteX2742" fmla="*/ 992489 w 6187971"/>
              <a:gd name="connsiteY2742" fmla="*/ 2092973 h 5955635"/>
              <a:gd name="connsiteX2743" fmla="*/ 996031 w 6187971"/>
              <a:gd name="connsiteY2743" fmla="*/ 2087506 h 5955635"/>
              <a:gd name="connsiteX2744" fmla="*/ 1012778 w 6187971"/>
              <a:gd name="connsiteY2744" fmla="*/ 2055671 h 5955635"/>
              <a:gd name="connsiteX2745" fmla="*/ 1010853 w 6187971"/>
              <a:gd name="connsiteY2745" fmla="*/ 2046663 h 5955635"/>
              <a:gd name="connsiteX2746" fmla="*/ 1014395 w 6187971"/>
              <a:gd name="connsiteY2746" fmla="*/ 2041196 h 5955635"/>
              <a:gd name="connsiteX2747" fmla="*/ 1016320 w 6187971"/>
              <a:gd name="connsiteY2747" fmla="*/ 2050205 h 5955635"/>
              <a:gd name="connsiteX2748" fmla="*/ 1021479 w 6187971"/>
              <a:gd name="connsiteY2748" fmla="*/ 2030264 h 5955635"/>
              <a:gd name="connsiteX2749" fmla="*/ 1022441 w 6187971"/>
              <a:gd name="connsiteY2749" fmla="*/ 2034767 h 5955635"/>
              <a:gd name="connsiteX2750" fmla="*/ 1023404 w 6187971"/>
              <a:gd name="connsiteY2750" fmla="*/ 2039271 h 5955635"/>
              <a:gd name="connsiteX2751" fmla="*/ 1027908 w 6187971"/>
              <a:gd name="connsiteY2751" fmla="*/ 2038309 h 5955635"/>
              <a:gd name="connsiteX2752" fmla="*/ 1026946 w 6187971"/>
              <a:gd name="connsiteY2752" fmla="*/ 2033805 h 5955635"/>
              <a:gd name="connsiteX2753" fmla="*/ 1025021 w 6187971"/>
              <a:gd name="connsiteY2753" fmla="*/ 2024797 h 5955635"/>
              <a:gd name="connsiteX2754" fmla="*/ 1027600 w 6187971"/>
              <a:gd name="connsiteY2754" fmla="*/ 2014827 h 5955635"/>
              <a:gd name="connsiteX2755" fmla="*/ 1032104 w 6187971"/>
              <a:gd name="connsiteY2755" fmla="*/ 2013865 h 5955635"/>
              <a:gd name="connsiteX2756" fmla="*/ 1035647 w 6187971"/>
              <a:gd name="connsiteY2756" fmla="*/ 2008398 h 5955635"/>
              <a:gd name="connsiteX2757" fmla="*/ 1034684 w 6187971"/>
              <a:gd name="connsiteY2757" fmla="*/ 2003894 h 5955635"/>
              <a:gd name="connsiteX2758" fmla="*/ 1041767 w 6187971"/>
              <a:gd name="connsiteY2758" fmla="*/ 1992962 h 5955635"/>
              <a:gd name="connsiteX2759" fmla="*/ 1045309 w 6187971"/>
              <a:gd name="connsiteY2759" fmla="*/ 1987495 h 5955635"/>
              <a:gd name="connsiteX2760" fmla="*/ 1046272 w 6187971"/>
              <a:gd name="connsiteY2760" fmla="*/ 1991999 h 5955635"/>
              <a:gd name="connsiteX2761" fmla="*/ 1049813 w 6187971"/>
              <a:gd name="connsiteY2761" fmla="*/ 1986533 h 5955635"/>
              <a:gd name="connsiteX2762" fmla="*/ 1052393 w 6187971"/>
              <a:gd name="connsiteY2762" fmla="*/ 1976563 h 5955635"/>
              <a:gd name="connsiteX2763" fmla="*/ 1063980 w 6187971"/>
              <a:gd name="connsiteY2763" fmla="*/ 1964667 h 5955635"/>
              <a:gd name="connsiteX2764" fmla="*/ 1070409 w 6187971"/>
              <a:gd name="connsiteY2764" fmla="*/ 1972714 h 5955635"/>
              <a:gd name="connsiteX2765" fmla="*/ 1080072 w 6187971"/>
              <a:gd name="connsiteY2765" fmla="*/ 1951811 h 5955635"/>
              <a:gd name="connsiteX2766" fmla="*/ 1084576 w 6187971"/>
              <a:gd name="connsiteY2766" fmla="*/ 1950848 h 5955635"/>
              <a:gd name="connsiteX2767" fmla="*/ 1085539 w 6187971"/>
              <a:gd name="connsiteY2767" fmla="*/ 1955353 h 5955635"/>
              <a:gd name="connsiteX2768" fmla="*/ 1081997 w 6187971"/>
              <a:gd name="connsiteY2768" fmla="*/ 1960818 h 5955635"/>
              <a:gd name="connsiteX2769" fmla="*/ 1082959 w 6187971"/>
              <a:gd name="connsiteY2769" fmla="*/ 1965323 h 5955635"/>
              <a:gd name="connsiteX2770" fmla="*/ 1087463 w 6187971"/>
              <a:gd name="connsiteY2770" fmla="*/ 1964361 h 5955635"/>
              <a:gd name="connsiteX2771" fmla="*/ 1086501 w 6187971"/>
              <a:gd name="connsiteY2771" fmla="*/ 1959856 h 5955635"/>
              <a:gd name="connsiteX2772" fmla="*/ 1090043 w 6187971"/>
              <a:gd name="connsiteY2772" fmla="*/ 1954390 h 5955635"/>
              <a:gd name="connsiteX2773" fmla="*/ 1088118 w 6187971"/>
              <a:gd name="connsiteY2773" fmla="*/ 1945382 h 5955635"/>
              <a:gd name="connsiteX2774" fmla="*/ 1083614 w 6187971"/>
              <a:gd name="connsiteY2774" fmla="*/ 1946344 h 5955635"/>
              <a:gd name="connsiteX2775" fmla="*/ 1094895 w 6187971"/>
              <a:gd name="connsiteY2775" fmla="*/ 1910966 h 5955635"/>
              <a:gd name="connsiteX2776" fmla="*/ 1082345 w 6187971"/>
              <a:gd name="connsiteY2776" fmla="*/ 1918358 h 5955635"/>
              <a:gd name="connsiteX2777" fmla="*/ 1092970 w 6187971"/>
              <a:gd name="connsiteY2777" fmla="*/ 1901959 h 5955635"/>
              <a:gd name="connsiteX2778" fmla="*/ 1103595 w 6187971"/>
              <a:gd name="connsiteY2778" fmla="*/ 1885560 h 5955635"/>
              <a:gd name="connsiteX2779" fmla="*/ 1110679 w 6187971"/>
              <a:gd name="connsiteY2779" fmla="*/ 1874628 h 5955635"/>
              <a:gd name="connsiteX2780" fmla="*/ 1112603 w 6187971"/>
              <a:gd name="connsiteY2780" fmla="*/ 1883635 h 5955635"/>
              <a:gd name="connsiteX2781" fmla="*/ 1122267 w 6187971"/>
              <a:gd name="connsiteY2781" fmla="*/ 1862732 h 5955635"/>
              <a:gd name="connsiteX2782" fmla="*/ 1126770 w 6187971"/>
              <a:gd name="connsiteY2782" fmla="*/ 1861770 h 5955635"/>
              <a:gd name="connsiteX2783" fmla="*/ 1128695 w 6187971"/>
              <a:gd name="connsiteY2783" fmla="*/ 1870778 h 5955635"/>
              <a:gd name="connsiteX2784" fmla="*/ 1133200 w 6187971"/>
              <a:gd name="connsiteY2784" fmla="*/ 1869816 h 5955635"/>
              <a:gd name="connsiteX2785" fmla="*/ 1132237 w 6187971"/>
              <a:gd name="connsiteY2785" fmla="*/ 1865312 h 5955635"/>
              <a:gd name="connsiteX2786" fmla="*/ 1136741 w 6187971"/>
              <a:gd name="connsiteY2786" fmla="*/ 1864349 h 5955635"/>
              <a:gd name="connsiteX2787" fmla="*/ 1134817 w 6187971"/>
              <a:gd name="connsiteY2787" fmla="*/ 1855341 h 5955635"/>
              <a:gd name="connsiteX2788" fmla="*/ 1138359 w 6187971"/>
              <a:gd name="connsiteY2788" fmla="*/ 1849875 h 5955635"/>
              <a:gd name="connsiteX2789" fmla="*/ 1141900 w 6187971"/>
              <a:gd name="connsiteY2789" fmla="*/ 1844409 h 5955635"/>
              <a:gd name="connsiteX2790" fmla="*/ 1146404 w 6187971"/>
              <a:gd name="connsiteY2790" fmla="*/ 1843446 h 5955635"/>
              <a:gd name="connsiteX2791" fmla="*/ 1147367 w 6187971"/>
              <a:gd name="connsiteY2791" fmla="*/ 1847951 h 5955635"/>
              <a:gd name="connsiteX2792" fmla="*/ 1144787 w 6187971"/>
              <a:gd name="connsiteY2792" fmla="*/ 1857921 h 5955635"/>
              <a:gd name="connsiteX2793" fmla="*/ 1142208 w 6187971"/>
              <a:gd name="connsiteY2793" fmla="*/ 1867891 h 5955635"/>
              <a:gd name="connsiteX2794" fmla="*/ 1150253 w 6187971"/>
              <a:gd name="connsiteY2794" fmla="*/ 1861463 h 5955635"/>
              <a:gd name="connsiteX2795" fmla="*/ 1155412 w 6187971"/>
              <a:gd name="connsiteY2795" fmla="*/ 1841522 h 5955635"/>
              <a:gd name="connsiteX2796" fmla="*/ 1154450 w 6187971"/>
              <a:gd name="connsiteY2796" fmla="*/ 1837018 h 5955635"/>
              <a:gd name="connsiteX2797" fmla="*/ 1156068 w 6187971"/>
              <a:gd name="connsiteY2797" fmla="*/ 1822543 h 5955635"/>
              <a:gd name="connsiteX2798" fmla="*/ 1160572 w 6187971"/>
              <a:gd name="connsiteY2798" fmla="*/ 1821581 h 5955635"/>
              <a:gd name="connsiteX2799" fmla="*/ 1199532 w 6187971"/>
              <a:gd name="connsiteY2799" fmla="*/ 1761452 h 5955635"/>
              <a:gd name="connsiteX2800" fmla="*/ 1203074 w 6187971"/>
              <a:gd name="connsiteY2800" fmla="*/ 1755985 h 5955635"/>
              <a:gd name="connsiteX2801" fmla="*/ 1206615 w 6187971"/>
              <a:gd name="connsiteY2801" fmla="*/ 1750519 h 5955635"/>
              <a:gd name="connsiteX2802" fmla="*/ 1213699 w 6187971"/>
              <a:gd name="connsiteY2802" fmla="*/ 1739586 h 5955635"/>
              <a:gd name="connsiteX2803" fmla="*/ 1217240 w 6187971"/>
              <a:gd name="connsiteY2803" fmla="*/ 1734120 h 5955635"/>
              <a:gd name="connsiteX2804" fmla="*/ 1227866 w 6187971"/>
              <a:gd name="connsiteY2804" fmla="*/ 1717721 h 5955635"/>
              <a:gd name="connsiteX2805" fmla="*/ 1234950 w 6187971"/>
              <a:gd name="connsiteY2805" fmla="*/ 1706789 h 5955635"/>
              <a:gd name="connsiteX2806" fmla="*/ 1239454 w 6187971"/>
              <a:gd name="connsiteY2806" fmla="*/ 1705826 h 5955635"/>
              <a:gd name="connsiteX2807" fmla="*/ 1268751 w 6187971"/>
              <a:gd name="connsiteY2807" fmla="*/ 1666599 h 5955635"/>
              <a:gd name="connsiteX2808" fmla="*/ 1280989 w 6187971"/>
              <a:gd name="connsiteY2808" fmla="*/ 1643969 h 5955635"/>
              <a:gd name="connsiteX2809" fmla="*/ 1294822 w 6187971"/>
              <a:gd name="connsiteY2809" fmla="*/ 1614580 h 5955635"/>
              <a:gd name="connsiteX2810" fmla="*/ 1295376 w 6187971"/>
              <a:gd name="connsiteY2810" fmla="*/ 1620968 h 5955635"/>
              <a:gd name="connsiteX2811" fmla="*/ 1280397 w 6187971"/>
              <a:gd name="connsiteY2811" fmla="*/ 1651544 h 5955635"/>
              <a:gd name="connsiteX2812" fmla="*/ 1150037 w 6187971"/>
              <a:gd name="connsiteY2812" fmla="*/ 1865158 h 5955635"/>
              <a:gd name="connsiteX2813" fmla="*/ 1157500 w 6187971"/>
              <a:gd name="connsiteY2813" fmla="*/ 1890938 h 5955635"/>
              <a:gd name="connsiteX2814" fmla="*/ 1155212 w 6187971"/>
              <a:gd name="connsiteY2814" fmla="*/ 1916847 h 5955635"/>
              <a:gd name="connsiteX2815" fmla="*/ 966688 w 6187971"/>
              <a:gd name="connsiteY2815" fmla="*/ 2444019 h 5955635"/>
              <a:gd name="connsiteX2816" fmla="*/ 940585 w 6187971"/>
              <a:gd name="connsiteY2816" fmla="*/ 3173091 h 5955635"/>
              <a:gd name="connsiteX2817" fmla="*/ 947522 w 6187971"/>
              <a:gd name="connsiteY2817" fmla="*/ 3187253 h 5955635"/>
              <a:gd name="connsiteX2818" fmla="*/ 961347 w 6187971"/>
              <a:gd name="connsiteY2818" fmla="*/ 2867525 h 5955635"/>
              <a:gd name="connsiteX2819" fmla="*/ 983906 w 6187971"/>
              <a:gd name="connsiteY2819" fmla="*/ 3101263 h 5955635"/>
              <a:gd name="connsiteX2820" fmla="*/ 992151 w 6187971"/>
              <a:gd name="connsiteY2820" fmla="*/ 3158164 h 5955635"/>
              <a:gd name="connsiteX2821" fmla="*/ 1014015 w 6187971"/>
              <a:gd name="connsiteY2821" fmla="*/ 3223887 h 5955635"/>
              <a:gd name="connsiteX2822" fmla="*/ 1162759 w 6187971"/>
              <a:gd name="connsiteY2822" fmla="*/ 3727888 h 5955635"/>
              <a:gd name="connsiteX2823" fmla="*/ 1178341 w 6187971"/>
              <a:gd name="connsiteY2823" fmla="*/ 3800819 h 5955635"/>
              <a:gd name="connsiteX2824" fmla="*/ 1193412 w 6187971"/>
              <a:gd name="connsiteY2824" fmla="*/ 3834752 h 5955635"/>
              <a:gd name="connsiteX2825" fmla="*/ 1287744 w 6187971"/>
              <a:gd name="connsiteY2825" fmla="*/ 3992539 h 5955635"/>
              <a:gd name="connsiteX2826" fmla="*/ 1330979 w 6187971"/>
              <a:gd name="connsiteY2826" fmla="*/ 4057607 h 5955635"/>
              <a:gd name="connsiteX2827" fmla="*/ 1343653 w 6187971"/>
              <a:gd name="connsiteY2827" fmla="*/ 4080319 h 5955635"/>
              <a:gd name="connsiteX2828" fmla="*/ 1369002 w 6187971"/>
              <a:gd name="connsiteY2828" fmla="*/ 4125744 h 5955635"/>
              <a:gd name="connsiteX2829" fmla="*/ 1538651 w 6187971"/>
              <a:gd name="connsiteY2829" fmla="*/ 4306548 h 5955635"/>
              <a:gd name="connsiteX2830" fmla="*/ 2686262 w 6187971"/>
              <a:gd name="connsiteY2830" fmla="*/ 4927608 h 5955635"/>
              <a:gd name="connsiteX2831" fmla="*/ 3070633 w 6187971"/>
              <a:gd name="connsiteY2831" fmla="*/ 4978456 h 5955635"/>
              <a:gd name="connsiteX2832" fmla="*/ 3564597 w 6187971"/>
              <a:gd name="connsiteY2832" fmla="*/ 4919852 h 5955635"/>
              <a:gd name="connsiteX2833" fmla="*/ 3668800 w 6187971"/>
              <a:gd name="connsiteY2833" fmla="*/ 4885857 h 5955635"/>
              <a:gd name="connsiteX2834" fmla="*/ 3697923 w 6187971"/>
              <a:gd name="connsiteY2834" fmla="*/ 4875725 h 5955635"/>
              <a:gd name="connsiteX2835" fmla="*/ 3859302 w 6187971"/>
              <a:gd name="connsiteY2835" fmla="*/ 4825603 h 5955635"/>
              <a:gd name="connsiteX2836" fmla="*/ 4218717 w 6187971"/>
              <a:gd name="connsiteY2836" fmla="*/ 4631492 h 5955635"/>
              <a:gd name="connsiteX2837" fmla="*/ 5136420 w 6187971"/>
              <a:gd name="connsiteY2837" fmla="*/ 3187886 h 5955635"/>
              <a:gd name="connsiteX2838" fmla="*/ 5095093 w 6187971"/>
              <a:gd name="connsiteY2838" fmla="*/ 2637473 h 5955635"/>
              <a:gd name="connsiteX2839" fmla="*/ 4552027 w 6187971"/>
              <a:gd name="connsiteY2839" fmla="*/ 1550927 h 5955635"/>
              <a:gd name="connsiteX2840" fmla="*/ 4206285 w 6187971"/>
              <a:gd name="connsiteY2840" fmla="*/ 1241535 h 5955635"/>
              <a:gd name="connsiteX2841" fmla="*/ 4017916 w 6187971"/>
              <a:gd name="connsiteY2841" fmla="*/ 1092106 h 5955635"/>
              <a:gd name="connsiteX2842" fmla="*/ 3766634 w 6187971"/>
              <a:gd name="connsiteY2842" fmla="*/ 950252 h 5955635"/>
              <a:gd name="connsiteX2843" fmla="*/ 2533034 w 6187971"/>
              <a:gd name="connsiteY2843" fmla="*/ 924406 h 5955635"/>
              <a:gd name="connsiteX2844" fmla="*/ 2362177 w 6187971"/>
              <a:gd name="connsiteY2844" fmla="*/ 966775 h 5955635"/>
              <a:gd name="connsiteX2845" fmla="*/ 2692688 w 6187971"/>
              <a:gd name="connsiteY2845" fmla="*/ 857055 h 5955635"/>
              <a:gd name="connsiteX2846" fmla="*/ 2526787 w 6187971"/>
              <a:gd name="connsiteY2846" fmla="*/ 876855 h 5955635"/>
              <a:gd name="connsiteX2847" fmla="*/ 2357128 w 6187971"/>
              <a:gd name="connsiteY2847" fmla="*/ 924834 h 5955635"/>
              <a:gd name="connsiteX2848" fmla="*/ 2195476 w 6187971"/>
              <a:gd name="connsiteY2848" fmla="*/ 982835 h 5955635"/>
              <a:gd name="connsiteX2849" fmla="*/ 2038892 w 6187971"/>
              <a:gd name="connsiteY2849" fmla="*/ 1055397 h 5955635"/>
              <a:gd name="connsiteX2850" fmla="*/ 2051328 w 6187971"/>
              <a:gd name="connsiteY2850" fmla="*/ 1031230 h 5955635"/>
              <a:gd name="connsiteX2851" fmla="*/ 2044919 w 6187971"/>
              <a:gd name="connsiteY2851" fmla="*/ 1028689 h 5955635"/>
              <a:gd name="connsiteX2852" fmla="*/ 1942714 w 6187971"/>
              <a:gd name="connsiteY2852" fmla="*/ 1072034 h 5955635"/>
              <a:gd name="connsiteX2853" fmla="*/ 1659433 w 6187971"/>
              <a:gd name="connsiteY2853" fmla="*/ 1265523 h 5955635"/>
              <a:gd name="connsiteX2854" fmla="*/ 1591162 w 6187971"/>
              <a:gd name="connsiteY2854" fmla="*/ 1293796 h 5955635"/>
              <a:gd name="connsiteX2855" fmla="*/ 1530900 w 6187971"/>
              <a:gd name="connsiteY2855" fmla="*/ 1332091 h 5955635"/>
              <a:gd name="connsiteX2856" fmla="*/ 1480860 w 6187971"/>
              <a:gd name="connsiteY2856" fmla="*/ 1363313 h 5955635"/>
              <a:gd name="connsiteX2857" fmla="*/ 1469896 w 6187971"/>
              <a:gd name="connsiteY2857" fmla="*/ 1366433 h 5955635"/>
              <a:gd name="connsiteX2858" fmla="*/ 1485917 w 6187971"/>
              <a:gd name="connsiteY2858" fmla="*/ 1349400 h 5955635"/>
              <a:gd name="connsiteX2859" fmla="*/ 1574268 w 6187971"/>
              <a:gd name="connsiteY2859" fmla="*/ 1266943 h 5955635"/>
              <a:gd name="connsiteX2860" fmla="*/ 1710085 w 6187971"/>
              <a:gd name="connsiteY2860" fmla="*/ 1153153 h 5955635"/>
              <a:gd name="connsiteX2861" fmla="*/ 1853295 w 6187971"/>
              <a:gd name="connsiteY2861" fmla="*/ 1051913 h 5955635"/>
              <a:gd name="connsiteX2862" fmla="*/ 1870349 w 6187971"/>
              <a:gd name="connsiteY2862" fmla="*/ 1043559 h 5955635"/>
              <a:gd name="connsiteX2863" fmla="*/ 2165426 w 6187971"/>
              <a:gd name="connsiteY2863" fmla="*/ 881616 h 5955635"/>
              <a:gd name="connsiteX2864" fmla="*/ 2321799 w 6187971"/>
              <a:gd name="connsiteY2864" fmla="*/ 819950 h 5955635"/>
              <a:gd name="connsiteX2865" fmla="*/ 2427971 w 6187971"/>
              <a:gd name="connsiteY2865" fmla="*/ 787847 h 5955635"/>
              <a:gd name="connsiteX2866" fmla="*/ 2380636 w 6187971"/>
              <a:gd name="connsiteY2866" fmla="*/ 803258 h 5955635"/>
              <a:gd name="connsiteX2867" fmla="*/ 2340778 w 6187971"/>
              <a:gd name="connsiteY2867" fmla="*/ 820604 h 5955635"/>
              <a:gd name="connsiteX2868" fmla="*/ 2336273 w 6187971"/>
              <a:gd name="connsiteY2868" fmla="*/ 821566 h 5955635"/>
              <a:gd name="connsiteX2869" fmla="*/ 2205963 w 6187971"/>
              <a:gd name="connsiteY2869" fmla="*/ 872955 h 5955635"/>
              <a:gd name="connsiteX2870" fmla="*/ 2201459 w 6187971"/>
              <a:gd name="connsiteY2870" fmla="*/ 873917 h 5955635"/>
              <a:gd name="connsiteX2871" fmla="*/ 2202421 w 6187971"/>
              <a:gd name="connsiteY2871" fmla="*/ 878421 h 5955635"/>
              <a:gd name="connsiteX2872" fmla="*/ 2211429 w 6187971"/>
              <a:gd name="connsiteY2872" fmla="*/ 876496 h 5955635"/>
              <a:gd name="connsiteX2873" fmla="*/ 2337236 w 6187971"/>
              <a:gd name="connsiteY2873" fmla="*/ 826071 h 5955635"/>
              <a:gd name="connsiteX2874" fmla="*/ 2342703 w 6187971"/>
              <a:gd name="connsiteY2874" fmla="*/ 829613 h 5955635"/>
              <a:gd name="connsiteX2875" fmla="*/ 2347207 w 6187971"/>
              <a:gd name="connsiteY2875" fmla="*/ 828650 h 5955635"/>
              <a:gd name="connsiteX2876" fmla="*/ 2346245 w 6187971"/>
              <a:gd name="connsiteY2876" fmla="*/ 824146 h 5955635"/>
              <a:gd name="connsiteX2877" fmla="*/ 2437943 w 6187971"/>
              <a:gd name="connsiteY2877" fmla="*/ 790426 h 5955635"/>
              <a:gd name="connsiteX2878" fmla="*/ 2455960 w 6187971"/>
              <a:gd name="connsiteY2878" fmla="*/ 786577 h 5955635"/>
              <a:gd name="connsiteX2879" fmla="*/ 2464967 w 6187971"/>
              <a:gd name="connsiteY2879" fmla="*/ 784653 h 5955635"/>
              <a:gd name="connsiteX2880" fmla="*/ 2464313 w 6187971"/>
              <a:gd name="connsiteY2880" fmla="*/ 803631 h 5955635"/>
              <a:gd name="connsiteX2881" fmla="*/ 2450800 w 6187971"/>
              <a:gd name="connsiteY2881" fmla="*/ 806518 h 5955635"/>
              <a:gd name="connsiteX2882" fmla="*/ 2420234 w 6187971"/>
              <a:gd name="connsiteY2882" fmla="*/ 817758 h 5955635"/>
              <a:gd name="connsiteX2883" fmla="*/ 2415730 w 6187971"/>
              <a:gd name="connsiteY2883" fmla="*/ 818720 h 5955635"/>
              <a:gd name="connsiteX2884" fmla="*/ 2403180 w 6187971"/>
              <a:gd name="connsiteY2884" fmla="*/ 826111 h 5955635"/>
              <a:gd name="connsiteX2885" fmla="*/ 2398676 w 6187971"/>
              <a:gd name="connsiteY2885" fmla="*/ 827073 h 5955635"/>
              <a:gd name="connsiteX2886" fmla="*/ 2404142 w 6187971"/>
              <a:gd name="connsiteY2886" fmla="*/ 830615 h 5955635"/>
              <a:gd name="connsiteX2887" fmla="*/ 2416693 w 6187971"/>
              <a:gd name="connsiteY2887" fmla="*/ 823224 h 5955635"/>
              <a:gd name="connsiteX2888" fmla="*/ 2421196 w 6187971"/>
              <a:gd name="connsiteY2888" fmla="*/ 822262 h 5955635"/>
              <a:gd name="connsiteX2889" fmla="*/ 2417655 w 6187971"/>
              <a:gd name="connsiteY2889" fmla="*/ 827728 h 5955635"/>
              <a:gd name="connsiteX2890" fmla="*/ 2422158 w 6187971"/>
              <a:gd name="connsiteY2890" fmla="*/ 826766 h 5955635"/>
              <a:gd name="connsiteX2891" fmla="*/ 2431167 w 6187971"/>
              <a:gd name="connsiteY2891" fmla="*/ 824841 h 5955635"/>
              <a:gd name="connsiteX2892" fmla="*/ 2430205 w 6187971"/>
              <a:gd name="connsiteY2892" fmla="*/ 820337 h 5955635"/>
              <a:gd name="connsiteX2893" fmla="*/ 2447259 w 6187971"/>
              <a:gd name="connsiteY2893" fmla="*/ 811984 h 5955635"/>
              <a:gd name="connsiteX2894" fmla="*/ 2469779 w 6187971"/>
              <a:gd name="connsiteY2894" fmla="*/ 807172 h 5955635"/>
              <a:gd name="connsiteX2895" fmla="*/ 2492299 w 6187971"/>
              <a:gd name="connsiteY2895" fmla="*/ 802361 h 5955635"/>
              <a:gd name="connsiteX2896" fmla="*/ 2500345 w 6187971"/>
              <a:gd name="connsiteY2896" fmla="*/ 795933 h 5955635"/>
              <a:gd name="connsiteX2897" fmla="*/ 2491337 w 6187971"/>
              <a:gd name="connsiteY2897" fmla="*/ 797858 h 5955635"/>
              <a:gd name="connsiteX2898" fmla="*/ 2473321 w 6187971"/>
              <a:gd name="connsiteY2898" fmla="*/ 801707 h 5955635"/>
              <a:gd name="connsiteX2899" fmla="*/ 2478479 w 6187971"/>
              <a:gd name="connsiteY2899" fmla="*/ 781766 h 5955635"/>
              <a:gd name="connsiteX2900" fmla="*/ 2477517 w 6187971"/>
              <a:gd name="connsiteY2900" fmla="*/ 777261 h 5955635"/>
              <a:gd name="connsiteX2901" fmla="*/ 2486526 w 6187971"/>
              <a:gd name="connsiteY2901" fmla="*/ 775337 h 5955635"/>
              <a:gd name="connsiteX2902" fmla="*/ 2490068 w 6187971"/>
              <a:gd name="connsiteY2902" fmla="*/ 769870 h 5955635"/>
              <a:gd name="connsiteX2903" fmla="*/ 2484601 w 6187971"/>
              <a:gd name="connsiteY2903" fmla="*/ 766329 h 5955635"/>
              <a:gd name="connsiteX2904" fmla="*/ 4722193 w 6187971"/>
              <a:gd name="connsiteY2904" fmla="*/ 185911 h 5955635"/>
              <a:gd name="connsiteX2905" fmla="*/ 4809446 w 6187971"/>
              <a:gd name="connsiteY2905" fmla="*/ 213679 h 5955635"/>
              <a:gd name="connsiteX2906" fmla="*/ 4801514 w 6187971"/>
              <a:gd name="connsiteY2906" fmla="*/ 217645 h 5955635"/>
              <a:gd name="connsiteX2907" fmla="*/ 4841174 w 6187971"/>
              <a:gd name="connsiteY2907" fmla="*/ 225579 h 5955635"/>
              <a:gd name="connsiteX2908" fmla="*/ 4849106 w 6187971"/>
              <a:gd name="connsiteY2908" fmla="*/ 241446 h 5955635"/>
              <a:gd name="connsiteX2909" fmla="*/ 4928427 w 6187971"/>
              <a:gd name="connsiteY2909" fmla="*/ 277147 h 5955635"/>
              <a:gd name="connsiteX2910" fmla="*/ 4948258 w 6187971"/>
              <a:gd name="connsiteY2910" fmla="*/ 285081 h 5955635"/>
              <a:gd name="connsiteX2911" fmla="*/ 5126730 w 6187971"/>
              <a:gd name="connsiteY2911" fmla="*/ 392184 h 5955635"/>
              <a:gd name="connsiteX2912" fmla="*/ 5178288 w 6187971"/>
              <a:gd name="connsiteY2912" fmla="*/ 427885 h 5955635"/>
              <a:gd name="connsiteX2913" fmla="*/ 5213983 w 6187971"/>
              <a:gd name="connsiteY2913" fmla="*/ 443752 h 5955635"/>
              <a:gd name="connsiteX2914" fmla="*/ 5213984 w 6187971"/>
              <a:gd name="connsiteY2914" fmla="*/ 455652 h 5955635"/>
              <a:gd name="connsiteX2915" fmla="*/ 5091035 w 6187971"/>
              <a:gd name="connsiteY2915" fmla="*/ 380284 h 5955635"/>
              <a:gd name="connsiteX2916" fmla="*/ 5083103 w 6187971"/>
              <a:gd name="connsiteY2916" fmla="*/ 380284 h 5955635"/>
              <a:gd name="connsiteX2917" fmla="*/ 5091036 w 6187971"/>
              <a:gd name="connsiteY2917" fmla="*/ 384250 h 5955635"/>
              <a:gd name="connsiteX2918" fmla="*/ 5098968 w 6187971"/>
              <a:gd name="connsiteY2918" fmla="*/ 392184 h 5955635"/>
              <a:gd name="connsiteX2919" fmla="*/ 5091035 w 6187971"/>
              <a:gd name="connsiteY2919" fmla="*/ 388217 h 5955635"/>
              <a:gd name="connsiteX2920" fmla="*/ 5087069 w 6187971"/>
              <a:gd name="connsiteY2920" fmla="*/ 388217 h 5955635"/>
              <a:gd name="connsiteX2921" fmla="*/ 5217950 w 6187971"/>
              <a:gd name="connsiteY2921" fmla="*/ 479453 h 5955635"/>
              <a:gd name="connsiteX2922" fmla="*/ 5348829 w 6187971"/>
              <a:gd name="connsiteY2922" fmla="*/ 574656 h 5955635"/>
              <a:gd name="connsiteX2923" fmla="*/ 5376592 w 6187971"/>
              <a:gd name="connsiteY2923" fmla="*/ 590523 h 5955635"/>
              <a:gd name="connsiteX2924" fmla="*/ 5471777 w 6187971"/>
              <a:gd name="connsiteY2924" fmla="*/ 669858 h 5955635"/>
              <a:gd name="connsiteX2925" fmla="*/ 5487641 w 6187971"/>
              <a:gd name="connsiteY2925" fmla="*/ 661925 h 5955635"/>
              <a:gd name="connsiteX2926" fmla="*/ 5511437 w 6187971"/>
              <a:gd name="connsiteY2926" fmla="*/ 673825 h 5955635"/>
              <a:gd name="connsiteX2927" fmla="*/ 5507471 w 6187971"/>
              <a:gd name="connsiteY2927" fmla="*/ 669858 h 5955635"/>
              <a:gd name="connsiteX2928" fmla="*/ 5507471 w 6187971"/>
              <a:gd name="connsiteY2928" fmla="*/ 665891 h 5955635"/>
              <a:gd name="connsiteX2929" fmla="*/ 5515404 w 6187971"/>
              <a:gd name="connsiteY2929" fmla="*/ 673825 h 5955635"/>
              <a:gd name="connsiteX2930" fmla="*/ 5519369 w 6187971"/>
              <a:gd name="connsiteY2930" fmla="*/ 677792 h 5955635"/>
              <a:gd name="connsiteX2931" fmla="*/ 5562995 w 6187971"/>
              <a:gd name="connsiteY2931" fmla="*/ 701593 h 5955635"/>
              <a:gd name="connsiteX2932" fmla="*/ 5626452 w 6187971"/>
              <a:gd name="connsiteY2932" fmla="*/ 765061 h 5955635"/>
              <a:gd name="connsiteX2933" fmla="*/ 5610589 w 6187971"/>
              <a:gd name="connsiteY2933" fmla="*/ 757128 h 5955635"/>
              <a:gd name="connsiteX2934" fmla="*/ 5614555 w 6187971"/>
              <a:gd name="connsiteY2934" fmla="*/ 761094 h 5955635"/>
              <a:gd name="connsiteX2935" fmla="*/ 5618521 w 6187971"/>
              <a:gd name="connsiteY2935" fmla="*/ 769028 h 5955635"/>
              <a:gd name="connsiteX2936" fmla="*/ 5614555 w 6187971"/>
              <a:gd name="connsiteY2936" fmla="*/ 765061 h 5955635"/>
              <a:gd name="connsiteX2937" fmla="*/ 5610588 w 6187971"/>
              <a:gd name="connsiteY2937" fmla="*/ 765061 h 5955635"/>
              <a:gd name="connsiteX2938" fmla="*/ 5630418 w 6187971"/>
              <a:gd name="connsiteY2938" fmla="*/ 792829 h 5955635"/>
              <a:gd name="connsiteX2939" fmla="*/ 5590759 w 6187971"/>
              <a:gd name="connsiteY2939" fmla="*/ 765061 h 5955635"/>
              <a:gd name="connsiteX2940" fmla="*/ 5594724 w 6187971"/>
              <a:gd name="connsiteY2940" fmla="*/ 769028 h 5955635"/>
              <a:gd name="connsiteX2941" fmla="*/ 5602657 w 6187971"/>
              <a:gd name="connsiteY2941" fmla="*/ 776961 h 5955635"/>
              <a:gd name="connsiteX2942" fmla="*/ 5598690 w 6187971"/>
              <a:gd name="connsiteY2942" fmla="*/ 776961 h 5955635"/>
              <a:gd name="connsiteX2943" fmla="*/ 5594725 w 6187971"/>
              <a:gd name="connsiteY2943" fmla="*/ 772995 h 5955635"/>
              <a:gd name="connsiteX2944" fmla="*/ 5614555 w 6187971"/>
              <a:gd name="connsiteY2944" fmla="*/ 796795 h 5955635"/>
              <a:gd name="connsiteX2945" fmla="*/ 5729570 w 6187971"/>
              <a:gd name="connsiteY2945" fmla="*/ 907865 h 5955635"/>
              <a:gd name="connsiteX2946" fmla="*/ 5757333 w 6187971"/>
              <a:gd name="connsiteY2946" fmla="*/ 943566 h 5955635"/>
              <a:gd name="connsiteX2947" fmla="*/ 5856484 w 6187971"/>
              <a:gd name="connsiteY2947" fmla="*/ 1058602 h 5955635"/>
              <a:gd name="connsiteX2948" fmla="*/ 5908043 w 6187971"/>
              <a:gd name="connsiteY2948" fmla="*/ 1133972 h 5955635"/>
              <a:gd name="connsiteX2949" fmla="*/ 5908042 w 6187971"/>
              <a:gd name="connsiteY2949" fmla="*/ 1137938 h 5955635"/>
              <a:gd name="connsiteX2950" fmla="*/ 5912009 w 6187971"/>
              <a:gd name="connsiteY2950" fmla="*/ 1141905 h 5955635"/>
              <a:gd name="connsiteX2951" fmla="*/ 5915975 w 6187971"/>
              <a:gd name="connsiteY2951" fmla="*/ 1149838 h 5955635"/>
              <a:gd name="connsiteX2952" fmla="*/ 5912008 w 6187971"/>
              <a:gd name="connsiteY2952" fmla="*/ 1145872 h 5955635"/>
              <a:gd name="connsiteX2953" fmla="*/ 5908042 w 6187971"/>
              <a:gd name="connsiteY2953" fmla="*/ 1141905 h 5955635"/>
              <a:gd name="connsiteX2954" fmla="*/ 5935805 w 6187971"/>
              <a:gd name="connsiteY2954" fmla="*/ 1185539 h 5955635"/>
              <a:gd name="connsiteX2955" fmla="*/ 5931839 w 6187971"/>
              <a:gd name="connsiteY2955" fmla="*/ 1205373 h 5955635"/>
              <a:gd name="connsiteX2956" fmla="*/ 6054787 w 6187971"/>
              <a:gd name="connsiteY2956" fmla="*/ 1391812 h 5955635"/>
              <a:gd name="connsiteX2957" fmla="*/ 6110311 w 6187971"/>
              <a:gd name="connsiteY2957" fmla="*/ 1530649 h 5955635"/>
              <a:gd name="connsiteX2958" fmla="*/ 6118243 w 6187971"/>
              <a:gd name="connsiteY2958" fmla="*/ 1550483 h 5955635"/>
              <a:gd name="connsiteX2959" fmla="*/ 6157904 w 6187971"/>
              <a:gd name="connsiteY2959" fmla="*/ 1633786 h 5955635"/>
              <a:gd name="connsiteX2960" fmla="*/ 6177734 w 6187971"/>
              <a:gd name="connsiteY2960" fmla="*/ 1709154 h 5955635"/>
              <a:gd name="connsiteX2961" fmla="*/ 6153938 w 6187971"/>
              <a:gd name="connsiteY2961" fmla="*/ 1669486 h 5955635"/>
              <a:gd name="connsiteX2962" fmla="*/ 6134108 w 6187971"/>
              <a:gd name="connsiteY2962" fmla="*/ 1621885 h 5955635"/>
              <a:gd name="connsiteX2963" fmla="*/ 6130142 w 6187971"/>
              <a:gd name="connsiteY2963" fmla="*/ 1590151 h 5955635"/>
              <a:gd name="connsiteX2964" fmla="*/ 6090481 w 6187971"/>
              <a:gd name="connsiteY2964" fmla="*/ 1514782 h 5955635"/>
              <a:gd name="connsiteX2965" fmla="*/ 6082549 w 6187971"/>
              <a:gd name="connsiteY2965" fmla="*/ 1487014 h 5955635"/>
              <a:gd name="connsiteX2966" fmla="*/ 6074617 w 6187971"/>
              <a:gd name="connsiteY2966" fmla="*/ 1487014 h 5955635"/>
              <a:gd name="connsiteX2967" fmla="*/ 6019092 w 6187971"/>
              <a:gd name="connsiteY2967" fmla="*/ 1383878 h 5955635"/>
              <a:gd name="connsiteX2968" fmla="*/ 5959602 w 6187971"/>
              <a:gd name="connsiteY2968" fmla="*/ 1272808 h 5955635"/>
              <a:gd name="connsiteX2969" fmla="*/ 5963568 w 6187971"/>
              <a:gd name="connsiteY2969" fmla="*/ 1264875 h 5955635"/>
              <a:gd name="connsiteX2970" fmla="*/ 5900111 w 6187971"/>
              <a:gd name="connsiteY2970" fmla="*/ 1181572 h 5955635"/>
              <a:gd name="connsiteX2971" fmla="*/ 5868382 w 6187971"/>
              <a:gd name="connsiteY2971" fmla="*/ 1130005 h 5955635"/>
              <a:gd name="connsiteX2972" fmla="*/ 5864416 w 6187971"/>
              <a:gd name="connsiteY2972" fmla="*/ 1133972 h 5955635"/>
              <a:gd name="connsiteX2973" fmla="*/ 5828722 w 6187971"/>
              <a:gd name="connsiteY2973" fmla="*/ 1086370 h 5955635"/>
              <a:gd name="connsiteX2974" fmla="*/ 5824755 w 6187971"/>
              <a:gd name="connsiteY2974" fmla="*/ 1066536 h 5955635"/>
              <a:gd name="connsiteX2975" fmla="*/ 5860450 w 6187971"/>
              <a:gd name="connsiteY2975" fmla="*/ 1078437 h 5955635"/>
              <a:gd name="connsiteX2976" fmla="*/ 5789061 w 6187971"/>
              <a:gd name="connsiteY2976" fmla="*/ 995134 h 5955635"/>
              <a:gd name="connsiteX2977" fmla="*/ 5789061 w 6187971"/>
              <a:gd name="connsiteY2977" fmla="*/ 999101 h 5955635"/>
              <a:gd name="connsiteX2978" fmla="*/ 5793027 w 6187971"/>
              <a:gd name="connsiteY2978" fmla="*/ 1007034 h 5955635"/>
              <a:gd name="connsiteX2979" fmla="*/ 5785095 w 6187971"/>
              <a:gd name="connsiteY2979" fmla="*/ 999101 h 5955635"/>
              <a:gd name="connsiteX2980" fmla="*/ 5765264 w 6187971"/>
              <a:gd name="connsiteY2980" fmla="*/ 975300 h 5955635"/>
              <a:gd name="connsiteX2981" fmla="*/ 5757332 w 6187971"/>
              <a:gd name="connsiteY2981" fmla="*/ 971334 h 5955635"/>
              <a:gd name="connsiteX2982" fmla="*/ 5757333 w 6187971"/>
              <a:gd name="connsiteY2982" fmla="*/ 967367 h 5955635"/>
              <a:gd name="connsiteX2983" fmla="*/ 5757333 w 6187971"/>
              <a:gd name="connsiteY2983" fmla="*/ 963400 h 5955635"/>
              <a:gd name="connsiteX2984" fmla="*/ 5761298 w 6187971"/>
              <a:gd name="connsiteY2984" fmla="*/ 967367 h 5955635"/>
              <a:gd name="connsiteX2985" fmla="*/ 5749401 w 6187971"/>
              <a:gd name="connsiteY2985" fmla="*/ 967367 h 5955635"/>
              <a:gd name="connsiteX2986" fmla="*/ 5737502 w 6187971"/>
              <a:gd name="connsiteY2986" fmla="*/ 963400 h 5955635"/>
              <a:gd name="connsiteX2987" fmla="*/ 5741469 w 6187971"/>
              <a:gd name="connsiteY2987" fmla="*/ 983234 h 5955635"/>
              <a:gd name="connsiteX2988" fmla="*/ 5705773 w 6187971"/>
              <a:gd name="connsiteY2988" fmla="*/ 955466 h 5955635"/>
              <a:gd name="connsiteX2989" fmla="*/ 5674045 w 6187971"/>
              <a:gd name="connsiteY2989" fmla="*/ 919765 h 5955635"/>
              <a:gd name="connsiteX2990" fmla="*/ 5705774 w 6187971"/>
              <a:gd name="connsiteY2990" fmla="*/ 935633 h 5955635"/>
              <a:gd name="connsiteX2991" fmla="*/ 5697842 w 6187971"/>
              <a:gd name="connsiteY2991" fmla="*/ 915799 h 5955635"/>
              <a:gd name="connsiteX2992" fmla="*/ 5678012 w 6187971"/>
              <a:gd name="connsiteY2992" fmla="*/ 899931 h 5955635"/>
              <a:gd name="connsiteX2993" fmla="*/ 5523336 w 6187971"/>
              <a:gd name="connsiteY2993" fmla="*/ 749194 h 5955635"/>
              <a:gd name="connsiteX2994" fmla="*/ 5495573 w 6187971"/>
              <a:gd name="connsiteY2994" fmla="*/ 725393 h 5955635"/>
              <a:gd name="connsiteX2995" fmla="*/ 5455913 w 6187971"/>
              <a:gd name="connsiteY2995" fmla="*/ 689692 h 5955635"/>
              <a:gd name="connsiteX2996" fmla="*/ 5447981 w 6187971"/>
              <a:gd name="connsiteY2996" fmla="*/ 689692 h 5955635"/>
              <a:gd name="connsiteX2997" fmla="*/ 5376591 w 6187971"/>
              <a:gd name="connsiteY2997" fmla="*/ 634157 h 5955635"/>
              <a:gd name="connsiteX2998" fmla="*/ 5317100 w 6187971"/>
              <a:gd name="connsiteY2998" fmla="*/ 582589 h 5955635"/>
              <a:gd name="connsiteX2999" fmla="*/ 5313135 w 6187971"/>
              <a:gd name="connsiteY2999" fmla="*/ 598456 h 5955635"/>
              <a:gd name="connsiteX3000" fmla="*/ 5301237 w 6187971"/>
              <a:gd name="connsiteY3000" fmla="*/ 594489 h 5955635"/>
              <a:gd name="connsiteX3001" fmla="*/ 5249678 w 6187971"/>
              <a:gd name="connsiteY3001" fmla="*/ 554822 h 5955635"/>
              <a:gd name="connsiteX3002" fmla="*/ 5249677 w 6187971"/>
              <a:gd name="connsiteY3002" fmla="*/ 546888 h 5955635"/>
              <a:gd name="connsiteX3003" fmla="*/ 5273474 w 6187971"/>
              <a:gd name="connsiteY3003" fmla="*/ 554822 h 5955635"/>
              <a:gd name="connsiteX3004" fmla="*/ 5206051 w 6187971"/>
              <a:gd name="connsiteY3004" fmla="*/ 503254 h 5955635"/>
              <a:gd name="connsiteX3005" fmla="*/ 5142594 w 6187971"/>
              <a:gd name="connsiteY3005" fmla="*/ 455652 h 5955635"/>
              <a:gd name="connsiteX3006" fmla="*/ 5015681 w 6187971"/>
              <a:gd name="connsiteY3006" fmla="*/ 380283 h 5955635"/>
              <a:gd name="connsiteX3007" fmla="*/ 5007749 w 6187971"/>
              <a:gd name="connsiteY3007" fmla="*/ 392184 h 5955635"/>
              <a:gd name="connsiteX3008" fmla="*/ 4983952 w 6187971"/>
              <a:gd name="connsiteY3008" fmla="*/ 380284 h 5955635"/>
              <a:gd name="connsiteX3009" fmla="*/ 4991884 w 6187971"/>
              <a:gd name="connsiteY3009" fmla="*/ 364416 h 5955635"/>
              <a:gd name="connsiteX3010" fmla="*/ 4916529 w 6187971"/>
              <a:gd name="connsiteY3010" fmla="*/ 328715 h 5955635"/>
              <a:gd name="connsiteX3011" fmla="*/ 4674600 w 6187971"/>
              <a:gd name="connsiteY3011" fmla="*/ 213679 h 5955635"/>
              <a:gd name="connsiteX3012" fmla="*/ 4761853 w 6187971"/>
              <a:gd name="connsiteY3012" fmla="*/ 229546 h 5955635"/>
              <a:gd name="connsiteX3013" fmla="*/ 4900665 w 6187971"/>
              <a:gd name="connsiteY3013" fmla="*/ 289047 h 5955635"/>
              <a:gd name="connsiteX3014" fmla="*/ 4892733 w 6187971"/>
              <a:gd name="connsiteY3014" fmla="*/ 285081 h 5955635"/>
              <a:gd name="connsiteX3015" fmla="*/ 4904631 w 6187971"/>
              <a:gd name="connsiteY3015" fmla="*/ 285081 h 5955635"/>
              <a:gd name="connsiteX3016" fmla="*/ 4908597 w 6187971"/>
              <a:gd name="connsiteY3016" fmla="*/ 285081 h 5955635"/>
              <a:gd name="connsiteX3017" fmla="*/ 4785650 w 6187971"/>
              <a:gd name="connsiteY3017" fmla="*/ 217645 h 5955635"/>
              <a:gd name="connsiteX3018" fmla="*/ 4722193 w 6187971"/>
              <a:gd name="connsiteY3018" fmla="*/ 185911 h 5955635"/>
              <a:gd name="connsiteX3019" fmla="*/ 1947650 w 6187971"/>
              <a:gd name="connsiteY3019" fmla="*/ 777856 h 5955635"/>
              <a:gd name="connsiteX3020" fmla="*/ 1935362 w 6187971"/>
              <a:gd name="connsiteY3020" fmla="*/ 791245 h 5955635"/>
              <a:gd name="connsiteX3021" fmla="*/ 1909737 w 6187971"/>
              <a:gd name="connsiteY3021" fmla="*/ 809082 h 5955635"/>
              <a:gd name="connsiteX3022" fmla="*/ 1904271 w 6187971"/>
              <a:gd name="connsiteY3022" fmla="*/ 805540 h 5955635"/>
              <a:gd name="connsiteX3023" fmla="*/ 1846987 w 6187971"/>
              <a:gd name="connsiteY3023" fmla="*/ 846036 h 5955635"/>
              <a:gd name="connsiteX3024" fmla="*/ 1850529 w 6187971"/>
              <a:gd name="connsiteY3024" fmla="*/ 840570 h 5955635"/>
              <a:gd name="connsiteX3025" fmla="*/ 1787779 w 6187971"/>
              <a:gd name="connsiteY3025" fmla="*/ 877524 h 5955635"/>
              <a:gd name="connsiteX3026" fmla="*/ 1784238 w 6187971"/>
              <a:gd name="connsiteY3026" fmla="*/ 882991 h 5955635"/>
              <a:gd name="connsiteX3027" fmla="*/ 1797750 w 6187971"/>
              <a:gd name="connsiteY3027" fmla="*/ 880104 h 5955635"/>
              <a:gd name="connsiteX3028" fmla="*/ 1770316 w 6187971"/>
              <a:gd name="connsiteY3028" fmla="*/ 897739 h 5955635"/>
              <a:gd name="connsiteX3029" fmla="*/ 1753457 w 6187971"/>
              <a:gd name="connsiteY3029" fmla="*/ 912815 h 5955635"/>
              <a:gd name="connsiteX3030" fmla="*/ 1753020 w 6187971"/>
              <a:gd name="connsiteY3030" fmla="*/ 913030 h 5955635"/>
              <a:gd name="connsiteX3031" fmla="*/ 1753224 w 6187971"/>
              <a:gd name="connsiteY3031" fmla="*/ 903157 h 5955635"/>
              <a:gd name="connsiteX3032" fmla="*/ 1742083 w 6187971"/>
              <a:gd name="connsiteY3032" fmla="*/ 906126 h 5955635"/>
              <a:gd name="connsiteX3033" fmla="*/ 1743445 w 6187971"/>
              <a:gd name="connsiteY3033" fmla="*/ 915254 h 5955635"/>
              <a:gd name="connsiteX3034" fmla="*/ 1742879 w 6187971"/>
              <a:gd name="connsiteY3034" fmla="*/ 918021 h 5955635"/>
              <a:gd name="connsiteX3035" fmla="*/ 1735613 w 6187971"/>
              <a:gd name="connsiteY3035" fmla="*/ 921596 h 5955635"/>
              <a:gd name="connsiteX3036" fmla="*/ 1666447 w 6187971"/>
              <a:gd name="connsiteY3036" fmla="*/ 941384 h 5955635"/>
              <a:gd name="connsiteX3037" fmla="*/ 1730595 w 6187971"/>
              <a:gd name="connsiteY3037" fmla="*/ 884660 h 5955635"/>
              <a:gd name="connsiteX3038" fmla="*/ 1900144 w 6187971"/>
              <a:gd name="connsiteY3038" fmla="*/ 799552 h 5955635"/>
              <a:gd name="connsiteX3039" fmla="*/ 1932099 w 6187971"/>
              <a:gd name="connsiteY3039" fmla="*/ 782795 h 5955635"/>
              <a:gd name="connsiteX3040" fmla="*/ 2248188 w 6187971"/>
              <a:gd name="connsiteY3040" fmla="*/ 634910 h 5955635"/>
              <a:gd name="connsiteX3041" fmla="*/ 2249855 w 6187971"/>
              <a:gd name="connsiteY3041" fmla="*/ 637515 h 5955635"/>
              <a:gd name="connsiteX3042" fmla="*/ 2245351 w 6187971"/>
              <a:gd name="connsiteY3042" fmla="*/ 638477 h 5955635"/>
              <a:gd name="connsiteX3043" fmla="*/ 2237306 w 6187971"/>
              <a:gd name="connsiteY3043" fmla="*/ 644906 h 5955635"/>
              <a:gd name="connsiteX3044" fmla="*/ 2241810 w 6187971"/>
              <a:gd name="connsiteY3044" fmla="*/ 643944 h 5955635"/>
              <a:gd name="connsiteX3045" fmla="*/ 2246313 w 6187971"/>
              <a:gd name="connsiteY3045" fmla="*/ 642981 h 5955635"/>
              <a:gd name="connsiteX3046" fmla="*/ 2139485 w 6187971"/>
              <a:gd name="connsiteY3046" fmla="*/ 694062 h 5955635"/>
              <a:gd name="connsiteX3047" fmla="*/ 2105648 w 6187971"/>
              <a:gd name="connsiteY3047" fmla="*/ 704456 h 5955635"/>
              <a:gd name="connsiteX3048" fmla="*/ 2080196 w 6187971"/>
              <a:gd name="connsiteY3048" fmla="*/ 714942 h 5955635"/>
              <a:gd name="connsiteX3049" fmla="*/ 2084254 w 6187971"/>
              <a:gd name="connsiteY3049" fmla="*/ 709377 h 5955635"/>
              <a:gd name="connsiteX3050" fmla="*/ 2119532 w 6187971"/>
              <a:gd name="connsiteY3050" fmla="*/ 682286 h 5955635"/>
              <a:gd name="connsiteX3051" fmla="*/ 2411064 w 6187971"/>
              <a:gd name="connsiteY3051" fmla="*/ 586743 h 5955635"/>
              <a:gd name="connsiteX3052" fmla="*/ 2413620 w 6187971"/>
              <a:gd name="connsiteY3052" fmla="*/ 588398 h 5955635"/>
              <a:gd name="connsiteX3053" fmla="*/ 2392061 w 6187971"/>
              <a:gd name="connsiteY3053" fmla="*/ 597714 h 5955635"/>
              <a:gd name="connsiteX3054" fmla="*/ 2374045 w 6187971"/>
              <a:gd name="connsiteY3054" fmla="*/ 601563 h 5955635"/>
              <a:gd name="connsiteX3055" fmla="*/ 2338013 w 6187971"/>
              <a:gd name="connsiteY3055" fmla="*/ 609261 h 5955635"/>
              <a:gd name="connsiteX3056" fmla="*/ 2275917 w 6187971"/>
              <a:gd name="connsiteY3056" fmla="*/ 627238 h 5955635"/>
              <a:gd name="connsiteX3057" fmla="*/ 2276204 w 6187971"/>
              <a:gd name="connsiteY3057" fmla="*/ 626130 h 5955635"/>
              <a:gd name="connsiteX3058" fmla="*/ 2387086 w 6187971"/>
              <a:gd name="connsiteY3058" fmla="*/ 592524 h 5955635"/>
              <a:gd name="connsiteX3059" fmla="*/ 2522905 w 6187971"/>
              <a:gd name="connsiteY3059" fmla="*/ 559776 h 5955635"/>
              <a:gd name="connsiteX3060" fmla="*/ 2540871 w 6187971"/>
              <a:gd name="connsiteY3060" fmla="*/ 556503 h 5955635"/>
              <a:gd name="connsiteX3061" fmla="*/ 2502340 w 6187971"/>
              <a:gd name="connsiteY3061" fmla="*/ 564735 h 5955635"/>
              <a:gd name="connsiteX3062" fmla="*/ 2659387 w 6187971"/>
              <a:gd name="connsiteY3062" fmla="*/ 432280 h 5955635"/>
              <a:gd name="connsiteX3063" fmla="*/ 2798433 w 6187971"/>
              <a:gd name="connsiteY3063" fmla="*/ 411539 h 5955635"/>
              <a:gd name="connsiteX3064" fmla="*/ 2817780 w 6187971"/>
              <a:gd name="connsiteY3064" fmla="*/ 409701 h 5955635"/>
              <a:gd name="connsiteX3065" fmla="*/ 2950086 w 6187971"/>
              <a:gd name="connsiteY3065" fmla="*/ 405117 h 5955635"/>
              <a:gd name="connsiteX3066" fmla="*/ 2996187 w 6187971"/>
              <a:gd name="connsiteY3066" fmla="*/ 398934 h 5955635"/>
              <a:gd name="connsiteX3067" fmla="*/ 3005378 w 6187971"/>
              <a:gd name="connsiteY3067" fmla="*/ 391284 h 5955635"/>
              <a:gd name="connsiteX3068" fmla="*/ 3093771 w 6187971"/>
              <a:gd name="connsiteY3068" fmla="*/ 385395 h 5955635"/>
              <a:gd name="connsiteX3069" fmla="*/ 3939070 w 6187971"/>
              <a:gd name="connsiteY3069" fmla="*/ 497975 h 5955635"/>
              <a:gd name="connsiteX3070" fmla="*/ 3925558 w 6187971"/>
              <a:gd name="connsiteY3070" fmla="*/ 500862 h 5955635"/>
              <a:gd name="connsiteX3071" fmla="*/ 4005322 w 6187971"/>
              <a:gd name="connsiteY3071" fmla="*/ 521498 h 5955635"/>
              <a:gd name="connsiteX3072" fmla="*/ 4101485 w 6187971"/>
              <a:gd name="connsiteY3072" fmla="*/ 552759 h 5955635"/>
              <a:gd name="connsiteX3073" fmla="*/ 4157765 w 6187971"/>
              <a:gd name="connsiteY3073" fmla="*/ 573703 h 5955635"/>
              <a:gd name="connsiteX3074" fmla="*/ 4158727 w 6187971"/>
              <a:gd name="connsiteY3074" fmla="*/ 578207 h 5955635"/>
              <a:gd name="connsiteX3075" fmla="*/ 4163231 w 6187971"/>
              <a:gd name="connsiteY3075" fmla="*/ 577244 h 5955635"/>
              <a:gd name="connsiteX3076" fmla="*/ 4168698 w 6187971"/>
              <a:gd name="connsiteY3076" fmla="*/ 580786 h 5955635"/>
              <a:gd name="connsiteX3077" fmla="*/ 4178668 w 6187971"/>
              <a:gd name="connsiteY3077" fmla="*/ 583366 h 5955635"/>
              <a:gd name="connsiteX3078" fmla="*/ 4204075 w 6187971"/>
              <a:gd name="connsiteY3078" fmla="*/ 592066 h 5955635"/>
              <a:gd name="connsiteX3079" fmla="*/ 4286726 w 6187971"/>
              <a:gd name="connsiteY3079" fmla="*/ 626215 h 5955635"/>
              <a:gd name="connsiteX3080" fmla="*/ 4318562 w 6187971"/>
              <a:gd name="connsiteY3080" fmla="*/ 642961 h 5955635"/>
              <a:gd name="connsiteX3081" fmla="*/ 4392203 w 6187971"/>
              <a:gd name="connsiteY3081" fmla="*/ 679034 h 5955635"/>
              <a:gd name="connsiteX3082" fmla="*/ 4387699 w 6187971"/>
              <a:gd name="connsiteY3082" fmla="*/ 679996 h 5955635"/>
              <a:gd name="connsiteX3083" fmla="*/ 4403136 w 6187971"/>
              <a:gd name="connsiteY3083" fmla="*/ 686117 h 5955635"/>
              <a:gd name="connsiteX3084" fmla="*/ 5230091 w 6187971"/>
              <a:gd name="connsiteY3084" fmla="*/ 1338337 h 5955635"/>
              <a:gd name="connsiteX3085" fmla="*/ 5771121 w 6187971"/>
              <a:gd name="connsiteY3085" fmla="*/ 2437834 h 5955635"/>
              <a:gd name="connsiteX3086" fmla="*/ 5762112 w 6187971"/>
              <a:gd name="connsiteY3086" fmla="*/ 2439759 h 5955635"/>
              <a:gd name="connsiteX3087" fmla="*/ 5684663 w 6187971"/>
              <a:gd name="connsiteY3087" fmla="*/ 2319726 h 5955635"/>
              <a:gd name="connsiteX3088" fmla="*/ 5684007 w 6187971"/>
              <a:gd name="connsiteY3088" fmla="*/ 2338705 h 5955635"/>
              <a:gd name="connsiteX3089" fmla="*/ 5657678 w 6187971"/>
              <a:gd name="connsiteY3089" fmla="*/ 2259556 h 5955635"/>
              <a:gd name="connsiteX3090" fmla="*/ 5622648 w 6187971"/>
              <a:gd name="connsiteY3090" fmla="*/ 2205815 h 5955635"/>
              <a:gd name="connsiteX3091" fmla="*/ 5623262 w 6187971"/>
              <a:gd name="connsiteY3091" fmla="*/ 2252780 h 5955635"/>
              <a:gd name="connsiteX3092" fmla="*/ 5617796 w 6187971"/>
              <a:gd name="connsiteY3092" fmla="*/ 2249238 h 5955635"/>
              <a:gd name="connsiteX3093" fmla="*/ 5616834 w 6187971"/>
              <a:gd name="connsiteY3093" fmla="*/ 2244735 h 5955635"/>
              <a:gd name="connsiteX3094" fmla="*/ 5615871 w 6187971"/>
              <a:gd name="connsiteY3094" fmla="*/ 2240230 h 5955635"/>
              <a:gd name="connsiteX3095" fmla="*/ 5613947 w 6187971"/>
              <a:gd name="connsiteY3095" fmla="*/ 2231223 h 5955635"/>
              <a:gd name="connsiteX3096" fmla="*/ 5610406 w 6187971"/>
              <a:gd name="connsiteY3096" fmla="*/ 2236688 h 5955635"/>
              <a:gd name="connsiteX3097" fmla="*/ 5611368 w 6187971"/>
              <a:gd name="connsiteY3097" fmla="*/ 2241193 h 5955635"/>
              <a:gd name="connsiteX3098" fmla="*/ 5612330 w 6187971"/>
              <a:gd name="connsiteY3098" fmla="*/ 2245697 h 5955635"/>
              <a:gd name="connsiteX3099" fmla="*/ 5610713 w 6187971"/>
              <a:gd name="connsiteY3099" fmla="*/ 2260171 h 5955635"/>
              <a:gd name="connsiteX3100" fmla="*/ 5616179 w 6187971"/>
              <a:gd name="connsiteY3100" fmla="*/ 2263712 h 5955635"/>
              <a:gd name="connsiteX3101" fmla="*/ 5615217 w 6187971"/>
              <a:gd name="connsiteY3101" fmla="*/ 2259209 h 5955635"/>
              <a:gd name="connsiteX3102" fmla="*/ 5618758 w 6187971"/>
              <a:gd name="connsiteY3102" fmla="*/ 2253742 h 5955635"/>
              <a:gd name="connsiteX3103" fmla="*/ 5621645 w 6187971"/>
              <a:gd name="connsiteY3103" fmla="*/ 2267254 h 5955635"/>
              <a:gd name="connsiteX3104" fmla="*/ 5622607 w 6187971"/>
              <a:gd name="connsiteY3104" fmla="*/ 2271759 h 5955635"/>
              <a:gd name="connsiteX3105" fmla="*/ 5607785 w 6187971"/>
              <a:gd name="connsiteY3105" fmla="*/ 2312602 h 5955635"/>
              <a:gd name="connsiteX3106" fmla="*/ 5591734 w 6187971"/>
              <a:gd name="connsiteY3106" fmla="*/ 2259516 h 5955635"/>
              <a:gd name="connsiteX3107" fmla="*/ 5577568 w 6187971"/>
              <a:gd name="connsiteY3107" fmla="*/ 2281381 h 5955635"/>
              <a:gd name="connsiteX3108" fmla="*/ 5509432 w 6187971"/>
              <a:gd name="connsiteY3108" fmla="*/ 2182907 h 5955635"/>
              <a:gd name="connsiteX3109" fmla="*/ 5508469 w 6187971"/>
              <a:gd name="connsiteY3109" fmla="*/ 2178402 h 5955635"/>
              <a:gd name="connsiteX3110" fmla="*/ 5506545 w 6187971"/>
              <a:gd name="connsiteY3110" fmla="*/ 2169395 h 5955635"/>
              <a:gd name="connsiteX3111" fmla="*/ 5501079 w 6187971"/>
              <a:gd name="connsiteY3111" fmla="*/ 2165852 h 5955635"/>
              <a:gd name="connsiteX3112" fmla="*/ 5476981 w 6187971"/>
              <a:gd name="connsiteY3112" fmla="*/ 2119196 h 5955635"/>
              <a:gd name="connsiteX3113" fmla="*/ 5468629 w 6187971"/>
              <a:gd name="connsiteY3113" fmla="*/ 2102141 h 5955635"/>
              <a:gd name="connsiteX3114" fmla="*/ 5463162 w 6187971"/>
              <a:gd name="connsiteY3114" fmla="*/ 2098599 h 5955635"/>
              <a:gd name="connsiteX3115" fmla="*/ 5462200 w 6187971"/>
              <a:gd name="connsiteY3115" fmla="*/ 2094096 h 5955635"/>
              <a:gd name="connsiteX3116" fmla="*/ 5457696 w 6187971"/>
              <a:gd name="connsiteY3116" fmla="*/ 2095058 h 5955635"/>
              <a:gd name="connsiteX3117" fmla="*/ 5456733 w 6187971"/>
              <a:gd name="connsiteY3117" fmla="*/ 2090554 h 5955635"/>
              <a:gd name="connsiteX3118" fmla="*/ 5443876 w 6187971"/>
              <a:gd name="connsiteY3118" fmla="*/ 2074462 h 5955635"/>
              <a:gd name="connsiteX3119" fmla="*/ 5442259 w 6187971"/>
              <a:gd name="connsiteY3119" fmla="*/ 2088936 h 5955635"/>
              <a:gd name="connsiteX3120" fmla="*/ 5431327 w 6187971"/>
              <a:gd name="connsiteY3120" fmla="*/ 2081853 h 5955635"/>
              <a:gd name="connsiteX3121" fmla="*/ 5418162 w 6187971"/>
              <a:gd name="connsiteY3121" fmla="*/ 2042279 h 5955635"/>
              <a:gd name="connsiteX3122" fmla="*/ 5359035 w 6187971"/>
              <a:gd name="connsiteY3122" fmla="*/ 1941880 h 5955635"/>
              <a:gd name="connsiteX3123" fmla="*/ 5344253 w 6187971"/>
              <a:gd name="connsiteY3123" fmla="*/ 1916780 h 5955635"/>
              <a:gd name="connsiteX3124" fmla="*/ 5293479 w 6187971"/>
              <a:gd name="connsiteY3124" fmla="*/ 1833435 h 5955635"/>
              <a:gd name="connsiteX3125" fmla="*/ 5290593 w 6187971"/>
              <a:gd name="connsiteY3125" fmla="*/ 1819923 h 5955635"/>
              <a:gd name="connsiteX3126" fmla="*/ 5279659 w 6187971"/>
              <a:gd name="connsiteY3126" fmla="*/ 1812840 h 5955635"/>
              <a:gd name="connsiteX3127" fmla="*/ 5283202 w 6187971"/>
              <a:gd name="connsiteY3127" fmla="*/ 1807373 h 5955635"/>
              <a:gd name="connsiteX3128" fmla="*/ 5242706 w 6187971"/>
              <a:gd name="connsiteY3128" fmla="*/ 1750090 h 5955635"/>
              <a:gd name="connsiteX3129" fmla="*/ 5251713 w 6187971"/>
              <a:gd name="connsiteY3129" fmla="*/ 1748165 h 5955635"/>
              <a:gd name="connsiteX3130" fmla="*/ 5235314 w 6187971"/>
              <a:gd name="connsiteY3130" fmla="*/ 1737540 h 5955635"/>
              <a:gd name="connsiteX3131" fmla="*/ 5215066 w 6187971"/>
              <a:gd name="connsiteY3131" fmla="*/ 1708898 h 5955635"/>
              <a:gd name="connsiteX3132" fmla="*/ 5214104 w 6187971"/>
              <a:gd name="connsiteY3132" fmla="*/ 1704395 h 5955635"/>
              <a:gd name="connsiteX3133" fmla="*/ 5218608 w 6187971"/>
              <a:gd name="connsiteY3133" fmla="*/ 1703433 h 5955635"/>
              <a:gd name="connsiteX3134" fmla="*/ 5223112 w 6187971"/>
              <a:gd name="connsiteY3134" fmla="*/ 1702470 h 5955635"/>
              <a:gd name="connsiteX3135" fmla="*/ 5222150 w 6187971"/>
              <a:gd name="connsiteY3135" fmla="*/ 1697966 h 5955635"/>
              <a:gd name="connsiteX3136" fmla="*/ 5212834 w 6187971"/>
              <a:gd name="connsiteY3136" fmla="*/ 1676408 h 5955635"/>
              <a:gd name="connsiteX3137" fmla="*/ 5217338 w 6187971"/>
              <a:gd name="connsiteY3137" fmla="*/ 1675445 h 5955635"/>
              <a:gd name="connsiteX3138" fmla="*/ 5216376 w 6187971"/>
              <a:gd name="connsiteY3138" fmla="*/ 1670942 h 5955635"/>
              <a:gd name="connsiteX3139" fmla="*/ 5210910 w 6187971"/>
              <a:gd name="connsiteY3139" fmla="*/ 1667400 h 5955635"/>
              <a:gd name="connsiteX3140" fmla="*/ 5156595 w 6187971"/>
              <a:gd name="connsiteY3140" fmla="*/ 1589521 h 5955635"/>
              <a:gd name="connsiteX3141" fmla="*/ 5088767 w 6187971"/>
              <a:gd name="connsiteY3141" fmla="*/ 1514530 h 5955635"/>
              <a:gd name="connsiteX3142" fmla="*/ 5031871 w 6187971"/>
              <a:gd name="connsiteY3142" fmla="*/ 1446621 h 5955635"/>
              <a:gd name="connsiteX3143" fmla="*/ 4977555 w 6187971"/>
              <a:gd name="connsiteY3143" fmla="*/ 1368743 h 5955635"/>
              <a:gd name="connsiteX3144" fmla="*/ 4950224 w 6187971"/>
              <a:gd name="connsiteY3144" fmla="*/ 1351033 h 5955635"/>
              <a:gd name="connsiteX3145" fmla="*/ 4949261 w 6187971"/>
              <a:gd name="connsiteY3145" fmla="*/ 1346529 h 5955635"/>
              <a:gd name="connsiteX3146" fmla="*/ 4942833 w 6187971"/>
              <a:gd name="connsiteY3146" fmla="*/ 1338484 h 5955635"/>
              <a:gd name="connsiteX3147" fmla="*/ 4939291 w 6187971"/>
              <a:gd name="connsiteY3147" fmla="*/ 1343950 h 5955635"/>
              <a:gd name="connsiteX3148" fmla="*/ 4736115 w 6187971"/>
              <a:gd name="connsiteY3148" fmla="*/ 1142457 h 5955635"/>
              <a:gd name="connsiteX3149" fmla="*/ 4735152 w 6187971"/>
              <a:gd name="connsiteY3149" fmla="*/ 1137953 h 5955635"/>
              <a:gd name="connsiteX3150" fmla="*/ 4778882 w 6187971"/>
              <a:gd name="connsiteY3150" fmla="*/ 1166287 h 5955635"/>
              <a:gd name="connsiteX3151" fmla="*/ 4782731 w 6187971"/>
              <a:gd name="connsiteY3151" fmla="*/ 1184304 h 5955635"/>
              <a:gd name="connsiteX3152" fmla="*/ 4821959 w 6187971"/>
              <a:gd name="connsiteY3152" fmla="*/ 1213600 h 5955635"/>
              <a:gd name="connsiteX3153" fmla="*/ 4857643 w 6187971"/>
              <a:gd name="connsiteY3153" fmla="*/ 1248362 h 5955635"/>
              <a:gd name="connsiteX3154" fmla="*/ 4916156 w 6187971"/>
              <a:gd name="connsiteY3154" fmla="*/ 1301797 h 5955635"/>
              <a:gd name="connsiteX3155" fmla="*/ 4953765 w 6187971"/>
              <a:gd name="connsiteY3155" fmla="*/ 1345567 h 5955635"/>
              <a:gd name="connsiteX3156" fmla="*/ 5006812 w 6187971"/>
              <a:gd name="connsiteY3156" fmla="*/ 1395460 h 5955635"/>
              <a:gd name="connsiteX3157" fmla="*/ 5007774 w 6187971"/>
              <a:gd name="connsiteY3157" fmla="*/ 1399963 h 5955635"/>
              <a:gd name="connsiteX3158" fmla="*/ 5008736 w 6187971"/>
              <a:gd name="connsiteY3158" fmla="*/ 1404467 h 5955635"/>
              <a:gd name="connsiteX3159" fmla="*/ 5013240 w 6187971"/>
              <a:gd name="connsiteY3159" fmla="*/ 1403505 h 5955635"/>
              <a:gd name="connsiteX3160" fmla="*/ 5027059 w 6187971"/>
              <a:gd name="connsiteY3160" fmla="*/ 1424100 h 5955635"/>
              <a:gd name="connsiteX3161" fmla="*/ 5028022 w 6187971"/>
              <a:gd name="connsiteY3161" fmla="*/ 1428605 h 5955635"/>
              <a:gd name="connsiteX3162" fmla="*/ 5033488 w 6187971"/>
              <a:gd name="connsiteY3162" fmla="*/ 1432147 h 5955635"/>
              <a:gd name="connsiteX3163" fmla="*/ 5032526 w 6187971"/>
              <a:gd name="connsiteY3163" fmla="*/ 1427642 h 5955635"/>
              <a:gd name="connsiteX3164" fmla="*/ 5074640 w 6187971"/>
              <a:gd name="connsiteY3164" fmla="*/ 1470451 h 5955635"/>
              <a:gd name="connsiteX3165" fmla="*/ 5070135 w 6187971"/>
              <a:gd name="connsiteY3165" fmla="*/ 1471414 h 5955635"/>
              <a:gd name="connsiteX3166" fmla="*/ 5071097 w 6187971"/>
              <a:gd name="connsiteY3166" fmla="*/ 1475917 h 5955635"/>
              <a:gd name="connsiteX3167" fmla="*/ 5076564 w 6187971"/>
              <a:gd name="connsiteY3167" fmla="*/ 1479459 h 5955635"/>
              <a:gd name="connsiteX3168" fmla="*/ 5081068 w 6187971"/>
              <a:gd name="connsiteY3168" fmla="*/ 1478497 h 5955635"/>
              <a:gd name="connsiteX3169" fmla="*/ 5082031 w 6187971"/>
              <a:gd name="connsiteY3169" fmla="*/ 1483001 h 5955635"/>
              <a:gd name="connsiteX3170" fmla="*/ 5096812 w 6187971"/>
              <a:gd name="connsiteY3170" fmla="*/ 1508101 h 5955635"/>
              <a:gd name="connsiteX3171" fmla="*/ 5106783 w 6187971"/>
              <a:gd name="connsiteY3171" fmla="*/ 1510680 h 5955635"/>
              <a:gd name="connsiteX3172" fmla="*/ 5113211 w 6187971"/>
              <a:gd name="connsiteY3172" fmla="*/ 1518726 h 5955635"/>
              <a:gd name="connsiteX3173" fmla="*/ 5109670 w 6187971"/>
              <a:gd name="connsiteY3173" fmla="*/ 1524192 h 5955635"/>
              <a:gd name="connsiteX3174" fmla="*/ 5115135 w 6187971"/>
              <a:gd name="connsiteY3174" fmla="*/ 1527734 h 5955635"/>
              <a:gd name="connsiteX3175" fmla="*/ 5120602 w 6187971"/>
              <a:gd name="connsiteY3175" fmla="*/ 1531276 h 5955635"/>
              <a:gd name="connsiteX3176" fmla="*/ 5151783 w 6187971"/>
              <a:gd name="connsiteY3176" fmla="*/ 1567000 h 5955635"/>
              <a:gd name="connsiteX3177" fmla="*/ 5143430 w 6187971"/>
              <a:gd name="connsiteY3177" fmla="*/ 1549947 h 5955635"/>
              <a:gd name="connsiteX3178" fmla="*/ 5126069 w 6187971"/>
              <a:gd name="connsiteY3178" fmla="*/ 1534818 h 5955635"/>
              <a:gd name="connsiteX3179" fmla="*/ 5125106 w 6187971"/>
              <a:gd name="connsiteY3179" fmla="*/ 1530313 h 5955635"/>
              <a:gd name="connsiteX3180" fmla="*/ 5124144 w 6187971"/>
              <a:gd name="connsiteY3180" fmla="*/ 1525809 h 5955635"/>
              <a:gd name="connsiteX3181" fmla="*/ 5117715 w 6187971"/>
              <a:gd name="connsiteY3181" fmla="*/ 1517764 h 5955635"/>
              <a:gd name="connsiteX3182" fmla="*/ 5087496 w 6187971"/>
              <a:gd name="connsiteY3182" fmla="*/ 1486543 h 5955635"/>
              <a:gd name="connsiteX3183" fmla="*/ 5085572 w 6187971"/>
              <a:gd name="connsiteY3183" fmla="*/ 1477535 h 5955635"/>
              <a:gd name="connsiteX3184" fmla="*/ 5084609 w 6187971"/>
              <a:gd name="connsiteY3184" fmla="*/ 1473030 h 5955635"/>
              <a:gd name="connsiteX3185" fmla="*/ 5082685 w 6187971"/>
              <a:gd name="connsiteY3185" fmla="*/ 1464022 h 5955635"/>
              <a:gd name="connsiteX3186" fmla="*/ 5078182 w 6187971"/>
              <a:gd name="connsiteY3186" fmla="*/ 1464985 h 5955635"/>
              <a:gd name="connsiteX3187" fmla="*/ 5073677 w 6187971"/>
              <a:gd name="connsiteY3187" fmla="*/ 1465947 h 5955635"/>
              <a:gd name="connsiteX3188" fmla="*/ 5056316 w 6187971"/>
              <a:gd name="connsiteY3188" fmla="*/ 1450817 h 5955635"/>
              <a:gd name="connsiteX3189" fmla="*/ 5037030 w 6187971"/>
              <a:gd name="connsiteY3189" fmla="*/ 1426680 h 5955635"/>
              <a:gd name="connsiteX3190" fmla="*/ 5036068 w 6187971"/>
              <a:gd name="connsiteY3190" fmla="*/ 1422176 h 5955635"/>
              <a:gd name="connsiteX3191" fmla="*/ 5035106 w 6187971"/>
              <a:gd name="connsiteY3191" fmla="*/ 1417673 h 5955635"/>
              <a:gd name="connsiteX3192" fmla="*/ 5017744 w 6187971"/>
              <a:gd name="connsiteY3192" fmla="*/ 1402543 h 5955635"/>
              <a:gd name="connsiteX3193" fmla="*/ 5023210 w 6187971"/>
              <a:gd name="connsiteY3193" fmla="*/ 1406085 h 5955635"/>
              <a:gd name="connsiteX3194" fmla="*/ 5022248 w 6187971"/>
              <a:gd name="connsiteY3194" fmla="*/ 1401581 h 5955635"/>
              <a:gd name="connsiteX3195" fmla="*/ 5016781 w 6187971"/>
              <a:gd name="connsiteY3195" fmla="*/ 1398039 h 5955635"/>
              <a:gd name="connsiteX3196" fmla="*/ 5011316 w 6187971"/>
              <a:gd name="connsiteY3196" fmla="*/ 1394497 h 5955635"/>
              <a:gd name="connsiteX3197" fmla="*/ 5003925 w 6187971"/>
              <a:gd name="connsiteY3197" fmla="*/ 1381948 h 5955635"/>
              <a:gd name="connsiteX3198" fmla="*/ 4992992 w 6187971"/>
              <a:gd name="connsiteY3198" fmla="*/ 1374863 h 5955635"/>
              <a:gd name="connsiteX3199" fmla="*/ 5002962 w 6187971"/>
              <a:gd name="connsiteY3199" fmla="*/ 1377443 h 5955635"/>
              <a:gd name="connsiteX3200" fmla="*/ 4986564 w 6187971"/>
              <a:gd name="connsiteY3200" fmla="*/ 1366818 h 5955635"/>
              <a:gd name="connsiteX3201" fmla="*/ 4968240 w 6187971"/>
              <a:gd name="connsiteY3201" fmla="*/ 1347184 h 5955635"/>
              <a:gd name="connsiteX3202" fmla="*/ 4981752 w 6187971"/>
              <a:gd name="connsiteY3202" fmla="*/ 1344297 h 5955635"/>
              <a:gd name="connsiteX3203" fmla="*/ 4959887 w 6187971"/>
              <a:gd name="connsiteY3203" fmla="*/ 1330131 h 5955635"/>
              <a:gd name="connsiteX3204" fmla="*/ 4964391 w 6187971"/>
              <a:gd name="connsiteY3204" fmla="*/ 1329169 h 5955635"/>
              <a:gd name="connsiteX3205" fmla="*/ 4963429 w 6187971"/>
              <a:gd name="connsiteY3205" fmla="*/ 1324664 h 5955635"/>
              <a:gd name="connsiteX3206" fmla="*/ 4957962 w 6187971"/>
              <a:gd name="connsiteY3206" fmla="*/ 1321122 h 5955635"/>
              <a:gd name="connsiteX3207" fmla="*/ 4941563 w 6187971"/>
              <a:gd name="connsiteY3207" fmla="*/ 1310497 h 5955635"/>
              <a:gd name="connsiteX3208" fmla="*/ 4935134 w 6187971"/>
              <a:gd name="connsiteY3208" fmla="*/ 1302452 h 5955635"/>
              <a:gd name="connsiteX3209" fmla="*/ 4929668 w 6187971"/>
              <a:gd name="connsiteY3209" fmla="*/ 1298910 h 5955635"/>
              <a:gd name="connsiteX3210" fmla="*/ 4930630 w 6187971"/>
              <a:gd name="connsiteY3210" fmla="*/ 1303414 h 5955635"/>
              <a:gd name="connsiteX3211" fmla="*/ 4931592 w 6187971"/>
              <a:gd name="connsiteY3211" fmla="*/ 1307917 h 5955635"/>
              <a:gd name="connsiteX3212" fmla="*/ 4901375 w 6187971"/>
              <a:gd name="connsiteY3212" fmla="*/ 1276697 h 5955635"/>
              <a:gd name="connsiteX3213" fmla="*/ 4915849 w 6187971"/>
              <a:gd name="connsiteY3213" fmla="*/ 1278314 h 5955635"/>
              <a:gd name="connsiteX3214" fmla="*/ 4883050 w 6187971"/>
              <a:gd name="connsiteY3214" fmla="*/ 1257063 h 5955635"/>
              <a:gd name="connsiteX3215" fmla="*/ 4852832 w 6187971"/>
              <a:gd name="connsiteY3215" fmla="*/ 1225842 h 5955635"/>
              <a:gd name="connsiteX3216" fmla="*/ 4858299 w 6187971"/>
              <a:gd name="connsiteY3216" fmla="*/ 1229384 h 5955635"/>
              <a:gd name="connsiteX3217" fmla="*/ 4862802 w 6187971"/>
              <a:gd name="connsiteY3217" fmla="*/ 1228422 h 5955635"/>
              <a:gd name="connsiteX3218" fmla="*/ 4867307 w 6187971"/>
              <a:gd name="connsiteY3218" fmla="*/ 1227460 h 5955635"/>
              <a:gd name="connsiteX3219" fmla="*/ 4860878 w 6187971"/>
              <a:gd name="connsiteY3219" fmla="*/ 1219413 h 5955635"/>
              <a:gd name="connsiteX3220" fmla="*/ 4865382 w 6187971"/>
              <a:gd name="connsiteY3220" fmla="*/ 1218451 h 5955635"/>
              <a:gd name="connsiteX3221" fmla="*/ 4870849 w 6187971"/>
              <a:gd name="connsiteY3221" fmla="*/ 1221993 h 5955635"/>
              <a:gd name="connsiteX3222" fmla="*/ 4871811 w 6187971"/>
              <a:gd name="connsiteY3222" fmla="*/ 1226498 h 5955635"/>
              <a:gd name="connsiteX3223" fmla="*/ 4877276 w 6187971"/>
              <a:gd name="connsiteY3223" fmla="*/ 1230039 h 5955635"/>
              <a:gd name="connsiteX3224" fmla="*/ 4882743 w 6187971"/>
              <a:gd name="connsiteY3224" fmla="*/ 1233581 h 5955635"/>
              <a:gd name="connsiteX3225" fmla="*/ 5003618 w 6187971"/>
              <a:gd name="connsiteY3225" fmla="*/ 1358465 h 5955635"/>
              <a:gd name="connsiteX3226" fmla="*/ 5004580 w 6187971"/>
              <a:gd name="connsiteY3226" fmla="*/ 1362969 h 5955635"/>
              <a:gd name="connsiteX3227" fmla="*/ 5010045 w 6187971"/>
              <a:gd name="connsiteY3227" fmla="*/ 1366510 h 5955635"/>
              <a:gd name="connsiteX3228" fmla="*/ 5033836 w 6187971"/>
              <a:gd name="connsiteY3228" fmla="*/ 1389686 h 5955635"/>
              <a:gd name="connsiteX3229" fmla="*/ 5041227 w 6187971"/>
              <a:gd name="connsiteY3229" fmla="*/ 1402236 h 5955635"/>
              <a:gd name="connsiteX3230" fmla="*/ 5046693 w 6187971"/>
              <a:gd name="connsiteY3230" fmla="*/ 1405777 h 5955635"/>
              <a:gd name="connsiteX3231" fmla="*/ 5075949 w 6187971"/>
              <a:gd name="connsiteY3231" fmla="*/ 1432494 h 5955635"/>
              <a:gd name="connsiteX3232" fmla="*/ 5081416 w 6187971"/>
              <a:gd name="connsiteY3232" fmla="*/ 1436036 h 5955635"/>
              <a:gd name="connsiteX3233" fmla="*/ 5084302 w 6187971"/>
              <a:gd name="connsiteY3233" fmla="*/ 1449548 h 5955635"/>
              <a:gd name="connsiteX3234" fmla="*/ 5113559 w 6187971"/>
              <a:gd name="connsiteY3234" fmla="*/ 1476265 h 5955635"/>
              <a:gd name="connsiteX3235" fmla="*/ 5119025 w 6187971"/>
              <a:gd name="connsiteY3235" fmla="*/ 1479807 h 5955635"/>
              <a:gd name="connsiteX3236" fmla="*/ 5119987 w 6187971"/>
              <a:gd name="connsiteY3236" fmla="*/ 1484311 h 5955635"/>
              <a:gd name="connsiteX3237" fmla="*/ 5205484 w 6187971"/>
              <a:gd name="connsiteY3237" fmla="*/ 1597915 h 5955635"/>
              <a:gd name="connsiteX3238" fmla="*/ 5217379 w 6187971"/>
              <a:gd name="connsiteY3238" fmla="*/ 1609503 h 5955635"/>
              <a:gd name="connsiteX3239" fmla="*/ 5220266 w 6187971"/>
              <a:gd name="connsiteY3239" fmla="*/ 1623015 h 5955635"/>
              <a:gd name="connsiteX3240" fmla="*/ 5229274 w 6187971"/>
              <a:gd name="connsiteY3240" fmla="*/ 1621090 h 5955635"/>
              <a:gd name="connsiteX3241" fmla="*/ 5235702 w 6187971"/>
              <a:gd name="connsiteY3241" fmla="*/ 1629136 h 5955635"/>
              <a:gd name="connsiteX3242" fmla="*/ 5271695 w 6187971"/>
              <a:gd name="connsiteY3242" fmla="*/ 1687381 h 5955635"/>
              <a:gd name="connsiteX3243" fmla="*/ 5272657 w 6187971"/>
              <a:gd name="connsiteY3243" fmla="*/ 1691885 h 5955635"/>
              <a:gd name="connsiteX3244" fmla="*/ 5274581 w 6187971"/>
              <a:gd name="connsiteY3244" fmla="*/ 1700893 h 5955635"/>
              <a:gd name="connsiteX3245" fmla="*/ 5279086 w 6187971"/>
              <a:gd name="connsiteY3245" fmla="*/ 1699931 h 5955635"/>
              <a:gd name="connsiteX3246" fmla="*/ 5325048 w 6187971"/>
              <a:gd name="connsiteY3246" fmla="*/ 1760755 h 5955635"/>
              <a:gd name="connsiteX3247" fmla="*/ 5380326 w 6187971"/>
              <a:gd name="connsiteY3247" fmla="*/ 1843138 h 5955635"/>
              <a:gd name="connsiteX3248" fmla="*/ 5408928 w 6187971"/>
              <a:gd name="connsiteY3248" fmla="*/ 1888834 h 5955635"/>
              <a:gd name="connsiteX3249" fmla="*/ 5409890 w 6187971"/>
              <a:gd name="connsiteY3249" fmla="*/ 1893338 h 5955635"/>
              <a:gd name="connsiteX3250" fmla="*/ 5410852 w 6187971"/>
              <a:gd name="connsiteY3250" fmla="*/ 1897842 h 5955635"/>
              <a:gd name="connsiteX3251" fmla="*/ 5411815 w 6187971"/>
              <a:gd name="connsiteY3251" fmla="*/ 1902346 h 5955635"/>
              <a:gd name="connsiteX3252" fmla="*/ 5416318 w 6187971"/>
              <a:gd name="connsiteY3252" fmla="*/ 1901384 h 5955635"/>
              <a:gd name="connsiteX3253" fmla="*/ 5426289 w 6187971"/>
              <a:gd name="connsiteY3253" fmla="*/ 1903964 h 5955635"/>
              <a:gd name="connsiteX3254" fmla="*/ 5442032 w 6187971"/>
              <a:gd name="connsiteY3254" fmla="*/ 1933567 h 5955635"/>
              <a:gd name="connsiteX3255" fmla="*/ 5452966 w 6187971"/>
              <a:gd name="connsiteY3255" fmla="*/ 1940651 h 5955635"/>
              <a:gd name="connsiteX3256" fmla="*/ 5418898 w 6187971"/>
              <a:gd name="connsiteY3256" fmla="*/ 1891414 h 5955635"/>
              <a:gd name="connsiteX3257" fmla="*/ 5416973 w 6187971"/>
              <a:gd name="connsiteY3257" fmla="*/ 1882405 h 5955635"/>
              <a:gd name="connsiteX3258" fmla="*/ 5411507 w 6187971"/>
              <a:gd name="connsiteY3258" fmla="*/ 1878863 h 5955635"/>
              <a:gd name="connsiteX3259" fmla="*/ 5373590 w 6187971"/>
              <a:gd name="connsiteY3259" fmla="*/ 1811610 h 5955635"/>
              <a:gd name="connsiteX3260" fmla="*/ 5274930 w 6187971"/>
              <a:gd name="connsiteY3260" fmla="*/ 1658432 h 5955635"/>
              <a:gd name="connsiteX3261" fmla="*/ 5173689 w 6187971"/>
              <a:gd name="connsiteY3261" fmla="*/ 1515224 h 5955635"/>
              <a:gd name="connsiteX3262" fmla="*/ 5155366 w 6187971"/>
              <a:gd name="connsiteY3262" fmla="*/ 1495591 h 5955635"/>
              <a:gd name="connsiteX3263" fmla="*/ 5077260 w 6187971"/>
              <a:gd name="connsiteY3263" fmla="*/ 1394538 h 5955635"/>
              <a:gd name="connsiteX3264" fmla="*/ 5047041 w 6187971"/>
              <a:gd name="connsiteY3264" fmla="*/ 1363316 h 5955635"/>
              <a:gd name="connsiteX3265" fmla="*/ 4981137 w 6187971"/>
              <a:gd name="connsiteY3265" fmla="*/ 1297332 h 5955635"/>
              <a:gd name="connsiteX3266" fmla="*/ 4867654 w 6187971"/>
              <a:gd name="connsiteY3266" fmla="*/ 1184998 h 5955635"/>
              <a:gd name="connsiteX3267" fmla="*/ 4840323 w 6187971"/>
              <a:gd name="connsiteY3267" fmla="*/ 1167290 h 5955635"/>
              <a:gd name="connsiteX3268" fmla="*/ 4809142 w 6187971"/>
              <a:gd name="connsiteY3268" fmla="*/ 1131565 h 5955635"/>
              <a:gd name="connsiteX3269" fmla="*/ 4799171 w 6187971"/>
              <a:gd name="connsiteY3269" fmla="*/ 1128985 h 5955635"/>
              <a:gd name="connsiteX3270" fmla="*/ 4740659 w 6187971"/>
              <a:gd name="connsiteY3270" fmla="*/ 1075551 h 5955635"/>
              <a:gd name="connsiteX3271" fmla="*/ 4720718 w 6187971"/>
              <a:gd name="connsiteY3271" fmla="*/ 1070392 h 5955635"/>
              <a:gd name="connsiteX3272" fmla="*/ 4707860 w 6187971"/>
              <a:gd name="connsiteY3272" fmla="*/ 1054300 h 5955635"/>
              <a:gd name="connsiteX3273" fmla="*/ 4541946 w 6187971"/>
              <a:gd name="connsiteY3273" fmla="*/ 939039 h 5955635"/>
              <a:gd name="connsiteX3274" fmla="*/ 4469921 w 6187971"/>
              <a:gd name="connsiteY3274" fmla="*/ 888492 h 5955635"/>
              <a:gd name="connsiteX3275" fmla="*/ 4428114 w 6187971"/>
              <a:gd name="connsiteY3275" fmla="*/ 869166 h 5955635"/>
              <a:gd name="connsiteX3276" fmla="*/ 4416220 w 6187971"/>
              <a:gd name="connsiteY3276" fmla="*/ 857578 h 5955635"/>
              <a:gd name="connsiteX3277" fmla="*/ 4395317 w 6187971"/>
              <a:gd name="connsiteY3277" fmla="*/ 847916 h 5955635"/>
              <a:gd name="connsiteX3278" fmla="*/ 4394354 w 6187971"/>
              <a:gd name="connsiteY3278" fmla="*/ 843411 h 5955635"/>
              <a:gd name="connsiteX3279" fmla="*/ 4419762 w 6187971"/>
              <a:gd name="connsiteY3279" fmla="*/ 852112 h 5955635"/>
              <a:gd name="connsiteX3280" fmla="*/ 4420724 w 6187971"/>
              <a:gd name="connsiteY3280" fmla="*/ 856616 h 5955635"/>
              <a:gd name="connsiteX3281" fmla="*/ 4430694 w 6187971"/>
              <a:gd name="connsiteY3281" fmla="*/ 859196 h 5955635"/>
              <a:gd name="connsiteX3282" fmla="*/ 4435199 w 6187971"/>
              <a:gd name="connsiteY3282" fmla="*/ 858234 h 5955635"/>
              <a:gd name="connsiteX3283" fmla="*/ 4440664 w 6187971"/>
              <a:gd name="connsiteY3283" fmla="*/ 861775 h 5955635"/>
              <a:gd name="connsiteX3284" fmla="*/ 4445168 w 6187971"/>
              <a:gd name="connsiteY3284" fmla="*/ 860813 h 5955635"/>
              <a:gd name="connsiteX3285" fmla="*/ 4477005 w 6187971"/>
              <a:gd name="connsiteY3285" fmla="*/ 877560 h 5955635"/>
              <a:gd name="connsiteX3286" fmla="*/ 4482471 w 6187971"/>
              <a:gd name="connsiteY3286" fmla="*/ 881101 h 5955635"/>
              <a:gd name="connsiteX3287" fmla="*/ 4486975 w 6187971"/>
              <a:gd name="connsiteY3287" fmla="*/ 880139 h 5955635"/>
              <a:gd name="connsiteX3288" fmla="*/ 4487937 w 6187971"/>
              <a:gd name="connsiteY3288" fmla="*/ 884643 h 5955635"/>
              <a:gd name="connsiteX3289" fmla="*/ 4484395 w 6187971"/>
              <a:gd name="connsiteY3289" fmla="*/ 890110 h 5955635"/>
              <a:gd name="connsiteX3290" fmla="*/ 4507878 w 6187971"/>
              <a:gd name="connsiteY3290" fmla="*/ 889801 h 5955635"/>
              <a:gd name="connsiteX3291" fmla="*/ 4547105 w 6187971"/>
              <a:gd name="connsiteY3291" fmla="*/ 919098 h 5955635"/>
              <a:gd name="connsiteX3292" fmla="*/ 4542600 w 6187971"/>
              <a:gd name="connsiteY3292" fmla="*/ 920061 h 5955635"/>
              <a:gd name="connsiteX3293" fmla="*/ 4548067 w 6187971"/>
              <a:gd name="connsiteY3293" fmla="*/ 923603 h 5955635"/>
              <a:gd name="connsiteX3294" fmla="*/ 4533593 w 6187971"/>
              <a:gd name="connsiteY3294" fmla="*/ 921985 h 5955635"/>
              <a:gd name="connsiteX3295" fmla="*/ 4558999 w 6187971"/>
              <a:gd name="connsiteY3295" fmla="*/ 930686 h 5955635"/>
              <a:gd name="connsiteX3296" fmla="*/ 4565428 w 6187971"/>
              <a:gd name="connsiteY3296" fmla="*/ 938732 h 5955635"/>
              <a:gd name="connsiteX3297" fmla="*/ 4570895 w 6187971"/>
              <a:gd name="connsiteY3297" fmla="*/ 942274 h 5955635"/>
              <a:gd name="connsiteX3298" fmla="*/ 4574437 w 6187971"/>
              <a:gd name="connsiteY3298" fmla="*/ 936808 h 5955635"/>
              <a:gd name="connsiteX3299" fmla="*/ 4607235 w 6187971"/>
              <a:gd name="connsiteY3299" fmla="*/ 958058 h 5955635"/>
              <a:gd name="connsiteX3300" fmla="*/ 4612701 w 6187971"/>
              <a:gd name="connsiteY3300" fmla="*/ 961599 h 5955635"/>
              <a:gd name="connsiteX3301" fmla="*/ 4617205 w 6187971"/>
              <a:gd name="connsiteY3301" fmla="*/ 960637 h 5955635"/>
              <a:gd name="connsiteX3302" fmla="*/ 4721066 w 6187971"/>
              <a:gd name="connsiteY3302" fmla="*/ 1027932 h 5955635"/>
              <a:gd name="connsiteX3303" fmla="*/ 4728457 w 6187971"/>
              <a:gd name="connsiteY3303" fmla="*/ 1040481 h 5955635"/>
              <a:gd name="connsiteX3304" fmla="*/ 4738427 w 6187971"/>
              <a:gd name="connsiteY3304" fmla="*/ 1043060 h 5955635"/>
              <a:gd name="connsiteX3305" fmla="*/ 4817842 w 6187971"/>
              <a:gd name="connsiteY3305" fmla="*/ 1106158 h 5955635"/>
              <a:gd name="connsiteX3306" fmla="*/ 4898221 w 6187971"/>
              <a:gd name="connsiteY3306" fmla="*/ 1173759 h 5955635"/>
              <a:gd name="connsiteX3307" fmla="*/ 4905611 w 6187971"/>
              <a:gd name="connsiteY3307" fmla="*/ 1186309 h 5955635"/>
              <a:gd name="connsiteX3308" fmla="*/ 4909153 w 6187971"/>
              <a:gd name="connsiteY3308" fmla="*/ 1180842 h 5955635"/>
              <a:gd name="connsiteX3309" fmla="*/ 4951267 w 6187971"/>
              <a:gd name="connsiteY3309" fmla="*/ 1223651 h 5955635"/>
              <a:gd name="connsiteX3310" fmla="*/ 4980523 w 6187971"/>
              <a:gd name="connsiteY3310" fmla="*/ 1250367 h 5955635"/>
              <a:gd name="connsiteX3311" fmla="*/ 5028102 w 6187971"/>
              <a:gd name="connsiteY3311" fmla="*/ 1296718 h 5955635"/>
              <a:gd name="connsiteX3312" fmla="*/ 5088540 w 6187971"/>
              <a:gd name="connsiteY3312" fmla="*/ 1359160 h 5955635"/>
              <a:gd name="connsiteX3313" fmla="*/ 5090465 w 6187971"/>
              <a:gd name="connsiteY3313" fmla="*/ 1368168 h 5955635"/>
              <a:gd name="connsiteX3314" fmla="*/ 5152826 w 6187971"/>
              <a:gd name="connsiteY3314" fmla="*/ 1439619 h 5955635"/>
              <a:gd name="connsiteX3315" fmla="*/ 5163758 w 6187971"/>
              <a:gd name="connsiteY3315" fmla="*/ 1446702 h 5955635"/>
              <a:gd name="connsiteX3316" fmla="*/ 5190435 w 6187971"/>
              <a:gd name="connsiteY3316" fmla="*/ 1483389 h 5955635"/>
              <a:gd name="connsiteX3317" fmla="*/ 5213263 w 6187971"/>
              <a:gd name="connsiteY3317" fmla="*/ 1502060 h 5955635"/>
              <a:gd name="connsiteX3318" fmla="*/ 5270466 w 6187971"/>
              <a:gd name="connsiteY3318" fmla="*/ 1593451 h 5955635"/>
              <a:gd name="connsiteX3319" fmla="*/ 5352421 w 6187971"/>
              <a:gd name="connsiteY3319" fmla="*/ 1712521 h 5955635"/>
              <a:gd name="connsiteX3320" fmla="*/ 5378135 w 6187971"/>
              <a:gd name="connsiteY3320" fmla="*/ 1744704 h 5955635"/>
              <a:gd name="connsiteX3321" fmla="*/ 5372669 w 6187971"/>
              <a:gd name="connsiteY3321" fmla="*/ 1741162 h 5955635"/>
              <a:gd name="connsiteX3322" fmla="*/ 5401270 w 6187971"/>
              <a:gd name="connsiteY3322" fmla="*/ 1786858 h 5955635"/>
              <a:gd name="connsiteX3323" fmla="*/ 5404157 w 6187971"/>
              <a:gd name="connsiteY3323" fmla="*/ 1800370 h 5955635"/>
              <a:gd name="connsiteX3324" fmla="*/ 5479989 w 6187971"/>
              <a:gd name="connsiteY3324" fmla="*/ 1934877 h 5955635"/>
              <a:gd name="connsiteX3325" fmla="*/ 5475486 w 6187971"/>
              <a:gd name="connsiteY3325" fmla="*/ 1935839 h 5955635"/>
              <a:gd name="connsiteX3326" fmla="*/ 5476448 w 6187971"/>
              <a:gd name="connsiteY3326" fmla="*/ 1940343 h 5955635"/>
              <a:gd name="connsiteX3327" fmla="*/ 5481913 w 6187971"/>
              <a:gd name="connsiteY3327" fmla="*/ 1943885 h 5955635"/>
              <a:gd name="connsiteX3328" fmla="*/ 5506012 w 6187971"/>
              <a:gd name="connsiteY3328" fmla="*/ 1990543 h 5955635"/>
              <a:gd name="connsiteX3329" fmla="*/ 5506974 w 6187971"/>
              <a:gd name="connsiteY3329" fmla="*/ 1995046 h 5955635"/>
              <a:gd name="connsiteX3330" fmla="*/ 5507936 w 6187971"/>
              <a:gd name="connsiteY3330" fmla="*/ 1999551 h 5955635"/>
              <a:gd name="connsiteX3331" fmla="*/ 5512440 w 6187971"/>
              <a:gd name="connsiteY3331" fmla="*/ 1998588 h 5955635"/>
              <a:gd name="connsiteX3332" fmla="*/ 5511478 w 6187971"/>
              <a:gd name="connsiteY3332" fmla="*/ 1994084 h 5955635"/>
              <a:gd name="connsiteX3333" fmla="*/ 5519831 w 6187971"/>
              <a:gd name="connsiteY3333" fmla="*/ 2011138 h 5955635"/>
              <a:gd name="connsiteX3334" fmla="*/ 5528839 w 6187971"/>
              <a:gd name="connsiteY3334" fmla="*/ 2009213 h 5955635"/>
              <a:gd name="connsiteX3335" fmla="*/ 5521448 w 6187971"/>
              <a:gd name="connsiteY3335" fmla="*/ 1996664 h 5955635"/>
              <a:gd name="connsiteX3336" fmla="*/ 5525952 w 6187971"/>
              <a:gd name="connsiteY3336" fmla="*/ 1995701 h 5955635"/>
              <a:gd name="connsiteX3337" fmla="*/ 5500238 w 6187971"/>
              <a:gd name="connsiteY3337" fmla="*/ 1963519 h 5955635"/>
              <a:gd name="connsiteX3338" fmla="*/ 5498313 w 6187971"/>
              <a:gd name="connsiteY3338" fmla="*/ 1954510 h 5955635"/>
              <a:gd name="connsiteX3339" fmla="*/ 5497351 w 6187971"/>
              <a:gd name="connsiteY3339" fmla="*/ 1950007 h 5955635"/>
              <a:gd name="connsiteX3340" fmla="*/ 5496389 w 6187971"/>
              <a:gd name="connsiteY3340" fmla="*/ 1945502 h 5955635"/>
              <a:gd name="connsiteX3341" fmla="*/ 5491884 w 6187971"/>
              <a:gd name="connsiteY3341" fmla="*/ 1946465 h 5955635"/>
              <a:gd name="connsiteX3342" fmla="*/ 5489960 w 6187971"/>
              <a:gd name="connsiteY3342" fmla="*/ 1937456 h 5955635"/>
              <a:gd name="connsiteX3343" fmla="*/ 5499931 w 6187971"/>
              <a:gd name="connsiteY3343" fmla="*/ 1940036 h 5955635"/>
              <a:gd name="connsiteX3344" fmla="*/ 5492540 w 6187971"/>
              <a:gd name="connsiteY3344" fmla="*/ 1927486 h 5955635"/>
              <a:gd name="connsiteX3345" fmla="*/ 5491577 w 6187971"/>
              <a:gd name="connsiteY3345" fmla="*/ 1922981 h 5955635"/>
              <a:gd name="connsiteX3346" fmla="*/ 5490615 w 6187971"/>
              <a:gd name="connsiteY3346" fmla="*/ 1918478 h 5955635"/>
              <a:gd name="connsiteX3347" fmla="*/ 5489653 w 6187971"/>
              <a:gd name="connsiteY3347" fmla="*/ 1913974 h 5955635"/>
              <a:gd name="connsiteX3348" fmla="*/ 5481299 w 6187971"/>
              <a:gd name="connsiteY3348" fmla="*/ 1896920 h 5955635"/>
              <a:gd name="connsiteX3349" fmla="*/ 5475833 w 6187971"/>
              <a:gd name="connsiteY3349" fmla="*/ 1893379 h 5955635"/>
              <a:gd name="connsiteX3350" fmla="*/ 5474871 w 6187971"/>
              <a:gd name="connsiteY3350" fmla="*/ 1888874 h 5955635"/>
              <a:gd name="connsiteX3351" fmla="*/ 5475833 w 6187971"/>
              <a:gd name="connsiteY3351" fmla="*/ 1893379 h 5955635"/>
              <a:gd name="connsiteX3352" fmla="*/ 5452699 w 6187971"/>
              <a:gd name="connsiteY3352" fmla="*/ 1851225 h 5955635"/>
              <a:gd name="connsiteX3353" fmla="*/ 5450774 w 6187971"/>
              <a:gd name="connsiteY3353" fmla="*/ 1842216 h 5955635"/>
              <a:gd name="connsiteX3354" fmla="*/ 5446270 w 6187971"/>
              <a:gd name="connsiteY3354" fmla="*/ 1843178 h 5955635"/>
              <a:gd name="connsiteX3355" fmla="*/ 5424098 w 6187971"/>
              <a:gd name="connsiteY3355" fmla="*/ 1805529 h 5955635"/>
              <a:gd name="connsiteX3356" fmla="*/ 5419593 w 6187971"/>
              <a:gd name="connsiteY3356" fmla="*/ 1806491 h 5955635"/>
              <a:gd name="connsiteX3357" fmla="*/ 5418631 w 6187971"/>
              <a:gd name="connsiteY3357" fmla="*/ 1801987 h 5955635"/>
              <a:gd name="connsiteX3358" fmla="*/ 5423135 w 6187971"/>
              <a:gd name="connsiteY3358" fmla="*/ 1801025 h 5955635"/>
              <a:gd name="connsiteX3359" fmla="*/ 5422173 w 6187971"/>
              <a:gd name="connsiteY3359" fmla="*/ 1796521 h 5955635"/>
              <a:gd name="connsiteX3360" fmla="*/ 5416707 w 6187971"/>
              <a:gd name="connsiteY3360" fmla="*/ 1792979 h 5955635"/>
              <a:gd name="connsiteX3361" fmla="*/ 5349226 w 6187971"/>
              <a:gd name="connsiteY3361" fmla="*/ 1675527 h 5955635"/>
              <a:gd name="connsiteX3362" fmla="*/ 5332520 w 6187971"/>
              <a:gd name="connsiteY3362" fmla="*/ 1641419 h 5955635"/>
              <a:gd name="connsiteX3363" fmla="*/ 5314197 w 6187971"/>
              <a:gd name="connsiteY3363" fmla="*/ 1621785 h 5955635"/>
              <a:gd name="connsiteX3364" fmla="*/ 5288482 w 6187971"/>
              <a:gd name="connsiteY3364" fmla="*/ 1589602 h 5955635"/>
              <a:gd name="connsiteX3365" fmla="*/ 5106557 w 6187971"/>
              <a:gd name="connsiteY3365" fmla="*/ 1355311 h 5955635"/>
              <a:gd name="connsiteX3366" fmla="*/ 5109135 w 6187971"/>
              <a:gd name="connsiteY3366" fmla="*/ 1345340 h 5955635"/>
              <a:gd name="connsiteX3367" fmla="*/ 5110098 w 6187971"/>
              <a:gd name="connsiteY3367" fmla="*/ 1349844 h 5955635"/>
              <a:gd name="connsiteX3368" fmla="*/ 5114602 w 6187971"/>
              <a:gd name="connsiteY3368" fmla="*/ 1348882 h 5955635"/>
              <a:gd name="connsiteX3369" fmla="*/ 5108173 w 6187971"/>
              <a:gd name="connsiteY3369" fmla="*/ 1340837 h 5955635"/>
              <a:gd name="connsiteX3370" fmla="*/ 5105286 w 6187971"/>
              <a:gd name="connsiteY3370" fmla="*/ 1327325 h 5955635"/>
              <a:gd name="connsiteX3371" fmla="*/ 5084383 w 6187971"/>
              <a:gd name="connsiteY3371" fmla="*/ 1317661 h 5955635"/>
              <a:gd name="connsiteX3372" fmla="*/ 5083421 w 6187971"/>
              <a:gd name="connsiteY3372" fmla="*/ 1313158 h 5955635"/>
              <a:gd name="connsiteX3373" fmla="*/ 5077955 w 6187971"/>
              <a:gd name="connsiteY3373" fmla="*/ 1309615 h 5955635"/>
              <a:gd name="connsiteX3374" fmla="*/ 5076993 w 6187971"/>
              <a:gd name="connsiteY3374" fmla="*/ 1305112 h 5955635"/>
              <a:gd name="connsiteX3375" fmla="*/ 5072489 w 6187971"/>
              <a:gd name="connsiteY3375" fmla="*/ 1306074 h 5955635"/>
              <a:gd name="connsiteX3376" fmla="*/ 5066060 w 6187971"/>
              <a:gd name="connsiteY3376" fmla="*/ 1298028 h 5955635"/>
              <a:gd name="connsiteX3377" fmla="*/ 5052241 w 6187971"/>
              <a:gd name="connsiteY3377" fmla="*/ 1277432 h 5955635"/>
              <a:gd name="connsiteX3378" fmla="*/ 5056745 w 6187971"/>
              <a:gd name="connsiteY3378" fmla="*/ 1276470 h 5955635"/>
              <a:gd name="connsiteX3379" fmla="*/ 5062211 w 6187971"/>
              <a:gd name="connsiteY3379" fmla="*/ 1280011 h 5955635"/>
              <a:gd name="connsiteX3380" fmla="*/ 5055783 w 6187971"/>
              <a:gd name="connsiteY3380" fmla="*/ 1271966 h 5955635"/>
              <a:gd name="connsiteX3381" fmla="*/ 5050316 w 6187971"/>
              <a:gd name="connsiteY3381" fmla="*/ 1268424 h 5955635"/>
              <a:gd name="connsiteX3382" fmla="*/ 5032955 w 6187971"/>
              <a:gd name="connsiteY3382" fmla="*/ 1253295 h 5955635"/>
              <a:gd name="connsiteX3383" fmla="*/ 5031993 w 6187971"/>
              <a:gd name="connsiteY3383" fmla="*/ 1248791 h 5955635"/>
              <a:gd name="connsiteX3384" fmla="*/ 5025564 w 6187971"/>
              <a:gd name="connsiteY3384" fmla="*/ 1240744 h 5955635"/>
              <a:gd name="connsiteX3385" fmla="*/ 5021059 w 6187971"/>
              <a:gd name="connsiteY3385" fmla="*/ 1241707 h 5955635"/>
              <a:gd name="connsiteX3386" fmla="*/ 5022022 w 6187971"/>
              <a:gd name="connsiteY3386" fmla="*/ 1246211 h 5955635"/>
              <a:gd name="connsiteX3387" fmla="*/ 5014631 w 6187971"/>
              <a:gd name="connsiteY3387" fmla="*/ 1233661 h 5955635"/>
              <a:gd name="connsiteX3388" fmla="*/ 5005623 w 6187971"/>
              <a:gd name="connsiteY3388" fmla="*/ 1235586 h 5955635"/>
              <a:gd name="connsiteX3389" fmla="*/ 5003698 w 6187971"/>
              <a:gd name="connsiteY3389" fmla="*/ 1226578 h 5955635"/>
              <a:gd name="connsiteX3390" fmla="*/ 4998232 w 6187971"/>
              <a:gd name="connsiteY3390" fmla="*/ 1223036 h 5955635"/>
              <a:gd name="connsiteX3391" fmla="*/ 4997269 w 6187971"/>
              <a:gd name="connsiteY3391" fmla="*/ 1218532 h 5955635"/>
              <a:gd name="connsiteX3392" fmla="*/ 4992766 w 6187971"/>
              <a:gd name="connsiteY3392" fmla="*/ 1219494 h 5955635"/>
              <a:gd name="connsiteX3393" fmla="*/ 4993728 w 6187971"/>
              <a:gd name="connsiteY3393" fmla="*/ 1223998 h 5955635"/>
              <a:gd name="connsiteX3394" fmla="*/ 4947111 w 6187971"/>
              <a:gd name="connsiteY3394" fmla="*/ 1182152 h 5955635"/>
              <a:gd name="connsiteX3395" fmla="*/ 4940682 w 6187971"/>
              <a:gd name="connsiteY3395" fmla="*/ 1174106 h 5955635"/>
              <a:gd name="connsiteX3396" fmla="*/ 4930712 w 6187971"/>
              <a:gd name="connsiteY3396" fmla="*/ 1171526 h 5955635"/>
              <a:gd name="connsiteX3397" fmla="*/ 4931467 w 6187971"/>
              <a:gd name="connsiteY3397" fmla="*/ 1175063 h 5955635"/>
              <a:gd name="connsiteX3398" fmla="*/ 4916930 w 6187971"/>
              <a:gd name="connsiteY3398" fmla="*/ 1163507 h 5955635"/>
              <a:gd name="connsiteX3399" fmla="*/ 4867695 w 6187971"/>
              <a:gd name="connsiteY3399" fmla="*/ 1119055 h 5955635"/>
              <a:gd name="connsiteX3400" fmla="*/ 4842287 w 6187971"/>
              <a:gd name="connsiteY3400" fmla="*/ 1110354 h 5955635"/>
              <a:gd name="connsiteX3401" fmla="*/ 4839401 w 6187971"/>
              <a:gd name="connsiteY3401" fmla="*/ 1096842 h 5955635"/>
              <a:gd name="connsiteX3402" fmla="*/ 4811106 w 6187971"/>
              <a:gd name="connsiteY3402" fmla="*/ 1074629 h 5955635"/>
              <a:gd name="connsiteX3403" fmla="*/ 4791166 w 6187971"/>
              <a:gd name="connsiteY3403" fmla="*/ 1069470 h 5955635"/>
              <a:gd name="connsiteX3404" fmla="*/ 4772842 w 6187971"/>
              <a:gd name="connsiteY3404" fmla="*/ 1049837 h 5955635"/>
              <a:gd name="connsiteX3405" fmla="*/ 4777346 w 6187971"/>
              <a:gd name="connsiteY3405" fmla="*/ 1048874 h 5955635"/>
              <a:gd name="connsiteX3406" fmla="*/ 4787317 w 6187971"/>
              <a:gd name="connsiteY3406" fmla="*/ 1051454 h 5955635"/>
              <a:gd name="connsiteX3407" fmla="*/ 4780888 w 6187971"/>
              <a:gd name="connsiteY3407" fmla="*/ 1043408 h 5955635"/>
              <a:gd name="connsiteX3408" fmla="*/ 4775422 w 6187971"/>
              <a:gd name="connsiteY3408" fmla="*/ 1039866 h 5955635"/>
              <a:gd name="connsiteX3409" fmla="*/ 4790858 w 6187971"/>
              <a:gd name="connsiteY3409" fmla="*/ 1045987 h 5955635"/>
              <a:gd name="connsiteX3410" fmla="*/ 4768993 w 6187971"/>
              <a:gd name="connsiteY3410" fmla="*/ 1031821 h 5955635"/>
              <a:gd name="connsiteX3411" fmla="*/ 4763527 w 6187971"/>
              <a:gd name="connsiteY3411" fmla="*/ 1028279 h 5955635"/>
              <a:gd name="connsiteX3412" fmla="*/ 4748090 w 6187971"/>
              <a:gd name="connsiteY3412" fmla="*/ 1022158 h 5955635"/>
              <a:gd name="connsiteX3413" fmla="*/ 4754519 w 6187971"/>
              <a:gd name="connsiteY3413" fmla="*/ 1030204 h 5955635"/>
              <a:gd name="connsiteX3414" fmla="*/ 4755481 w 6187971"/>
              <a:gd name="connsiteY3414" fmla="*/ 1034708 h 5955635"/>
              <a:gd name="connsiteX3415" fmla="*/ 4739082 w 6187971"/>
              <a:gd name="connsiteY3415" fmla="*/ 1024083 h 5955635"/>
              <a:gd name="connsiteX3416" fmla="*/ 4747435 w 6187971"/>
              <a:gd name="connsiteY3416" fmla="*/ 1041136 h 5955635"/>
              <a:gd name="connsiteX3417" fmla="*/ 4722683 w 6187971"/>
              <a:gd name="connsiteY3417" fmla="*/ 1013457 h 5955635"/>
              <a:gd name="connsiteX3418" fmla="*/ 4728150 w 6187971"/>
              <a:gd name="connsiteY3418" fmla="*/ 1016998 h 5955635"/>
              <a:gd name="connsiteX3419" fmla="*/ 4737157 w 6187971"/>
              <a:gd name="connsiteY3419" fmla="*/ 1015074 h 5955635"/>
              <a:gd name="connsiteX3420" fmla="*/ 4726225 w 6187971"/>
              <a:gd name="connsiteY3420" fmla="*/ 1007991 h 5955635"/>
              <a:gd name="connsiteX3421" fmla="*/ 4725263 w 6187971"/>
              <a:gd name="connsiteY3421" fmla="*/ 1003486 h 5955635"/>
              <a:gd name="connsiteX3422" fmla="*/ 4724301 w 6187971"/>
              <a:gd name="connsiteY3422" fmla="*/ 998982 h 5955635"/>
              <a:gd name="connsiteX3423" fmla="*/ 4728804 w 6187971"/>
              <a:gd name="connsiteY3423" fmla="*/ 998020 h 5955635"/>
              <a:gd name="connsiteX3424" fmla="*/ 4718834 w 6187971"/>
              <a:gd name="connsiteY3424" fmla="*/ 995441 h 5955635"/>
              <a:gd name="connsiteX3425" fmla="*/ 4713367 w 6187971"/>
              <a:gd name="connsiteY3425" fmla="*/ 991899 h 5955635"/>
              <a:gd name="connsiteX3426" fmla="*/ 4700511 w 6187971"/>
              <a:gd name="connsiteY3426" fmla="*/ 975807 h 5955635"/>
              <a:gd name="connsiteX3427" fmla="*/ 4705976 w 6187971"/>
              <a:gd name="connsiteY3427" fmla="*/ 979349 h 5955635"/>
              <a:gd name="connsiteX3428" fmla="*/ 4715947 w 6187971"/>
              <a:gd name="connsiteY3428" fmla="*/ 981929 h 5955635"/>
              <a:gd name="connsiteX3429" fmla="*/ 4704052 w 6187971"/>
              <a:gd name="connsiteY3429" fmla="*/ 970341 h 5955635"/>
              <a:gd name="connsiteX3430" fmla="*/ 4698586 w 6187971"/>
              <a:gd name="connsiteY3430" fmla="*/ 966799 h 5955635"/>
              <a:gd name="connsiteX3431" fmla="*/ 4693119 w 6187971"/>
              <a:gd name="connsiteY3431" fmla="*/ 963257 h 5955635"/>
              <a:gd name="connsiteX3432" fmla="*/ 4684112 w 6187971"/>
              <a:gd name="connsiteY3432" fmla="*/ 965182 h 5955635"/>
              <a:gd name="connsiteX3433" fmla="*/ 4690540 w 6187971"/>
              <a:gd name="connsiteY3433" fmla="*/ 973228 h 5955635"/>
              <a:gd name="connsiteX3434" fmla="*/ 4695044 w 6187971"/>
              <a:gd name="connsiteY3434" fmla="*/ 972266 h 5955635"/>
              <a:gd name="connsiteX3435" fmla="*/ 4700511 w 6187971"/>
              <a:gd name="connsiteY3435" fmla="*/ 975807 h 5955635"/>
              <a:gd name="connsiteX3436" fmla="*/ 4708863 w 6187971"/>
              <a:gd name="connsiteY3436" fmla="*/ 992861 h 5955635"/>
              <a:gd name="connsiteX3437" fmla="*/ 4703397 w 6187971"/>
              <a:gd name="connsiteY3437" fmla="*/ 989319 h 5955635"/>
              <a:gd name="connsiteX3438" fmla="*/ 4704360 w 6187971"/>
              <a:gd name="connsiteY3438" fmla="*/ 993823 h 5955635"/>
              <a:gd name="connsiteX3439" fmla="*/ 4705322 w 6187971"/>
              <a:gd name="connsiteY3439" fmla="*/ 998327 h 5955635"/>
              <a:gd name="connsiteX3440" fmla="*/ 4709825 w 6187971"/>
              <a:gd name="connsiteY3440" fmla="*/ 997365 h 5955635"/>
              <a:gd name="connsiteX3441" fmla="*/ 4715292 w 6187971"/>
              <a:gd name="connsiteY3441" fmla="*/ 1000907 h 5955635"/>
              <a:gd name="connsiteX3442" fmla="*/ 4710787 w 6187971"/>
              <a:gd name="connsiteY3442" fmla="*/ 1001869 h 5955635"/>
              <a:gd name="connsiteX3443" fmla="*/ 4716254 w 6187971"/>
              <a:gd name="connsiteY3443" fmla="*/ 1005411 h 5955635"/>
              <a:gd name="connsiteX3444" fmla="*/ 4717216 w 6187971"/>
              <a:gd name="connsiteY3444" fmla="*/ 1009915 h 5955635"/>
              <a:gd name="connsiteX3445" fmla="*/ 4678952 w 6187971"/>
              <a:gd name="connsiteY3445" fmla="*/ 985123 h 5955635"/>
              <a:gd name="connsiteX3446" fmla="*/ 4683456 w 6187971"/>
              <a:gd name="connsiteY3446" fmla="*/ 984160 h 5955635"/>
              <a:gd name="connsiteX3447" fmla="*/ 4687961 w 6187971"/>
              <a:gd name="connsiteY3447" fmla="*/ 983198 h 5955635"/>
              <a:gd name="connsiteX3448" fmla="*/ 4682494 w 6187971"/>
              <a:gd name="connsiteY3448" fmla="*/ 979656 h 5955635"/>
              <a:gd name="connsiteX3449" fmla="*/ 4677990 w 6187971"/>
              <a:gd name="connsiteY3449" fmla="*/ 980618 h 5955635"/>
              <a:gd name="connsiteX3450" fmla="*/ 4672523 w 6187971"/>
              <a:gd name="connsiteY3450" fmla="*/ 977077 h 5955635"/>
              <a:gd name="connsiteX3451" fmla="*/ 4659666 w 6187971"/>
              <a:gd name="connsiteY3451" fmla="*/ 960985 h 5955635"/>
              <a:gd name="connsiteX3452" fmla="*/ 4658704 w 6187971"/>
              <a:gd name="connsiteY3452" fmla="*/ 956481 h 5955635"/>
              <a:gd name="connsiteX3453" fmla="*/ 4653237 w 6187971"/>
              <a:gd name="connsiteY3453" fmla="*/ 952939 h 5955635"/>
              <a:gd name="connsiteX3454" fmla="*/ 4648733 w 6187971"/>
              <a:gd name="connsiteY3454" fmla="*/ 953901 h 5955635"/>
              <a:gd name="connsiteX3455" fmla="*/ 4649695 w 6187971"/>
              <a:gd name="connsiteY3455" fmla="*/ 958406 h 5955635"/>
              <a:gd name="connsiteX3456" fmla="*/ 4626869 w 6187971"/>
              <a:gd name="connsiteY3456" fmla="*/ 939735 h 5955635"/>
              <a:gd name="connsiteX3457" fmla="*/ 4621402 w 6187971"/>
              <a:gd name="connsiteY3457" fmla="*/ 936193 h 5955635"/>
              <a:gd name="connsiteX3458" fmla="*/ 4616898 w 6187971"/>
              <a:gd name="connsiteY3458" fmla="*/ 937155 h 5955635"/>
              <a:gd name="connsiteX3459" fmla="*/ 4617860 w 6187971"/>
              <a:gd name="connsiteY3459" fmla="*/ 941660 h 5955635"/>
              <a:gd name="connsiteX3460" fmla="*/ 4597919 w 6187971"/>
              <a:gd name="connsiteY3460" fmla="*/ 936500 h 5955635"/>
              <a:gd name="connsiteX3461" fmla="*/ 4529437 w 6187971"/>
              <a:gd name="connsiteY3461" fmla="*/ 880487 h 5955635"/>
              <a:gd name="connsiteX3462" fmla="*/ 4525895 w 6187971"/>
              <a:gd name="connsiteY3462" fmla="*/ 885952 h 5955635"/>
              <a:gd name="connsiteX3463" fmla="*/ 4524932 w 6187971"/>
              <a:gd name="connsiteY3463" fmla="*/ 881449 h 5955635"/>
              <a:gd name="connsiteX3464" fmla="*/ 4519466 w 6187971"/>
              <a:gd name="connsiteY3464" fmla="*/ 877907 h 5955635"/>
              <a:gd name="connsiteX3465" fmla="*/ 4520428 w 6187971"/>
              <a:gd name="connsiteY3465" fmla="*/ 882411 h 5955635"/>
              <a:gd name="connsiteX3466" fmla="*/ 4484744 w 6187971"/>
              <a:gd name="connsiteY3466" fmla="*/ 847649 h 5955635"/>
              <a:gd name="connsiteX3467" fmla="*/ 4476697 w 6187971"/>
              <a:gd name="connsiteY3467" fmla="*/ 854077 h 5955635"/>
              <a:gd name="connsiteX3468" fmla="*/ 4470269 w 6187971"/>
              <a:gd name="connsiteY3468" fmla="*/ 846031 h 5955635"/>
              <a:gd name="connsiteX3469" fmla="*/ 4459336 w 6187971"/>
              <a:gd name="connsiteY3469" fmla="*/ 838948 h 5955635"/>
              <a:gd name="connsiteX3470" fmla="*/ 4463840 w 6187971"/>
              <a:gd name="connsiteY3470" fmla="*/ 837986 h 5955635"/>
              <a:gd name="connsiteX3471" fmla="*/ 4462878 w 6187971"/>
              <a:gd name="connsiteY3471" fmla="*/ 833481 h 5955635"/>
              <a:gd name="connsiteX3472" fmla="*/ 4452907 w 6187971"/>
              <a:gd name="connsiteY3472" fmla="*/ 830902 h 5955635"/>
              <a:gd name="connsiteX3473" fmla="*/ 4448404 w 6187971"/>
              <a:gd name="connsiteY3473" fmla="*/ 831864 h 5955635"/>
              <a:gd name="connsiteX3474" fmla="*/ 4411102 w 6187971"/>
              <a:gd name="connsiteY3474" fmla="*/ 811576 h 5955635"/>
              <a:gd name="connsiteX3475" fmla="*/ 4422996 w 6187971"/>
              <a:gd name="connsiteY3475" fmla="*/ 823163 h 5955635"/>
              <a:gd name="connsiteX3476" fmla="*/ 4442937 w 6187971"/>
              <a:gd name="connsiteY3476" fmla="*/ 828322 h 5955635"/>
              <a:gd name="connsiteX3477" fmla="*/ 4437470 w 6187971"/>
              <a:gd name="connsiteY3477" fmla="*/ 824781 h 5955635"/>
              <a:gd name="connsiteX3478" fmla="*/ 4432966 w 6187971"/>
              <a:gd name="connsiteY3478" fmla="*/ 825743 h 5955635"/>
              <a:gd name="connsiteX3479" fmla="*/ 4433928 w 6187971"/>
              <a:gd name="connsiteY3479" fmla="*/ 830246 h 5955635"/>
              <a:gd name="connsiteX3480" fmla="*/ 4439395 w 6187971"/>
              <a:gd name="connsiteY3480" fmla="*/ 833789 h 5955635"/>
              <a:gd name="connsiteX3481" fmla="*/ 4434891 w 6187971"/>
              <a:gd name="connsiteY3481" fmla="*/ 834751 h 5955635"/>
              <a:gd name="connsiteX3482" fmla="*/ 4429425 w 6187971"/>
              <a:gd name="connsiteY3482" fmla="*/ 831209 h 5955635"/>
              <a:gd name="connsiteX3483" fmla="*/ 4430387 w 6187971"/>
              <a:gd name="connsiteY3483" fmla="*/ 835713 h 5955635"/>
              <a:gd name="connsiteX3484" fmla="*/ 4435853 w 6187971"/>
              <a:gd name="connsiteY3484" fmla="*/ 839255 h 5955635"/>
              <a:gd name="connsiteX3485" fmla="*/ 4441320 w 6187971"/>
              <a:gd name="connsiteY3485" fmla="*/ 842797 h 5955635"/>
              <a:gd name="connsiteX3486" fmla="*/ 4431350 w 6187971"/>
              <a:gd name="connsiteY3486" fmla="*/ 840217 h 5955635"/>
              <a:gd name="connsiteX3487" fmla="*/ 4425883 w 6187971"/>
              <a:gd name="connsiteY3487" fmla="*/ 836675 h 5955635"/>
              <a:gd name="connsiteX3488" fmla="*/ 4420416 w 6187971"/>
              <a:gd name="connsiteY3488" fmla="*/ 833133 h 5955635"/>
              <a:gd name="connsiteX3489" fmla="*/ 4409484 w 6187971"/>
              <a:gd name="connsiteY3489" fmla="*/ 826050 h 5955635"/>
              <a:gd name="connsiteX3490" fmla="*/ 4411408 w 6187971"/>
              <a:gd name="connsiteY3490" fmla="*/ 835058 h 5955635"/>
              <a:gd name="connsiteX3491" fmla="*/ 4412371 w 6187971"/>
              <a:gd name="connsiteY3491" fmla="*/ 839562 h 5955635"/>
              <a:gd name="connsiteX3492" fmla="*/ 4389543 w 6187971"/>
              <a:gd name="connsiteY3492" fmla="*/ 820892 h 5955635"/>
              <a:gd name="connsiteX3493" fmla="*/ 4394047 w 6187971"/>
              <a:gd name="connsiteY3493" fmla="*/ 819929 h 5955635"/>
              <a:gd name="connsiteX3494" fmla="*/ 4393085 w 6187971"/>
              <a:gd name="connsiteY3494" fmla="*/ 815425 h 5955635"/>
              <a:gd name="connsiteX3495" fmla="*/ 4388581 w 6187971"/>
              <a:gd name="connsiteY3495" fmla="*/ 816387 h 5955635"/>
              <a:gd name="connsiteX3496" fmla="*/ 4384076 w 6187971"/>
              <a:gd name="connsiteY3496" fmla="*/ 817349 h 5955635"/>
              <a:gd name="connsiteX3497" fmla="*/ 4378611 w 6187971"/>
              <a:gd name="connsiteY3497" fmla="*/ 813807 h 5955635"/>
              <a:gd name="connsiteX3498" fmla="*/ 4362211 w 6187971"/>
              <a:gd name="connsiteY3498" fmla="*/ 803182 h 5955635"/>
              <a:gd name="connsiteX3499" fmla="*/ 4335187 w 6187971"/>
              <a:gd name="connsiteY3499" fmla="*/ 808956 h 5955635"/>
              <a:gd name="connsiteX3500" fmla="*/ 4360594 w 6187971"/>
              <a:gd name="connsiteY3500" fmla="*/ 817656 h 5955635"/>
              <a:gd name="connsiteX3501" fmla="*/ 4351586 w 6187971"/>
              <a:gd name="connsiteY3501" fmla="*/ 819581 h 5955635"/>
              <a:gd name="connsiteX3502" fmla="*/ 4352548 w 6187971"/>
              <a:gd name="connsiteY3502" fmla="*/ 824085 h 5955635"/>
              <a:gd name="connsiteX3503" fmla="*/ 4308817 w 6187971"/>
              <a:gd name="connsiteY3503" fmla="*/ 795751 h 5955635"/>
              <a:gd name="connsiteX3504" fmla="*/ 4266049 w 6187971"/>
              <a:gd name="connsiteY3504" fmla="*/ 771921 h 5955635"/>
              <a:gd name="connsiteX3505" fmla="*/ 4275057 w 6187971"/>
              <a:gd name="connsiteY3505" fmla="*/ 769997 h 5955635"/>
              <a:gd name="connsiteX3506" fmla="*/ 4253192 w 6187971"/>
              <a:gd name="connsiteY3506" fmla="*/ 755830 h 5955635"/>
              <a:gd name="connsiteX3507" fmla="*/ 4233250 w 6187971"/>
              <a:gd name="connsiteY3507" fmla="*/ 750670 h 5955635"/>
              <a:gd name="connsiteX3508" fmla="*/ 4224243 w 6187971"/>
              <a:gd name="connsiteY3508" fmla="*/ 752594 h 5955635"/>
              <a:gd name="connsiteX3509" fmla="*/ 4150601 w 6187971"/>
              <a:gd name="connsiteY3509" fmla="*/ 716522 h 5955635"/>
              <a:gd name="connsiteX3510" fmla="*/ 4135164 w 6187971"/>
              <a:gd name="connsiteY3510" fmla="*/ 710400 h 5955635"/>
              <a:gd name="connsiteX3511" fmla="*/ 4189520 w 6187971"/>
              <a:gd name="connsiteY3511" fmla="*/ 722336 h 5955635"/>
              <a:gd name="connsiteX3512" fmla="*/ 4188557 w 6187971"/>
              <a:gd name="connsiteY3512" fmla="*/ 717832 h 5955635"/>
              <a:gd name="connsiteX3513" fmla="*/ 4197566 w 6187971"/>
              <a:gd name="connsiteY3513" fmla="*/ 715907 h 5955635"/>
              <a:gd name="connsiteX3514" fmla="*/ 4134202 w 6187971"/>
              <a:gd name="connsiteY3514" fmla="*/ 705897 h 5955635"/>
              <a:gd name="connsiteX3515" fmla="*/ 4133240 w 6187971"/>
              <a:gd name="connsiteY3515" fmla="*/ 701393 h 5955635"/>
              <a:gd name="connsiteX3516" fmla="*/ 4137743 w 6187971"/>
              <a:gd name="connsiteY3516" fmla="*/ 700431 h 5955635"/>
              <a:gd name="connsiteX3517" fmla="*/ 4132277 w 6187971"/>
              <a:gd name="connsiteY3517" fmla="*/ 696888 h 5955635"/>
              <a:gd name="connsiteX3518" fmla="*/ 4111373 w 6187971"/>
              <a:gd name="connsiteY3518" fmla="*/ 687226 h 5955635"/>
              <a:gd name="connsiteX3519" fmla="*/ 4106870 w 6187971"/>
              <a:gd name="connsiteY3519" fmla="*/ 688188 h 5955635"/>
              <a:gd name="connsiteX3520" fmla="*/ 4101403 w 6187971"/>
              <a:gd name="connsiteY3520" fmla="*/ 684647 h 5955635"/>
              <a:gd name="connsiteX3521" fmla="*/ 4090471 w 6187971"/>
              <a:gd name="connsiteY3521" fmla="*/ 677562 h 5955635"/>
              <a:gd name="connsiteX3522" fmla="*/ 4089509 w 6187971"/>
              <a:gd name="connsiteY3522" fmla="*/ 673058 h 5955635"/>
              <a:gd name="connsiteX3523" fmla="*/ 4084042 w 6187971"/>
              <a:gd name="connsiteY3523" fmla="*/ 669517 h 5955635"/>
              <a:gd name="connsiteX3524" fmla="*/ 4080500 w 6187971"/>
              <a:gd name="connsiteY3524" fmla="*/ 674983 h 5955635"/>
              <a:gd name="connsiteX3525" fmla="*/ 4050589 w 6187971"/>
              <a:gd name="connsiteY3525" fmla="*/ 667244 h 5955635"/>
              <a:gd name="connsiteX3526" fmla="*/ 4055093 w 6187971"/>
              <a:gd name="connsiteY3526" fmla="*/ 666282 h 5955635"/>
              <a:gd name="connsiteX3527" fmla="*/ 4054131 w 6187971"/>
              <a:gd name="connsiteY3527" fmla="*/ 661779 h 5955635"/>
              <a:gd name="connsiteX3528" fmla="*/ 4049627 w 6187971"/>
              <a:gd name="connsiteY3528" fmla="*/ 662741 h 5955635"/>
              <a:gd name="connsiteX3529" fmla="*/ 4045123 w 6187971"/>
              <a:gd name="connsiteY3529" fmla="*/ 663703 h 5955635"/>
              <a:gd name="connsiteX3530" fmla="*/ 4030648 w 6187971"/>
              <a:gd name="connsiteY3530" fmla="*/ 662086 h 5955635"/>
              <a:gd name="connsiteX3531" fmla="*/ 4036115 w 6187971"/>
              <a:gd name="connsiteY3531" fmla="*/ 665628 h 5955635"/>
              <a:gd name="connsiteX3532" fmla="*/ 4080500 w 6187971"/>
              <a:gd name="connsiteY3532" fmla="*/ 674983 h 5955635"/>
              <a:gd name="connsiteX3533" fmla="*/ 4071492 w 6187971"/>
              <a:gd name="connsiteY3533" fmla="*/ 676907 h 5955635"/>
              <a:gd name="connsiteX3534" fmla="*/ 4072455 w 6187971"/>
              <a:gd name="connsiteY3534" fmla="*/ 681412 h 5955635"/>
              <a:gd name="connsiteX3535" fmla="*/ 4076958 w 6187971"/>
              <a:gd name="connsiteY3535" fmla="*/ 680449 h 5955635"/>
              <a:gd name="connsiteX3536" fmla="*/ 4082425 w 6187971"/>
              <a:gd name="connsiteY3536" fmla="*/ 683991 h 5955635"/>
              <a:gd name="connsiteX3537" fmla="*/ 4086929 w 6187971"/>
              <a:gd name="connsiteY3537" fmla="*/ 683029 h 5955635"/>
              <a:gd name="connsiteX3538" fmla="*/ 4083387 w 6187971"/>
              <a:gd name="connsiteY3538" fmla="*/ 688496 h 5955635"/>
              <a:gd name="connsiteX3539" fmla="*/ 4053476 w 6187971"/>
              <a:gd name="connsiteY3539" fmla="*/ 680756 h 5955635"/>
              <a:gd name="connsiteX3540" fmla="*/ 3998561 w 6187971"/>
              <a:gd name="connsiteY3540" fmla="*/ 660699 h 5955635"/>
              <a:gd name="connsiteX3541" fmla="*/ 3993680 w 6187971"/>
              <a:gd name="connsiteY3541" fmla="*/ 659158 h 5955635"/>
              <a:gd name="connsiteX3542" fmla="*/ 3795199 w 6187971"/>
              <a:gd name="connsiteY3542" fmla="*/ 553069 h 5955635"/>
              <a:gd name="connsiteX3543" fmla="*/ 3610375 w 6187971"/>
              <a:gd name="connsiteY3543" fmla="*/ 502608 h 5955635"/>
              <a:gd name="connsiteX3544" fmla="*/ 3188329 w 6187971"/>
              <a:gd name="connsiteY3544" fmla="*/ 467631 h 5955635"/>
              <a:gd name="connsiteX3545" fmla="*/ 2059975 w 6187971"/>
              <a:gd name="connsiteY3545" fmla="*/ 659812 h 5955635"/>
              <a:gd name="connsiteX3546" fmla="*/ 1819343 w 6187971"/>
              <a:gd name="connsiteY3546" fmla="*/ 787483 h 5955635"/>
              <a:gd name="connsiteX3547" fmla="*/ 1454955 w 6187971"/>
              <a:gd name="connsiteY3547" fmla="*/ 1031541 h 5955635"/>
              <a:gd name="connsiteX3548" fmla="*/ 1413812 w 6187971"/>
              <a:gd name="connsiteY3548" fmla="*/ 1040331 h 5955635"/>
              <a:gd name="connsiteX3549" fmla="*/ 1408084 w 6187971"/>
              <a:gd name="connsiteY3549" fmla="*/ 1030679 h 5955635"/>
              <a:gd name="connsiteX3550" fmla="*/ 1408033 w 6187971"/>
              <a:gd name="connsiteY3550" fmla="*/ 1028519 h 5955635"/>
              <a:gd name="connsiteX3551" fmla="*/ 1412039 w 6187971"/>
              <a:gd name="connsiteY3551" fmla="*/ 1024844 h 5955635"/>
              <a:gd name="connsiteX3552" fmla="*/ 1971913 w 6187971"/>
              <a:gd name="connsiteY3552" fmla="*/ 659219 h 5955635"/>
              <a:gd name="connsiteX3553" fmla="*/ 1977379 w 6187971"/>
              <a:gd name="connsiteY3553" fmla="*/ 662762 h 5955635"/>
              <a:gd name="connsiteX3554" fmla="*/ 1981883 w 6187971"/>
              <a:gd name="connsiteY3554" fmla="*/ 661799 h 5955635"/>
              <a:gd name="connsiteX3555" fmla="*/ 1987350 w 6187971"/>
              <a:gd name="connsiteY3555" fmla="*/ 665340 h 5955635"/>
              <a:gd name="connsiteX3556" fmla="*/ 1979303 w 6187971"/>
              <a:gd name="connsiteY3556" fmla="*/ 671769 h 5955635"/>
              <a:gd name="connsiteX3557" fmla="*/ 1980266 w 6187971"/>
              <a:gd name="connsiteY3557" fmla="*/ 676274 h 5955635"/>
              <a:gd name="connsiteX3558" fmla="*/ 1984770 w 6187971"/>
              <a:gd name="connsiteY3558" fmla="*/ 675311 h 5955635"/>
              <a:gd name="connsiteX3559" fmla="*/ 1989274 w 6187971"/>
              <a:gd name="connsiteY3559" fmla="*/ 674349 h 5955635"/>
              <a:gd name="connsiteX3560" fmla="*/ 1992816 w 6187971"/>
              <a:gd name="connsiteY3560" fmla="*/ 668882 h 5955635"/>
              <a:gd name="connsiteX3561" fmla="*/ 1997320 w 6187971"/>
              <a:gd name="connsiteY3561" fmla="*/ 667920 h 5955635"/>
              <a:gd name="connsiteX3562" fmla="*/ 2012756 w 6187971"/>
              <a:gd name="connsiteY3562" fmla="*/ 674041 h 5955635"/>
              <a:gd name="connsiteX3563" fmla="*/ 2014374 w 6187971"/>
              <a:gd name="connsiteY3563" fmla="*/ 659567 h 5955635"/>
              <a:gd name="connsiteX3564" fmla="*/ 2009869 w 6187971"/>
              <a:gd name="connsiteY3564" fmla="*/ 660529 h 5955635"/>
              <a:gd name="connsiteX3565" fmla="*/ 2008907 w 6187971"/>
              <a:gd name="connsiteY3565" fmla="*/ 656026 h 5955635"/>
              <a:gd name="connsiteX3566" fmla="*/ 1995395 w 6187971"/>
              <a:gd name="connsiteY3566" fmla="*/ 658912 h 5955635"/>
              <a:gd name="connsiteX3567" fmla="*/ 1991854 w 6187971"/>
              <a:gd name="connsiteY3567" fmla="*/ 664378 h 5955635"/>
              <a:gd name="connsiteX3568" fmla="*/ 1994433 w 6187971"/>
              <a:gd name="connsiteY3568" fmla="*/ 654408 h 5955635"/>
              <a:gd name="connsiteX3569" fmla="*/ 1998937 w 6187971"/>
              <a:gd name="connsiteY3569" fmla="*/ 653446 h 5955635"/>
              <a:gd name="connsiteX3570" fmla="*/ 2006983 w 6187971"/>
              <a:gd name="connsiteY3570" fmla="*/ 647017 h 5955635"/>
              <a:gd name="connsiteX3571" fmla="*/ 2002479 w 6187971"/>
              <a:gd name="connsiteY3571" fmla="*/ 647979 h 5955635"/>
              <a:gd name="connsiteX3572" fmla="*/ 2213556 w 6187971"/>
              <a:gd name="connsiteY3572" fmla="*/ 555787 h 5955635"/>
              <a:gd name="connsiteX3573" fmla="*/ 2233497 w 6187971"/>
              <a:gd name="connsiteY3573" fmla="*/ 560947 h 5955635"/>
              <a:gd name="connsiteX3574" fmla="*/ 2222565 w 6187971"/>
              <a:gd name="connsiteY3574" fmla="*/ 553862 h 5955635"/>
              <a:gd name="connsiteX3575" fmla="*/ 2227068 w 6187971"/>
              <a:gd name="connsiteY3575" fmla="*/ 552900 h 5955635"/>
              <a:gd name="connsiteX3576" fmla="*/ 2659387 w 6187971"/>
              <a:gd name="connsiteY3576" fmla="*/ 432280 h 5955635"/>
              <a:gd name="connsiteX3577" fmla="*/ 2580211 w 6187971"/>
              <a:gd name="connsiteY3577" fmla="*/ 28532 h 5955635"/>
              <a:gd name="connsiteX3578" fmla="*/ 2760003 w 6187971"/>
              <a:gd name="connsiteY3578" fmla="*/ 9674 h 5955635"/>
              <a:gd name="connsiteX3579" fmla="*/ 4206393 w 6187971"/>
              <a:gd name="connsiteY3579" fmla="*/ 216884 h 5955635"/>
              <a:gd name="connsiteX3580" fmla="*/ 4962093 w 6187971"/>
              <a:gd name="connsiteY3580" fmla="*/ 669428 h 5955635"/>
              <a:gd name="connsiteX3581" fmla="*/ 5227886 w 6187971"/>
              <a:gd name="connsiteY3581" fmla="*/ 888353 h 5955635"/>
              <a:gd name="connsiteX3582" fmla="*/ 5331187 w 6187971"/>
              <a:gd name="connsiteY3582" fmla="*/ 1014893 h 5955635"/>
              <a:gd name="connsiteX3583" fmla="*/ 5518959 w 6187971"/>
              <a:gd name="connsiteY3583" fmla="*/ 1262220 h 5955635"/>
              <a:gd name="connsiteX3584" fmla="*/ 5467079 w 6187971"/>
              <a:gd name="connsiteY3584" fmla="*/ 1138382 h 5955635"/>
              <a:gd name="connsiteX3585" fmla="*/ 5724761 w 6187971"/>
              <a:gd name="connsiteY3585" fmla="*/ 1511561 h 5955635"/>
              <a:gd name="connsiteX3586" fmla="*/ 5659466 w 6187971"/>
              <a:gd name="connsiteY3586" fmla="*/ 1480536 h 5955635"/>
              <a:gd name="connsiteX3587" fmla="*/ 5720297 w 6187971"/>
              <a:gd name="connsiteY3587" fmla="*/ 1600507 h 5955635"/>
              <a:gd name="connsiteX3588" fmla="*/ 5738327 w 6187971"/>
              <a:gd name="connsiteY3588" fmla="*/ 1602521 h 5955635"/>
              <a:gd name="connsiteX3589" fmla="*/ 5788406 w 6187971"/>
              <a:gd name="connsiteY3589" fmla="*/ 1617243 h 5955635"/>
              <a:gd name="connsiteX3590" fmla="*/ 5933129 w 6187971"/>
              <a:gd name="connsiteY3590" fmla="*/ 1928517 h 5955635"/>
              <a:gd name="connsiteX3591" fmla="*/ 6015900 w 6187971"/>
              <a:gd name="connsiteY3591" fmla="*/ 2206099 h 5955635"/>
              <a:gd name="connsiteX3592" fmla="*/ 6018824 w 6187971"/>
              <a:gd name="connsiteY3592" fmla="*/ 2228938 h 5955635"/>
              <a:gd name="connsiteX3593" fmla="*/ 6006787 w 6187971"/>
              <a:gd name="connsiteY3593" fmla="*/ 2254975 h 5955635"/>
              <a:gd name="connsiteX3594" fmla="*/ 5981821 w 6187971"/>
              <a:gd name="connsiteY3594" fmla="*/ 2238800 h 5955635"/>
              <a:gd name="connsiteX3595" fmla="*/ 5955690 w 6187971"/>
              <a:gd name="connsiteY3595" fmla="*/ 2162256 h 5955635"/>
              <a:gd name="connsiteX3596" fmla="*/ 5938475 w 6187971"/>
              <a:gd name="connsiteY3596" fmla="*/ 2136603 h 5955635"/>
              <a:gd name="connsiteX3597" fmla="*/ 5953240 w 6187971"/>
              <a:gd name="connsiteY3597" fmla="*/ 2233173 h 5955635"/>
              <a:gd name="connsiteX3598" fmla="*/ 6087185 w 6187971"/>
              <a:gd name="connsiteY3598" fmla="*/ 2695361 h 5955635"/>
              <a:gd name="connsiteX3599" fmla="*/ 6081069 w 6187971"/>
              <a:gd name="connsiteY3599" fmla="*/ 3289153 h 5955635"/>
              <a:gd name="connsiteX3600" fmla="*/ 5808111 w 6187971"/>
              <a:gd name="connsiteY3600" fmla="*/ 4272372 h 5955635"/>
              <a:gd name="connsiteX3601" fmla="*/ 5083073 w 6187971"/>
              <a:gd name="connsiteY3601" fmla="*/ 5189877 h 5955635"/>
              <a:gd name="connsiteX3602" fmla="*/ 4748863 w 6187971"/>
              <a:gd name="connsiteY3602" fmla="*/ 5447042 h 5955635"/>
              <a:gd name="connsiteX3603" fmla="*/ 3740846 w 6187971"/>
              <a:gd name="connsiteY3603" fmla="*/ 5863806 h 5955635"/>
              <a:gd name="connsiteX3604" fmla="*/ 3169933 w 6187971"/>
              <a:gd name="connsiteY3604" fmla="*/ 5946671 h 5955635"/>
              <a:gd name="connsiteX3605" fmla="*/ 2972383 w 6187971"/>
              <a:gd name="connsiteY3605" fmla="*/ 5955635 h 5955635"/>
              <a:gd name="connsiteX3606" fmla="*/ 2888242 w 6187971"/>
              <a:gd name="connsiteY3606" fmla="*/ 5946236 h 5955635"/>
              <a:gd name="connsiteX3607" fmla="*/ 2773508 w 6187971"/>
              <a:gd name="connsiteY3607" fmla="*/ 5949239 h 5955635"/>
              <a:gd name="connsiteX3608" fmla="*/ 2719689 w 6187971"/>
              <a:gd name="connsiteY3608" fmla="*/ 5935317 h 5955635"/>
              <a:gd name="connsiteX3609" fmla="*/ 2651853 w 6187971"/>
              <a:gd name="connsiteY3609" fmla="*/ 5910702 h 5955635"/>
              <a:gd name="connsiteX3610" fmla="*/ 2524570 w 6187971"/>
              <a:gd name="connsiteY3610" fmla="*/ 5900743 h 5955635"/>
              <a:gd name="connsiteX3611" fmla="*/ 2303959 w 6187971"/>
              <a:gd name="connsiteY3611" fmla="*/ 5838373 h 5955635"/>
              <a:gd name="connsiteX3612" fmla="*/ 1704545 w 6187971"/>
              <a:gd name="connsiteY3612" fmla="*/ 5577311 h 5955635"/>
              <a:gd name="connsiteX3613" fmla="*/ 1349927 w 6187971"/>
              <a:gd name="connsiteY3613" fmla="*/ 5363675 h 5955635"/>
              <a:gd name="connsiteX3614" fmla="*/ 1326431 w 6187971"/>
              <a:gd name="connsiteY3614" fmla="*/ 5345230 h 5955635"/>
              <a:gd name="connsiteX3615" fmla="*/ 1324450 w 6187971"/>
              <a:gd name="connsiteY3615" fmla="*/ 5308501 h 5955635"/>
              <a:gd name="connsiteX3616" fmla="*/ 1353031 w 6187971"/>
              <a:gd name="connsiteY3616" fmla="*/ 5314127 h 5955635"/>
              <a:gd name="connsiteX3617" fmla="*/ 1535006 w 6187971"/>
              <a:gd name="connsiteY3617" fmla="*/ 5433636 h 5955635"/>
              <a:gd name="connsiteX3618" fmla="*/ 1570795 w 6187971"/>
              <a:gd name="connsiteY3618" fmla="*/ 5445544 h 5955635"/>
              <a:gd name="connsiteX3619" fmla="*/ 1578274 w 6187971"/>
              <a:gd name="connsiteY3619" fmla="*/ 5443946 h 5955635"/>
              <a:gd name="connsiteX3620" fmla="*/ 1573335 w 6187971"/>
              <a:gd name="connsiteY3620" fmla="*/ 5439134 h 5955635"/>
              <a:gd name="connsiteX3621" fmla="*/ 1245045 w 6187971"/>
              <a:gd name="connsiteY3621" fmla="*/ 5202275 h 5955635"/>
              <a:gd name="connsiteX3622" fmla="*/ 1146122 w 6187971"/>
              <a:gd name="connsiteY3622" fmla="*/ 5123684 h 5955635"/>
              <a:gd name="connsiteX3623" fmla="*/ 1114075 w 6187971"/>
              <a:gd name="connsiteY3623" fmla="*/ 5110977 h 5955635"/>
              <a:gd name="connsiteX3624" fmla="*/ 1239256 w 6187971"/>
              <a:gd name="connsiteY3624" fmla="*/ 5275861 h 5955635"/>
              <a:gd name="connsiteX3625" fmla="*/ 647691 w 6187971"/>
              <a:gd name="connsiteY3625" fmla="*/ 4639642 h 5955635"/>
              <a:gd name="connsiteX3626" fmla="*/ 698822 w 6187971"/>
              <a:gd name="connsiteY3626" fmla="*/ 4677603 h 5955635"/>
              <a:gd name="connsiteX3627" fmla="*/ 744471 w 6187971"/>
              <a:gd name="connsiteY3627" fmla="*/ 4726512 h 5955635"/>
              <a:gd name="connsiteX3628" fmla="*/ 859121 w 6187971"/>
              <a:gd name="connsiteY3628" fmla="*/ 4860405 h 5955635"/>
              <a:gd name="connsiteX3629" fmla="*/ 869143 w 6187971"/>
              <a:gd name="connsiteY3629" fmla="*/ 4852397 h 5955635"/>
              <a:gd name="connsiteX3630" fmla="*/ 750753 w 6187971"/>
              <a:gd name="connsiteY3630" fmla="*/ 4719304 h 5955635"/>
              <a:gd name="connsiteX3631" fmla="*/ 408923 w 6187971"/>
              <a:gd name="connsiteY3631" fmla="*/ 4135320 h 5955635"/>
              <a:gd name="connsiteX3632" fmla="*/ 164008 w 6187971"/>
              <a:gd name="connsiteY3632" fmla="*/ 2787582 h 5955635"/>
              <a:gd name="connsiteX3633" fmla="*/ 184206 w 6187971"/>
              <a:gd name="connsiteY3633" fmla="*/ 2525154 h 5955635"/>
              <a:gd name="connsiteX3634" fmla="*/ 195172 w 6187971"/>
              <a:gd name="connsiteY3634" fmla="*/ 2503257 h 5955635"/>
              <a:gd name="connsiteX3635" fmla="*/ 203581 w 6187971"/>
              <a:gd name="connsiteY3635" fmla="*/ 2515148 h 5955635"/>
              <a:gd name="connsiteX3636" fmla="*/ 227360 w 6187971"/>
              <a:gd name="connsiteY3636" fmla="*/ 3358710 h 5955635"/>
              <a:gd name="connsiteX3637" fmla="*/ 327131 w 6187971"/>
              <a:gd name="connsiteY3637" fmla="*/ 3789091 h 5955635"/>
              <a:gd name="connsiteX3638" fmla="*/ 340188 w 6187971"/>
              <a:gd name="connsiteY3638" fmla="*/ 3841053 h 5955635"/>
              <a:gd name="connsiteX3639" fmla="*/ 356203 w 6187971"/>
              <a:gd name="connsiteY3639" fmla="*/ 3861096 h 5955635"/>
              <a:gd name="connsiteX3640" fmla="*/ 365970 w 6187971"/>
              <a:gd name="connsiteY3640" fmla="*/ 3833590 h 5955635"/>
              <a:gd name="connsiteX3641" fmla="*/ 307461 w 6187971"/>
              <a:gd name="connsiteY3641" fmla="*/ 3632951 h 5955635"/>
              <a:gd name="connsiteX3642" fmla="*/ 402527 w 6187971"/>
              <a:gd name="connsiteY3642" fmla="*/ 1981840 h 5955635"/>
              <a:gd name="connsiteX3643" fmla="*/ 407611 w 6187971"/>
              <a:gd name="connsiteY3643" fmla="*/ 1969022 h 5955635"/>
              <a:gd name="connsiteX3644" fmla="*/ 419903 w 6187971"/>
              <a:gd name="connsiteY3644" fmla="*/ 1962484 h 5955635"/>
              <a:gd name="connsiteX3645" fmla="*/ 392454 w 6187971"/>
              <a:gd name="connsiteY3645" fmla="*/ 2071985 h 5955635"/>
              <a:gd name="connsiteX3646" fmla="*/ 253961 w 6187971"/>
              <a:gd name="connsiteY3646" fmla="*/ 2897420 h 5955635"/>
              <a:gd name="connsiteX3647" fmla="*/ 260448 w 6187971"/>
              <a:gd name="connsiteY3647" fmla="*/ 2991849 h 5955635"/>
              <a:gd name="connsiteX3648" fmla="*/ 272323 w 6187971"/>
              <a:gd name="connsiteY3648" fmla="*/ 3010820 h 5955635"/>
              <a:gd name="connsiteX3649" fmla="*/ 290098 w 6187971"/>
              <a:gd name="connsiteY3649" fmla="*/ 2993336 h 5955635"/>
              <a:gd name="connsiteX3650" fmla="*/ 304677 w 6187971"/>
              <a:gd name="connsiteY3650" fmla="*/ 2960890 h 5955635"/>
              <a:gd name="connsiteX3651" fmla="*/ 407652 w 6187971"/>
              <a:gd name="connsiteY3651" fmla="*/ 3607635 h 5955635"/>
              <a:gd name="connsiteX3652" fmla="*/ 440447 w 6187971"/>
              <a:gd name="connsiteY3652" fmla="*/ 3706220 h 5955635"/>
              <a:gd name="connsiteX3653" fmla="*/ 415132 w 6187971"/>
              <a:gd name="connsiteY3653" fmla="*/ 3606037 h 5955635"/>
              <a:gd name="connsiteX3654" fmla="*/ 337201 w 6187971"/>
              <a:gd name="connsiteY3654" fmla="*/ 3067354 h 5955635"/>
              <a:gd name="connsiteX3655" fmla="*/ 477138 w 6187971"/>
              <a:gd name="connsiteY3655" fmla="*/ 2065625 h 5955635"/>
              <a:gd name="connsiteX3656" fmla="*/ 489702 w 6187971"/>
              <a:gd name="connsiteY3656" fmla="*/ 2051208 h 5955635"/>
              <a:gd name="connsiteX3657" fmla="*/ 430613 w 6187971"/>
              <a:gd name="connsiteY3657" fmla="*/ 3413056 h 5955635"/>
              <a:gd name="connsiteX3658" fmla="*/ 428865 w 6187971"/>
              <a:gd name="connsiteY3658" fmla="*/ 3386728 h 5955635"/>
              <a:gd name="connsiteX3659" fmla="*/ 466894 w 6187971"/>
              <a:gd name="connsiteY3659" fmla="*/ 3622863 h 5955635"/>
              <a:gd name="connsiteX3660" fmla="*/ 489988 w 6187971"/>
              <a:gd name="connsiteY3660" fmla="*/ 3730960 h 5955635"/>
              <a:gd name="connsiteX3661" fmla="*/ 599154 w 6187971"/>
              <a:gd name="connsiteY3661" fmla="*/ 4065569 h 5955635"/>
              <a:gd name="connsiteX3662" fmla="*/ 634491 w 6187971"/>
              <a:gd name="connsiteY3662" fmla="*/ 4142793 h 5955635"/>
              <a:gd name="connsiteX3663" fmla="*/ 639302 w 6187971"/>
              <a:gd name="connsiteY3663" fmla="*/ 4165313 h 5955635"/>
              <a:gd name="connsiteX3664" fmla="*/ 643807 w 6187971"/>
              <a:gd name="connsiteY3664" fmla="*/ 4164351 h 5955635"/>
              <a:gd name="connsiteX3665" fmla="*/ 1044223 w 6187971"/>
              <a:gd name="connsiteY3665" fmla="*/ 4804087 h 5955635"/>
              <a:gd name="connsiteX3666" fmla="*/ 1194661 w 6187971"/>
              <a:gd name="connsiteY3666" fmla="*/ 4979171 h 5955635"/>
              <a:gd name="connsiteX3667" fmla="*/ 1143540 w 6187971"/>
              <a:gd name="connsiteY3667" fmla="*/ 4938286 h 5955635"/>
              <a:gd name="connsiteX3668" fmla="*/ 1194007 w 6187971"/>
              <a:gd name="connsiteY3668" fmla="*/ 4998149 h 5955635"/>
              <a:gd name="connsiteX3669" fmla="*/ 1243203 w 6187971"/>
              <a:gd name="connsiteY3669" fmla="*/ 5030025 h 5955635"/>
              <a:gd name="connsiteX3670" fmla="*/ 1200128 w 6187971"/>
              <a:gd name="connsiteY3670" fmla="*/ 4982713 h 5955635"/>
              <a:gd name="connsiteX3671" fmla="*/ 1320040 w 6187971"/>
              <a:gd name="connsiteY3671" fmla="*/ 5103092 h 5955635"/>
              <a:gd name="connsiteX3672" fmla="*/ 1390447 w 6187971"/>
              <a:gd name="connsiteY3672" fmla="*/ 5168114 h 5955635"/>
              <a:gd name="connsiteX3673" fmla="*/ 1438027 w 6187971"/>
              <a:gd name="connsiteY3673" fmla="*/ 5214464 h 5955635"/>
              <a:gd name="connsiteX3674" fmla="*/ 1469862 w 6187971"/>
              <a:gd name="connsiteY3674" fmla="*/ 5231211 h 5955635"/>
              <a:gd name="connsiteX3675" fmla="*/ 4098674 w 6187971"/>
              <a:gd name="connsiteY3675" fmla="*/ 5653890 h 5955635"/>
              <a:gd name="connsiteX3676" fmla="*/ 5058287 w 6187971"/>
              <a:gd name="connsiteY3676" fmla="*/ 5053265 h 5955635"/>
              <a:gd name="connsiteX3677" fmla="*/ 5862270 w 6187971"/>
              <a:gd name="connsiteY3677" fmla="*/ 2776293 h 5955635"/>
              <a:gd name="connsiteX3678" fmla="*/ 5834711 w 6187971"/>
              <a:gd name="connsiteY3678" fmla="*/ 2603214 h 5955635"/>
              <a:gd name="connsiteX3679" fmla="*/ 5838253 w 6187971"/>
              <a:gd name="connsiteY3679" fmla="*/ 2597748 h 5955635"/>
              <a:gd name="connsiteX3680" fmla="*/ 5835366 w 6187971"/>
              <a:gd name="connsiteY3680" fmla="*/ 2584235 h 5955635"/>
              <a:gd name="connsiteX3681" fmla="*/ 5829900 w 6187971"/>
              <a:gd name="connsiteY3681" fmla="*/ 2580694 h 5955635"/>
              <a:gd name="connsiteX3682" fmla="*/ 5802956 w 6187971"/>
              <a:gd name="connsiteY3682" fmla="*/ 2454580 h 5955635"/>
              <a:gd name="connsiteX3683" fmla="*/ 5713385 w 6187971"/>
              <a:gd name="connsiteY3683" fmla="*/ 2167591 h 5955635"/>
              <a:gd name="connsiteX3684" fmla="*/ 5230091 w 6187971"/>
              <a:gd name="connsiteY3684" fmla="*/ 1338337 h 5955635"/>
              <a:gd name="connsiteX3685" fmla="*/ 4852032 w 6187971"/>
              <a:gd name="connsiteY3685" fmla="*/ 957564 h 5955635"/>
              <a:gd name="connsiteX3686" fmla="*/ 4862002 w 6187971"/>
              <a:gd name="connsiteY3686" fmla="*/ 960144 h 5955635"/>
              <a:gd name="connsiteX3687" fmla="*/ 4798985 w 6187971"/>
              <a:gd name="connsiteY3687" fmla="*/ 907672 h 5955635"/>
              <a:gd name="connsiteX3688" fmla="*/ 4760721 w 6187971"/>
              <a:gd name="connsiteY3688" fmla="*/ 882879 h 5955635"/>
              <a:gd name="connsiteX3689" fmla="*/ 4644966 w 6187971"/>
              <a:gd name="connsiteY3689" fmla="*/ 803998 h 5955635"/>
              <a:gd name="connsiteX3690" fmla="*/ 4601235 w 6187971"/>
              <a:gd name="connsiteY3690" fmla="*/ 775665 h 5955635"/>
              <a:gd name="connsiteX3691" fmla="*/ 4191873 w 6187971"/>
              <a:gd name="connsiteY3691" fmla="*/ 556997 h 5955635"/>
              <a:gd name="connsiteX3692" fmla="*/ 4317947 w 6187971"/>
              <a:gd name="connsiteY3692" fmla="*/ 595996 h 5955635"/>
              <a:gd name="connsiteX3693" fmla="*/ 4340774 w 6187971"/>
              <a:gd name="connsiteY3693" fmla="*/ 614667 h 5955635"/>
              <a:gd name="connsiteX3694" fmla="*/ 4468773 w 6187971"/>
              <a:gd name="connsiteY3694" fmla="*/ 662675 h 5955635"/>
              <a:gd name="connsiteX3695" fmla="*/ 4433088 w 6187971"/>
              <a:gd name="connsiteY3695" fmla="*/ 627913 h 5955635"/>
              <a:gd name="connsiteX3696" fmla="*/ 4325031 w 6187971"/>
              <a:gd name="connsiteY3696" fmla="*/ 585063 h 5955635"/>
              <a:gd name="connsiteX3697" fmla="*/ 4302203 w 6187971"/>
              <a:gd name="connsiteY3697" fmla="*/ 566393 h 5955635"/>
              <a:gd name="connsiteX3698" fmla="*/ 4216974 w 6187971"/>
              <a:gd name="connsiteY3698" fmla="*/ 542214 h 5955635"/>
              <a:gd name="connsiteX3699" fmla="*/ 4133361 w 6187971"/>
              <a:gd name="connsiteY3699" fmla="*/ 503562 h 5955635"/>
              <a:gd name="connsiteX3700" fmla="*/ 4109878 w 6187971"/>
              <a:gd name="connsiteY3700" fmla="*/ 503869 h 5955635"/>
              <a:gd name="connsiteX3701" fmla="*/ 4072576 w 6187971"/>
              <a:gd name="connsiteY3701" fmla="*/ 483581 h 5955635"/>
              <a:gd name="connsiteX3702" fmla="*/ 4026266 w 6187971"/>
              <a:gd name="connsiteY3702" fmla="*/ 465217 h 5955635"/>
              <a:gd name="connsiteX3703" fmla="*/ 3970292 w 6187971"/>
              <a:gd name="connsiteY3703" fmla="*/ 467757 h 5955635"/>
              <a:gd name="connsiteX3704" fmla="*/ 3986691 w 6187971"/>
              <a:gd name="connsiteY3704" fmla="*/ 478382 h 5955635"/>
              <a:gd name="connsiteX3705" fmla="*/ 2556561 w 6187971"/>
              <a:gd name="connsiteY3705" fmla="*/ 397733 h 5955635"/>
              <a:gd name="connsiteX3706" fmla="*/ 2508145 w 6187971"/>
              <a:gd name="connsiteY3706" fmla="*/ 410487 h 5955635"/>
              <a:gd name="connsiteX3707" fmla="*/ 2458913 w 6187971"/>
              <a:gd name="connsiteY3707" fmla="*/ 419861 h 5955635"/>
              <a:gd name="connsiteX3708" fmla="*/ 1598952 w 6187971"/>
              <a:gd name="connsiteY3708" fmla="*/ 799372 h 5955635"/>
              <a:gd name="connsiteX3709" fmla="*/ 1473216 w 6187971"/>
              <a:gd name="connsiteY3709" fmla="*/ 879030 h 5955635"/>
              <a:gd name="connsiteX3710" fmla="*/ 1451174 w 6187971"/>
              <a:gd name="connsiteY3710" fmla="*/ 885695 h 5955635"/>
              <a:gd name="connsiteX3711" fmla="*/ 1449321 w 6187971"/>
              <a:gd name="connsiteY3711" fmla="*/ 858715 h 5955635"/>
              <a:gd name="connsiteX3712" fmla="*/ 1500105 w 6187971"/>
              <a:gd name="connsiteY3712" fmla="*/ 812669 h 5955635"/>
              <a:gd name="connsiteX3713" fmla="*/ 1844558 w 6187971"/>
              <a:gd name="connsiteY3713" fmla="*/ 621754 h 5955635"/>
              <a:gd name="connsiteX3714" fmla="*/ 1796350 w 6187971"/>
              <a:gd name="connsiteY3714" fmla="*/ 606633 h 5955635"/>
              <a:gd name="connsiteX3715" fmla="*/ 1915531 w 6187971"/>
              <a:gd name="connsiteY3715" fmla="*/ 542063 h 5955635"/>
              <a:gd name="connsiteX3716" fmla="*/ 2801357 w 6187971"/>
              <a:gd name="connsiteY3716" fmla="*/ 303925 h 5955635"/>
              <a:gd name="connsiteX3717" fmla="*/ 3448335 w 6187971"/>
              <a:gd name="connsiteY3717" fmla="*/ 329955 h 5955635"/>
              <a:gd name="connsiteX3718" fmla="*/ 3639713 w 6187971"/>
              <a:gd name="connsiteY3718" fmla="*/ 365329 h 5955635"/>
              <a:gd name="connsiteX3719" fmla="*/ 3679531 w 6187971"/>
              <a:gd name="connsiteY3719" fmla="*/ 341178 h 5955635"/>
              <a:gd name="connsiteX3720" fmla="*/ 3641345 w 6187971"/>
              <a:gd name="connsiteY3720" fmla="*/ 318050 h 5955635"/>
              <a:gd name="connsiteX3721" fmla="*/ 3579519 w 6187971"/>
              <a:gd name="connsiteY3721" fmla="*/ 294106 h 5955635"/>
              <a:gd name="connsiteX3722" fmla="*/ 3921820 w 6187971"/>
              <a:gd name="connsiteY3722" fmla="*/ 340254 h 5955635"/>
              <a:gd name="connsiteX3723" fmla="*/ 4117320 w 6187971"/>
              <a:gd name="connsiteY3723" fmla="*/ 404078 h 5955635"/>
              <a:gd name="connsiteX3724" fmla="*/ 3929573 w 6187971"/>
              <a:gd name="connsiteY3724" fmla="*/ 330776 h 5955635"/>
              <a:gd name="connsiteX3725" fmla="*/ 3651529 w 6187971"/>
              <a:gd name="connsiteY3725" fmla="*/ 265034 h 5955635"/>
              <a:gd name="connsiteX3726" fmla="*/ 2868463 w 6187971"/>
              <a:gd name="connsiteY3726" fmla="*/ 215284 h 5955635"/>
              <a:gd name="connsiteX3727" fmla="*/ 2767746 w 6187971"/>
              <a:gd name="connsiteY3727" fmla="*/ 228980 h 5955635"/>
              <a:gd name="connsiteX3728" fmla="*/ 2799794 w 6187971"/>
              <a:gd name="connsiteY3728" fmla="*/ 241686 h 5955635"/>
              <a:gd name="connsiteX3729" fmla="*/ 3465473 w 6187971"/>
              <a:gd name="connsiteY3729" fmla="*/ 263721 h 5955635"/>
              <a:gd name="connsiteX3730" fmla="*/ 3497920 w 6187971"/>
              <a:gd name="connsiteY3730" fmla="*/ 278298 h 5955635"/>
              <a:gd name="connsiteX3731" fmla="*/ 3460245 w 6187971"/>
              <a:gd name="connsiteY3731" fmla="*/ 294168 h 5955635"/>
              <a:gd name="connsiteX3732" fmla="*/ 3247224 w 6187971"/>
              <a:gd name="connsiteY3732" fmla="*/ 267329 h 5955635"/>
              <a:gd name="connsiteX3733" fmla="*/ 2317144 w 6187971"/>
              <a:gd name="connsiteY3733" fmla="*/ 362401 h 5955635"/>
              <a:gd name="connsiteX3734" fmla="*/ 1646991 w 6187971"/>
              <a:gd name="connsiteY3734" fmla="*/ 658097 h 5955635"/>
              <a:gd name="connsiteX3735" fmla="*/ 1510978 w 6187971"/>
              <a:gd name="connsiteY3735" fmla="*/ 726263 h 5955635"/>
              <a:gd name="connsiteX3736" fmla="*/ 2562299 w 6187971"/>
              <a:gd name="connsiteY3736" fmla="*/ 265051 h 5955635"/>
              <a:gd name="connsiteX3737" fmla="*/ 2496459 w 6187971"/>
              <a:gd name="connsiteY3737" fmla="*/ 249786 h 5955635"/>
              <a:gd name="connsiteX3738" fmla="*/ 2679065 w 6187971"/>
              <a:gd name="connsiteY3738" fmla="*/ 216639 h 5955635"/>
              <a:gd name="connsiteX3739" fmla="*/ 2939402 w 6187971"/>
              <a:gd name="connsiteY3739" fmla="*/ 190351 h 5955635"/>
              <a:gd name="connsiteX3740" fmla="*/ 2959175 w 6187971"/>
              <a:gd name="connsiteY3740" fmla="*/ 182215 h 5955635"/>
              <a:gd name="connsiteX3741" fmla="*/ 2939547 w 6187971"/>
              <a:gd name="connsiteY3741" fmla="*/ 172721 h 5955635"/>
              <a:gd name="connsiteX3742" fmla="*/ 2616967 w 6187971"/>
              <a:gd name="connsiteY3742" fmla="*/ 200575 h 5955635"/>
              <a:gd name="connsiteX3743" fmla="*/ 2537493 w 6187971"/>
              <a:gd name="connsiteY3743" fmla="*/ 203867 h 5955635"/>
              <a:gd name="connsiteX3744" fmla="*/ 2217149 w 6187971"/>
              <a:gd name="connsiteY3744" fmla="*/ 287950 h 5955635"/>
              <a:gd name="connsiteX3745" fmla="*/ 1542585 w 6187971"/>
              <a:gd name="connsiteY3745" fmla="*/ 590454 h 5955635"/>
              <a:gd name="connsiteX3746" fmla="*/ 1168430 w 6187971"/>
              <a:gd name="connsiteY3746" fmla="*/ 862020 h 5955635"/>
              <a:gd name="connsiteX3747" fmla="*/ 1130881 w 6187971"/>
              <a:gd name="connsiteY3747" fmla="*/ 887640 h 5955635"/>
              <a:gd name="connsiteX3748" fmla="*/ 1168592 w 6187971"/>
              <a:gd name="connsiteY3748" fmla="*/ 817011 h 5955635"/>
              <a:gd name="connsiteX3749" fmla="*/ 1476602 w 6187971"/>
              <a:gd name="connsiteY3749" fmla="*/ 592819 h 5955635"/>
              <a:gd name="connsiteX3750" fmla="*/ 2591346 w 6187971"/>
              <a:gd name="connsiteY3750" fmla="*/ 163030 h 5955635"/>
              <a:gd name="connsiteX3751" fmla="*/ 3091031 w 6187971"/>
              <a:gd name="connsiteY3751" fmla="*/ 140357 h 5955635"/>
              <a:gd name="connsiteX3752" fmla="*/ 3716875 w 6187971"/>
              <a:gd name="connsiteY3752" fmla="*/ 213921 h 5955635"/>
              <a:gd name="connsiteX3753" fmla="*/ 3758928 w 6187971"/>
              <a:gd name="connsiteY3753" fmla="*/ 245999 h 5955635"/>
              <a:gd name="connsiteX3754" fmla="*/ 3775216 w 6187971"/>
              <a:gd name="connsiteY3754" fmla="*/ 258163 h 5955635"/>
              <a:gd name="connsiteX3755" fmla="*/ 4143920 w 6187971"/>
              <a:gd name="connsiteY3755" fmla="*/ 372975 h 5955635"/>
              <a:gd name="connsiteX3756" fmla="*/ 4155540 w 6187971"/>
              <a:gd name="connsiteY3756" fmla="*/ 372448 h 5955635"/>
              <a:gd name="connsiteX3757" fmla="*/ 4123382 w 6187971"/>
              <a:gd name="connsiteY3757" fmla="*/ 322612 h 5955635"/>
              <a:gd name="connsiteX3758" fmla="*/ 3554239 w 6187971"/>
              <a:gd name="connsiteY3758" fmla="*/ 139165 h 5955635"/>
              <a:gd name="connsiteX3759" fmla="*/ 2590565 w 6187971"/>
              <a:gd name="connsiteY3759" fmla="*/ 131911 h 5955635"/>
              <a:gd name="connsiteX3760" fmla="*/ 2058218 w 6187971"/>
              <a:gd name="connsiteY3760" fmla="*/ 267154 h 5955635"/>
              <a:gd name="connsiteX3761" fmla="*/ 1849558 w 6187971"/>
              <a:gd name="connsiteY3761" fmla="*/ 315643 h 5955635"/>
              <a:gd name="connsiteX3762" fmla="*/ 2520059 w 6187971"/>
              <a:gd name="connsiteY3762" fmla="*/ 103956 h 5955635"/>
              <a:gd name="connsiteX3763" fmla="*/ 3222250 w 6187971"/>
              <a:gd name="connsiteY3763" fmla="*/ 49751 h 5955635"/>
              <a:gd name="connsiteX3764" fmla="*/ 2580338 w 6187971"/>
              <a:gd name="connsiteY3764" fmla="*/ 38281 h 5955635"/>
              <a:gd name="connsiteX3765" fmla="*/ 2580211 w 6187971"/>
              <a:gd name="connsiteY3765" fmla="*/ 28532 h 595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</a:cxnLst>
            <a:rect l="l" t="t" r="r" b="b"/>
            <a:pathLst>
              <a:path w="6187971" h="5955635">
                <a:moveTo>
                  <a:pt x="3175848" y="5544922"/>
                </a:moveTo>
                <a:cubicBezTo>
                  <a:pt x="3180352" y="5543959"/>
                  <a:pt x="3180352" y="5543959"/>
                  <a:pt x="3184857" y="5542997"/>
                </a:cubicBezTo>
                <a:lnTo>
                  <a:pt x="3185794" y="5544792"/>
                </a:lnTo>
                <a:close/>
                <a:moveTo>
                  <a:pt x="3509992" y="5452506"/>
                </a:moveTo>
                <a:lnTo>
                  <a:pt x="3560810" y="5445094"/>
                </a:lnTo>
                <a:lnTo>
                  <a:pt x="3523318" y="5451849"/>
                </a:lnTo>
                <a:cubicBezTo>
                  <a:pt x="3523318" y="5451849"/>
                  <a:pt x="3523318" y="5451849"/>
                  <a:pt x="3518813" y="5452811"/>
                </a:cubicBezTo>
                <a:close/>
                <a:moveTo>
                  <a:pt x="3472811" y="5457929"/>
                </a:moveTo>
                <a:cubicBezTo>
                  <a:pt x="3477314" y="5456967"/>
                  <a:pt x="3477314" y="5456967"/>
                  <a:pt x="3477314" y="5456967"/>
                </a:cubicBezTo>
                <a:cubicBezTo>
                  <a:pt x="3477314" y="5456967"/>
                  <a:pt x="3477314" y="5456967"/>
                  <a:pt x="3481818" y="5456005"/>
                </a:cubicBezTo>
                <a:cubicBezTo>
                  <a:pt x="3486323" y="5455043"/>
                  <a:pt x="3495330" y="5453118"/>
                  <a:pt x="3499835" y="5452156"/>
                </a:cubicBezTo>
                <a:lnTo>
                  <a:pt x="3509992" y="5452506"/>
                </a:lnTo>
                <a:close/>
                <a:moveTo>
                  <a:pt x="4648965" y="5205864"/>
                </a:moveTo>
                <a:lnTo>
                  <a:pt x="4648375" y="5206776"/>
                </a:lnTo>
                <a:cubicBezTo>
                  <a:pt x="4648375" y="5206776"/>
                  <a:pt x="4648375" y="5206776"/>
                  <a:pt x="4643871" y="5207738"/>
                </a:cubicBezTo>
                <a:close/>
                <a:moveTo>
                  <a:pt x="3439358" y="5455658"/>
                </a:moveTo>
                <a:lnTo>
                  <a:pt x="3443861" y="5454695"/>
                </a:lnTo>
                <a:cubicBezTo>
                  <a:pt x="3449327" y="5458236"/>
                  <a:pt x="3458336" y="5456312"/>
                  <a:pt x="3462839" y="5455350"/>
                </a:cubicBezTo>
                <a:cubicBezTo>
                  <a:pt x="3463802" y="5459854"/>
                  <a:pt x="3463802" y="5459854"/>
                  <a:pt x="3463802" y="5459854"/>
                </a:cubicBezTo>
                <a:cubicBezTo>
                  <a:pt x="3463802" y="5459854"/>
                  <a:pt x="3463802" y="5459854"/>
                  <a:pt x="3464764" y="5464358"/>
                </a:cubicBezTo>
                <a:cubicBezTo>
                  <a:pt x="3445785" y="5463703"/>
                  <a:pt x="3409754" y="5471401"/>
                  <a:pt x="3386270" y="5471708"/>
                </a:cubicBezTo>
                <a:cubicBezTo>
                  <a:pt x="3394316" y="5465280"/>
                  <a:pt x="3441282" y="5464665"/>
                  <a:pt x="3439358" y="5455658"/>
                </a:cubicBezTo>
                <a:close/>
                <a:moveTo>
                  <a:pt x="4926827" y="4878836"/>
                </a:moveTo>
                <a:cubicBezTo>
                  <a:pt x="4926827" y="4878836"/>
                  <a:pt x="4926827" y="4878836"/>
                  <a:pt x="4931331" y="4877874"/>
                </a:cubicBezTo>
                <a:lnTo>
                  <a:pt x="4927253" y="4880833"/>
                </a:lnTo>
                <a:close/>
                <a:moveTo>
                  <a:pt x="1616921" y="5147987"/>
                </a:moveTo>
                <a:lnTo>
                  <a:pt x="1621158" y="5151791"/>
                </a:lnTo>
                <a:lnTo>
                  <a:pt x="1617883" y="5152491"/>
                </a:lnTo>
                <a:cubicBezTo>
                  <a:pt x="1617883" y="5152491"/>
                  <a:pt x="1617883" y="5152491"/>
                  <a:pt x="1616921" y="5147987"/>
                </a:cubicBezTo>
                <a:close/>
                <a:moveTo>
                  <a:pt x="6029280" y="4202957"/>
                </a:moveTo>
                <a:cubicBezTo>
                  <a:pt x="6032957" y="4202171"/>
                  <a:pt x="6032957" y="4202171"/>
                  <a:pt x="6033742" y="4205846"/>
                </a:cubicBezTo>
                <a:cubicBezTo>
                  <a:pt x="6033742" y="4205846"/>
                  <a:pt x="6034527" y="4209520"/>
                  <a:pt x="6030850" y="4210306"/>
                </a:cubicBezTo>
                <a:cubicBezTo>
                  <a:pt x="6030065" y="4206631"/>
                  <a:pt x="6030065" y="4206631"/>
                  <a:pt x="6030065" y="4206631"/>
                </a:cubicBezTo>
                <a:cubicBezTo>
                  <a:pt x="6030065" y="4206631"/>
                  <a:pt x="6029280" y="4202957"/>
                  <a:pt x="6029280" y="4202957"/>
                </a:cubicBezTo>
                <a:close/>
                <a:moveTo>
                  <a:pt x="5195431" y="4350487"/>
                </a:moveTo>
                <a:lnTo>
                  <a:pt x="5195619" y="4350447"/>
                </a:lnTo>
                <a:lnTo>
                  <a:pt x="5191889" y="4355954"/>
                </a:lnTo>
                <a:cubicBezTo>
                  <a:pt x="5196393" y="4354992"/>
                  <a:pt x="5195431" y="4350487"/>
                  <a:pt x="5195431" y="4350487"/>
                </a:cubicBezTo>
                <a:close/>
                <a:moveTo>
                  <a:pt x="5135887" y="4358358"/>
                </a:moveTo>
                <a:lnTo>
                  <a:pt x="5135916" y="4358493"/>
                </a:lnTo>
                <a:cubicBezTo>
                  <a:pt x="5135916" y="4358493"/>
                  <a:pt x="5135916" y="4358493"/>
                  <a:pt x="5132374" y="4363959"/>
                </a:cubicBezTo>
                <a:close/>
                <a:moveTo>
                  <a:pt x="1535232" y="5118342"/>
                </a:moveTo>
                <a:cubicBezTo>
                  <a:pt x="1540699" y="5121884"/>
                  <a:pt x="1540699" y="5121884"/>
                  <a:pt x="1540699" y="5121884"/>
                </a:cubicBezTo>
                <a:cubicBezTo>
                  <a:pt x="1546166" y="5125426"/>
                  <a:pt x="1546166" y="5125426"/>
                  <a:pt x="1546166" y="5125426"/>
                </a:cubicBezTo>
                <a:cubicBezTo>
                  <a:pt x="1541661" y="5126389"/>
                  <a:pt x="1541661" y="5126389"/>
                  <a:pt x="1541661" y="5126389"/>
                </a:cubicBezTo>
                <a:cubicBezTo>
                  <a:pt x="1540699" y="5121884"/>
                  <a:pt x="1536195" y="5122847"/>
                  <a:pt x="1535232" y="5118342"/>
                </a:cubicBezTo>
                <a:close/>
                <a:moveTo>
                  <a:pt x="1296561" y="4951097"/>
                </a:moveTo>
                <a:lnTo>
                  <a:pt x="1298982" y="4952173"/>
                </a:lnTo>
                <a:cubicBezTo>
                  <a:pt x="1301153" y="4954064"/>
                  <a:pt x="1302760" y="4956076"/>
                  <a:pt x="1302760" y="4956076"/>
                </a:cubicBezTo>
                <a:cubicBezTo>
                  <a:pt x="1302760" y="4956076"/>
                  <a:pt x="1302760" y="4956076"/>
                  <a:pt x="1297293" y="4952534"/>
                </a:cubicBezTo>
                <a:close/>
                <a:moveTo>
                  <a:pt x="1299553" y="4938864"/>
                </a:moveTo>
                <a:lnTo>
                  <a:pt x="1305339" y="4946105"/>
                </a:lnTo>
                <a:cubicBezTo>
                  <a:pt x="1302125" y="4942083"/>
                  <a:pt x="1300518" y="4940071"/>
                  <a:pt x="1299715" y="4939066"/>
                </a:cubicBezTo>
                <a:close/>
                <a:moveTo>
                  <a:pt x="6187039" y="3627519"/>
                </a:moveTo>
                <a:cubicBezTo>
                  <a:pt x="6187287" y="3646676"/>
                  <a:pt x="6189889" y="3676857"/>
                  <a:pt x="6185137" y="3708609"/>
                </a:cubicBezTo>
                <a:cubicBezTo>
                  <a:pt x="6180385" y="3740361"/>
                  <a:pt x="6174063" y="3764764"/>
                  <a:pt x="6163816" y="3770795"/>
                </a:cubicBezTo>
                <a:cubicBezTo>
                  <a:pt x="6167494" y="3770009"/>
                  <a:pt x="6167494" y="3770009"/>
                  <a:pt x="6168279" y="3773684"/>
                </a:cubicBezTo>
                <a:cubicBezTo>
                  <a:pt x="6165386" y="3778144"/>
                  <a:pt x="6166956" y="3785493"/>
                  <a:pt x="6163279" y="3786278"/>
                </a:cubicBezTo>
                <a:cubicBezTo>
                  <a:pt x="6163279" y="3786278"/>
                  <a:pt x="6164064" y="3789953"/>
                  <a:pt x="6160387" y="3790738"/>
                </a:cubicBezTo>
                <a:cubicBezTo>
                  <a:pt x="6160387" y="3790738"/>
                  <a:pt x="6160387" y="3790738"/>
                  <a:pt x="6164064" y="3789953"/>
                </a:cubicBezTo>
                <a:cubicBezTo>
                  <a:pt x="6172989" y="3795730"/>
                  <a:pt x="6162989" y="3820919"/>
                  <a:pt x="6153775" y="3849782"/>
                </a:cubicBezTo>
                <a:cubicBezTo>
                  <a:pt x="6153775" y="3849782"/>
                  <a:pt x="6153775" y="3849782"/>
                  <a:pt x="6154561" y="3853456"/>
                </a:cubicBezTo>
                <a:cubicBezTo>
                  <a:pt x="6158238" y="3852671"/>
                  <a:pt x="6158238" y="3852671"/>
                  <a:pt x="6155346" y="3857131"/>
                </a:cubicBezTo>
                <a:cubicBezTo>
                  <a:pt x="6155346" y="3857131"/>
                  <a:pt x="6156131" y="3860805"/>
                  <a:pt x="6156131" y="3860805"/>
                </a:cubicBezTo>
                <a:cubicBezTo>
                  <a:pt x="6152454" y="3861591"/>
                  <a:pt x="6152454" y="3861591"/>
                  <a:pt x="6152454" y="3861591"/>
                </a:cubicBezTo>
                <a:cubicBezTo>
                  <a:pt x="6152454" y="3861591"/>
                  <a:pt x="6152454" y="3861591"/>
                  <a:pt x="6156916" y="3864480"/>
                </a:cubicBezTo>
                <a:cubicBezTo>
                  <a:pt x="6154809" y="3872614"/>
                  <a:pt x="6159271" y="3875502"/>
                  <a:pt x="6155841" y="3895446"/>
                </a:cubicBezTo>
                <a:cubicBezTo>
                  <a:pt x="6163196" y="3893874"/>
                  <a:pt x="6165841" y="3870257"/>
                  <a:pt x="6171873" y="3880495"/>
                </a:cubicBezTo>
                <a:cubicBezTo>
                  <a:pt x="6170819" y="3884562"/>
                  <a:pt x="6171212" y="3886399"/>
                  <a:pt x="6171604" y="3888236"/>
                </a:cubicBezTo>
                <a:lnTo>
                  <a:pt x="6171470" y="3892106"/>
                </a:lnTo>
                <a:lnTo>
                  <a:pt x="6170551" y="3892303"/>
                </a:lnTo>
                <a:cubicBezTo>
                  <a:pt x="6171336" y="3895977"/>
                  <a:pt x="6171336" y="3895977"/>
                  <a:pt x="6171336" y="3895977"/>
                </a:cubicBezTo>
                <a:lnTo>
                  <a:pt x="6171470" y="3892106"/>
                </a:lnTo>
                <a:lnTo>
                  <a:pt x="6174228" y="3891517"/>
                </a:lnTo>
                <a:cubicBezTo>
                  <a:pt x="6174228" y="3891517"/>
                  <a:pt x="6175013" y="3895192"/>
                  <a:pt x="6175013" y="3895192"/>
                </a:cubicBezTo>
                <a:cubicBezTo>
                  <a:pt x="6175798" y="3898866"/>
                  <a:pt x="6175798" y="3898866"/>
                  <a:pt x="6175798" y="3898866"/>
                </a:cubicBezTo>
                <a:cubicBezTo>
                  <a:pt x="6172906" y="3903326"/>
                  <a:pt x="6170798" y="3911461"/>
                  <a:pt x="6168691" y="3919595"/>
                </a:cubicBezTo>
                <a:cubicBezTo>
                  <a:pt x="6168691" y="3919595"/>
                  <a:pt x="6165799" y="3924055"/>
                  <a:pt x="6165799" y="3924055"/>
                </a:cubicBezTo>
                <a:cubicBezTo>
                  <a:pt x="6165799" y="3924055"/>
                  <a:pt x="6166584" y="3927730"/>
                  <a:pt x="6163691" y="3932189"/>
                </a:cubicBezTo>
                <a:cubicBezTo>
                  <a:pt x="6163691" y="3932189"/>
                  <a:pt x="6164476" y="3935864"/>
                  <a:pt x="6160799" y="3936650"/>
                </a:cubicBezTo>
                <a:cubicBezTo>
                  <a:pt x="6160014" y="3932975"/>
                  <a:pt x="6160014" y="3932975"/>
                  <a:pt x="6162906" y="3928515"/>
                </a:cubicBezTo>
                <a:cubicBezTo>
                  <a:pt x="6162906" y="3928515"/>
                  <a:pt x="6162121" y="3924841"/>
                  <a:pt x="6165014" y="3920380"/>
                </a:cubicBezTo>
                <a:cubicBezTo>
                  <a:pt x="6159229" y="3929301"/>
                  <a:pt x="6157122" y="3937435"/>
                  <a:pt x="6150552" y="3942681"/>
                </a:cubicBezTo>
                <a:cubicBezTo>
                  <a:pt x="6146090" y="3939792"/>
                  <a:pt x="6147412" y="3927983"/>
                  <a:pt x="6137165" y="3934015"/>
                </a:cubicBezTo>
                <a:cubicBezTo>
                  <a:pt x="6123199" y="3994629"/>
                  <a:pt x="6114232" y="4042650"/>
                  <a:pt x="6088449" y="4101948"/>
                </a:cubicBezTo>
                <a:cubicBezTo>
                  <a:pt x="6089234" y="4105622"/>
                  <a:pt x="6089234" y="4105622"/>
                  <a:pt x="6086341" y="4110083"/>
                </a:cubicBezTo>
                <a:cubicBezTo>
                  <a:pt x="6087126" y="4113757"/>
                  <a:pt x="6083449" y="4114542"/>
                  <a:pt x="6083449" y="4114542"/>
                </a:cubicBezTo>
                <a:cubicBezTo>
                  <a:pt x="6080019" y="4134486"/>
                  <a:pt x="6070020" y="4159674"/>
                  <a:pt x="6059236" y="4181188"/>
                </a:cubicBezTo>
                <a:cubicBezTo>
                  <a:pt x="6055806" y="4201132"/>
                  <a:pt x="6047377" y="4233669"/>
                  <a:pt x="6030808" y="4264104"/>
                </a:cubicBezTo>
                <a:cubicBezTo>
                  <a:pt x="6018701" y="4297427"/>
                  <a:pt x="6002132" y="4327862"/>
                  <a:pt x="5990563" y="4345702"/>
                </a:cubicBezTo>
                <a:cubicBezTo>
                  <a:pt x="5971886" y="4384270"/>
                  <a:pt x="5950318" y="4427299"/>
                  <a:pt x="5931641" y="4465868"/>
                </a:cubicBezTo>
                <a:cubicBezTo>
                  <a:pt x="5912180" y="4500763"/>
                  <a:pt x="5891934" y="4531983"/>
                  <a:pt x="5868547" y="4548506"/>
                </a:cubicBezTo>
                <a:cubicBezTo>
                  <a:pt x="5871440" y="4544045"/>
                  <a:pt x="5874332" y="4539585"/>
                  <a:pt x="5877224" y="4535125"/>
                </a:cubicBezTo>
                <a:cubicBezTo>
                  <a:pt x="5877224" y="4535125"/>
                  <a:pt x="5877224" y="4535125"/>
                  <a:pt x="5870655" y="4540371"/>
                </a:cubicBezTo>
                <a:cubicBezTo>
                  <a:pt x="5871440" y="4544045"/>
                  <a:pt x="5867762" y="4544831"/>
                  <a:pt x="5867762" y="4544831"/>
                </a:cubicBezTo>
                <a:cubicBezTo>
                  <a:pt x="5866977" y="4541157"/>
                  <a:pt x="5866977" y="4541157"/>
                  <a:pt x="5869870" y="4536697"/>
                </a:cubicBezTo>
                <a:cubicBezTo>
                  <a:pt x="5869870" y="4536697"/>
                  <a:pt x="5869870" y="4536697"/>
                  <a:pt x="5869085" y="4533022"/>
                </a:cubicBezTo>
                <a:cubicBezTo>
                  <a:pt x="5848838" y="4564242"/>
                  <a:pt x="5825700" y="4599923"/>
                  <a:pt x="5809916" y="4634032"/>
                </a:cubicBezTo>
                <a:cubicBezTo>
                  <a:pt x="5786529" y="4650554"/>
                  <a:pt x="5760498" y="4690694"/>
                  <a:pt x="5732112" y="4719811"/>
                </a:cubicBezTo>
                <a:cubicBezTo>
                  <a:pt x="5772068" y="4672854"/>
                  <a:pt x="5800743" y="4609097"/>
                  <a:pt x="5839913" y="4558465"/>
                </a:cubicBezTo>
                <a:cubicBezTo>
                  <a:pt x="5852268" y="4544299"/>
                  <a:pt x="5841235" y="4546656"/>
                  <a:pt x="5846236" y="4534062"/>
                </a:cubicBezTo>
                <a:cubicBezTo>
                  <a:pt x="5860697" y="4511762"/>
                  <a:pt x="5870159" y="4502056"/>
                  <a:pt x="5879621" y="4492350"/>
                </a:cubicBezTo>
                <a:cubicBezTo>
                  <a:pt x="5891190" y="4474510"/>
                  <a:pt x="5885943" y="4467947"/>
                  <a:pt x="5893835" y="4450893"/>
                </a:cubicBezTo>
                <a:cubicBezTo>
                  <a:pt x="5906189" y="4436727"/>
                  <a:pt x="5918544" y="4422561"/>
                  <a:pt x="5930898" y="4408396"/>
                </a:cubicBezTo>
                <a:cubicBezTo>
                  <a:pt x="5930898" y="4408396"/>
                  <a:pt x="5930898" y="4408396"/>
                  <a:pt x="5939823" y="4414173"/>
                </a:cubicBezTo>
                <a:cubicBezTo>
                  <a:pt x="5945608" y="4405253"/>
                  <a:pt x="5954285" y="4391873"/>
                  <a:pt x="5959284" y="4379279"/>
                </a:cubicBezTo>
                <a:cubicBezTo>
                  <a:pt x="5959284" y="4379279"/>
                  <a:pt x="5959284" y="4379279"/>
                  <a:pt x="5955607" y="4380064"/>
                </a:cubicBezTo>
                <a:cubicBezTo>
                  <a:pt x="5956392" y="4383739"/>
                  <a:pt x="5953500" y="4388199"/>
                  <a:pt x="5952715" y="4384525"/>
                </a:cubicBezTo>
                <a:cubicBezTo>
                  <a:pt x="5952715" y="4384525"/>
                  <a:pt x="5951930" y="4380850"/>
                  <a:pt x="5951930" y="4380850"/>
                </a:cubicBezTo>
                <a:cubicBezTo>
                  <a:pt x="5948252" y="4381636"/>
                  <a:pt x="5943253" y="4394230"/>
                  <a:pt x="5941683" y="4386882"/>
                </a:cubicBezTo>
                <a:cubicBezTo>
                  <a:pt x="5945897" y="4370612"/>
                  <a:pt x="5950360" y="4373501"/>
                  <a:pt x="5955359" y="4360907"/>
                </a:cubicBezTo>
                <a:cubicBezTo>
                  <a:pt x="5955359" y="4360907"/>
                  <a:pt x="5955359" y="4360907"/>
                  <a:pt x="5954574" y="4357232"/>
                </a:cubicBezTo>
                <a:cubicBezTo>
                  <a:pt x="5954574" y="4357232"/>
                  <a:pt x="5954574" y="4357232"/>
                  <a:pt x="5958251" y="4356446"/>
                </a:cubicBezTo>
                <a:cubicBezTo>
                  <a:pt x="5957466" y="4352772"/>
                  <a:pt x="5960359" y="4348312"/>
                  <a:pt x="5960359" y="4348312"/>
                </a:cubicBezTo>
                <a:cubicBezTo>
                  <a:pt x="5964036" y="4347527"/>
                  <a:pt x="5964036" y="4347527"/>
                  <a:pt x="5964036" y="4347527"/>
                </a:cubicBezTo>
                <a:cubicBezTo>
                  <a:pt x="5965358" y="4335718"/>
                  <a:pt x="5972465" y="4314989"/>
                  <a:pt x="5980357" y="4297935"/>
                </a:cubicBezTo>
                <a:cubicBezTo>
                  <a:pt x="5991927" y="4280095"/>
                  <a:pt x="6000604" y="4266714"/>
                  <a:pt x="6007959" y="4265143"/>
                </a:cubicBezTo>
                <a:cubicBezTo>
                  <a:pt x="6007174" y="4261469"/>
                  <a:pt x="6010851" y="4260683"/>
                  <a:pt x="6010851" y="4260683"/>
                </a:cubicBezTo>
                <a:cubicBezTo>
                  <a:pt x="6010066" y="4257009"/>
                  <a:pt x="6012958" y="4252549"/>
                  <a:pt x="6016636" y="4251763"/>
                </a:cubicBezTo>
                <a:cubicBezTo>
                  <a:pt x="6016636" y="4251763"/>
                  <a:pt x="6016636" y="4251763"/>
                  <a:pt x="6017421" y="4255437"/>
                </a:cubicBezTo>
                <a:cubicBezTo>
                  <a:pt x="6014528" y="4259898"/>
                  <a:pt x="6014528" y="4259898"/>
                  <a:pt x="6014528" y="4259898"/>
                </a:cubicBezTo>
                <a:cubicBezTo>
                  <a:pt x="6014528" y="4259898"/>
                  <a:pt x="6014528" y="4259898"/>
                  <a:pt x="6015313" y="4263572"/>
                </a:cubicBezTo>
                <a:cubicBezTo>
                  <a:pt x="6023205" y="4246518"/>
                  <a:pt x="6019528" y="4247303"/>
                  <a:pt x="6024528" y="4234709"/>
                </a:cubicBezTo>
                <a:cubicBezTo>
                  <a:pt x="6024528" y="4234709"/>
                  <a:pt x="6021635" y="4239169"/>
                  <a:pt x="6021635" y="4239169"/>
                </a:cubicBezTo>
                <a:cubicBezTo>
                  <a:pt x="6021635" y="4239169"/>
                  <a:pt x="6021635" y="4239169"/>
                  <a:pt x="6020850" y="4235494"/>
                </a:cubicBezTo>
                <a:cubicBezTo>
                  <a:pt x="6020850" y="4235494"/>
                  <a:pt x="6020850" y="4235494"/>
                  <a:pt x="6020065" y="4231820"/>
                </a:cubicBezTo>
                <a:cubicBezTo>
                  <a:pt x="6020065" y="4231820"/>
                  <a:pt x="6017958" y="4239955"/>
                  <a:pt x="6013496" y="4237066"/>
                </a:cubicBezTo>
                <a:cubicBezTo>
                  <a:pt x="6018495" y="4224471"/>
                  <a:pt x="6023495" y="4211877"/>
                  <a:pt x="6027957" y="4214766"/>
                </a:cubicBezTo>
                <a:cubicBezTo>
                  <a:pt x="6027957" y="4214766"/>
                  <a:pt x="6027172" y="4211091"/>
                  <a:pt x="6030850" y="4210306"/>
                </a:cubicBezTo>
                <a:cubicBezTo>
                  <a:pt x="6052666" y="4186434"/>
                  <a:pt x="6068450" y="4152325"/>
                  <a:pt x="6078987" y="4111654"/>
                </a:cubicBezTo>
                <a:cubicBezTo>
                  <a:pt x="6078987" y="4111654"/>
                  <a:pt x="6078202" y="4107979"/>
                  <a:pt x="6081879" y="4107194"/>
                </a:cubicBezTo>
                <a:cubicBezTo>
                  <a:pt x="6081094" y="4103519"/>
                  <a:pt x="6083986" y="4099059"/>
                  <a:pt x="6083986" y="4099059"/>
                </a:cubicBezTo>
                <a:cubicBezTo>
                  <a:pt x="6083986" y="4099059"/>
                  <a:pt x="6083986" y="4099059"/>
                  <a:pt x="6084771" y="4102733"/>
                </a:cubicBezTo>
                <a:cubicBezTo>
                  <a:pt x="6086094" y="4090925"/>
                  <a:pt x="6089523" y="4070982"/>
                  <a:pt x="6087953" y="4063633"/>
                </a:cubicBezTo>
                <a:cubicBezTo>
                  <a:pt x="6088738" y="4067307"/>
                  <a:pt x="6088738" y="4067307"/>
                  <a:pt x="6085846" y="4071767"/>
                </a:cubicBezTo>
                <a:cubicBezTo>
                  <a:pt x="6085846" y="4071767"/>
                  <a:pt x="6082169" y="4072553"/>
                  <a:pt x="6082169" y="4072553"/>
                </a:cubicBezTo>
                <a:cubicBezTo>
                  <a:pt x="6081384" y="4068878"/>
                  <a:pt x="6081384" y="4068878"/>
                  <a:pt x="6084276" y="4064419"/>
                </a:cubicBezTo>
                <a:lnTo>
                  <a:pt x="6083990" y="4063082"/>
                </a:lnTo>
                <a:lnTo>
                  <a:pt x="6084968" y="4060909"/>
                </a:lnTo>
                <a:cubicBezTo>
                  <a:pt x="6086052" y="4059236"/>
                  <a:pt x="6086775" y="4058121"/>
                  <a:pt x="6086383" y="4056284"/>
                </a:cubicBezTo>
                <a:cubicBezTo>
                  <a:pt x="6087168" y="4059959"/>
                  <a:pt x="6083491" y="4060744"/>
                  <a:pt x="6083491" y="4060744"/>
                </a:cubicBezTo>
                <a:lnTo>
                  <a:pt x="6083990" y="4063082"/>
                </a:lnTo>
                <a:lnTo>
                  <a:pt x="6081384" y="4068878"/>
                </a:lnTo>
                <a:cubicBezTo>
                  <a:pt x="6085888" y="4017969"/>
                  <a:pt x="6115349" y="3957886"/>
                  <a:pt x="6123530" y="3906191"/>
                </a:cubicBezTo>
                <a:cubicBezTo>
                  <a:pt x="6127208" y="3905405"/>
                  <a:pt x="6131422" y="3889137"/>
                  <a:pt x="6134315" y="3884676"/>
                </a:cubicBezTo>
                <a:cubicBezTo>
                  <a:pt x="6130637" y="3885462"/>
                  <a:pt x="6130637" y="3885462"/>
                  <a:pt x="6129067" y="3878113"/>
                </a:cubicBezTo>
                <a:cubicBezTo>
                  <a:pt x="6129067" y="3878113"/>
                  <a:pt x="6132745" y="3877328"/>
                  <a:pt x="6131959" y="3873653"/>
                </a:cubicBezTo>
                <a:cubicBezTo>
                  <a:pt x="6131175" y="3869979"/>
                  <a:pt x="6134852" y="3869193"/>
                  <a:pt x="6134066" y="3865519"/>
                </a:cubicBezTo>
                <a:cubicBezTo>
                  <a:pt x="6140925" y="3825633"/>
                  <a:pt x="6150387" y="3815927"/>
                  <a:pt x="6157494" y="3795198"/>
                </a:cubicBezTo>
                <a:cubicBezTo>
                  <a:pt x="6157494" y="3795198"/>
                  <a:pt x="6158279" y="3798873"/>
                  <a:pt x="6154602" y="3799658"/>
                </a:cubicBezTo>
                <a:cubicBezTo>
                  <a:pt x="6154602" y="3799658"/>
                  <a:pt x="6150925" y="3800444"/>
                  <a:pt x="6150140" y="3796769"/>
                </a:cubicBezTo>
                <a:cubicBezTo>
                  <a:pt x="6150140" y="3796769"/>
                  <a:pt x="6153032" y="3792310"/>
                  <a:pt x="6153032" y="3792310"/>
                </a:cubicBezTo>
                <a:cubicBezTo>
                  <a:pt x="6152247" y="3788635"/>
                  <a:pt x="6152247" y="3788635"/>
                  <a:pt x="6152247" y="3788635"/>
                </a:cubicBezTo>
                <a:cubicBezTo>
                  <a:pt x="6148322" y="3770263"/>
                  <a:pt x="6160966" y="3721457"/>
                  <a:pt x="6172783" y="3722774"/>
                </a:cubicBezTo>
                <a:cubicBezTo>
                  <a:pt x="6174643" y="3695483"/>
                  <a:pt x="6177040" y="3652707"/>
                  <a:pt x="6187039" y="3627519"/>
                </a:cubicBezTo>
                <a:close/>
                <a:moveTo>
                  <a:pt x="5453639" y="3702176"/>
                </a:moveTo>
                <a:lnTo>
                  <a:pt x="5453774" y="3702469"/>
                </a:lnTo>
                <a:cubicBezTo>
                  <a:pt x="5453249" y="3705524"/>
                  <a:pt x="5451719" y="3709383"/>
                  <a:pt x="5449948" y="3712116"/>
                </a:cubicBezTo>
                <a:close/>
                <a:moveTo>
                  <a:pt x="5548423" y="3643981"/>
                </a:moveTo>
                <a:cubicBezTo>
                  <a:pt x="5553889" y="3647523"/>
                  <a:pt x="5550347" y="3652990"/>
                  <a:pt x="5544882" y="3649448"/>
                </a:cubicBezTo>
                <a:cubicBezTo>
                  <a:pt x="5549385" y="3648486"/>
                  <a:pt x="5549385" y="3648486"/>
                  <a:pt x="5548423" y="3643981"/>
                </a:cubicBezTo>
                <a:close/>
                <a:moveTo>
                  <a:pt x="5501782" y="3594005"/>
                </a:moveTo>
                <a:lnTo>
                  <a:pt x="5500844" y="3597631"/>
                </a:lnTo>
                <a:cubicBezTo>
                  <a:pt x="5501806" y="3602135"/>
                  <a:pt x="5501806" y="3602135"/>
                  <a:pt x="5501806" y="3602135"/>
                </a:cubicBezTo>
                <a:cubicBezTo>
                  <a:pt x="5501806" y="3602135"/>
                  <a:pt x="5501806" y="3602135"/>
                  <a:pt x="5498264" y="3607601"/>
                </a:cubicBezTo>
                <a:cubicBezTo>
                  <a:pt x="5497302" y="3603098"/>
                  <a:pt x="5500844" y="3597631"/>
                  <a:pt x="5496339" y="3598593"/>
                </a:cubicBezTo>
                <a:close/>
                <a:moveTo>
                  <a:pt x="5505531" y="3584407"/>
                </a:moveTo>
                <a:lnTo>
                  <a:pt x="5502887" y="3593074"/>
                </a:lnTo>
                <a:lnTo>
                  <a:pt x="5501782" y="3594005"/>
                </a:lnTo>
                <a:lnTo>
                  <a:pt x="5503423" y="3587661"/>
                </a:lnTo>
                <a:close/>
                <a:moveTo>
                  <a:pt x="5509363" y="3567553"/>
                </a:moveTo>
                <a:lnTo>
                  <a:pt x="5513086" y="3566758"/>
                </a:lnTo>
                <a:cubicBezTo>
                  <a:pt x="5509545" y="3572225"/>
                  <a:pt x="5506002" y="3577690"/>
                  <a:pt x="5506965" y="3582195"/>
                </a:cubicBezTo>
                <a:lnTo>
                  <a:pt x="5505531" y="3584407"/>
                </a:lnTo>
                <a:lnTo>
                  <a:pt x="5507691" y="3577329"/>
                </a:lnTo>
                <a:close/>
                <a:moveTo>
                  <a:pt x="5510688" y="3559800"/>
                </a:moveTo>
                <a:lnTo>
                  <a:pt x="5509363" y="3567553"/>
                </a:lnTo>
                <a:lnTo>
                  <a:pt x="5508582" y="3567720"/>
                </a:lnTo>
                <a:close/>
                <a:moveTo>
                  <a:pt x="5161932" y="3575847"/>
                </a:moveTo>
                <a:cubicBezTo>
                  <a:pt x="5162324" y="3577685"/>
                  <a:pt x="5161601" y="3578799"/>
                  <a:pt x="5160517" y="3580472"/>
                </a:cubicBezTo>
                <a:lnTo>
                  <a:pt x="5159539" y="3582645"/>
                </a:lnTo>
                <a:lnTo>
                  <a:pt x="5159040" y="3580307"/>
                </a:lnTo>
                <a:cubicBezTo>
                  <a:pt x="5159040" y="3580307"/>
                  <a:pt x="5162717" y="3579521"/>
                  <a:pt x="5161932" y="3575847"/>
                </a:cubicBezTo>
                <a:close/>
                <a:moveTo>
                  <a:pt x="1120688" y="4434529"/>
                </a:moveTo>
                <a:lnTo>
                  <a:pt x="1126155" y="4438070"/>
                </a:lnTo>
                <a:cubicBezTo>
                  <a:pt x="1126155" y="4438070"/>
                  <a:pt x="1126155" y="4438070"/>
                  <a:pt x="1121651" y="4439032"/>
                </a:cubicBezTo>
                <a:close/>
                <a:moveTo>
                  <a:pt x="5592057" y="3360201"/>
                </a:moveTo>
                <a:lnTo>
                  <a:pt x="5593625" y="3370584"/>
                </a:lnTo>
                <a:cubicBezTo>
                  <a:pt x="5593625" y="3370584"/>
                  <a:pt x="5593625" y="3370584"/>
                  <a:pt x="5592663" y="3366081"/>
                </a:cubicBezTo>
                <a:cubicBezTo>
                  <a:pt x="5591701" y="3361577"/>
                  <a:pt x="5591701" y="3361577"/>
                  <a:pt x="5591701" y="3361577"/>
                </a:cubicBezTo>
                <a:close/>
                <a:moveTo>
                  <a:pt x="818034" y="4362609"/>
                </a:moveTo>
                <a:lnTo>
                  <a:pt x="820283" y="4366839"/>
                </a:lnTo>
                <a:lnTo>
                  <a:pt x="818996" y="4367114"/>
                </a:lnTo>
                <a:cubicBezTo>
                  <a:pt x="818034" y="4362609"/>
                  <a:pt x="818034" y="4362609"/>
                  <a:pt x="818034" y="4362609"/>
                </a:cubicBezTo>
                <a:close/>
                <a:moveTo>
                  <a:pt x="5246100" y="3411866"/>
                </a:moveTo>
                <a:lnTo>
                  <a:pt x="5247019" y="3411670"/>
                </a:lnTo>
                <a:lnTo>
                  <a:pt x="5246885" y="3415540"/>
                </a:lnTo>
                <a:cubicBezTo>
                  <a:pt x="5246885" y="3415540"/>
                  <a:pt x="5246885" y="3415540"/>
                  <a:pt x="5246100" y="3411866"/>
                </a:cubicBezTo>
                <a:close/>
                <a:moveTo>
                  <a:pt x="5262588" y="3147082"/>
                </a:moveTo>
                <a:cubicBezTo>
                  <a:pt x="5252589" y="3172271"/>
                  <a:pt x="5250192" y="3215045"/>
                  <a:pt x="5248332" y="3242337"/>
                </a:cubicBezTo>
                <a:cubicBezTo>
                  <a:pt x="5236515" y="3241020"/>
                  <a:pt x="5223871" y="3289826"/>
                  <a:pt x="5227796" y="3308198"/>
                </a:cubicBezTo>
                <a:cubicBezTo>
                  <a:pt x="5227796" y="3308198"/>
                  <a:pt x="5227796" y="3308198"/>
                  <a:pt x="5228581" y="3311872"/>
                </a:cubicBezTo>
                <a:cubicBezTo>
                  <a:pt x="5228581" y="3311872"/>
                  <a:pt x="5225689" y="3316332"/>
                  <a:pt x="5225689" y="3316332"/>
                </a:cubicBezTo>
                <a:cubicBezTo>
                  <a:pt x="5226475" y="3320007"/>
                  <a:pt x="5230152" y="3319222"/>
                  <a:pt x="5230152" y="3319222"/>
                </a:cubicBezTo>
                <a:cubicBezTo>
                  <a:pt x="5233830" y="3318436"/>
                  <a:pt x="5233044" y="3314761"/>
                  <a:pt x="5233044" y="3314761"/>
                </a:cubicBezTo>
                <a:cubicBezTo>
                  <a:pt x="5225937" y="3335490"/>
                  <a:pt x="5216475" y="3345195"/>
                  <a:pt x="5209615" y="3385082"/>
                </a:cubicBezTo>
                <a:cubicBezTo>
                  <a:pt x="5210401" y="3388757"/>
                  <a:pt x="5206724" y="3389542"/>
                  <a:pt x="5207509" y="3393216"/>
                </a:cubicBezTo>
                <a:cubicBezTo>
                  <a:pt x="5208294" y="3396890"/>
                  <a:pt x="5204616" y="3397676"/>
                  <a:pt x="5204616" y="3397676"/>
                </a:cubicBezTo>
                <a:cubicBezTo>
                  <a:pt x="5206186" y="3405025"/>
                  <a:pt x="5206186" y="3405025"/>
                  <a:pt x="5209864" y="3404240"/>
                </a:cubicBezTo>
                <a:cubicBezTo>
                  <a:pt x="5206971" y="3408699"/>
                  <a:pt x="5202757" y="3424968"/>
                  <a:pt x="5199079" y="3425754"/>
                </a:cubicBezTo>
                <a:cubicBezTo>
                  <a:pt x="5190898" y="3477449"/>
                  <a:pt x="5161437" y="3537532"/>
                  <a:pt x="5156933" y="3588442"/>
                </a:cubicBezTo>
                <a:lnTo>
                  <a:pt x="5159539" y="3582645"/>
                </a:lnTo>
                <a:lnTo>
                  <a:pt x="5159825" y="3583982"/>
                </a:lnTo>
                <a:cubicBezTo>
                  <a:pt x="5156933" y="3588442"/>
                  <a:pt x="5156933" y="3588442"/>
                  <a:pt x="5157718" y="3592116"/>
                </a:cubicBezTo>
                <a:cubicBezTo>
                  <a:pt x="5157718" y="3592116"/>
                  <a:pt x="5161395" y="3591330"/>
                  <a:pt x="5161395" y="3591330"/>
                </a:cubicBezTo>
                <a:cubicBezTo>
                  <a:pt x="5164287" y="3586871"/>
                  <a:pt x="5164287" y="3586871"/>
                  <a:pt x="5163502" y="3583196"/>
                </a:cubicBezTo>
                <a:cubicBezTo>
                  <a:pt x="5165072" y="3590545"/>
                  <a:pt x="5161643" y="3610488"/>
                  <a:pt x="5160320" y="3622296"/>
                </a:cubicBezTo>
                <a:cubicBezTo>
                  <a:pt x="5159535" y="3618622"/>
                  <a:pt x="5159535" y="3618622"/>
                  <a:pt x="5159535" y="3618622"/>
                </a:cubicBezTo>
                <a:cubicBezTo>
                  <a:pt x="5159535" y="3618622"/>
                  <a:pt x="5156643" y="3623082"/>
                  <a:pt x="5157428" y="3626757"/>
                </a:cubicBezTo>
                <a:cubicBezTo>
                  <a:pt x="5153751" y="3627542"/>
                  <a:pt x="5154536" y="3631216"/>
                  <a:pt x="5154536" y="3631216"/>
                </a:cubicBezTo>
                <a:cubicBezTo>
                  <a:pt x="5143999" y="3671889"/>
                  <a:pt x="5128215" y="3705997"/>
                  <a:pt x="5106399" y="3729869"/>
                </a:cubicBezTo>
                <a:cubicBezTo>
                  <a:pt x="5110076" y="3729083"/>
                  <a:pt x="5109291" y="3725408"/>
                  <a:pt x="5109291" y="3725408"/>
                </a:cubicBezTo>
                <a:cubicBezTo>
                  <a:pt x="5108506" y="3721734"/>
                  <a:pt x="5108506" y="3721734"/>
                  <a:pt x="5104829" y="3722520"/>
                </a:cubicBezTo>
                <a:cubicBezTo>
                  <a:pt x="5104829" y="3722520"/>
                  <a:pt x="5105614" y="3726194"/>
                  <a:pt x="5105614" y="3726194"/>
                </a:cubicBezTo>
                <a:cubicBezTo>
                  <a:pt x="5105614" y="3726194"/>
                  <a:pt x="5105614" y="3726194"/>
                  <a:pt x="5106399" y="3729869"/>
                </a:cubicBezTo>
                <a:cubicBezTo>
                  <a:pt x="5102721" y="3730655"/>
                  <a:pt x="5103506" y="3734329"/>
                  <a:pt x="5103506" y="3734329"/>
                </a:cubicBezTo>
                <a:cubicBezTo>
                  <a:pt x="5099044" y="3731440"/>
                  <a:pt x="5094044" y="3744034"/>
                  <a:pt x="5089045" y="3756628"/>
                </a:cubicBezTo>
                <a:cubicBezTo>
                  <a:pt x="5093507" y="3759518"/>
                  <a:pt x="5095614" y="3751383"/>
                  <a:pt x="5095614" y="3751383"/>
                </a:cubicBezTo>
                <a:cubicBezTo>
                  <a:pt x="5096399" y="3755057"/>
                  <a:pt x="5096399" y="3755057"/>
                  <a:pt x="5096399" y="3755057"/>
                </a:cubicBezTo>
                <a:cubicBezTo>
                  <a:pt x="5097184" y="3758732"/>
                  <a:pt x="5097184" y="3758732"/>
                  <a:pt x="5097184" y="3758732"/>
                </a:cubicBezTo>
                <a:cubicBezTo>
                  <a:pt x="5097184" y="3758732"/>
                  <a:pt x="5100077" y="3754271"/>
                  <a:pt x="5100077" y="3754271"/>
                </a:cubicBezTo>
                <a:cubicBezTo>
                  <a:pt x="5095077" y="3766866"/>
                  <a:pt x="5098754" y="3766080"/>
                  <a:pt x="5090862" y="3783135"/>
                </a:cubicBezTo>
                <a:cubicBezTo>
                  <a:pt x="5090077" y="3779461"/>
                  <a:pt x="5090077" y="3779461"/>
                  <a:pt x="5090077" y="3779461"/>
                </a:cubicBezTo>
                <a:cubicBezTo>
                  <a:pt x="5090077" y="3779461"/>
                  <a:pt x="5090077" y="3779461"/>
                  <a:pt x="5092970" y="3775001"/>
                </a:cubicBezTo>
                <a:cubicBezTo>
                  <a:pt x="5092185" y="3771327"/>
                  <a:pt x="5092185" y="3771327"/>
                  <a:pt x="5092185" y="3771327"/>
                </a:cubicBezTo>
                <a:cubicBezTo>
                  <a:pt x="5088507" y="3772112"/>
                  <a:pt x="5085615" y="3776572"/>
                  <a:pt x="5086400" y="3780246"/>
                </a:cubicBezTo>
                <a:cubicBezTo>
                  <a:pt x="5086400" y="3780246"/>
                  <a:pt x="5082723" y="3781032"/>
                  <a:pt x="5083508" y="3784706"/>
                </a:cubicBezTo>
                <a:cubicBezTo>
                  <a:pt x="5076153" y="3786277"/>
                  <a:pt x="5067476" y="3799657"/>
                  <a:pt x="5055907" y="3817497"/>
                </a:cubicBezTo>
                <a:cubicBezTo>
                  <a:pt x="5048015" y="3834552"/>
                  <a:pt x="5040908" y="3855281"/>
                  <a:pt x="5039585" y="3867090"/>
                </a:cubicBezTo>
                <a:cubicBezTo>
                  <a:pt x="5039585" y="3867090"/>
                  <a:pt x="5039585" y="3867090"/>
                  <a:pt x="5035908" y="3867875"/>
                </a:cubicBezTo>
                <a:cubicBezTo>
                  <a:pt x="5035908" y="3867875"/>
                  <a:pt x="5033016" y="3872335"/>
                  <a:pt x="5033801" y="3876009"/>
                </a:cubicBezTo>
                <a:cubicBezTo>
                  <a:pt x="5030123" y="3876795"/>
                  <a:pt x="5030123" y="3876795"/>
                  <a:pt x="5030123" y="3876795"/>
                </a:cubicBezTo>
                <a:cubicBezTo>
                  <a:pt x="5030908" y="3880470"/>
                  <a:pt x="5030908" y="3880470"/>
                  <a:pt x="5030908" y="3880470"/>
                </a:cubicBezTo>
                <a:cubicBezTo>
                  <a:pt x="5025909" y="3893064"/>
                  <a:pt x="5021446" y="3890175"/>
                  <a:pt x="5017232" y="3906445"/>
                </a:cubicBezTo>
                <a:cubicBezTo>
                  <a:pt x="5018802" y="3913793"/>
                  <a:pt x="5023801" y="3901198"/>
                  <a:pt x="5027479" y="3900413"/>
                </a:cubicBezTo>
                <a:cubicBezTo>
                  <a:pt x="5027479" y="3900413"/>
                  <a:pt x="5028264" y="3904088"/>
                  <a:pt x="5028264" y="3904088"/>
                </a:cubicBezTo>
                <a:cubicBezTo>
                  <a:pt x="5029049" y="3907762"/>
                  <a:pt x="5031941" y="3903302"/>
                  <a:pt x="5031156" y="3899627"/>
                </a:cubicBezTo>
                <a:cubicBezTo>
                  <a:pt x="5034833" y="3898841"/>
                  <a:pt x="5034833" y="3898841"/>
                  <a:pt x="5034833" y="3898841"/>
                </a:cubicBezTo>
                <a:cubicBezTo>
                  <a:pt x="5029834" y="3911436"/>
                  <a:pt x="5021157" y="3924816"/>
                  <a:pt x="5015372" y="3933736"/>
                </a:cubicBezTo>
                <a:cubicBezTo>
                  <a:pt x="5006447" y="3927959"/>
                  <a:pt x="5006447" y="3927959"/>
                  <a:pt x="5006447" y="3927959"/>
                </a:cubicBezTo>
                <a:cubicBezTo>
                  <a:pt x="4994093" y="3942124"/>
                  <a:pt x="4981739" y="3956290"/>
                  <a:pt x="4969384" y="3970456"/>
                </a:cubicBezTo>
                <a:cubicBezTo>
                  <a:pt x="4961492" y="3987510"/>
                  <a:pt x="4966740" y="3994073"/>
                  <a:pt x="4955170" y="4011913"/>
                </a:cubicBezTo>
                <a:cubicBezTo>
                  <a:pt x="4945708" y="4021619"/>
                  <a:pt x="4936246" y="4031325"/>
                  <a:pt x="4921785" y="4053624"/>
                </a:cubicBezTo>
                <a:cubicBezTo>
                  <a:pt x="4916785" y="4066219"/>
                  <a:pt x="4927817" y="4063862"/>
                  <a:pt x="4915463" y="4078028"/>
                </a:cubicBezTo>
                <a:cubicBezTo>
                  <a:pt x="4876292" y="4128659"/>
                  <a:pt x="4847617" y="4192416"/>
                  <a:pt x="4807661" y="4239374"/>
                </a:cubicBezTo>
                <a:cubicBezTo>
                  <a:pt x="4836047" y="4210257"/>
                  <a:pt x="4862078" y="4170117"/>
                  <a:pt x="4885465" y="4153594"/>
                </a:cubicBezTo>
                <a:cubicBezTo>
                  <a:pt x="4901249" y="4119486"/>
                  <a:pt x="4924387" y="4083805"/>
                  <a:pt x="4944634" y="4052585"/>
                </a:cubicBezTo>
                <a:cubicBezTo>
                  <a:pt x="4945419" y="4056260"/>
                  <a:pt x="4945419" y="4056260"/>
                  <a:pt x="4945419" y="4056260"/>
                </a:cubicBezTo>
                <a:cubicBezTo>
                  <a:pt x="4942526" y="4060720"/>
                  <a:pt x="4942526" y="4060720"/>
                  <a:pt x="4943311" y="4064394"/>
                </a:cubicBezTo>
                <a:cubicBezTo>
                  <a:pt x="4943311" y="4064394"/>
                  <a:pt x="4946989" y="4063608"/>
                  <a:pt x="4946204" y="4059934"/>
                </a:cubicBezTo>
                <a:cubicBezTo>
                  <a:pt x="4952773" y="4054689"/>
                  <a:pt x="4952773" y="4054689"/>
                  <a:pt x="4952773" y="4054689"/>
                </a:cubicBezTo>
                <a:cubicBezTo>
                  <a:pt x="4949881" y="4059148"/>
                  <a:pt x="4946989" y="4063608"/>
                  <a:pt x="4944096" y="4068069"/>
                </a:cubicBezTo>
                <a:cubicBezTo>
                  <a:pt x="4967483" y="4051546"/>
                  <a:pt x="4987729" y="4020326"/>
                  <a:pt x="5007190" y="3985431"/>
                </a:cubicBezTo>
                <a:cubicBezTo>
                  <a:pt x="5025867" y="3946862"/>
                  <a:pt x="5047435" y="3903834"/>
                  <a:pt x="5066112" y="3865264"/>
                </a:cubicBezTo>
                <a:cubicBezTo>
                  <a:pt x="5077681" y="3847424"/>
                  <a:pt x="5094250" y="3816990"/>
                  <a:pt x="5106357" y="3783667"/>
                </a:cubicBezTo>
                <a:cubicBezTo>
                  <a:pt x="5122926" y="3753233"/>
                  <a:pt x="5131355" y="3720694"/>
                  <a:pt x="5134785" y="3700752"/>
                </a:cubicBezTo>
                <a:cubicBezTo>
                  <a:pt x="5145569" y="3679237"/>
                  <a:pt x="5155568" y="3654049"/>
                  <a:pt x="5158998" y="3634105"/>
                </a:cubicBezTo>
                <a:cubicBezTo>
                  <a:pt x="5158998" y="3634105"/>
                  <a:pt x="5162675" y="3633319"/>
                  <a:pt x="5161890" y="3629645"/>
                </a:cubicBezTo>
                <a:cubicBezTo>
                  <a:pt x="5164783" y="3625185"/>
                  <a:pt x="5164783" y="3625185"/>
                  <a:pt x="5163998" y="3621510"/>
                </a:cubicBezTo>
                <a:cubicBezTo>
                  <a:pt x="5189781" y="3562213"/>
                  <a:pt x="5198748" y="3514193"/>
                  <a:pt x="5212714" y="3453577"/>
                </a:cubicBezTo>
                <a:cubicBezTo>
                  <a:pt x="5222961" y="3447546"/>
                  <a:pt x="5221639" y="3459355"/>
                  <a:pt x="5226101" y="3462243"/>
                </a:cubicBezTo>
                <a:cubicBezTo>
                  <a:pt x="5232671" y="3456998"/>
                  <a:pt x="5234778" y="3448863"/>
                  <a:pt x="5240563" y="3439944"/>
                </a:cubicBezTo>
                <a:cubicBezTo>
                  <a:pt x="5237671" y="3444403"/>
                  <a:pt x="5238456" y="3448077"/>
                  <a:pt x="5238456" y="3448077"/>
                </a:cubicBezTo>
                <a:cubicBezTo>
                  <a:pt x="5235563" y="3452538"/>
                  <a:pt x="5235563" y="3452538"/>
                  <a:pt x="5236348" y="3456212"/>
                </a:cubicBezTo>
                <a:cubicBezTo>
                  <a:pt x="5240026" y="3455426"/>
                  <a:pt x="5239241" y="3451752"/>
                  <a:pt x="5239241" y="3451752"/>
                </a:cubicBezTo>
                <a:cubicBezTo>
                  <a:pt x="5242133" y="3447292"/>
                  <a:pt x="5241348" y="3443618"/>
                  <a:pt x="5241348" y="3443618"/>
                </a:cubicBezTo>
                <a:cubicBezTo>
                  <a:pt x="5241348" y="3443618"/>
                  <a:pt x="5244240" y="3439158"/>
                  <a:pt x="5244240" y="3439158"/>
                </a:cubicBezTo>
                <a:cubicBezTo>
                  <a:pt x="5246348" y="3431023"/>
                  <a:pt x="5248455" y="3422889"/>
                  <a:pt x="5251347" y="3418429"/>
                </a:cubicBezTo>
                <a:cubicBezTo>
                  <a:pt x="5251347" y="3418429"/>
                  <a:pt x="5251347" y="3418429"/>
                  <a:pt x="5250562" y="3414755"/>
                </a:cubicBezTo>
                <a:cubicBezTo>
                  <a:pt x="5250562" y="3414755"/>
                  <a:pt x="5249777" y="3411081"/>
                  <a:pt x="5249777" y="3411081"/>
                </a:cubicBezTo>
                <a:lnTo>
                  <a:pt x="5247019" y="3411670"/>
                </a:lnTo>
                <a:lnTo>
                  <a:pt x="5247153" y="3407799"/>
                </a:lnTo>
                <a:cubicBezTo>
                  <a:pt x="5246761" y="3405962"/>
                  <a:pt x="5246368" y="3404124"/>
                  <a:pt x="5247422" y="3400057"/>
                </a:cubicBezTo>
                <a:cubicBezTo>
                  <a:pt x="5241390" y="3389820"/>
                  <a:pt x="5238745" y="3413437"/>
                  <a:pt x="5231391" y="3415009"/>
                </a:cubicBezTo>
                <a:cubicBezTo>
                  <a:pt x="5234820" y="3395065"/>
                  <a:pt x="5230358" y="3392177"/>
                  <a:pt x="5232465" y="3384043"/>
                </a:cubicBezTo>
                <a:cubicBezTo>
                  <a:pt x="5228003" y="3381153"/>
                  <a:pt x="5228003" y="3381153"/>
                  <a:pt x="5228003" y="3381153"/>
                </a:cubicBezTo>
                <a:cubicBezTo>
                  <a:pt x="5228003" y="3381153"/>
                  <a:pt x="5228003" y="3381153"/>
                  <a:pt x="5231680" y="3380368"/>
                </a:cubicBezTo>
                <a:cubicBezTo>
                  <a:pt x="5231680" y="3380368"/>
                  <a:pt x="5230895" y="3376694"/>
                  <a:pt x="5230895" y="3376694"/>
                </a:cubicBezTo>
                <a:cubicBezTo>
                  <a:pt x="5233788" y="3372234"/>
                  <a:pt x="5233788" y="3372234"/>
                  <a:pt x="5230110" y="3373020"/>
                </a:cubicBezTo>
                <a:cubicBezTo>
                  <a:pt x="5229324" y="3369345"/>
                  <a:pt x="5229324" y="3369345"/>
                  <a:pt x="5229324" y="3369345"/>
                </a:cubicBezTo>
                <a:cubicBezTo>
                  <a:pt x="5238539" y="3340481"/>
                  <a:pt x="5248539" y="3315293"/>
                  <a:pt x="5239613" y="3309515"/>
                </a:cubicBezTo>
                <a:cubicBezTo>
                  <a:pt x="5235936" y="3310301"/>
                  <a:pt x="5235936" y="3310301"/>
                  <a:pt x="5235936" y="3310301"/>
                </a:cubicBezTo>
                <a:cubicBezTo>
                  <a:pt x="5239613" y="3309515"/>
                  <a:pt x="5238828" y="3305841"/>
                  <a:pt x="5238828" y="3305841"/>
                </a:cubicBezTo>
                <a:cubicBezTo>
                  <a:pt x="5242506" y="3305056"/>
                  <a:pt x="5240936" y="3297706"/>
                  <a:pt x="5243828" y="3293247"/>
                </a:cubicBezTo>
                <a:cubicBezTo>
                  <a:pt x="5243043" y="3289573"/>
                  <a:pt x="5243043" y="3289573"/>
                  <a:pt x="5239366" y="3290358"/>
                </a:cubicBezTo>
                <a:cubicBezTo>
                  <a:pt x="5249613" y="3284326"/>
                  <a:pt x="5255935" y="3259924"/>
                  <a:pt x="5260687" y="3228171"/>
                </a:cubicBezTo>
                <a:cubicBezTo>
                  <a:pt x="5265439" y="3196420"/>
                  <a:pt x="5262836" y="3166239"/>
                  <a:pt x="5262588" y="3147082"/>
                </a:cubicBezTo>
                <a:close/>
                <a:moveTo>
                  <a:pt x="869439" y="3941889"/>
                </a:moveTo>
                <a:cubicBezTo>
                  <a:pt x="869439" y="3941889"/>
                  <a:pt x="869439" y="3941889"/>
                  <a:pt x="870401" y="3946393"/>
                </a:cubicBezTo>
                <a:lnTo>
                  <a:pt x="869247" y="3944432"/>
                </a:lnTo>
                <a:close/>
                <a:moveTo>
                  <a:pt x="5600071" y="2827600"/>
                </a:moveTo>
                <a:cubicBezTo>
                  <a:pt x="5600071" y="2827600"/>
                  <a:pt x="5600071" y="2827600"/>
                  <a:pt x="5601033" y="2832105"/>
                </a:cubicBezTo>
                <a:lnTo>
                  <a:pt x="5600701" y="2831889"/>
                </a:lnTo>
                <a:close/>
                <a:moveTo>
                  <a:pt x="5594604" y="2824058"/>
                </a:moveTo>
                <a:lnTo>
                  <a:pt x="5594817" y="2824013"/>
                </a:lnTo>
                <a:lnTo>
                  <a:pt x="5595567" y="2828563"/>
                </a:lnTo>
                <a:cubicBezTo>
                  <a:pt x="5595567" y="2828563"/>
                  <a:pt x="5595567" y="2828563"/>
                  <a:pt x="5594604" y="2824058"/>
                </a:cubicBezTo>
                <a:close/>
                <a:moveTo>
                  <a:pt x="756958" y="3768116"/>
                </a:moveTo>
                <a:cubicBezTo>
                  <a:pt x="761462" y="3767153"/>
                  <a:pt x="763387" y="3776161"/>
                  <a:pt x="764349" y="3780665"/>
                </a:cubicBezTo>
                <a:cubicBezTo>
                  <a:pt x="759845" y="3781628"/>
                  <a:pt x="759845" y="3781628"/>
                  <a:pt x="759845" y="3781628"/>
                </a:cubicBezTo>
                <a:close/>
                <a:moveTo>
                  <a:pt x="5540370" y="2614293"/>
                </a:moveTo>
                <a:cubicBezTo>
                  <a:pt x="5541332" y="2618797"/>
                  <a:pt x="5545837" y="2617834"/>
                  <a:pt x="5545837" y="2617834"/>
                </a:cubicBezTo>
                <a:cubicBezTo>
                  <a:pt x="5541332" y="2618797"/>
                  <a:pt x="5541332" y="2618797"/>
                  <a:pt x="5541332" y="2618797"/>
                </a:cubicBezTo>
                <a:cubicBezTo>
                  <a:pt x="5540370" y="2614293"/>
                  <a:pt x="5540370" y="2614293"/>
                  <a:pt x="5540370" y="2614293"/>
                </a:cubicBezTo>
                <a:close/>
                <a:moveTo>
                  <a:pt x="5744362" y="2533034"/>
                </a:moveTo>
                <a:cubicBezTo>
                  <a:pt x="5742746" y="2547508"/>
                  <a:pt x="5747249" y="2546546"/>
                  <a:pt x="5751754" y="2545583"/>
                </a:cubicBezTo>
                <a:cubicBezTo>
                  <a:pt x="5759452" y="2581616"/>
                  <a:pt x="5762646" y="2618610"/>
                  <a:pt x="5770344" y="2654643"/>
                </a:cubicBezTo>
                <a:cubicBezTo>
                  <a:pt x="5775155" y="2677163"/>
                  <a:pt x="5779353" y="2652719"/>
                  <a:pt x="5792210" y="2668810"/>
                </a:cubicBezTo>
                <a:cubicBezTo>
                  <a:pt x="5792517" y="2692292"/>
                  <a:pt x="5798946" y="2700338"/>
                  <a:pt x="5800215" y="2728325"/>
                </a:cubicBezTo>
                <a:cubicBezTo>
                  <a:pt x="5804720" y="2727363"/>
                  <a:pt x="5807299" y="2717392"/>
                  <a:pt x="5803450" y="2699375"/>
                </a:cubicBezTo>
                <a:cubicBezTo>
                  <a:pt x="5805375" y="2708384"/>
                  <a:pt x="5811803" y="2716430"/>
                  <a:pt x="5811149" y="2735408"/>
                </a:cubicBezTo>
                <a:cubicBezTo>
                  <a:pt x="5813728" y="2725438"/>
                  <a:pt x="5819194" y="2728979"/>
                  <a:pt x="5820811" y="2714505"/>
                </a:cubicBezTo>
                <a:cubicBezTo>
                  <a:pt x="5828161" y="2792999"/>
                  <a:pt x="5835512" y="2871492"/>
                  <a:pt x="5838358" y="2950947"/>
                </a:cubicBezTo>
                <a:cubicBezTo>
                  <a:pt x="5840282" y="2959956"/>
                  <a:pt x="5842207" y="2968964"/>
                  <a:pt x="5838665" y="2974430"/>
                </a:cubicBezTo>
                <a:cubicBezTo>
                  <a:pt x="5870897" y="3918890"/>
                  <a:pt x="5403604" y="4795814"/>
                  <a:pt x="4638016" y="5312600"/>
                </a:cubicBezTo>
                <a:cubicBezTo>
                  <a:pt x="4638016" y="5312600"/>
                  <a:pt x="4638016" y="5312600"/>
                  <a:pt x="4633512" y="5313563"/>
                </a:cubicBezTo>
                <a:cubicBezTo>
                  <a:pt x="4633512" y="5313563"/>
                  <a:pt x="4629008" y="5314525"/>
                  <a:pt x="4629008" y="5314525"/>
                </a:cubicBezTo>
                <a:cubicBezTo>
                  <a:pt x="4637054" y="5308097"/>
                  <a:pt x="4631588" y="5304555"/>
                  <a:pt x="4623541" y="5310984"/>
                </a:cubicBezTo>
                <a:cubicBezTo>
                  <a:pt x="4631588" y="5304555"/>
                  <a:pt x="4631588" y="5304555"/>
                  <a:pt x="4631588" y="5304555"/>
                </a:cubicBezTo>
                <a:cubicBezTo>
                  <a:pt x="4635130" y="5299088"/>
                  <a:pt x="4635130" y="5299088"/>
                  <a:pt x="4629663" y="5295546"/>
                </a:cubicBezTo>
                <a:cubicBezTo>
                  <a:pt x="4629663" y="5295546"/>
                  <a:pt x="4625159" y="5296509"/>
                  <a:pt x="4621617" y="5301975"/>
                </a:cubicBezTo>
                <a:cubicBezTo>
                  <a:pt x="4618076" y="5307442"/>
                  <a:pt x="4618076" y="5307442"/>
                  <a:pt x="4618076" y="5307442"/>
                </a:cubicBezTo>
                <a:cubicBezTo>
                  <a:pt x="4613571" y="5308404"/>
                  <a:pt x="4613571" y="5308404"/>
                  <a:pt x="4613571" y="5308404"/>
                </a:cubicBezTo>
                <a:cubicBezTo>
                  <a:pt x="4611647" y="5299395"/>
                  <a:pt x="4607142" y="5300358"/>
                  <a:pt x="4599097" y="5306787"/>
                </a:cubicBezTo>
                <a:cubicBezTo>
                  <a:pt x="4592013" y="5317720"/>
                  <a:pt x="4600059" y="5311291"/>
                  <a:pt x="4597479" y="5321261"/>
                </a:cubicBezTo>
                <a:cubicBezTo>
                  <a:pt x="4605526" y="5314833"/>
                  <a:pt x="4605526" y="5314833"/>
                  <a:pt x="4605526" y="5314833"/>
                </a:cubicBezTo>
                <a:cubicBezTo>
                  <a:pt x="4601984" y="5320299"/>
                  <a:pt x="4597479" y="5321261"/>
                  <a:pt x="4602946" y="5324803"/>
                </a:cubicBezTo>
                <a:cubicBezTo>
                  <a:pt x="4607450" y="5323841"/>
                  <a:pt x="4611954" y="5322878"/>
                  <a:pt x="4615496" y="5317412"/>
                </a:cubicBezTo>
                <a:cubicBezTo>
                  <a:pt x="4619038" y="5311946"/>
                  <a:pt x="4619038" y="5311946"/>
                  <a:pt x="4619038" y="5311946"/>
                </a:cubicBezTo>
                <a:cubicBezTo>
                  <a:pt x="4620000" y="5316449"/>
                  <a:pt x="4615496" y="5317412"/>
                  <a:pt x="4616458" y="5321916"/>
                </a:cubicBezTo>
                <a:cubicBezTo>
                  <a:pt x="4611954" y="5322878"/>
                  <a:pt x="4611954" y="5322878"/>
                  <a:pt x="4611954" y="5322878"/>
                </a:cubicBezTo>
                <a:cubicBezTo>
                  <a:pt x="4608413" y="5328345"/>
                  <a:pt x="4608413" y="5328345"/>
                  <a:pt x="4608413" y="5328345"/>
                </a:cubicBezTo>
                <a:cubicBezTo>
                  <a:pt x="4609375" y="5332848"/>
                  <a:pt x="4609375" y="5332848"/>
                  <a:pt x="4609375" y="5332848"/>
                </a:cubicBezTo>
                <a:cubicBezTo>
                  <a:pt x="4547587" y="5374307"/>
                  <a:pt x="4480333" y="5412224"/>
                  <a:pt x="4413078" y="5450140"/>
                </a:cubicBezTo>
                <a:cubicBezTo>
                  <a:pt x="4412116" y="5445637"/>
                  <a:pt x="4406651" y="5442095"/>
                  <a:pt x="4398604" y="5448524"/>
                </a:cubicBezTo>
                <a:cubicBezTo>
                  <a:pt x="4399566" y="5453027"/>
                  <a:pt x="4399566" y="5453027"/>
                  <a:pt x="4399566" y="5453027"/>
                </a:cubicBezTo>
                <a:cubicBezTo>
                  <a:pt x="4184292" y="5569664"/>
                  <a:pt x="3944267" y="5658621"/>
                  <a:pt x="3692038" y="5712509"/>
                </a:cubicBezTo>
                <a:cubicBezTo>
                  <a:pt x="3097500" y="5839529"/>
                  <a:pt x="2506625" y="5763253"/>
                  <a:pt x="1989514" y="5525218"/>
                </a:cubicBezTo>
                <a:cubicBezTo>
                  <a:pt x="1999484" y="5527798"/>
                  <a:pt x="2003988" y="5526835"/>
                  <a:pt x="2003026" y="5522331"/>
                </a:cubicBezTo>
                <a:cubicBezTo>
                  <a:pt x="1969266" y="5496576"/>
                  <a:pt x="1962182" y="5507510"/>
                  <a:pt x="1925842" y="5491725"/>
                </a:cubicBezTo>
                <a:cubicBezTo>
                  <a:pt x="1925842" y="5491725"/>
                  <a:pt x="1926804" y="5496229"/>
                  <a:pt x="1926804" y="5496229"/>
                </a:cubicBezTo>
                <a:cubicBezTo>
                  <a:pt x="1894969" y="5479483"/>
                  <a:pt x="1868599" y="5466278"/>
                  <a:pt x="1836763" y="5449531"/>
                </a:cubicBezTo>
                <a:cubicBezTo>
                  <a:pt x="1830334" y="5441485"/>
                  <a:pt x="1793032" y="5421197"/>
                  <a:pt x="1783061" y="5418617"/>
                </a:cubicBezTo>
                <a:cubicBezTo>
                  <a:pt x="1782099" y="5414113"/>
                  <a:pt x="1777595" y="5415075"/>
                  <a:pt x="1777595" y="5415075"/>
                </a:cubicBezTo>
                <a:cubicBezTo>
                  <a:pt x="1772129" y="5411534"/>
                  <a:pt x="1772129" y="5411534"/>
                  <a:pt x="1773091" y="5416038"/>
                </a:cubicBezTo>
                <a:cubicBezTo>
                  <a:pt x="1772129" y="5411534"/>
                  <a:pt x="1767625" y="5412496"/>
                  <a:pt x="1766662" y="5407992"/>
                </a:cubicBezTo>
                <a:cubicBezTo>
                  <a:pt x="1756692" y="5405412"/>
                  <a:pt x="1745760" y="5398329"/>
                  <a:pt x="1740293" y="5394787"/>
                </a:cubicBezTo>
                <a:cubicBezTo>
                  <a:pt x="1713924" y="5381582"/>
                  <a:pt x="1691096" y="5362911"/>
                  <a:pt x="1664727" y="5349706"/>
                </a:cubicBezTo>
                <a:cubicBezTo>
                  <a:pt x="1653794" y="5342623"/>
                  <a:pt x="1642862" y="5335539"/>
                  <a:pt x="1631929" y="5328456"/>
                </a:cubicBezTo>
                <a:cubicBezTo>
                  <a:pt x="1610063" y="5314288"/>
                  <a:pt x="1587235" y="5295618"/>
                  <a:pt x="1565371" y="5281450"/>
                </a:cubicBezTo>
                <a:cubicBezTo>
                  <a:pt x="1565371" y="5281450"/>
                  <a:pt x="1569874" y="5280488"/>
                  <a:pt x="1569874" y="5280488"/>
                </a:cubicBezTo>
                <a:cubicBezTo>
                  <a:pt x="1564408" y="5276946"/>
                  <a:pt x="1559904" y="5277908"/>
                  <a:pt x="1554437" y="5274367"/>
                </a:cubicBezTo>
                <a:cubicBezTo>
                  <a:pt x="1365694" y="5140435"/>
                  <a:pt x="1195623" y="4983675"/>
                  <a:pt x="1044223" y="4804087"/>
                </a:cubicBezTo>
                <a:cubicBezTo>
                  <a:pt x="872576" y="4595857"/>
                  <a:pt x="735690" y="4351944"/>
                  <a:pt x="631951" y="4086820"/>
                </a:cubicBezTo>
                <a:cubicBezTo>
                  <a:pt x="631951" y="4086820"/>
                  <a:pt x="635493" y="4081353"/>
                  <a:pt x="635493" y="4081353"/>
                </a:cubicBezTo>
                <a:cubicBezTo>
                  <a:pt x="654124" y="4124469"/>
                  <a:pt x="677914" y="4147644"/>
                  <a:pt x="700742" y="4166316"/>
                </a:cubicBezTo>
                <a:cubicBezTo>
                  <a:pt x="708133" y="4178866"/>
                  <a:pt x="710057" y="4187873"/>
                  <a:pt x="711982" y="4196882"/>
                </a:cubicBezTo>
                <a:cubicBezTo>
                  <a:pt x="706515" y="4193340"/>
                  <a:pt x="706515" y="4193340"/>
                  <a:pt x="706515" y="4193340"/>
                </a:cubicBezTo>
                <a:cubicBezTo>
                  <a:pt x="706515" y="4193340"/>
                  <a:pt x="702011" y="4194302"/>
                  <a:pt x="702011" y="4194302"/>
                </a:cubicBezTo>
                <a:cubicBezTo>
                  <a:pt x="702973" y="4198807"/>
                  <a:pt x="707478" y="4197844"/>
                  <a:pt x="707478" y="4197844"/>
                </a:cubicBezTo>
                <a:cubicBezTo>
                  <a:pt x="708440" y="4202348"/>
                  <a:pt x="708440" y="4202348"/>
                  <a:pt x="708440" y="4202348"/>
                </a:cubicBezTo>
                <a:cubicBezTo>
                  <a:pt x="713906" y="4205890"/>
                  <a:pt x="713906" y="4205890"/>
                  <a:pt x="713906" y="4205890"/>
                </a:cubicBezTo>
                <a:cubicBezTo>
                  <a:pt x="724838" y="4212973"/>
                  <a:pt x="731574" y="4244502"/>
                  <a:pt x="732229" y="4225523"/>
                </a:cubicBezTo>
                <a:cubicBezTo>
                  <a:pt x="740583" y="4242577"/>
                  <a:pt x="748936" y="4259631"/>
                  <a:pt x="750861" y="4268639"/>
                </a:cubicBezTo>
                <a:cubicBezTo>
                  <a:pt x="757289" y="4276685"/>
                  <a:pt x="747012" y="4250623"/>
                  <a:pt x="759869" y="4266714"/>
                </a:cubicBezTo>
                <a:cubicBezTo>
                  <a:pt x="763718" y="4284731"/>
                  <a:pt x="761138" y="4294702"/>
                  <a:pt x="761138" y="4294702"/>
                </a:cubicBezTo>
                <a:cubicBezTo>
                  <a:pt x="775612" y="4296318"/>
                  <a:pt x="769491" y="4311755"/>
                  <a:pt x="770454" y="4316259"/>
                </a:cubicBezTo>
                <a:cubicBezTo>
                  <a:pt x="771416" y="4320764"/>
                  <a:pt x="789739" y="4340397"/>
                  <a:pt x="788122" y="4354871"/>
                </a:cubicBezTo>
                <a:cubicBezTo>
                  <a:pt x="797131" y="4352946"/>
                  <a:pt x="807408" y="4379008"/>
                  <a:pt x="816723" y="4400567"/>
                </a:cubicBezTo>
                <a:cubicBezTo>
                  <a:pt x="827001" y="4426629"/>
                  <a:pt x="836317" y="4448186"/>
                  <a:pt x="845324" y="4446262"/>
                </a:cubicBezTo>
                <a:cubicBezTo>
                  <a:pt x="864610" y="4470400"/>
                  <a:pt x="839859" y="4442720"/>
                  <a:pt x="848211" y="4459775"/>
                </a:cubicBezTo>
                <a:cubicBezTo>
                  <a:pt x="861069" y="4475865"/>
                  <a:pt x="848211" y="4459775"/>
                  <a:pt x="865572" y="4474903"/>
                </a:cubicBezTo>
                <a:cubicBezTo>
                  <a:pt x="857604" y="4487203"/>
                  <a:pt x="876053" y="4499156"/>
                  <a:pt x="883599" y="4512777"/>
                </a:cubicBezTo>
                <a:lnTo>
                  <a:pt x="885976" y="4526170"/>
                </a:lnTo>
                <a:lnTo>
                  <a:pt x="885567" y="4525764"/>
                </a:lnTo>
                <a:lnTo>
                  <a:pt x="881591" y="4516811"/>
                </a:lnTo>
                <a:cubicBezTo>
                  <a:pt x="880989" y="4513997"/>
                  <a:pt x="880508" y="4511745"/>
                  <a:pt x="877775" y="4509974"/>
                </a:cubicBezTo>
                <a:cubicBezTo>
                  <a:pt x="874638" y="4511822"/>
                  <a:pt x="875239" y="4514636"/>
                  <a:pt x="877625" y="4517880"/>
                </a:cubicBezTo>
                <a:lnTo>
                  <a:pt x="885567" y="4525764"/>
                </a:lnTo>
                <a:lnTo>
                  <a:pt x="886128" y="4527028"/>
                </a:lnTo>
                <a:lnTo>
                  <a:pt x="885976" y="4526170"/>
                </a:lnTo>
                <a:lnTo>
                  <a:pt x="888178" y="4528356"/>
                </a:lnTo>
                <a:cubicBezTo>
                  <a:pt x="896176" y="4535477"/>
                  <a:pt x="903489" y="4542157"/>
                  <a:pt x="894482" y="4544081"/>
                </a:cubicBezTo>
                <a:cubicBezTo>
                  <a:pt x="917309" y="4562753"/>
                  <a:pt x="924700" y="4575303"/>
                  <a:pt x="933053" y="4592357"/>
                </a:cubicBezTo>
                <a:cubicBezTo>
                  <a:pt x="934015" y="4596860"/>
                  <a:pt x="934015" y="4596860"/>
                  <a:pt x="934015" y="4596860"/>
                </a:cubicBezTo>
                <a:cubicBezTo>
                  <a:pt x="934015" y="4596860"/>
                  <a:pt x="934978" y="4601364"/>
                  <a:pt x="934978" y="4601364"/>
                </a:cubicBezTo>
                <a:cubicBezTo>
                  <a:pt x="939482" y="4600402"/>
                  <a:pt x="939482" y="4600402"/>
                  <a:pt x="939482" y="4600402"/>
                </a:cubicBezTo>
                <a:cubicBezTo>
                  <a:pt x="936902" y="4610373"/>
                  <a:pt x="944948" y="4603944"/>
                  <a:pt x="946872" y="4612952"/>
                </a:cubicBezTo>
                <a:cubicBezTo>
                  <a:pt x="947834" y="4617456"/>
                  <a:pt x="953301" y="4620998"/>
                  <a:pt x="955226" y="4630006"/>
                </a:cubicBezTo>
                <a:cubicBezTo>
                  <a:pt x="966159" y="4637089"/>
                  <a:pt x="988986" y="4655761"/>
                  <a:pt x="998301" y="4677318"/>
                </a:cubicBezTo>
                <a:cubicBezTo>
                  <a:pt x="997339" y="4672815"/>
                  <a:pt x="1002806" y="4676356"/>
                  <a:pt x="1008272" y="4679898"/>
                </a:cubicBezTo>
                <a:cubicBezTo>
                  <a:pt x="1003768" y="4680860"/>
                  <a:pt x="1003768" y="4680860"/>
                  <a:pt x="1003768" y="4680860"/>
                </a:cubicBezTo>
                <a:cubicBezTo>
                  <a:pt x="998301" y="4677318"/>
                  <a:pt x="999264" y="4681823"/>
                  <a:pt x="999264" y="4681823"/>
                </a:cubicBezTo>
                <a:cubicBezTo>
                  <a:pt x="1000226" y="4686327"/>
                  <a:pt x="1005693" y="4689868"/>
                  <a:pt x="1005693" y="4689868"/>
                </a:cubicBezTo>
                <a:cubicBezTo>
                  <a:pt x="1005693" y="4689868"/>
                  <a:pt x="1005693" y="4689868"/>
                  <a:pt x="1010197" y="4688906"/>
                </a:cubicBezTo>
                <a:cubicBezTo>
                  <a:pt x="1011159" y="4693410"/>
                  <a:pt x="1011159" y="4693410"/>
                  <a:pt x="1011159" y="4693410"/>
                </a:cubicBezTo>
                <a:cubicBezTo>
                  <a:pt x="1033987" y="4712082"/>
                  <a:pt x="1064512" y="4766786"/>
                  <a:pt x="1068054" y="4761319"/>
                </a:cubicBezTo>
                <a:cubicBezTo>
                  <a:pt x="1069016" y="4765823"/>
                  <a:pt x="1069978" y="4770327"/>
                  <a:pt x="1070941" y="4774831"/>
                </a:cubicBezTo>
                <a:cubicBezTo>
                  <a:pt x="1074483" y="4769364"/>
                  <a:pt x="1086377" y="4780952"/>
                  <a:pt x="1088302" y="4789960"/>
                </a:cubicBezTo>
                <a:cubicBezTo>
                  <a:pt x="1088302" y="4789960"/>
                  <a:pt x="1082836" y="4786418"/>
                  <a:pt x="1082836" y="4786418"/>
                </a:cubicBezTo>
                <a:cubicBezTo>
                  <a:pt x="1083799" y="4790923"/>
                  <a:pt x="1083799" y="4790923"/>
                  <a:pt x="1084761" y="4795426"/>
                </a:cubicBezTo>
                <a:cubicBezTo>
                  <a:pt x="1089264" y="4794464"/>
                  <a:pt x="1089264" y="4794464"/>
                  <a:pt x="1089264" y="4794464"/>
                </a:cubicBezTo>
                <a:cubicBezTo>
                  <a:pt x="1090227" y="4798968"/>
                  <a:pt x="1090227" y="4798968"/>
                  <a:pt x="1090227" y="4798968"/>
                </a:cubicBezTo>
                <a:cubicBezTo>
                  <a:pt x="1098580" y="4816022"/>
                  <a:pt x="1121101" y="4811211"/>
                  <a:pt x="1121407" y="4834693"/>
                </a:cubicBezTo>
                <a:cubicBezTo>
                  <a:pt x="1142311" y="4844356"/>
                  <a:pt x="1161596" y="4868494"/>
                  <a:pt x="1169950" y="4885547"/>
                </a:cubicBezTo>
                <a:cubicBezTo>
                  <a:pt x="1178958" y="4883623"/>
                  <a:pt x="1222995" y="4935440"/>
                  <a:pt x="1230080" y="4924507"/>
                </a:cubicBezTo>
                <a:cubicBezTo>
                  <a:pt x="1220109" y="4921928"/>
                  <a:pt x="1190853" y="4895210"/>
                  <a:pt x="1183462" y="4882661"/>
                </a:cubicBezTo>
                <a:cubicBezTo>
                  <a:pt x="1182500" y="4878157"/>
                  <a:pt x="1194394" y="4889745"/>
                  <a:pt x="1187004" y="4877195"/>
                </a:cubicBezTo>
                <a:cubicBezTo>
                  <a:pt x="1187004" y="4877195"/>
                  <a:pt x="1177033" y="4874615"/>
                  <a:pt x="1176071" y="4870111"/>
                </a:cubicBezTo>
                <a:cubicBezTo>
                  <a:pt x="1153243" y="4851440"/>
                  <a:pt x="1127528" y="4819256"/>
                  <a:pt x="1103738" y="4796081"/>
                </a:cubicBezTo>
                <a:cubicBezTo>
                  <a:pt x="1102776" y="4791577"/>
                  <a:pt x="1102776" y="4791577"/>
                  <a:pt x="1102776" y="4791577"/>
                </a:cubicBezTo>
                <a:cubicBezTo>
                  <a:pt x="1102776" y="4791577"/>
                  <a:pt x="1101814" y="4787074"/>
                  <a:pt x="1101814" y="4787074"/>
                </a:cubicBezTo>
                <a:cubicBezTo>
                  <a:pt x="1096348" y="4783532"/>
                  <a:pt x="1096348" y="4783532"/>
                  <a:pt x="1097311" y="4788036"/>
                </a:cubicBezTo>
                <a:cubicBezTo>
                  <a:pt x="1077063" y="4759394"/>
                  <a:pt x="1087033" y="4761974"/>
                  <a:pt x="1052310" y="4731715"/>
                </a:cubicBezTo>
                <a:cubicBezTo>
                  <a:pt x="1052310" y="4731715"/>
                  <a:pt x="1057776" y="4735257"/>
                  <a:pt x="1062280" y="4734295"/>
                </a:cubicBezTo>
                <a:cubicBezTo>
                  <a:pt x="1054889" y="4721745"/>
                  <a:pt x="1051348" y="4727210"/>
                  <a:pt x="1044919" y="4719165"/>
                </a:cubicBezTo>
                <a:cubicBezTo>
                  <a:pt x="1049423" y="4718203"/>
                  <a:pt x="1049423" y="4718203"/>
                  <a:pt x="1049423" y="4718203"/>
                </a:cubicBezTo>
                <a:cubicBezTo>
                  <a:pt x="1049423" y="4718203"/>
                  <a:pt x="1048461" y="4713698"/>
                  <a:pt x="1048461" y="4713698"/>
                </a:cubicBezTo>
                <a:cubicBezTo>
                  <a:pt x="1047499" y="4709195"/>
                  <a:pt x="1042995" y="4710157"/>
                  <a:pt x="1042995" y="4710157"/>
                </a:cubicBezTo>
                <a:cubicBezTo>
                  <a:pt x="1042995" y="4710157"/>
                  <a:pt x="1038491" y="4711120"/>
                  <a:pt x="1038491" y="4711120"/>
                </a:cubicBezTo>
                <a:cubicBezTo>
                  <a:pt x="1006348" y="4670890"/>
                  <a:pt x="987716" y="4627774"/>
                  <a:pt x="952032" y="4593011"/>
                </a:cubicBezTo>
                <a:cubicBezTo>
                  <a:pt x="952032" y="4593011"/>
                  <a:pt x="951070" y="4588508"/>
                  <a:pt x="951070" y="4588508"/>
                </a:cubicBezTo>
                <a:cubicBezTo>
                  <a:pt x="951070" y="4588508"/>
                  <a:pt x="950107" y="4584003"/>
                  <a:pt x="945603" y="4584966"/>
                </a:cubicBezTo>
                <a:cubicBezTo>
                  <a:pt x="937249" y="4567911"/>
                  <a:pt x="936287" y="4563408"/>
                  <a:pt x="923430" y="4547316"/>
                </a:cubicBezTo>
                <a:cubicBezTo>
                  <a:pt x="922468" y="4542812"/>
                  <a:pt x="922468" y="4542812"/>
                  <a:pt x="922468" y="4542812"/>
                </a:cubicBezTo>
                <a:cubicBezTo>
                  <a:pt x="921506" y="4538307"/>
                  <a:pt x="921506" y="4538307"/>
                  <a:pt x="921506" y="4538307"/>
                </a:cubicBezTo>
                <a:cubicBezTo>
                  <a:pt x="917002" y="4539270"/>
                  <a:pt x="917002" y="4539270"/>
                  <a:pt x="917002" y="4539270"/>
                </a:cubicBezTo>
                <a:cubicBezTo>
                  <a:pt x="909610" y="4526720"/>
                  <a:pt x="908648" y="4522217"/>
                  <a:pt x="903182" y="4518674"/>
                </a:cubicBezTo>
                <a:cubicBezTo>
                  <a:pt x="906724" y="4513208"/>
                  <a:pt x="906724" y="4513208"/>
                  <a:pt x="906724" y="4513208"/>
                </a:cubicBezTo>
                <a:cubicBezTo>
                  <a:pt x="868152" y="4464933"/>
                  <a:pt x="856912" y="4434367"/>
                  <a:pt x="835702" y="4401222"/>
                </a:cubicBezTo>
                <a:cubicBezTo>
                  <a:pt x="835702" y="4401222"/>
                  <a:pt x="835702" y="4401222"/>
                  <a:pt x="840206" y="4400260"/>
                </a:cubicBezTo>
                <a:cubicBezTo>
                  <a:pt x="839244" y="4395755"/>
                  <a:pt x="839244" y="4395755"/>
                  <a:pt x="839244" y="4395755"/>
                </a:cubicBezTo>
                <a:cubicBezTo>
                  <a:pt x="834740" y="4396718"/>
                  <a:pt x="833777" y="4392213"/>
                  <a:pt x="833777" y="4392213"/>
                </a:cubicBezTo>
                <a:cubicBezTo>
                  <a:pt x="826791" y="4376045"/>
                  <a:pt x="826127" y="4377069"/>
                  <a:pt x="822708" y="4371399"/>
                </a:cubicBezTo>
                <a:lnTo>
                  <a:pt x="820283" y="4366839"/>
                </a:lnTo>
                <a:lnTo>
                  <a:pt x="823500" y="4366151"/>
                </a:lnTo>
                <a:cubicBezTo>
                  <a:pt x="822538" y="4361647"/>
                  <a:pt x="822538" y="4361647"/>
                  <a:pt x="822538" y="4361647"/>
                </a:cubicBezTo>
                <a:cubicBezTo>
                  <a:pt x="822538" y="4361647"/>
                  <a:pt x="817071" y="4358106"/>
                  <a:pt x="817071" y="4358106"/>
                </a:cubicBezTo>
                <a:cubicBezTo>
                  <a:pt x="811605" y="4354564"/>
                  <a:pt x="811605" y="4354564"/>
                  <a:pt x="811605" y="4354564"/>
                </a:cubicBezTo>
                <a:cubicBezTo>
                  <a:pt x="806793" y="4332043"/>
                  <a:pt x="797786" y="4333967"/>
                  <a:pt x="801327" y="4328502"/>
                </a:cubicBezTo>
                <a:cubicBezTo>
                  <a:pt x="783003" y="4308868"/>
                  <a:pt x="776267" y="4277340"/>
                  <a:pt x="756982" y="4253202"/>
                </a:cubicBezTo>
                <a:cubicBezTo>
                  <a:pt x="761486" y="4252240"/>
                  <a:pt x="761486" y="4252240"/>
                  <a:pt x="761486" y="4252240"/>
                </a:cubicBezTo>
                <a:cubicBezTo>
                  <a:pt x="761486" y="4252240"/>
                  <a:pt x="761486" y="4252240"/>
                  <a:pt x="762448" y="4256744"/>
                </a:cubicBezTo>
                <a:cubicBezTo>
                  <a:pt x="763411" y="4261249"/>
                  <a:pt x="767914" y="4260286"/>
                  <a:pt x="767914" y="4260286"/>
                </a:cubicBezTo>
                <a:cubicBezTo>
                  <a:pt x="766952" y="4255782"/>
                  <a:pt x="766952" y="4255782"/>
                  <a:pt x="765989" y="4251278"/>
                </a:cubicBezTo>
                <a:cubicBezTo>
                  <a:pt x="765027" y="4246774"/>
                  <a:pt x="760524" y="4247736"/>
                  <a:pt x="759562" y="4243232"/>
                </a:cubicBezTo>
                <a:cubicBezTo>
                  <a:pt x="768569" y="4241308"/>
                  <a:pt x="755713" y="4225216"/>
                  <a:pt x="751208" y="4226178"/>
                </a:cubicBezTo>
                <a:cubicBezTo>
                  <a:pt x="750246" y="4221674"/>
                  <a:pt x="745742" y="4222636"/>
                  <a:pt x="745742" y="4222636"/>
                </a:cubicBezTo>
                <a:cubicBezTo>
                  <a:pt x="745742" y="4222636"/>
                  <a:pt x="746704" y="4227140"/>
                  <a:pt x="747666" y="4231645"/>
                </a:cubicBezTo>
                <a:cubicBezTo>
                  <a:pt x="745742" y="4222636"/>
                  <a:pt x="741238" y="4223598"/>
                  <a:pt x="734810" y="4215553"/>
                </a:cubicBezTo>
                <a:cubicBezTo>
                  <a:pt x="732885" y="4206545"/>
                  <a:pt x="737389" y="4205583"/>
                  <a:pt x="730960" y="4197536"/>
                </a:cubicBezTo>
                <a:cubicBezTo>
                  <a:pt x="730960" y="4197536"/>
                  <a:pt x="726456" y="4198499"/>
                  <a:pt x="724531" y="4189491"/>
                </a:cubicBezTo>
                <a:cubicBezTo>
                  <a:pt x="729036" y="4188529"/>
                  <a:pt x="729998" y="4193033"/>
                  <a:pt x="729998" y="4193033"/>
                </a:cubicBezTo>
                <a:cubicBezTo>
                  <a:pt x="733540" y="4187566"/>
                  <a:pt x="732578" y="4183062"/>
                  <a:pt x="729691" y="4169550"/>
                </a:cubicBezTo>
                <a:cubicBezTo>
                  <a:pt x="742548" y="4185642"/>
                  <a:pt x="750246" y="4221674"/>
                  <a:pt x="769532" y="4245812"/>
                </a:cubicBezTo>
                <a:cubicBezTo>
                  <a:pt x="778848" y="4267369"/>
                  <a:pt x="808104" y="4294087"/>
                  <a:pt x="808104" y="4294087"/>
                </a:cubicBezTo>
                <a:cubicBezTo>
                  <a:pt x="812607" y="4293124"/>
                  <a:pt x="808758" y="4275108"/>
                  <a:pt x="804909" y="4257092"/>
                </a:cubicBezTo>
                <a:cubicBezTo>
                  <a:pt x="836704" y="4339783"/>
                  <a:pt x="899374" y="4434714"/>
                  <a:pt x="954652" y="4517097"/>
                </a:cubicBezTo>
                <a:cubicBezTo>
                  <a:pt x="950148" y="4518059"/>
                  <a:pt x="950148" y="4518059"/>
                  <a:pt x="951110" y="4522564"/>
                </a:cubicBezTo>
                <a:cubicBezTo>
                  <a:pt x="951110" y="4522564"/>
                  <a:pt x="950148" y="4518059"/>
                  <a:pt x="950148" y="4518059"/>
                </a:cubicBezTo>
                <a:cubicBezTo>
                  <a:pt x="945643" y="4519022"/>
                  <a:pt x="945643" y="4519022"/>
                  <a:pt x="945643" y="4519022"/>
                </a:cubicBezTo>
                <a:cubicBezTo>
                  <a:pt x="945643" y="4519022"/>
                  <a:pt x="946605" y="4523526"/>
                  <a:pt x="947568" y="4528030"/>
                </a:cubicBezTo>
                <a:cubicBezTo>
                  <a:pt x="948530" y="4532534"/>
                  <a:pt x="948530" y="4532534"/>
                  <a:pt x="950455" y="4541543"/>
                </a:cubicBezTo>
                <a:cubicBezTo>
                  <a:pt x="953997" y="4536076"/>
                  <a:pt x="959463" y="4539618"/>
                  <a:pt x="971358" y="4551205"/>
                </a:cubicBezTo>
                <a:cubicBezTo>
                  <a:pt x="972320" y="4555710"/>
                  <a:pt x="972320" y="4555710"/>
                  <a:pt x="972320" y="4555710"/>
                </a:cubicBezTo>
                <a:cubicBezTo>
                  <a:pt x="973282" y="4560213"/>
                  <a:pt x="973282" y="4560213"/>
                  <a:pt x="973282" y="4560213"/>
                </a:cubicBezTo>
                <a:cubicBezTo>
                  <a:pt x="974245" y="4564718"/>
                  <a:pt x="974245" y="4564718"/>
                  <a:pt x="979711" y="4568259"/>
                </a:cubicBezTo>
                <a:cubicBezTo>
                  <a:pt x="980674" y="4572763"/>
                  <a:pt x="985178" y="4571801"/>
                  <a:pt x="986140" y="4576305"/>
                </a:cubicBezTo>
                <a:cubicBezTo>
                  <a:pt x="983560" y="4586275"/>
                  <a:pt x="999959" y="4596901"/>
                  <a:pt x="996417" y="4602367"/>
                </a:cubicBezTo>
                <a:cubicBezTo>
                  <a:pt x="995455" y="4597864"/>
                  <a:pt x="995455" y="4597864"/>
                  <a:pt x="990952" y="4598826"/>
                </a:cubicBezTo>
                <a:lnTo>
                  <a:pt x="991914" y="4603329"/>
                </a:lnTo>
                <a:cubicBezTo>
                  <a:pt x="991914" y="4603329"/>
                  <a:pt x="997379" y="4606871"/>
                  <a:pt x="997379" y="4606871"/>
                </a:cubicBezTo>
                <a:cubicBezTo>
                  <a:pt x="1003808" y="4614917"/>
                  <a:pt x="1010237" y="4622963"/>
                  <a:pt x="1010237" y="4622963"/>
                </a:cubicBezTo>
                <a:cubicBezTo>
                  <a:pt x="1011200" y="4627466"/>
                  <a:pt x="1011200" y="4627466"/>
                  <a:pt x="1011200" y="4627466"/>
                </a:cubicBezTo>
                <a:cubicBezTo>
                  <a:pt x="1011200" y="4627466"/>
                  <a:pt x="1012162" y="4631971"/>
                  <a:pt x="1017628" y="4635513"/>
                </a:cubicBezTo>
                <a:cubicBezTo>
                  <a:pt x="1018590" y="4640016"/>
                  <a:pt x="1023094" y="4639054"/>
                  <a:pt x="1023094" y="4639054"/>
                </a:cubicBezTo>
                <a:cubicBezTo>
                  <a:pt x="1022132" y="4634551"/>
                  <a:pt x="1022132" y="4634551"/>
                  <a:pt x="1022132" y="4634551"/>
                </a:cubicBezTo>
                <a:cubicBezTo>
                  <a:pt x="1023094" y="4639054"/>
                  <a:pt x="1023094" y="4639054"/>
                  <a:pt x="1029523" y="4647100"/>
                </a:cubicBezTo>
                <a:cubicBezTo>
                  <a:pt x="1028560" y="4642596"/>
                  <a:pt x="1033065" y="4641634"/>
                  <a:pt x="1034027" y="4646138"/>
                </a:cubicBezTo>
                <a:cubicBezTo>
                  <a:pt x="1034027" y="4646138"/>
                  <a:pt x="1034989" y="4650642"/>
                  <a:pt x="1040455" y="4654184"/>
                </a:cubicBezTo>
                <a:cubicBezTo>
                  <a:pt x="1041417" y="4658688"/>
                  <a:pt x="1041417" y="4658688"/>
                  <a:pt x="1041417" y="4658688"/>
                </a:cubicBezTo>
                <a:cubicBezTo>
                  <a:pt x="1042380" y="4663192"/>
                  <a:pt x="1042380" y="4663192"/>
                  <a:pt x="1042380" y="4663192"/>
                </a:cubicBezTo>
                <a:cubicBezTo>
                  <a:pt x="1047846" y="4666733"/>
                  <a:pt x="1047846" y="4666733"/>
                  <a:pt x="1047846" y="4666733"/>
                </a:cubicBezTo>
                <a:cubicBezTo>
                  <a:pt x="1046884" y="4662230"/>
                  <a:pt x="1046884" y="4662230"/>
                  <a:pt x="1046884" y="4662230"/>
                </a:cubicBezTo>
                <a:cubicBezTo>
                  <a:pt x="1060704" y="4682825"/>
                  <a:pt x="1079027" y="4702459"/>
                  <a:pt x="1089960" y="4709542"/>
                </a:cubicBezTo>
                <a:cubicBezTo>
                  <a:pt x="1089960" y="4709542"/>
                  <a:pt x="1090922" y="4714047"/>
                  <a:pt x="1096388" y="4717588"/>
                </a:cubicBezTo>
                <a:cubicBezTo>
                  <a:pt x="1096388" y="4717588"/>
                  <a:pt x="1101855" y="4721130"/>
                  <a:pt x="1101855" y="4721130"/>
                </a:cubicBezTo>
                <a:cubicBezTo>
                  <a:pt x="1101855" y="4721130"/>
                  <a:pt x="1101855" y="4721130"/>
                  <a:pt x="1100893" y="4716625"/>
                </a:cubicBezTo>
                <a:cubicBezTo>
                  <a:pt x="1099931" y="4712122"/>
                  <a:pt x="1099931" y="4712122"/>
                  <a:pt x="1099931" y="4712122"/>
                </a:cubicBezTo>
                <a:cubicBezTo>
                  <a:pt x="1130148" y="4743343"/>
                  <a:pt x="1131111" y="4747847"/>
                  <a:pt x="1157788" y="4784534"/>
                </a:cubicBezTo>
                <a:cubicBezTo>
                  <a:pt x="1172262" y="4786152"/>
                  <a:pt x="1178691" y="4794197"/>
                  <a:pt x="1178691" y="4794197"/>
                </a:cubicBezTo>
                <a:cubicBezTo>
                  <a:pt x="1184157" y="4797739"/>
                  <a:pt x="1179653" y="4798701"/>
                  <a:pt x="1186082" y="4806747"/>
                </a:cubicBezTo>
                <a:cubicBezTo>
                  <a:pt x="1195090" y="4804822"/>
                  <a:pt x="1193473" y="4819296"/>
                  <a:pt x="1205368" y="4830884"/>
                </a:cubicBezTo>
                <a:cubicBezTo>
                  <a:pt x="1222729" y="4846014"/>
                  <a:pt x="1208910" y="4825418"/>
                  <a:pt x="1226271" y="4840547"/>
                </a:cubicBezTo>
                <a:cubicBezTo>
                  <a:pt x="1215338" y="4833464"/>
                  <a:pt x="1228195" y="4849556"/>
                  <a:pt x="1241052" y="4865648"/>
                </a:cubicBezTo>
                <a:cubicBezTo>
                  <a:pt x="1240090" y="4861143"/>
                  <a:pt x="1240090" y="4861143"/>
                  <a:pt x="1235587" y="4862105"/>
                </a:cubicBezTo>
                <a:cubicBezTo>
                  <a:pt x="1234624" y="4857601"/>
                  <a:pt x="1229158" y="4854060"/>
                  <a:pt x="1230120" y="4858563"/>
                </a:cubicBezTo>
                <a:cubicBezTo>
                  <a:pt x="1225616" y="4859526"/>
                  <a:pt x="1231082" y="4863068"/>
                  <a:pt x="1232045" y="4867572"/>
                </a:cubicBezTo>
                <a:cubicBezTo>
                  <a:pt x="1237511" y="4871113"/>
                  <a:pt x="1237511" y="4871113"/>
                  <a:pt x="1238474" y="4875617"/>
                </a:cubicBezTo>
                <a:cubicBezTo>
                  <a:pt x="1233007" y="4872076"/>
                  <a:pt x="1225616" y="4859526"/>
                  <a:pt x="1222074" y="4864992"/>
                </a:cubicBezTo>
                <a:cubicBezTo>
                  <a:pt x="1233007" y="4872076"/>
                  <a:pt x="1239436" y="4880122"/>
                  <a:pt x="1243939" y="4879160"/>
                </a:cubicBezTo>
                <a:cubicBezTo>
                  <a:pt x="1243939" y="4879160"/>
                  <a:pt x="1249406" y="4882701"/>
                  <a:pt x="1249406" y="4882701"/>
                </a:cubicBezTo>
                <a:cubicBezTo>
                  <a:pt x="1255835" y="4890747"/>
                  <a:pt x="1255835" y="4890747"/>
                  <a:pt x="1260338" y="4889785"/>
                </a:cubicBezTo>
                <a:cubicBezTo>
                  <a:pt x="1265805" y="4893326"/>
                  <a:pt x="1260338" y="4889785"/>
                  <a:pt x="1259376" y="4885281"/>
                </a:cubicBezTo>
                <a:cubicBezTo>
                  <a:pt x="1258413" y="4880776"/>
                  <a:pt x="1258413" y="4880776"/>
                  <a:pt x="1253910" y="4881738"/>
                </a:cubicBezTo>
                <a:cubicBezTo>
                  <a:pt x="1252948" y="4877235"/>
                  <a:pt x="1252948" y="4877235"/>
                  <a:pt x="1252948" y="4877235"/>
                </a:cubicBezTo>
                <a:cubicBezTo>
                  <a:pt x="1263880" y="4884318"/>
                  <a:pt x="1261956" y="4875311"/>
                  <a:pt x="1270309" y="4892364"/>
                </a:cubicBezTo>
                <a:cubicBezTo>
                  <a:pt x="1279316" y="4890439"/>
                  <a:pt x="1262918" y="4879814"/>
                  <a:pt x="1266460" y="4874348"/>
                </a:cubicBezTo>
                <a:cubicBezTo>
                  <a:pt x="1284783" y="4893981"/>
                  <a:pt x="1275775" y="4895906"/>
                  <a:pt x="1286708" y="4902990"/>
                </a:cubicBezTo>
                <a:cubicBezTo>
                  <a:pt x="1282203" y="4903952"/>
                  <a:pt x="1282203" y="4903952"/>
                  <a:pt x="1282203" y="4903952"/>
                </a:cubicBezTo>
                <a:cubicBezTo>
                  <a:pt x="1276738" y="4900410"/>
                  <a:pt x="1276738" y="4900410"/>
                  <a:pt x="1272233" y="4901372"/>
                </a:cubicBezTo>
                <a:cubicBezTo>
                  <a:pt x="1272233" y="4901372"/>
                  <a:pt x="1277700" y="4904914"/>
                  <a:pt x="1278662" y="4909418"/>
                </a:cubicBezTo>
                <a:cubicBezTo>
                  <a:pt x="1269654" y="4911342"/>
                  <a:pt x="1269654" y="4911342"/>
                  <a:pt x="1285090" y="4917464"/>
                </a:cubicBezTo>
                <a:cubicBezTo>
                  <a:pt x="1280587" y="4918427"/>
                  <a:pt x="1280587" y="4918427"/>
                  <a:pt x="1280587" y="4918427"/>
                </a:cubicBezTo>
                <a:cubicBezTo>
                  <a:pt x="1281549" y="4922930"/>
                  <a:pt x="1282511" y="4927434"/>
                  <a:pt x="1287015" y="4926472"/>
                </a:cubicBezTo>
                <a:cubicBezTo>
                  <a:pt x="1287015" y="4926472"/>
                  <a:pt x="1287015" y="4926472"/>
                  <a:pt x="1291519" y="4925510"/>
                </a:cubicBezTo>
                <a:cubicBezTo>
                  <a:pt x="1292481" y="4930014"/>
                  <a:pt x="1292481" y="4930014"/>
                  <a:pt x="1292481" y="4930014"/>
                </a:cubicBezTo>
                <a:lnTo>
                  <a:pt x="1298910" y="4938059"/>
                </a:lnTo>
                <a:lnTo>
                  <a:pt x="1292356" y="4937694"/>
                </a:lnTo>
                <a:cubicBezTo>
                  <a:pt x="1290547" y="4937491"/>
                  <a:pt x="1289420" y="4937732"/>
                  <a:pt x="1289901" y="4939984"/>
                </a:cubicBezTo>
                <a:cubicBezTo>
                  <a:pt x="1289901" y="4939984"/>
                  <a:pt x="1291510" y="4941996"/>
                  <a:pt x="1293236" y="4944571"/>
                </a:cubicBezTo>
                <a:lnTo>
                  <a:pt x="1296561" y="4951097"/>
                </a:lnTo>
                <a:lnTo>
                  <a:pt x="1291826" y="4948992"/>
                </a:lnTo>
                <a:cubicBezTo>
                  <a:pt x="1282818" y="4950916"/>
                  <a:pt x="1301142" y="4970550"/>
                  <a:pt x="1310150" y="4968626"/>
                </a:cubicBezTo>
                <a:cubicBezTo>
                  <a:pt x="1310150" y="4968626"/>
                  <a:pt x="1311113" y="4973130"/>
                  <a:pt x="1315616" y="4972168"/>
                </a:cubicBezTo>
                <a:cubicBezTo>
                  <a:pt x="1316579" y="4976671"/>
                  <a:pt x="1316579" y="4976671"/>
                  <a:pt x="1316579" y="4976671"/>
                </a:cubicBezTo>
                <a:cubicBezTo>
                  <a:pt x="1322045" y="4980213"/>
                  <a:pt x="1321083" y="4975709"/>
                  <a:pt x="1321083" y="4975709"/>
                </a:cubicBezTo>
                <a:cubicBezTo>
                  <a:pt x="1321083" y="4975709"/>
                  <a:pt x="1315616" y="4972168"/>
                  <a:pt x="1315616" y="4972168"/>
                </a:cubicBezTo>
                <a:cubicBezTo>
                  <a:pt x="1319158" y="4966701"/>
                  <a:pt x="1308226" y="4959618"/>
                  <a:pt x="1302760" y="4956076"/>
                </a:cubicBezTo>
                <a:cubicBezTo>
                  <a:pt x="1308226" y="4959618"/>
                  <a:pt x="1308226" y="4959618"/>
                  <a:pt x="1308226" y="4959618"/>
                </a:cubicBezTo>
                <a:cubicBezTo>
                  <a:pt x="1313692" y="4963159"/>
                  <a:pt x="1318196" y="4962197"/>
                  <a:pt x="1317234" y="4957694"/>
                </a:cubicBezTo>
                <a:cubicBezTo>
                  <a:pt x="1317234" y="4957694"/>
                  <a:pt x="1316271" y="4953189"/>
                  <a:pt x="1310805" y="4949647"/>
                </a:cubicBezTo>
                <a:cubicBezTo>
                  <a:pt x="1305339" y="4946105"/>
                  <a:pt x="1305339" y="4946105"/>
                  <a:pt x="1305339" y="4946105"/>
                </a:cubicBezTo>
                <a:cubicBezTo>
                  <a:pt x="1326241" y="4955769"/>
                  <a:pt x="1305339" y="4946105"/>
                  <a:pt x="1296986" y="4929052"/>
                </a:cubicBezTo>
                <a:cubicBezTo>
                  <a:pt x="1302452" y="4932593"/>
                  <a:pt x="1302452" y="4932593"/>
                  <a:pt x="1302452" y="4932593"/>
                </a:cubicBezTo>
                <a:cubicBezTo>
                  <a:pt x="1302452" y="4932593"/>
                  <a:pt x="1301490" y="4928089"/>
                  <a:pt x="1301490" y="4928089"/>
                </a:cubicBezTo>
                <a:cubicBezTo>
                  <a:pt x="1301490" y="4928089"/>
                  <a:pt x="1300528" y="4923585"/>
                  <a:pt x="1300528" y="4923585"/>
                </a:cubicBezTo>
                <a:cubicBezTo>
                  <a:pt x="1296024" y="4924547"/>
                  <a:pt x="1296024" y="4924547"/>
                  <a:pt x="1295061" y="4920043"/>
                </a:cubicBezTo>
                <a:cubicBezTo>
                  <a:pt x="1299565" y="4919081"/>
                  <a:pt x="1294099" y="4915540"/>
                  <a:pt x="1293137" y="4911035"/>
                </a:cubicBezTo>
                <a:cubicBezTo>
                  <a:pt x="1303107" y="4913615"/>
                  <a:pt x="1309535" y="4921661"/>
                  <a:pt x="1322392" y="4937753"/>
                </a:cubicBezTo>
                <a:cubicBezTo>
                  <a:pt x="1322392" y="4937753"/>
                  <a:pt x="1322392" y="4937753"/>
                  <a:pt x="1317889" y="4938715"/>
                </a:cubicBezTo>
                <a:cubicBezTo>
                  <a:pt x="1317889" y="4938715"/>
                  <a:pt x="1317889" y="4938715"/>
                  <a:pt x="1318851" y="4943218"/>
                </a:cubicBezTo>
                <a:cubicBezTo>
                  <a:pt x="1318851" y="4943218"/>
                  <a:pt x="1323354" y="4942256"/>
                  <a:pt x="1323354" y="4942256"/>
                </a:cubicBezTo>
                <a:cubicBezTo>
                  <a:pt x="1324317" y="4946760"/>
                  <a:pt x="1324317" y="4946760"/>
                  <a:pt x="1324317" y="4946760"/>
                </a:cubicBezTo>
                <a:cubicBezTo>
                  <a:pt x="1328821" y="4945798"/>
                  <a:pt x="1328821" y="4945798"/>
                  <a:pt x="1328821" y="4945798"/>
                </a:cubicBezTo>
                <a:cubicBezTo>
                  <a:pt x="1335250" y="4953844"/>
                  <a:pt x="1331708" y="4959310"/>
                  <a:pt x="1342641" y="4966394"/>
                </a:cubicBezTo>
                <a:cubicBezTo>
                  <a:pt x="1343603" y="4970897"/>
                  <a:pt x="1343603" y="4970897"/>
                  <a:pt x="1343603" y="4970897"/>
                </a:cubicBezTo>
                <a:cubicBezTo>
                  <a:pt x="1343603" y="4970897"/>
                  <a:pt x="1344566" y="4975402"/>
                  <a:pt x="1349069" y="4974440"/>
                </a:cubicBezTo>
                <a:cubicBezTo>
                  <a:pt x="1349069" y="4974440"/>
                  <a:pt x="1348107" y="4969935"/>
                  <a:pt x="1348107" y="4969935"/>
                </a:cubicBezTo>
                <a:cubicBezTo>
                  <a:pt x="1359040" y="4977019"/>
                  <a:pt x="1361927" y="4990531"/>
                  <a:pt x="1370935" y="4988607"/>
                </a:cubicBezTo>
                <a:cubicBezTo>
                  <a:pt x="1371897" y="4993111"/>
                  <a:pt x="1371897" y="4993111"/>
                  <a:pt x="1377363" y="4996652"/>
                </a:cubicBezTo>
                <a:cubicBezTo>
                  <a:pt x="1377363" y="4996652"/>
                  <a:pt x="1377363" y="4996652"/>
                  <a:pt x="1376401" y="4992149"/>
                </a:cubicBezTo>
                <a:cubicBezTo>
                  <a:pt x="1401153" y="5019827"/>
                  <a:pt x="1391838" y="4998270"/>
                  <a:pt x="1397304" y="5001812"/>
                </a:cubicBezTo>
                <a:cubicBezTo>
                  <a:pt x="1405658" y="5018865"/>
                  <a:pt x="1434914" y="5045582"/>
                  <a:pt x="1457741" y="5064254"/>
                </a:cubicBezTo>
                <a:cubicBezTo>
                  <a:pt x="1462246" y="5063292"/>
                  <a:pt x="1462246" y="5063292"/>
                  <a:pt x="1462246" y="5063292"/>
                </a:cubicBezTo>
                <a:cubicBezTo>
                  <a:pt x="1463208" y="5067795"/>
                  <a:pt x="1467712" y="5066833"/>
                  <a:pt x="1467712" y="5066833"/>
                </a:cubicBezTo>
                <a:cubicBezTo>
                  <a:pt x="1483149" y="5072955"/>
                  <a:pt x="1496968" y="5093550"/>
                  <a:pt x="1498892" y="5102559"/>
                </a:cubicBezTo>
                <a:cubicBezTo>
                  <a:pt x="1502435" y="5097092"/>
                  <a:pt x="1502435" y="5097092"/>
                  <a:pt x="1507901" y="5100634"/>
                </a:cubicBezTo>
                <a:cubicBezTo>
                  <a:pt x="1507901" y="5100634"/>
                  <a:pt x="1508863" y="5105137"/>
                  <a:pt x="1509826" y="5109642"/>
                </a:cubicBezTo>
                <a:cubicBezTo>
                  <a:pt x="1513367" y="5104175"/>
                  <a:pt x="1518833" y="5107717"/>
                  <a:pt x="1525262" y="5115763"/>
                </a:cubicBezTo>
                <a:cubicBezTo>
                  <a:pt x="1520758" y="5116725"/>
                  <a:pt x="1520758" y="5116725"/>
                  <a:pt x="1520758" y="5116725"/>
                </a:cubicBezTo>
                <a:cubicBezTo>
                  <a:pt x="1521720" y="5121229"/>
                  <a:pt x="1527187" y="5124771"/>
                  <a:pt x="1527187" y="5124771"/>
                </a:cubicBezTo>
                <a:cubicBezTo>
                  <a:pt x="1527187" y="5124771"/>
                  <a:pt x="1531691" y="5123809"/>
                  <a:pt x="1531691" y="5123809"/>
                </a:cubicBezTo>
                <a:cubicBezTo>
                  <a:pt x="1534578" y="5137321"/>
                  <a:pt x="1577346" y="5161151"/>
                  <a:pt x="1565451" y="5149564"/>
                </a:cubicBezTo>
                <a:cubicBezTo>
                  <a:pt x="1556443" y="5151489"/>
                  <a:pt x="1567069" y="5135089"/>
                  <a:pt x="1558060" y="5137014"/>
                </a:cubicBezTo>
                <a:cubicBezTo>
                  <a:pt x="1554518" y="5142480"/>
                  <a:pt x="1543586" y="5135397"/>
                  <a:pt x="1537157" y="5127351"/>
                </a:cubicBezTo>
                <a:cubicBezTo>
                  <a:pt x="1538119" y="5131855"/>
                  <a:pt x="1542623" y="5130892"/>
                  <a:pt x="1542623" y="5130892"/>
                </a:cubicBezTo>
                <a:cubicBezTo>
                  <a:pt x="1548090" y="5134434"/>
                  <a:pt x="1548090" y="5134434"/>
                  <a:pt x="1548090" y="5134434"/>
                </a:cubicBezTo>
                <a:cubicBezTo>
                  <a:pt x="1547128" y="5129930"/>
                  <a:pt x="1547128" y="5129930"/>
                  <a:pt x="1546166" y="5125426"/>
                </a:cubicBezTo>
                <a:cubicBezTo>
                  <a:pt x="1546166" y="5125426"/>
                  <a:pt x="1551631" y="5128968"/>
                  <a:pt x="1551631" y="5128968"/>
                </a:cubicBezTo>
                <a:cubicBezTo>
                  <a:pt x="1551631" y="5128968"/>
                  <a:pt x="1550669" y="5124464"/>
                  <a:pt x="1550669" y="5124464"/>
                </a:cubicBezTo>
                <a:cubicBezTo>
                  <a:pt x="1545203" y="5120922"/>
                  <a:pt x="1545203" y="5120922"/>
                  <a:pt x="1545203" y="5120922"/>
                </a:cubicBezTo>
                <a:cubicBezTo>
                  <a:pt x="1539737" y="5117380"/>
                  <a:pt x="1539737" y="5117380"/>
                  <a:pt x="1539737" y="5117380"/>
                </a:cubicBezTo>
                <a:cubicBezTo>
                  <a:pt x="1543279" y="5111913"/>
                  <a:pt x="1549707" y="5119960"/>
                  <a:pt x="1554211" y="5118998"/>
                </a:cubicBezTo>
                <a:cubicBezTo>
                  <a:pt x="1554211" y="5118998"/>
                  <a:pt x="1555173" y="5123502"/>
                  <a:pt x="1555173" y="5123502"/>
                </a:cubicBezTo>
                <a:cubicBezTo>
                  <a:pt x="1556135" y="5128005"/>
                  <a:pt x="1556135" y="5128005"/>
                  <a:pt x="1556135" y="5128005"/>
                </a:cubicBezTo>
                <a:cubicBezTo>
                  <a:pt x="1561602" y="5131547"/>
                  <a:pt x="1567069" y="5135089"/>
                  <a:pt x="1571572" y="5134127"/>
                </a:cubicBezTo>
                <a:cubicBezTo>
                  <a:pt x="1571572" y="5134127"/>
                  <a:pt x="1576077" y="5133165"/>
                  <a:pt x="1570610" y="5129623"/>
                </a:cubicBezTo>
                <a:cubicBezTo>
                  <a:pt x="1569648" y="5125119"/>
                  <a:pt x="1569648" y="5125119"/>
                  <a:pt x="1569648" y="5125119"/>
                </a:cubicBezTo>
                <a:cubicBezTo>
                  <a:pt x="1586047" y="5135744"/>
                  <a:pt x="1567069" y="5135089"/>
                  <a:pt x="1587010" y="5140248"/>
                </a:cubicBezTo>
                <a:cubicBezTo>
                  <a:pt x="1587972" y="5144752"/>
                  <a:pt x="1587972" y="5144752"/>
                  <a:pt x="1587972" y="5144752"/>
                </a:cubicBezTo>
                <a:cubicBezTo>
                  <a:pt x="1588934" y="5149256"/>
                  <a:pt x="1588934" y="5149256"/>
                  <a:pt x="1593438" y="5148294"/>
                </a:cubicBezTo>
                <a:cubicBezTo>
                  <a:pt x="1598904" y="5151836"/>
                  <a:pt x="1598904" y="5151836"/>
                  <a:pt x="1598904" y="5151836"/>
                </a:cubicBezTo>
                <a:cubicBezTo>
                  <a:pt x="1604371" y="5155378"/>
                  <a:pt x="1604371" y="5155378"/>
                  <a:pt x="1610799" y="5163423"/>
                </a:cubicBezTo>
                <a:cubicBezTo>
                  <a:pt x="1618845" y="5156994"/>
                  <a:pt x="1646177" y="5174704"/>
                  <a:pt x="1638786" y="5162154"/>
                </a:cubicBezTo>
                <a:cubicBezTo>
                  <a:pt x="1636534" y="5162635"/>
                  <a:pt x="1632675" y="5161104"/>
                  <a:pt x="1628575" y="5158449"/>
                </a:cubicBezTo>
                <a:lnTo>
                  <a:pt x="1621158" y="5151791"/>
                </a:lnTo>
                <a:lnTo>
                  <a:pt x="1626891" y="5150566"/>
                </a:lnTo>
                <a:cubicBezTo>
                  <a:pt x="1654223" y="5168275"/>
                  <a:pt x="1681554" y="5185984"/>
                  <a:pt x="1698916" y="5201113"/>
                </a:cubicBezTo>
                <a:cubicBezTo>
                  <a:pt x="1699878" y="5205617"/>
                  <a:pt x="1704383" y="5204655"/>
                  <a:pt x="1704383" y="5204655"/>
                </a:cubicBezTo>
                <a:cubicBezTo>
                  <a:pt x="1721744" y="5219784"/>
                  <a:pt x="1688945" y="5198534"/>
                  <a:pt x="1695374" y="5206579"/>
                </a:cubicBezTo>
                <a:cubicBezTo>
                  <a:pt x="1716277" y="5216242"/>
                  <a:pt x="1711773" y="5217205"/>
                  <a:pt x="1713697" y="5226213"/>
                </a:cubicBezTo>
                <a:cubicBezTo>
                  <a:pt x="1733638" y="5231372"/>
                  <a:pt x="1741992" y="5248426"/>
                  <a:pt x="1734601" y="5235876"/>
                </a:cubicBezTo>
                <a:cubicBezTo>
                  <a:pt x="1739105" y="5234914"/>
                  <a:pt x="1739105" y="5234914"/>
                  <a:pt x="1739105" y="5234914"/>
                </a:cubicBezTo>
                <a:cubicBezTo>
                  <a:pt x="1743608" y="5233952"/>
                  <a:pt x="1743608" y="5233952"/>
                  <a:pt x="1743608" y="5233952"/>
                </a:cubicBezTo>
                <a:cubicBezTo>
                  <a:pt x="1749075" y="5237493"/>
                  <a:pt x="1759046" y="5240073"/>
                  <a:pt x="1765474" y="5248118"/>
                </a:cubicBezTo>
                <a:cubicBezTo>
                  <a:pt x="1764511" y="5243615"/>
                  <a:pt x="1769016" y="5242652"/>
                  <a:pt x="1774483" y="5246193"/>
                </a:cubicBezTo>
                <a:cubicBezTo>
                  <a:pt x="1794423" y="5251353"/>
                  <a:pt x="1814672" y="5279995"/>
                  <a:pt x="1840078" y="5288696"/>
                </a:cubicBezTo>
                <a:cubicBezTo>
                  <a:pt x="1846507" y="5296741"/>
                  <a:pt x="1850049" y="5291274"/>
                  <a:pt x="1860019" y="5293854"/>
                </a:cubicBezTo>
                <a:cubicBezTo>
                  <a:pt x="1860019" y="5293854"/>
                  <a:pt x="1866448" y="5301901"/>
                  <a:pt x="1872877" y="5309946"/>
                </a:cubicBezTo>
                <a:cubicBezTo>
                  <a:pt x="1926578" y="5340859"/>
                  <a:pt x="2003762" y="5371466"/>
                  <a:pt x="2056500" y="5397876"/>
                </a:cubicBezTo>
                <a:cubicBezTo>
                  <a:pt x="2082870" y="5411080"/>
                  <a:pt x="2103773" y="5420743"/>
                  <a:pt x="2135609" y="5437490"/>
                </a:cubicBezTo>
                <a:cubicBezTo>
                  <a:pt x="2145579" y="5440070"/>
                  <a:pt x="2170024" y="5444266"/>
                  <a:pt x="2180957" y="5451349"/>
                </a:cubicBezTo>
                <a:cubicBezTo>
                  <a:pt x="2180957" y="5451349"/>
                  <a:pt x="2187385" y="5459396"/>
                  <a:pt x="2187385" y="5459396"/>
                </a:cubicBezTo>
                <a:cubicBezTo>
                  <a:pt x="2212793" y="5468096"/>
                  <a:pt x="2211830" y="5463592"/>
                  <a:pt x="2228229" y="5474217"/>
                </a:cubicBezTo>
                <a:cubicBezTo>
                  <a:pt x="2217297" y="5467134"/>
                  <a:pt x="2275502" y="5497085"/>
                  <a:pt x="2305413" y="5504824"/>
                </a:cubicBezTo>
                <a:cubicBezTo>
                  <a:pt x="2352685" y="5527692"/>
                  <a:pt x="2417013" y="5542206"/>
                  <a:pt x="2473293" y="5563150"/>
                </a:cubicBezTo>
                <a:cubicBezTo>
                  <a:pt x="2497738" y="5567346"/>
                  <a:pt x="2533115" y="5578627"/>
                  <a:pt x="2572035" y="5584441"/>
                </a:cubicBezTo>
                <a:cubicBezTo>
                  <a:pt x="2611917" y="5594759"/>
                  <a:pt x="2655341" y="5599610"/>
                  <a:pt x="2679785" y="5603808"/>
                </a:cubicBezTo>
                <a:cubicBezTo>
                  <a:pt x="2747653" y="5612856"/>
                  <a:pt x="2802972" y="5629295"/>
                  <a:pt x="2856366" y="5636726"/>
                </a:cubicBezTo>
                <a:cubicBezTo>
                  <a:pt x="2894323" y="5638036"/>
                  <a:pt x="2946755" y="5640963"/>
                  <a:pt x="2989216" y="5641311"/>
                </a:cubicBezTo>
                <a:cubicBezTo>
                  <a:pt x="3014623" y="5650012"/>
                  <a:pt x="3047114" y="5647780"/>
                  <a:pt x="3079605" y="5645548"/>
                </a:cubicBezTo>
                <a:cubicBezTo>
                  <a:pt x="3096004" y="5656173"/>
                  <a:pt x="3142970" y="5655559"/>
                  <a:pt x="3189935" y="5654944"/>
                </a:cubicBezTo>
                <a:cubicBezTo>
                  <a:pt x="3236900" y="5654329"/>
                  <a:pt x="3283865" y="5653715"/>
                  <a:pt x="3300264" y="5664340"/>
                </a:cubicBezTo>
                <a:cubicBezTo>
                  <a:pt x="3313777" y="5661453"/>
                  <a:pt x="3337259" y="5661146"/>
                  <a:pt x="3342726" y="5664687"/>
                </a:cubicBezTo>
                <a:cubicBezTo>
                  <a:pt x="3354313" y="5652793"/>
                  <a:pt x="3405783" y="5651215"/>
                  <a:pt x="3412212" y="5659262"/>
                </a:cubicBezTo>
                <a:cubicBezTo>
                  <a:pt x="3416716" y="5658299"/>
                  <a:pt x="3425724" y="5656375"/>
                  <a:pt x="3430228" y="5655412"/>
                </a:cubicBezTo>
                <a:cubicBezTo>
                  <a:pt x="3433115" y="5668925"/>
                  <a:pt x="3471726" y="5651255"/>
                  <a:pt x="3505179" y="5653528"/>
                </a:cubicBezTo>
                <a:cubicBezTo>
                  <a:pt x="3509684" y="5652566"/>
                  <a:pt x="3509684" y="5652566"/>
                  <a:pt x="3509684" y="5652566"/>
                </a:cubicBezTo>
                <a:cubicBezTo>
                  <a:pt x="3509684" y="5652566"/>
                  <a:pt x="3510646" y="5657069"/>
                  <a:pt x="3510646" y="5657069"/>
                </a:cubicBezTo>
                <a:cubicBezTo>
                  <a:pt x="3515150" y="5656107"/>
                  <a:pt x="3515150" y="5656107"/>
                  <a:pt x="3519654" y="5655145"/>
                </a:cubicBezTo>
                <a:cubicBezTo>
                  <a:pt x="3519654" y="5655145"/>
                  <a:pt x="3519654" y="5655145"/>
                  <a:pt x="3518691" y="5650641"/>
                </a:cubicBezTo>
                <a:cubicBezTo>
                  <a:pt x="3518691" y="5650641"/>
                  <a:pt x="3514188" y="5651604"/>
                  <a:pt x="3514188" y="5651604"/>
                </a:cubicBezTo>
                <a:cubicBezTo>
                  <a:pt x="3523196" y="5649679"/>
                  <a:pt x="3536708" y="5646792"/>
                  <a:pt x="3535746" y="5642288"/>
                </a:cubicBezTo>
                <a:cubicBezTo>
                  <a:pt x="3614240" y="5634937"/>
                  <a:pt x="3691771" y="5623083"/>
                  <a:pt x="3771882" y="5601257"/>
                </a:cubicBezTo>
                <a:cubicBezTo>
                  <a:pt x="3802449" y="5590018"/>
                  <a:pt x="3824970" y="5585207"/>
                  <a:pt x="3861001" y="5577509"/>
                </a:cubicBezTo>
                <a:cubicBezTo>
                  <a:pt x="3900576" y="5564344"/>
                  <a:pt x="3957204" y="5542826"/>
                  <a:pt x="4010291" y="5526775"/>
                </a:cubicBezTo>
                <a:cubicBezTo>
                  <a:pt x="4066919" y="5505258"/>
                  <a:pt x="4119044" y="5484701"/>
                  <a:pt x="4162160" y="5466071"/>
                </a:cubicBezTo>
                <a:cubicBezTo>
                  <a:pt x="4197231" y="5453868"/>
                  <a:pt x="4214285" y="5445515"/>
                  <a:pt x="4252897" y="5427847"/>
                </a:cubicBezTo>
                <a:cubicBezTo>
                  <a:pt x="4260943" y="5421418"/>
                  <a:pt x="4274455" y="5418531"/>
                  <a:pt x="4283464" y="5416606"/>
                </a:cubicBezTo>
                <a:cubicBezTo>
                  <a:pt x="4305021" y="5407292"/>
                  <a:pt x="4320151" y="5389931"/>
                  <a:pt x="4342672" y="5385119"/>
                </a:cubicBezTo>
                <a:cubicBezTo>
                  <a:pt x="4342672" y="5385119"/>
                  <a:pt x="4343634" y="5389623"/>
                  <a:pt x="4343634" y="5389623"/>
                </a:cubicBezTo>
                <a:cubicBezTo>
                  <a:pt x="4339129" y="5390585"/>
                  <a:pt x="4344596" y="5394127"/>
                  <a:pt x="4348138" y="5388660"/>
                </a:cubicBezTo>
                <a:cubicBezTo>
                  <a:pt x="4352642" y="5387698"/>
                  <a:pt x="4357146" y="5386736"/>
                  <a:pt x="4357146" y="5386736"/>
                </a:cubicBezTo>
                <a:cubicBezTo>
                  <a:pt x="4356184" y="5382232"/>
                  <a:pt x="4360688" y="5381270"/>
                  <a:pt x="4360688" y="5381270"/>
                </a:cubicBezTo>
                <a:cubicBezTo>
                  <a:pt x="4361650" y="5385773"/>
                  <a:pt x="4366154" y="5384811"/>
                  <a:pt x="4370658" y="5383849"/>
                </a:cubicBezTo>
                <a:cubicBezTo>
                  <a:pt x="4374200" y="5378383"/>
                  <a:pt x="4369696" y="5379346"/>
                  <a:pt x="4368733" y="5374841"/>
                </a:cubicBezTo>
                <a:cubicBezTo>
                  <a:pt x="4368733" y="5374841"/>
                  <a:pt x="4373238" y="5373879"/>
                  <a:pt x="4373238" y="5373879"/>
                </a:cubicBezTo>
                <a:cubicBezTo>
                  <a:pt x="4377742" y="5372917"/>
                  <a:pt x="4381283" y="5367450"/>
                  <a:pt x="4381283" y="5367450"/>
                </a:cubicBezTo>
                <a:cubicBezTo>
                  <a:pt x="4380321" y="5362947"/>
                  <a:pt x="4375818" y="5363909"/>
                  <a:pt x="4371313" y="5364871"/>
                </a:cubicBezTo>
                <a:cubicBezTo>
                  <a:pt x="4372275" y="5369375"/>
                  <a:pt x="4372275" y="5369375"/>
                  <a:pt x="4372275" y="5369375"/>
                </a:cubicBezTo>
                <a:cubicBezTo>
                  <a:pt x="4366809" y="5365834"/>
                  <a:pt x="4366809" y="5365834"/>
                  <a:pt x="4366809" y="5365834"/>
                </a:cubicBezTo>
                <a:cubicBezTo>
                  <a:pt x="4401880" y="5353631"/>
                  <a:pt x="4453042" y="5328572"/>
                  <a:pt x="4471713" y="5305744"/>
                </a:cubicBezTo>
                <a:cubicBezTo>
                  <a:pt x="4510325" y="5288076"/>
                  <a:pt x="4564067" y="5253045"/>
                  <a:pt x="4629396" y="5206120"/>
                </a:cubicBezTo>
                <a:cubicBezTo>
                  <a:pt x="4630359" y="5210625"/>
                  <a:pt x="4630359" y="5210625"/>
                  <a:pt x="4630359" y="5210625"/>
                </a:cubicBezTo>
                <a:cubicBezTo>
                  <a:pt x="4630359" y="5210625"/>
                  <a:pt x="4625854" y="5211587"/>
                  <a:pt x="4625854" y="5211587"/>
                </a:cubicBezTo>
                <a:cubicBezTo>
                  <a:pt x="4622312" y="5217054"/>
                  <a:pt x="4617809" y="5218016"/>
                  <a:pt x="4623274" y="5221557"/>
                </a:cubicBezTo>
                <a:cubicBezTo>
                  <a:pt x="4623274" y="5221557"/>
                  <a:pt x="4627779" y="5220595"/>
                  <a:pt x="4631321" y="5215129"/>
                </a:cubicBezTo>
                <a:cubicBezTo>
                  <a:pt x="4635824" y="5214167"/>
                  <a:pt x="4635824" y="5214167"/>
                  <a:pt x="4639366" y="5208700"/>
                </a:cubicBezTo>
                <a:cubicBezTo>
                  <a:pt x="4640329" y="5213205"/>
                  <a:pt x="4644833" y="5212242"/>
                  <a:pt x="4653841" y="5210318"/>
                </a:cubicBezTo>
                <a:cubicBezTo>
                  <a:pt x="4653360" y="5208066"/>
                  <a:pt x="4652878" y="5205813"/>
                  <a:pt x="4651512" y="5204927"/>
                </a:cubicBezTo>
                <a:lnTo>
                  <a:pt x="4648965" y="5205864"/>
                </a:lnTo>
                <a:lnTo>
                  <a:pt x="4655458" y="5195843"/>
                </a:lnTo>
                <a:cubicBezTo>
                  <a:pt x="4650954" y="5196806"/>
                  <a:pt x="4646451" y="5197768"/>
                  <a:pt x="4641946" y="5198730"/>
                </a:cubicBezTo>
                <a:cubicBezTo>
                  <a:pt x="4652572" y="5182331"/>
                  <a:pt x="4659656" y="5171398"/>
                  <a:pt x="4680251" y="5157579"/>
                </a:cubicBezTo>
                <a:cubicBezTo>
                  <a:pt x="4676709" y="5163045"/>
                  <a:pt x="4681213" y="5162082"/>
                  <a:pt x="4685717" y="5161120"/>
                </a:cubicBezTo>
                <a:cubicBezTo>
                  <a:pt x="4706313" y="5147301"/>
                  <a:pt x="4724022" y="5119970"/>
                  <a:pt x="4736572" y="5112579"/>
                </a:cubicBezTo>
                <a:cubicBezTo>
                  <a:pt x="4736572" y="5112579"/>
                  <a:pt x="4737534" y="5117083"/>
                  <a:pt x="4733031" y="5118045"/>
                </a:cubicBezTo>
                <a:cubicBezTo>
                  <a:pt x="4761673" y="5097797"/>
                  <a:pt x="4779381" y="5070465"/>
                  <a:pt x="4793855" y="5072083"/>
                </a:cubicBezTo>
                <a:cubicBezTo>
                  <a:pt x="4789352" y="5073045"/>
                  <a:pt x="4792893" y="5067578"/>
                  <a:pt x="4797397" y="5066616"/>
                </a:cubicBezTo>
                <a:cubicBezTo>
                  <a:pt x="4803519" y="5051179"/>
                  <a:pt x="4783885" y="5069503"/>
                  <a:pt x="4779381" y="5070465"/>
                </a:cubicBezTo>
                <a:cubicBezTo>
                  <a:pt x="4803519" y="5051179"/>
                  <a:pt x="4812527" y="5049255"/>
                  <a:pt x="4818648" y="5033818"/>
                </a:cubicBezTo>
                <a:cubicBezTo>
                  <a:pt x="4824115" y="5037360"/>
                  <a:pt x="4817031" y="5048293"/>
                  <a:pt x="4828619" y="5036398"/>
                </a:cubicBezTo>
                <a:cubicBezTo>
                  <a:pt x="4831199" y="5026427"/>
                  <a:pt x="4827657" y="5031894"/>
                  <a:pt x="4834740" y="5020962"/>
                </a:cubicBezTo>
                <a:cubicBezTo>
                  <a:pt x="4833778" y="5016457"/>
                  <a:pt x="4838282" y="5015495"/>
                  <a:pt x="4838282" y="5015495"/>
                </a:cubicBezTo>
                <a:cubicBezTo>
                  <a:pt x="4841824" y="5010028"/>
                  <a:pt x="4846328" y="5009066"/>
                  <a:pt x="4845366" y="5004562"/>
                </a:cubicBezTo>
                <a:cubicBezTo>
                  <a:pt x="4844404" y="5000058"/>
                  <a:pt x="4839899" y="5001020"/>
                  <a:pt x="4836357" y="5006486"/>
                </a:cubicBezTo>
                <a:cubicBezTo>
                  <a:pt x="4836357" y="5006486"/>
                  <a:pt x="4836357" y="5006486"/>
                  <a:pt x="4831853" y="5007449"/>
                </a:cubicBezTo>
                <a:cubicBezTo>
                  <a:pt x="4867579" y="4976268"/>
                  <a:pt x="4873700" y="4960832"/>
                  <a:pt x="4916509" y="4918718"/>
                </a:cubicBezTo>
                <a:cubicBezTo>
                  <a:pt x="4936450" y="4923877"/>
                  <a:pt x="4920051" y="4913251"/>
                  <a:pt x="4950617" y="4902012"/>
                </a:cubicBezTo>
                <a:cubicBezTo>
                  <a:pt x="4951579" y="4906516"/>
                  <a:pt x="4951579" y="4906516"/>
                  <a:pt x="4951579" y="4906516"/>
                </a:cubicBezTo>
                <a:cubicBezTo>
                  <a:pt x="4948037" y="4911982"/>
                  <a:pt x="4952542" y="4911020"/>
                  <a:pt x="4956084" y="4905553"/>
                </a:cubicBezTo>
                <a:cubicBezTo>
                  <a:pt x="4960588" y="4904591"/>
                  <a:pt x="4964129" y="4899125"/>
                  <a:pt x="4963167" y="4894621"/>
                </a:cubicBezTo>
                <a:cubicBezTo>
                  <a:pt x="4966709" y="4889154"/>
                  <a:pt x="4966709" y="4889154"/>
                  <a:pt x="4966709" y="4889154"/>
                </a:cubicBezTo>
                <a:cubicBezTo>
                  <a:pt x="4974754" y="4882727"/>
                  <a:pt x="4973792" y="4878222"/>
                  <a:pt x="4968326" y="4874680"/>
                </a:cubicBezTo>
                <a:cubicBezTo>
                  <a:pt x="4977334" y="4872755"/>
                  <a:pt x="4979914" y="4862785"/>
                  <a:pt x="4983456" y="4857319"/>
                </a:cubicBezTo>
                <a:cubicBezTo>
                  <a:pt x="4975410" y="4863748"/>
                  <a:pt x="4967364" y="4870176"/>
                  <a:pt x="4959318" y="4876605"/>
                </a:cubicBezTo>
                <a:cubicBezTo>
                  <a:pt x="4960280" y="4881109"/>
                  <a:pt x="4961242" y="4885613"/>
                  <a:pt x="4961242" y="4885613"/>
                </a:cubicBezTo>
                <a:cubicBezTo>
                  <a:pt x="4961242" y="4885613"/>
                  <a:pt x="4956739" y="4886575"/>
                  <a:pt x="4957701" y="4891079"/>
                </a:cubicBezTo>
                <a:cubicBezTo>
                  <a:pt x="4957701" y="4891079"/>
                  <a:pt x="4953197" y="4892041"/>
                  <a:pt x="4953197" y="4892041"/>
                </a:cubicBezTo>
                <a:cubicBezTo>
                  <a:pt x="4948692" y="4893003"/>
                  <a:pt x="4949655" y="4897508"/>
                  <a:pt x="4950617" y="4902012"/>
                </a:cubicBezTo>
                <a:cubicBezTo>
                  <a:pt x="4926172" y="4897815"/>
                  <a:pt x="4900110" y="4908093"/>
                  <a:pt x="4875317" y="4946357"/>
                </a:cubicBezTo>
                <a:cubicBezTo>
                  <a:pt x="4870813" y="4947320"/>
                  <a:pt x="4867272" y="4952786"/>
                  <a:pt x="4866310" y="4948282"/>
                </a:cubicBezTo>
                <a:cubicBezTo>
                  <a:pt x="4870813" y="4947320"/>
                  <a:pt x="4869851" y="4942815"/>
                  <a:pt x="4865347" y="4943777"/>
                </a:cubicBezTo>
                <a:cubicBezTo>
                  <a:pt x="4865347" y="4943777"/>
                  <a:pt x="4865347" y="4943777"/>
                  <a:pt x="4861805" y="4949244"/>
                </a:cubicBezTo>
                <a:cubicBezTo>
                  <a:pt x="4861805" y="4949244"/>
                  <a:pt x="4857301" y="4950206"/>
                  <a:pt x="4857301" y="4950206"/>
                </a:cubicBezTo>
                <a:cubicBezTo>
                  <a:pt x="4865675" y="4934288"/>
                  <a:pt x="4874770" y="4921749"/>
                  <a:pt x="4886477" y="4910416"/>
                </a:cubicBezTo>
                <a:lnTo>
                  <a:pt x="4927253" y="4880833"/>
                </a:lnTo>
                <a:lnTo>
                  <a:pt x="4927789" y="4883341"/>
                </a:lnTo>
                <a:cubicBezTo>
                  <a:pt x="4932294" y="4882378"/>
                  <a:pt x="4932294" y="4882378"/>
                  <a:pt x="4931331" y="4877874"/>
                </a:cubicBezTo>
                <a:cubicBezTo>
                  <a:pt x="4940339" y="4875949"/>
                  <a:pt x="4939377" y="4871446"/>
                  <a:pt x="4947423" y="4865017"/>
                </a:cubicBezTo>
                <a:cubicBezTo>
                  <a:pt x="4947423" y="4865017"/>
                  <a:pt x="4948386" y="4869521"/>
                  <a:pt x="4943881" y="4870484"/>
                </a:cubicBezTo>
                <a:cubicBezTo>
                  <a:pt x="4943881" y="4870484"/>
                  <a:pt x="4948386" y="4869521"/>
                  <a:pt x="4948386" y="4869521"/>
                </a:cubicBezTo>
                <a:cubicBezTo>
                  <a:pt x="4948386" y="4869521"/>
                  <a:pt x="4951928" y="4864055"/>
                  <a:pt x="4951928" y="4864055"/>
                </a:cubicBezTo>
                <a:cubicBezTo>
                  <a:pt x="4976065" y="4844769"/>
                  <a:pt x="4998585" y="4839958"/>
                  <a:pt x="5016294" y="4812627"/>
                </a:cubicBezTo>
                <a:cubicBezTo>
                  <a:pt x="5009211" y="4823559"/>
                  <a:pt x="5017256" y="4817130"/>
                  <a:pt x="5026265" y="4815205"/>
                </a:cubicBezTo>
                <a:cubicBezTo>
                  <a:pt x="5015640" y="4831604"/>
                  <a:pt x="5002127" y="4834491"/>
                  <a:pt x="5008556" y="4842537"/>
                </a:cubicBezTo>
                <a:cubicBezTo>
                  <a:pt x="5030768" y="4814243"/>
                  <a:pt x="5045898" y="4796882"/>
                  <a:pt x="5081624" y="4765702"/>
                </a:cubicBezTo>
                <a:cubicBezTo>
                  <a:pt x="5082586" y="4770205"/>
                  <a:pt x="5086128" y="4764739"/>
                  <a:pt x="5090632" y="4763777"/>
                </a:cubicBezTo>
                <a:cubicBezTo>
                  <a:pt x="5094174" y="4758310"/>
                  <a:pt x="5097716" y="4752844"/>
                  <a:pt x="5093211" y="4753806"/>
                </a:cubicBezTo>
                <a:cubicBezTo>
                  <a:pt x="5101257" y="4747378"/>
                  <a:pt x="5103837" y="4737407"/>
                  <a:pt x="5109959" y="4721971"/>
                </a:cubicBezTo>
                <a:cubicBezTo>
                  <a:pt x="5115424" y="4725513"/>
                  <a:pt x="5108341" y="4736445"/>
                  <a:pt x="5116387" y="4730017"/>
                </a:cubicBezTo>
                <a:cubicBezTo>
                  <a:pt x="5115424" y="4725513"/>
                  <a:pt x="5123471" y="4719084"/>
                  <a:pt x="5122508" y="4714579"/>
                </a:cubicBezTo>
                <a:cubicBezTo>
                  <a:pt x="5122508" y="4714579"/>
                  <a:pt x="5127013" y="4713617"/>
                  <a:pt x="5126050" y="4709114"/>
                </a:cubicBezTo>
                <a:cubicBezTo>
                  <a:pt x="5130554" y="4708152"/>
                  <a:pt x="5130554" y="4708152"/>
                  <a:pt x="5130554" y="4708152"/>
                </a:cubicBezTo>
                <a:cubicBezTo>
                  <a:pt x="5129592" y="4703647"/>
                  <a:pt x="5129592" y="4703647"/>
                  <a:pt x="5129592" y="4703647"/>
                </a:cubicBezTo>
                <a:cubicBezTo>
                  <a:pt x="5126050" y="4709114"/>
                  <a:pt x="5126050" y="4709114"/>
                  <a:pt x="5126050" y="4709114"/>
                </a:cubicBezTo>
                <a:cubicBezTo>
                  <a:pt x="5121546" y="4710076"/>
                  <a:pt x="5121546" y="4710076"/>
                  <a:pt x="5121546" y="4710076"/>
                </a:cubicBezTo>
                <a:cubicBezTo>
                  <a:pt x="5136676" y="4692715"/>
                  <a:pt x="5136676" y="4692715"/>
                  <a:pt x="5136676" y="4692715"/>
                </a:cubicBezTo>
                <a:cubicBezTo>
                  <a:pt x="5133134" y="4698181"/>
                  <a:pt x="5134096" y="4702685"/>
                  <a:pt x="5137638" y="4697218"/>
                </a:cubicBezTo>
                <a:cubicBezTo>
                  <a:pt x="5170476" y="4652526"/>
                  <a:pt x="5191419" y="4596245"/>
                  <a:pt x="5217830" y="4543506"/>
                </a:cubicBezTo>
                <a:cubicBezTo>
                  <a:pt x="5238773" y="4487227"/>
                  <a:pt x="5260679" y="4435450"/>
                  <a:pt x="5282585" y="4383674"/>
                </a:cubicBezTo>
                <a:cubicBezTo>
                  <a:pt x="5291594" y="4381749"/>
                  <a:pt x="5292556" y="4386253"/>
                  <a:pt x="5294480" y="4395261"/>
                </a:cubicBezTo>
                <a:cubicBezTo>
                  <a:pt x="5308340" y="4349913"/>
                  <a:pt x="5320583" y="4319040"/>
                  <a:pt x="5327359" y="4284625"/>
                </a:cubicBezTo>
                <a:cubicBezTo>
                  <a:pt x="5338639" y="4249247"/>
                  <a:pt x="5345415" y="4214832"/>
                  <a:pt x="5363780" y="4168522"/>
                </a:cubicBezTo>
                <a:cubicBezTo>
                  <a:pt x="5360238" y="4173988"/>
                  <a:pt x="5360238" y="4173988"/>
                  <a:pt x="5364742" y="4173025"/>
                </a:cubicBezTo>
                <a:cubicBezTo>
                  <a:pt x="5364742" y="4173025"/>
                  <a:pt x="5369247" y="4172063"/>
                  <a:pt x="5372788" y="4166598"/>
                </a:cubicBezTo>
                <a:cubicBezTo>
                  <a:pt x="5377292" y="4165635"/>
                  <a:pt x="5377292" y="4165635"/>
                  <a:pt x="5377292" y="4165635"/>
                </a:cubicBezTo>
                <a:cubicBezTo>
                  <a:pt x="5379872" y="4155664"/>
                  <a:pt x="5386955" y="4144732"/>
                  <a:pt x="5381488" y="4141190"/>
                </a:cubicBezTo>
                <a:cubicBezTo>
                  <a:pt x="5385993" y="4140228"/>
                  <a:pt x="5389535" y="4134762"/>
                  <a:pt x="5388573" y="4130258"/>
                </a:cubicBezTo>
                <a:cubicBezTo>
                  <a:pt x="5392115" y="4124791"/>
                  <a:pt x="5387610" y="4125753"/>
                  <a:pt x="5387610" y="4125753"/>
                </a:cubicBezTo>
                <a:cubicBezTo>
                  <a:pt x="5383106" y="4126716"/>
                  <a:pt x="5383106" y="4126716"/>
                  <a:pt x="5383106" y="4126716"/>
                </a:cubicBezTo>
                <a:cubicBezTo>
                  <a:pt x="5396311" y="4100347"/>
                  <a:pt x="5393424" y="4086835"/>
                  <a:pt x="5406629" y="4060465"/>
                </a:cubicBezTo>
                <a:cubicBezTo>
                  <a:pt x="5393117" y="4063352"/>
                  <a:pt x="5404705" y="4051457"/>
                  <a:pt x="5403743" y="4046953"/>
                </a:cubicBezTo>
                <a:cubicBezTo>
                  <a:pt x="5397621" y="4062389"/>
                  <a:pt x="5395696" y="4053382"/>
                  <a:pt x="5388613" y="4064314"/>
                </a:cubicBezTo>
                <a:cubicBezTo>
                  <a:pt x="5386033" y="4074284"/>
                  <a:pt x="5396658" y="4057885"/>
                  <a:pt x="5395042" y="4072359"/>
                </a:cubicBezTo>
                <a:cubicBezTo>
                  <a:pt x="5383454" y="4084255"/>
                  <a:pt x="5381837" y="4098729"/>
                  <a:pt x="5373790" y="4105158"/>
                </a:cubicBezTo>
                <a:cubicBezTo>
                  <a:pt x="5377332" y="4099692"/>
                  <a:pt x="5380874" y="4094225"/>
                  <a:pt x="5379912" y="4089721"/>
                </a:cubicBezTo>
                <a:cubicBezTo>
                  <a:pt x="5366707" y="4116090"/>
                  <a:pt x="5349960" y="4147926"/>
                  <a:pt x="5334176" y="4184266"/>
                </a:cubicBezTo>
                <a:cubicBezTo>
                  <a:pt x="5318391" y="4220606"/>
                  <a:pt x="5302606" y="4256946"/>
                  <a:pt x="5290365" y="4287819"/>
                </a:cubicBezTo>
                <a:cubicBezTo>
                  <a:pt x="5289402" y="4283314"/>
                  <a:pt x="5284898" y="4284277"/>
                  <a:pt x="5281356" y="4289743"/>
                </a:cubicBezTo>
                <a:cubicBezTo>
                  <a:pt x="5264610" y="4321579"/>
                  <a:pt x="5251405" y="4347949"/>
                  <a:pt x="5229191" y="4376242"/>
                </a:cubicBezTo>
                <a:cubicBezTo>
                  <a:pt x="5235620" y="4384288"/>
                  <a:pt x="5215024" y="4398108"/>
                  <a:pt x="5207940" y="4409040"/>
                </a:cubicBezTo>
                <a:cubicBezTo>
                  <a:pt x="5204398" y="4414507"/>
                  <a:pt x="5209865" y="4418049"/>
                  <a:pt x="5201818" y="4424477"/>
                </a:cubicBezTo>
                <a:cubicBezTo>
                  <a:pt x="5202781" y="4428981"/>
                  <a:pt x="5190231" y="4436372"/>
                  <a:pt x="5183148" y="4447304"/>
                </a:cubicBezTo>
                <a:cubicBezTo>
                  <a:pt x="5172522" y="4463703"/>
                  <a:pt x="5162859" y="4484606"/>
                  <a:pt x="5152233" y="4501005"/>
                </a:cubicBezTo>
                <a:cubicBezTo>
                  <a:pt x="5138066" y="4522871"/>
                  <a:pt x="5139028" y="4527374"/>
                  <a:pt x="5120357" y="4550202"/>
                </a:cubicBezTo>
                <a:cubicBezTo>
                  <a:pt x="5089443" y="4603903"/>
                  <a:pt x="5035046" y="4657911"/>
                  <a:pt x="5021841" y="4684281"/>
                </a:cubicBezTo>
                <a:cubicBezTo>
                  <a:pt x="5008329" y="4687168"/>
                  <a:pt x="4999628" y="4712574"/>
                  <a:pt x="4992545" y="4723508"/>
                </a:cubicBezTo>
                <a:cubicBezTo>
                  <a:pt x="4995124" y="4713537"/>
                  <a:pt x="4991583" y="4719003"/>
                  <a:pt x="4987079" y="4719966"/>
                </a:cubicBezTo>
                <a:cubicBezTo>
                  <a:pt x="4962286" y="4758230"/>
                  <a:pt x="4916590" y="4786831"/>
                  <a:pt x="4875706" y="4837953"/>
                </a:cubicBezTo>
                <a:cubicBezTo>
                  <a:pt x="4861539" y="4859818"/>
                  <a:pt x="4873126" y="4847923"/>
                  <a:pt x="4848989" y="4867208"/>
                </a:cubicBezTo>
                <a:cubicBezTo>
                  <a:pt x="4832897" y="4880066"/>
                  <a:pt x="4822272" y="4896465"/>
                  <a:pt x="4806180" y="4909322"/>
                </a:cubicBezTo>
                <a:cubicBezTo>
                  <a:pt x="4750821" y="4958826"/>
                  <a:pt x="4694499" y="5003827"/>
                  <a:pt x="4646224" y="5042398"/>
                </a:cubicBezTo>
                <a:cubicBezTo>
                  <a:pt x="4626590" y="5060722"/>
                  <a:pt x="4609536" y="5069075"/>
                  <a:pt x="4598911" y="5085474"/>
                </a:cubicBezTo>
                <a:cubicBezTo>
                  <a:pt x="4594406" y="5086436"/>
                  <a:pt x="4594406" y="5086436"/>
                  <a:pt x="4589903" y="5087399"/>
                </a:cubicBezTo>
                <a:cubicBezTo>
                  <a:pt x="4585399" y="5088361"/>
                  <a:pt x="4571887" y="5091248"/>
                  <a:pt x="4552253" y="5109571"/>
                </a:cubicBezTo>
                <a:cubicBezTo>
                  <a:pt x="4544207" y="5115999"/>
                  <a:pt x="4532619" y="5127895"/>
                  <a:pt x="4524573" y="5134323"/>
                </a:cubicBezTo>
                <a:cubicBezTo>
                  <a:pt x="4486923" y="5156496"/>
                  <a:pt x="4440266" y="5180593"/>
                  <a:pt x="4429640" y="5196992"/>
                </a:cubicBezTo>
                <a:cubicBezTo>
                  <a:pt x="4435761" y="5181555"/>
                  <a:pt x="4387486" y="5220127"/>
                  <a:pt x="4375898" y="5232021"/>
                </a:cubicBezTo>
                <a:cubicBezTo>
                  <a:pt x="4356919" y="5231366"/>
                  <a:pt x="4330202" y="5260623"/>
                  <a:pt x="4295132" y="5272825"/>
                </a:cubicBezTo>
                <a:cubicBezTo>
                  <a:pt x="4290628" y="5273788"/>
                  <a:pt x="4297056" y="5281833"/>
                  <a:pt x="4283544" y="5284720"/>
                </a:cubicBezTo>
                <a:cubicBezTo>
                  <a:pt x="4273574" y="5282140"/>
                  <a:pt x="4243970" y="5297885"/>
                  <a:pt x="4249436" y="5301426"/>
                </a:cubicBezTo>
                <a:cubicBezTo>
                  <a:pt x="4233999" y="5295305"/>
                  <a:pt x="4210824" y="5319095"/>
                  <a:pt x="4200853" y="5316515"/>
                </a:cubicBezTo>
                <a:cubicBezTo>
                  <a:pt x="4202778" y="5325523"/>
                  <a:pt x="4199237" y="5330989"/>
                  <a:pt x="4195695" y="5336456"/>
                </a:cubicBezTo>
                <a:cubicBezTo>
                  <a:pt x="4187648" y="5342885"/>
                  <a:pt x="4183145" y="5343847"/>
                  <a:pt x="4175098" y="5350275"/>
                </a:cubicBezTo>
                <a:cubicBezTo>
                  <a:pt x="4145495" y="5366020"/>
                  <a:pt x="4105921" y="5379184"/>
                  <a:pt x="4070850" y="5391386"/>
                </a:cubicBezTo>
                <a:cubicBezTo>
                  <a:pt x="4061841" y="5393311"/>
                  <a:pt x="4051871" y="5390731"/>
                  <a:pt x="4051871" y="5390731"/>
                </a:cubicBezTo>
                <a:cubicBezTo>
                  <a:pt x="4048329" y="5396198"/>
                  <a:pt x="4043825" y="5397160"/>
                  <a:pt x="4040284" y="5402627"/>
                </a:cubicBezTo>
                <a:cubicBezTo>
                  <a:pt x="4035780" y="5403589"/>
                  <a:pt x="4035780" y="5403589"/>
                  <a:pt x="4035780" y="5403589"/>
                </a:cubicBezTo>
                <a:cubicBezTo>
                  <a:pt x="4002326" y="5401316"/>
                  <a:pt x="3960173" y="5424451"/>
                  <a:pt x="3926065" y="5441158"/>
                </a:cubicBezTo>
                <a:cubicBezTo>
                  <a:pt x="3925102" y="5436653"/>
                  <a:pt x="3925102" y="5436653"/>
                  <a:pt x="3925102" y="5436653"/>
                </a:cubicBezTo>
                <a:cubicBezTo>
                  <a:pt x="3910628" y="5435036"/>
                  <a:pt x="3909973" y="5454015"/>
                  <a:pt x="3902581" y="5441465"/>
                </a:cubicBezTo>
                <a:cubicBezTo>
                  <a:pt x="3880062" y="5446276"/>
                  <a:pt x="3895498" y="5452397"/>
                  <a:pt x="3877482" y="5456246"/>
                </a:cubicBezTo>
                <a:cubicBezTo>
                  <a:pt x="3876520" y="5451743"/>
                  <a:pt x="3867512" y="5453667"/>
                  <a:pt x="3862045" y="5450125"/>
                </a:cubicBezTo>
                <a:cubicBezTo>
                  <a:pt x="3845953" y="5462982"/>
                  <a:pt x="3827937" y="5466831"/>
                  <a:pt x="3804454" y="5467139"/>
                </a:cubicBezTo>
                <a:cubicBezTo>
                  <a:pt x="3798333" y="5482576"/>
                  <a:pt x="3769384" y="5479341"/>
                  <a:pt x="3761338" y="5485770"/>
                </a:cubicBezTo>
                <a:cubicBezTo>
                  <a:pt x="3760376" y="5481265"/>
                  <a:pt x="3755871" y="5482228"/>
                  <a:pt x="3755871" y="5482228"/>
                </a:cubicBezTo>
                <a:cubicBezTo>
                  <a:pt x="3730772" y="5497010"/>
                  <a:pt x="3707289" y="5497317"/>
                  <a:pt x="3684769" y="5502128"/>
                </a:cubicBezTo>
                <a:cubicBezTo>
                  <a:pt x="3680264" y="5503091"/>
                  <a:pt x="3675760" y="5504053"/>
                  <a:pt x="3675760" y="5504053"/>
                </a:cubicBezTo>
                <a:cubicBezTo>
                  <a:pt x="3674798" y="5499549"/>
                  <a:pt x="3674798" y="5499549"/>
                  <a:pt x="3674798" y="5499549"/>
                </a:cubicBezTo>
                <a:cubicBezTo>
                  <a:pt x="3673836" y="5495045"/>
                  <a:pt x="3669332" y="5496007"/>
                  <a:pt x="3669332" y="5496007"/>
                </a:cubicBezTo>
                <a:cubicBezTo>
                  <a:pt x="3664828" y="5496970"/>
                  <a:pt x="3665790" y="5501473"/>
                  <a:pt x="3665790" y="5501473"/>
                </a:cubicBezTo>
                <a:cubicBezTo>
                  <a:pt x="3651316" y="5499856"/>
                  <a:pt x="3640691" y="5516255"/>
                  <a:pt x="3618170" y="5521067"/>
                </a:cubicBezTo>
                <a:cubicBezTo>
                  <a:pt x="3635224" y="5512713"/>
                  <a:pt x="3606275" y="5509479"/>
                  <a:pt x="3602733" y="5514945"/>
                </a:cubicBezTo>
                <a:cubicBezTo>
                  <a:pt x="3611741" y="5513020"/>
                  <a:pt x="3612703" y="5517525"/>
                  <a:pt x="3603695" y="5519449"/>
                </a:cubicBezTo>
                <a:cubicBezTo>
                  <a:pt x="3607237" y="5513983"/>
                  <a:pt x="3589221" y="5517832"/>
                  <a:pt x="3584717" y="5518794"/>
                </a:cubicBezTo>
                <a:cubicBezTo>
                  <a:pt x="3586641" y="5527803"/>
                  <a:pt x="3575709" y="5520718"/>
                  <a:pt x="3558655" y="5529072"/>
                </a:cubicBezTo>
                <a:cubicBezTo>
                  <a:pt x="3570242" y="5517177"/>
                  <a:pt x="3544180" y="5527455"/>
                  <a:pt x="3531630" y="5534846"/>
                </a:cubicBezTo>
                <a:cubicBezTo>
                  <a:pt x="3527126" y="5535808"/>
                  <a:pt x="3527126" y="5535808"/>
                  <a:pt x="3521660" y="5532266"/>
                </a:cubicBezTo>
                <a:cubicBezTo>
                  <a:pt x="3517155" y="5533228"/>
                  <a:pt x="3512651" y="5534191"/>
                  <a:pt x="3507186" y="5530649"/>
                </a:cubicBezTo>
                <a:cubicBezTo>
                  <a:pt x="3507186" y="5530649"/>
                  <a:pt x="3502681" y="5531612"/>
                  <a:pt x="3502681" y="5531612"/>
                </a:cubicBezTo>
                <a:cubicBezTo>
                  <a:pt x="3474695" y="5532881"/>
                  <a:pt x="3448632" y="5543159"/>
                  <a:pt x="3424187" y="5538962"/>
                </a:cubicBezTo>
                <a:cubicBezTo>
                  <a:pt x="3399087" y="5553744"/>
                  <a:pt x="3349235" y="5540846"/>
                  <a:pt x="3328639" y="5554666"/>
                </a:cubicBezTo>
                <a:cubicBezTo>
                  <a:pt x="3324136" y="5555628"/>
                  <a:pt x="3324136" y="5555628"/>
                  <a:pt x="3319631" y="5556591"/>
                </a:cubicBezTo>
                <a:cubicBezTo>
                  <a:pt x="3318669" y="5552086"/>
                  <a:pt x="3318669" y="5552086"/>
                  <a:pt x="3314165" y="5553049"/>
                </a:cubicBezTo>
                <a:cubicBezTo>
                  <a:pt x="3314165" y="5553049"/>
                  <a:pt x="3309661" y="5554011"/>
                  <a:pt x="3309661" y="5554011"/>
                </a:cubicBezTo>
                <a:cubicBezTo>
                  <a:pt x="3304195" y="5550469"/>
                  <a:pt x="3286178" y="5554318"/>
                  <a:pt x="3282636" y="5559784"/>
                </a:cubicBezTo>
                <a:cubicBezTo>
                  <a:pt x="3282636" y="5559784"/>
                  <a:pt x="3278132" y="5560747"/>
                  <a:pt x="3278132" y="5560747"/>
                </a:cubicBezTo>
                <a:cubicBezTo>
                  <a:pt x="3272666" y="5557205"/>
                  <a:pt x="3272666" y="5557205"/>
                  <a:pt x="3272666" y="5557205"/>
                </a:cubicBezTo>
                <a:cubicBezTo>
                  <a:pt x="3268162" y="5558167"/>
                  <a:pt x="3268162" y="5558167"/>
                  <a:pt x="3268162" y="5558167"/>
                </a:cubicBezTo>
                <a:cubicBezTo>
                  <a:pt x="3254650" y="5561054"/>
                  <a:pt x="3240175" y="5559437"/>
                  <a:pt x="3231167" y="5561362"/>
                </a:cubicBezTo>
                <a:cubicBezTo>
                  <a:pt x="3231167" y="5561362"/>
                  <a:pt x="3225701" y="5557820"/>
                  <a:pt x="3221197" y="5558782"/>
                </a:cubicBezTo>
                <a:cubicBezTo>
                  <a:pt x="3222159" y="5563286"/>
                  <a:pt x="3197714" y="5559089"/>
                  <a:pt x="3192247" y="5555548"/>
                </a:cubicBezTo>
                <a:cubicBezTo>
                  <a:pt x="3193209" y="5560051"/>
                  <a:pt x="3193209" y="5560051"/>
                  <a:pt x="3193209" y="5560051"/>
                </a:cubicBezTo>
                <a:cubicBezTo>
                  <a:pt x="3188706" y="5561013"/>
                  <a:pt x="3188706" y="5561013"/>
                  <a:pt x="3183239" y="5557472"/>
                </a:cubicBezTo>
                <a:cubicBezTo>
                  <a:pt x="3189996" y="5556029"/>
                  <a:pt x="3190881" y="5554662"/>
                  <a:pt x="3189836" y="5552530"/>
                </a:cubicBezTo>
                <a:lnTo>
                  <a:pt x="3185794" y="5544792"/>
                </a:lnTo>
                <a:lnTo>
                  <a:pt x="3199331" y="5544615"/>
                </a:lnTo>
                <a:cubicBezTo>
                  <a:pt x="3231822" y="5542383"/>
                  <a:pt x="3296803" y="5537919"/>
                  <a:pt x="3342806" y="5532801"/>
                </a:cubicBezTo>
                <a:cubicBezTo>
                  <a:pt x="3467304" y="5520331"/>
                  <a:pt x="3586334" y="5504320"/>
                  <a:pt x="3695394" y="5485729"/>
                </a:cubicBezTo>
                <a:cubicBezTo>
                  <a:pt x="3711486" y="5472873"/>
                  <a:pt x="3758451" y="5472258"/>
                  <a:pt x="3771963" y="5469371"/>
                </a:cubicBezTo>
                <a:cubicBezTo>
                  <a:pt x="3771963" y="5469371"/>
                  <a:pt x="3780010" y="5462942"/>
                  <a:pt x="3784514" y="5461979"/>
                </a:cubicBezTo>
                <a:cubicBezTo>
                  <a:pt x="3784514" y="5461979"/>
                  <a:pt x="3784514" y="5461979"/>
                  <a:pt x="3789017" y="5461017"/>
                </a:cubicBezTo>
                <a:cubicBezTo>
                  <a:pt x="3789017" y="5461017"/>
                  <a:pt x="3789017" y="5461017"/>
                  <a:pt x="3798026" y="5459093"/>
                </a:cubicBezTo>
                <a:cubicBezTo>
                  <a:pt x="3824088" y="5448816"/>
                  <a:pt x="3856579" y="5446583"/>
                  <a:pt x="3891649" y="5434382"/>
                </a:cubicBezTo>
                <a:cubicBezTo>
                  <a:pt x="3923178" y="5427646"/>
                  <a:pt x="3983348" y="5400662"/>
                  <a:pt x="4026464" y="5382030"/>
                </a:cubicBezTo>
                <a:cubicBezTo>
                  <a:pt x="4065077" y="5364362"/>
                  <a:pt x="4109155" y="5350235"/>
                  <a:pt x="4129751" y="5336416"/>
                </a:cubicBezTo>
                <a:cubicBezTo>
                  <a:pt x="4146805" y="5328062"/>
                  <a:pt x="4135872" y="5320979"/>
                  <a:pt x="4167400" y="5314243"/>
                </a:cubicBezTo>
                <a:cubicBezTo>
                  <a:pt x="4168363" y="5318747"/>
                  <a:pt x="4172867" y="5317785"/>
                  <a:pt x="4181875" y="5315860"/>
                </a:cubicBezTo>
                <a:cubicBezTo>
                  <a:pt x="4185417" y="5310394"/>
                  <a:pt x="4184455" y="5305890"/>
                  <a:pt x="4197004" y="5298499"/>
                </a:cubicBezTo>
                <a:cubicBezTo>
                  <a:pt x="4206013" y="5296574"/>
                  <a:pt x="4219525" y="5293687"/>
                  <a:pt x="4232075" y="5286297"/>
                </a:cubicBezTo>
                <a:cubicBezTo>
                  <a:pt x="4274229" y="5263162"/>
                  <a:pt x="4325391" y="5238102"/>
                  <a:pt x="4350491" y="5223321"/>
                </a:cubicBezTo>
                <a:cubicBezTo>
                  <a:pt x="4363040" y="5215930"/>
                  <a:pt x="4362078" y="5211426"/>
                  <a:pt x="4370125" y="5204997"/>
                </a:cubicBezTo>
                <a:cubicBezTo>
                  <a:pt x="4405195" y="5192795"/>
                  <a:pt x="4449929" y="5159690"/>
                  <a:pt x="4490158" y="5127546"/>
                </a:cubicBezTo>
                <a:cubicBezTo>
                  <a:pt x="4531350" y="5099908"/>
                  <a:pt x="4567075" y="5068727"/>
                  <a:pt x="4596679" y="5052983"/>
                </a:cubicBezTo>
                <a:cubicBezTo>
                  <a:pt x="4591213" y="5049441"/>
                  <a:pt x="4595717" y="5048479"/>
                  <a:pt x="4603762" y="5042050"/>
                </a:cubicBezTo>
                <a:cubicBezTo>
                  <a:pt x="4600220" y="5047517"/>
                  <a:pt x="4601183" y="5052021"/>
                  <a:pt x="4604725" y="5046554"/>
                </a:cubicBezTo>
                <a:cubicBezTo>
                  <a:pt x="4608267" y="5041088"/>
                  <a:pt x="4662008" y="5006059"/>
                  <a:pt x="4652038" y="5003479"/>
                </a:cubicBezTo>
                <a:cubicBezTo>
                  <a:pt x="4671671" y="4985155"/>
                  <a:pt x="4681642" y="4987735"/>
                  <a:pt x="4681642" y="4987735"/>
                </a:cubicBezTo>
                <a:cubicBezTo>
                  <a:pt x="4696772" y="4970374"/>
                  <a:pt x="4680680" y="4983231"/>
                  <a:pt x="4675213" y="4979689"/>
                </a:cubicBezTo>
                <a:cubicBezTo>
                  <a:pt x="4694847" y="4961365"/>
                  <a:pt x="4694847" y="4961365"/>
                  <a:pt x="4694847" y="4961365"/>
                </a:cubicBezTo>
                <a:cubicBezTo>
                  <a:pt x="4688725" y="4976802"/>
                  <a:pt x="4704817" y="4963945"/>
                  <a:pt x="4709321" y="4962983"/>
                </a:cubicBezTo>
                <a:cubicBezTo>
                  <a:pt x="4722527" y="4936614"/>
                  <a:pt x="4769184" y="4912516"/>
                  <a:pt x="4798482" y="4873290"/>
                </a:cubicBezTo>
                <a:cubicBezTo>
                  <a:pt x="4802985" y="4872328"/>
                  <a:pt x="4802023" y="4867824"/>
                  <a:pt x="4806527" y="4866861"/>
                </a:cubicBezTo>
                <a:cubicBezTo>
                  <a:pt x="4811031" y="4865899"/>
                  <a:pt x="4810069" y="4861394"/>
                  <a:pt x="4810069" y="4861394"/>
                </a:cubicBezTo>
                <a:cubicBezTo>
                  <a:pt x="4813611" y="4855929"/>
                  <a:pt x="4809107" y="4856891"/>
                  <a:pt x="4805565" y="4862357"/>
                </a:cubicBezTo>
                <a:cubicBezTo>
                  <a:pt x="4805565" y="4862357"/>
                  <a:pt x="4805565" y="4862357"/>
                  <a:pt x="4801060" y="4863319"/>
                </a:cubicBezTo>
                <a:cubicBezTo>
                  <a:pt x="4839366" y="4822168"/>
                  <a:pt x="4864466" y="4807386"/>
                  <a:pt x="4898266" y="4767198"/>
                </a:cubicBezTo>
                <a:cubicBezTo>
                  <a:pt x="4903733" y="4770740"/>
                  <a:pt x="4907275" y="4765273"/>
                  <a:pt x="4912741" y="4768815"/>
                </a:cubicBezTo>
                <a:cubicBezTo>
                  <a:pt x="4958129" y="4716732"/>
                  <a:pt x="5008022" y="4663685"/>
                  <a:pt x="5052449" y="4607097"/>
                </a:cubicBezTo>
                <a:cubicBezTo>
                  <a:pt x="5101379" y="4549548"/>
                  <a:pt x="5144843" y="4488456"/>
                  <a:pt x="5184765" y="4432830"/>
                </a:cubicBezTo>
                <a:cubicBezTo>
                  <a:pt x="5171252" y="4435717"/>
                  <a:pt x="5159973" y="4471094"/>
                  <a:pt x="5143881" y="4483951"/>
                </a:cubicBezTo>
                <a:cubicBezTo>
                  <a:pt x="5144843" y="4488456"/>
                  <a:pt x="5135834" y="4490380"/>
                  <a:pt x="5131330" y="4491343"/>
                </a:cubicBezTo>
                <a:cubicBezTo>
                  <a:pt x="5105575" y="4525103"/>
                  <a:pt x="5072737" y="4569796"/>
                  <a:pt x="5037974" y="4605480"/>
                </a:cubicBezTo>
                <a:cubicBezTo>
                  <a:pt x="5000631" y="4651135"/>
                  <a:pt x="4959747" y="4702257"/>
                  <a:pt x="4920480" y="4738904"/>
                </a:cubicBezTo>
                <a:cubicBezTo>
                  <a:pt x="4915975" y="4739866"/>
                  <a:pt x="4903425" y="4747257"/>
                  <a:pt x="4903425" y="4747257"/>
                </a:cubicBezTo>
                <a:cubicBezTo>
                  <a:pt x="4880250" y="4771047"/>
                  <a:pt x="4858037" y="4799341"/>
                  <a:pt x="4838404" y="4817664"/>
                </a:cubicBezTo>
                <a:cubicBezTo>
                  <a:pt x="4833899" y="4818627"/>
                  <a:pt x="4837441" y="4813160"/>
                  <a:pt x="4829395" y="4819589"/>
                </a:cubicBezTo>
                <a:cubicBezTo>
                  <a:pt x="4833899" y="4818627"/>
                  <a:pt x="4830357" y="4824092"/>
                  <a:pt x="4831320" y="4828597"/>
                </a:cubicBezTo>
                <a:cubicBezTo>
                  <a:pt x="4800098" y="4858816"/>
                  <a:pt x="4766953" y="4880026"/>
                  <a:pt x="4739274" y="4904777"/>
                </a:cubicBezTo>
                <a:cubicBezTo>
                  <a:pt x="4742815" y="4899312"/>
                  <a:pt x="4747319" y="4898349"/>
                  <a:pt x="4750861" y="4892883"/>
                </a:cubicBezTo>
                <a:cubicBezTo>
                  <a:pt x="4769532" y="4870055"/>
                  <a:pt x="4789166" y="4851732"/>
                  <a:pt x="4781119" y="4858161"/>
                </a:cubicBezTo>
                <a:cubicBezTo>
                  <a:pt x="4800753" y="4839837"/>
                  <a:pt x="4822966" y="4811543"/>
                  <a:pt x="4838096" y="4794182"/>
                </a:cubicBezTo>
                <a:cubicBezTo>
                  <a:pt x="4841638" y="4788716"/>
                  <a:pt x="4841638" y="4788716"/>
                  <a:pt x="4846142" y="4787753"/>
                </a:cubicBezTo>
                <a:cubicBezTo>
                  <a:pt x="4843562" y="4797724"/>
                  <a:pt x="4853225" y="4776820"/>
                  <a:pt x="4855150" y="4785829"/>
                </a:cubicBezTo>
                <a:cubicBezTo>
                  <a:pt x="4862234" y="4774896"/>
                  <a:pt x="4869317" y="4763963"/>
                  <a:pt x="4872859" y="4758497"/>
                </a:cubicBezTo>
                <a:cubicBezTo>
                  <a:pt x="4884447" y="4746602"/>
                  <a:pt x="4892492" y="4740173"/>
                  <a:pt x="4899577" y="4729241"/>
                </a:cubicBezTo>
                <a:cubicBezTo>
                  <a:pt x="4919211" y="4710918"/>
                  <a:pt x="4943348" y="4691631"/>
                  <a:pt x="4951393" y="4685203"/>
                </a:cubicBezTo>
                <a:cubicBezTo>
                  <a:pt x="4946890" y="4686165"/>
                  <a:pt x="4950431" y="4680699"/>
                  <a:pt x="4950431" y="4680699"/>
                </a:cubicBezTo>
                <a:cubicBezTo>
                  <a:pt x="4953973" y="4675232"/>
                  <a:pt x="4957515" y="4669766"/>
                  <a:pt x="4965561" y="4663338"/>
                </a:cubicBezTo>
                <a:cubicBezTo>
                  <a:pt x="4965561" y="4663338"/>
                  <a:pt x="4970065" y="4662375"/>
                  <a:pt x="4969103" y="4657871"/>
                </a:cubicBezTo>
                <a:cubicBezTo>
                  <a:pt x="4980690" y="4645976"/>
                  <a:pt x="4992278" y="4634082"/>
                  <a:pt x="4999362" y="4623149"/>
                </a:cubicBezTo>
                <a:cubicBezTo>
                  <a:pt x="5010949" y="4611254"/>
                  <a:pt x="5023499" y="4603863"/>
                  <a:pt x="5014491" y="4605787"/>
                </a:cubicBezTo>
                <a:cubicBezTo>
                  <a:pt x="5025117" y="4589389"/>
                  <a:pt x="5040246" y="4572027"/>
                  <a:pt x="5059879" y="4553704"/>
                </a:cubicBezTo>
                <a:cubicBezTo>
                  <a:pt x="5063421" y="4548237"/>
                  <a:pt x="5070506" y="4537305"/>
                  <a:pt x="5078551" y="4530876"/>
                </a:cubicBezTo>
                <a:cubicBezTo>
                  <a:pt x="5078551" y="4530876"/>
                  <a:pt x="5083055" y="4529914"/>
                  <a:pt x="5083055" y="4529914"/>
                </a:cubicBezTo>
                <a:cubicBezTo>
                  <a:pt x="5082093" y="4525409"/>
                  <a:pt x="5086597" y="4524447"/>
                  <a:pt x="5086597" y="4524447"/>
                </a:cubicBezTo>
                <a:cubicBezTo>
                  <a:pt x="5085635" y="4519944"/>
                  <a:pt x="5085635" y="4519944"/>
                  <a:pt x="5085635" y="4519944"/>
                </a:cubicBezTo>
                <a:cubicBezTo>
                  <a:pt x="5085635" y="4519944"/>
                  <a:pt x="5085635" y="4519944"/>
                  <a:pt x="5090139" y="4518982"/>
                </a:cubicBezTo>
                <a:cubicBezTo>
                  <a:pt x="5115893" y="4485222"/>
                  <a:pt x="5141648" y="4451461"/>
                  <a:pt x="5159358" y="4424129"/>
                </a:cubicBezTo>
                <a:cubicBezTo>
                  <a:pt x="5163862" y="4423167"/>
                  <a:pt x="5168365" y="4422205"/>
                  <a:pt x="5167403" y="4417701"/>
                </a:cubicBezTo>
                <a:cubicBezTo>
                  <a:pt x="5171907" y="4416738"/>
                  <a:pt x="5171907" y="4416738"/>
                  <a:pt x="5171907" y="4416738"/>
                </a:cubicBezTo>
                <a:cubicBezTo>
                  <a:pt x="5171907" y="4416738"/>
                  <a:pt x="5176412" y="4415776"/>
                  <a:pt x="5175450" y="4411272"/>
                </a:cubicBezTo>
                <a:cubicBezTo>
                  <a:pt x="5174487" y="4406768"/>
                  <a:pt x="5174487" y="4406768"/>
                  <a:pt x="5174487" y="4406768"/>
                </a:cubicBezTo>
                <a:cubicBezTo>
                  <a:pt x="5185113" y="4390369"/>
                  <a:pt x="5210868" y="4356609"/>
                  <a:pt x="5198318" y="4363999"/>
                </a:cubicBezTo>
                <a:cubicBezTo>
                  <a:pt x="5198318" y="4363999"/>
                  <a:pt x="5198318" y="4363999"/>
                  <a:pt x="5201860" y="4358534"/>
                </a:cubicBezTo>
                <a:cubicBezTo>
                  <a:pt x="5206363" y="4357571"/>
                  <a:pt x="5204439" y="4348563"/>
                  <a:pt x="5204439" y="4348563"/>
                </a:cubicBezTo>
                <a:lnTo>
                  <a:pt x="5195619" y="4350447"/>
                </a:lnTo>
                <a:lnTo>
                  <a:pt x="5203077" y="4339435"/>
                </a:lnTo>
                <a:lnTo>
                  <a:pt x="5204128" y="4325131"/>
                </a:lnTo>
                <a:lnTo>
                  <a:pt x="5204204" y="4325020"/>
                </a:lnTo>
                <a:lnTo>
                  <a:pt x="5218092" y="4313267"/>
                </a:lnTo>
                <a:cubicBezTo>
                  <a:pt x="5221513" y="4307238"/>
                  <a:pt x="5224574" y="4299519"/>
                  <a:pt x="5229887" y="4291321"/>
                </a:cubicBezTo>
                <a:cubicBezTo>
                  <a:pt x="5229887" y="4291321"/>
                  <a:pt x="5234391" y="4290358"/>
                  <a:pt x="5234391" y="4290358"/>
                </a:cubicBezTo>
                <a:cubicBezTo>
                  <a:pt x="5233429" y="4285854"/>
                  <a:pt x="5237933" y="4284892"/>
                  <a:pt x="5233429" y="4285854"/>
                </a:cubicBezTo>
                <a:cubicBezTo>
                  <a:pt x="5233429" y="4285854"/>
                  <a:pt x="5233429" y="4285854"/>
                  <a:pt x="5232466" y="4281350"/>
                </a:cubicBezTo>
                <a:cubicBezTo>
                  <a:pt x="5236008" y="4275884"/>
                  <a:pt x="5240512" y="4274922"/>
                  <a:pt x="5245016" y="4273959"/>
                </a:cubicBezTo>
                <a:cubicBezTo>
                  <a:pt x="5241474" y="4279425"/>
                  <a:pt x="5241474" y="4279425"/>
                  <a:pt x="5241474" y="4279425"/>
                </a:cubicBezTo>
                <a:cubicBezTo>
                  <a:pt x="5237933" y="4284892"/>
                  <a:pt x="5238895" y="4289396"/>
                  <a:pt x="5238895" y="4289396"/>
                </a:cubicBezTo>
                <a:cubicBezTo>
                  <a:pt x="5243399" y="4288434"/>
                  <a:pt x="5247903" y="4287471"/>
                  <a:pt x="5246941" y="4282967"/>
                </a:cubicBezTo>
                <a:cubicBezTo>
                  <a:pt x="5251445" y="4282005"/>
                  <a:pt x="5251445" y="4282005"/>
                  <a:pt x="5251445" y="4282005"/>
                </a:cubicBezTo>
                <a:cubicBezTo>
                  <a:pt x="5252407" y="4286509"/>
                  <a:pt x="5232773" y="4304833"/>
                  <a:pt x="5238240" y="4308374"/>
                </a:cubicBezTo>
                <a:cubicBezTo>
                  <a:pt x="5269153" y="4254673"/>
                  <a:pt x="5312618" y="4193582"/>
                  <a:pt x="5347073" y="4134414"/>
                </a:cubicBezTo>
                <a:cubicBezTo>
                  <a:pt x="5350615" y="4128948"/>
                  <a:pt x="5353195" y="4118977"/>
                  <a:pt x="5356737" y="4113510"/>
                </a:cubicBezTo>
                <a:cubicBezTo>
                  <a:pt x="5355775" y="4109007"/>
                  <a:pt x="5356737" y="4113510"/>
                  <a:pt x="5360278" y="4108045"/>
                </a:cubicBezTo>
                <a:cubicBezTo>
                  <a:pt x="5387651" y="4059810"/>
                  <a:pt x="5416641" y="3997101"/>
                  <a:pt x="5440163" y="3930850"/>
                </a:cubicBezTo>
                <a:cubicBezTo>
                  <a:pt x="5443705" y="3925383"/>
                  <a:pt x="5448209" y="3924421"/>
                  <a:pt x="5447247" y="3919918"/>
                </a:cubicBezTo>
                <a:cubicBezTo>
                  <a:pt x="5448209" y="3924421"/>
                  <a:pt x="5449172" y="3928925"/>
                  <a:pt x="5441125" y="3935354"/>
                </a:cubicBezTo>
                <a:cubicBezTo>
                  <a:pt x="5445630" y="3934392"/>
                  <a:pt x="5446592" y="3938895"/>
                  <a:pt x="5443050" y="3944362"/>
                </a:cubicBezTo>
                <a:cubicBezTo>
                  <a:pt x="5437584" y="3940820"/>
                  <a:pt x="5436929" y="3959799"/>
                  <a:pt x="5437891" y="3964303"/>
                </a:cubicBezTo>
                <a:cubicBezTo>
                  <a:pt x="5437891" y="3964303"/>
                  <a:pt x="5433387" y="3965265"/>
                  <a:pt x="5434349" y="3969770"/>
                </a:cubicBezTo>
                <a:cubicBezTo>
                  <a:pt x="5434349" y="3969770"/>
                  <a:pt x="5435311" y="3974273"/>
                  <a:pt x="5435311" y="3974273"/>
                </a:cubicBezTo>
                <a:cubicBezTo>
                  <a:pt x="5433694" y="3988747"/>
                  <a:pt x="5422414" y="4024125"/>
                  <a:pt x="5425955" y="4018659"/>
                </a:cubicBezTo>
                <a:cubicBezTo>
                  <a:pt x="5424993" y="4014155"/>
                  <a:pt x="5429498" y="4013193"/>
                  <a:pt x="5428535" y="4008688"/>
                </a:cubicBezTo>
                <a:cubicBezTo>
                  <a:pt x="5429498" y="4013193"/>
                  <a:pt x="5430460" y="4017697"/>
                  <a:pt x="5430460" y="4017697"/>
                </a:cubicBezTo>
                <a:cubicBezTo>
                  <a:pt x="5430460" y="4017697"/>
                  <a:pt x="5434964" y="4016735"/>
                  <a:pt x="5438505" y="4011268"/>
                </a:cubicBezTo>
                <a:cubicBezTo>
                  <a:pt x="5438505" y="4011268"/>
                  <a:pt x="5438505" y="4011268"/>
                  <a:pt x="5439468" y="4015773"/>
                </a:cubicBezTo>
                <a:cubicBezTo>
                  <a:pt x="5439468" y="4015773"/>
                  <a:pt x="5434964" y="4016735"/>
                  <a:pt x="5435926" y="4021238"/>
                </a:cubicBezTo>
                <a:cubicBezTo>
                  <a:pt x="5435926" y="4021238"/>
                  <a:pt x="5435926" y="4021238"/>
                  <a:pt x="5436889" y="4025742"/>
                </a:cubicBezTo>
                <a:cubicBezTo>
                  <a:pt x="5430767" y="4041179"/>
                  <a:pt x="5428188" y="4051149"/>
                  <a:pt x="5429150" y="4055653"/>
                </a:cubicBezTo>
                <a:cubicBezTo>
                  <a:pt x="5430112" y="4060158"/>
                  <a:pt x="5430112" y="4060158"/>
                  <a:pt x="5430112" y="4060158"/>
                </a:cubicBezTo>
                <a:cubicBezTo>
                  <a:pt x="5430112" y="4060158"/>
                  <a:pt x="5430112" y="4060158"/>
                  <a:pt x="5433654" y="4054691"/>
                </a:cubicBezTo>
                <a:cubicBezTo>
                  <a:pt x="5430112" y="4060158"/>
                  <a:pt x="5434616" y="4059196"/>
                  <a:pt x="5438158" y="4053729"/>
                </a:cubicBezTo>
                <a:cubicBezTo>
                  <a:pt x="5422373" y="4090069"/>
                  <a:pt x="5418177" y="4114514"/>
                  <a:pt x="5410438" y="4144425"/>
                </a:cubicBezTo>
                <a:cubicBezTo>
                  <a:pt x="5401737" y="4169832"/>
                  <a:pt x="5393036" y="4195239"/>
                  <a:pt x="5377252" y="4231578"/>
                </a:cubicBezTo>
                <a:cubicBezTo>
                  <a:pt x="5380794" y="4226112"/>
                  <a:pt x="5381756" y="4230616"/>
                  <a:pt x="5378214" y="4236082"/>
                </a:cubicBezTo>
                <a:cubicBezTo>
                  <a:pt x="5378214" y="4236082"/>
                  <a:pt x="5378214" y="4236082"/>
                  <a:pt x="5373710" y="4237045"/>
                </a:cubicBezTo>
                <a:cubicBezTo>
                  <a:pt x="5373710" y="4237045"/>
                  <a:pt x="5374672" y="4241549"/>
                  <a:pt x="5374672" y="4241549"/>
                </a:cubicBezTo>
                <a:cubicBezTo>
                  <a:pt x="5371130" y="4247016"/>
                  <a:pt x="5371130" y="4247016"/>
                  <a:pt x="5371130" y="4247016"/>
                </a:cubicBezTo>
                <a:cubicBezTo>
                  <a:pt x="5365009" y="4262452"/>
                  <a:pt x="5365009" y="4262452"/>
                  <a:pt x="5365009" y="4262452"/>
                </a:cubicBezTo>
                <a:cubicBezTo>
                  <a:pt x="5369513" y="4261490"/>
                  <a:pt x="5365971" y="4266956"/>
                  <a:pt x="5366934" y="4271460"/>
                </a:cubicBezTo>
                <a:cubicBezTo>
                  <a:pt x="5374017" y="4260528"/>
                  <a:pt x="5369513" y="4261490"/>
                  <a:pt x="5372092" y="4251519"/>
                </a:cubicBezTo>
                <a:cubicBezTo>
                  <a:pt x="5372092" y="4251519"/>
                  <a:pt x="5376597" y="4250557"/>
                  <a:pt x="5376597" y="4250557"/>
                </a:cubicBezTo>
                <a:cubicBezTo>
                  <a:pt x="5376597" y="4250557"/>
                  <a:pt x="5376597" y="4250557"/>
                  <a:pt x="5377559" y="4255061"/>
                </a:cubicBezTo>
                <a:cubicBezTo>
                  <a:pt x="5382063" y="4254099"/>
                  <a:pt x="5381101" y="4249594"/>
                  <a:pt x="5381101" y="4249594"/>
                </a:cubicBezTo>
                <a:cubicBezTo>
                  <a:pt x="5381101" y="4249594"/>
                  <a:pt x="5380139" y="4245091"/>
                  <a:pt x="5380139" y="4245091"/>
                </a:cubicBezTo>
                <a:cubicBezTo>
                  <a:pt x="5383681" y="4239624"/>
                  <a:pt x="5383681" y="4239624"/>
                  <a:pt x="5383681" y="4239624"/>
                </a:cubicBezTo>
                <a:cubicBezTo>
                  <a:pt x="5387222" y="4234158"/>
                  <a:pt x="5384335" y="4220646"/>
                  <a:pt x="5389802" y="4224188"/>
                </a:cubicBezTo>
                <a:cubicBezTo>
                  <a:pt x="5397847" y="4217759"/>
                  <a:pt x="5384335" y="4220646"/>
                  <a:pt x="5387877" y="4215179"/>
                </a:cubicBezTo>
                <a:cubicBezTo>
                  <a:pt x="5391419" y="4209714"/>
                  <a:pt x="5392381" y="4214217"/>
                  <a:pt x="5396885" y="4213255"/>
                </a:cubicBezTo>
                <a:cubicBezTo>
                  <a:pt x="5399465" y="4203285"/>
                  <a:pt x="5403662" y="4178840"/>
                  <a:pt x="5403662" y="4178840"/>
                </a:cubicBezTo>
                <a:cubicBezTo>
                  <a:pt x="5408821" y="4158899"/>
                  <a:pt x="5425568" y="4127064"/>
                  <a:pt x="5428147" y="4117093"/>
                </a:cubicBezTo>
                <a:cubicBezTo>
                  <a:pt x="5431689" y="4111627"/>
                  <a:pt x="5428147" y="4117093"/>
                  <a:pt x="5423643" y="4118055"/>
                </a:cubicBezTo>
                <a:cubicBezTo>
                  <a:pt x="5428147" y="4117093"/>
                  <a:pt x="5430726" y="4107123"/>
                  <a:pt x="5430726" y="4107123"/>
                </a:cubicBezTo>
                <a:cubicBezTo>
                  <a:pt x="5430726" y="4107123"/>
                  <a:pt x="5428802" y="4098114"/>
                  <a:pt x="5428802" y="4098114"/>
                </a:cubicBezTo>
                <a:cubicBezTo>
                  <a:pt x="5432344" y="4092649"/>
                  <a:pt x="5434269" y="4101656"/>
                  <a:pt x="5433306" y="4097152"/>
                </a:cubicBezTo>
                <a:cubicBezTo>
                  <a:pt x="5441352" y="4090724"/>
                  <a:pt x="5430419" y="4083640"/>
                  <a:pt x="5440389" y="4086220"/>
                </a:cubicBezTo>
                <a:cubicBezTo>
                  <a:pt x="5441045" y="4067241"/>
                  <a:pt x="5446859" y="4028322"/>
                  <a:pt x="5458446" y="4016427"/>
                </a:cubicBezTo>
                <a:cubicBezTo>
                  <a:pt x="5459408" y="4020931"/>
                  <a:pt x="5454905" y="4021893"/>
                  <a:pt x="5449438" y="4018351"/>
                </a:cubicBezTo>
                <a:cubicBezTo>
                  <a:pt x="5465222" y="3982012"/>
                  <a:pt x="5481663" y="3926694"/>
                  <a:pt x="5482318" y="3907715"/>
                </a:cubicBezTo>
                <a:cubicBezTo>
                  <a:pt x="5484897" y="3897745"/>
                  <a:pt x="5510344" y="3840502"/>
                  <a:pt x="5505533" y="3817982"/>
                </a:cubicBezTo>
                <a:cubicBezTo>
                  <a:pt x="5508113" y="3808011"/>
                  <a:pt x="5505533" y="3817982"/>
                  <a:pt x="5510038" y="3817020"/>
                </a:cubicBezTo>
                <a:cubicBezTo>
                  <a:pt x="5507151" y="3803507"/>
                  <a:pt x="5519393" y="3772634"/>
                  <a:pt x="5525514" y="3757197"/>
                </a:cubicBezTo>
                <a:cubicBezTo>
                  <a:pt x="5525514" y="3757197"/>
                  <a:pt x="5522935" y="3767168"/>
                  <a:pt x="5528401" y="3770709"/>
                </a:cubicBezTo>
                <a:cubicBezTo>
                  <a:pt x="5530674" y="3737256"/>
                  <a:pt x="5528094" y="3747227"/>
                  <a:pt x="5520048" y="3753656"/>
                </a:cubicBezTo>
                <a:cubicBezTo>
                  <a:pt x="5530366" y="3713774"/>
                  <a:pt x="5529404" y="3709270"/>
                  <a:pt x="5543571" y="3687405"/>
                </a:cubicBezTo>
                <a:cubicBezTo>
                  <a:pt x="5543571" y="3687405"/>
                  <a:pt x="5547113" y="3681939"/>
                  <a:pt x="5547113" y="3681939"/>
                </a:cubicBezTo>
                <a:cubicBezTo>
                  <a:pt x="5547113" y="3681939"/>
                  <a:pt x="5547113" y="3681939"/>
                  <a:pt x="5546151" y="3677434"/>
                </a:cubicBezTo>
                <a:cubicBezTo>
                  <a:pt x="5546151" y="3677434"/>
                  <a:pt x="5541647" y="3678397"/>
                  <a:pt x="5541647" y="3678397"/>
                </a:cubicBezTo>
                <a:cubicBezTo>
                  <a:pt x="5541647" y="3678397"/>
                  <a:pt x="5540684" y="3673892"/>
                  <a:pt x="5544226" y="3668427"/>
                </a:cubicBezTo>
                <a:cubicBezTo>
                  <a:pt x="5544226" y="3668427"/>
                  <a:pt x="5544226" y="3668427"/>
                  <a:pt x="5545189" y="3672930"/>
                </a:cubicBezTo>
                <a:cubicBezTo>
                  <a:pt x="5545189" y="3672930"/>
                  <a:pt x="5545189" y="3672930"/>
                  <a:pt x="5549693" y="3671968"/>
                </a:cubicBezTo>
                <a:cubicBezTo>
                  <a:pt x="5548731" y="3667464"/>
                  <a:pt x="5548731" y="3667464"/>
                  <a:pt x="5547768" y="3662960"/>
                </a:cubicBezTo>
                <a:cubicBezTo>
                  <a:pt x="5551310" y="3657493"/>
                  <a:pt x="5551310" y="3657493"/>
                  <a:pt x="5551310" y="3657493"/>
                </a:cubicBezTo>
                <a:cubicBezTo>
                  <a:pt x="5554852" y="3652028"/>
                  <a:pt x="5559049" y="3627582"/>
                  <a:pt x="5548423" y="3643981"/>
                </a:cubicBezTo>
                <a:cubicBezTo>
                  <a:pt x="5551965" y="3638516"/>
                  <a:pt x="5551965" y="3638516"/>
                  <a:pt x="5551003" y="3634011"/>
                </a:cubicBezTo>
                <a:cubicBezTo>
                  <a:pt x="5551003" y="3634011"/>
                  <a:pt x="5546498" y="3634974"/>
                  <a:pt x="5547461" y="3639478"/>
                </a:cubicBezTo>
                <a:cubicBezTo>
                  <a:pt x="5547461" y="3639478"/>
                  <a:pt x="5542957" y="3640440"/>
                  <a:pt x="5543919" y="3644943"/>
                </a:cubicBezTo>
                <a:cubicBezTo>
                  <a:pt x="5542957" y="3640440"/>
                  <a:pt x="5541995" y="3635936"/>
                  <a:pt x="5541995" y="3635936"/>
                </a:cubicBezTo>
                <a:cubicBezTo>
                  <a:pt x="5545536" y="3630469"/>
                  <a:pt x="5548116" y="3620499"/>
                  <a:pt x="5549733" y="3606025"/>
                </a:cubicBezTo>
                <a:cubicBezTo>
                  <a:pt x="5554892" y="3586084"/>
                  <a:pt x="5560052" y="3566143"/>
                  <a:pt x="5561668" y="3551669"/>
                </a:cubicBezTo>
                <a:cubicBezTo>
                  <a:pt x="5560706" y="3547164"/>
                  <a:pt x="5565210" y="3546202"/>
                  <a:pt x="5565210" y="3546202"/>
                </a:cubicBezTo>
                <a:cubicBezTo>
                  <a:pt x="5565210" y="3546202"/>
                  <a:pt x="5564248" y="3541699"/>
                  <a:pt x="5564248" y="3541699"/>
                </a:cubicBezTo>
                <a:cubicBezTo>
                  <a:pt x="5562323" y="3532690"/>
                  <a:pt x="5564903" y="3522720"/>
                  <a:pt x="5568445" y="3517253"/>
                </a:cubicBezTo>
                <a:cubicBezTo>
                  <a:pt x="5567483" y="3512750"/>
                  <a:pt x="5570062" y="3502779"/>
                  <a:pt x="5569100" y="3498276"/>
                </a:cubicBezTo>
                <a:cubicBezTo>
                  <a:pt x="5571679" y="3488305"/>
                  <a:pt x="5577801" y="3472868"/>
                  <a:pt x="5580380" y="3462898"/>
                </a:cubicBezTo>
                <a:cubicBezTo>
                  <a:pt x="5584885" y="3461936"/>
                  <a:pt x="5584885" y="3461936"/>
                  <a:pt x="5584885" y="3461936"/>
                </a:cubicBezTo>
                <a:cubicBezTo>
                  <a:pt x="5583922" y="3457431"/>
                  <a:pt x="5583922" y="3457431"/>
                  <a:pt x="5582960" y="3452927"/>
                </a:cubicBezTo>
                <a:cubicBezTo>
                  <a:pt x="5586502" y="3447461"/>
                  <a:pt x="5581998" y="3448424"/>
                  <a:pt x="5581998" y="3448424"/>
                </a:cubicBezTo>
                <a:cubicBezTo>
                  <a:pt x="5578456" y="3453889"/>
                  <a:pt x="5578456" y="3453889"/>
                  <a:pt x="5578456" y="3453889"/>
                </a:cubicBezTo>
                <a:cubicBezTo>
                  <a:pt x="5581035" y="3443919"/>
                  <a:pt x="5591661" y="3427520"/>
                  <a:pt x="5585232" y="3419474"/>
                </a:cubicBezTo>
                <a:cubicBezTo>
                  <a:pt x="5589736" y="3418512"/>
                  <a:pt x="5589736" y="3418512"/>
                  <a:pt x="5588774" y="3414008"/>
                </a:cubicBezTo>
                <a:cubicBezTo>
                  <a:pt x="5592316" y="3408542"/>
                  <a:pt x="5587812" y="3409504"/>
                  <a:pt x="5587812" y="3409504"/>
                </a:cubicBezTo>
                <a:cubicBezTo>
                  <a:pt x="5593934" y="3394067"/>
                  <a:pt x="5582038" y="3382480"/>
                  <a:pt x="5590084" y="3376051"/>
                </a:cubicBezTo>
                <a:cubicBezTo>
                  <a:pt x="5591047" y="3380555"/>
                  <a:pt x="5591047" y="3380555"/>
                  <a:pt x="5591047" y="3380555"/>
                </a:cubicBezTo>
                <a:cubicBezTo>
                  <a:pt x="5588467" y="3390525"/>
                  <a:pt x="5589429" y="3395030"/>
                  <a:pt x="5593934" y="3394067"/>
                </a:cubicBezTo>
                <a:cubicBezTo>
                  <a:pt x="5593934" y="3394067"/>
                  <a:pt x="5597475" y="3388601"/>
                  <a:pt x="5596512" y="3384097"/>
                </a:cubicBezTo>
                <a:cubicBezTo>
                  <a:pt x="5600054" y="3378631"/>
                  <a:pt x="5600054" y="3378631"/>
                  <a:pt x="5600054" y="3378631"/>
                </a:cubicBezTo>
                <a:cubicBezTo>
                  <a:pt x="5609062" y="3376706"/>
                  <a:pt x="5607446" y="3391181"/>
                  <a:pt x="5599399" y="3397610"/>
                </a:cubicBezTo>
                <a:cubicBezTo>
                  <a:pt x="5607446" y="3391181"/>
                  <a:pt x="5607752" y="3414663"/>
                  <a:pt x="5609370" y="3400188"/>
                </a:cubicBezTo>
                <a:cubicBezTo>
                  <a:pt x="5598437" y="3393105"/>
                  <a:pt x="5624500" y="3382827"/>
                  <a:pt x="5616146" y="3365773"/>
                </a:cubicBezTo>
                <a:cubicBezTo>
                  <a:pt x="5619688" y="3360307"/>
                  <a:pt x="5619688" y="3360307"/>
                  <a:pt x="5619688" y="3360307"/>
                </a:cubicBezTo>
                <a:cubicBezTo>
                  <a:pt x="5619688" y="3360307"/>
                  <a:pt x="5618726" y="3355803"/>
                  <a:pt x="5618726" y="3355803"/>
                </a:cubicBezTo>
                <a:cubicBezTo>
                  <a:pt x="5622267" y="3350336"/>
                  <a:pt x="5617764" y="3351299"/>
                  <a:pt x="5617764" y="3351299"/>
                </a:cubicBezTo>
                <a:cubicBezTo>
                  <a:pt x="5618726" y="3355803"/>
                  <a:pt x="5614222" y="3356765"/>
                  <a:pt x="5614222" y="3356765"/>
                </a:cubicBezTo>
                <a:cubicBezTo>
                  <a:pt x="5613259" y="3352261"/>
                  <a:pt x="5615839" y="3342291"/>
                  <a:pt x="5611335" y="3343253"/>
                </a:cubicBezTo>
                <a:cubicBezTo>
                  <a:pt x="5607793" y="3348720"/>
                  <a:pt x="5610373" y="3338749"/>
                  <a:pt x="5605868" y="3339711"/>
                </a:cubicBezTo>
                <a:cubicBezTo>
                  <a:pt x="5603289" y="3349682"/>
                  <a:pt x="5604251" y="3354186"/>
                  <a:pt x="5601672" y="3364156"/>
                </a:cubicBezTo>
                <a:cubicBezTo>
                  <a:pt x="5600710" y="3359652"/>
                  <a:pt x="5600710" y="3359652"/>
                  <a:pt x="5600710" y="3359652"/>
                </a:cubicBezTo>
                <a:cubicBezTo>
                  <a:pt x="5599747" y="3355148"/>
                  <a:pt x="5598785" y="3350644"/>
                  <a:pt x="5594281" y="3351607"/>
                </a:cubicBezTo>
                <a:lnTo>
                  <a:pt x="5592057" y="3360201"/>
                </a:lnTo>
                <a:lnTo>
                  <a:pt x="5590783" y="3351765"/>
                </a:lnTo>
                <a:cubicBezTo>
                  <a:pt x="5591712" y="3345091"/>
                  <a:pt x="5593646" y="3337613"/>
                  <a:pt x="5593974" y="3328124"/>
                </a:cubicBezTo>
                <a:cubicBezTo>
                  <a:pt x="5581731" y="3358997"/>
                  <a:pt x="5588507" y="3324583"/>
                  <a:pt x="5577575" y="3317498"/>
                </a:cubicBezTo>
                <a:cubicBezTo>
                  <a:pt x="5581116" y="3312032"/>
                  <a:pt x="5583041" y="3321040"/>
                  <a:pt x="5583041" y="3321040"/>
                </a:cubicBezTo>
                <a:cubicBezTo>
                  <a:pt x="5587545" y="3320078"/>
                  <a:pt x="5587545" y="3320078"/>
                  <a:pt x="5587545" y="3320078"/>
                </a:cubicBezTo>
                <a:cubicBezTo>
                  <a:pt x="5588507" y="3324583"/>
                  <a:pt x="5588507" y="3324583"/>
                  <a:pt x="5592049" y="3319116"/>
                </a:cubicBezTo>
                <a:cubicBezTo>
                  <a:pt x="5592049" y="3319116"/>
                  <a:pt x="5591087" y="3314611"/>
                  <a:pt x="5590125" y="3310107"/>
                </a:cubicBezTo>
                <a:cubicBezTo>
                  <a:pt x="5589163" y="3305604"/>
                  <a:pt x="5589163" y="3305604"/>
                  <a:pt x="5589163" y="3305604"/>
                </a:cubicBezTo>
                <a:cubicBezTo>
                  <a:pt x="5592704" y="3300137"/>
                  <a:pt x="5598170" y="3303679"/>
                  <a:pt x="5596246" y="3294671"/>
                </a:cubicBezTo>
                <a:cubicBezTo>
                  <a:pt x="5597208" y="3299175"/>
                  <a:pt x="5597208" y="3299175"/>
                  <a:pt x="5598170" y="3303679"/>
                </a:cubicBezTo>
                <a:cubicBezTo>
                  <a:pt x="5599132" y="3308183"/>
                  <a:pt x="5603637" y="3307220"/>
                  <a:pt x="5602675" y="3302717"/>
                </a:cubicBezTo>
                <a:cubicBezTo>
                  <a:pt x="5607179" y="3301755"/>
                  <a:pt x="5606217" y="3297250"/>
                  <a:pt x="5605254" y="3292746"/>
                </a:cubicBezTo>
                <a:cubicBezTo>
                  <a:pt x="5604292" y="3288243"/>
                  <a:pt x="5604292" y="3288243"/>
                  <a:pt x="5603330" y="3283738"/>
                </a:cubicBezTo>
                <a:cubicBezTo>
                  <a:pt x="5601405" y="3274731"/>
                  <a:pt x="5594976" y="3266684"/>
                  <a:pt x="5592397" y="3276655"/>
                </a:cubicBezTo>
                <a:cubicBezTo>
                  <a:pt x="5591434" y="3272151"/>
                  <a:pt x="5591434" y="3272151"/>
                  <a:pt x="5586930" y="3273113"/>
                </a:cubicBezTo>
                <a:cubicBezTo>
                  <a:pt x="5586930" y="3273113"/>
                  <a:pt x="5586930" y="3273113"/>
                  <a:pt x="5583389" y="3278580"/>
                </a:cubicBezTo>
                <a:cubicBezTo>
                  <a:pt x="5582427" y="3274075"/>
                  <a:pt x="5585006" y="3264105"/>
                  <a:pt x="5583081" y="3255097"/>
                </a:cubicBezTo>
                <a:cubicBezTo>
                  <a:pt x="5585006" y="3264105"/>
                  <a:pt x="5582427" y="3274075"/>
                  <a:pt x="5585968" y="3268609"/>
                </a:cubicBezTo>
                <a:cubicBezTo>
                  <a:pt x="5594014" y="3262181"/>
                  <a:pt x="5583081" y="3255097"/>
                  <a:pt x="5591127" y="3248668"/>
                </a:cubicBezTo>
                <a:cubicBezTo>
                  <a:pt x="5595632" y="3247705"/>
                  <a:pt x="5595632" y="3247705"/>
                  <a:pt x="5595632" y="3247705"/>
                </a:cubicBezTo>
                <a:cubicBezTo>
                  <a:pt x="5595632" y="3247705"/>
                  <a:pt x="5595632" y="3247705"/>
                  <a:pt x="5594669" y="3243202"/>
                </a:cubicBezTo>
                <a:cubicBezTo>
                  <a:pt x="5594669" y="3243202"/>
                  <a:pt x="5594669" y="3243202"/>
                  <a:pt x="5593707" y="3238698"/>
                </a:cubicBezTo>
                <a:cubicBezTo>
                  <a:pt x="5589203" y="3239660"/>
                  <a:pt x="5589203" y="3239660"/>
                  <a:pt x="5589203" y="3239660"/>
                </a:cubicBezTo>
                <a:cubicBezTo>
                  <a:pt x="5592745" y="3234193"/>
                  <a:pt x="5592745" y="3234193"/>
                  <a:pt x="5596286" y="3228728"/>
                </a:cubicBezTo>
                <a:cubicBezTo>
                  <a:pt x="5589858" y="3220681"/>
                  <a:pt x="5592437" y="3210711"/>
                  <a:pt x="5590512" y="3201704"/>
                </a:cubicBezTo>
                <a:cubicBezTo>
                  <a:pt x="5591475" y="3206207"/>
                  <a:pt x="5592437" y="3210711"/>
                  <a:pt x="5592437" y="3210711"/>
                </a:cubicBezTo>
                <a:cubicBezTo>
                  <a:pt x="5593092" y="3191733"/>
                  <a:pt x="5589550" y="3197199"/>
                  <a:pt x="5595672" y="3181763"/>
                </a:cubicBezTo>
                <a:cubicBezTo>
                  <a:pt x="5596634" y="3186266"/>
                  <a:pt x="5601139" y="3185304"/>
                  <a:pt x="5601139" y="3185304"/>
                </a:cubicBezTo>
                <a:cubicBezTo>
                  <a:pt x="5601139" y="3185304"/>
                  <a:pt x="5600176" y="3180800"/>
                  <a:pt x="5600176" y="3180800"/>
                </a:cubicBezTo>
                <a:cubicBezTo>
                  <a:pt x="5604680" y="3179838"/>
                  <a:pt x="5604680" y="3179838"/>
                  <a:pt x="5604680" y="3179838"/>
                </a:cubicBezTo>
                <a:cubicBezTo>
                  <a:pt x="5601446" y="3208787"/>
                  <a:pt x="5605642" y="3184342"/>
                  <a:pt x="5610146" y="3183379"/>
                </a:cubicBezTo>
                <a:cubicBezTo>
                  <a:pt x="5608529" y="3197855"/>
                  <a:pt x="5606912" y="3212329"/>
                  <a:pt x="5609799" y="3225841"/>
                </a:cubicBezTo>
                <a:cubicBezTo>
                  <a:pt x="5605295" y="3226803"/>
                  <a:pt x="5605295" y="3226803"/>
                  <a:pt x="5605295" y="3226803"/>
                </a:cubicBezTo>
                <a:cubicBezTo>
                  <a:pt x="5602715" y="3236773"/>
                  <a:pt x="5603677" y="3241278"/>
                  <a:pt x="5604639" y="3245781"/>
                </a:cubicBezTo>
                <a:cubicBezTo>
                  <a:pt x="5607219" y="3235811"/>
                  <a:pt x="5606257" y="3231307"/>
                  <a:pt x="5610761" y="3230344"/>
                </a:cubicBezTo>
                <a:cubicBezTo>
                  <a:pt x="5609144" y="3244819"/>
                  <a:pt x="5613648" y="3243856"/>
                  <a:pt x="5611068" y="3253827"/>
                </a:cubicBezTo>
                <a:cubicBezTo>
                  <a:pt x="5611068" y="3253827"/>
                  <a:pt x="5612031" y="3258332"/>
                  <a:pt x="5607526" y="3259294"/>
                </a:cubicBezTo>
                <a:cubicBezTo>
                  <a:pt x="5608488" y="3263797"/>
                  <a:pt x="5608488" y="3263797"/>
                  <a:pt x="5608488" y="3263797"/>
                </a:cubicBezTo>
                <a:cubicBezTo>
                  <a:pt x="5609451" y="3268302"/>
                  <a:pt x="5610413" y="3272806"/>
                  <a:pt x="5613955" y="3267339"/>
                </a:cubicBezTo>
                <a:cubicBezTo>
                  <a:pt x="5617497" y="3261873"/>
                  <a:pt x="5617497" y="3261873"/>
                  <a:pt x="5617497" y="3261873"/>
                </a:cubicBezTo>
                <a:cubicBezTo>
                  <a:pt x="5622000" y="3260911"/>
                  <a:pt x="5621038" y="3256407"/>
                  <a:pt x="5620076" y="3251903"/>
                </a:cubicBezTo>
                <a:cubicBezTo>
                  <a:pt x="5619114" y="3247399"/>
                  <a:pt x="5619114" y="3247399"/>
                  <a:pt x="5619114" y="3247399"/>
                </a:cubicBezTo>
                <a:cubicBezTo>
                  <a:pt x="5614610" y="3248361"/>
                  <a:pt x="5614610" y="3248361"/>
                  <a:pt x="5614610" y="3248361"/>
                </a:cubicBezTo>
                <a:cubicBezTo>
                  <a:pt x="5611724" y="3234849"/>
                  <a:pt x="5618500" y="3200433"/>
                  <a:pt x="5614651" y="3182417"/>
                </a:cubicBezTo>
                <a:cubicBezTo>
                  <a:pt x="5618192" y="3176951"/>
                  <a:pt x="5618192" y="3176951"/>
                  <a:pt x="5618192" y="3176951"/>
                </a:cubicBezTo>
                <a:cubicBezTo>
                  <a:pt x="5618192" y="3176951"/>
                  <a:pt x="5618192" y="3176951"/>
                  <a:pt x="5617229" y="3172447"/>
                </a:cubicBezTo>
                <a:cubicBezTo>
                  <a:pt x="5617229" y="3172447"/>
                  <a:pt x="5616267" y="3167943"/>
                  <a:pt x="5616267" y="3167943"/>
                </a:cubicBezTo>
                <a:cubicBezTo>
                  <a:pt x="5614343" y="3158935"/>
                  <a:pt x="5615960" y="3144461"/>
                  <a:pt x="5619502" y="3138994"/>
                </a:cubicBezTo>
                <a:cubicBezTo>
                  <a:pt x="5614998" y="3139956"/>
                  <a:pt x="5614998" y="3139956"/>
                  <a:pt x="5614998" y="3139956"/>
                </a:cubicBezTo>
                <a:cubicBezTo>
                  <a:pt x="5618540" y="3134491"/>
                  <a:pt x="5618540" y="3134491"/>
                  <a:pt x="5618540" y="3134491"/>
                </a:cubicBezTo>
                <a:cubicBezTo>
                  <a:pt x="5618540" y="3134491"/>
                  <a:pt x="5622082" y="3129024"/>
                  <a:pt x="5621120" y="3124519"/>
                </a:cubicBezTo>
                <a:cubicBezTo>
                  <a:pt x="5621120" y="3124519"/>
                  <a:pt x="5620158" y="3120015"/>
                  <a:pt x="5615653" y="3120977"/>
                </a:cubicBezTo>
                <a:cubicBezTo>
                  <a:pt x="5610535" y="3074976"/>
                  <a:pt x="5619236" y="3049568"/>
                  <a:pt x="5607995" y="3019002"/>
                </a:cubicBezTo>
                <a:cubicBezTo>
                  <a:pt x="5612500" y="3018040"/>
                  <a:pt x="5611538" y="3013536"/>
                  <a:pt x="5610575" y="3009032"/>
                </a:cubicBezTo>
                <a:cubicBezTo>
                  <a:pt x="5610575" y="3009032"/>
                  <a:pt x="5609613" y="3004527"/>
                  <a:pt x="5609613" y="3004527"/>
                </a:cubicBezTo>
                <a:cubicBezTo>
                  <a:pt x="5605109" y="3005490"/>
                  <a:pt x="5605109" y="3005490"/>
                  <a:pt x="5605109" y="3005490"/>
                </a:cubicBezTo>
                <a:cubicBezTo>
                  <a:pt x="5613154" y="2999061"/>
                  <a:pt x="5610267" y="2985549"/>
                  <a:pt x="5608343" y="2976541"/>
                </a:cubicBezTo>
                <a:cubicBezTo>
                  <a:pt x="5608343" y="2976541"/>
                  <a:pt x="5607380" y="2972037"/>
                  <a:pt x="5607380" y="2972037"/>
                </a:cubicBezTo>
                <a:cubicBezTo>
                  <a:pt x="5610923" y="2966571"/>
                  <a:pt x="5610923" y="2966571"/>
                  <a:pt x="5605456" y="2963029"/>
                </a:cubicBezTo>
                <a:cubicBezTo>
                  <a:pt x="5604494" y="2958525"/>
                  <a:pt x="5604494" y="2958525"/>
                  <a:pt x="5604494" y="2958525"/>
                </a:cubicBezTo>
                <a:cubicBezTo>
                  <a:pt x="5604494" y="2958525"/>
                  <a:pt x="5608998" y="2957562"/>
                  <a:pt x="5608036" y="2953059"/>
                </a:cubicBezTo>
                <a:cubicBezTo>
                  <a:pt x="5608036" y="2953059"/>
                  <a:pt x="5608036" y="2953059"/>
                  <a:pt x="5607073" y="2948555"/>
                </a:cubicBezTo>
                <a:cubicBezTo>
                  <a:pt x="5600644" y="2940508"/>
                  <a:pt x="5610309" y="2919606"/>
                  <a:pt x="5601300" y="2921531"/>
                </a:cubicBezTo>
                <a:cubicBezTo>
                  <a:pt x="5601300" y="2921531"/>
                  <a:pt x="5601300" y="2921531"/>
                  <a:pt x="5600338" y="2917026"/>
                </a:cubicBezTo>
                <a:cubicBezTo>
                  <a:pt x="5599375" y="2912522"/>
                  <a:pt x="5598413" y="2908019"/>
                  <a:pt x="5598413" y="2908019"/>
                </a:cubicBezTo>
                <a:cubicBezTo>
                  <a:pt x="5598413" y="2908019"/>
                  <a:pt x="5597451" y="2903514"/>
                  <a:pt x="5597451" y="2903514"/>
                </a:cubicBezTo>
                <a:cubicBezTo>
                  <a:pt x="5605497" y="2897085"/>
                  <a:pt x="5592639" y="2880993"/>
                  <a:pt x="5590715" y="2871986"/>
                </a:cubicBezTo>
                <a:cubicBezTo>
                  <a:pt x="5587828" y="2858474"/>
                  <a:pt x="5598761" y="2865557"/>
                  <a:pt x="5595874" y="2852045"/>
                </a:cubicBezTo>
                <a:cubicBezTo>
                  <a:pt x="5595874" y="2852045"/>
                  <a:pt x="5594912" y="2847541"/>
                  <a:pt x="5599416" y="2846579"/>
                </a:cubicBezTo>
                <a:cubicBezTo>
                  <a:pt x="5599416" y="2846579"/>
                  <a:pt x="5598453" y="2842075"/>
                  <a:pt x="5598453" y="2842075"/>
                </a:cubicBezTo>
                <a:cubicBezTo>
                  <a:pt x="5597491" y="2837570"/>
                  <a:pt x="5597491" y="2837570"/>
                  <a:pt x="5593950" y="2843037"/>
                </a:cubicBezTo>
                <a:cubicBezTo>
                  <a:pt x="5593950" y="2843037"/>
                  <a:pt x="5593950" y="2843037"/>
                  <a:pt x="5594912" y="2847541"/>
                </a:cubicBezTo>
                <a:cubicBezTo>
                  <a:pt x="5588483" y="2839495"/>
                  <a:pt x="5591063" y="2829525"/>
                  <a:pt x="5586559" y="2830487"/>
                </a:cubicBezTo>
                <a:cubicBezTo>
                  <a:pt x="5588176" y="2816013"/>
                  <a:pt x="5591063" y="2829525"/>
                  <a:pt x="5595567" y="2828563"/>
                </a:cubicBezTo>
                <a:lnTo>
                  <a:pt x="5600701" y="2831889"/>
                </a:lnTo>
                <a:lnTo>
                  <a:pt x="5604441" y="2857353"/>
                </a:lnTo>
                <a:cubicBezTo>
                  <a:pt x="5609265" y="2883035"/>
                  <a:pt x="5615227" y="2898539"/>
                  <a:pt x="5620278" y="2922185"/>
                </a:cubicBezTo>
                <a:cubicBezTo>
                  <a:pt x="5620278" y="2922185"/>
                  <a:pt x="5615774" y="2923147"/>
                  <a:pt x="5616736" y="2927652"/>
                </a:cubicBezTo>
                <a:cubicBezTo>
                  <a:pt x="5616736" y="2927652"/>
                  <a:pt x="5617699" y="2932156"/>
                  <a:pt x="5617699" y="2932156"/>
                </a:cubicBezTo>
                <a:cubicBezTo>
                  <a:pt x="5620586" y="2945668"/>
                  <a:pt x="5621548" y="2950172"/>
                  <a:pt x="5627014" y="2953713"/>
                </a:cubicBezTo>
                <a:cubicBezTo>
                  <a:pt x="5623165" y="2935697"/>
                  <a:pt x="5623165" y="2935697"/>
                  <a:pt x="5623165" y="2935697"/>
                </a:cubicBezTo>
                <a:cubicBezTo>
                  <a:pt x="5623165" y="2935697"/>
                  <a:pt x="5624128" y="2940201"/>
                  <a:pt x="5628632" y="2939239"/>
                </a:cubicBezTo>
                <a:cubicBezTo>
                  <a:pt x="5628632" y="2939239"/>
                  <a:pt x="5627670" y="2934735"/>
                  <a:pt x="5627670" y="2934735"/>
                </a:cubicBezTo>
                <a:cubicBezTo>
                  <a:pt x="5626707" y="2930231"/>
                  <a:pt x="5626707" y="2930231"/>
                  <a:pt x="5626707" y="2930231"/>
                </a:cubicBezTo>
                <a:cubicBezTo>
                  <a:pt x="5625745" y="2925727"/>
                  <a:pt x="5625745" y="2925727"/>
                  <a:pt x="5625745" y="2925727"/>
                </a:cubicBezTo>
                <a:cubicBezTo>
                  <a:pt x="5632828" y="2914795"/>
                  <a:pt x="5640875" y="2908366"/>
                  <a:pt x="5638642" y="2875875"/>
                </a:cubicBezTo>
                <a:cubicBezTo>
                  <a:pt x="5651847" y="2849506"/>
                  <a:pt x="5655738" y="2801579"/>
                  <a:pt x="5658009" y="2768126"/>
                </a:cubicBezTo>
                <a:cubicBezTo>
                  <a:pt x="5657046" y="2763622"/>
                  <a:pt x="5661551" y="2762659"/>
                  <a:pt x="5661551" y="2762659"/>
                </a:cubicBezTo>
                <a:cubicBezTo>
                  <a:pt x="5661551" y="2762659"/>
                  <a:pt x="5666055" y="2761697"/>
                  <a:pt x="5665093" y="2757194"/>
                </a:cubicBezTo>
                <a:cubicBezTo>
                  <a:pt x="5665093" y="2757194"/>
                  <a:pt x="5666055" y="2761697"/>
                  <a:pt x="5670559" y="2760735"/>
                </a:cubicBezTo>
                <a:cubicBezTo>
                  <a:pt x="5668635" y="2751727"/>
                  <a:pt x="5667672" y="2747222"/>
                  <a:pt x="5667672" y="2747222"/>
                </a:cubicBezTo>
                <a:cubicBezTo>
                  <a:pt x="5670908" y="2718274"/>
                  <a:pt x="5667713" y="2681279"/>
                  <a:pt x="5667406" y="2657797"/>
                </a:cubicBezTo>
                <a:cubicBezTo>
                  <a:pt x="5670947" y="2652330"/>
                  <a:pt x="5672872" y="2661339"/>
                  <a:pt x="5673834" y="2665842"/>
                </a:cubicBezTo>
                <a:cubicBezTo>
                  <a:pt x="5675451" y="2651368"/>
                  <a:pt x="5672913" y="2595395"/>
                  <a:pt x="5689312" y="2606020"/>
                </a:cubicBezTo>
                <a:cubicBezTo>
                  <a:pt x="5691236" y="2615028"/>
                  <a:pt x="5691236" y="2615028"/>
                  <a:pt x="5691236" y="2615028"/>
                </a:cubicBezTo>
                <a:cubicBezTo>
                  <a:pt x="5692198" y="2619532"/>
                  <a:pt x="5692198" y="2619532"/>
                  <a:pt x="5692198" y="2619532"/>
                </a:cubicBezTo>
                <a:cubicBezTo>
                  <a:pt x="5692198" y="2619532"/>
                  <a:pt x="5696702" y="2618570"/>
                  <a:pt x="5695739" y="2614066"/>
                </a:cubicBezTo>
                <a:cubicBezTo>
                  <a:pt x="5693815" y="2605058"/>
                  <a:pt x="5693815" y="2605058"/>
                  <a:pt x="5693815" y="2605058"/>
                </a:cubicBezTo>
                <a:cubicBezTo>
                  <a:pt x="5702168" y="2622112"/>
                  <a:pt x="5703438" y="2650099"/>
                  <a:pt x="5709211" y="2677123"/>
                </a:cubicBezTo>
                <a:cubicBezTo>
                  <a:pt x="5736544" y="2694832"/>
                  <a:pt x="5738201" y="2614414"/>
                  <a:pt x="5729234" y="2550395"/>
                </a:cubicBezTo>
                <a:cubicBezTo>
                  <a:pt x="5732776" y="2544928"/>
                  <a:pt x="5738243" y="2548470"/>
                  <a:pt x="5744362" y="2533034"/>
                </a:cubicBezTo>
                <a:close/>
                <a:moveTo>
                  <a:pt x="5538793" y="2562824"/>
                </a:moveTo>
                <a:cubicBezTo>
                  <a:pt x="5546491" y="2598857"/>
                  <a:pt x="5549378" y="2612369"/>
                  <a:pt x="5560618" y="2642934"/>
                </a:cubicBezTo>
                <a:cubicBezTo>
                  <a:pt x="5568664" y="2636506"/>
                  <a:pt x="5577017" y="2653560"/>
                  <a:pt x="5581828" y="2676080"/>
                </a:cubicBezTo>
                <a:cubicBezTo>
                  <a:pt x="5586639" y="2698600"/>
                  <a:pt x="5591451" y="2721120"/>
                  <a:pt x="5595955" y="2720158"/>
                </a:cubicBezTo>
                <a:cubicBezTo>
                  <a:pt x="5605271" y="2741716"/>
                  <a:pt x="5602998" y="2775169"/>
                  <a:pt x="5603306" y="2798652"/>
                </a:cubicBezTo>
                <a:cubicBezTo>
                  <a:pt x="5602344" y="2794147"/>
                  <a:pt x="5602344" y="2794147"/>
                  <a:pt x="5597839" y="2795110"/>
                </a:cubicBezTo>
                <a:cubicBezTo>
                  <a:pt x="5597839" y="2795110"/>
                  <a:pt x="5598802" y="2799614"/>
                  <a:pt x="5598802" y="2799614"/>
                </a:cubicBezTo>
                <a:cubicBezTo>
                  <a:pt x="5598146" y="2818592"/>
                  <a:pt x="5598146" y="2818592"/>
                  <a:pt x="5598146" y="2818592"/>
                </a:cubicBezTo>
                <a:cubicBezTo>
                  <a:pt x="5599109" y="2823096"/>
                  <a:pt x="5599109" y="2823096"/>
                  <a:pt x="5599109" y="2823096"/>
                </a:cubicBezTo>
                <a:lnTo>
                  <a:pt x="5594817" y="2824013"/>
                </a:lnTo>
                <a:lnTo>
                  <a:pt x="5593589" y="2816549"/>
                </a:lnTo>
                <a:cubicBezTo>
                  <a:pt x="5590231" y="2809098"/>
                  <a:pt x="5583835" y="2812230"/>
                  <a:pt x="5584327" y="2797996"/>
                </a:cubicBezTo>
                <a:cubicBezTo>
                  <a:pt x="5588831" y="2797034"/>
                  <a:pt x="5588831" y="2797034"/>
                  <a:pt x="5587868" y="2792530"/>
                </a:cubicBezTo>
                <a:cubicBezTo>
                  <a:pt x="5586906" y="2788027"/>
                  <a:pt x="5586906" y="2788027"/>
                  <a:pt x="5586906" y="2788027"/>
                </a:cubicBezTo>
                <a:cubicBezTo>
                  <a:pt x="5591411" y="2787064"/>
                  <a:pt x="5591411" y="2787064"/>
                  <a:pt x="5590448" y="2782560"/>
                </a:cubicBezTo>
                <a:cubicBezTo>
                  <a:pt x="5590448" y="2782560"/>
                  <a:pt x="5590448" y="2782560"/>
                  <a:pt x="5589486" y="2778056"/>
                </a:cubicBezTo>
                <a:cubicBezTo>
                  <a:pt x="5584982" y="2779018"/>
                  <a:pt x="5585944" y="2783522"/>
                  <a:pt x="5584982" y="2779018"/>
                </a:cubicBezTo>
                <a:cubicBezTo>
                  <a:pt x="5582095" y="2765506"/>
                  <a:pt x="5583712" y="2751031"/>
                  <a:pt x="5572780" y="2743948"/>
                </a:cubicBezTo>
                <a:cubicBezTo>
                  <a:pt x="5578246" y="2747489"/>
                  <a:pt x="5578246" y="2747489"/>
                  <a:pt x="5577284" y="2742986"/>
                </a:cubicBezTo>
                <a:cubicBezTo>
                  <a:pt x="5580826" y="2737519"/>
                  <a:pt x="5575359" y="2733977"/>
                  <a:pt x="5575359" y="2733977"/>
                </a:cubicBezTo>
                <a:cubicBezTo>
                  <a:pt x="5575359" y="2733977"/>
                  <a:pt x="5575359" y="2733977"/>
                  <a:pt x="5574397" y="2729474"/>
                </a:cubicBezTo>
                <a:cubicBezTo>
                  <a:pt x="5580519" y="2714037"/>
                  <a:pt x="5564120" y="2703411"/>
                  <a:pt x="5569278" y="2683471"/>
                </a:cubicBezTo>
                <a:cubicBezTo>
                  <a:pt x="5564774" y="2684433"/>
                  <a:pt x="5564774" y="2684433"/>
                  <a:pt x="5564774" y="2684433"/>
                </a:cubicBezTo>
                <a:cubicBezTo>
                  <a:pt x="5569278" y="2683471"/>
                  <a:pt x="5568316" y="2678967"/>
                  <a:pt x="5568316" y="2678967"/>
                </a:cubicBezTo>
                <a:cubicBezTo>
                  <a:pt x="5567354" y="2674462"/>
                  <a:pt x="5567354" y="2674462"/>
                  <a:pt x="5562849" y="2675425"/>
                </a:cubicBezTo>
                <a:cubicBezTo>
                  <a:pt x="5559963" y="2661913"/>
                  <a:pt x="5557076" y="2648401"/>
                  <a:pt x="5557076" y="2648401"/>
                </a:cubicBezTo>
                <a:cubicBezTo>
                  <a:pt x="5554189" y="2634888"/>
                  <a:pt x="5554497" y="2658371"/>
                  <a:pt x="5549686" y="2635851"/>
                </a:cubicBezTo>
                <a:cubicBezTo>
                  <a:pt x="5555151" y="2639393"/>
                  <a:pt x="5558693" y="2633926"/>
                  <a:pt x="5553227" y="2630384"/>
                </a:cubicBezTo>
                <a:cubicBezTo>
                  <a:pt x="5547761" y="2626843"/>
                  <a:pt x="5548068" y="2650325"/>
                  <a:pt x="5543257" y="2627805"/>
                </a:cubicBezTo>
                <a:cubicBezTo>
                  <a:pt x="5543257" y="2627805"/>
                  <a:pt x="5543257" y="2627805"/>
                  <a:pt x="5547761" y="2626843"/>
                </a:cubicBezTo>
                <a:cubicBezTo>
                  <a:pt x="5547761" y="2626843"/>
                  <a:pt x="5547761" y="2626843"/>
                  <a:pt x="5546799" y="2622339"/>
                </a:cubicBezTo>
                <a:cubicBezTo>
                  <a:pt x="5546799" y="2622339"/>
                  <a:pt x="5545837" y="2617834"/>
                  <a:pt x="5545837" y="2617834"/>
                </a:cubicBezTo>
                <a:cubicBezTo>
                  <a:pt x="5544874" y="2613331"/>
                  <a:pt x="5544874" y="2613331"/>
                  <a:pt x="5544874" y="2613331"/>
                </a:cubicBezTo>
                <a:cubicBezTo>
                  <a:pt x="5543912" y="2608826"/>
                  <a:pt x="5543912" y="2608826"/>
                  <a:pt x="5543912" y="2608826"/>
                </a:cubicBezTo>
                <a:cubicBezTo>
                  <a:pt x="5548415" y="2607864"/>
                  <a:pt x="5547453" y="2603360"/>
                  <a:pt x="5546491" y="2598857"/>
                </a:cubicBezTo>
                <a:cubicBezTo>
                  <a:pt x="5541988" y="2599819"/>
                  <a:pt x="5541025" y="2595314"/>
                  <a:pt x="5540063" y="2590810"/>
                </a:cubicBezTo>
                <a:cubicBezTo>
                  <a:pt x="5543604" y="2585344"/>
                  <a:pt x="5540717" y="2571832"/>
                  <a:pt x="5538793" y="2562824"/>
                </a:cubicBezTo>
                <a:close/>
                <a:moveTo>
                  <a:pt x="665421" y="3538061"/>
                </a:moveTo>
                <a:lnTo>
                  <a:pt x="668307" y="3551573"/>
                </a:lnTo>
                <a:cubicBezTo>
                  <a:pt x="668307" y="3551573"/>
                  <a:pt x="662842" y="3548032"/>
                  <a:pt x="661880" y="3543528"/>
                </a:cubicBezTo>
                <a:cubicBezTo>
                  <a:pt x="666383" y="3542566"/>
                  <a:pt x="665421" y="3538061"/>
                  <a:pt x="665421" y="3538061"/>
                </a:cubicBezTo>
                <a:close/>
                <a:moveTo>
                  <a:pt x="727864" y="3477624"/>
                </a:moveTo>
                <a:cubicBezTo>
                  <a:pt x="727864" y="3477624"/>
                  <a:pt x="728826" y="3482129"/>
                  <a:pt x="733330" y="3481166"/>
                </a:cubicBezTo>
                <a:cubicBezTo>
                  <a:pt x="728826" y="3482129"/>
                  <a:pt x="733637" y="3504648"/>
                  <a:pt x="729788" y="3486633"/>
                </a:cubicBezTo>
                <a:cubicBezTo>
                  <a:pt x="728826" y="3482129"/>
                  <a:pt x="728826" y="3482129"/>
                  <a:pt x="727864" y="3477624"/>
                </a:cubicBezTo>
                <a:close/>
                <a:moveTo>
                  <a:pt x="5425431" y="2252659"/>
                </a:moveTo>
                <a:cubicBezTo>
                  <a:pt x="5430898" y="2256200"/>
                  <a:pt x="5431860" y="2260705"/>
                  <a:pt x="5432822" y="2265209"/>
                </a:cubicBezTo>
                <a:cubicBezTo>
                  <a:pt x="5432822" y="2265209"/>
                  <a:pt x="5432822" y="2265209"/>
                  <a:pt x="5433785" y="2269713"/>
                </a:cubicBezTo>
                <a:cubicBezTo>
                  <a:pt x="5434747" y="2274217"/>
                  <a:pt x="5434747" y="2274217"/>
                  <a:pt x="5434747" y="2274217"/>
                </a:cubicBezTo>
                <a:lnTo>
                  <a:pt x="5435709" y="2278721"/>
                </a:lnTo>
                <a:cubicBezTo>
                  <a:pt x="5435709" y="2278721"/>
                  <a:pt x="5434747" y="2274217"/>
                  <a:pt x="5429280" y="2270676"/>
                </a:cubicBezTo>
                <a:cubicBezTo>
                  <a:pt x="5427356" y="2261667"/>
                  <a:pt x="5426393" y="2257163"/>
                  <a:pt x="5425431" y="2252659"/>
                </a:cubicBezTo>
                <a:close/>
                <a:moveTo>
                  <a:pt x="697152" y="3201608"/>
                </a:moveTo>
                <a:cubicBezTo>
                  <a:pt x="697152" y="3201608"/>
                  <a:pt x="701656" y="3200646"/>
                  <a:pt x="701656" y="3200646"/>
                </a:cubicBezTo>
                <a:cubicBezTo>
                  <a:pt x="702618" y="3205149"/>
                  <a:pt x="702618" y="3205149"/>
                  <a:pt x="702618" y="3205149"/>
                </a:cubicBezTo>
                <a:cubicBezTo>
                  <a:pt x="698114" y="3206112"/>
                  <a:pt x="697152" y="3201608"/>
                  <a:pt x="697152" y="3201608"/>
                </a:cubicBezTo>
                <a:close/>
                <a:moveTo>
                  <a:pt x="23704" y="3000785"/>
                </a:moveTo>
                <a:cubicBezTo>
                  <a:pt x="25950" y="3003797"/>
                  <a:pt x="25950" y="3003797"/>
                  <a:pt x="25950" y="3003797"/>
                </a:cubicBezTo>
                <a:cubicBezTo>
                  <a:pt x="25950" y="3003797"/>
                  <a:pt x="28196" y="3006809"/>
                  <a:pt x="28196" y="3006809"/>
                </a:cubicBezTo>
                <a:cubicBezTo>
                  <a:pt x="25181" y="3009057"/>
                  <a:pt x="25181" y="3009057"/>
                  <a:pt x="22935" y="3006044"/>
                </a:cubicBezTo>
                <a:cubicBezTo>
                  <a:pt x="22935" y="3006044"/>
                  <a:pt x="20690" y="3003032"/>
                  <a:pt x="23704" y="3000785"/>
                </a:cubicBezTo>
                <a:close/>
                <a:moveTo>
                  <a:pt x="5144618" y="1709820"/>
                </a:moveTo>
                <a:cubicBezTo>
                  <a:pt x="5157475" y="1725913"/>
                  <a:pt x="5165829" y="1742966"/>
                  <a:pt x="5178685" y="1759057"/>
                </a:cubicBezTo>
                <a:cubicBezTo>
                  <a:pt x="5174182" y="1760019"/>
                  <a:pt x="5174182" y="1760019"/>
                  <a:pt x="5174182" y="1760019"/>
                </a:cubicBezTo>
                <a:cubicBezTo>
                  <a:pt x="5173220" y="1755516"/>
                  <a:pt x="5166791" y="1747470"/>
                  <a:pt x="5165829" y="1742966"/>
                </a:cubicBezTo>
                <a:cubicBezTo>
                  <a:pt x="5160362" y="1739424"/>
                  <a:pt x="5153934" y="1731379"/>
                  <a:pt x="5152972" y="1726875"/>
                </a:cubicBezTo>
                <a:cubicBezTo>
                  <a:pt x="5152972" y="1726875"/>
                  <a:pt x="5147505" y="1723332"/>
                  <a:pt x="5147505" y="1723332"/>
                </a:cubicBezTo>
                <a:cubicBezTo>
                  <a:pt x="5142039" y="1719791"/>
                  <a:pt x="5142039" y="1719791"/>
                  <a:pt x="5141076" y="1715287"/>
                </a:cubicBezTo>
                <a:cubicBezTo>
                  <a:pt x="5140114" y="1710783"/>
                  <a:pt x="5140114" y="1710783"/>
                  <a:pt x="5144618" y="1709820"/>
                </a:cubicBezTo>
                <a:close/>
                <a:moveTo>
                  <a:pt x="726773" y="2634833"/>
                </a:moveTo>
                <a:cubicBezTo>
                  <a:pt x="727736" y="2639338"/>
                  <a:pt x="727736" y="2639338"/>
                  <a:pt x="727736" y="2639338"/>
                </a:cubicBezTo>
                <a:cubicBezTo>
                  <a:pt x="727736" y="2639338"/>
                  <a:pt x="723231" y="2640300"/>
                  <a:pt x="723231" y="2640300"/>
                </a:cubicBezTo>
                <a:cubicBezTo>
                  <a:pt x="726773" y="2634833"/>
                  <a:pt x="726773" y="2634833"/>
                  <a:pt x="726773" y="2634833"/>
                </a:cubicBezTo>
                <a:close/>
                <a:moveTo>
                  <a:pt x="760478" y="2435480"/>
                </a:moveTo>
                <a:lnTo>
                  <a:pt x="760347" y="2439276"/>
                </a:lnTo>
                <a:cubicBezTo>
                  <a:pt x="760347" y="2439276"/>
                  <a:pt x="760347" y="2439276"/>
                  <a:pt x="756805" y="2444741"/>
                </a:cubicBezTo>
                <a:close/>
                <a:moveTo>
                  <a:pt x="779150" y="2373847"/>
                </a:moveTo>
                <a:lnTo>
                  <a:pt x="779366" y="2373987"/>
                </a:lnTo>
                <a:lnTo>
                  <a:pt x="778898" y="2374800"/>
                </a:lnTo>
                <a:close/>
                <a:moveTo>
                  <a:pt x="82769" y="2413119"/>
                </a:moveTo>
                <a:cubicBezTo>
                  <a:pt x="66034" y="2472459"/>
                  <a:pt x="66557" y="2542367"/>
                  <a:pt x="52067" y="2604720"/>
                </a:cubicBezTo>
                <a:cubicBezTo>
                  <a:pt x="46746" y="2622747"/>
                  <a:pt x="55790" y="2616005"/>
                  <a:pt x="56497" y="2629537"/>
                </a:cubicBezTo>
                <a:cubicBezTo>
                  <a:pt x="52652" y="2655836"/>
                  <a:pt x="48099" y="2668603"/>
                  <a:pt x="43546" y="2681370"/>
                </a:cubicBezTo>
                <a:cubicBezTo>
                  <a:pt x="40470" y="2702410"/>
                  <a:pt x="47976" y="2706187"/>
                  <a:pt x="47915" y="2724979"/>
                </a:cubicBezTo>
                <a:cubicBezTo>
                  <a:pt x="42593" y="2743006"/>
                  <a:pt x="37271" y="2761032"/>
                  <a:pt x="31949" y="2779060"/>
                </a:cubicBezTo>
                <a:cubicBezTo>
                  <a:pt x="31949" y="2779060"/>
                  <a:pt x="31949" y="2779060"/>
                  <a:pt x="21428" y="2777530"/>
                </a:cubicBezTo>
                <a:cubicBezTo>
                  <a:pt x="19890" y="2788050"/>
                  <a:pt x="17583" y="2803829"/>
                  <a:pt x="18290" y="2817361"/>
                </a:cubicBezTo>
                <a:cubicBezTo>
                  <a:pt x="18290" y="2817361"/>
                  <a:pt x="18290" y="2817361"/>
                  <a:pt x="21305" y="2815114"/>
                </a:cubicBezTo>
                <a:cubicBezTo>
                  <a:pt x="19059" y="2812101"/>
                  <a:pt x="19828" y="2806841"/>
                  <a:pt x="22074" y="2809854"/>
                </a:cubicBezTo>
                <a:cubicBezTo>
                  <a:pt x="22074" y="2809854"/>
                  <a:pt x="24320" y="2812866"/>
                  <a:pt x="24320" y="2812866"/>
                </a:cubicBezTo>
                <a:cubicBezTo>
                  <a:pt x="27334" y="2810619"/>
                  <a:pt x="26627" y="2797087"/>
                  <a:pt x="31118" y="2803112"/>
                </a:cubicBezTo>
                <a:cubicBezTo>
                  <a:pt x="34072" y="2819656"/>
                  <a:pt x="28811" y="2818891"/>
                  <a:pt x="29518" y="2832423"/>
                </a:cubicBezTo>
                <a:cubicBezTo>
                  <a:pt x="29518" y="2832423"/>
                  <a:pt x="29518" y="2832423"/>
                  <a:pt x="31764" y="2835435"/>
                </a:cubicBezTo>
                <a:cubicBezTo>
                  <a:pt x="31764" y="2835435"/>
                  <a:pt x="31764" y="2835435"/>
                  <a:pt x="28750" y="2837683"/>
                </a:cubicBezTo>
                <a:cubicBezTo>
                  <a:pt x="30995" y="2840695"/>
                  <a:pt x="30226" y="2845955"/>
                  <a:pt x="30226" y="2845955"/>
                </a:cubicBezTo>
                <a:cubicBezTo>
                  <a:pt x="27211" y="2848202"/>
                  <a:pt x="27211" y="2848202"/>
                  <a:pt x="27211" y="2848202"/>
                </a:cubicBezTo>
                <a:cubicBezTo>
                  <a:pt x="30934" y="2859487"/>
                  <a:pt x="33118" y="2881291"/>
                  <a:pt x="33057" y="2900083"/>
                </a:cubicBezTo>
                <a:cubicBezTo>
                  <a:pt x="29980" y="2921122"/>
                  <a:pt x="27673" y="2936902"/>
                  <a:pt x="21643" y="2941397"/>
                </a:cubicBezTo>
                <a:cubicBezTo>
                  <a:pt x="23889" y="2944409"/>
                  <a:pt x="20874" y="2946657"/>
                  <a:pt x="20874" y="2946657"/>
                </a:cubicBezTo>
                <a:cubicBezTo>
                  <a:pt x="23120" y="2949669"/>
                  <a:pt x="22351" y="2954929"/>
                  <a:pt x="19336" y="2957176"/>
                </a:cubicBezTo>
                <a:cubicBezTo>
                  <a:pt x="19336" y="2957176"/>
                  <a:pt x="19336" y="2957176"/>
                  <a:pt x="17091" y="2954164"/>
                </a:cubicBezTo>
                <a:cubicBezTo>
                  <a:pt x="17860" y="2948904"/>
                  <a:pt x="17860" y="2948904"/>
                  <a:pt x="17860" y="2948904"/>
                </a:cubicBezTo>
                <a:cubicBezTo>
                  <a:pt x="17860" y="2948904"/>
                  <a:pt x="17860" y="2948904"/>
                  <a:pt x="15614" y="2945892"/>
                </a:cubicBezTo>
                <a:cubicBezTo>
                  <a:pt x="15552" y="2964684"/>
                  <a:pt x="18567" y="2962436"/>
                  <a:pt x="19275" y="2975968"/>
                </a:cubicBezTo>
                <a:cubicBezTo>
                  <a:pt x="19275" y="2975968"/>
                  <a:pt x="20044" y="2970708"/>
                  <a:pt x="20044" y="2970708"/>
                </a:cubicBezTo>
                <a:cubicBezTo>
                  <a:pt x="20044" y="2970708"/>
                  <a:pt x="20044" y="2970708"/>
                  <a:pt x="22290" y="2973720"/>
                </a:cubicBezTo>
                <a:cubicBezTo>
                  <a:pt x="22290" y="2973720"/>
                  <a:pt x="22290" y="2973720"/>
                  <a:pt x="24535" y="2976733"/>
                </a:cubicBezTo>
                <a:cubicBezTo>
                  <a:pt x="24535" y="2976733"/>
                  <a:pt x="23059" y="2968461"/>
                  <a:pt x="28319" y="2969225"/>
                </a:cubicBezTo>
                <a:cubicBezTo>
                  <a:pt x="29027" y="2982757"/>
                  <a:pt x="29734" y="2996289"/>
                  <a:pt x="24474" y="2995525"/>
                </a:cubicBezTo>
                <a:cubicBezTo>
                  <a:pt x="24474" y="2995525"/>
                  <a:pt x="26720" y="2998537"/>
                  <a:pt x="23704" y="3000785"/>
                </a:cubicBezTo>
                <a:cubicBezTo>
                  <a:pt x="13830" y="3031579"/>
                  <a:pt x="13707" y="3069162"/>
                  <a:pt x="21090" y="3110523"/>
                </a:cubicBezTo>
                <a:cubicBezTo>
                  <a:pt x="21090" y="3110523"/>
                  <a:pt x="23336" y="3113535"/>
                  <a:pt x="20321" y="3115783"/>
                </a:cubicBezTo>
                <a:cubicBezTo>
                  <a:pt x="22567" y="3118795"/>
                  <a:pt x="21797" y="3124055"/>
                  <a:pt x="21797" y="3124055"/>
                </a:cubicBezTo>
                <a:cubicBezTo>
                  <a:pt x="21797" y="3124055"/>
                  <a:pt x="21797" y="3124055"/>
                  <a:pt x="19552" y="3121043"/>
                </a:cubicBezTo>
                <a:cubicBezTo>
                  <a:pt x="23274" y="3132328"/>
                  <a:pt x="28473" y="3151884"/>
                  <a:pt x="32964" y="3157909"/>
                </a:cubicBezTo>
                <a:cubicBezTo>
                  <a:pt x="30719" y="3154896"/>
                  <a:pt x="30719" y="3154896"/>
                  <a:pt x="31488" y="3149636"/>
                </a:cubicBezTo>
                <a:cubicBezTo>
                  <a:pt x="31488" y="3149636"/>
                  <a:pt x="34503" y="3147389"/>
                  <a:pt x="34503" y="3147389"/>
                </a:cubicBezTo>
                <a:cubicBezTo>
                  <a:pt x="36748" y="3150401"/>
                  <a:pt x="36748" y="3150401"/>
                  <a:pt x="35979" y="3155661"/>
                </a:cubicBezTo>
                <a:lnTo>
                  <a:pt x="36796" y="3156756"/>
                </a:lnTo>
                <a:lnTo>
                  <a:pt x="36814" y="3159140"/>
                </a:lnTo>
                <a:cubicBezTo>
                  <a:pt x="36525" y="3161112"/>
                  <a:pt x="36333" y="3162427"/>
                  <a:pt x="37456" y="3163933"/>
                </a:cubicBezTo>
                <a:cubicBezTo>
                  <a:pt x="35210" y="3160921"/>
                  <a:pt x="38225" y="3158673"/>
                  <a:pt x="38225" y="3158673"/>
                </a:cubicBezTo>
                <a:lnTo>
                  <a:pt x="36796" y="3156756"/>
                </a:lnTo>
                <a:lnTo>
                  <a:pt x="36748" y="3150401"/>
                </a:lnTo>
                <a:cubicBezTo>
                  <a:pt x="53883" y="3198551"/>
                  <a:pt x="52161" y="3265447"/>
                  <a:pt x="66281" y="3315844"/>
                </a:cubicBezTo>
                <a:cubicBezTo>
                  <a:pt x="63266" y="3318092"/>
                  <a:pt x="66219" y="3334636"/>
                  <a:pt x="65450" y="3339896"/>
                </a:cubicBezTo>
                <a:cubicBezTo>
                  <a:pt x="68465" y="3337649"/>
                  <a:pt x="68465" y="3337649"/>
                  <a:pt x="72956" y="3343673"/>
                </a:cubicBezTo>
                <a:cubicBezTo>
                  <a:pt x="72956" y="3343673"/>
                  <a:pt x="69942" y="3345921"/>
                  <a:pt x="72187" y="3348933"/>
                </a:cubicBezTo>
                <a:cubicBezTo>
                  <a:pt x="74433" y="3351945"/>
                  <a:pt x="71418" y="3354193"/>
                  <a:pt x="73664" y="3357205"/>
                </a:cubicBezTo>
                <a:cubicBezTo>
                  <a:pt x="84062" y="3396318"/>
                  <a:pt x="79509" y="3409086"/>
                  <a:pt x="81694" y="3430890"/>
                </a:cubicBezTo>
                <a:cubicBezTo>
                  <a:pt x="81694" y="3430890"/>
                  <a:pt x="79448" y="3427877"/>
                  <a:pt x="82462" y="3425630"/>
                </a:cubicBezTo>
                <a:cubicBezTo>
                  <a:pt x="82462" y="3425630"/>
                  <a:pt x="85477" y="3423382"/>
                  <a:pt x="87723" y="3426395"/>
                </a:cubicBezTo>
                <a:cubicBezTo>
                  <a:pt x="87723" y="3426395"/>
                  <a:pt x="86954" y="3431654"/>
                  <a:pt x="86954" y="3431654"/>
                </a:cubicBezTo>
                <a:cubicBezTo>
                  <a:pt x="89199" y="3434667"/>
                  <a:pt x="89199" y="3434667"/>
                  <a:pt x="89199" y="3434667"/>
                </a:cubicBezTo>
                <a:cubicBezTo>
                  <a:pt x="100428" y="3449728"/>
                  <a:pt x="109288" y="3499361"/>
                  <a:pt x="97998" y="3503092"/>
                </a:cubicBezTo>
                <a:cubicBezTo>
                  <a:pt x="107688" y="3528673"/>
                  <a:pt x="123346" y="3568551"/>
                  <a:pt x="124762" y="3595615"/>
                </a:cubicBezTo>
                <a:cubicBezTo>
                  <a:pt x="116548" y="3578306"/>
                  <a:pt x="101597" y="3551960"/>
                  <a:pt x="92676" y="3521119"/>
                </a:cubicBezTo>
                <a:cubicBezTo>
                  <a:pt x="83754" y="3490278"/>
                  <a:pt x="79324" y="3465461"/>
                  <a:pt x="86123" y="3455706"/>
                </a:cubicBezTo>
                <a:cubicBezTo>
                  <a:pt x="83109" y="3457954"/>
                  <a:pt x="83109" y="3457954"/>
                  <a:pt x="80863" y="3454941"/>
                </a:cubicBezTo>
                <a:cubicBezTo>
                  <a:pt x="81632" y="3449682"/>
                  <a:pt x="77140" y="3443657"/>
                  <a:pt x="80155" y="3441409"/>
                </a:cubicBezTo>
                <a:cubicBezTo>
                  <a:pt x="80155" y="3441409"/>
                  <a:pt x="77909" y="3438397"/>
                  <a:pt x="80924" y="3436150"/>
                </a:cubicBezTo>
                <a:cubicBezTo>
                  <a:pt x="80924" y="3436150"/>
                  <a:pt x="80924" y="3436150"/>
                  <a:pt x="77909" y="3438397"/>
                </a:cubicBezTo>
                <a:cubicBezTo>
                  <a:pt x="67389" y="3436867"/>
                  <a:pt x="65973" y="3409804"/>
                  <a:pt x="62313" y="3379727"/>
                </a:cubicBezTo>
                <a:cubicBezTo>
                  <a:pt x="62313" y="3379727"/>
                  <a:pt x="62313" y="3379727"/>
                  <a:pt x="60067" y="3376715"/>
                </a:cubicBezTo>
                <a:cubicBezTo>
                  <a:pt x="57052" y="3378962"/>
                  <a:pt x="57052" y="3378962"/>
                  <a:pt x="57821" y="3373703"/>
                </a:cubicBezTo>
                <a:cubicBezTo>
                  <a:pt x="57821" y="3373703"/>
                  <a:pt x="55576" y="3370690"/>
                  <a:pt x="55576" y="3370690"/>
                </a:cubicBezTo>
                <a:cubicBezTo>
                  <a:pt x="58590" y="3368443"/>
                  <a:pt x="58590" y="3368443"/>
                  <a:pt x="58590" y="3368443"/>
                </a:cubicBezTo>
                <a:cubicBezTo>
                  <a:pt x="58590" y="3368443"/>
                  <a:pt x="58590" y="3368443"/>
                  <a:pt x="53330" y="3367678"/>
                </a:cubicBezTo>
                <a:cubicBezTo>
                  <a:pt x="51853" y="3359406"/>
                  <a:pt x="46593" y="3358641"/>
                  <a:pt x="41394" y="3339084"/>
                </a:cubicBezTo>
                <a:cubicBezTo>
                  <a:pt x="35364" y="3343579"/>
                  <a:pt x="42809" y="3366148"/>
                  <a:pt x="33057" y="3359359"/>
                </a:cubicBezTo>
                <a:cubicBezTo>
                  <a:pt x="32319" y="3355223"/>
                  <a:pt x="31196" y="3353717"/>
                  <a:pt x="30073" y="3352210"/>
                </a:cubicBezTo>
                <a:lnTo>
                  <a:pt x="28581" y="3348636"/>
                </a:lnTo>
                <a:lnTo>
                  <a:pt x="29335" y="3348074"/>
                </a:lnTo>
                <a:cubicBezTo>
                  <a:pt x="27089" y="3345062"/>
                  <a:pt x="27089" y="3345062"/>
                  <a:pt x="27089" y="3345062"/>
                </a:cubicBezTo>
                <a:lnTo>
                  <a:pt x="28581" y="3348636"/>
                </a:lnTo>
                <a:lnTo>
                  <a:pt x="26320" y="3350322"/>
                </a:lnTo>
                <a:cubicBezTo>
                  <a:pt x="26320" y="3350322"/>
                  <a:pt x="24074" y="3347310"/>
                  <a:pt x="24074" y="3347310"/>
                </a:cubicBezTo>
                <a:cubicBezTo>
                  <a:pt x="21828" y="3344297"/>
                  <a:pt x="21828" y="3344297"/>
                  <a:pt x="21828" y="3344297"/>
                </a:cubicBezTo>
                <a:cubicBezTo>
                  <a:pt x="22598" y="3339037"/>
                  <a:pt x="21121" y="3330765"/>
                  <a:pt x="19644" y="3322493"/>
                </a:cubicBezTo>
                <a:cubicBezTo>
                  <a:pt x="19644" y="3322493"/>
                  <a:pt x="20413" y="3317233"/>
                  <a:pt x="20413" y="3317233"/>
                </a:cubicBezTo>
                <a:cubicBezTo>
                  <a:pt x="20413" y="3317233"/>
                  <a:pt x="18168" y="3314221"/>
                  <a:pt x="18937" y="3308961"/>
                </a:cubicBezTo>
                <a:cubicBezTo>
                  <a:pt x="18937" y="3308961"/>
                  <a:pt x="16691" y="3305949"/>
                  <a:pt x="19706" y="3303701"/>
                </a:cubicBezTo>
                <a:cubicBezTo>
                  <a:pt x="21952" y="3306713"/>
                  <a:pt x="21952" y="3306713"/>
                  <a:pt x="21182" y="3311973"/>
                </a:cubicBezTo>
                <a:cubicBezTo>
                  <a:pt x="21182" y="3311973"/>
                  <a:pt x="23428" y="3314986"/>
                  <a:pt x="22659" y="3320245"/>
                </a:cubicBezTo>
                <a:cubicBezTo>
                  <a:pt x="24197" y="3309726"/>
                  <a:pt x="22721" y="3301454"/>
                  <a:pt x="26504" y="3293946"/>
                </a:cubicBezTo>
                <a:cubicBezTo>
                  <a:pt x="31765" y="3294711"/>
                  <a:pt x="35487" y="3305996"/>
                  <a:pt x="42286" y="3296241"/>
                </a:cubicBezTo>
                <a:cubicBezTo>
                  <a:pt x="29704" y="3235323"/>
                  <a:pt x="17829" y="3187938"/>
                  <a:pt x="16537" y="3123291"/>
                </a:cubicBezTo>
                <a:cubicBezTo>
                  <a:pt x="14291" y="3120278"/>
                  <a:pt x="14291" y="3120278"/>
                  <a:pt x="15060" y="3115018"/>
                </a:cubicBezTo>
                <a:cubicBezTo>
                  <a:pt x="12815" y="3112006"/>
                  <a:pt x="15829" y="3109758"/>
                  <a:pt x="15829" y="3109758"/>
                </a:cubicBezTo>
                <a:cubicBezTo>
                  <a:pt x="10630" y="3090202"/>
                  <a:pt x="9215" y="3063138"/>
                  <a:pt x="10046" y="3039086"/>
                </a:cubicBezTo>
                <a:cubicBezTo>
                  <a:pt x="4847" y="3019529"/>
                  <a:pt x="-1059" y="2986441"/>
                  <a:pt x="1309" y="2951870"/>
                </a:cubicBezTo>
                <a:cubicBezTo>
                  <a:pt x="-1583" y="2916533"/>
                  <a:pt x="786" y="2881962"/>
                  <a:pt x="3862" y="2860923"/>
                </a:cubicBezTo>
                <a:cubicBezTo>
                  <a:pt x="4755" y="2818079"/>
                  <a:pt x="6416" y="2769976"/>
                  <a:pt x="7308" y="2727132"/>
                </a:cubicBezTo>
                <a:cubicBezTo>
                  <a:pt x="10445" y="2687301"/>
                  <a:pt x="15829" y="2650482"/>
                  <a:pt x="30195" y="2625713"/>
                </a:cubicBezTo>
                <a:cubicBezTo>
                  <a:pt x="29426" y="2630973"/>
                  <a:pt x="28657" y="2636232"/>
                  <a:pt x="27888" y="2641492"/>
                </a:cubicBezTo>
                <a:cubicBezTo>
                  <a:pt x="27888" y="2641492"/>
                  <a:pt x="27888" y="2641492"/>
                  <a:pt x="31672" y="2633985"/>
                </a:cubicBezTo>
                <a:cubicBezTo>
                  <a:pt x="29426" y="2630973"/>
                  <a:pt x="32441" y="2628725"/>
                  <a:pt x="32441" y="2628725"/>
                </a:cubicBezTo>
                <a:cubicBezTo>
                  <a:pt x="34687" y="2631737"/>
                  <a:pt x="34687" y="2631737"/>
                  <a:pt x="33917" y="2636997"/>
                </a:cubicBezTo>
                <a:cubicBezTo>
                  <a:pt x="33917" y="2636997"/>
                  <a:pt x="33917" y="2636997"/>
                  <a:pt x="36163" y="2640009"/>
                </a:cubicBezTo>
                <a:cubicBezTo>
                  <a:pt x="41547" y="2603191"/>
                  <a:pt x="47699" y="2561112"/>
                  <a:pt x="47822" y="2523528"/>
                </a:cubicBezTo>
                <a:cubicBezTo>
                  <a:pt x="62188" y="2498759"/>
                  <a:pt x="69110" y="2451420"/>
                  <a:pt x="82769" y="2413119"/>
                </a:cubicBezTo>
                <a:close/>
                <a:moveTo>
                  <a:pt x="842852" y="2186167"/>
                </a:moveTo>
                <a:cubicBezTo>
                  <a:pt x="843814" y="2190672"/>
                  <a:pt x="843814" y="2190672"/>
                  <a:pt x="844776" y="2195175"/>
                </a:cubicBezTo>
                <a:cubicBezTo>
                  <a:pt x="833189" y="2207070"/>
                  <a:pt x="824795" y="2255960"/>
                  <a:pt x="807086" y="2283291"/>
                </a:cubicBezTo>
                <a:cubicBezTo>
                  <a:pt x="809819" y="2285062"/>
                  <a:pt x="807481" y="2296159"/>
                  <a:pt x="802365" y="2310792"/>
                </a:cubicBezTo>
                <a:lnTo>
                  <a:pt x="785915" y="2348273"/>
                </a:lnTo>
                <a:lnTo>
                  <a:pt x="807499" y="2266692"/>
                </a:lnTo>
                <a:lnTo>
                  <a:pt x="823460" y="2218568"/>
                </a:lnTo>
                <a:lnTo>
                  <a:pt x="830609" y="2217040"/>
                </a:lnTo>
                <a:cubicBezTo>
                  <a:pt x="833189" y="2207070"/>
                  <a:pt x="835769" y="2197099"/>
                  <a:pt x="839310" y="2191634"/>
                </a:cubicBezTo>
                <a:cubicBezTo>
                  <a:pt x="839310" y="2191634"/>
                  <a:pt x="842852" y="2186167"/>
                  <a:pt x="842852" y="2186167"/>
                </a:cubicBezTo>
                <a:close/>
                <a:moveTo>
                  <a:pt x="840927" y="2177159"/>
                </a:moveTo>
                <a:cubicBezTo>
                  <a:pt x="841889" y="2181663"/>
                  <a:pt x="837385" y="2182625"/>
                  <a:pt x="838347" y="2187130"/>
                </a:cubicBezTo>
                <a:cubicBezTo>
                  <a:pt x="833844" y="2188092"/>
                  <a:pt x="834806" y="2192596"/>
                  <a:pt x="834806" y="2192596"/>
                </a:cubicBezTo>
                <a:lnTo>
                  <a:pt x="827275" y="2207064"/>
                </a:lnTo>
                <a:lnTo>
                  <a:pt x="834303" y="2185873"/>
                </a:lnTo>
                <a:lnTo>
                  <a:pt x="837385" y="2182625"/>
                </a:lnTo>
                <a:lnTo>
                  <a:pt x="836151" y="2180302"/>
                </a:lnTo>
                <a:lnTo>
                  <a:pt x="836748" y="2178498"/>
                </a:lnTo>
                <a:close/>
                <a:moveTo>
                  <a:pt x="839464" y="2170309"/>
                </a:moveTo>
                <a:lnTo>
                  <a:pt x="839965" y="2172655"/>
                </a:lnTo>
                <a:lnTo>
                  <a:pt x="838208" y="2174097"/>
                </a:lnTo>
                <a:close/>
                <a:moveTo>
                  <a:pt x="845313" y="2152674"/>
                </a:moveTo>
                <a:lnTo>
                  <a:pt x="849628" y="2151752"/>
                </a:lnTo>
                <a:cubicBezTo>
                  <a:pt x="849628" y="2151752"/>
                  <a:pt x="846087" y="2157218"/>
                  <a:pt x="847050" y="2161723"/>
                </a:cubicBezTo>
                <a:cubicBezTo>
                  <a:pt x="847050" y="2161723"/>
                  <a:pt x="847050" y="2161723"/>
                  <a:pt x="846087" y="2157218"/>
                </a:cubicBezTo>
                <a:lnTo>
                  <a:pt x="843632" y="2157743"/>
                </a:lnTo>
                <a:close/>
                <a:moveTo>
                  <a:pt x="875203" y="2077877"/>
                </a:moveTo>
                <a:lnTo>
                  <a:pt x="874366" y="2081194"/>
                </a:lnTo>
                <a:cubicBezTo>
                  <a:pt x="872203" y="2090708"/>
                  <a:pt x="875163" y="2083894"/>
                  <a:pt x="881198" y="2079073"/>
                </a:cubicBezTo>
                <a:cubicBezTo>
                  <a:pt x="865413" y="2115412"/>
                  <a:pt x="866375" y="2119916"/>
                  <a:pt x="852208" y="2141782"/>
                </a:cubicBezTo>
                <a:lnTo>
                  <a:pt x="848676" y="2142537"/>
                </a:lnTo>
                <a:lnTo>
                  <a:pt x="849759" y="2139271"/>
                </a:lnTo>
                <a:close/>
                <a:moveTo>
                  <a:pt x="4931467" y="1175063"/>
                </a:moveTo>
                <a:lnTo>
                  <a:pt x="4937140" y="1179573"/>
                </a:lnTo>
                <a:cubicBezTo>
                  <a:pt x="4937140" y="1179573"/>
                  <a:pt x="4931674" y="1176031"/>
                  <a:pt x="4931674" y="1176031"/>
                </a:cubicBezTo>
                <a:close/>
                <a:moveTo>
                  <a:pt x="561352" y="2088239"/>
                </a:moveTo>
                <a:cubicBezTo>
                  <a:pt x="564202" y="2086988"/>
                  <a:pt x="568184" y="2086749"/>
                  <a:pt x="573826" y="2087987"/>
                </a:cubicBezTo>
                <a:lnTo>
                  <a:pt x="582872" y="2092891"/>
                </a:lnTo>
                <a:lnTo>
                  <a:pt x="578185" y="2103852"/>
                </a:lnTo>
                <a:cubicBezTo>
                  <a:pt x="463551" y="2408874"/>
                  <a:pt x="402676" y="2736722"/>
                  <a:pt x="404548" y="3073332"/>
                </a:cubicBezTo>
                <a:lnTo>
                  <a:pt x="414356" y="3260413"/>
                </a:lnTo>
                <a:lnTo>
                  <a:pt x="410289" y="3235547"/>
                </a:lnTo>
                <a:cubicBezTo>
                  <a:pt x="391018" y="3081276"/>
                  <a:pt x="385239" y="2926080"/>
                  <a:pt x="403101" y="2771698"/>
                </a:cubicBezTo>
                <a:cubicBezTo>
                  <a:pt x="408745" y="2715741"/>
                  <a:pt x="400500" y="2658840"/>
                  <a:pt x="408415" y="2604354"/>
                </a:cubicBezTo>
                <a:cubicBezTo>
                  <a:pt x="409757" y="2592334"/>
                  <a:pt x="403764" y="2564285"/>
                  <a:pt x="435141" y="2583001"/>
                </a:cubicBezTo>
                <a:cubicBezTo>
                  <a:pt x="448360" y="2589954"/>
                  <a:pt x="447033" y="2574594"/>
                  <a:pt x="449176" y="2566314"/>
                </a:cubicBezTo>
                <a:cubicBezTo>
                  <a:pt x="467037" y="2411933"/>
                  <a:pt x="511608" y="2263578"/>
                  <a:pt x="552039" y="2114152"/>
                </a:cubicBezTo>
                <a:cubicBezTo>
                  <a:pt x="554449" y="2104837"/>
                  <a:pt x="552804" y="2091989"/>
                  <a:pt x="561352" y="2088239"/>
                </a:cubicBezTo>
                <a:close/>
                <a:moveTo>
                  <a:pt x="5705773" y="955466"/>
                </a:moveTo>
                <a:cubicBezTo>
                  <a:pt x="5709740" y="959433"/>
                  <a:pt x="5713706" y="967367"/>
                  <a:pt x="5709740" y="967367"/>
                </a:cubicBezTo>
                <a:cubicBezTo>
                  <a:pt x="5705774" y="959433"/>
                  <a:pt x="5701808" y="955466"/>
                  <a:pt x="5705773" y="955466"/>
                </a:cubicBezTo>
                <a:close/>
                <a:moveTo>
                  <a:pt x="968004" y="1863229"/>
                </a:moveTo>
                <a:lnTo>
                  <a:pt x="968776" y="1863422"/>
                </a:lnTo>
                <a:lnTo>
                  <a:pt x="957715" y="1886114"/>
                </a:lnTo>
                <a:cubicBezTo>
                  <a:pt x="948937" y="1905650"/>
                  <a:pt x="941930" y="1922454"/>
                  <a:pt x="938869" y="1930172"/>
                </a:cubicBezTo>
                <a:cubicBezTo>
                  <a:pt x="937252" y="1944646"/>
                  <a:pt x="905376" y="1993844"/>
                  <a:pt x="906645" y="2021830"/>
                </a:cubicBezTo>
                <a:cubicBezTo>
                  <a:pt x="898600" y="2028259"/>
                  <a:pt x="901179" y="2018288"/>
                  <a:pt x="901179" y="2018288"/>
                </a:cubicBezTo>
                <a:cubicBezTo>
                  <a:pt x="900371" y="2025526"/>
                  <a:pt x="895779" y="2037103"/>
                  <a:pt x="890505" y="2048238"/>
                </a:cubicBezTo>
                <a:lnTo>
                  <a:pt x="877626" y="2072031"/>
                </a:lnTo>
                <a:lnTo>
                  <a:pt x="952342" y="1891751"/>
                </a:lnTo>
                <a:cubicBezTo>
                  <a:pt x="954884" y="1885341"/>
                  <a:pt x="957426" y="1878932"/>
                  <a:pt x="959967" y="1872523"/>
                </a:cubicBezTo>
                <a:cubicBezTo>
                  <a:pt x="961973" y="1868183"/>
                  <a:pt x="964647" y="1864679"/>
                  <a:pt x="968004" y="1863229"/>
                </a:cubicBezTo>
                <a:close/>
                <a:moveTo>
                  <a:pt x="4343712" y="1135297"/>
                </a:moveTo>
                <a:cubicBezTo>
                  <a:pt x="4338942" y="1143968"/>
                  <a:pt x="4368028" y="1158847"/>
                  <a:pt x="4388447" y="1168954"/>
                </a:cubicBezTo>
                <a:cubicBezTo>
                  <a:pt x="4409120" y="1195019"/>
                  <a:pt x="4443799" y="1214105"/>
                  <a:pt x="4474271" y="1238784"/>
                </a:cubicBezTo>
                <a:cubicBezTo>
                  <a:pt x="4471193" y="1238219"/>
                  <a:pt x="4471193" y="1238219"/>
                  <a:pt x="4471193" y="1238219"/>
                </a:cubicBezTo>
                <a:cubicBezTo>
                  <a:pt x="4468680" y="1234576"/>
                  <a:pt x="4465601" y="1234012"/>
                  <a:pt x="4461959" y="1236526"/>
                </a:cubicBezTo>
                <a:cubicBezTo>
                  <a:pt x="4461959" y="1236526"/>
                  <a:pt x="4464473" y="1240170"/>
                  <a:pt x="4467551" y="1240734"/>
                </a:cubicBezTo>
                <a:cubicBezTo>
                  <a:pt x="4435949" y="1222212"/>
                  <a:pt x="4393165" y="1195276"/>
                  <a:pt x="4368285" y="1174804"/>
                </a:cubicBezTo>
                <a:cubicBezTo>
                  <a:pt x="4344789" y="1164132"/>
                  <a:pt x="4321858" y="1150383"/>
                  <a:pt x="4302825" y="1150076"/>
                </a:cubicBezTo>
                <a:cubicBezTo>
                  <a:pt x="4377211" y="1195533"/>
                  <a:pt x="4431179" y="1230884"/>
                  <a:pt x="4474219" y="1273777"/>
                </a:cubicBezTo>
                <a:cubicBezTo>
                  <a:pt x="4492123" y="1280242"/>
                  <a:pt x="4520081" y="1301278"/>
                  <a:pt x="4527622" y="1312207"/>
                </a:cubicBezTo>
                <a:cubicBezTo>
                  <a:pt x="4515310" y="1309949"/>
                  <a:pt x="4525929" y="1321442"/>
                  <a:pt x="4519208" y="1323392"/>
                </a:cubicBezTo>
                <a:cubicBezTo>
                  <a:pt x="4527314" y="1331242"/>
                  <a:pt x="4530957" y="1328729"/>
                  <a:pt x="4535984" y="1336014"/>
                </a:cubicBezTo>
                <a:cubicBezTo>
                  <a:pt x="4550810" y="1341915"/>
                  <a:pt x="4526493" y="1318363"/>
                  <a:pt x="4543833" y="1327907"/>
                </a:cubicBezTo>
                <a:cubicBezTo>
                  <a:pt x="4576819" y="1356228"/>
                  <a:pt x="4594979" y="1378650"/>
                  <a:pt x="4631607" y="1404458"/>
                </a:cubicBezTo>
                <a:cubicBezTo>
                  <a:pt x="4638584" y="1418466"/>
                  <a:pt x="4654795" y="1434166"/>
                  <a:pt x="4674083" y="1450430"/>
                </a:cubicBezTo>
                <a:cubicBezTo>
                  <a:pt x="4690294" y="1466130"/>
                  <a:pt x="4709018" y="1485474"/>
                  <a:pt x="4719073" y="1500045"/>
                </a:cubicBezTo>
                <a:cubicBezTo>
                  <a:pt x="4708454" y="1488552"/>
                  <a:pt x="4704812" y="1491066"/>
                  <a:pt x="4701734" y="1490503"/>
                </a:cubicBezTo>
                <a:cubicBezTo>
                  <a:pt x="4704248" y="1494146"/>
                  <a:pt x="4701169" y="1493581"/>
                  <a:pt x="4700605" y="1496660"/>
                </a:cubicBezTo>
                <a:cubicBezTo>
                  <a:pt x="4716815" y="1512360"/>
                  <a:pt x="4718765" y="1519082"/>
                  <a:pt x="4734976" y="1534781"/>
                </a:cubicBezTo>
                <a:cubicBezTo>
                  <a:pt x="4738054" y="1535345"/>
                  <a:pt x="4738054" y="1535345"/>
                  <a:pt x="4743645" y="1539553"/>
                </a:cubicBezTo>
                <a:cubicBezTo>
                  <a:pt x="4747852" y="1533960"/>
                  <a:pt x="4740312" y="1523031"/>
                  <a:pt x="4748981" y="1527803"/>
                </a:cubicBezTo>
                <a:cubicBezTo>
                  <a:pt x="4764628" y="1546581"/>
                  <a:pt x="4774682" y="1561153"/>
                  <a:pt x="4787814" y="1576290"/>
                </a:cubicBezTo>
                <a:cubicBezTo>
                  <a:pt x="4800947" y="1591426"/>
                  <a:pt x="4814080" y="1606562"/>
                  <a:pt x="4835318" y="1629548"/>
                </a:cubicBezTo>
                <a:cubicBezTo>
                  <a:pt x="4835882" y="1626469"/>
                  <a:pt x="4838961" y="1627033"/>
                  <a:pt x="4841474" y="1630676"/>
                </a:cubicBezTo>
                <a:cubicBezTo>
                  <a:pt x="4857120" y="1649455"/>
                  <a:pt x="4854607" y="1645812"/>
                  <a:pt x="4867175" y="1664027"/>
                </a:cubicBezTo>
                <a:cubicBezTo>
                  <a:pt x="4872202" y="1671313"/>
                  <a:pt x="4880308" y="1679162"/>
                  <a:pt x="4885335" y="1686449"/>
                </a:cubicBezTo>
                <a:cubicBezTo>
                  <a:pt x="4911292" y="1735757"/>
                  <a:pt x="4949869" y="1768286"/>
                  <a:pt x="4983932" y="1825444"/>
                </a:cubicBezTo>
                <a:cubicBezTo>
                  <a:pt x="4987010" y="1826008"/>
                  <a:pt x="4991473" y="1836373"/>
                  <a:pt x="4997064" y="1840580"/>
                </a:cubicBezTo>
                <a:cubicBezTo>
                  <a:pt x="4996500" y="1843658"/>
                  <a:pt x="5007119" y="1855152"/>
                  <a:pt x="5000399" y="1857102"/>
                </a:cubicBezTo>
                <a:cubicBezTo>
                  <a:pt x="4994807" y="1852894"/>
                  <a:pt x="4982239" y="1834680"/>
                  <a:pt x="4978032" y="1840273"/>
                </a:cubicBezTo>
                <a:cubicBezTo>
                  <a:pt x="4985009" y="1854280"/>
                  <a:pt x="4993114" y="1862131"/>
                  <a:pt x="4997577" y="1872495"/>
                </a:cubicBezTo>
                <a:cubicBezTo>
                  <a:pt x="4994499" y="1871930"/>
                  <a:pt x="4997012" y="1875573"/>
                  <a:pt x="4998962" y="1882295"/>
                </a:cubicBezTo>
                <a:cubicBezTo>
                  <a:pt x="5002040" y="1882859"/>
                  <a:pt x="5000090" y="1876137"/>
                  <a:pt x="4997577" y="1872495"/>
                </a:cubicBezTo>
                <a:cubicBezTo>
                  <a:pt x="5005118" y="1883424"/>
                  <a:pt x="5013223" y="1891273"/>
                  <a:pt x="5021329" y="1899124"/>
                </a:cubicBezTo>
                <a:cubicBezTo>
                  <a:pt x="5029434" y="1906974"/>
                  <a:pt x="5017430" y="1885681"/>
                  <a:pt x="5021072" y="1883167"/>
                </a:cubicBezTo>
                <a:cubicBezTo>
                  <a:pt x="5021072" y="1883167"/>
                  <a:pt x="5026100" y="1890452"/>
                  <a:pt x="5029742" y="1887937"/>
                </a:cubicBezTo>
                <a:cubicBezTo>
                  <a:pt x="5033384" y="1885424"/>
                  <a:pt x="5024458" y="1864694"/>
                  <a:pt x="5038977" y="1889630"/>
                </a:cubicBezTo>
                <a:cubicBezTo>
                  <a:pt x="5036463" y="1885988"/>
                  <a:pt x="5036463" y="1885988"/>
                  <a:pt x="5036463" y="1885988"/>
                </a:cubicBezTo>
                <a:cubicBezTo>
                  <a:pt x="5036463" y="1885988"/>
                  <a:pt x="5035898" y="1889066"/>
                  <a:pt x="5035898" y="1889066"/>
                </a:cubicBezTo>
                <a:cubicBezTo>
                  <a:pt x="5035334" y="1892145"/>
                  <a:pt x="5035334" y="1892145"/>
                  <a:pt x="5035334" y="1892145"/>
                </a:cubicBezTo>
                <a:cubicBezTo>
                  <a:pt x="5037847" y="1895788"/>
                  <a:pt x="5037847" y="1895788"/>
                  <a:pt x="5040926" y="1896352"/>
                </a:cubicBezTo>
                <a:cubicBezTo>
                  <a:pt x="5034769" y="1895224"/>
                  <a:pt x="5049287" y="1920160"/>
                  <a:pt x="5052930" y="1917645"/>
                </a:cubicBezTo>
                <a:cubicBezTo>
                  <a:pt x="5052366" y="1920724"/>
                  <a:pt x="5055443" y="1921289"/>
                  <a:pt x="5057957" y="1924931"/>
                </a:cubicBezTo>
                <a:cubicBezTo>
                  <a:pt x="5057957" y="1924931"/>
                  <a:pt x="5058521" y="1921853"/>
                  <a:pt x="5056008" y="1918210"/>
                </a:cubicBezTo>
                <a:cubicBezTo>
                  <a:pt x="5056008" y="1918210"/>
                  <a:pt x="5056008" y="1918210"/>
                  <a:pt x="5056572" y="1915131"/>
                </a:cubicBezTo>
                <a:cubicBezTo>
                  <a:pt x="5066062" y="1932782"/>
                  <a:pt x="5099868" y="1973982"/>
                  <a:pt x="5100125" y="1989940"/>
                </a:cubicBezTo>
                <a:cubicBezTo>
                  <a:pt x="5088941" y="1981525"/>
                  <a:pt x="5078322" y="1970033"/>
                  <a:pt x="5074115" y="1975625"/>
                </a:cubicBezTo>
                <a:cubicBezTo>
                  <a:pt x="5076064" y="1982347"/>
                  <a:pt x="5083605" y="1993276"/>
                  <a:pt x="5074372" y="1991583"/>
                </a:cubicBezTo>
                <a:cubicBezTo>
                  <a:pt x="5081348" y="2005590"/>
                  <a:pt x="5088325" y="2019597"/>
                  <a:pt x="5095301" y="2033605"/>
                </a:cubicBezTo>
                <a:cubicBezTo>
                  <a:pt x="5098379" y="2034169"/>
                  <a:pt x="5093916" y="2023804"/>
                  <a:pt x="5098943" y="2031091"/>
                </a:cubicBezTo>
                <a:cubicBezTo>
                  <a:pt x="5102842" y="2044534"/>
                  <a:pt x="5110383" y="2055462"/>
                  <a:pt x="5116231" y="2075627"/>
                </a:cubicBezTo>
                <a:cubicBezTo>
                  <a:pt x="5132441" y="2091327"/>
                  <a:pt x="5138289" y="2111491"/>
                  <a:pt x="5153627" y="2149306"/>
                </a:cubicBezTo>
                <a:cubicBezTo>
                  <a:pt x="5147471" y="2148178"/>
                  <a:pt x="5149420" y="2154900"/>
                  <a:pt x="5149420" y="2154900"/>
                </a:cubicBezTo>
                <a:cubicBezTo>
                  <a:pt x="5159731" y="2185428"/>
                  <a:pt x="5172555" y="2219600"/>
                  <a:pt x="5179788" y="2249565"/>
                </a:cubicBezTo>
                <a:cubicBezTo>
                  <a:pt x="5189534" y="2283173"/>
                  <a:pt x="5199844" y="2313703"/>
                  <a:pt x="5208206" y="2337510"/>
                </a:cubicBezTo>
                <a:cubicBezTo>
                  <a:pt x="5204307" y="2324067"/>
                  <a:pt x="5211849" y="2334995"/>
                  <a:pt x="5214363" y="2338638"/>
                </a:cubicBezTo>
                <a:cubicBezTo>
                  <a:pt x="5215747" y="2348439"/>
                  <a:pt x="5222159" y="2365525"/>
                  <a:pt x="5216568" y="2361317"/>
                </a:cubicBezTo>
                <a:cubicBezTo>
                  <a:pt x="5224929" y="2385125"/>
                  <a:pt x="5229392" y="2395489"/>
                  <a:pt x="5236624" y="2425454"/>
                </a:cubicBezTo>
                <a:cubicBezTo>
                  <a:pt x="5234932" y="2434690"/>
                  <a:pt x="5233802" y="2440848"/>
                  <a:pt x="5235187" y="2450647"/>
                </a:cubicBezTo>
                <a:cubicBezTo>
                  <a:pt x="5240215" y="2457934"/>
                  <a:pt x="5243549" y="2474455"/>
                  <a:pt x="5243805" y="2490413"/>
                </a:cubicBezTo>
                <a:cubicBezTo>
                  <a:pt x="5247139" y="2506934"/>
                  <a:pt x="5251038" y="2520377"/>
                  <a:pt x="5256629" y="2524584"/>
                </a:cubicBezTo>
                <a:cubicBezTo>
                  <a:pt x="5258887" y="2512270"/>
                  <a:pt x="5257245" y="2486513"/>
                  <a:pt x="5251963" y="2463269"/>
                </a:cubicBezTo>
                <a:cubicBezTo>
                  <a:pt x="5246679" y="2440026"/>
                  <a:pt x="5238882" y="2413140"/>
                  <a:pt x="5233034" y="2392975"/>
                </a:cubicBezTo>
                <a:cubicBezTo>
                  <a:pt x="5230521" y="2389332"/>
                  <a:pt x="5229136" y="2379532"/>
                  <a:pt x="5229701" y="2376453"/>
                </a:cubicBezTo>
                <a:cubicBezTo>
                  <a:pt x="5212413" y="2331917"/>
                  <a:pt x="5217493" y="2304210"/>
                  <a:pt x="5206362" y="2260801"/>
                </a:cubicBezTo>
                <a:cubicBezTo>
                  <a:pt x="5176198" y="2217087"/>
                  <a:pt x="5169838" y="2165007"/>
                  <a:pt x="5137469" y="2098614"/>
                </a:cubicBezTo>
                <a:cubicBezTo>
                  <a:pt x="5143625" y="2099741"/>
                  <a:pt x="5139726" y="2086298"/>
                  <a:pt x="5143369" y="2083784"/>
                </a:cubicBezTo>
                <a:cubicBezTo>
                  <a:pt x="5138906" y="2073419"/>
                  <a:pt x="5131929" y="2059412"/>
                  <a:pt x="5128031" y="2045969"/>
                </a:cubicBezTo>
                <a:cubicBezTo>
                  <a:pt x="5130544" y="2049612"/>
                  <a:pt x="5130544" y="2049612"/>
                  <a:pt x="5130544" y="2049612"/>
                </a:cubicBezTo>
                <a:cubicBezTo>
                  <a:pt x="5133058" y="2053255"/>
                  <a:pt x="5133058" y="2053255"/>
                  <a:pt x="5133058" y="2053255"/>
                </a:cubicBezTo>
                <a:cubicBezTo>
                  <a:pt x="5133622" y="2050176"/>
                  <a:pt x="5134186" y="2047097"/>
                  <a:pt x="5131109" y="2046534"/>
                </a:cubicBezTo>
                <a:cubicBezTo>
                  <a:pt x="5128595" y="2042891"/>
                  <a:pt x="5128595" y="2042891"/>
                  <a:pt x="5128595" y="2042891"/>
                </a:cubicBezTo>
                <a:cubicBezTo>
                  <a:pt x="5129159" y="2039812"/>
                  <a:pt x="5129159" y="2039812"/>
                  <a:pt x="5129159" y="2039812"/>
                </a:cubicBezTo>
                <a:cubicBezTo>
                  <a:pt x="5130853" y="2030576"/>
                  <a:pt x="5116335" y="2005640"/>
                  <a:pt x="5099868" y="1973982"/>
                </a:cubicBezTo>
                <a:cubicBezTo>
                  <a:pt x="5080324" y="1941760"/>
                  <a:pt x="5058830" y="1902816"/>
                  <a:pt x="5039284" y="1870595"/>
                </a:cubicBezTo>
                <a:cubicBezTo>
                  <a:pt x="5032308" y="1856587"/>
                  <a:pt x="5030358" y="1849865"/>
                  <a:pt x="5022818" y="1838937"/>
                </a:cubicBezTo>
                <a:cubicBezTo>
                  <a:pt x="5000759" y="1803072"/>
                  <a:pt x="4971981" y="1769157"/>
                  <a:pt x="4949357" y="1736371"/>
                </a:cubicBezTo>
                <a:cubicBezTo>
                  <a:pt x="4944330" y="1729085"/>
                  <a:pt x="4942945" y="1719285"/>
                  <a:pt x="4937353" y="1715077"/>
                </a:cubicBezTo>
                <a:cubicBezTo>
                  <a:pt x="4937353" y="1715077"/>
                  <a:pt x="4940431" y="1715642"/>
                  <a:pt x="4939867" y="1718720"/>
                </a:cubicBezTo>
                <a:cubicBezTo>
                  <a:pt x="4939867" y="1718720"/>
                  <a:pt x="4942945" y="1719285"/>
                  <a:pt x="4942945" y="1719285"/>
                </a:cubicBezTo>
                <a:cubicBezTo>
                  <a:pt x="4940431" y="1715642"/>
                  <a:pt x="4940431" y="1715642"/>
                  <a:pt x="4937918" y="1711999"/>
                </a:cubicBezTo>
                <a:cubicBezTo>
                  <a:pt x="4935404" y="1708356"/>
                  <a:pt x="4935404" y="1708356"/>
                  <a:pt x="4935404" y="1708356"/>
                </a:cubicBezTo>
                <a:cubicBezTo>
                  <a:pt x="4940996" y="1712564"/>
                  <a:pt x="4953565" y="1730778"/>
                  <a:pt x="4962234" y="1735550"/>
                </a:cubicBezTo>
                <a:cubicBezTo>
                  <a:pt x="4965877" y="1733035"/>
                  <a:pt x="4958336" y="1722107"/>
                  <a:pt x="4950794" y="1711178"/>
                </a:cubicBezTo>
                <a:cubicBezTo>
                  <a:pt x="4953873" y="1711742"/>
                  <a:pt x="4953873" y="1711742"/>
                  <a:pt x="4953873" y="1711742"/>
                </a:cubicBezTo>
                <a:cubicBezTo>
                  <a:pt x="4956387" y="1715384"/>
                  <a:pt x="4956387" y="1715384"/>
                  <a:pt x="4956387" y="1715384"/>
                </a:cubicBezTo>
                <a:cubicBezTo>
                  <a:pt x="4960029" y="1712871"/>
                  <a:pt x="4956951" y="1712307"/>
                  <a:pt x="4954437" y="1708663"/>
                </a:cubicBezTo>
                <a:cubicBezTo>
                  <a:pt x="4954437" y="1708663"/>
                  <a:pt x="4951924" y="1705020"/>
                  <a:pt x="4951924" y="1705020"/>
                </a:cubicBezTo>
                <a:cubicBezTo>
                  <a:pt x="4952488" y="1701941"/>
                  <a:pt x="4964492" y="1723235"/>
                  <a:pt x="4963107" y="1713436"/>
                </a:cubicBezTo>
                <a:cubicBezTo>
                  <a:pt x="4950539" y="1695220"/>
                  <a:pt x="4935457" y="1673363"/>
                  <a:pt x="4922888" y="1655149"/>
                </a:cubicBezTo>
                <a:cubicBezTo>
                  <a:pt x="4910320" y="1636934"/>
                  <a:pt x="4899701" y="1625441"/>
                  <a:pt x="4892416" y="1630469"/>
                </a:cubicBezTo>
                <a:cubicBezTo>
                  <a:pt x="4892981" y="1627391"/>
                  <a:pt x="4889903" y="1626826"/>
                  <a:pt x="4889903" y="1626826"/>
                </a:cubicBezTo>
                <a:cubicBezTo>
                  <a:pt x="4890467" y="1623748"/>
                  <a:pt x="4887954" y="1620104"/>
                  <a:pt x="4884876" y="1619540"/>
                </a:cubicBezTo>
                <a:cubicBezTo>
                  <a:pt x="4884876" y="1619540"/>
                  <a:pt x="4884876" y="1619540"/>
                  <a:pt x="4884310" y="1622619"/>
                </a:cubicBezTo>
                <a:cubicBezTo>
                  <a:pt x="4884310" y="1622619"/>
                  <a:pt x="4886824" y="1626263"/>
                  <a:pt x="4886824" y="1626263"/>
                </a:cubicBezTo>
                <a:cubicBezTo>
                  <a:pt x="4883746" y="1625698"/>
                  <a:pt x="4878155" y="1621490"/>
                  <a:pt x="4870050" y="1613640"/>
                </a:cubicBezTo>
                <a:cubicBezTo>
                  <a:pt x="4866407" y="1616155"/>
                  <a:pt x="4859687" y="1618104"/>
                  <a:pt x="4856608" y="1617541"/>
                </a:cubicBezTo>
                <a:cubicBezTo>
                  <a:pt x="4836499" y="1588397"/>
                  <a:pt x="4820288" y="1572697"/>
                  <a:pt x="4794023" y="1542425"/>
                </a:cubicBezTo>
                <a:cubicBezTo>
                  <a:pt x="4788996" y="1535139"/>
                  <a:pt x="4783404" y="1530932"/>
                  <a:pt x="4774734" y="1526160"/>
                </a:cubicBezTo>
                <a:cubicBezTo>
                  <a:pt x="4745955" y="1492246"/>
                  <a:pt x="4716612" y="1461409"/>
                  <a:pt x="4686704" y="1433652"/>
                </a:cubicBezTo>
                <a:cubicBezTo>
                  <a:pt x="4654282" y="1402251"/>
                  <a:pt x="4624375" y="1374494"/>
                  <a:pt x="4598109" y="1344221"/>
                </a:cubicBezTo>
                <a:cubicBezTo>
                  <a:pt x="4601187" y="1344786"/>
                  <a:pt x="4601187" y="1344786"/>
                  <a:pt x="4601187" y="1344786"/>
                </a:cubicBezTo>
                <a:cubicBezTo>
                  <a:pt x="4603701" y="1348429"/>
                  <a:pt x="4606779" y="1348993"/>
                  <a:pt x="4606779" y="1348993"/>
                </a:cubicBezTo>
                <a:cubicBezTo>
                  <a:pt x="4607344" y="1345914"/>
                  <a:pt x="4604829" y="1342271"/>
                  <a:pt x="4601751" y="1341707"/>
                </a:cubicBezTo>
                <a:cubicBezTo>
                  <a:pt x="4599238" y="1338065"/>
                  <a:pt x="4599238" y="1338065"/>
                  <a:pt x="4596160" y="1337500"/>
                </a:cubicBezTo>
                <a:cubicBezTo>
                  <a:pt x="4596724" y="1334421"/>
                  <a:pt x="4599802" y="1334986"/>
                  <a:pt x="4602316" y="1338629"/>
                </a:cubicBezTo>
                <a:cubicBezTo>
                  <a:pt x="4624118" y="1358536"/>
                  <a:pt x="4655976" y="1393015"/>
                  <a:pt x="4687012" y="1414615"/>
                </a:cubicBezTo>
                <a:cubicBezTo>
                  <a:pt x="4690091" y="1415180"/>
                  <a:pt x="4696246" y="1416308"/>
                  <a:pt x="4688706" y="1405380"/>
                </a:cubicBezTo>
                <a:cubicBezTo>
                  <a:pt x="4682549" y="1404251"/>
                  <a:pt x="4674444" y="1396401"/>
                  <a:pt x="4663260" y="1387986"/>
                </a:cubicBezTo>
                <a:cubicBezTo>
                  <a:pt x="4670545" y="1382958"/>
                  <a:pt x="4642023" y="1365000"/>
                  <a:pt x="4628326" y="1352943"/>
                </a:cubicBezTo>
                <a:cubicBezTo>
                  <a:pt x="4590312" y="1317335"/>
                  <a:pt x="4550350" y="1275006"/>
                  <a:pt x="4505052" y="1244426"/>
                </a:cubicBezTo>
                <a:cubicBezTo>
                  <a:pt x="4499460" y="1240220"/>
                  <a:pt x="4496382" y="1239655"/>
                  <a:pt x="4490790" y="1235448"/>
                </a:cubicBezTo>
                <a:cubicBezTo>
                  <a:pt x="4473450" y="1225905"/>
                  <a:pt x="4446621" y="1198712"/>
                  <a:pt x="4434308" y="1196454"/>
                </a:cubicBezTo>
                <a:cubicBezTo>
                  <a:pt x="4437952" y="1193940"/>
                  <a:pt x="4435438" y="1190297"/>
                  <a:pt x="4430410" y="1183012"/>
                </a:cubicBezTo>
                <a:cubicBezTo>
                  <a:pt x="4423690" y="1184961"/>
                  <a:pt x="4400759" y="1171212"/>
                  <a:pt x="4400759" y="1171212"/>
                </a:cubicBezTo>
                <a:cubicBezTo>
                  <a:pt x="4406915" y="1172339"/>
                  <a:pt x="4407479" y="1169261"/>
                  <a:pt x="4407479" y="1169261"/>
                </a:cubicBezTo>
                <a:cubicBezTo>
                  <a:pt x="4382034" y="1151868"/>
                  <a:pt x="4367209" y="1145968"/>
                  <a:pt x="4343712" y="1135297"/>
                </a:cubicBezTo>
                <a:close/>
                <a:moveTo>
                  <a:pt x="1318845" y="1535771"/>
                </a:moveTo>
                <a:lnTo>
                  <a:pt x="1298829" y="1573056"/>
                </a:lnTo>
                <a:cubicBezTo>
                  <a:pt x="1295994" y="1580384"/>
                  <a:pt x="1293948" y="1587970"/>
                  <a:pt x="1293203" y="1595921"/>
                </a:cubicBezTo>
                <a:lnTo>
                  <a:pt x="1293532" y="1599724"/>
                </a:lnTo>
                <a:lnTo>
                  <a:pt x="1289333" y="1608630"/>
                </a:lnTo>
                <a:cubicBezTo>
                  <a:pt x="1286797" y="1613293"/>
                  <a:pt x="1282129" y="1619000"/>
                  <a:pt x="1270060" y="1628642"/>
                </a:cubicBezTo>
                <a:cubicBezTo>
                  <a:pt x="1280031" y="1631222"/>
                  <a:pt x="1236260" y="1668831"/>
                  <a:pt x="1238185" y="1677840"/>
                </a:cubicBezTo>
                <a:cubicBezTo>
                  <a:pt x="1256855" y="1655012"/>
                  <a:pt x="1240109" y="1686848"/>
                  <a:pt x="1233025" y="1697780"/>
                </a:cubicBezTo>
                <a:cubicBezTo>
                  <a:pt x="1228521" y="1698742"/>
                  <a:pt x="1227558" y="1694239"/>
                  <a:pt x="1232063" y="1693276"/>
                </a:cubicBezTo>
                <a:cubicBezTo>
                  <a:pt x="1231100" y="1688772"/>
                  <a:pt x="1231100" y="1688772"/>
                  <a:pt x="1231100" y="1688772"/>
                </a:cubicBezTo>
                <a:cubicBezTo>
                  <a:pt x="1230138" y="1684268"/>
                  <a:pt x="1231100" y="1688772"/>
                  <a:pt x="1226596" y="1689735"/>
                </a:cubicBezTo>
                <a:cubicBezTo>
                  <a:pt x="1223055" y="1695201"/>
                  <a:pt x="1223055" y="1695201"/>
                  <a:pt x="1223055" y="1695201"/>
                </a:cubicBezTo>
                <a:cubicBezTo>
                  <a:pt x="1220475" y="1705171"/>
                  <a:pt x="1225942" y="1708713"/>
                  <a:pt x="1225942" y="1708713"/>
                </a:cubicBezTo>
                <a:cubicBezTo>
                  <a:pt x="1226904" y="1713217"/>
                  <a:pt x="1223362" y="1718683"/>
                  <a:pt x="1219820" y="1724150"/>
                </a:cubicBezTo>
                <a:cubicBezTo>
                  <a:pt x="1215316" y="1725112"/>
                  <a:pt x="1215316" y="1725112"/>
                  <a:pt x="1210812" y="1726074"/>
                </a:cubicBezTo>
                <a:cubicBezTo>
                  <a:pt x="1210812" y="1726074"/>
                  <a:pt x="1209850" y="1721570"/>
                  <a:pt x="1209850" y="1721570"/>
                </a:cubicBezTo>
                <a:cubicBezTo>
                  <a:pt x="1209850" y="1721570"/>
                  <a:pt x="1209850" y="1721570"/>
                  <a:pt x="1205346" y="1722532"/>
                </a:cubicBezTo>
                <a:cubicBezTo>
                  <a:pt x="1205346" y="1722532"/>
                  <a:pt x="1206308" y="1727037"/>
                  <a:pt x="1206308" y="1727037"/>
                </a:cubicBezTo>
                <a:cubicBezTo>
                  <a:pt x="1206308" y="1727037"/>
                  <a:pt x="1207270" y="1731541"/>
                  <a:pt x="1207270" y="1731541"/>
                </a:cubicBezTo>
                <a:cubicBezTo>
                  <a:pt x="1208232" y="1736044"/>
                  <a:pt x="1203728" y="1737007"/>
                  <a:pt x="1204690" y="1741511"/>
                </a:cubicBezTo>
                <a:cubicBezTo>
                  <a:pt x="1200187" y="1742473"/>
                  <a:pt x="1201149" y="1746977"/>
                  <a:pt x="1201149" y="1746977"/>
                </a:cubicBezTo>
                <a:cubicBezTo>
                  <a:pt x="1196645" y="1747940"/>
                  <a:pt x="1196645" y="1747940"/>
                  <a:pt x="1196645" y="1747940"/>
                </a:cubicBezTo>
                <a:cubicBezTo>
                  <a:pt x="1193103" y="1753405"/>
                  <a:pt x="1193103" y="1753405"/>
                  <a:pt x="1193103" y="1753405"/>
                </a:cubicBezTo>
                <a:cubicBezTo>
                  <a:pt x="1197607" y="1752443"/>
                  <a:pt x="1197607" y="1752443"/>
                  <a:pt x="1197607" y="1752443"/>
                </a:cubicBezTo>
                <a:cubicBezTo>
                  <a:pt x="1193103" y="1753405"/>
                  <a:pt x="1194065" y="1757910"/>
                  <a:pt x="1194065" y="1757910"/>
                </a:cubicBezTo>
                <a:cubicBezTo>
                  <a:pt x="1179898" y="1779775"/>
                  <a:pt x="1165730" y="1801641"/>
                  <a:pt x="1155105" y="1818040"/>
                </a:cubicBezTo>
                <a:cubicBezTo>
                  <a:pt x="1150601" y="1819002"/>
                  <a:pt x="1150601" y="1819002"/>
                  <a:pt x="1150601" y="1819002"/>
                </a:cubicBezTo>
                <a:cubicBezTo>
                  <a:pt x="1151563" y="1823506"/>
                  <a:pt x="1151563" y="1823506"/>
                  <a:pt x="1151563" y="1823506"/>
                </a:cubicBezTo>
                <a:cubicBezTo>
                  <a:pt x="1148022" y="1828972"/>
                  <a:pt x="1148022" y="1828972"/>
                  <a:pt x="1148022" y="1828972"/>
                </a:cubicBezTo>
                <a:cubicBezTo>
                  <a:pt x="1148984" y="1833476"/>
                  <a:pt x="1148984" y="1833476"/>
                  <a:pt x="1148984" y="1833476"/>
                </a:cubicBezTo>
                <a:cubicBezTo>
                  <a:pt x="1148022" y="1828972"/>
                  <a:pt x="1148022" y="1828972"/>
                  <a:pt x="1142555" y="1825430"/>
                </a:cubicBezTo>
                <a:cubicBezTo>
                  <a:pt x="1139013" y="1830897"/>
                  <a:pt x="1135472" y="1836363"/>
                  <a:pt x="1128388" y="1847295"/>
                </a:cubicBezTo>
                <a:cubicBezTo>
                  <a:pt x="1128388" y="1847295"/>
                  <a:pt x="1128388" y="1847295"/>
                  <a:pt x="1123884" y="1848258"/>
                </a:cubicBezTo>
                <a:lnTo>
                  <a:pt x="1121709" y="1845626"/>
                </a:lnTo>
                <a:lnTo>
                  <a:pt x="1123442" y="1842951"/>
                </a:lnTo>
                <a:lnTo>
                  <a:pt x="1125256" y="1840901"/>
                </a:lnTo>
                <a:cubicBezTo>
                  <a:pt x="1128716" y="1837807"/>
                  <a:pt x="1132739" y="1834592"/>
                  <a:pt x="1130005" y="1832821"/>
                </a:cubicBezTo>
                <a:lnTo>
                  <a:pt x="1123442" y="1842951"/>
                </a:lnTo>
                <a:lnTo>
                  <a:pt x="1121403" y="1845256"/>
                </a:lnTo>
                <a:lnTo>
                  <a:pt x="1121709" y="1845626"/>
                </a:lnTo>
                <a:lnTo>
                  <a:pt x="1105213" y="1871085"/>
                </a:lnTo>
                <a:cubicBezTo>
                  <a:pt x="1098129" y="1882018"/>
                  <a:pt x="1094588" y="1887484"/>
                  <a:pt x="1087503" y="1898417"/>
                </a:cubicBezTo>
                <a:cubicBezTo>
                  <a:pt x="1083961" y="1903883"/>
                  <a:pt x="1076878" y="1914815"/>
                  <a:pt x="1074299" y="1924786"/>
                </a:cubicBezTo>
                <a:cubicBezTo>
                  <a:pt x="1063673" y="1941185"/>
                  <a:pt x="1055628" y="1947614"/>
                  <a:pt x="1042423" y="1973983"/>
                </a:cubicBezTo>
                <a:cubicBezTo>
                  <a:pt x="1038881" y="1979450"/>
                  <a:pt x="1035339" y="1984917"/>
                  <a:pt x="1036301" y="1989420"/>
                </a:cubicBezTo>
                <a:cubicBezTo>
                  <a:pt x="1031798" y="1990382"/>
                  <a:pt x="1032760" y="1994886"/>
                  <a:pt x="1028255" y="1995849"/>
                </a:cubicBezTo>
                <a:cubicBezTo>
                  <a:pt x="1028255" y="1995849"/>
                  <a:pt x="1024713" y="2001315"/>
                  <a:pt x="1024713" y="2001315"/>
                </a:cubicBezTo>
                <a:cubicBezTo>
                  <a:pt x="1021172" y="2006781"/>
                  <a:pt x="1017630" y="2012248"/>
                  <a:pt x="1015050" y="2022217"/>
                </a:cubicBezTo>
                <a:cubicBezTo>
                  <a:pt x="1014088" y="2017714"/>
                  <a:pt x="1003463" y="2034113"/>
                  <a:pt x="1008928" y="2037654"/>
                </a:cubicBezTo>
                <a:cubicBezTo>
                  <a:pt x="1005387" y="2043121"/>
                  <a:pt x="1001845" y="2048587"/>
                  <a:pt x="998303" y="2054054"/>
                </a:cubicBezTo>
                <a:cubicBezTo>
                  <a:pt x="966427" y="2103251"/>
                  <a:pt x="932934" y="2166922"/>
                  <a:pt x="910066" y="2214194"/>
                </a:cubicBezTo>
                <a:lnTo>
                  <a:pt x="907117" y="2214824"/>
                </a:lnTo>
                <a:lnTo>
                  <a:pt x="908116" y="2211343"/>
                </a:lnTo>
                <a:lnTo>
                  <a:pt x="972795" y="2040882"/>
                </a:lnTo>
                <a:lnTo>
                  <a:pt x="979961" y="2024343"/>
                </a:lnTo>
                <a:cubicBezTo>
                  <a:pt x="981898" y="2021353"/>
                  <a:pt x="983204" y="2021957"/>
                  <a:pt x="983522" y="2028953"/>
                </a:cubicBezTo>
                <a:lnTo>
                  <a:pt x="986429" y="2010313"/>
                </a:lnTo>
                <a:lnTo>
                  <a:pt x="991511" y="1999574"/>
                </a:lnTo>
                <a:lnTo>
                  <a:pt x="994802" y="1993577"/>
                </a:lnTo>
                <a:cubicBezTo>
                  <a:pt x="994802" y="1993577"/>
                  <a:pt x="995764" y="1998080"/>
                  <a:pt x="999306" y="1992615"/>
                </a:cubicBezTo>
                <a:cubicBezTo>
                  <a:pt x="1001077" y="1989881"/>
                  <a:pt x="1000596" y="1987629"/>
                  <a:pt x="1000115" y="1985377"/>
                </a:cubicBezTo>
                <a:lnTo>
                  <a:pt x="1000698" y="1980161"/>
                </a:lnTo>
                <a:lnTo>
                  <a:pt x="1001566" y="1978326"/>
                </a:lnTo>
                <a:lnTo>
                  <a:pt x="1004140" y="1979072"/>
                </a:lnTo>
                <a:cubicBezTo>
                  <a:pt x="1011320" y="1974447"/>
                  <a:pt x="1026831" y="1956120"/>
                  <a:pt x="1018633" y="1950808"/>
                </a:cubicBezTo>
                <a:cubicBezTo>
                  <a:pt x="1027640" y="1948884"/>
                  <a:pt x="1038921" y="1913506"/>
                  <a:pt x="1038266" y="1932485"/>
                </a:cubicBezTo>
                <a:cubicBezTo>
                  <a:pt x="1061135" y="1885212"/>
                  <a:pt x="1082385" y="1852415"/>
                  <a:pt x="1099132" y="1820578"/>
                </a:cubicBezTo>
                <a:cubicBezTo>
                  <a:pt x="1102673" y="1815113"/>
                  <a:pt x="1109758" y="1804179"/>
                  <a:pt x="1113299" y="1798714"/>
                </a:cubicBezTo>
                <a:cubicBezTo>
                  <a:pt x="1141634" y="1754983"/>
                  <a:pt x="1170930" y="1715756"/>
                  <a:pt x="1204731" y="1675567"/>
                </a:cubicBezTo>
                <a:cubicBezTo>
                  <a:pt x="1212777" y="1669139"/>
                  <a:pt x="1227907" y="1651778"/>
                  <a:pt x="1226944" y="1647273"/>
                </a:cubicBezTo>
                <a:cubicBezTo>
                  <a:pt x="1226944" y="1647273"/>
                  <a:pt x="1226944" y="1647273"/>
                  <a:pt x="1225982" y="1642769"/>
                </a:cubicBezTo>
                <a:cubicBezTo>
                  <a:pt x="1225982" y="1642769"/>
                  <a:pt x="1231449" y="1646311"/>
                  <a:pt x="1231449" y="1646311"/>
                </a:cubicBezTo>
                <a:cubicBezTo>
                  <a:pt x="1234990" y="1640845"/>
                  <a:pt x="1239494" y="1639882"/>
                  <a:pt x="1238532" y="1635378"/>
                </a:cubicBezTo>
                <a:cubicBezTo>
                  <a:pt x="1243036" y="1634416"/>
                  <a:pt x="1242074" y="1629913"/>
                  <a:pt x="1242074" y="1629913"/>
                </a:cubicBezTo>
                <a:cubicBezTo>
                  <a:pt x="1242074" y="1629913"/>
                  <a:pt x="1242074" y="1629913"/>
                  <a:pt x="1237570" y="1630875"/>
                </a:cubicBezTo>
                <a:cubicBezTo>
                  <a:pt x="1251737" y="1609009"/>
                  <a:pt x="1271371" y="1590686"/>
                  <a:pt x="1290042" y="1567858"/>
                </a:cubicBezTo>
                <a:cubicBezTo>
                  <a:pt x="1300504" y="1556204"/>
                  <a:pt x="1308349" y="1547463"/>
                  <a:pt x="1314235" y="1540908"/>
                </a:cubicBezTo>
                <a:close/>
                <a:moveTo>
                  <a:pt x="4439702" y="857271"/>
                </a:moveTo>
                <a:cubicBezTo>
                  <a:pt x="4444206" y="856309"/>
                  <a:pt x="4444206" y="856309"/>
                  <a:pt x="4444206" y="856309"/>
                </a:cubicBezTo>
                <a:cubicBezTo>
                  <a:pt x="4454177" y="858888"/>
                  <a:pt x="4454177" y="858888"/>
                  <a:pt x="4445168" y="860813"/>
                </a:cubicBezTo>
                <a:cubicBezTo>
                  <a:pt x="4439702" y="857271"/>
                  <a:pt x="4439702" y="857271"/>
                  <a:pt x="4439702" y="857271"/>
                </a:cubicBezTo>
                <a:close/>
                <a:moveTo>
                  <a:pt x="4439395" y="833789"/>
                </a:moveTo>
                <a:cubicBezTo>
                  <a:pt x="4439395" y="833789"/>
                  <a:pt x="4443899" y="832826"/>
                  <a:pt x="4444862" y="837331"/>
                </a:cubicBezTo>
                <a:cubicBezTo>
                  <a:pt x="4440357" y="838293"/>
                  <a:pt x="4440357" y="838293"/>
                  <a:pt x="4440357" y="838293"/>
                </a:cubicBezTo>
                <a:cubicBezTo>
                  <a:pt x="4440357" y="838293"/>
                  <a:pt x="4439395" y="833789"/>
                  <a:pt x="4439395" y="833789"/>
                </a:cubicBezTo>
                <a:close/>
                <a:moveTo>
                  <a:pt x="3878041" y="775787"/>
                </a:moveTo>
                <a:lnTo>
                  <a:pt x="3885822" y="777801"/>
                </a:lnTo>
                <a:cubicBezTo>
                  <a:pt x="3885822" y="777801"/>
                  <a:pt x="3885822" y="777801"/>
                  <a:pt x="3881318" y="778763"/>
                </a:cubicBezTo>
                <a:close/>
                <a:moveTo>
                  <a:pt x="1104676" y="1330248"/>
                </a:moveTo>
                <a:lnTo>
                  <a:pt x="1094527" y="1352482"/>
                </a:lnTo>
                <a:cubicBezTo>
                  <a:pt x="1085034" y="1368687"/>
                  <a:pt x="1074540" y="1383638"/>
                  <a:pt x="1064045" y="1398591"/>
                </a:cubicBezTo>
                <a:cubicBezTo>
                  <a:pt x="803503" y="1753430"/>
                  <a:pt x="639503" y="2148260"/>
                  <a:pt x="578456" y="2585624"/>
                </a:cubicBezTo>
                <a:cubicBezTo>
                  <a:pt x="577113" y="2597643"/>
                  <a:pt x="570958" y="2614601"/>
                  <a:pt x="575225" y="2625422"/>
                </a:cubicBezTo>
                <a:cubicBezTo>
                  <a:pt x="606405" y="2743906"/>
                  <a:pt x="581353" y="2864627"/>
                  <a:pt x="589292" y="2984165"/>
                </a:cubicBezTo>
                <a:cubicBezTo>
                  <a:pt x="596704" y="3092084"/>
                  <a:pt x="598106" y="3199331"/>
                  <a:pt x="621678" y="3309663"/>
                </a:cubicBezTo>
                <a:cubicBezTo>
                  <a:pt x="647206" y="3282700"/>
                  <a:pt x="641213" y="3254649"/>
                  <a:pt x="637489" y="3228070"/>
                </a:cubicBezTo>
                <a:cubicBezTo>
                  <a:pt x="626465" y="3130699"/>
                  <a:pt x="617310" y="3032930"/>
                  <a:pt x="616036" y="2935433"/>
                </a:cubicBezTo>
                <a:cubicBezTo>
                  <a:pt x="609213" y="2528212"/>
                  <a:pt x="703216" y="2144425"/>
                  <a:pt x="887499" y="1780458"/>
                </a:cubicBezTo>
                <a:cubicBezTo>
                  <a:pt x="913443" y="1727986"/>
                  <a:pt x="957546" y="1687277"/>
                  <a:pt x="997109" y="1643628"/>
                </a:cubicBezTo>
                <a:cubicBezTo>
                  <a:pt x="1011543" y="1628812"/>
                  <a:pt x="1024507" y="1616266"/>
                  <a:pt x="1014774" y="1589014"/>
                </a:cubicBezTo>
                <a:cubicBezTo>
                  <a:pt x="1006510" y="1559493"/>
                  <a:pt x="1031767" y="1540409"/>
                  <a:pt x="1051413" y="1522524"/>
                </a:cubicBezTo>
                <a:cubicBezTo>
                  <a:pt x="1064776" y="1511848"/>
                  <a:pt x="1083077" y="1505982"/>
                  <a:pt x="1104050" y="1503457"/>
                </a:cubicBezTo>
                <a:cubicBezTo>
                  <a:pt x="1085331" y="1534831"/>
                  <a:pt x="1068881" y="1567677"/>
                  <a:pt x="1050162" y="1599052"/>
                </a:cubicBezTo>
                <a:cubicBezTo>
                  <a:pt x="991464" y="1699585"/>
                  <a:pt x="933165" y="1801989"/>
                  <a:pt x="889954" y="1910945"/>
                </a:cubicBezTo>
                <a:cubicBezTo>
                  <a:pt x="876446" y="1939252"/>
                  <a:pt x="858000" y="1962747"/>
                  <a:pt x="871201" y="1997079"/>
                </a:cubicBezTo>
                <a:cubicBezTo>
                  <a:pt x="879337" y="2016850"/>
                  <a:pt x="864630" y="2039546"/>
                  <a:pt x="857404" y="2060644"/>
                </a:cubicBezTo>
                <a:cubicBezTo>
                  <a:pt x="812324" y="2170000"/>
                  <a:pt x="781933" y="2284040"/>
                  <a:pt x="753411" y="2397680"/>
                </a:cubicBezTo>
                <a:cubicBezTo>
                  <a:pt x="751270" y="2405959"/>
                  <a:pt x="748728" y="2412369"/>
                  <a:pt x="756336" y="2420520"/>
                </a:cubicBezTo>
                <a:lnTo>
                  <a:pt x="764421" y="2415547"/>
                </a:lnTo>
                <a:lnTo>
                  <a:pt x="761396" y="2433165"/>
                </a:lnTo>
                <a:lnTo>
                  <a:pt x="760478" y="2435480"/>
                </a:lnTo>
                <a:lnTo>
                  <a:pt x="760592" y="2432158"/>
                </a:lnTo>
                <a:cubicBezTo>
                  <a:pt x="760675" y="2429786"/>
                  <a:pt x="760193" y="2427534"/>
                  <a:pt x="757460" y="2425764"/>
                </a:cubicBezTo>
                <a:cubicBezTo>
                  <a:pt x="757460" y="2425764"/>
                  <a:pt x="753918" y="2431229"/>
                  <a:pt x="750377" y="2436696"/>
                </a:cubicBezTo>
                <a:cubicBezTo>
                  <a:pt x="751339" y="2441200"/>
                  <a:pt x="751339" y="2441200"/>
                  <a:pt x="751339" y="2441200"/>
                </a:cubicBezTo>
                <a:cubicBezTo>
                  <a:pt x="742331" y="2443125"/>
                  <a:pt x="743948" y="2428650"/>
                  <a:pt x="751994" y="2422222"/>
                </a:cubicBezTo>
                <a:cubicBezTo>
                  <a:pt x="743948" y="2428650"/>
                  <a:pt x="748144" y="2404205"/>
                  <a:pt x="742023" y="2419642"/>
                </a:cubicBezTo>
                <a:cubicBezTo>
                  <a:pt x="752956" y="2426726"/>
                  <a:pt x="725932" y="2432500"/>
                  <a:pt x="729781" y="2450515"/>
                </a:cubicBezTo>
                <a:cubicBezTo>
                  <a:pt x="730743" y="2455019"/>
                  <a:pt x="730743" y="2455019"/>
                  <a:pt x="730743" y="2455019"/>
                </a:cubicBezTo>
                <a:cubicBezTo>
                  <a:pt x="730743" y="2455019"/>
                  <a:pt x="730743" y="2455019"/>
                  <a:pt x="726239" y="2455982"/>
                </a:cubicBezTo>
                <a:cubicBezTo>
                  <a:pt x="726239" y="2455982"/>
                  <a:pt x="727201" y="2460486"/>
                  <a:pt x="727201" y="2460486"/>
                </a:cubicBezTo>
                <a:cubicBezTo>
                  <a:pt x="728163" y="2464990"/>
                  <a:pt x="728163" y="2464990"/>
                  <a:pt x="728163" y="2464990"/>
                </a:cubicBezTo>
                <a:cubicBezTo>
                  <a:pt x="727201" y="2460486"/>
                  <a:pt x="731705" y="2459524"/>
                  <a:pt x="731705" y="2459524"/>
                </a:cubicBezTo>
                <a:cubicBezTo>
                  <a:pt x="732667" y="2464027"/>
                  <a:pt x="730088" y="2473998"/>
                  <a:pt x="731050" y="2478502"/>
                </a:cubicBezTo>
                <a:cubicBezTo>
                  <a:pt x="733630" y="2468531"/>
                  <a:pt x="735554" y="2477540"/>
                  <a:pt x="735554" y="2477540"/>
                </a:cubicBezTo>
                <a:cubicBezTo>
                  <a:pt x="739097" y="2472074"/>
                  <a:pt x="741675" y="2462103"/>
                  <a:pt x="745218" y="2456637"/>
                </a:cubicBezTo>
                <a:cubicBezTo>
                  <a:pt x="745218" y="2456637"/>
                  <a:pt x="745218" y="2456637"/>
                  <a:pt x="749722" y="2455675"/>
                </a:cubicBezTo>
                <a:cubicBezTo>
                  <a:pt x="746180" y="2461140"/>
                  <a:pt x="746180" y="2461140"/>
                  <a:pt x="746180" y="2461140"/>
                </a:cubicBezTo>
                <a:cubicBezTo>
                  <a:pt x="747142" y="2465645"/>
                  <a:pt x="748104" y="2470149"/>
                  <a:pt x="752609" y="2469187"/>
                </a:cubicBezTo>
                <a:cubicBezTo>
                  <a:pt x="752609" y="2469187"/>
                  <a:pt x="756151" y="2463720"/>
                  <a:pt x="755188" y="2459216"/>
                </a:cubicBezTo>
                <a:cubicBezTo>
                  <a:pt x="755188" y="2459216"/>
                  <a:pt x="755188" y="2459216"/>
                  <a:pt x="754226" y="2454712"/>
                </a:cubicBezTo>
                <a:cubicBezTo>
                  <a:pt x="757767" y="2449246"/>
                  <a:pt x="757767" y="2449246"/>
                  <a:pt x="757767" y="2449246"/>
                </a:cubicBezTo>
                <a:cubicBezTo>
                  <a:pt x="760654" y="2462758"/>
                  <a:pt x="753571" y="2473691"/>
                  <a:pt x="748411" y="2493631"/>
                </a:cubicBezTo>
                <a:cubicBezTo>
                  <a:pt x="760654" y="2462758"/>
                  <a:pt x="752916" y="2492669"/>
                  <a:pt x="759344" y="2500715"/>
                </a:cubicBezTo>
                <a:cubicBezTo>
                  <a:pt x="759344" y="2500715"/>
                  <a:pt x="760307" y="2505219"/>
                  <a:pt x="760307" y="2505219"/>
                </a:cubicBezTo>
                <a:cubicBezTo>
                  <a:pt x="760307" y="2505219"/>
                  <a:pt x="759344" y="2500715"/>
                  <a:pt x="754840" y="2501678"/>
                </a:cubicBezTo>
                <a:cubicBezTo>
                  <a:pt x="754840" y="2501678"/>
                  <a:pt x="754840" y="2501678"/>
                  <a:pt x="753878" y="2497173"/>
                </a:cubicBezTo>
                <a:cubicBezTo>
                  <a:pt x="753878" y="2497173"/>
                  <a:pt x="753878" y="2497173"/>
                  <a:pt x="749373" y="2498135"/>
                </a:cubicBezTo>
                <a:cubicBezTo>
                  <a:pt x="750336" y="2502640"/>
                  <a:pt x="746794" y="2508105"/>
                  <a:pt x="746794" y="2508105"/>
                </a:cubicBezTo>
                <a:cubicBezTo>
                  <a:pt x="746794" y="2508105"/>
                  <a:pt x="747757" y="2512610"/>
                  <a:pt x="747757" y="2512610"/>
                </a:cubicBezTo>
                <a:cubicBezTo>
                  <a:pt x="744215" y="2518077"/>
                  <a:pt x="744215" y="2518077"/>
                  <a:pt x="740673" y="2523542"/>
                </a:cubicBezTo>
                <a:cubicBezTo>
                  <a:pt x="739711" y="2519039"/>
                  <a:pt x="739711" y="2519039"/>
                  <a:pt x="738748" y="2514534"/>
                </a:cubicBezTo>
                <a:cubicBezTo>
                  <a:pt x="737786" y="2510030"/>
                  <a:pt x="737786" y="2510030"/>
                  <a:pt x="734245" y="2515496"/>
                </a:cubicBezTo>
                <a:cubicBezTo>
                  <a:pt x="734245" y="2515496"/>
                  <a:pt x="730703" y="2520963"/>
                  <a:pt x="731665" y="2525466"/>
                </a:cubicBezTo>
                <a:cubicBezTo>
                  <a:pt x="732627" y="2529971"/>
                  <a:pt x="732627" y="2529971"/>
                  <a:pt x="733590" y="2534475"/>
                </a:cubicBezTo>
                <a:cubicBezTo>
                  <a:pt x="735514" y="2543483"/>
                  <a:pt x="741943" y="2551529"/>
                  <a:pt x="745484" y="2546063"/>
                </a:cubicBezTo>
                <a:cubicBezTo>
                  <a:pt x="746446" y="2550567"/>
                  <a:pt x="747408" y="2555071"/>
                  <a:pt x="743868" y="2560537"/>
                </a:cubicBezTo>
                <a:cubicBezTo>
                  <a:pt x="739670" y="2584981"/>
                  <a:pt x="730970" y="2610389"/>
                  <a:pt x="726773" y="2634833"/>
                </a:cubicBezTo>
                <a:cubicBezTo>
                  <a:pt x="726773" y="2634833"/>
                  <a:pt x="721306" y="2631292"/>
                  <a:pt x="721306" y="2631292"/>
                </a:cubicBezTo>
                <a:cubicBezTo>
                  <a:pt x="721306" y="2631292"/>
                  <a:pt x="722269" y="2635796"/>
                  <a:pt x="722269" y="2635796"/>
                </a:cubicBezTo>
                <a:cubicBezTo>
                  <a:pt x="722269" y="2635796"/>
                  <a:pt x="717764" y="2636758"/>
                  <a:pt x="717764" y="2636758"/>
                </a:cubicBezTo>
                <a:cubicBezTo>
                  <a:pt x="721962" y="2612314"/>
                  <a:pt x="716802" y="2632255"/>
                  <a:pt x="712298" y="2633217"/>
                </a:cubicBezTo>
                <a:cubicBezTo>
                  <a:pt x="713915" y="2618742"/>
                  <a:pt x="720037" y="2603306"/>
                  <a:pt x="717150" y="2589793"/>
                </a:cubicBezTo>
                <a:cubicBezTo>
                  <a:pt x="722616" y="2593335"/>
                  <a:pt x="722616" y="2593335"/>
                  <a:pt x="722616" y="2593335"/>
                </a:cubicBezTo>
                <a:cubicBezTo>
                  <a:pt x="725196" y="2583365"/>
                  <a:pt x="727775" y="2573394"/>
                  <a:pt x="727775" y="2573394"/>
                </a:cubicBezTo>
                <a:cubicBezTo>
                  <a:pt x="725196" y="2583365"/>
                  <a:pt x="720691" y="2584327"/>
                  <a:pt x="720691" y="2584327"/>
                </a:cubicBezTo>
                <a:cubicBezTo>
                  <a:pt x="723271" y="2574356"/>
                  <a:pt x="717805" y="2570815"/>
                  <a:pt x="721347" y="2565348"/>
                </a:cubicBezTo>
                <a:cubicBezTo>
                  <a:pt x="720385" y="2560844"/>
                  <a:pt x="720385" y="2560844"/>
                  <a:pt x="720385" y="2560844"/>
                </a:cubicBezTo>
                <a:cubicBezTo>
                  <a:pt x="720385" y="2560844"/>
                  <a:pt x="724889" y="2559882"/>
                  <a:pt x="723927" y="2555379"/>
                </a:cubicBezTo>
                <a:cubicBezTo>
                  <a:pt x="723927" y="2555379"/>
                  <a:pt x="723927" y="2555379"/>
                  <a:pt x="722964" y="2550874"/>
                </a:cubicBezTo>
                <a:cubicBezTo>
                  <a:pt x="722964" y="2550874"/>
                  <a:pt x="722002" y="2546370"/>
                  <a:pt x="722002" y="2546370"/>
                </a:cubicBezTo>
                <a:cubicBezTo>
                  <a:pt x="713956" y="2552799"/>
                  <a:pt x="713956" y="2552799"/>
                  <a:pt x="713956" y="2552799"/>
                </a:cubicBezTo>
                <a:cubicBezTo>
                  <a:pt x="713956" y="2552799"/>
                  <a:pt x="710415" y="2558265"/>
                  <a:pt x="711377" y="2562769"/>
                </a:cubicBezTo>
                <a:lnTo>
                  <a:pt x="712339" y="2567273"/>
                </a:lnTo>
                <a:cubicBezTo>
                  <a:pt x="716842" y="2566311"/>
                  <a:pt x="716842" y="2566311"/>
                  <a:pt x="716842" y="2566311"/>
                </a:cubicBezTo>
                <a:cubicBezTo>
                  <a:pt x="715226" y="2580785"/>
                  <a:pt x="708449" y="2615201"/>
                  <a:pt x="707794" y="2634179"/>
                </a:cubicBezTo>
                <a:cubicBezTo>
                  <a:pt x="704252" y="2639645"/>
                  <a:pt x="704252" y="2639645"/>
                  <a:pt x="704252" y="2639645"/>
                </a:cubicBezTo>
                <a:cubicBezTo>
                  <a:pt x="700710" y="2645112"/>
                  <a:pt x="700710" y="2645112"/>
                  <a:pt x="701673" y="2649616"/>
                </a:cubicBezTo>
                <a:cubicBezTo>
                  <a:pt x="706177" y="2648653"/>
                  <a:pt x="706177" y="2648653"/>
                  <a:pt x="706177" y="2648653"/>
                </a:cubicBezTo>
                <a:cubicBezTo>
                  <a:pt x="702635" y="2654119"/>
                  <a:pt x="701017" y="2668594"/>
                  <a:pt x="698438" y="2678565"/>
                </a:cubicBezTo>
                <a:cubicBezTo>
                  <a:pt x="693934" y="2679527"/>
                  <a:pt x="694896" y="2684031"/>
                  <a:pt x="695858" y="2688534"/>
                </a:cubicBezTo>
                <a:cubicBezTo>
                  <a:pt x="696821" y="2693039"/>
                  <a:pt x="696821" y="2693039"/>
                  <a:pt x="696821" y="2693039"/>
                </a:cubicBezTo>
                <a:cubicBezTo>
                  <a:pt x="696821" y="2693039"/>
                  <a:pt x="696821" y="2693039"/>
                  <a:pt x="701325" y="2692076"/>
                </a:cubicBezTo>
                <a:cubicBezTo>
                  <a:pt x="692931" y="2740966"/>
                  <a:pt x="684231" y="2766373"/>
                  <a:pt x="690967" y="2797901"/>
                </a:cubicBezTo>
                <a:cubicBezTo>
                  <a:pt x="690967" y="2797901"/>
                  <a:pt x="686462" y="2798864"/>
                  <a:pt x="687424" y="2803368"/>
                </a:cubicBezTo>
                <a:cubicBezTo>
                  <a:pt x="688387" y="2807872"/>
                  <a:pt x="688387" y="2807872"/>
                  <a:pt x="688387" y="2807872"/>
                </a:cubicBezTo>
                <a:cubicBezTo>
                  <a:pt x="689349" y="2812375"/>
                  <a:pt x="689349" y="2812375"/>
                  <a:pt x="689349" y="2812375"/>
                </a:cubicBezTo>
                <a:cubicBezTo>
                  <a:pt x="684845" y="2813338"/>
                  <a:pt x="683227" y="2827813"/>
                  <a:pt x="685152" y="2836821"/>
                </a:cubicBezTo>
                <a:cubicBezTo>
                  <a:pt x="685152" y="2836821"/>
                  <a:pt x="686114" y="2841326"/>
                  <a:pt x="681611" y="2842288"/>
                </a:cubicBezTo>
                <a:cubicBezTo>
                  <a:pt x="682573" y="2846791"/>
                  <a:pt x="682573" y="2846791"/>
                  <a:pt x="683535" y="2851295"/>
                </a:cubicBezTo>
                <a:cubicBezTo>
                  <a:pt x="683535" y="2851295"/>
                  <a:pt x="684497" y="2855799"/>
                  <a:pt x="684497" y="2855799"/>
                </a:cubicBezTo>
                <a:cubicBezTo>
                  <a:pt x="684497" y="2855799"/>
                  <a:pt x="684497" y="2855799"/>
                  <a:pt x="680955" y="2861265"/>
                </a:cubicBezTo>
                <a:cubicBezTo>
                  <a:pt x="680955" y="2861265"/>
                  <a:pt x="681918" y="2865770"/>
                  <a:pt x="681918" y="2865770"/>
                </a:cubicBezTo>
                <a:cubicBezTo>
                  <a:pt x="688346" y="2873815"/>
                  <a:pt x="673217" y="2891176"/>
                  <a:pt x="687691" y="2892794"/>
                </a:cubicBezTo>
                <a:cubicBezTo>
                  <a:pt x="683187" y="2893756"/>
                  <a:pt x="683187" y="2893756"/>
                  <a:pt x="684149" y="2898260"/>
                </a:cubicBezTo>
                <a:cubicBezTo>
                  <a:pt x="684149" y="2898260"/>
                  <a:pt x="685112" y="2902765"/>
                  <a:pt x="685112" y="2902765"/>
                </a:cubicBezTo>
                <a:cubicBezTo>
                  <a:pt x="686074" y="2907268"/>
                  <a:pt x="682533" y="2912734"/>
                  <a:pt x="683495" y="2917239"/>
                </a:cubicBezTo>
                <a:cubicBezTo>
                  <a:pt x="683495" y="2917239"/>
                  <a:pt x="683495" y="2917239"/>
                  <a:pt x="684457" y="2921742"/>
                </a:cubicBezTo>
                <a:cubicBezTo>
                  <a:pt x="682840" y="2936217"/>
                  <a:pt x="680260" y="2946188"/>
                  <a:pt x="678642" y="2960662"/>
                </a:cubicBezTo>
                <a:cubicBezTo>
                  <a:pt x="679604" y="2965165"/>
                  <a:pt x="679604" y="2965165"/>
                  <a:pt x="679604" y="2965165"/>
                </a:cubicBezTo>
                <a:cubicBezTo>
                  <a:pt x="679604" y="2965165"/>
                  <a:pt x="679604" y="2965165"/>
                  <a:pt x="675101" y="2966128"/>
                </a:cubicBezTo>
                <a:cubicBezTo>
                  <a:pt x="676063" y="2970632"/>
                  <a:pt x="676063" y="2970632"/>
                  <a:pt x="676063" y="2970632"/>
                </a:cubicBezTo>
                <a:cubicBezTo>
                  <a:pt x="677026" y="2975136"/>
                  <a:pt x="677026" y="2975136"/>
                  <a:pt x="677026" y="2975136"/>
                </a:cubicBezTo>
                <a:cubicBezTo>
                  <a:pt x="677026" y="2975136"/>
                  <a:pt x="681529" y="2974174"/>
                  <a:pt x="681529" y="2974174"/>
                </a:cubicBezTo>
                <a:cubicBezTo>
                  <a:pt x="677988" y="2979641"/>
                  <a:pt x="678950" y="2984144"/>
                  <a:pt x="679912" y="2988648"/>
                </a:cubicBezTo>
                <a:cubicBezTo>
                  <a:pt x="679912" y="2988648"/>
                  <a:pt x="678950" y="2984144"/>
                  <a:pt x="678950" y="2984144"/>
                </a:cubicBezTo>
                <a:cubicBezTo>
                  <a:pt x="677332" y="2998618"/>
                  <a:pt x="677332" y="2998618"/>
                  <a:pt x="678295" y="3003123"/>
                </a:cubicBezTo>
                <a:cubicBezTo>
                  <a:pt x="679257" y="3007627"/>
                  <a:pt x="680219" y="3012130"/>
                  <a:pt x="681182" y="3016635"/>
                </a:cubicBezTo>
                <a:cubicBezTo>
                  <a:pt x="681182" y="3016635"/>
                  <a:pt x="677640" y="3022102"/>
                  <a:pt x="677640" y="3022102"/>
                </a:cubicBezTo>
                <a:cubicBezTo>
                  <a:pt x="678602" y="3026605"/>
                  <a:pt x="678602" y="3026605"/>
                  <a:pt x="678602" y="3026605"/>
                </a:cubicBezTo>
                <a:cubicBezTo>
                  <a:pt x="678602" y="3026605"/>
                  <a:pt x="674098" y="3027567"/>
                  <a:pt x="675061" y="3032071"/>
                </a:cubicBezTo>
                <a:cubicBezTo>
                  <a:pt x="675061" y="3032071"/>
                  <a:pt x="676023" y="3036576"/>
                  <a:pt x="676023" y="3036576"/>
                </a:cubicBezTo>
                <a:cubicBezTo>
                  <a:pt x="680527" y="3035613"/>
                  <a:pt x="680527" y="3035613"/>
                  <a:pt x="680527" y="3035613"/>
                </a:cubicBezTo>
                <a:cubicBezTo>
                  <a:pt x="683413" y="3049126"/>
                  <a:pt x="681797" y="3063600"/>
                  <a:pt x="689187" y="3076150"/>
                </a:cubicBezTo>
                <a:cubicBezTo>
                  <a:pt x="688225" y="3071645"/>
                  <a:pt x="688225" y="3071645"/>
                  <a:pt x="683721" y="3072608"/>
                </a:cubicBezTo>
                <a:cubicBezTo>
                  <a:pt x="682759" y="3068104"/>
                  <a:pt x="682759" y="3068104"/>
                  <a:pt x="679217" y="3073570"/>
                </a:cubicBezTo>
                <a:cubicBezTo>
                  <a:pt x="680179" y="3078074"/>
                  <a:pt x="681142" y="3082578"/>
                  <a:pt x="681142" y="3082578"/>
                </a:cubicBezTo>
                <a:cubicBezTo>
                  <a:pt x="682104" y="3087082"/>
                  <a:pt x="682104" y="3087082"/>
                  <a:pt x="682104" y="3087082"/>
                </a:cubicBezTo>
                <a:cubicBezTo>
                  <a:pt x="675982" y="3102520"/>
                  <a:pt x="692382" y="3113145"/>
                  <a:pt x="682718" y="3134047"/>
                </a:cubicBezTo>
                <a:cubicBezTo>
                  <a:pt x="687222" y="3133085"/>
                  <a:pt x="687222" y="3133085"/>
                  <a:pt x="687222" y="3133085"/>
                </a:cubicBezTo>
                <a:cubicBezTo>
                  <a:pt x="682718" y="3134047"/>
                  <a:pt x="682718" y="3134047"/>
                  <a:pt x="683680" y="3138551"/>
                </a:cubicBezTo>
                <a:cubicBezTo>
                  <a:pt x="684642" y="3143056"/>
                  <a:pt x="684642" y="3143056"/>
                  <a:pt x="684642" y="3143056"/>
                </a:cubicBezTo>
                <a:cubicBezTo>
                  <a:pt x="687529" y="3156568"/>
                  <a:pt x="690416" y="3170080"/>
                  <a:pt x="690416" y="3170080"/>
                </a:cubicBezTo>
                <a:cubicBezTo>
                  <a:pt x="689203" y="3180936"/>
                  <a:pt x="691261" y="3169900"/>
                  <a:pt x="694395" y="3173203"/>
                </a:cubicBezTo>
                <a:lnTo>
                  <a:pt x="697712" y="3182366"/>
                </a:lnTo>
                <a:lnTo>
                  <a:pt x="697129" y="3182651"/>
                </a:lnTo>
                <a:lnTo>
                  <a:pt x="691373" y="3182827"/>
                </a:lnTo>
                <a:cubicBezTo>
                  <a:pt x="689925" y="3184314"/>
                  <a:pt x="689280" y="3186806"/>
                  <a:pt x="689762" y="3189059"/>
                </a:cubicBezTo>
                <a:cubicBezTo>
                  <a:pt x="692495" y="3190829"/>
                  <a:pt x="694910" y="3185604"/>
                  <a:pt x="696682" y="3182870"/>
                </a:cubicBezTo>
                <a:lnTo>
                  <a:pt x="697129" y="3182651"/>
                </a:lnTo>
                <a:lnTo>
                  <a:pt x="697807" y="3182630"/>
                </a:lnTo>
                <a:lnTo>
                  <a:pt x="697712" y="3182366"/>
                </a:lnTo>
                <a:lnTo>
                  <a:pt x="698813" y="3181826"/>
                </a:lnTo>
                <a:cubicBezTo>
                  <a:pt x="699335" y="3182893"/>
                  <a:pt x="699655" y="3185767"/>
                  <a:pt x="699731" y="3191637"/>
                </a:cubicBezTo>
                <a:cubicBezTo>
                  <a:pt x="695227" y="3192600"/>
                  <a:pt x="695227" y="3192600"/>
                  <a:pt x="696189" y="3197104"/>
                </a:cubicBezTo>
                <a:cubicBezTo>
                  <a:pt x="696189" y="3197104"/>
                  <a:pt x="697152" y="3201608"/>
                  <a:pt x="697152" y="3201608"/>
                </a:cubicBezTo>
                <a:cubicBezTo>
                  <a:pt x="693610" y="3207074"/>
                  <a:pt x="693610" y="3207074"/>
                  <a:pt x="693610" y="3207074"/>
                </a:cubicBezTo>
                <a:cubicBezTo>
                  <a:pt x="694573" y="3211578"/>
                  <a:pt x="694573" y="3211578"/>
                  <a:pt x="694573" y="3211578"/>
                </a:cubicBezTo>
                <a:cubicBezTo>
                  <a:pt x="694573" y="3211578"/>
                  <a:pt x="695535" y="3216083"/>
                  <a:pt x="696497" y="3220587"/>
                </a:cubicBezTo>
                <a:cubicBezTo>
                  <a:pt x="696497" y="3220587"/>
                  <a:pt x="697460" y="3225091"/>
                  <a:pt x="698422" y="3229595"/>
                </a:cubicBezTo>
                <a:cubicBezTo>
                  <a:pt x="693918" y="3230557"/>
                  <a:pt x="694880" y="3235061"/>
                  <a:pt x="695842" y="3239565"/>
                </a:cubicBezTo>
                <a:cubicBezTo>
                  <a:pt x="692300" y="3245032"/>
                  <a:pt x="692300" y="3245032"/>
                  <a:pt x="693262" y="3249536"/>
                </a:cubicBezTo>
                <a:cubicBezTo>
                  <a:pt x="693262" y="3249536"/>
                  <a:pt x="694224" y="3254039"/>
                  <a:pt x="694224" y="3254039"/>
                </a:cubicBezTo>
                <a:cubicBezTo>
                  <a:pt x="694224" y="3254039"/>
                  <a:pt x="695187" y="3258543"/>
                  <a:pt x="695187" y="3258543"/>
                </a:cubicBezTo>
                <a:cubicBezTo>
                  <a:pt x="690683" y="3259506"/>
                  <a:pt x="690683" y="3259506"/>
                  <a:pt x="690683" y="3259506"/>
                </a:cubicBezTo>
                <a:cubicBezTo>
                  <a:pt x="690683" y="3259506"/>
                  <a:pt x="690683" y="3259506"/>
                  <a:pt x="687141" y="3264972"/>
                </a:cubicBezTo>
                <a:cubicBezTo>
                  <a:pt x="688103" y="3269476"/>
                  <a:pt x="688103" y="3269476"/>
                  <a:pt x="688103" y="3269476"/>
                </a:cubicBezTo>
                <a:cubicBezTo>
                  <a:pt x="693569" y="3273018"/>
                  <a:pt x="693569" y="3273018"/>
                  <a:pt x="693569" y="3273018"/>
                </a:cubicBezTo>
                <a:cubicBezTo>
                  <a:pt x="694532" y="3277522"/>
                  <a:pt x="694532" y="3277522"/>
                  <a:pt x="694532" y="3277522"/>
                </a:cubicBezTo>
                <a:cubicBezTo>
                  <a:pt x="694532" y="3277522"/>
                  <a:pt x="695494" y="3282027"/>
                  <a:pt x="695494" y="3282027"/>
                </a:cubicBezTo>
                <a:cubicBezTo>
                  <a:pt x="696456" y="3286530"/>
                  <a:pt x="697419" y="3291034"/>
                  <a:pt x="698381" y="3295539"/>
                </a:cubicBezTo>
                <a:cubicBezTo>
                  <a:pt x="695802" y="3305508"/>
                  <a:pt x="696764" y="3310013"/>
                  <a:pt x="696764" y="3310013"/>
                </a:cubicBezTo>
                <a:cubicBezTo>
                  <a:pt x="697726" y="3314516"/>
                  <a:pt x="697726" y="3314516"/>
                  <a:pt x="697726" y="3314516"/>
                </a:cubicBezTo>
                <a:cubicBezTo>
                  <a:pt x="698689" y="3319021"/>
                  <a:pt x="698689" y="3319021"/>
                  <a:pt x="699651" y="3323525"/>
                </a:cubicBezTo>
                <a:cubicBezTo>
                  <a:pt x="699651" y="3323525"/>
                  <a:pt x="699651" y="3323525"/>
                  <a:pt x="704154" y="3322563"/>
                </a:cubicBezTo>
                <a:cubicBezTo>
                  <a:pt x="700613" y="3328029"/>
                  <a:pt x="700613" y="3328029"/>
                  <a:pt x="700613" y="3328029"/>
                </a:cubicBezTo>
                <a:cubicBezTo>
                  <a:pt x="700613" y="3328029"/>
                  <a:pt x="701575" y="3332533"/>
                  <a:pt x="702538" y="3337037"/>
                </a:cubicBezTo>
                <a:cubicBezTo>
                  <a:pt x="707349" y="3359557"/>
                  <a:pt x="712815" y="3363099"/>
                  <a:pt x="711198" y="3377573"/>
                </a:cubicBezTo>
                <a:cubicBezTo>
                  <a:pt x="706694" y="3378535"/>
                  <a:pt x="707656" y="3383040"/>
                  <a:pt x="707656" y="3383040"/>
                </a:cubicBezTo>
                <a:cubicBezTo>
                  <a:pt x="707656" y="3383040"/>
                  <a:pt x="708618" y="3387543"/>
                  <a:pt x="708618" y="3387543"/>
                </a:cubicBezTo>
                <a:cubicBezTo>
                  <a:pt x="713122" y="3386581"/>
                  <a:pt x="713122" y="3386581"/>
                  <a:pt x="713122" y="3386581"/>
                </a:cubicBezTo>
                <a:cubicBezTo>
                  <a:pt x="710543" y="3396552"/>
                  <a:pt x="712467" y="3405560"/>
                  <a:pt x="713430" y="3410064"/>
                </a:cubicBezTo>
                <a:cubicBezTo>
                  <a:pt x="714392" y="3414569"/>
                  <a:pt x="714392" y="3414569"/>
                  <a:pt x="714392" y="3414569"/>
                </a:cubicBezTo>
                <a:cubicBezTo>
                  <a:pt x="715354" y="3419072"/>
                  <a:pt x="715354" y="3419072"/>
                  <a:pt x="719858" y="3418109"/>
                </a:cubicBezTo>
                <a:cubicBezTo>
                  <a:pt x="722745" y="3431621"/>
                  <a:pt x="724670" y="3440630"/>
                  <a:pt x="722090" y="3450600"/>
                </a:cubicBezTo>
                <a:cubicBezTo>
                  <a:pt x="726594" y="3449638"/>
                  <a:pt x="726594" y="3449638"/>
                  <a:pt x="726594" y="3449638"/>
                </a:cubicBezTo>
                <a:cubicBezTo>
                  <a:pt x="730443" y="3467654"/>
                  <a:pt x="730443" y="3467654"/>
                  <a:pt x="730443" y="3467654"/>
                </a:cubicBezTo>
                <a:cubicBezTo>
                  <a:pt x="730443" y="3467654"/>
                  <a:pt x="730443" y="3467654"/>
                  <a:pt x="726902" y="3473121"/>
                </a:cubicBezTo>
                <a:cubicBezTo>
                  <a:pt x="724977" y="3464112"/>
                  <a:pt x="719510" y="3460571"/>
                  <a:pt x="716932" y="3470541"/>
                </a:cubicBezTo>
                <a:cubicBezTo>
                  <a:pt x="724977" y="3464112"/>
                  <a:pt x="725284" y="3487595"/>
                  <a:pt x="729788" y="3486633"/>
                </a:cubicBezTo>
                <a:cubicBezTo>
                  <a:pt x="738449" y="3527169"/>
                  <a:pt x="736524" y="3518161"/>
                  <a:pt x="749689" y="3557735"/>
                </a:cubicBezTo>
                <a:cubicBezTo>
                  <a:pt x="749689" y="3557735"/>
                  <a:pt x="745185" y="3558698"/>
                  <a:pt x="745185" y="3558698"/>
                </a:cubicBezTo>
                <a:cubicBezTo>
                  <a:pt x="746147" y="3563202"/>
                  <a:pt x="746147" y="3563202"/>
                  <a:pt x="747109" y="3567705"/>
                </a:cubicBezTo>
                <a:cubicBezTo>
                  <a:pt x="752883" y="3594729"/>
                  <a:pt x="754807" y="3603738"/>
                  <a:pt x="758656" y="3621755"/>
                </a:cubicBezTo>
                <a:cubicBezTo>
                  <a:pt x="758656" y="3621755"/>
                  <a:pt x="758656" y="3621755"/>
                  <a:pt x="759619" y="3626258"/>
                </a:cubicBezTo>
                <a:cubicBezTo>
                  <a:pt x="759619" y="3626258"/>
                  <a:pt x="759619" y="3626258"/>
                  <a:pt x="760581" y="3630762"/>
                </a:cubicBezTo>
                <a:cubicBezTo>
                  <a:pt x="762812" y="3663253"/>
                  <a:pt x="765085" y="3629800"/>
                  <a:pt x="773438" y="3646854"/>
                </a:cubicBezTo>
                <a:cubicBezTo>
                  <a:pt x="768934" y="3647816"/>
                  <a:pt x="762812" y="3663253"/>
                  <a:pt x="770859" y="3656824"/>
                </a:cubicBezTo>
                <a:cubicBezTo>
                  <a:pt x="771821" y="3661329"/>
                  <a:pt x="771821" y="3661329"/>
                  <a:pt x="771821" y="3661329"/>
                </a:cubicBezTo>
                <a:cubicBezTo>
                  <a:pt x="771821" y="3661329"/>
                  <a:pt x="771821" y="3661329"/>
                  <a:pt x="772783" y="3665832"/>
                </a:cubicBezTo>
                <a:cubicBezTo>
                  <a:pt x="768279" y="3666794"/>
                  <a:pt x="773745" y="3670336"/>
                  <a:pt x="773745" y="3670336"/>
                </a:cubicBezTo>
                <a:cubicBezTo>
                  <a:pt x="777595" y="3688353"/>
                  <a:pt x="773090" y="3689315"/>
                  <a:pt x="768586" y="3690277"/>
                </a:cubicBezTo>
                <a:cubicBezTo>
                  <a:pt x="772435" y="3708294"/>
                  <a:pt x="782406" y="3710872"/>
                  <a:pt x="779826" y="3720843"/>
                </a:cubicBezTo>
                <a:cubicBezTo>
                  <a:pt x="786255" y="3728889"/>
                  <a:pt x="789142" y="3742401"/>
                  <a:pt x="798149" y="3740476"/>
                </a:cubicBezTo>
                <a:cubicBezTo>
                  <a:pt x="795570" y="3750447"/>
                  <a:pt x="803923" y="3767501"/>
                  <a:pt x="793953" y="3764922"/>
                </a:cubicBezTo>
                <a:cubicBezTo>
                  <a:pt x="802306" y="3781975"/>
                  <a:pt x="802961" y="3762997"/>
                  <a:pt x="803268" y="3786479"/>
                </a:cubicBezTo>
                <a:cubicBezTo>
                  <a:pt x="804230" y="3790984"/>
                  <a:pt x="809697" y="3794526"/>
                  <a:pt x="815163" y="3798067"/>
                </a:cubicBezTo>
                <a:cubicBezTo>
                  <a:pt x="804230" y="3790984"/>
                  <a:pt x="818357" y="3835062"/>
                  <a:pt x="832177" y="3855657"/>
                </a:cubicBezTo>
                <a:cubicBezTo>
                  <a:pt x="829598" y="3865628"/>
                  <a:pt x="828635" y="3861124"/>
                  <a:pt x="823168" y="3857582"/>
                </a:cubicBezTo>
                <a:cubicBezTo>
                  <a:pt x="829598" y="3865628"/>
                  <a:pt x="830560" y="3870131"/>
                  <a:pt x="835064" y="3869169"/>
                </a:cubicBezTo>
                <a:cubicBezTo>
                  <a:pt x="827018" y="3875598"/>
                  <a:pt x="836026" y="3873673"/>
                  <a:pt x="834409" y="3888148"/>
                </a:cubicBezTo>
                <a:cubicBezTo>
                  <a:pt x="840837" y="3896193"/>
                  <a:pt x="837951" y="3882681"/>
                  <a:pt x="849190" y="3913248"/>
                </a:cubicBezTo>
                <a:lnTo>
                  <a:pt x="845537" y="3910175"/>
                </a:lnTo>
                <a:lnTo>
                  <a:pt x="841800" y="3900698"/>
                </a:lnTo>
                <a:cubicBezTo>
                  <a:pt x="842281" y="3902950"/>
                  <a:pt x="843003" y="3906328"/>
                  <a:pt x="844166" y="3909023"/>
                </a:cubicBezTo>
                <a:lnTo>
                  <a:pt x="845537" y="3910175"/>
                </a:lnTo>
                <a:lnTo>
                  <a:pt x="852077" y="3926760"/>
                </a:lnTo>
                <a:cubicBezTo>
                  <a:pt x="846611" y="3923218"/>
                  <a:pt x="842107" y="3924181"/>
                  <a:pt x="838565" y="3929646"/>
                </a:cubicBezTo>
                <a:cubicBezTo>
                  <a:pt x="827325" y="3899080"/>
                  <a:pt x="824438" y="3885568"/>
                  <a:pt x="808694" y="3855965"/>
                </a:cubicBezTo>
                <a:cubicBezTo>
                  <a:pt x="800649" y="3862393"/>
                  <a:pt x="792295" y="3845339"/>
                  <a:pt x="782980" y="3823781"/>
                </a:cubicBezTo>
                <a:cubicBezTo>
                  <a:pt x="776551" y="3815736"/>
                  <a:pt x="775588" y="3811232"/>
                  <a:pt x="773664" y="3802224"/>
                </a:cubicBezTo>
                <a:cubicBezTo>
                  <a:pt x="772702" y="3797720"/>
                  <a:pt x="770777" y="3788711"/>
                  <a:pt x="769815" y="3784208"/>
                </a:cubicBezTo>
                <a:cubicBezTo>
                  <a:pt x="766274" y="3789673"/>
                  <a:pt x="761154" y="3743671"/>
                  <a:pt x="756958" y="3768116"/>
                </a:cubicBezTo>
                <a:lnTo>
                  <a:pt x="750222" y="3736587"/>
                </a:lnTo>
                <a:cubicBezTo>
                  <a:pt x="744449" y="3709563"/>
                  <a:pt x="760192" y="3739167"/>
                  <a:pt x="751840" y="3722113"/>
                </a:cubicBezTo>
                <a:cubicBezTo>
                  <a:pt x="750877" y="3717608"/>
                  <a:pt x="749915" y="3713105"/>
                  <a:pt x="748953" y="3708601"/>
                </a:cubicBezTo>
                <a:cubicBezTo>
                  <a:pt x="748953" y="3708601"/>
                  <a:pt x="747991" y="3704096"/>
                  <a:pt x="747991" y="3704096"/>
                </a:cubicBezTo>
                <a:cubicBezTo>
                  <a:pt x="747991" y="3704096"/>
                  <a:pt x="747991" y="3704096"/>
                  <a:pt x="747028" y="3699593"/>
                </a:cubicBezTo>
                <a:cubicBezTo>
                  <a:pt x="747991" y="3704096"/>
                  <a:pt x="747991" y="3704096"/>
                  <a:pt x="752494" y="3703134"/>
                </a:cubicBezTo>
                <a:cubicBezTo>
                  <a:pt x="744142" y="3686081"/>
                  <a:pt x="744142" y="3686081"/>
                  <a:pt x="744142" y="3686081"/>
                </a:cubicBezTo>
                <a:cubicBezTo>
                  <a:pt x="747683" y="3680614"/>
                  <a:pt x="747683" y="3680614"/>
                  <a:pt x="747683" y="3680614"/>
                </a:cubicBezTo>
                <a:cubicBezTo>
                  <a:pt x="747683" y="3680614"/>
                  <a:pt x="747683" y="3680614"/>
                  <a:pt x="746720" y="3676110"/>
                </a:cubicBezTo>
                <a:cubicBezTo>
                  <a:pt x="745758" y="3671606"/>
                  <a:pt x="745758" y="3671606"/>
                  <a:pt x="745758" y="3671606"/>
                </a:cubicBezTo>
                <a:cubicBezTo>
                  <a:pt x="744796" y="3667102"/>
                  <a:pt x="740292" y="3668064"/>
                  <a:pt x="740292" y="3668064"/>
                </a:cubicBezTo>
                <a:cubicBezTo>
                  <a:pt x="739984" y="3644582"/>
                  <a:pt x="735481" y="3645544"/>
                  <a:pt x="734519" y="3641040"/>
                </a:cubicBezTo>
                <a:cubicBezTo>
                  <a:pt x="734519" y="3641040"/>
                  <a:pt x="729052" y="3637498"/>
                  <a:pt x="729052" y="3637498"/>
                </a:cubicBezTo>
                <a:cubicBezTo>
                  <a:pt x="726165" y="3623986"/>
                  <a:pt x="727783" y="3609512"/>
                  <a:pt x="723279" y="3610474"/>
                </a:cubicBezTo>
                <a:cubicBezTo>
                  <a:pt x="722316" y="3605970"/>
                  <a:pt x="722316" y="3605970"/>
                  <a:pt x="722316" y="3605970"/>
                </a:cubicBezTo>
                <a:cubicBezTo>
                  <a:pt x="722316" y="3605970"/>
                  <a:pt x="721354" y="3601465"/>
                  <a:pt x="721354" y="3601465"/>
                </a:cubicBezTo>
                <a:cubicBezTo>
                  <a:pt x="717812" y="3606932"/>
                  <a:pt x="717812" y="3606932"/>
                  <a:pt x="717812" y="3606932"/>
                </a:cubicBezTo>
                <a:cubicBezTo>
                  <a:pt x="722972" y="3586991"/>
                  <a:pt x="710769" y="3551922"/>
                  <a:pt x="707227" y="3557387"/>
                </a:cubicBezTo>
                <a:cubicBezTo>
                  <a:pt x="712694" y="3560929"/>
                  <a:pt x="709152" y="3566396"/>
                  <a:pt x="710114" y="3570900"/>
                </a:cubicBezTo>
                <a:cubicBezTo>
                  <a:pt x="708190" y="3561892"/>
                  <a:pt x="702723" y="3558350"/>
                  <a:pt x="702723" y="3558350"/>
                </a:cubicBezTo>
                <a:cubicBezTo>
                  <a:pt x="705610" y="3571863"/>
                  <a:pt x="705610" y="3571863"/>
                  <a:pt x="705610" y="3571863"/>
                </a:cubicBezTo>
                <a:cubicBezTo>
                  <a:pt x="705610" y="3571863"/>
                  <a:pt x="701106" y="3572825"/>
                  <a:pt x="700144" y="3568320"/>
                </a:cubicBezTo>
                <a:cubicBezTo>
                  <a:pt x="696602" y="3573787"/>
                  <a:pt x="697564" y="3578290"/>
                  <a:pt x="702068" y="3577328"/>
                </a:cubicBezTo>
                <a:cubicBezTo>
                  <a:pt x="702068" y="3577328"/>
                  <a:pt x="702068" y="3577328"/>
                  <a:pt x="703031" y="3581832"/>
                </a:cubicBezTo>
                <a:cubicBezTo>
                  <a:pt x="696909" y="3597269"/>
                  <a:pt x="688863" y="3603698"/>
                  <a:pt x="695599" y="3635226"/>
                </a:cubicBezTo>
                <a:cubicBezTo>
                  <a:pt x="696561" y="3639730"/>
                  <a:pt x="696561" y="3639730"/>
                  <a:pt x="697524" y="3644234"/>
                </a:cubicBezTo>
                <a:cubicBezTo>
                  <a:pt x="692057" y="3640692"/>
                  <a:pt x="692057" y="3640692"/>
                  <a:pt x="687553" y="3641655"/>
                </a:cubicBezTo>
                <a:cubicBezTo>
                  <a:pt x="686591" y="3637151"/>
                  <a:pt x="686591" y="3637151"/>
                  <a:pt x="685628" y="3632647"/>
                </a:cubicBezTo>
                <a:cubicBezTo>
                  <a:pt x="681125" y="3633609"/>
                  <a:pt x="680163" y="3629105"/>
                  <a:pt x="681125" y="3633609"/>
                </a:cubicBezTo>
                <a:cubicBezTo>
                  <a:pt x="681125" y="3633609"/>
                  <a:pt x="682087" y="3638113"/>
                  <a:pt x="682087" y="3638113"/>
                </a:cubicBezTo>
                <a:cubicBezTo>
                  <a:pt x="670847" y="3607547"/>
                  <a:pt x="672465" y="3593073"/>
                  <a:pt x="660262" y="3558002"/>
                </a:cubicBezTo>
                <a:cubicBezTo>
                  <a:pt x="665729" y="3561544"/>
                  <a:pt x="666691" y="3566048"/>
                  <a:pt x="665729" y="3561544"/>
                </a:cubicBezTo>
                <a:cubicBezTo>
                  <a:pt x="665729" y="3561544"/>
                  <a:pt x="669270" y="3556078"/>
                  <a:pt x="669270" y="3556078"/>
                </a:cubicBezTo>
                <a:lnTo>
                  <a:pt x="671194" y="3565085"/>
                </a:lnTo>
                <a:cubicBezTo>
                  <a:pt x="670887" y="3541603"/>
                  <a:pt x="668001" y="3528091"/>
                  <a:pt x="660609" y="3515542"/>
                </a:cubicBezTo>
                <a:cubicBezTo>
                  <a:pt x="660609" y="3515542"/>
                  <a:pt x="660609" y="3515542"/>
                  <a:pt x="665114" y="3514579"/>
                </a:cubicBezTo>
                <a:lnTo>
                  <a:pt x="664152" y="3510075"/>
                </a:lnTo>
                <a:cubicBezTo>
                  <a:pt x="663189" y="3505570"/>
                  <a:pt x="663189" y="3505570"/>
                  <a:pt x="662227" y="3501067"/>
                </a:cubicBezTo>
                <a:cubicBezTo>
                  <a:pt x="655798" y="3493021"/>
                  <a:pt x="656454" y="3474043"/>
                  <a:pt x="655491" y="3469539"/>
                </a:cubicBezTo>
                <a:cubicBezTo>
                  <a:pt x="655491" y="3469539"/>
                  <a:pt x="654529" y="3465034"/>
                  <a:pt x="654529" y="3465034"/>
                </a:cubicBezTo>
                <a:cubicBezTo>
                  <a:pt x="653567" y="3460530"/>
                  <a:pt x="653567" y="3460530"/>
                  <a:pt x="653567" y="3460530"/>
                </a:cubicBezTo>
                <a:cubicBezTo>
                  <a:pt x="646175" y="3447980"/>
                  <a:pt x="644906" y="3419994"/>
                  <a:pt x="639439" y="3416453"/>
                </a:cubicBezTo>
                <a:cubicBezTo>
                  <a:pt x="639439" y="3416453"/>
                  <a:pt x="638477" y="3411948"/>
                  <a:pt x="638477" y="3411948"/>
                </a:cubicBezTo>
                <a:cubicBezTo>
                  <a:pt x="638477" y="3411948"/>
                  <a:pt x="637515" y="3407444"/>
                  <a:pt x="637515" y="3407444"/>
                </a:cubicBezTo>
                <a:cubicBezTo>
                  <a:pt x="636552" y="3402940"/>
                  <a:pt x="635590" y="3398436"/>
                  <a:pt x="635590" y="3398436"/>
                </a:cubicBezTo>
                <a:cubicBezTo>
                  <a:pt x="631087" y="3399398"/>
                  <a:pt x="631087" y="3399398"/>
                  <a:pt x="633012" y="3408406"/>
                </a:cubicBezTo>
                <a:cubicBezTo>
                  <a:pt x="633012" y="3408406"/>
                  <a:pt x="628507" y="3409369"/>
                  <a:pt x="629469" y="3413873"/>
                </a:cubicBezTo>
                <a:cubicBezTo>
                  <a:pt x="632049" y="3403902"/>
                  <a:pt x="626583" y="3400361"/>
                  <a:pt x="625620" y="3395856"/>
                </a:cubicBezTo>
                <a:cubicBezTo>
                  <a:pt x="630125" y="3394894"/>
                  <a:pt x="630125" y="3394894"/>
                  <a:pt x="630125" y="3394894"/>
                </a:cubicBezTo>
                <a:cubicBezTo>
                  <a:pt x="630125" y="3394894"/>
                  <a:pt x="629163" y="3390391"/>
                  <a:pt x="629163" y="3390391"/>
                </a:cubicBezTo>
                <a:cubicBezTo>
                  <a:pt x="628200" y="3385887"/>
                  <a:pt x="628200" y="3385887"/>
                  <a:pt x="628200" y="3385887"/>
                </a:cubicBezTo>
                <a:cubicBezTo>
                  <a:pt x="623696" y="3386849"/>
                  <a:pt x="623696" y="3386849"/>
                  <a:pt x="623696" y="3386849"/>
                </a:cubicBezTo>
                <a:cubicBezTo>
                  <a:pt x="619847" y="3368832"/>
                  <a:pt x="625314" y="3372374"/>
                  <a:pt x="627892" y="3362404"/>
                </a:cubicBezTo>
                <a:cubicBezTo>
                  <a:pt x="623389" y="3363366"/>
                  <a:pt x="620502" y="3349854"/>
                  <a:pt x="615998" y="3350816"/>
                </a:cubicBezTo>
                <a:cubicBezTo>
                  <a:pt x="623389" y="3363366"/>
                  <a:pt x="610839" y="3370757"/>
                  <a:pt x="618229" y="3383307"/>
                </a:cubicBezTo>
                <a:cubicBezTo>
                  <a:pt x="620809" y="3373337"/>
                  <a:pt x="621771" y="3377840"/>
                  <a:pt x="623696" y="3386849"/>
                </a:cubicBezTo>
                <a:cubicBezTo>
                  <a:pt x="619192" y="3387811"/>
                  <a:pt x="619192" y="3387811"/>
                  <a:pt x="619192" y="3387811"/>
                </a:cubicBezTo>
                <a:cubicBezTo>
                  <a:pt x="619192" y="3387811"/>
                  <a:pt x="619192" y="3387811"/>
                  <a:pt x="620154" y="3392315"/>
                </a:cubicBezTo>
                <a:cubicBezTo>
                  <a:pt x="620154" y="3392315"/>
                  <a:pt x="621116" y="3396819"/>
                  <a:pt x="621116" y="3396819"/>
                </a:cubicBezTo>
                <a:cubicBezTo>
                  <a:pt x="625620" y="3395856"/>
                  <a:pt x="625620" y="3395856"/>
                  <a:pt x="625620" y="3395856"/>
                </a:cubicBezTo>
                <a:cubicBezTo>
                  <a:pt x="628354" y="3397627"/>
                  <a:pt x="628190" y="3402373"/>
                  <a:pt x="628026" y="3407116"/>
                </a:cubicBezTo>
                <a:lnTo>
                  <a:pt x="629469" y="3413873"/>
                </a:lnTo>
                <a:lnTo>
                  <a:pt x="630432" y="3418377"/>
                </a:lnTo>
                <a:cubicBezTo>
                  <a:pt x="625927" y="3419340"/>
                  <a:pt x="625927" y="3419340"/>
                  <a:pt x="625927" y="3419340"/>
                </a:cubicBezTo>
                <a:cubicBezTo>
                  <a:pt x="625927" y="3419340"/>
                  <a:pt x="625927" y="3419340"/>
                  <a:pt x="626889" y="3423843"/>
                </a:cubicBezTo>
                <a:cubicBezTo>
                  <a:pt x="627852" y="3428347"/>
                  <a:pt x="627852" y="3428347"/>
                  <a:pt x="627852" y="3428347"/>
                </a:cubicBezTo>
                <a:cubicBezTo>
                  <a:pt x="631047" y="3465341"/>
                  <a:pt x="646135" y="3513924"/>
                  <a:pt x="654488" y="3530978"/>
                </a:cubicBezTo>
                <a:cubicBezTo>
                  <a:pt x="654488" y="3530978"/>
                  <a:pt x="654488" y="3530978"/>
                  <a:pt x="649984" y="3531940"/>
                </a:cubicBezTo>
                <a:cubicBezTo>
                  <a:pt x="649984" y="3531940"/>
                  <a:pt x="650946" y="3536445"/>
                  <a:pt x="651908" y="3540948"/>
                </a:cubicBezTo>
                <a:cubicBezTo>
                  <a:pt x="661224" y="3562507"/>
                  <a:pt x="654795" y="3554460"/>
                  <a:pt x="655758" y="3558965"/>
                </a:cubicBezTo>
                <a:cubicBezTo>
                  <a:pt x="663149" y="3571514"/>
                  <a:pt x="675658" y="3630067"/>
                  <a:pt x="671154" y="3631029"/>
                </a:cubicBezTo>
                <a:cubicBezTo>
                  <a:pt x="680470" y="3652588"/>
                  <a:pt x="676927" y="3658053"/>
                  <a:pt x="691054" y="3702132"/>
                </a:cubicBezTo>
                <a:cubicBezTo>
                  <a:pt x="693941" y="3715644"/>
                  <a:pt x="692324" y="3730118"/>
                  <a:pt x="695211" y="3743630"/>
                </a:cubicBezTo>
                <a:cubicBezTo>
                  <a:pt x="692632" y="3753601"/>
                  <a:pt x="687165" y="3750059"/>
                  <a:pt x="689090" y="3759068"/>
                </a:cubicBezTo>
                <a:cubicBezTo>
                  <a:pt x="685855" y="3788016"/>
                  <a:pt x="699019" y="3827590"/>
                  <a:pt x="700289" y="3855577"/>
                </a:cubicBezTo>
                <a:cubicBezTo>
                  <a:pt x="701251" y="3860081"/>
                  <a:pt x="694823" y="3852035"/>
                  <a:pt x="693861" y="3847531"/>
                </a:cubicBezTo>
                <a:cubicBezTo>
                  <a:pt x="692243" y="3862005"/>
                  <a:pt x="703791" y="3916054"/>
                  <a:pt x="687392" y="3905429"/>
                </a:cubicBezTo>
                <a:cubicBezTo>
                  <a:pt x="680963" y="3897383"/>
                  <a:pt x="680963" y="3897383"/>
                  <a:pt x="680963" y="3897383"/>
                </a:cubicBezTo>
                <a:cubicBezTo>
                  <a:pt x="682887" y="3906391"/>
                  <a:pt x="682887" y="3906391"/>
                  <a:pt x="682887" y="3906391"/>
                </a:cubicBezTo>
                <a:cubicBezTo>
                  <a:pt x="670993" y="3894803"/>
                  <a:pt x="666181" y="3872282"/>
                  <a:pt x="655904" y="3846221"/>
                </a:cubicBezTo>
                <a:cubicBezTo>
                  <a:pt x="653017" y="3832709"/>
                  <a:pt x="650130" y="3819197"/>
                  <a:pt x="647550" y="3829168"/>
                </a:cubicBezTo>
                <a:cubicBezTo>
                  <a:pt x="646588" y="3824663"/>
                  <a:pt x="646588" y="3824663"/>
                  <a:pt x="646588" y="3824663"/>
                </a:cubicBezTo>
                <a:cubicBezTo>
                  <a:pt x="642083" y="3825626"/>
                  <a:pt x="642083" y="3825626"/>
                  <a:pt x="642083" y="3825626"/>
                </a:cubicBezTo>
                <a:cubicBezTo>
                  <a:pt x="633076" y="3827550"/>
                  <a:pt x="639197" y="3812114"/>
                  <a:pt x="637272" y="3803105"/>
                </a:cubicBezTo>
                <a:cubicBezTo>
                  <a:pt x="634693" y="3813076"/>
                  <a:pt x="625377" y="3791517"/>
                  <a:pt x="628264" y="3805029"/>
                </a:cubicBezTo>
                <a:cubicBezTo>
                  <a:pt x="633731" y="3808571"/>
                  <a:pt x="635655" y="3817579"/>
                  <a:pt x="631151" y="3818541"/>
                </a:cubicBezTo>
                <a:cubicBezTo>
                  <a:pt x="636618" y="3822083"/>
                  <a:pt x="638542" y="3831092"/>
                  <a:pt x="641429" y="3844604"/>
                </a:cubicBezTo>
                <a:cubicBezTo>
                  <a:pt x="630803" y="3861003"/>
                  <a:pt x="638809" y="3920518"/>
                  <a:pt x="653897" y="3969100"/>
                </a:cubicBezTo>
                <a:cubicBezTo>
                  <a:pt x="650356" y="3974566"/>
                  <a:pt x="650356" y="3974566"/>
                  <a:pt x="646814" y="3980033"/>
                </a:cubicBezTo>
                <a:cubicBezTo>
                  <a:pt x="641347" y="3976491"/>
                  <a:pt x="640385" y="3971986"/>
                  <a:pt x="639423" y="3967483"/>
                </a:cubicBezTo>
                <a:cubicBezTo>
                  <a:pt x="639423" y="3967483"/>
                  <a:pt x="638461" y="3962979"/>
                  <a:pt x="638461" y="3962979"/>
                </a:cubicBezTo>
                <a:cubicBezTo>
                  <a:pt x="638461" y="3962979"/>
                  <a:pt x="632995" y="3959436"/>
                  <a:pt x="632995" y="3959436"/>
                </a:cubicBezTo>
                <a:cubicBezTo>
                  <a:pt x="632995" y="3959436"/>
                  <a:pt x="632995" y="3959436"/>
                  <a:pt x="633958" y="3963941"/>
                </a:cubicBezTo>
                <a:cubicBezTo>
                  <a:pt x="633958" y="3963941"/>
                  <a:pt x="634920" y="3968445"/>
                  <a:pt x="634920" y="3968445"/>
                </a:cubicBezTo>
                <a:cubicBezTo>
                  <a:pt x="634920" y="3968445"/>
                  <a:pt x="629453" y="3964903"/>
                  <a:pt x="628491" y="3960399"/>
                </a:cubicBezTo>
                <a:cubicBezTo>
                  <a:pt x="626566" y="3951391"/>
                  <a:pt x="625604" y="3946887"/>
                  <a:pt x="623679" y="3937879"/>
                </a:cubicBezTo>
                <a:lnTo>
                  <a:pt x="631167" y="3950879"/>
                </a:lnTo>
                <a:lnTo>
                  <a:pt x="632033" y="3954933"/>
                </a:lnTo>
                <a:cubicBezTo>
                  <a:pt x="637979" y="3960727"/>
                  <a:pt x="636373" y="3958715"/>
                  <a:pt x="633038" y="3954129"/>
                </a:cubicBezTo>
                <a:lnTo>
                  <a:pt x="631167" y="3950879"/>
                </a:lnTo>
                <a:lnTo>
                  <a:pt x="629507" y="3943110"/>
                </a:lnTo>
                <a:cubicBezTo>
                  <a:pt x="629146" y="3941420"/>
                  <a:pt x="629146" y="3941420"/>
                  <a:pt x="629146" y="3941420"/>
                </a:cubicBezTo>
                <a:cubicBezTo>
                  <a:pt x="629146" y="3941420"/>
                  <a:pt x="633649" y="3940458"/>
                  <a:pt x="633649" y="3940458"/>
                </a:cubicBezTo>
                <a:cubicBezTo>
                  <a:pt x="633649" y="3940458"/>
                  <a:pt x="633649" y="3940458"/>
                  <a:pt x="632687" y="3935955"/>
                </a:cubicBezTo>
                <a:cubicBezTo>
                  <a:pt x="632687" y="3935955"/>
                  <a:pt x="631725" y="3931450"/>
                  <a:pt x="631725" y="3931450"/>
                </a:cubicBezTo>
                <a:cubicBezTo>
                  <a:pt x="628184" y="3936917"/>
                  <a:pt x="627222" y="3932412"/>
                  <a:pt x="627222" y="3932412"/>
                </a:cubicBezTo>
                <a:cubicBezTo>
                  <a:pt x="626259" y="3927908"/>
                  <a:pt x="625297" y="3923405"/>
                  <a:pt x="620793" y="3924367"/>
                </a:cubicBezTo>
                <a:cubicBezTo>
                  <a:pt x="619830" y="3919863"/>
                  <a:pt x="619830" y="3919863"/>
                  <a:pt x="619830" y="3919863"/>
                </a:cubicBezTo>
                <a:cubicBezTo>
                  <a:pt x="624335" y="3918900"/>
                  <a:pt x="623372" y="3914396"/>
                  <a:pt x="618868" y="3915358"/>
                </a:cubicBezTo>
                <a:cubicBezTo>
                  <a:pt x="617906" y="3910855"/>
                  <a:pt x="615741" y="3900721"/>
                  <a:pt x="614177" y="3893402"/>
                </a:cubicBezTo>
                <a:lnTo>
                  <a:pt x="613094" y="3888334"/>
                </a:lnTo>
                <a:cubicBezTo>
                  <a:pt x="615019" y="3897343"/>
                  <a:pt x="613401" y="3911817"/>
                  <a:pt x="613401" y="3911817"/>
                </a:cubicBezTo>
                <a:cubicBezTo>
                  <a:pt x="610515" y="3898305"/>
                  <a:pt x="603124" y="3885754"/>
                  <a:pt x="600237" y="3872242"/>
                </a:cubicBezTo>
                <a:cubicBezTo>
                  <a:pt x="590922" y="3850685"/>
                  <a:pt x="591229" y="3874167"/>
                  <a:pt x="579335" y="3862579"/>
                </a:cubicBezTo>
                <a:cubicBezTo>
                  <a:pt x="569056" y="3836517"/>
                  <a:pt x="563590" y="3832975"/>
                  <a:pt x="556854" y="3801448"/>
                </a:cubicBezTo>
                <a:cubicBezTo>
                  <a:pt x="553312" y="3806914"/>
                  <a:pt x="555236" y="3815922"/>
                  <a:pt x="558123" y="3829434"/>
                </a:cubicBezTo>
                <a:cubicBezTo>
                  <a:pt x="557161" y="3824930"/>
                  <a:pt x="550733" y="3816885"/>
                  <a:pt x="546884" y="3798868"/>
                </a:cubicBezTo>
                <a:cubicBezTo>
                  <a:pt x="543342" y="3804335"/>
                  <a:pt x="538838" y="3805297"/>
                  <a:pt x="542686" y="3823313"/>
                </a:cubicBezTo>
                <a:cubicBezTo>
                  <a:pt x="541724" y="3818809"/>
                  <a:pt x="541724" y="3818809"/>
                  <a:pt x="541724" y="3818809"/>
                </a:cubicBezTo>
                <a:cubicBezTo>
                  <a:pt x="520861" y="3743202"/>
                  <a:pt x="504503" y="3666633"/>
                  <a:pt x="488144" y="3590064"/>
                </a:cubicBezTo>
                <a:cubicBezTo>
                  <a:pt x="486220" y="3581057"/>
                  <a:pt x="484295" y="3572049"/>
                  <a:pt x="482371" y="3563040"/>
                </a:cubicBezTo>
                <a:cubicBezTo>
                  <a:pt x="407490" y="3121615"/>
                  <a:pt x="444750" y="2678088"/>
                  <a:pt x="578133" y="2267918"/>
                </a:cubicBezTo>
                <a:lnTo>
                  <a:pt x="592980" y="2227702"/>
                </a:lnTo>
                <a:lnTo>
                  <a:pt x="600194" y="2211410"/>
                </a:lnTo>
                <a:lnTo>
                  <a:pt x="638131" y="2105404"/>
                </a:lnTo>
                <a:lnTo>
                  <a:pt x="652761" y="2065777"/>
                </a:lnTo>
                <a:cubicBezTo>
                  <a:pt x="762747" y="1800400"/>
                  <a:pt x="914268" y="1552475"/>
                  <a:pt x="1102577" y="1332509"/>
                </a:cubicBezTo>
                <a:close/>
                <a:moveTo>
                  <a:pt x="1683816" y="1083716"/>
                </a:moveTo>
                <a:lnTo>
                  <a:pt x="1679236" y="1086770"/>
                </a:lnTo>
                <a:lnTo>
                  <a:pt x="1682424" y="1084298"/>
                </a:lnTo>
                <a:close/>
                <a:moveTo>
                  <a:pt x="3808051" y="599460"/>
                </a:moveTo>
                <a:lnTo>
                  <a:pt x="3814670" y="600728"/>
                </a:lnTo>
                <a:lnTo>
                  <a:pt x="3819307" y="603027"/>
                </a:lnTo>
                <a:close/>
                <a:moveTo>
                  <a:pt x="1626222" y="1047191"/>
                </a:moveTo>
                <a:lnTo>
                  <a:pt x="1626514" y="1048557"/>
                </a:lnTo>
                <a:cubicBezTo>
                  <a:pt x="1626514" y="1048557"/>
                  <a:pt x="1626514" y="1048557"/>
                  <a:pt x="1622009" y="1049520"/>
                </a:cubicBezTo>
                <a:close/>
                <a:moveTo>
                  <a:pt x="3198980" y="688397"/>
                </a:moveTo>
                <a:cubicBezTo>
                  <a:pt x="3198171" y="688055"/>
                  <a:pt x="3199015" y="687874"/>
                  <a:pt x="3202634" y="688279"/>
                </a:cubicBezTo>
                <a:lnTo>
                  <a:pt x="3199068" y="688412"/>
                </a:lnTo>
                <a:close/>
                <a:moveTo>
                  <a:pt x="1688956" y="988120"/>
                </a:moveTo>
                <a:cubicBezTo>
                  <a:pt x="1688956" y="988120"/>
                  <a:pt x="1693460" y="987158"/>
                  <a:pt x="1697964" y="986196"/>
                </a:cubicBezTo>
                <a:cubicBezTo>
                  <a:pt x="1694422" y="991662"/>
                  <a:pt x="1694422" y="991662"/>
                  <a:pt x="1694422" y="991662"/>
                </a:cubicBezTo>
                <a:cubicBezTo>
                  <a:pt x="1695385" y="996167"/>
                  <a:pt x="1699889" y="995204"/>
                  <a:pt x="1703431" y="989738"/>
                </a:cubicBezTo>
                <a:cubicBezTo>
                  <a:pt x="1692325" y="1003884"/>
                  <a:pt x="1681622" y="1014413"/>
                  <a:pt x="1668870" y="1023613"/>
                </a:cubicBezTo>
                <a:lnTo>
                  <a:pt x="1626222" y="1047191"/>
                </a:lnTo>
                <a:lnTo>
                  <a:pt x="1625552" y="1044054"/>
                </a:lnTo>
                <a:cubicBezTo>
                  <a:pt x="1625552" y="1044054"/>
                  <a:pt x="1622009" y="1049520"/>
                  <a:pt x="1622009" y="1049520"/>
                </a:cubicBezTo>
                <a:cubicBezTo>
                  <a:pt x="1613002" y="1051444"/>
                  <a:pt x="1613964" y="1055948"/>
                  <a:pt x="1604955" y="1057873"/>
                </a:cubicBezTo>
                <a:cubicBezTo>
                  <a:pt x="1600452" y="1058835"/>
                  <a:pt x="1600452" y="1058835"/>
                  <a:pt x="1600452" y="1058835"/>
                </a:cubicBezTo>
                <a:cubicBezTo>
                  <a:pt x="1600452" y="1058835"/>
                  <a:pt x="1601414" y="1063339"/>
                  <a:pt x="1601414" y="1063339"/>
                </a:cubicBezTo>
                <a:cubicBezTo>
                  <a:pt x="1596910" y="1064302"/>
                  <a:pt x="1596910" y="1064302"/>
                  <a:pt x="1596910" y="1064302"/>
                </a:cubicBezTo>
                <a:lnTo>
                  <a:pt x="1568524" y="1077178"/>
                </a:lnTo>
                <a:lnTo>
                  <a:pt x="1633720" y="1022132"/>
                </a:lnTo>
                <a:lnTo>
                  <a:pt x="1644223" y="1021226"/>
                </a:lnTo>
                <a:cubicBezTo>
                  <a:pt x="1657254" y="1016087"/>
                  <a:pt x="1671575" y="1005962"/>
                  <a:pt x="1688956" y="988120"/>
                </a:cubicBezTo>
                <a:close/>
                <a:moveTo>
                  <a:pt x="1987536" y="886654"/>
                </a:moveTo>
                <a:cubicBezTo>
                  <a:pt x="1983994" y="892120"/>
                  <a:pt x="1993964" y="894699"/>
                  <a:pt x="2023568" y="878956"/>
                </a:cubicBezTo>
                <a:cubicBezTo>
                  <a:pt x="1998468" y="893737"/>
                  <a:pt x="1964360" y="910444"/>
                  <a:pt x="1940222" y="929729"/>
                </a:cubicBezTo>
                <a:cubicBezTo>
                  <a:pt x="1914642" y="942259"/>
                  <a:pt x="1884534" y="958404"/>
                  <a:pt x="1864697" y="973018"/>
                </a:cubicBezTo>
                <a:lnTo>
                  <a:pt x="1854248" y="982182"/>
                </a:lnTo>
                <a:lnTo>
                  <a:pt x="1798385" y="1012071"/>
                </a:lnTo>
                <a:lnTo>
                  <a:pt x="1797668" y="1011991"/>
                </a:lnTo>
                <a:lnTo>
                  <a:pt x="1797543" y="1012522"/>
                </a:lnTo>
                <a:lnTo>
                  <a:pt x="1762279" y="1031390"/>
                </a:lnTo>
                <a:lnTo>
                  <a:pt x="1729692" y="1053121"/>
                </a:lnTo>
                <a:lnTo>
                  <a:pt x="1751010" y="1036088"/>
                </a:lnTo>
                <a:cubicBezTo>
                  <a:pt x="1808294" y="995592"/>
                  <a:pt x="1875548" y="957676"/>
                  <a:pt x="1930252" y="927150"/>
                </a:cubicBezTo>
                <a:cubicBezTo>
                  <a:pt x="1950848" y="913331"/>
                  <a:pt x="1972406" y="904015"/>
                  <a:pt x="1987536" y="886654"/>
                </a:cubicBezTo>
                <a:close/>
                <a:moveTo>
                  <a:pt x="2481059" y="771795"/>
                </a:moveTo>
                <a:cubicBezTo>
                  <a:pt x="2477517" y="777261"/>
                  <a:pt x="2477517" y="777261"/>
                  <a:pt x="2477517" y="777261"/>
                </a:cubicBezTo>
                <a:cubicBezTo>
                  <a:pt x="2473014" y="778224"/>
                  <a:pt x="2473014" y="778224"/>
                  <a:pt x="2473014" y="778224"/>
                </a:cubicBezTo>
                <a:cubicBezTo>
                  <a:pt x="2464005" y="780148"/>
                  <a:pt x="2459502" y="781110"/>
                  <a:pt x="2454997" y="782073"/>
                </a:cubicBezTo>
                <a:cubicBezTo>
                  <a:pt x="2445989" y="783997"/>
                  <a:pt x="2441485" y="784959"/>
                  <a:pt x="2432476" y="786884"/>
                </a:cubicBezTo>
                <a:lnTo>
                  <a:pt x="2427973" y="787846"/>
                </a:lnTo>
                <a:close/>
                <a:moveTo>
                  <a:pt x="2484601" y="766329"/>
                </a:moveTo>
                <a:cubicBezTo>
                  <a:pt x="2489106" y="765367"/>
                  <a:pt x="2489106" y="765367"/>
                  <a:pt x="2489106" y="765367"/>
                </a:cubicBezTo>
                <a:cubicBezTo>
                  <a:pt x="2508084" y="766021"/>
                  <a:pt x="2538651" y="754782"/>
                  <a:pt x="2565675" y="749008"/>
                </a:cubicBezTo>
                <a:cubicBezTo>
                  <a:pt x="2557629" y="755436"/>
                  <a:pt x="2511625" y="760555"/>
                  <a:pt x="2513550" y="769563"/>
                </a:cubicBezTo>
                <a:lnTo>
                  <a:pt x="2509046" y="770525"/>
                </a:lnTo>
                <a:cubicBezTo>
                  <a:pt x="2504542" y="771488"/>
                  <a:pt x="2495533" y="773412"/>
                  <a:pt x="2491030" y="774374"/>
                </a:cubicBezTo>
                <a:cubicBezTo>
                  <a:pt x="2487488" y="779841"/>
                  <a:pt x="2487488" y="779841"/>
                  <a:pt x="2487488" y="779841"/>
                </a:cubicBezTo>
                <a:cubicBezTo>
                  <a:pt x="2487488" y="779841"/>
                  <a:pt x="2492955" y="783383"/>
                  <a:pt x="2492955" y="783383"/>
                </a:cubicBezTo>
                <a:cubicBezTo>
                  <a:pt x="2497458" y="782421"/>
                  <a:pt x="2497458" y="782421"/>
                  <a:pt x="2497458" y="782421"/>
                </a:cubicBezTo>
                <a:cubicBezTo>
                  <a:pt x="2497458" y="782421"/>
                  <a:pt x="2501000" y="776954"/>
                  <a:pt x="2501000" y="776954"/>
                </a:cubicBezTo>
                <a:cubicBezTo>
                  <a:pt x="2501000" y="776954"/>
                  <a:pt x="2505504" y="775992"/>
                  <a:pt x="2505504" y="775992"/>
                </a:cubicBezTo>
                <a:cubicBezTo>
                  <a:pt x="2510009" y="775030"/>
                  <a:pt x="2514512" y="774068"/>
                  <a:pt x="2523521" y="772143"/>
                </a:cubicBezTo>
                <a:cubicBezTo>
                  <a:pt x="2541537" y="768294"/>
                  <a:pt x="2524483" y="776647"/>
                  <a:pt x="2533491" y="774723"/>
                </a:cubicBezTo>
                <a:cubicBezTo>
                  <a:pt x="2541537" y="768294"/>
                  <a:pt x="2561478" y="773452"/>
                  <a:pt x="2565982" y="772490"/>
                </a:cubicBezTo>
                <a:cubicBezTo>
                  <a:pt x="2565019" y="767987"/>
                  <a:pt x="2564057" y="763483"/>
                  <a:pt x="2568561" y="762520"/>
                </a:cubicBezTo>
                <a:cubicBezTo>
                  <a:pt x="2574028" y="766062"/>
                  <a:pt x="2569524" y="767025"/>
                  <a:pt x="2578532" y="765100"/>
                </a:cubicBezTo>
                <a:cubicBezTo>
                  <a:pt x="2577569" y="760596"/>
                  <a:pt x="2591082" y="757709"/>
                  <a:pt x="2600090" y="755784"/>
                </a:cubicBezTo>
                <a:cubicBezTo>
                  <a:pt x="2597510" y="765754"/>
                  <a:pt x="2631618" y="749048"/>
                  <a:pt x="2631618" y="749048"/>
                </a:cubicBezTo>
                <a:cubicBezTo>
                  <a:pt x="2635160" y="743582"/>
                  <a:pt x="2635160" y="743582"/>
                  <a:pt x="2635160" y="743582"/>
                </a:cubicBezTo>
                <a:cubicBezTo>
                  <a:pt x="2648673" y="740695"/>
                  <a:pt x="2637085" y="752590"/>
                  <a:pt x="2650597" y="749704"/>
                </a:cubicBezTo>
                <a:cubicBezTo>
                  <a:pt x="2658643" y="743275"/>
                  <a:pt x="2662185" y="737808"/>
                  <a:pt x="2684705" y="732997"/>
                </a:cubicBezTo>
                <a:cubicBezTo>
                  <a:pt x="2698217" y="730110"/>
                  <a:pt x="2712692" y="731727"/>
                  <a:pt x="2726204" y="728841"/>
                </a:cubicBezTo>
                <a:cubicBezTo>
                  <a:pt x="2730708" y="727878"/>
                  <a:pt x="2735213" y="726916"/>
                  <a:pt x="2739716" y="725954"/>
                </a:cubicBezTo>
                <a:cubicBezTo>
                  <a:pt x="2766741" y="720180"/>
                  <a:pt x="2745183" y="729496"/>
                  <a:pt x="2768666" y="729188"/>
                </a:cubicBezTo>
                <a:cubicBezTo>
                  <a:pt x="2784758" y="716331"/>
                  <a:pt x="2847159" y="721838"/>
                  <a:pt x="2858747" y="709942"/>
                </a:cubicBezTo>
                <a:lnTo>
                  <a:pt x="2860999" y="709461"/>
                </a:lnTo>
                <a:cubicBezTo>
                  <a:pt x="2867755" y="708018"/>
                  <a:pt x="2876763" y="706093"/>
                  <a:pt x="2876763" y="706093"/>
                </a:cubicBezTo>
                <a:cubicBezTo>
                  <a:pt x="2881267" y="705131"/>
                  <a:pt x="2881267" y="705131"/>
                  <a:pt x="2881267" y="705131"/>
                </a:cubicBezTo>
                <a:cubicBezTo>
                  <a:pt x="2881267" y="705131"/>
                  <a:pt x="2885772" y="704169"/>
                  <a:pt x="2890275" y="703207"/>
                </a:cubicBezTo>
                <a:cubicBezTo>
                  <a:pt x="2945287" y="696163"/>
                  <a:pt x="2976815" y="689428"/>
                  <a:pt x="3013155" y="705211"/>
                </a:cubicBezTo>
                <a:cubicBezTo>
                  <a:pt x="3015735" y="695241"/>
                  <a:pt x="3055617" y="705560"/>
                  <a:pt x="3063662" y="699131"/>
                </a:cubicBezTo>
                <a:cubicBezTo>
                  <a:pt x="3053692" y="696551"/>
                  <a:pt x="3091649" y="697862"/>
                  <a:pt x="3095191" y="692395"/>
                </a:cubicBezTo>
                <a:cubicBezTo>
                  <a:pt x="3096153" y="696899"/>
                  <a:pt x="3091649" y="697862"/>
                  <a:pt x="3087145" y="698824"/>
                </a:cubicBezTo>
                <a:cubicBezTo>
                  <a:pt x="3106933" y="692241"/>
                  <a:pt x="3124304" y="690885"/>
                  <a:pt x="3142478" y="690534"/>
                </a:cubicBezTo>
                <a:lnTo>
                  <a:pt x="3199068" y="688412"/>
                </a:lnTo>
                <a:lnTo>
                  <a:pt x="3205247" y="689487"/>
                </a:lnTo>
                <a:cubicBezTo>
                  <a:pt x="3211238" y="689973"/>
                  <a:pt x="3219360" y="689415"/>
                  <a:pt x="3220650" y="684430"/>
                </a:cubicBezTo>
                <a:cubicBezTo>
                  <a:pt x="3222575" y="693437"/>
                  <a:pt x="3239629" y="685085"/>
                  <a:pt x="3249599" y="687664"/>
                </a:cubicBezTo>
                <a:cubicBezTo>
                  <a:pt x="3236087" y="690551"/>
                  <a:pt x="3248944" y="706643"/>
                  <a:pt x="3250561" y="692168"/>
                </a:cubicBezTo>
                <a:cubicBezTo>
                  <a:pt x="3278548" y="690899"/>
                  <a:pt x="3307497" y="694133"/>
                  <a:pt x="3326476" y="694788"/>
                </a:cubicBezTo>
                <a:cubicBezTo>
                  <a:pt x="3312001" y="693171"/>
                  <a:pt x="3339988" y="691901"/>
                  <a:pt x="3358004" y="688052"/>
                </a:cubicBezTo>
                <a:cubicBezTo>
                  <a:pt x="3358967" y="692556"/>
                  <a:pt x="3349958" y="694480"/>
                  <a:pt x="3349958" y="694480"/>
                </a:cubicBezTo>
                <a:cubicBezTo>
                  <a:pt x="3383411" y="696753"/>
                  <a:pt x="3402390" y="697408"/>
                  <a:pt x="3421368" y="698063"/>
                </a:cubicBezTo>
                <a:cubicBezTo>
                  <a:pt x="3444851" y="697756"/>
                  <a:pt x="3463830" y="698411"/>
                  <a:pt x="3507253" y="703262"/>
                </a:cubicBezTo>
                <a:cubicBezTo>
                  <a:pt x="3503711" y="708728"/>
                  <a:pt x="3494703" y="710653"/>
                  <a:pt x="3513682" y="711308"/>
                </a:cubicBezTo>
                <a:cubicBezTo>
                  <a:pt x="3523652" y="713888"/>
                  <a:pt x="3502749" y="704225"/>
                  <a:pt x="3526232" y="703917"/>
                </a:cubicBezTo>
                <a:cubicBezTo>
                  <a:pt x="3542631" y="714542"/>
                  <a:pt x="3557105" y="716160"/>
                  <a:pt x="3569656" y="708768"/>
                </a:cubicBezTo>
                <a:cubicBezTo>
                  <a:pt x="3586055" y="719394"/>
                  <a:pt x="3579626" y="711348"/>
                  <a:pt x="3587017" y="723898"/>
                </a:cubicBezTo>
                <a:cubicBezTo>
                  <a:pt x="3590558" y="718432"/>
                  <a:pt x="3599567" y="716508"/>
                  <a:pt x="3614041" y="718124"/>
                </a:cubicBezTo>
                <a:cubicBezTo>
                  <a:pt x="3614041" y="718124"/>
                  <a:pt x="3605033" y="720049"/>
                  <a:pt x="3610499" y="723591"/>
                </a:cubicBezTo>
                <a:cubicBezTo>
                  <a:pt x="3633020" y="718779"/>
                  <a:pt x="3654885" y="732947"/>
                  <a:pt x="3687376" y="730714"/>
                </a:cubicBezTo>
                <a:cubicBezTo>
                  <a:pt x="3688338" y="735219"/>
                  <a:pt x="3668397" y="730060"/>
                  <a:pt x="3669360" y="734563"/>
                </a:cubicBezTo>
                <a:cubicBezTo>
                  <a:pt x="3690263" y="744226"/>
                  <a:pt x="3711821" y="734912"/>
                  <a:pt x="3729182" y="750040"/>
                </a:cubicBezTo>
                <a:cubicBezTo>
                  <a:pt x="3733686" y="749078"/>
                  <a:pt x="3711821" y="734912"/>
                  <a:pt x="3731761" y="740070"/>
                </a:cubicBezTo>
                <a:cubicBezTo>
                  <a:pt x="3728220" y="745537"/>
                  <a:pt x="3733686" y="749078"/>
                  <a:pt x="3748161" y="750695"/>
                </a:cubicBezTo>
                <a:cubicBezTo>
                  <a:pt x="3760711" y="743304"/>
                  <a:pt x="3783539" y="761976"/>
                  <a:pt x="3786118" y="752006"/>
                </a:cubicBezTo>
                <a:cubicBezTo>
                  <a:pt x="3787080" y="756509"/>
                  <a:pt x="3791584" y="755547"/>
                  <a:pt x="3797051" y="759089"/>
                </a:cubicBezTo>
                <a:cubicBezTo>
                  <a:pt x="3802517" y="762631"/>
                  <a:pt x="3802517" y="762631"/>
                  <a:pt x="3802517" y="762631"/>
                </a:cubicBezTo>
                <a:cubicBezTo>
                  <a:pt x="3802517" y="762631"/>
                  <a:pt x="3801555" y="758127"/>
                  <a:pt x="3801555" y="758127"/>
                </a:cubicBezTo>
                <a:cubicBezTo>
                  <a:pt x="3797051" y="759089"/>
                  <a:pt x="3796088" y="754585"/>
                  <a:pt x="3791584" y="755547"/>
                </a:cubicBezTo>
                <a:cubicBezTo>
                  <a:pt x="3809600" y="751698"/>
                  <a:pt x="3821495" y="763285"/>
                  <a:pt x="3832428" y="770370"/>
                </a:cubicBezTo>
                <a:cubicBezTo>
                  <a:pt x="3836933" y="769407"/>
                  <a:pt x="3841436" y="768445"/>
                  <a:pt x="3852369" y="775528"/>
                </a:cubicBezTo>
                <a:cubicBezTo>
                  <a:pt x="3864919" y="768137"/>
                  <a:pt x="3834046" y="755895"/>
                  <a:pt x="3848520" y="757512"/>
                </a:cubicBezTo>
                <a:cubicBezTo>
                  <a:pt x="3846586" y="764990"/>
                  <a:pt x="3864919" y="768137"/>
                  <a:pt x="3875019" y="773044"/>
                </a:cubicBezTo>
                <a:lnTo>
                  <a:pt x="3878041" y="775787"/>
                </a:lnTo>
                <a:lnTo>
                  <a:pt x="3875851" y="775221"/>
                </a:lnTo>
                <a:cubicBezTo>
                  <a:pt x="3871348" y="776183"/>
                  <a:pt x="3866844" y="777146"/>
                  <a:pt x="3866844" y="777146"/>
                </a:cubicBezTo>
                <a:cubicBezTo>
                  <a:pt x="3866844" y="777146"/>
                  <a:pt x="3866844" y="777146"/>
                  <a:pt x="3872310" y="780688"/>
                </a:cubicBezTo>
                <a:cubicBezTo>
                  <a:pt x="3877776" y="784229"/>
                  <a:pt x="3882280" y="783267"/>
                  <a:pt x="3886784" y="782304"/>
                </a:cubicBezTo>
                <a:cubicBezTo>
                  <a:pt x="3883242" y="787771"/>
                  <a:pt x="3930207" y="787156"/>
                  <a:pt x="3912191" y="791005"/>
                </a:cubicBezTo>
                <a:cubicBezTo>
                  <a:pt x="3936636" y="795202"/>
                  <a:pt x="3957540" y="804865"/>
                  <a:pt x="3991955" y="811642"/>
                </a:cubicBezTo>
                <a:cubicBezTo>
                  <a:pt x="3991955" y="811642"/>
                  <a:pt x="3991955" y="811642"/>
                  <a:pt x="3996459" y="810679"/>
                </a:cubicBezTo>
                <a:cubicBezTo>
                  <a:pt x="3991955" y="811642"/>
                  <a:pt x="3987451" y="812604"/>
                  <a:pt x="3988413" y="817108"/>
                </a:cubicBezTo>
                <a:cubicBezTo>
                  <a:pt x="3988413" y="817108"/>
                  <a:pt x="3988413" y="817108"/>
                  <a:pt x="3993879" y="820649"/>
                </a:cubicBezTo>
                <a:cubicBezTo>
                  <a:pt x="3998384" y="819687"/>
                  <a:pt x="3997422" y="815183"/>
                  <a:pt x="3997422" y="815183"/>
                </a:cubicBezTo>
                <a:cubicBezTo>
                  <a:pt x="4012858" y="821305"/>
                  <a:pt x="4037303" y="825501"/>
                  <a:pt x="4029257" y="831930"/>
                </a:cubicBezTo>
                <a:cubicBezTo>
                  <a:pt x="4049198" y="837088"/>
                  <a:pt x="4049198" y="837088"/>
                  <a:pt x="4075568" y="850293"/>
                </a:cubicBezTo>
                <a:cubicBezTo>
                  <a:pt x="4080071" y="849331"/>
                  <a:pt x="4079109" y="844827"/>
                  <a:pt x="4079109" y="844827"/>
                </a:cubicBezTo>
                <a:cubicBezTo>
                  <a:pt x="4084575" y="848369"/>
                  <a:pt x="4090042" y="851911"/>
                  <a:pt x="4094547" y="850949"/>
                </a:cubicBezTo>
                <a:cubicBezTo>
                  <a:pt x="4106441" y="862536"/>
                  <a:pt x="4107403" y="867041"/>
                  <a:pt x="4102899" y="868003"/>
                </a:cubicBezTo>
                <a:cubicBezTo>
                  <a:pt x="4117373" y="869619"/>
                  <a:pt x="4121878" y="868657"/>
                  <a:pt x="4130886" y="866732"/>
                </a:cubicBezTo>
                <a:cubicBezTo>
                  <a:pt x="4130886" y="866732"/>
                  <a:pt x="4130886" y="866732"/>
                  <a:pt x="4131849" y="871237"/>
                </a:cubicBezTo>
                <a:cubicBezTo>
                  <a:pt x="4137314" y="874779"/>
                  <a:pt x="4133773" y="880244"/>
                  <a:pt x="4143743" y="882824"/>
                </a:cubicBezTo>
                <a:cubicBezTo>
                  <a:pt x="4148247" y="881862"/>
                  <a:pt x="4147285" y="877358"/>
                  <a:pt x="4158217" y="884442"/>
                </a:cubicBezTo>
                <a:cubicBezTo>
                  <a:pt x="4162722" y="883480"/>
                  <a:pt x="4163684" y="887983"/>
                  <a:pt x="4163684" y="887983"/>
                </a:cubicBezTo>
                <a:cubicBezTo>
                  <a:pt x="4163684" y="887983"/>
                  <a:pt x="4163684" y="887983"/>
                  <a:pt x="4164646" y="892487"/>
                </a:cubicBezTo>
                <a:cubicBezTo>
                  <a:pt x="4169151" y="891525"/>
                  <a:pt x="4169151" y="891525"/>
                  <a:pt x="4169151" y="891525"/>
                </a:cubicBezTo>
                <a:cubicBezTo>
                  <a:pt x="4168188" y="887021"/>
                  <a:pt x="4168188" y="887021"/>
                  <a:pt x="4167226" y="882517"/>
                </a:cubicBezTo>
                <a:cubicBezTo>
                  <a:pt x="4167226" y="882517"/>
                  <a:pt x="4182663" y="888638"/>
                  <a:pt x="4188129" y="892180"/>
                </a:cubicBezTo>
                <a:cubicBezTo>
                  <a:pt x="4188129" y="892180"/>
                  <a:pt x="4192633" y="891218"/>
                  <a:pt x="4192633" y="891218"/>
                </a:cubicBezTo>
                <a:cubicBezTo>
                  <a:pt x="4194557" y="900226"/>
                  <a:pt x="4184587" y="897647"/>
                  <a:pt x="4195520" y="904730"/>
                </a:cubicBezTo>
                <a:cubicBezTo>
                  <a:pt x="4194557" y="900226"/>
                  <a:pt x="4229935" y="911506"/>
                  <a:pt x="4236364" y="919552"/>
                </a:cubicBezTo>
                <a:cubicBezTo>
                  <a:pt x="4241830" y="923094"/>
                  <a:pt x="4241830" y="923094"/>
                  <a:pt x="4241830" y="923094"/>
                </a:cubicBezTo>
                <a:cubicBezTo>
                  <a:pt x="4237326" y="924056"/>
                  <a:pt x="4237326" y="924056"/>
                  <a:pt x="4237326" y="924056"/>
                </a:cubicBezTo>
                <a:cubicBezTo>
                  <a:pt x="4236364" y="919552"/>
                  <a:pt x="4231859" y="920514"/>
                  <a:pt x="4227356" y="921476"/>
                </a:cubicBezTo>
                <a:cubicBezTo>
                  <a:pt x="4228318" y="925981"/>
                  <a:pt x="4228318" y="925981"/>
                  <a:pt x="4228318" y="925981"/>
                </a:cubicBezTo>
                <a:cubicBezTo>
                  <a:pt x="4237326" y="924056"/>
                  <a:pt x="4238288" y="928560"/>
                  <a:pt x="4242793" y="927598"/>
                </a:cubicBezTo>
                <a:cubicBezTo>
                  <a:pt x="4261771" y="928252"/>
                  <a:pt x="4262734" y="932757"/>
                  <a:pt x="4284599" y="946924"/>
                </a:cubicBezTo>
                <a:cubicBezTo>
                  <a:pt x="4284599" y="946924"/>
                  <a:pt x="4289102" y="945962"/>
                  <a:pt x="4288140" y="941457"/>
                </a:cubicBezTo>
                <a:cubicBezTo>
                  <a:pt x="4293607" y="945000"/>
                  <a:pt x="4299073" y="948541"/>
                  <a:pt x="4300036" y="953045"/>
                </a:cubicBezTo>
                <a:cubicBezTo>
                  <a:pt x="4305502" y="956587"/>
                  <a:pt x="4310968" y="960129"/>
                  <a:pt x="4310968" y="960129"/>
                </a:cubicBezTo>
                <a:cubicBezTo>
                  <a:pt x="4321901" y="967212"/>
                  <a:pt x="4326405" y="966250"/>
                  <a:pt x="4331871" y="969792"/>
                </a:cubicBezTo>
                <a:cubicBezTo>
                  <a:pt x="4341842" y="972371"/>
                  <a:pt x="4352774" y="979455"/>
                  <a:pt x="4358241" y="982997"/>
                </a:cubicBezTo>
                <a:cubicBezTo>
                  <a:pt x="4359203" y="987500"/>
                  <a:pt x="4359203" y="987500"/>
                  <a:pt x="4360165" y="992005"/>
                </a:cubicBezTo>
                <a:cubicBezTo>
                  <a:pt x="4364670" y="991042"/>
                  <a:pt x="4365632" y="995547"/>
                  <a:pt x="4365632" y="995547"/>
                </a:cubicBezTo>
                <a:cubicBezTo>
                  <a:pt x="4370136" y="994585"/>
                  <a:pt x="4371098" y="999088"/>
                  <a:pt x="4375602" y="998126"/>
                </a:cubicBezTo>
                <a:cubicBezTo>
                  <a:pt x="4375602" y="998126"/>
                  <a:pt x="4380106" y="997163"/>
                  <a:pt x="4380106" y="997163"/>
                </a:cubicBezTo>
                <a:cubicBezTo>
                  <a:pt x="4385572" y="1000705"/>
                  <a:pt x="4396505" y="1007789"/>
                  <a:pt x="4401972" y="1011331"/>
                </a:cubicBezTo>
                <a:cubicBezTo>
                  <a:pt x="4401972" y="1011331"/>
                  <a:pt x="4401972" y="1011331"/>
                  <a:pt x="4406475" y="1010369"/>
                </a:cubicBezTo>
                <a:cubicBezTo>
                  <a:pt x="4423837" y="1025498"/>
                  <a:pt x="4445702" y="1039665"/>
                  <a:pt x="4466605" y="1049328"/>
                </a:cubicBezTo>
                <a:cubicBezTo>
                  <a:pt x="4467567" y="1053832"/>
                  <a:pt x="4467567" y="1053832"/>
                  <a:pt x="4467567" y="1053832"/>
                </a:cubicBezTo>
                <a:cubicBezTo>
                  <a:pt x="4467567" y="1053832"/>
                  <a:pt x="4472072" y="1052869"/>
                  <a:pt x="4472072" y="1052869"/>
                </a:cubicBezTo>
                <a:cubicBezTo>
                  <a:pt x="4511298" y="1082166"/>
                  <a:pt x="4550525" y="1111463"/>
                  <a:pt x="4585248" y="1141721"/>
                </a:cubicBezTo>
                <a:cubicBezTo>
                  <a:pt x="4602609" y="1156851"/>
                  <a:pt x="4641836" y="1186147"/>
                  <a:pt x="4665626" y="1209323"/>
                </a:cubicBezTo>
                <a:cubicBezTo>
                  <a:pt x="4676558" y="1216406"/>
                  <a:pt x="4679445" y="1229918"/>
                  <a:pt x="4690378" y="1237001"/>
                </a:cubicBezTo>
                <a:cubicBezTo>
                  <a:pt x="4732492" y="1279810"/>
                  <a:pt x="4791659" y="1314266"/>
                  <a:pt x="4825726" y="1363503"/>
                </a:cubicBezTo>
                <a:cubicBezTo>
                  <a:pt x="4831193" y="1367045"/>
                  <a:pt x="4832155" y="1371548"/>
                  <a:pt x="4836660" y="1370586"/>
                </a:cubicBezTo>
                <a:cubicBezTo>
                  <a:pt x="4833117" y="1376052"/>
                  <a:pt x="4837622" y="1375090"/>
                  <a:pt x="4837622" y="1375090"/>
                </a:cubicBezTo>
                <a:cubicBezTo>
                  <a:pt x="4854021" y="1385715"/>
                  <a:pt x="4865915" y="1397303"/>
                  <a:pt x="4878773" y="1413395"/>
                </a:cubicBezTo>
                <a:cubicBezTo>
                  <a:pt x="4878773" y="1413395"/>
                  <a:pt x="4879735" y="1417899"/>
                  <a:pt x="4884239" y="1416937"/>
                </a:cubicBezTo>
                <a:cubicBezTo>
                  <a:pt x="4885201" y="1421441"/>
                  <a:pt x="4885201" y="1421441"/>
                  <a:pt x="4889705" y="1420479"/>
                </a:cubicBezTo>
                <a:cubicBezTo>
                  <a:pt x="4902563" y="1436570"/>
                  <a:pt x="4920886" y="1456204"/>
                  <a:pt x="4938248" y="1471333"/>
                </a:cubicBezTo>
                <a:cubicBezTo>
                  <a:pt x="4937285" y="1466829"/>
                  <a:pt x="4930857" y="1458783"/>
                  <a:pt x="4929894" y="1454279"/>
                </a:cubicBezTo>
                <a:cubicBezTo>
                  <a:pt x="4929894" y="1454279"/>
                  <a:pt x="4934399" y="1453317"/>
                  <a:pt x="4935361" y="1457821"/>
                </a:cubicBezTo>
                <a:cubicBezTo>
                  <a:pt x="4935361" y="1457821"/>
                  <a:pt x="4935361" y="1457821"/>
                  <a:pt x="4936323" y="1462325"/>
                </a:cubicBezTo>
                <a:cubicBezTo>
                  <a:pt x="4936323" y="1462325"/>
                  <a:pt x="4940827" y="1461362"/>
                  <a:pt x="4940827" y="1461362"/>
                </a:cubicBezTo>
                <a:cubicBezTo>
                  <a:pt x="4945331" y="1460400"/>
                  <a:pt x="4945331" y="1460400"/>
                  <a:pt x="4945331" y="1460400"/>
                </a:cubicBezTo>
                <a:cubicBezTo>
                  <a:pt x="4946293" y="1464904"/>
                  <a:pt x="4950797" y="1463942"/>
                  <a:pt x="4950797" y="1463942"/>
                </a:cubicBezTo>
                <a:cubicBezTo>
                  <a:pt x="4957226" y="1471987"/>
                  <a:pt x="4962693" y="1475529"/>
                  <a:pt x="4975550" y="1491621"/>
                </a:cubicBezTo>
                <a:cubicBezTo>
                  <a:pt x="4974587" y="1487117"/>
                  <a:pt x="4974587" y="1487117"/>
                  <a:pt x="4974587" y="1487117"/>
                </a:cubicBezTo>
                <a:cubicBezTo>
                  <a:pt x="4980054" y="1490659"/>
                  <a:pt x="4980054" y="1490659"/>
                  <a:pt x="4980054" y="1490659"/>
                </a:cubicBezTo>
                <a:cubicBezTo>
                  <a:pt x="4986482" y="1498705"/>
                  <a:pt x="4986482" y="1498705"/>
                  <a:pt x="4986482" y="1498705"/>
                </a:cubicBezTo>
                <a:cubicBezTo>
                  <a:pt x="4981016" y="1495162"/>
                  <a:pt x="4975550" y="1491621"/>
                  <a:pt x="4971045" y="1492584"/>
                </a:cubicBezTo>
                <a:cubicBezTo>
                  <a:pt x="4976512" y="1496125"/>
                  <a:pt x="4977474" y="1500629"/>
                  <a:pt x="4978437" y="1505133"/>
                </a:cubicBezTo>
                <a:cubicBezTo>
                  <a:pt x="4978437" y="1505133"/>
                  <a:pt x="4973932" y="1506096"/>
                  <a:pt x="4973932" y="1506096"/>
                </a:cubicBezTo>
                <a:cubicBezTo>
                  <a:pt x="4973932" y="1506096"/>
                  <a:pt x="4974894" y="1510600"/>
                  <a:pt x="4974894" y="1510600"/>
                </a:cubicBezTo>
                <a:cubicBezTo>
                  <a:pt x="4980361" y="1514141"/>
                  <a:pt x="4981323" y="1518646"/>
                  <a:pt x="4984865" y="1513179"/>
                </a:cubicBezTo>
                <a:cubicBezTo>
                  <a:pt x="4987752" y="1526691"/>
                  <a:pt x="4993218" y="1530233"/>
                  <a:pt x="4998684" y="1533775"/>
                </a:cubicBezTo>
                <a:cubicBezTo>
                  <a:pt x="4995142" y="1539241"/>
                  <a:pt x="4995142" y="1539241"/>
                  <a:pt x="4995142" y="1539241"/>
                </a:cubicBezTo>
                <a:cubicBezTo>
                  <a:pt x="5002533" y="1551791"/>
                  <a:pt x="5008962" y="1559837"/>
                  <a:pt x="5015391" y="1567882"/>
                </a:cubicBezTo>
                <a:cubicBezTo>
                  <a:pt x="5019895" y="1566920"/>
                  <a:pt x="5020857" y="1571425"/>
                  <a:pt x="5020857" y="1571425"/>
                </a:cubicBezTo>
                <a:cubicBezTo>
                  <a:pt x="5025361" y="1570462"/>
                  <a:pt x="5026324" y="1574967"/>
                  <a:pt x="5027286" y="1579470"/>
                </a:cubicBezTo>
                <a:cubicBezTo>
                  <a:pt x="5028248" y="1583974"/>
                  <a:pt x="5033715" y="1587517"/>
                  <a:pt x="5037257" y="1582050"/>
                </a:cubicBezTo>
                <a:cubicBezTo>
                  <a:pt x="5038219" y="1586554"/>
                  <a:pt x="5038219" y="1586554"/>
                  <a:pt x="5038219" y="1586554"/>
                </a:cubicBezTo>
                <a:cubicBezTo>
                  <a:pt x="5039181" y="1591057"/>
                  <a:pt x="5039181" y="1591057"/>
                  <a:pt x="5034677" y="1592020"/>
                </a:cubicBezTo>
                <a:cubicBezTo>
                  <a:pt x="5034677" y="1592020"/>
                  <a:pt x="5035639" y="1596524"/>
                  <a:pt x="5035639" y="1596524"/>
                </a:cubicBezTo>
                <a:cubicBezTo>
                  <a:pt x="5035639" y="1596524"/>
                  <a:pt x="5041106" y="1600066"/>
                  <a:pt x="5041106" y="1600066"/>
                </a:cubicBezTo>
                <a:cubicBezTo>
                  <a:pt x="5040144" y="1595562"/>
                  <a:pt x="5044647" y="1594600"/>
                  <a:pt x="5044647" y="1594600"/>
                </a:cubicBezTo>
                <a:cubicBezTo>
                  <a:pt x="5043685" y="1590095"/>
                  <a:pt x="5043685" y="1590095"/>
                  <a:pt x="5043685" y="1590095"/>
                </a:cubicBezTo>
                <a:cubicBezTo>
                  <a:pt x="5043685" y="1590095"/>
                  <a:pt x="5043685" y="1590095"/>
                  <a:pt x="5042723" y="1585592"/>
                </a:cubicBezTo>
                <a:cubicBezTo>
                  <a:pt x="5047227" y="1584630"/>
                  <a:pt x="5047227" y="1584630"/>
                  <a:pt x="5046264" y="1580125"/>
                </a:cubicBezTo>
                <a:cubicBezTo>
                  <a:pt x="5046264" y="1580125"/>
                  <a:pt x="5046264" y="1580125"/>
                  <a:pt x="5050769" y="1579163"/>
                </a:cubicBezTo>
                <a:cubicBezTo>
                  <a:pt x="5051731" y="1583667"/>
                  <a:pt x="5051731" y="1583667"/>
                  <a:pt x="5057197" y="1587208"/>
                </a:cubicBezTo>
                <a:cubicBezTo>
                  <a:pt x="5057197" y="1587208"/>
                  <a:pt x="5057197" y="1587208"/>
                  <a:pt x="5058159" y="1591713"/>
                </a:cubicBezTo>
                <a:cubicBezTo>
                  <a:pt x="5058159" y="1591713"/>
                  <a:pt x="5058159" y="1591713"/>
                  <a:pt x="5054618" y="1597179"/>
                </a:cubicBezTo>
                <a:cubicBezTo>
                  <a:pt x="5055580" y="1601683"/>
                  <a:pt x="5061046" y="1605225"/>
                  <a:pt x="5062008" y="1609729"/>
                </a:cubicBezTo>
                <a:cubicBezTo>
                  <a:pt x="5062970" y="1614234"/>
                  <a:pt x="5062970" y="1614234"/>
                  <a:pt x="5067475" y="1613271"/>
                </a:cubicBezTo>
                <a:lnTo>
                  <a:pt x="5066513" y="1608767"/>
                </a:lnTo>
                <a:cubicBezTo>
                  <a:pt x="5066513" y="1608767"/>
                  <a:pt x="5061046" y="1605225"/>
                  <a:pt x="5060083" y="1600720"/>
                </a:cubicBezTo>
                <a:cubicBezTo>
                  <a:pt x="5060083" y="1600720"/>
                  <a:pt x="5063626" y="1595255"/>
                  <a:pt x="5063626" y="1595255"/>
                </a:cubicBezTo>
                <a:cubicBezTo>
                  <a:pt x="5064588" y="1599758"/>
                  <a:pt x="5070054" y="1603300"/>
                  <a:pt x="5070054" y="1603300"/>
                </a:cubicBezTo>
                <a:cubicBezTo>
                  <a:pt x="5078408" y="1620354"/>
                  <a:pt x="5085798" y="1632904"/>
                  <a:pt x="5086760" y="1637409"/>
                </a:cubicBezTo>
                <a:cubicBezTo>
                  <a:pt x="5086760" y="1637409"/>
                  <a:pt x="5082257" y="1638371"/>
                  <a:pt x="5083219" y="1642874"/>
                </a:cubicBezTo>
                <a:cubicBezTo>
                  <a:pt x="5083219" y="1642874"/>
                  <a:pt x="5077753" y="1639333"/>
                  <a:pt x="5072286" y="1635791"/>
                </a:cubicBezTo>
                <a:cubicBezTo>
                  <a:pt x="5082564" y="1661853"/>
                  <a:pt x="5093496" y="1668937"/>
                  <a:pt x="5108279" y="1694036"/>
                </a:cubicBezTo>
                <a:cubicBezTo>
                  <a:pt x="5110857" y="1684066"/>
                  <a:pt x="5126602" y="1713669"/>
                  <a:pt x="5132069" y="1717212"/>
                </a:cubicBezTo>
                <a:cubicBezTo>
                  <a:pt x="5136572" y="1716250"/>
                  <a:pt x="5136572" y="1716250"/>
                  <a:pt x="5136572" y="1716250"/>
                </a:cubicBezTo>
                <a:cubicBezTo>
                  <a:pt x="5137534" y="1720754"/>
                  <a:pt x="5143001" y="1724295"/>
                  <a:pt x="5143963" y="1728799"/>
                </a:cubicBezTo>
                <a:cubicBezTo>
                  <a:pt x="5147505" y="1723332"/>
                  <a:pt x="5147505" y="1723332"/>
                  <a:pt x="5147505" y="1723332"/>
                </a:cubicBezTo>
                <a:cubicBezTo>
                  <a:pt x="5147505" y="1723332"/>
                  <a:pt x="5148468" y="1727837"/>
                  <a:pt x="5148468" y="1727837"/>
                </a:cubicBezTo>
                <a:cubicBezTo>
                  <a:pt x="5154896" y="1735882"/>
                  <a:pt x="5155859" y="1740387"/>
                  <a:pt x="5162286" y="1748432"/>
                </a:cubicBezTo>
                <a:cubicBezTo>
                  <a:pt x="5167753" y="1751974"/>
                  <a:pt x="5168715" y="1756478"/>
                  <a:pt x="5175144" y="1764524"/>
                </a:cubicBezTo>
                <a:cubicBezTo>
                  <a:pt x="5171602" y="1769991"/>
                  <a:pt x="5183497" y="1781578"/>
                  <a:pt x="5184459" y="1786082"/>
                </a:cubicBezTo>
                <a:cubicBezTo>
                  <a:pt x="5194430" y="1788661"/>
                  <a:pt x="5194430" y="1788661"/>
                  <a:pt x="5198934" y="1787699"/>
                </a:cubicBezTo>
                <a:cubicBezTo>
                  <a:pt x="5199897" y="1792203"/>
                  <a:pt x="5200859" y="1796708"/>
                  <a:pt x="5200859" y="1796708"/>
                </a:cubicBezTo>
                <a:cubicBezTo>
                  <a:pt x="5196355" y="1797670"/>
                  <a:pt x="5195392" y="1793166"/>
                  <a:pt x="5196355" y="1797670"/>
                </a:cubicBezTo>
                <a:cubicBezTo>
                  <a:pt x="5196355" y="1797670"/>
                  <a:pt x="5196355" y="1797670"/>
                  <a:pt x="5197317" y="1802173"/>
                </a:cubicBezTo>
                <a:cubicBezTo>
                  <a:pt x="5198279" y="1806678"/>
                  <a:pt x="5198279" y="1806678"/>
                  <a:pt x="5198279" y="1806678"/>
                </a:cubicBezTo>
                <a:cubicBezTo>
                  <a:pt x="5198279" y="1806678"/>
                  <a:pt x="5194737" y="1812144"/>
                  <a:pt x="5190233" y="1813107"/>
                </a:cubicBezTo>
                <a:cubicBezTo>
                  <a:pt x="5210789" y="1865230"/>
                  <a:pt x="5248706" y="1932483"/>
                  <a:pt x="5281503" y="1953734"/>
                </a:cubicBezTo>
                <a:cubicBezTo>
                  <a:pt x="5279886" y="1968208"/>
                  <a:pt x="5285352" y="1971750"/>
                  <a:pt x="5295322" y="1974330"/>
                </a:cubicBezTo>
                <a:cubicBezTo>
                  <a:pt x="5297247" y="1983338"/>
                  <a:pt x="5299172" y="1992347"/>
                  <a:pt x="5305600" y="2000392"/>
                </a:cubicBezTo>
                <a:cubicBezTo>
                  <a:pt x="5312029" y="2008437"/>
                  <a:pt x="5314916" y="2021950"/>
                  <a:pt x="5321344" y="2029996"/>
                </a:cubicBezTo>
                <a:cubicBezTo>
                  <a:pt x="5328735" y="2042546"/>
                  <a:pt x="5332584" y="2060562"/>
                  <a:pt x="5339975" y="2073112"/>
                </a:cubicBezTo>
                <a:cubicBezTo>
                  <a:pt x="5341900" y="2082120"/>
                  <a:pt x="5349291" y="2094669"/>
                  <a:pt x="5354757" y="2098212"/>
                </a:cubicBezTo>
                <a:cubicBezTo>
                  <a:pt x="5355719" y="2102716"/>
                  <a:pt x="5355719" y="2102716"/>
                  <a:pt x="5355719" y="2102716"/>
                </a:cubicBezTo>
                <a:cubicBezTo>
                  <a:pt x="5363110" y="2115266"/>
                  <a:pt x="5365035" y="2124274"/>
                  <a:pt x="5372426" y="2136823"/>
                </a:cubicBezTo>
                <a:cubicBezTo>
                  <a:pt x="5374350" y="2145831"/>
                  <a:pt x="5380779" y="2153877"/>
                  <a:pt x="5388169" y="2166427"/>
                </a:cubicBezTo>
                <a:cubicBezTo>
                  <a:pt x="5386553" y="2180901"/>
                  <a:pt x="5391056" y="2179939"/>
                  <a:pt x="5395560" y="2178977"/>
                </a:cubicBezTo>
                <a:cubicBezTo>
                  <a:pt x="5396523" y="2183482"/>
                  <a:pt x="5396523" y="2183482"/>
                  <a:pt x="5396523" y="2183482"/>
                </a:cubicBezTo>
                <a:cubicBezTo>
                  <a:pt x="5397485" y="2187985"/>
                  <a:pt x="5393943" y="2193452"/>
                  <a:pt x="5394905" y="2197956"/>
                </a:cubicBezTo>
                <a:cubicBezTo>
                  <a:pt x="5394905" y="2197956"/>
                  <a:pt x="5395867" y="2202459"/>
                  <a:pt x="5395867" y="2202459"/>
                </a:cubicBezTo>
                <a:cubicBezTo>
                  <a:pt x="5396830" y="2206963"/>
                  <a:pt x="5396830" y="2206963"/>
                  <a:pt x="5402296" y="2210505"/>
                </a:cubicBezTo>
                <a:cubicBezTo>
                  <a:pt x="5402296" y="2210505"/>
                  <a:pt x="5402296" y="2210505"/>
                  <a:pt x="5406801" y="2209543"/>
                </a:cubicBezTo>
                <a:cubicBezTo>
                  <a:pt x="5411612" y="2232063"/>
                  <a:pt x="5411612" y="2232063"/>
                  <a:pt x="5411612" y="2232063"/>
                </a:cubicBezTo>
                <a:cubicBezTo>
                  <a:pt x="5411612" y="2232063"/>
                  <a:pt x="5417078" y="2235605"/>
                  <a:pt x="5417078" y="2235605"/>
                </a:cubicBezTo>
                <a:cubicBezTo>
                  <a:pt x="5417078" y="2235605"/>
                  <a:pt x="5416115" y="2231101"/>
                  <a:pt x="5416115" y="2231101"/>
                </a:cubicBezTo>
                <a:cubicBezTo>
                  <a:pt x="5406801" y="2209543"/>
                  <a:pt x="5406801" y="2209543"/>
                  <a:pt x="5406801" y="2209543"/>
                </a:cubicBezTo>
                <a:cubicBezTo>
                  <a:pt x="5406801" y="2209543"/>
                  <a:pt x="5411304" y="2208581"/>
                  <a:pt x="5411304" y="2208581"/>
                </a:cubicBezTo>
                <a:cubicBezTo>
                  <a:pt x="5412267" y="2213086"/>
                  <a:pt x="5413229" y="2217589"/>
                  <a:pt x="5413229" y="2217589"/>
                </a:cubicBezTo>
                <a:cubicBezTo>
                  <a:pt x="5414191" y="2222093"/>
                  <a:pt x="5414191" y="2222093"/>
                  <a:pt x="5414191" y="2222093"/>
                </a:cubicBezTo>
                <a:cubicBezTo>
                  <a:pt x="5415153" y="2226597"/>
                  <a:pt x="5420620" y="2230138"/>
                  <a:pt x="5421582" y="2234643"/>
                </a:cubicBezTo>
                <a:cubicBezTo>
                  <a:pt x="5422544" y="2239147"/>
                  <a:pt x="5423507" y="2243651"/>
                  <a:pt x="5425431" y="2252659"/>
                </a:cubicBezTo>
                <a:cubicBezTo>
                  <a:pt x="5424469" y="2248155"/>
                  <a:pt x="5419964" y="2249117"/>
                  <a:pt x="5419964" y="2249117"/>
                </a:cubicBezTo>
                <a:cubicBezTo>
                  <a:pt x="5419964" y="2249117"/>
                  <a:pt x="5420927" y="2253622"/>
                  <a:pt x="5421889" y="2258125"/>
                </a:cubicBezTo>
                <a:cubicBezTo>
                  <a:pt x="5421889" y="2258125"/>
                  <a:pt x="5422851" y="2262630"/>
                  <a:pt x="5423814" y="2267134"/>
                </a:cubicBezTo>
                <a:cubicBezTo>
                  <a:pt x="5429280" y="2270676"/>
                  <a:pt x="5430242" y="2275179"/>
                  <a:pt x="5431205" y="2279684"/>
                </a:cubicBezTo>
                <a:cubicBezTo>
                  <a:pt x="5432167" y="2284188"/>
                  <a:pt x="5432167" y="2284188"/>
                  <a:pt x="5433129" y="2288691"/>
                </a:cubicBezTo>
                <a:cubicBezTo>
                  <a:pt x="5438596" y="2292233"/>
                  <a:pt x="5438596" y="2292233"/>
                  <a:pt x="5438596" y="2292233"/>
                </a:cubicBezTo>
                <a:cubicBezTo>
                  <a:pt x="5439558" y="2296738"/>
                  <a:pt x="5445025" y="2300279"/>
                  <a:pt x="5445987" y="2304783"/>
                </a:cubicBezTo>
                <a:cubicBezTo>
                  <a:pt x="5446949" y="2309287"/>
                  <a:pt x="5447912" y="2313792"/>
                  <a:pt x="5447912" y="2313792"/>
                </a:cubicBezTo>
                <a:cubicBezTo>
                  <a:pt x="5443407" y="2314754"/>
                  <a:pt x="5443407" y="2314754"/>
                  <a:pt x="5444369" y="2319257"/>
                </a:cubicBezTo>
                <a:cubicBezTo>
                  <a:pt x="5444369" y="2319257"/>
                  <a:pt x="5445332" y="2323762"/>
                  <a:pt x="5449836" y="2322799"/>
                </a:cubicBezTo>
                <a:cubicBezTo>
                  <a:pt x="5449836" y="2322799"/>
                  <a:pt x="5450798" y="2327304"/>
                  <a:pt x="5447256" y="2332770"/>
                </a:cubicBezTo>
                <a:cubicBezTo>
                  <a:pt x="5453685" y="2340816"/>
                  <a:pt x="5453685" y="2340816"/>
                  <a:pt x="5453685" y="2340816"/>
                </a:cubicBezTo>
                <a:cubicBezTo>
                  <a:pt x="5453685" y="2340816"/>
                  <a:pt x="5452723" y="2336311"/>
                  <a:pt x="5457226" y="2335349"/>
                </a:cubicBezTo>
                <a:cubicBezTo>
                  <a:pt x="5458189" y="2339854"/>
                  <a:pt x="5459151" y="2344357"/>
                  <a:pt x="5460113" y="2348861"/>
                </a:cubicBezTo>
                <a:cubicBezTo>
                  <a:pt x="5461075" y="2353366"/>
                  <a:pt x="5461075" y="2353366"/>
                  <a:pt x="5461075" y="2353366"/>
                </a:cubicBezTo>
                <a:cubicBezTo>
                  <a:pt x="5467504" y="2361411"/>
                  <a:pt x="5468467" y="2365915"/>
                  <a:pt x="5469429" y="2370419"/>
                </a:cubicBezTo>
                <a:cubicBezTo>
                  <a:pt x="5471353" y="2379427"/>
                  <a:pt x="5472316" y="2383932"/>
                  <a:pt x="5473278" y="2388435"/>
                </a:cubicBezTo>
                <a:cubicBezTo>
                  <a:pt x="5474240" y="2392940"/>
                  <a:pt x="5474240" y="2392940"/>
                  <a:pt x="5476165" y="2401947"/>
                </a:cubicBezTo>
                <a:cubicBezTo>
                  <a:pt x="5472623" y="2407414"/>
                  <a:pt x="5480014" y="2419964"/>
                  <a:pt x="5481938" y="2428972"/>
                </a:cubicBezTo>
                <a:cubicBezTo>
                  <a:pt x="5482900" y="2433476"/>
                  <a:pt x="5479358" y="2438942"/>
                  <a:pt x="5480321" y="2443447"/>
                </a:cubicBezTo>
                <a:cubicBezTo>
                  <a:pt x="5480321" y="2443447"/>
                  <a:pt x="5474855" y="2439905"/>
                  <a:pt x="5474855" y="2439905"/>
                </a:cubicBezTo>
                <a:cubicBezTo>
                  <a:pt x="5473893" y="2435400"/>
                  <a:pt x="5469388" y="2436363"/>
                  <a:pt x="5469388" y="2436363"/>
                </a:cubicBezTo>
                <a:cubicBezTo>
                  <a:pt x="5469388" y="2436363"/>
                  <a:pt x="5469388" y="2436363"/>
                  <a:pt x="5470351" y="2440867"/>
                </a:cubicBezTo>
                <a:cubicBezTo>
                  <a:pt x="5471313" y="2445371"/>
                  <a:pt x="5471313" y="2445371"/>
                  <a:pt x="5471313" y="2445371"/>
                </a:cubicBezTo>
                <a:cubicBezTo>
                  <a:pt x="5472275" y="2449875"/>
                  <a:pt x="5472275" y="2449875"/>
                  <a:pt x="5476780" y="2448912"/>
                </a:cubicBezTo>
                <a:cubicBezTo>
                  <a:pt x="5476780" y="2448912"/>
                  <a:pt x="5482245" y="2452454"/>
                  <a:pt x="5482245" y="2452454"/>
                </a:cubicBezTo>
                <a:cubicBezTo>
                  <a:pt x="5486750" y="2451492"/>
                  <a:pt x="5486750" y="2451492"/>
                  <a:pt x="5486750" y="2451492"/>
                </a:cubicBezTo>
                <a:cubicBezTo>
                  <a:pt x="5485787" y="2446988"/>
                  <a:pt x="5488367" y="2437018"/>
                  <a:pt x="5486443" y="2428009"/>
                </a:cubicBezTo>
                <a:cubicBezTo>
                  <a:pt x="5485480" y="2423506"/>
                  <a:pt x="5485480" y="2423506"/>
                  <a:pt x="5485480" y="2423506"/>
                </a:cubicBezTo>
                <a:cubicBezTo>
                  <a:pt x="5484518" y="2419002"/>
                  <a:pt x="5478089" y="2410956"/>
                  <a:pt x="5481631" y="2405489"/>
                </a:cubicBezTo>
                <a:cubicBezTo>
                  <a:pt x="5480669" y="2400985"/>
                  <a:pt x="5480669" y="2400985"/>
                  <a:pt x="5479707" y="2396482"/>
                </a:cubicBezTo>
                <a:cubicBezTo>
                  <a:pt x="5485172" y="2400023"/>
                  <a:pt x="5487097" y="2409031"/>
                  <a:pt x="5489021" y="2418039"/>
                </a:cubicBezTo>
                <a:cubicBezTo>
                  <a:pt x="5490946" y="2427047"/>
                  <a:pt x="5492871" y="2436056"/>
                  <a:pt x="5499299" y="2444101"/>
                </a:cubicBezTo>
                <a:cubicBezTo>
                  <a:pt x="5500262" y="2448605"/>
                  <a:pt x="5495757" y="2449568"/>
                  <a:pt x="5496720" y="2454072"/>
                </a:cubicBezTo>
                <a:cubicBezTo>
                  <a:pt x="5498644" y="2463080"/>
                  <a:pt x="5498644" y="2463080"/>
                  <a:pt x="5498644" y="2463080"/>
                </a:cubicBezTo>
                <a:cubicBezTo>
                  <a:pt x="5500569" y="2472087"/>
                  <a:pt x="5501531" y="2476592"/>
                  <a:pt x="5503455" y="2485600"/>
                </a:cubicBezTo>
                <a:cubicBezTo>
                  <a:pt x="5497990" y="2482058"/>
                  <a:pt x="5497990" y="2482058"/>
                  <a:pt x="5497990" y="2482058"/>
                </a:cubicBezTo>
                <a:cubicBezTo>
                  <a:pt x="5497028" y="2477554"/>
                  <a:pt x="5497028" y="2477554"/>
                  <a:pt x="5493486" y="2483021"/>
                </a:cubicBezTo>
                <a:cubicBezTo>
                  <a:pt x="5493486" y="2483021"/>
                  <a:pt x="5493486" y="2483021"/>
                  <a:pt x="5494448" y="2487524"/>
                </a:cubicBezTo>
                <a:cubicBezTo>
                  <a:pt x="5494448" y="2487524"/>
                  <a:pt x="5495410" y="2492028"/>
                  <a:pt x="5495410" y="2492028"/>
                </a:cubicBezTo>
                <a:cubicBezTo>
                  <a:pt x="5500877" y="2495570"/>
                  <a:pt x="5500877" y="2495570"/>
                  <a:pt x="5500877" y="2495570"/>
                </a:cubicBezTo>
                <a:cubicBezTo>
                  <a:pt x="5500877" y="2495570"/>
                  <a:pt x="5501839" y="2500075"/>
                  <a:pt x="5501839" y="2500075"/>
                </a:cubicBezTo>
                <a:cubicBezTo>
                  <a:pt x="5501839" y="2500075"/>
                  <a:pt x="5501839" y="2500075"/>
                  <a:pt x="5502801" y="2504578"/>
                </a:cubicBezTo>
                <a:cubicBezTo>
                  <a:pt x="5503763" y="2509082"/>
                  <a:pt x="5510191" y="2517128"/>
                  <a:pt x="5511154" y="2521632"/>
                </a:cubicBezTo>
                <a:cubicBezTo>
                  <a:pt x="5514040" y="2535144"/>
                  <a:pt x="5519507" y="2538686"/>
                  <a:pt x="5515965" y="2544153"/>
                </a:cubicBezTo>
                <a:cubicBezTo>
                  <a:pt x="5511462" y="2545115"/>
                  <a:pt x="5512424" y="2549619"/>
                  <a:pt x="5512424" y="2549619"/>
                </a:cubicBezTo>
                <a:cubicBezTo>
                  <a:pt x="5512424" y="2549619"/>
                  <a:pt x="5507919" y="2550581"/>
                  <a:pt x="5506957" y="2546078"/>
                </a:cubicBezTo>
                <a:cubicBezTo>
                  <a:pt x="5503108" y="2528061"/>
                  <a:pt x="5499259" y="2510045"/>
                  <a:pt x="5490906" y="2492991"/>
                </a:cubicBezTo>
                <a:cubicBezTo>
                  <a:pt x="5489943" y="2488486"/>
                  <a:pt x="5489943" y="2488486"/>
                  <a:pt x="5489943" y="2488486"/>
                </a:cubicBezTo>
                <a:cubicBezTo>
                  <a:pt x="5485440" y="2489448"/>
                  <a:pt x="5486402" y="2493953"/>
                  <a:pt x="5486402" y="2493953"/>
                </a:cubicBezTo>
                <a:cubicBezTo>
                  <a:pt x="5494755" y="2511007"/>
                  <a:pt x="5498604" y="2529024"/>
                  <a:pt x="5502453" y="2547040"/>
                </a:cubicBezTo>
                <a:cubicBezTo>
                  <a:pt x="5497950" y="2548002"/>
                  <a:pt x="5493445" y="2548964"/>
                  <a:pt x="5490865" y="2558934"/>
                </a:cubicBezTo>
                <a:cubicBezTo>
                  <a:pt x="5495677" y="2581454"/>
                  <a:pt x="5487631" y="2587883"/>
                  <a:pt x="5492443" y="2610404"/>
                </a:cubicBezTo>
                <a:cubicBezTo>
                  <a:pt x="5482431" y="2673768"/>
                  <a:pt x="5488820" y="2747757"/>
                  <a:pt x="5494900" y="2798263"/>
                </a:cubicBezTo>
                <a:cubicBezTo>
                  <a:pt x="5495863" y="2802768"/>
                  <a:pt x="5495863" y="2802768"/>
                  <a:pt x="5495863" y="2802768"/>
                </a:cubicBezTo>
                <a:cubicBezTo>
                  <a:pt x="5495863" y="2802768"/>
                  <a:pt x="5496825" y="2807272"/>
                  <a:pt x="5496825" y="2807272"/>
                </a:cubicBezTo>
                <a:cubicBezTo>
                  <a:pt x="5501329" y="2806310"/>
                  <a:pt x="5501329" y="2806310"/>
                  <a:pt x="5500367" y="2801805"/>
                </a:cubicBezTo>
                <a:cubicBezTo>
                  <a:pt x="5494285" y="2751298"/>
                  <a:pt x="5488860" y="2681813"/>
                  <a:pt x="5498871" y="2618449"/>
                </a:cubicBezTo>
                <a:cubicBezTo>
                  <a:pt x="5499833" y="2622954"/>
                  <a:pt x="5499833" y="2622954"/>
                  <a:pt x="5499833" y="2622954"/>
                </a:cubicBezTo>
                <a:cubicBezTo>
                  <a:pt x="5504337" y="2621991"/>
                  <a:pt x="5503375" y="2617487"/>
                  <a:pt x="5506917" y="2612020"/>
                </a:cubicBezTo>
                <a:cubicBezTo>
                  <a:pt x="5507879" y="2616525"/>
                  <a:pt x="5508842" y="2621029"/>
                  <a:pt x="5509804" y="2625532"/>
                </a:cubicBezTo>
                <a:cubicBezTo>
                  <a:pt x="5509804" y="2625532"/>
                  <a:pt x="5509804" y="2625532"/>
                  <a:pt x="5505299" y="2626495"/>
                </a:cubicBezTo>
                <a:cubicBezTo>
                  <a:pt x="5506262" y="2630999"/>
                  <a:pt x="5506262" y="2630999"/>
                  <a:pt x="5506262" y="2630999"/>
                </a:cubicBezTo>
                <a:cubicBezTo>
                  <a:pt x="5506262" y="2630999"/>
                  <a:pt x="5506262" y="2630999"/>
                  <a:pt x="5507224" y="2635503"/>
                </a:cubicBezTo>
                <a:cubicBezTo>
                  <a:pt x="5507224" y="2635503"/>
                  <a:pt x="5511728" y="2634541"/>
                  <a:pt x="5511728" y="2634541"/>
                </a:cubicBezTo>
                <a:cubicBezTo>
                  <a:pt x="5509148" y="2644511"/>
                  <a:pt x="5511073" y="2653519"/>
                  <a:pt x="5512035" y="2658023"/>
                </a:cubicBezTo>
                <a:cubicBezTo>
                  <a:pt x="5512998" y="2662528"/>
                  <a:pt x="5512998" y="2662528"/>
                  <a:pt x="5513960" y="2667032"/>
                </a:cubicBezTo>
                <a:cubicBezTo>
                  <a:pt x="5514922" y="2671535"/>
                  <a:pt x="5515884" y="2676040"/>
                  <a:pt x="5516847" y="2680544"/>
                </a:cubicBezTo>
                <a:lnTo>
                  <a:pt x="5517809" y="2685047"/>
                </a:lnTo>
                <a:cubicBezTo>
                  <a:pt x="5513304" y="2686010"/>
                  <a:pt x="5513304" y="2686010"/>
                  <a:pt x="5514267" y="2690514"/>
                </a:cubicBezTo>
                <a:cubicBezTo>
                  <a:pt x="5515229" y="2695018"/>
                  <a:pt x="5515229" y="2695018"/>
                  <a:pt x="5516191" y="2699522"/>
                </a:cubicBezTo>
                <a:cubicBezTo>
                  <a:pt x="5516191" y="2699522"/>
                  <a:pt x="5521658" y="2703064"/>
                  <a:pt x="5521658" y="2703064"/>
                </a:cubicBezTo>
                <a:cubicBezTo>
                  <a:pt x="5533861" y="2738134"/>
                  <a:pt x="5541559" y="2774166"/>
                  <a:pt x="5544752" y="2811161"/>
                </a:cubicBezTo>
                <a:cubicBezTo>
                  <a:pt x="5544097" y="2830139"/>
                  <a:pt x="5546984" y="2843652"/>
                  <a:pt x="5546330" y="2862630"/>
                </a:cubicBezTo>
                <a:cubicBezTo>
                  <a:pt x="5546330" y="2862630"/>
                  <a:pt x="5550833" y="2861668"/>
                  <a:pt x="5549871" y="2857164"/>
                </a:cubicBezTo>
                <a:cubicBezTo>
                  <a:pt x="5552103" y="2889654"/>
                  <a:pt x="5557877" y="2916679"/>
                  <a:pt x="5560108" y="2949169"/>
                </a:cubicBezTo>
                <a:cubicBezTo>
                  <a:pt x="5561071" y="2953673"/>
                  <a:pt x="5561071" y="2953673"/>
                  <a:pt x="5565575" y="2952711"/>
                </a:cubicBezTo>
                <a:cubicBezTo>
                  <a:pt x="5567500" y="2961719"/>
                  <a:pt x="5563957" y="2967185"/>
                  <a:pt x="5565882" y="2976194"/>
                </a:cubicBezTo>
                <a:cubicBezTo>
                  <a:pt x="5564920" y="2971690"/>
                  <a:pt x="5561378" y="2977156"/>
                  <a:pt x="5562340" y="2981660"/>
                </a:cubicBezTo>
                <a:cubicBezTo>
                  <a:pt x="5566844" y="2980697"/>
                  <a:pt x="5567807" y="2985202"/>
                  <a:pt x="5568769" y="2989706"/>
                </a:cubicBezTo>
                <a:cubicBezTo>
                  <a:pt x="5570693" y="2998714"/>
                  <a:pt x="5568113" y="3008684"/>
                  <a:pt x="5570038" y="3017692"/>
                </a:cubicBezTo>
                <a:cubicBezTo>
                  <a:pt x="5570038" y="3017692"/>
                  <a:pt x="5571000" y="3022197"/>
                  <a:pt x="5571000" y="3022197"/>
                </a:cubicBezTo>
                <a:cubicBezTo>
                  <a:pt x="5571963" y="3026700"/>
                  <a:pt x="5568422" y="3032167"/>
                  <a:pt x="5569384" y="3036671"/>
                </a:cubicBezTo>
                <a:cubicBezTo>
                  <a:pt x="5570346" y="3041174"/>
                  <a:pt x="5570346" y="3041174"/>
                  <a:pt x="5570346" y="3041174"/>
                </a:cubicBezTo>
                <a:cubicBezTo>
                  <a:pt x="5570346" y="3041174"/>
                  <a:pt x="5571308" y="3045679"/>
                  <a:pt x="5571308" y="3045679"/>
                </a:cubicBezTo>
                <a:cubicBezTo>
                  <a:pt x="5572578" y="3073665"/>
                  <a:pt x="5569342" y="3102614"/>
                  <a:pt x="5569650" y="3126097"/>
                </a:cubicBezTo>
                <a:cubicBezTo>
                  <a:pt x="5569650" y="3126097"/>
                  <a:pt x="5576078" y="3134142"/>
                  <a:pt x="5572537" y="3139609"/>
                </a:cubicBezTo>
                <a:cubicBezTo>
                  <a:pt x="5572537" y="3139609"/>
                  <a:pt x="5573500" y="3144113"/>
                  <a:pt x="5573500" y="3144113"/>
                </a:cubicBezTo>
                <a:cubicBezTo>
                  <a:pt x="5572537" y="3139609"/>
                  <a:pt x="5575424" y="3153121"/>
                  <a:pt x="5577349" y="3162129"/>
                </a:cubicBezTo>
                <a:cubicBezTo>
                  <a:pt x="5576693" y="3181107"/>
                  <a:pt x="5571534" y="3201048"/>
                  <a:pt x="5569917" y="3215523"/>
                </a:cubicBezTo>
                <a:cubicBezTo>
                  <a:pt x="5563755" y="3296903"/>
                  <a:pt x="5558248" y="3359305"/>
                  <a:pt x="5551779" y="3417202"/>
                </a:cubicBezTo>
                <a:cubicBezTo>
                  <a:pt x="5552741" y="3421707"/>
                  <a:pt x="5552741" y="3421707"/>
                  <a:pt x="5552741" y="3421707"/>
                </a:cubicBezTo>
                <a:cubicBezTo>
                  <a:pt x="5549200" y="3427172"/>
                  <a:pt x="5549200" y="3427172"/>
                  <a:pt x="5549200" y="3427172"/>
                </a:cubicBezTo>
                <a:cubicBezTo>
                  <a:pt x="5542269" y="3449847"/>
                  <a:pt x="5535099" y="3471394"/>
                  <a:pt x="5528169" y="3494068"/>
                </a:cubicBezTo>
                <a:lnTo>
                  <a:pt x="5510688" y="3559800"/>
                </a:lnTo>
                <a:lnTo>
                  <a:pt x="5510930" y="3558388"/>
                </a:lnTo>
                <a:cubicBezTo>
                  <a:pt x="5511768" y="3552322"/>
                  <a:pt x="5512375" y="3546894"/>
                  <a:pt x="5512778" y="3543275"/>
                </a:cubicBezTo>
                <a:cubicBezTo>
                  <a:pt x="5511816" y="3538772"/>
                  <a:pt x="5515358" y="3533305"/>
                  <a:pt x="5515358" y="3533305"/>
                </a:cubicBezTo>
                <a:cubicBezTo>
                  <a:pt x="5520517" y="3513364"/>
                  <a:pt x="5527601" y="3502432"/>
                  <a:pt x="5522135" y="3498890"/>
                </a:cubicBezTo>
                <a:cubicBezTo>
                  <a:pt x="5530181" y="3492461"/>
                  <a:pt x="5533415" y="3463512"/>
                  <a:pt x="5533108" y="3440030"/>
                </a:cubicBezTo>
                <a:cubicBezTo>
                  <a:pt x="5532146" y="3435526"/>
                  <a:pt x="5531183" y="3431021"/>
                  <a:pt x="5535687" y="3430059"/>
                </a:cubicBezTo>
                <a:cubicBezTo>
                  <a:pt x="5535687" y="3430059"/>
                  <a:pt x="5539229" y="3424593"/>
                  <a:pt x="5538267" y="3420089"/>
                </a:cubicBezTo>
                <a:cubicBezTo>
                  <a:pt x="5537304" y="3415585"/>
                  <a:pt x="5536342" y="3411081"/>
                  <a:pt x="5532800" y="3416547"/>
                </a:cubicBezTo>
                <a:cubicBezTo>
                  <a:pt x="5528297" y="3417509"/>
                  <a:pt x="5525717" y="3427480"/>
                  <a:pt x="5523137" y="3437450"/>
                </a:cubicBezTo>
                <a:cubicBezTo>
                  <a:pt x="5524099" y="3441955"/>
                  <a:pt x="5524099" y="3441955"/>
                  <a:pt x="5524099" y="3441955"/>
                </a:cubicBezTo>
                <a:cubicBezTo>
                  <a:pt x="5513781" y="3481836"/>
                  <a:pt x="5507660" y="3497272"/>
                  <a:pt x="5505387" y="3530725"/>
                </a:cubicBezTo>
                <a:cubicBezTo>
                  <a:pt x="5505387" y="3530725"/>
                  <a:pt x="5506350" y="3535230"/>
                  <a:pt x="5506350" y="3535230"/>
                </a:cubicBezTo>
                <a:cubicBezTo>
                  <a:pt x="5502809" y="3540696"/>
                  <a:pt x="5496687" y="3556133"/>
                  <a:pt x="5493145" y="3561598"/>
                </a:cubicBezTo>
                <a:cubicBezTo>
                  <a:pt x="5499574" y="3569645"/>
                  <a:pt x="5490566" y="3571569"/>
                  <a:pt x="5485406" y="3591510"/>
                </a:cubicBezTo>
                <a:cubicBezTo>
                  <a:pt x="5482018" y="3608717"/>
                  <a:pt x="5478226" y="3629544"/>
                  <a:pt x="5472745" y="3650731"/>
                </a:cubicBezTo>
                <a:lnTo>
                  <a:pt x="5453639" y="3702176"/>
                </a:lnTo>
                <a:lnTo>
                  <a:pt x="5451565" y="3697642"/>
                </a:lnTo>
                <a:cubicBezTo>
                  <a:pt x="5430929" y="3777405"/>
                  <a:pt x="5403864" y="3849122"/>
                  <a:pt x="5369715" y="3931772"/>
                </a:cubicBezTo>
                <a:cubicBezTo>
                  <a:pt x="5369715" y="3931772"/>
                  <a:pt x="5365212" y="3932734"/>
                  <a:pt x="5365212" y="3932734"/>
                </a:cubicBezTo>
                <a:cubicBezTo>
                  <a:pt x="5366174" y="3937239"/>
                  <a:pt x="5366174" y="3937239"/>
                  <a:pt x="5366174" y="3937239"/>
                </a:cubicBezTo>
                <a:cubicBezTo>
                  <a:pt x="5366174" y="3937239"/>
                  <a:pt x="5366174" y="3937239"/>
                  <a:pt x="5367136" y="3941742"/>
                </a:cubicBezTo>
                <a:cubicBezTo>
                  <a:pt x="5363594" y="3947209"/>
                  <a:pt x="5355549" y="3953638"/>
                  <a:pt x="5352006" y="3959103"/>
                </a:cubicBezTo>
                <a:cubicBezTo>
                  <a:pt x="5363901" y="3970692"/>
                  <a:pt x="5338146" y="4004452"/>
                  <a:pt x="5329445" y="4029858"/>
                </a:cubicBezTo>
                <a:cubicBezTo>
                  <a:pt x="5323979" y="4026316"/>
                  <a:pt x="5331063" y="4015384"/>
                  <a:pt x="5326559" y="4016346"/>
                </a:cubicBezTo>
                <a:cubicBezTo>
                  <a:pt x="5308849" y="4043679"/>
                  <a:pt x="5336530" y="4018926"/>
                  <a:pt x="5319782" y="4050762"/>
                </a:cubicBezTo>
                <a:cubicBezTo>
                  <a:pt x="5315278" y="4051724"/>
                  <a:pt x="5318820" y="4046257"/>
                  <a:pt x="5314316" y="4047220"/>
                </a:cubicBezTo>
                <a:cubicBezTo>
                  <a:pt x="5303035" y="4082597"/>
                  <a:pt x="5280823" y="4110892"/>
                  <a:pt x="5276625" y="4135336"/>
                </a:cubicBezTo>
                <a:cubicBezTo>
                  <a:pt x="5276625" y="4135336"/>
                  <a:pt x="5279205" y="4125366"/>
                  <a:pt x="5272122" y="4136298"/>
                </a:cubicBezTo>
                <a:cubicBezTo>
                  <a:pt x="5272429" y="4159781"/>
                  <a:pt x="5248292" y="4179067"/>
                  <a:pt x="5234124" y="4200931"/>
                </a:cubicBezTo>
                <a:cubicBezTo>
                  <a:pt x="5226386" y="4230843"/>
                  <a:pt x="5208676" y="4258175"/>
                  <a:pt x="5190005" y="4281002"/>
                </a:cubicBezTo>
                <a:cubicBezTo>
                  <a:pt x="5180669" y="4292416"/>
                  <a:pt x="5171334" y="4303830"/>
                  <a:pt x="5161796" y="4317053"/>
                </a:cubicBezTo>
                <a:lnTo>
                  <a:pt x="5135887" y="4358358"/>
                </a:lnTo>
                <a:lnTo>
                  <a:pt x="5134954" y="4353989"/>
                </a:lnTo>
                <a:cubicBezTo>
                  <a:pt x="5130449" y="4354951"/>
                  <a:pt x="5130449" y="4354951"/>
                  <a:pt x="5131412" y="4359456"/>
                </a:cubicBezTo>
                <a:cubicBezTo>
                  <a:pt x="5128832" y="4369426"/>
                  <a:pt x="5128832" y="4369426"/>
                  <a:pt x="5128832" y="4369426"/>
                </a:cubicBezTo>
                <a:cubicBezTo>
                  <a:pt x="5127869" y="4364921"/>
                  <a:pt x="5127869" y="4364921"/>
                  <a:pt x="5127869" y="4364921"/>
                </a:cubicBezTo>
                <a:cubicBezTo>
                  <a:pt x="5119824" y="4371350"/>
                  <a:pt x="5112740" y="4382283"/>
                  <a:pt x="5106619" y="4397719"/>
                </a:cubicBezTo>
                <a:cubicBezTo>
                  <a:pt x="5106619" y="4397719"/>
                  <a:pt x="5107581" y="4402224"/>
                  <a:pt x="5107581" y="4402224"/>
                </a:cubicBezTo>
                <a:cubicBezTo>
                  <a:pt x="5108544" y="4406728"/>
                  <a:pt x="5104039" y="4407690"/>
                  <a:pt x="5105001" y="4412194"/>
                </a:cubicBezTo>
                <a:cubicBezTo>
                  <a:pt x="5104039" y="4407690"/>
                  <a:pt x="5107581" y="4402224"/>
                  <a:pt x="5103077" y="4403186"/>
                </a:cubicBezTo>
                <a:cubicBezTo>
                  <a:pt x="5099535" y="4408653"/>
                  <a:pt x="5095994" y="4414118"/>
                  <a:pt x="5092452" y="4419585"/>
                </a:cubicBezTo>
                <a:cubicBezTo>
                  <a:pt x="5091489" y="4415080"/>
                  <a:pt x="5091489" y="4415080"/>
                  <a:pt x="5091489" y="4415080"/>
                </a:cubicBezTo>
                <a:cubicBezTo>
                  <a:pt x="5091489" y="4415080"/>
                  <a:pt x="5091489" y="4415080"/>
                  <a:pt x="5090527" y="4410577"/>
                </a:cubicBezTo>
                <a:cubicBezTo>
                  <a:pt x="5090527" y="4410577"/>
                  <a:pt x="5090527" y="4410577"/>
                  <a:pt x="5086023" y="4411539"/>
                </a:cubicBezTo>
                <a:cubicBezTo>
                  <a:pt x="5086985" y="4416043"/>
                  <a:pt x="5087947" y="4420547"/>
                  <a:pt x="5087947" y="4420547"/>
                </a:cubicBezTo>
                <a:cubicBezTo>
                  <a:pt x="5087947" y="4420547"/>
                  <a:pt x="5087947" y="4420547"/>
                  <a:pt x="5088910" y="4425051"/>
                </a:cubicBezTo>
                <a:cubicBezTo>
                  <a:pt x="5088910" y="4425051"/>
                  <a:pt x="5085368" y="4430518"/>
                  <a:pt x="5085368" y="4430518"/>
                </a:cubicBezTo>
                <a:cubicBezTo>
                  <a:pt x="5085368" y="4430518"/>
                  <a:pt x="5080864" y="4431480"/>
                  <a:pt x="5080864" y="4431480"/>
                </a:cubicBezTo>
                <a:cubicBezTo>
                  <a:pt x="5080864" y="4431480"/>
                  <a:pt x="5076360" y="4432443"/>
                  <a:pt x="5076360" y="4432443"/>
                </a:cubicBezTo>
                <a:cubicBezTo>
                  <a:pt x="5077322" y="4436946"/>
                  <a:pt x="5077322" y="4436946"/>
                  <a:pt x="5077322" y="4436946"/>
                </a:cubicBezTo>
                <a:cubicBezTo>
                  <a:pt x="5078284" y="4441450"/>
                  <a:pt x="5078284" y="4441450"/>
                  <a:pt x="5078284" y="4441450"/>
                </a:cubicBezTo>
                <a:cubicBezTo>
                  <a:pt x="5074742" y="4446917"/>
                  <a:pt x="5071201" y="4452382"/>
                  <a:pt x="5066697" y="4453345"/>
                </a:cubicBezTo>
                <a:cubicBezTo>
                  <a:pt x="5066697" y="4453345"/>
                  <a:pt x="5066697" y="4453345"/>
                  <a:pt x="5065735" y="4448841"/>
                </a:cubicBezTo>
                <a:cubicBezTo>
                  <a:pt x="5065735" y="4448841"/>
                  <a:pt x="5062192" y="4454307"/>
                  <a:pt x="5062192" y="4454307"/>
                </a:cubicBezTo>
                <a:cubicBezTo>
                  <a:pt x="5058650" y="4459774"/>
                  <a:pt x="5058650" y="4459774"/>
                  <a:pt x="5058650" y="4459774"/>
                </a:cubicBezTo>
                <a:cubicBezTo>
                  <a:pt x="5058650" y="4459774"/>
                  <a:pt x="5055109" y="4465240"/>
                  <a:pt x="5056071" y="4469744"/>
                </a:cubicBezTo>
                <a:cubicBezTo>
                  <a:pt x="5055109" y="4465240"/>
                  <a:pt x="5055109" y="4465240"/>
                  <a:pt x="5055109" y="4465240"/>
                </a:cubicBezTo>
                <a:cubicBezTo>
                  <a:pt x="5050605" y="4466203"/>
                  <a:pt x="5047063" y="4471668"/>
                  <a:pt x="5039017" y="4478097"/>
                </a:cubicBezTo>
                <a:cubicBezTo>
                  <a:pt x="5041596" y="4468127"/>
                  <a:pt x="5034513" y="4479059"/>
                  <a:pt x="5037093" y="4469089"/>
                </a:cubicBezTo>
                <a:cubicBezTo>
                  <a:pt x="5021963" y="4486451"/>
                  <a:pt x="5021963" y="4486451"/>
                  <a:pt x="5021963" y="4486451"/>
                </a:cubicBezTo>
                <a:cubicBezTo>
                  <a:pt x="5021963" y="4486451"/>
                  <a:pt x="5021001" y="4481946"/>
                  <a:pt x="5021001" y="4481946"/>
                </a:cubicBezTo>
                <a:cubicBezTo>
                  <a:pt x="5024543" y="4476480"/>
                  <a:pt x="5024543" y="4476480"/>
                  <a:pt x="5024543" y="4476480"/>
                </a:cubicBezTo>
                <a:cubicBezTo>
                  <a:pt x="5024543" y="4476480"/>
                  <a:pt x="5029046" y="4475517"/>
                  <a:pt x="5023581" y="4471976"/>
                </a:cubicBezTo>
                <a:cubicBezTo>
                  <a:pt x="5023581" y="4471976"/>
                  <a:pt x="5023581" y="4471976"/>
                  <a:pt x="5020039" y="4477442"/>
                </a:cubicBezTo>
                <a:cubicBezTo>
                  <a:pt x="5016497" y="4482909"/>
                  <a:pt x="5016497" y="4482909"/>
                  <a:pt x="5016497" y="4482909"/>
                </a:cubicBezTo>
                <a:cubicBezTo>
                  <a:pt x="5017459" y="4487413"/>
                  <a:pt x="5012955" y="4488375"/>
                  <a:pt x="5013917" y="4492879"/>
                </a:cubicBezTo>
                <a:cubicBezTo>
                  <a:pt x="5013917" y="4492879"/>
                  <a:pt x="5019383" y="4496421"/>
                  <a:pt x="5022925" y="4490954"/>
                </a:cubicBezTo>
                <a:cubicBezTo>
                  <a:pt x="5019383" y="4496421"/>
                  <a:pt x="5019383" y="4496421"/>
                  <a:pt x="5019383" y="4496421"/>
                </a:cubicBezTo>
                <a:cubicBezTo>
                  <a:pt x="5009720" y="4517324"/>
                  <a:pt x="5004254" y="4513782"/>
                  <a:pt x="5002636" y="4528256"/>
                </a:cubicBezTo>
                <a:cubicBezTo>
                  <a:pt x="5009720" y="4517324"/>
                  <a:pt x="5015187" y="4520866"/>
                  <a:pt x="5019690" y="4519904"/>
                </a:cubicBezTo>
                <a:cubicBezTo>
                  <a:pt x="5016149" y="4525369"/>
                  <a:pt x="5008103" y="4531798"/>
                  <a:pt x="5004561" y="4537265"/>
                </a:cubicBezTo>
                <a:cubicBezTo>
                  <a:pt x="5001020" y="4542730"/>
                  <a:pt x="4997478" y="4548197"/>
                  <a:pt x="4993936" y="4553664"/>
                </a:cubicBezTo>
                <a:cubicBezTo>
                  <a:pt x="4989432" y="4554626"/>
                  <a:pt x="4985890" y="4560092"/>
                  <a:pt x="4985890" y="4560092"/>
                </a:cubicBezTo>
                <a:cubicBezTo>
                  <a:pt x="4981386" y="4561054"/>
                  <a:pt x="4984928" y="4555588"/>
                  <a:pt x="4983966" y="4551084"/>
                </a:cubicBezTo>
                <a:cubicBezTo>
                  <a:pt x="4969798" y="4572949"/>
                  <a:pt x="4969798" y="4572949"/>
                  <a:pt x="4969798" y="4572949"/>
                </a:cubicBezTo>
                <a:cubicBezTo>
                  <a:pt x="4964332" y="4569407"/>
                  <a:pt x="4964332" y="4569407"/>
                  <a:pt x="4964332" y="4569407"/>
                </a:cubicBezTo>
                <a:cubicBezTo>
                  <a:pt x="4964332" y="4569407"/>
                  <a:pt x="4963369" y="4564903"/>
                  <a:pt x="4967874" y="4563941"/>
                </a:cubicBezTo>
                <a:cubicBezTo>
                  <a:pt x="4966911" y="4559437"/>
                  <a:pt x="4966911" y="4559437"/>
                  <a:pt x="4966911" y="4559437"/>
                </a:cubicBezTo>
                <a:cubicBezTo>
                  <a:pt x="4966911" y="4559437"/>
                  <a:pt x="4966911" y="4559437"/>
                  <a:pt x="4962407" y="4560400"/>
                </a:cubicBezTo>
                <a:cubicBezTo>
                  <a:pt x="4957904" y="4561362"/>
                  <a:pt x="4958866" y="4565865"/>
                  <a:pt x="4958866" y="4565865"/>
                </a:cubicBezTo>
                <a:cubicBezTo>
                  <a:pt x="4959828" y="4570370"/>
                  <a:pt x="4959828" y="4570370"/>
                  <a:pt x="4959828" y="4570370"/>
                </a:cubicBezTo>
                <a:cubicBezTo>
                  <a:pt x="4959828" y="4570370"/>
                  <a:pt x="4955324" y="4571332"/>
                  <a:pt x="4956286" y="4575836"/>
                </a:cubicBezTo>
                <a:cubicBezTo>
                  <a:pt x="4956286" y="4575836"/>
                  <a:pt x="4956286" y="4575836"/>
                  <a:pt x="4952744" y="4581303"/>
                </a:cubicBezTo>
                <a:cubicBezTo>
                  <a:pt x="4952744" y="4581303"/>
                  <a:pt x="4952744" y="4581303"/>
                  <a:pt x="4948240" y="4582265"/>
                </a:cubicBezTo>
                <a:cubicBezTo>
                  <a:pt x="4948240" y="4582265"/>
                  <a:pt x="4949202" y="4586769"/>
                  <a:pt x="4949202" y="4586769"/>
                </a:cubicBezTo>
                <a:cubicBezTo>
                  <a:pt x="4944698" y="4587731"/>
                  <a:pt x="4944698" y="4587731"/>
                  <a:pt x="4944698" y="4587731"/>
                </a:cubicBezTo>
                <a:cubicBezTo>
                  <a:pt x="4943735" y="4583228"/>
                  <a:pt x="4943735" y="4583228"/>
                  <a:pt x="4943735" y="4583228"/>
                </a:cubicBezTo>
                <a:cubicBezTo>
                  <a:pt x="4946315" y="4573257"/>
                  <a:pt x="4946315" y="4573257"/>
                  <a:pt x="4946315" y="4573257"/>
                </a:cubicBezTo>
                <a:cubicBezTo>
                  <a:pt x="4949857" y="4567790"/>
                  <a:pt x="4954362" y="4566827"/>
                  <a:pt x="4953399" y="4562324"/>
                </a:cubicBezTo>
                <a:cubicBezTo>
                  <a:pt x="4953399" y="4562324"/>
                  <a:pt x="4953399" y="4562324"/>
                  <a:pt x="4948895" y="4563286"/>
                </a:cubicBezTo>
                <a:cubicBezTo>
                  <a:pt x="4944391" y="4564249"/>
                  <a:pt x="4945353" y="4568752"/>
                  <a:pt x="4945353" y="4568752"/>
                </a:cubicBezTo>
                <a:cubicBezTo>
                  <a:pt x="4937307" y="4575181"/>
                  <a:pt x="4938270" y="4579685"/>
                  <a:pt x="4934728" y="4585152"/>
                </a:cubicBezTo>
                <a:cubicBezTo>
                  <a:pt x="4935690" y="4589655"/>
                  <a:pt x="4935690" y="4589655"/>
                  <a:pt x="4935690" y="4589655"/>
                </a:cubicBezTo>
                <a:cubicBezTo>
                  <a:pt x="4933110" y="4599626"/>
                  <a:pt x="4928607" y="4600589"/>
                  <a:pt x="4929569" y="4605092"/>
                </a:cubicBezTo>
                <a:cubicBezTo>
                  <a:pt x="4914439" y="4622453"/>
                  <a:pt x="4894805" y="4640777"/>
                  <a:pt x="4880638" y="4662642"/>
                </a:cubicBezTo>
                <a:cubicBezTo>
                  <a:pt x="4876134" y="4663604"/>
                  <a:pt x="4876134" y="4663604"/>
                  <a:pt x="4876134" y="4663604"/>
                </a:cubicBezTo>
                <a:cubicBezTo>
                  <a:pt x="4871630" y="4664567"/>
                  <a:pt x="4872593" y="4669071"/>
                  <a:pt x="4872593" y="4669071"/>
                </a:cubicBezTo>
                <a:cubicBezTo>
                  <a:pt x="4868088" y="4670033"/>
                  <a:pt x="4864546" y="4675500"/>
                  <a:pt x="4861005" y="4680965"/>
                </a:cubicBezTo>
                <a:cubicBezTo>
                  <a:pt x="4861005" y="4680965"/>
                  <a:pt x="4861005" y="4680965"/>
                  <a:pt x="4857463" y="4686432"/>
                </a:cubicBezTo>
                <a:cubicBezTo>
                  <a:pt x="4852959" y="4687394"/>
                  <a:pt x="4849417" y="4692861"/>
                  <a:pt x="4845875" y="4698327"/>
                </a:cubicBezTo>
                <a:cubicBezTo>
                  <a:pt x="4841371" y="4699289"/>
                  <a:pt x="4837829" y="4704756"/>
                  <a:pt x="4834288" y="4710222"/>
                </a:cubicBezTo>
                <a:cubicBezTo>
                  <a:pt x="4825279" y="4712147"/>
                  <a:pt x="4815616" y="4733050"/>
                  <a:pt x="4798562" y="4741402"/>
                </a:cubicBezTo>
                <a:cubicBezTo>
                  <a:pt x="4795982" y="4751374"/>
                  <a:pt x="4772807" y="4775163"/>
                  <a:pt x="4762182" y="4791561"/>
                </a:cubicBezTo>
                <a:cubicBezTo>
                  <a:pt x="4762182" y="4791561"/>
                  <a:pt x="4746090" y="4804419"/>
                  <a:pt x="4750594" y="4803457"/>
                </a:cubicBezTo>
                <a:cubicBezTo>
                  <a:pt x="4770227" y="4785134"/>
                  <a:pt x="4753481" y="4816969"/>
                  <a:pt x="4761527" y="4810540"/>
                </a:cubicBezTo>
                <a:cubicBezTo>
                  <a:pt x="4768610" y="4799608"/>
                  <a:pt x="4767648" y="4795104"/>
                  <a:pt x="4792748" y="4780322"/>
                </a:cubicBezTo>
                <a:cubicBezTo>
                  <a:pt x="4782777" y="4777742"/>
                  <a:pt x="4832015" y="4743675"/>
                  <a:pt x="4825586" y="4735629"/>
                </a:cubicBezTo>
                <a:cubicBezTo>
                  <a:pt x="4810457" y="4752990"/>
                  <a:pt x="4829128" y="4730163"/>
                  <a:pt x="4840716" y="4718268"/>
                </a:cubicBezTo>
                <a:cubicBezTo>
                  <a:pt x="4840716" y="4718268"/>
                  <a:pt x="4840716" y="4718268"/>
                  <a:pt x="4841678" y="4722772"/>
                </a:cubicBezTo>
                <a:cubicBezTo>
                  <a:pt x="4837175" y="4723734"/>
                  <a:pt x="4837175" y="4723734"/>
                  <a:pt x="4837175" y="4723734"/>
                </a:cubicBezTo>
                <a:cubicBezTo>
                  <a:pt x="4833633" y="4729201"/>
                  <a:pt x="4833633" y="4729201"/>
                  <a:pt x="4838137" y="4728239"/>
                </a:cubicBezTo>
                <a:cubicBezTo>
                  <a:pt x="4838137" y="4728239"/>
                  <a:pt x="4838137" y="4728239"/>
                  <a:pt x="4842641" y="4727276"/>
                </a:cubicBezTo>
                <a:cubicBezTo>
                  <a:pt x="4846183" y="4721810"/>
                  <a:pt x="4846183" y="4721810"/>
                  <a:pt x="4846183" y="4721810"/>
                </a:cubicBezTo>
                <a:cubicBezTo>
                  <a:pt x="4849725" y="4716343"/>
                  <a:pt x="4848762" y="4711839"/>
                  <a:pt x="4843296" y="4708298"/>
                </a:cubicBezTo>
                <a:cubicBezTo>
                  <a:pt x="4846838" y="4702831"/>
                  <a:pt x="4850379" y="4697365"/>
                  <a:pt x="4854883" y="4696402"/>
                </a:cubicBezTo>
                <a:cubicBezTo>
                  <a:pt x="4859387" y="4695440"/>
                  <a:pt x="4859387" y="4695440"/>
                  <a:pt x="4863892" y="4694478"/>
                </a:cubicBezTo>
                <a:cubicBezTo>
                  <a:pt x="4863892" y="4694478"/>
                  <a:pt x="4863892" y="4694478"/>
                  <a:pt x="4864854" y="4698982"/>
                </a:cubicBezTo>
                <a:cubicBezTo>
                  <a:pt x="4869358" y="4698020"/>
                  <a:pt x="4868395" y="4693515"/>
                  <a:pt x="4868395" y="4693515"/>
                </a:cubicBezTo>
                <a:cubicBezTo>
                  <a:pt x="4868395" y="4693515"/>
                  <a:pt x="4867433" y="4689012"/>
                  <a:pt x="4867433" y="4689012"/>
                </a:cubicBezTo>
                <a:cubicBezTo>
                  <a:pt x="4866471" y="4684508"/>
                  <a:pt x="4870975" y="4683545"/>
                  <a:pt x="4870013" y="4679041"/>
                </a:cubicBezTo>
                <a:cubicBezTo>
                  <a:pt x="4874517" y="4678079"/>
                  <a:pt x="4878058" y="4672613"/>
                  <a:pt x="4878058" y="4672613"/>
                </a:cubicBezTo>
                <a:cubicBezTo>
                  <a:pt x="4878058" y="4672613"/>
                  <a:pt x="4878058" y="4672613"/>
                  <a:pt x="4882563" y="4671651"/>
                </a:cubicBezTo>
                <a:cubicBezTo>
                  <a:pt x="4881600" y="4667146"/>
                  <a:pt x="4881600" y="4667146"/>
                  <a:pt x="4881600" y="4667146"/>
                </a:cubicBezTo>
                <a:cubicBezTo>
                  <a:pt x="4881600" y="4667146"/>
                  <a:pt x="4886105" y="4666184"/>
                  <a:pt x="4885142" y="4661680"/>
                </a:cubicBezTo>
                <a:cubicBezTo>
                  <a:pt x="4900272" y="4644319"/>
                  <a:pt x="4914439" y="4622453"/>
                  <a:pt x="4935035" y="4608634"/>
                </a:cubicBezTo>
                <a:cubicBezTo>
                  <a:pt x="4938577" y="4603167"/>
                  <a:pt x="4938577" y="4603167"/>
                  <a:pt x="4938577" y="4603167"/>
                </a:cubicBezTo>
                <a:cubicBezTo>
                  <a:pt x="4938577" y="4603167"/>
                  <a:pt x="4937615" y="4598664"/>
                  <a:pt x="4937615" y="4598664"/>
                </a:cubicBezTo>
                <a:cubicBezTo>
                  <a:pt x="4937615" y="4598664"/>
                  <a:pt x="4942119" y="4597702"/>
                  <a:pt x="4942119" y="4597702"/>
                </a:cubicBezTo>
                <a:cubicBezTo>
                  <a:pt x="4942119" y="4597702"/>
                  <a:pt x="4943081" y="4602205"/>
                  <a:pt x="4943081" y="4602205"/>
                </a:cubicBezTo>
                <a:cubicBezTo>
                  <a:pt x="4952089" y="4600281"/>
                  <a:pt x="4955631" y="4594815"/>
                  <a:pt x="4963677" y="4588386"/>
                </a:cubicBezTo>
                <a:cubicBezTo>
                  <a:pt x="4962715" y="4583882"/>
                  <a:pt x="4962715" y="4583882"/>
                  <a:pt x="4962715" y="4583882"/>
                </a:cubicBezTo>
                <a:cubicBezTo>
                  <a:pt x="4977189" y="4585499"/>
                  <a:pt x="4955631" y="4594815"/>
                  <a:pt x="4961097" y="4598356"/>
                </a:cubicBezTo>
                <a:cubicBezTo>
                  <a:pt x="4964640" y="4592890"/>
                  <a:pt x="4980730" y="4580033"/>
                  <a:pt x="4991357" y="4563634"/>
                </a:cubicBezTo>
                <a:cubicBezTo>
                  <a:pt x="4994898" y="4558167"/>
                  <a:pt x="5001982" y="4547235"/>
                  <a:pt x="5010027" y="4540806"/>
                </a:cubicBezTo>
                <a:cubicBezTo>
                  <a:pt x="5013570" y="4535340"/>
                  <a:pt x="5020653" y="4524407"/>
                  <a:pt x="5028699" y="4517979"/>
                </a:cubicBezTo>
                <a:cubicBezTo>
                  <a:pt x="5039324" y="4501580"/>
                  <a:pt x="5051874" y="4494189"/>
                  <a:pt x="5061537" y="4473286"/>
                </a:cubicBezTo>
                <a:cubicBezTo>
                  <a:pt x="5065079" y="4467819"/>
                  <a:pt x="5073126" y="4461391"/>
                  <a:pt x="5073126" y="4461391"/>
                </a:cubicBezTo>
                <a:cubicBezTo>
                  <a:pt x="5076667" y="4455925"/>
                  <a:pt x="5081171" y="4454962"/>
                  <a:pt x="5080209" y="4450458"/>
                </a:cubicBezTo>
                <a:cubicBezTo>
                  <a:pt x="5084713" y="4449496"/>
                  <a:pt x="5084713" y="4449496"/>
                  <a:pt x="5088254" y="4444030"/>
                </a:cubicBezTo>
                <a:cubicBezTo>
                  <a:pt x="5087292" y="4439526"/>
                  <a:pt x="5095338" y="4433097"/>
                  <a:pt x="5098881" y="4427631"/>
                </a:cubicBezTo>
                <a:cubicBezTo>
                  <a:pt x="5099843" y="4432134"/>
                  <a:pt x="5110468" y="4415736"/>
                  <a:pt x="5110468" y="4415736"/>
                </a:cubicBezTo>
                <a:cubicBezTo>
                  <a:pt x="5114009" y="4410269"/>
                  <a:pt x="5117551" y="4404803"/>
                  <a:pt x="5116589" y="4400299"/>
                </a:cubicBezTo>
                <a:cubicBezTo>
                  <a:pt x="5121093" y="4399337"/>
                  <a:pt x="5121093" y="4399337"/>
                  <a:pt x="5121093" y="4399337"/>
                </a:cubicBezTo>
                <a:cubicBezTo>
                  <a:pt x="5159398" y="4358185"/>
                  <a:pt x="5202862" y="4297094"/>
                  <a:pt x="5231197" y="4253363"/>
                </a:cubicBezTo>
                <a:cubicBezTo>
                  <a:pt x="5235700" y="4252401"/>
                  <a:pt x="5235700" y="4252401"/>
                  <a:pt x="5235700" y="4252401"/>
                </a:cubicBezTo>
                <a:cubicBezTo>
                  <a:pt x="5235700" y="4252401"/>
                  <a:pt x="5235700" y="4252401"/>
                  <a:pt x="5240205" y="4251439"/>
                </a:cubicBezTo>
                <a:cubicBezTo>
                  <a:pt x="5236663" y="4256905"/>
                  <a:pt x="5236663" y="4256905"/>
                  <a:pt x="5233121" y="4262371"/>
                </a:cubicBezTo>
                <a:cubicBezTo>
                  <a:pt x="5233121" y="4262371"/>
                  <a:pt x="5229579" y="4267837"/>
                  <a:pt x="5226037" y="4273304"/>
                </a:cubicBezTo>
                <a:cubicBezTo>
                  <a:pt x="5222495" y="4278771"/>
                  <a:pt x="5222495" y="4278771"/>
                  <a:pt x="5218954" y="4284236"/>
                </a:cubicBezTo>
                <a:cubicBezTo>
                  <a:pt x="5218954" y="4284236"/>
                  <a:pt x="5218954" y="4284236"/>
                  <a:pt x="5219916" y="4288741"/>
                </a:cubicBezTo>
                <a:cubicBezTo>
                  <a:pt x="5211870" y="4295170"/>
                  <a:pt x="5209291" y="4305140"/>
                  <a:pt x="5202207" y="4316072"/>
                </a:cubicBezTo>
                <a:cubicBezTo>
                  <a:pt x="5202207" y="4316072"/>
                  <a:pt x="5198665" y="4321539"/>
                  <a:pt x="5203169" y="4320576"/>
                </a:cubicBezTo>
                <a:cubicBezTo>
                  <a:pt x="5204132" y="4325081"/>
                  <a:pt x="5207674" y="4319614"/>
                  <a:pt x="5207674" y="4319614"/>
                </a:cubicBezTo>
                <a:cubicBezTo>
                  <a:pt x="5211216" y="4314147"/>
                  <a:pt x="5211216" y="4314147"/>
                  <a:pt x="5211216" y="4314147"/>
                </a:cubicBezTo>
                <a:cubicBezTo>
                  <a:pt x="5211216" y="4314147"/>
                  <a:pt x="5215719" y="4313185"/>
                  <a:pt x="5214757" y="4308682"/>
                </a:cubicBezTo>
                <a:cubicBezTo>
                  <a:pt x="5218299" y="4303215"/>
                  <a:pt x="5218299" y="4303215"/>
                  <a:pt x="5218299" y="4303215"/>
                </a:cubicBezTo>
                <a:cubicBezTo>
                  <a:pt x="5217337" y="4298711"/>
                  <a:pt x="5221841" y="4297748"/>
                  <a:pt x="5225382" y="4292283"/>
                </a:cubicBezTo>
                <a:cubicBezTo>
                  <a:pt x="5221841" y="4297748"/>
                  <a:pt x="5217916" y="4304180"/>
                  <a:pt x="5214073" y="4310299"/>
                </a:cubicBezTo>
                <a:lnTo>
                  <a:pt x="5204204" y="4325020"/>
                </a:lnTo>
                <a:lnTo>
                  <a:pt x="5204132" y="4325081"/>
                </a:lnTo>
                <a:lnTo>
                  <a:pt x="5204128" y="4325131"/>
                </a:lnTo>
                <a:lnTo>
                  <a:pt x="5203246" y="4326447"/>
                </a:lnTo>
                <a:cubicBezTo>
                  <a:pt x="5196808" y="4334887"/>
                  <a:pt x="5192544" y="4336975"/>
                  <a:pt x="5194162" y="4322501"/>
                </a:cubicBezTo>
                <a:cubicBezTo>
                  <a:pt x="5181919" y="4353374"/>
                  <a:pt x="5173872" y="4359803"/>
                  <a:pt x="5159705" y="4381669"/>
                </a:cubicBezTo>
                <a:cubicBezTo>
                  <a:pt x="5164209" y="4380706"/>
                  <a:pt x="5164209" y="4380706"/>
                  <a:pt x="5164209" y="4380706"/>
                </a:cubicBezTo>
                <a:cubicBezTo>
                  <a:pt x="5153584" y="4397105"/>
                  <a:pt x="5153584" y="4397105"/>
                  <a:pt x="5153584" y="4397105"/>
                </a:cubicBezTo>
                <a:cubicBezTo>
                  <a:pt x="5149080" y="4398068"/>
                  <a:pt x="5149080" y="4398068"/>
                  <a:pt x="5149080" y="4398068"/>
                </a:cubicBezTo>
                <a:cubicBezTo>
                  <a:pt x="5150042" y="4402571"/>
                  <a:pt x="5150042" y="4402571"/>
                  <a:pt x="5150042" y="4402571"/>
                </a:cubicBezTo>
                <a:cubicBezTo>
                  <a:pt x="5145539" y="4403533"/>
                  <a:pt x="5145539" y="4403533"/>
                  <a:pt x="5145539" y="4403533"/>
                </a:cubicBezTo>
                <a:cubicBezTo>
                  <a:pt x="5141997" y="4409000"/>
                  <a:pt x="5142959" y="4413504"/>
                  <a:pt x="5138455" y="4414466"/>
                </a:cubicBezTo>
                <a:cubicBezTo>
                  <a:pt x="5139417" y="4418971"/>
                  <a:pt x="5134912" y="4419933"/>
                  <a:pt x="5135875" y="4424436"/>
                </a:cubicBezTo>
                <a:cubicBezTo>
                  <a:pt x="5131371" y="4425399"/>
                  <a:pt x="5132334" y="4429903"/>
                  <a:pt x="5132334" y="4429903"/>
                </a:cubicBezTo>
                <a:cubicBezTo>
                  <a:pt x="5128792" y="4435370"/>
                  <a:pt x="5125249" y="4440835"/>
                  <a:pt x="5121707" y="4446302"/>
                </a:cubicBezTo>
                <a:cubicBezTo>
                  <a:pt x="5122670" y="4450806"/>
                  <a:pt x="5122670" y="4450806"/>
                  <a:pt x="5122670" y="4450806"/>
                </a:cubicBezTo>
                <a:cubicBezTo>
                  <a:pt x="5122670" y="4450806"/>
                  <a:pt x="5118166" y="4451768"/>
                  <a:pt x="5119128" y="4456272"/>
                </a:cubicBezTo>
                <a:cubicBezTo>
                  <a:pt x="5107541" y="4468167"/>
                  <a:pt x="5096915" y="4484566"/>
                  <a:pt x="5086289" y="4500965"/>
                </a:cubicBezTo>
                <a:cubicBezTo>
                  <a:pt x="5085327" y="4496461"/>
                  <a:pt x="5085327" y="4496461"/>
                  <a:pt x="5080824" y="4497423"/>
                </a:cubicBezTo>
                <a:cubicBezTo>
                  <a:pt x="5084365" y="4491957"/>
                  <a:pt x="5084365" y="4491957"/>
                  <a:pt x="5084365" y="4491957"/>
                </a:cubicBezTo>
                <a:cubicBezTo>
                  <a:pt x="5088869" y="4490995"/>
                  <a:pt x="5087907" y="4486491"/>
                  <a:pt x="5087907" y="4486491"/>
                </a:cubicBezTo>
                <a:cubicBezTo>
                  <a:pt x="5087907" y="4486491"/>
                  <a:pt x="5083403" y="4487453"/>
                  <a:pt x="5083403" y="4487453"/>
                </a:cubicBezTo>
                <a:cubicBezTo>
                  <a:pt x="5079862" y="4492920"/>
                  <a:pt x="5079862" y="4492920"/>
                  <a:pt x="5079862" y="4492920"/>
                </a:cubicBezTo>
                <a:cubicBezTo>
                  <a:pt x="5079862" y="4492920"/>
                  <a:pt x="5076319" y="4498385"/>
                  <a:pt x="5076319" y="4498385"/>
                </a:cubicBezTo>
                <a:cubicBezTo>
                  <a:pt x="5077282" y="4502890"/>
                  <a:pt x="5077282" y="4502890"/>
                  <a:pt x="5077282" y="4502890"/>
                </a:cubicBezTo>
                <a:cubicBezTo>
                  <a:pt x="5077282" y="4502890"/>
                  <a:pt x="5077282" y="4502890"/>
                  <a:pt x="5078244" y="4507394"/>
                </a:cubicBezTo>
                <a:cubicBezTo>
                  <a:pt x="5066656" y="4519289"/>
                  <a:pt x="5056030" y="4535688"/>
                  <a:pt x="5044443" y="4547582"/>
                </a:cubicBezTo>
                <a:cubicBezTo>
                  <a:pt x="5044443" y="4547582"/>
                  <a:pt x="5044443" y="4547582"/>
                  <a:pt x="5045405" y="4552086"/>
                </a:cubicBezTo>
                <a:cubicBezTo>
                  <a:pt x="5018688" y="4581343"/>
                  <a:pt x="4996475" y="4609636"/>
                  <a:pt x="4968796" y="4634389"/>
                </a:cubicBezTo>
                <a:cubicBezTo>
                  <a:pt x="4934994" y="4674578"/>
                  <a:pt x="4900232" y="4710262"/>
                  <a:pt x="4860964" y="4746909"/>
                </a:cubicBezTo>
                <a:cubicBezTo>
                  <a:pt x="4852918" y="4753338"/>
                  <a:pt x="4835864" y="4761691"/>
                  <a:pt x="4837789" y="4770699"/>
                </a:cubicBezTo>
                <a:cubicBezTo>
                  <a:pt x="4837789" y="4770699"/>
                  <a:pt x="4837789" y="4770699"/>
                  <a:pt x="4833284" y="4771662"/>
                </a:cubicBezTo>
                <a:cubicBezTo>
                  <a:pt x="4828781" y="4772624"/>
                  <a:pt x="4825239" y="4778090"/>
                  <a:pt x="4820735" y="4779052"/>
                </a:cubicBezTo>
                <a:cubicBezTo>
                  <a:pt x="4820735" y="4779052"/>
                  <a:pt x="4817192" y="4784519"/>
                  <a:pt x="4817192" y="4784519"/>
                </a:cubicBezTo>
                <a:cubicBezTo>
                  <a:pt x="4817192" y="4784519"/>
                  <a:pt x="4821697" y="4783556"/>
                  <a:pt x="4821697" y="4783556"/>
                </a:cubicBezTo>
                <a:cubicBezTo>
                  <a:pt x="4802064" y="4801880"/>
                  <a:pt x="4782430" y="4820203"/>
                  <a:pt x="4762796" y="4838527"/>
                </a:cubicBezTo>
                <a:cubicBezTo>
                  <a:pt x="4715484" y="4881602"/>
                  <a:pt x="4715484" y="4881602"/>
                  <a:pt x="4715484" y="4881602"/>
                </a:cubicBezTo>
                <a:cubicBezTo>
                  <a:pt x="4699392" y="4894460"/>
                  <a:pt x="4699392" y="4894460"/>
                  <a:pt x="4699392" y="4894460"/>
                </a:cubicBezTo>
                <a:cubicBezTo>
                  <a:pt x="4691345" y="4900888"/>
                  <a:pt x="4670750" y="4914708"/>
                  <a:pt x="4654658" y="4927565"/>
                </a:cubicBezTo>
                <a:cubicBezTo>
                  <a:pt x="4635024" y="4945888"/>
                  <a:pt x="4618932" y="4958746"/>
                  <a:pt x="4623437" y="4957784"/>
                </a:cubicBezTo>
                <a:cubicBezTo>
                  <a:pt x="4567115" y="5002783"/>
                  <a:pt x="4510794" y="5047783"/>
                  <a:pt x="4440960" y="5095671"/>
                </a:cubicBezTo>
                <a:cubicBezTo>
                  <a:pt x="4403311" y="5117843"/>
                  <a:pt x="4336057" y="5155760"/>
                  <a:pt x="4291323" y="5188865"/>
                </a:cubicBezTo>
                <a:cubicBezTo>
                  <a:pt x="4239199" y="5209421"/>
                  <a:pt x="4189961" y="5243488"/>
                  <a:pt x="4134296" y="5269510"/>
                </a:cubicBezTo>
                <a:cubicBezTo>
                  <a:pt x="4126249" y="5275939"/>
                  <a:pt x="4125287" y="5271434"/>
                  <a:pt x="4117242" y="5277863"/>
                </a:cubicBezTo>
                <a:cubicBezTo>
                  <a:pt x="4013954" y="5323478"/>
                  <a:pt x="3908744" y="5360084"/>
                  <a:pt x="3802571" y="5392188"/>
                </a:cubicBezTo>
                <a:cubicBezTo>
                  <a:pt x="3747232" y="5408720"/>
                  <a:pt x="3692538" y="5422760"/>
                  <a:pt x="3637806" y="5433865"/>
                </a:cubicBezTo>
                <a:lnTo>
                  <a:pt x="3560810" y="5445094"/>
                </a:lnTo>
                <a:lnTo>
                  <a:pt x="3576039" y="5442351"/>
                </a:lnTo>
                <a:cubicBezTo>
                  <a:pt x="3593372" y="5438059"/>
                  <a:pt x="3608895" y="5433565"/>
                  <a:pt x="3617903" y="5431641"/>
                </a:cubicBezTo>
                <a:cubicBezTo>
                  <a:pt x="3617903" y="5431641"/>
                  <a:pt x="3622408" y="5430679"/>
                  <a:pt x="3622408" y="5430679"/>
                </a:cubicBezTo>
                <a:cubicBezTo>
                  <a:pt x="3671952" y="5420094"/>
                  <a:pt x="3707984" y="5412396"/>
                  <a:pt x="3756567" y="5397306"/>
                </a:cubicBezTo>
                <a:cubicBezTo>
                  <a:pt x="3761071" y="5396344"/>
                  <a:pt x="3761071" y="5396344"/>
                  <a:pt x="3761071" y="5396344"/>
                </a:cubicBezTo>
                <a:cubicBezTo>
                  <a:pt x="3765576" y="5395381"/>
                  <a:pt x="3765576" y="5395381"/>
                  <a:pt x="3764613" y="5390877"/>
                </a:cubicBezTo>
                <a:cubicBezTo>
                  <a:pt x="3760109" y="5391839"/>
                  <a:pt x="3755605" y="5392802"/>
                  <a:pt x="3755605" y="5392802"/>
                </a:cubicBezTo>
                <a:cubicBezTo>
                  <a:pt x="3756567" y="5397306"/>
                  <a:pt x="3756567" y="5397306"/>
                  <a:pt x="3756567" y="5397306"/>
                </a:cubicBezTo>
                <a:cubicBezTo>
                  <a:pt x="3702519" y="5408853"/>
                  <a:pt x="3670990" y="5415589"/>
                  <a:pt x="3621445" y="5426174"/>
                </a:cubicBezTo>
                <a:cubicBezTo>
                  <a:pt x="3624986" y="5420708"/>
                  <a:pt x="3620483" y="5421670"/>
                  <a:pt x="3615016" y="5418129"/>
                </a:cubicBezTo>
                <a:cubicBezTo>
                  <a:pt x="3610512" y="5419091"/>
                  <a:pt x="3610512" y="5419091"/>
                  <a:pt x="3610512" y="5419091"/>
                </a:cubicBezTo>
                <a:cubicBezTo>
                  <a:pt x="3611474" y="5423595"/>
                  <a:pt x="3611474" y="5423595"/>
                  <a:pt x="3611474" y="5423595"/>
                </a:cubicBezTo>
                <a:cubicBezTo>
                  <a:pt x="3571900" y="5436759"/>
                  <a:pt x="3527514" y="5427403"/>
                  <a:pt x="3516889" y="5443802"/>
                </a:cubicBezTo>
                <a:cubicBezTo>
                  <a:pt x="3517851" y="5448307"/>
                  <a:pt x="3517851" y="5448307"/>
                  <a:pt x="3517851" y="5448307"/>
                </a:cubicBezTo>
                <a:cubicBezTo>
                  <a:pt x="3512384" y="5444765"/>
                  <a:pt x="3503377" y="5446689"/>
                  <a:pt x="3498872" y="5447651"/>
                </a:cubicBezTo>
                <a:cubicBezTo>
                  <a:pt x="3494368" y="5448614"/>
                  <a:pt x="3489865" y="5449576"/>
                  <a:pt x="3489865" y="5449576"/>
                </a:cubicBezTo>
                <a:cubicBezTo>
                  <a:pt x="3488902" y="5445073"/>
                  <a:pt x="3486978" y="5436064"/>
                  <a:pt x="3490519" y="5430598"/>
                </a:cubicBezTo>
                <a:cubicBezTo>
                  <a:pt x="3495023" y="5429636"/>
                  <a:pt x="3504032" y="5427711"/>
                  <a:pt x="3508535" y="5426749"/>
                </a:cubicBezTo>
                <a:cubicBezTo>
                  <a:pt x="3517544" y="5424825"/>
                  <a:pt x="3527514" y="5427403"/>
                  <a:pt x="3535561" y="5420975"/>
                </a:cubicBezTo>
                <a:cubicBezTo>
                  <a:pt x="3535561" y="5420975"/>
                  <a:pt x="3540064" y="5420013"/>
                  <a:pt x="3540064" y="5420013"/>
                </a:cubicBezTo>
                <a:cubicBezTo>
                  <a:pt x="3540064" y="5420013"/>
                  <a:pt x="3540064" y="5420013"/>
                  <a:pt x="3544568" y="5419051"/>
                </a:cubicBezTo>
                <a:cubicBezTo>
                  <a:pt x="3549073" y="5418089"/>
                  <a:pt x="3549073" y="5418089"/>
                  <a:pt x="3553577" y="5417126"/>
                </a:cubicBezTo>
                <a:cubicBezTo>
                  <a:pt x="3558080" y="5416164"/>
                  <a:pt x="3558080" y="5416164"/>
                  <a:pt x="3558080" y="5416164"/>
                </a:cubicBezTo>
                <a:cubicBezTo>
                  <a:pt x="3558080" y="5416164"/>
                  <a:pt x="3557118" y="5411660"/>
                  <a:pt x="3552615" y="5412622"/>
                </a:cubicBezTo>
                <a:cubicBezTo>
                  <a:pt x="3548110" y="5413584"/>
                  <a:pt x="3543606" y="5414547"/>
                  <a:pt x="3543606" y="5414547"/>
                </a:cubicBezTo>
                <a:cubicBezTo>
                  <a:pt x="3539102" y="5415509"/>
                  <a:pt x="3539102" y="5415509"/>
                  <a:pt x="3539102" y="5415509"/>
                </a:cubicBezTo>
                <a:cubicBezTo>
                  <a:pt x="3542644" y="5410042"/>
                  <a:pt x="3538139" y="5411005"/>
                  <a:pt x="3538139" y="5411005"/>
                </a:cubicBezTo>
                <a:cubicBezTo>
                  <a:pt x="3533636" y="5411967"/>
                  <a:pt x="3533636" y="5411967"/>
                  <a:pt x="3533636" y="5411967"/>
                </a:cubicBezTo>
                <a:cubicBezTo>
                  <a:pt x="3533636" y="5411967"/>
                  <a:pt x="3529132" y="5412929"/>
                  <a:pt x="3529132" y="5412929"/>
                </a:cubicBezTo>
                <a:cubicBezTo>
                  <a:pt x="3530094" y="5417433"/>
                  <a:pt x="3530094" y="5417433"/>
                  <a:pt x="3530094" y="5417433"/>
                </a:cubicBezTo>
                <a:cubicBezTo>
                  <a:pt x="3526552" y="5422900"/>
                  <a:pt x="3516582" y="5420320"/>
                  <a:pt x="3507573" y="5422245"/>
                </a:cubicBezTo>
                <a:cubicBezTo>
                  <a:pt x="3503070" y="5423207"/>
                  <a:pt x="3498565" y="5424169"/>
                  <a:pt x="3489557" y="5426094"/>
                </a:cubicBezTo>
                <a:cubicBezTo>
                  <a:pt x="3462533" y="5431868"/>
                  <a:pt x="3462533" y="5431868"/>
                  <a:pt x="3462533" y="5431868"/>
                </a:cubicBezTo>
                <a:cubicBezTo>
                  <a:pt x="3457066" y="5428326"/>
                  <a:pt x="3458028" y="5432830"/>
                  <a:pt x="3458028" y="5432830"/>
                </a:cubicBezTo>
                <a:cubicBezTo>
                  <a:pt x="3458028" y="5432830"/>
                  <a:pt x="3458991" y="5437334"/>
                  <a:pt x="3463495" y="5436372"/>
                </a:cubicBezTo>
                <a:cubicBezTo>
                  <a:pt x="3481511" y="5432523"/>
                  <a:pt x="3481511" y="5432523"/>
                  <a:pt x="3481511" y="5432523"/>
                </a:cubicBezTo>
                <a:cubicBezTo>
                  <a:pt x="3477969" y="5437988"/>
                  <a:pt x="3475389" y="5447960"/>
                  <a:pt x="3476352" y="5452463"/>
                </a:cubicBezTo>
                <a:cubicBezTo>
                  <a:pt x="3471848" y="5453425"/>
                  <a:pt x="3467344" y="5454387"/>
                  <a:pt x="3467344" y="5454387"/>
                </a:cubicBezTo>
                <a:cubicBezTo>
                  <a:pt x="3462839" y="5455350"/>
                  <a:pt x="3462839" y="5455350"/>
                  <a:pt x="3462839" y="5455350"/>
                </a:cubicBezTo>
                <a:cubicBezTo>
                  <a:pt x="3466382" y="5449884"/>
                  <a:pt x="3466382" y="5449884"/>
                  <a:pt x="3466382" y="5449884"/>
                </a:cubicBezTo>
                <a:cubicBezTo>
                  <a:pt x="3466382" y="5449884"/>
                  <a:pt x="3461877" y="5450846"/>
                  <a:pt x="3460915" y="5446342"/>
                </a:cubicBezTo>
                <a:cubicBezTo>
                  <a:pt x="3456412" y="5447304"/>
                  <a:pt x="3457374" y="5451808"/>
                  <a:pt x="3452870" y="5452771"/>
                </a:cubicBezTo>
                <a:cubicBezTo>
                  <a:pt x="3452870" y="5452771"/>
                  <a:pt x="3448365" y="5453733"/>
                  <a:pt x="3448365" y="5453733"/>
                </a:cubicBezTo>
                <a:cubicBezTo>
                  <a:pt x="3443861" y="5454695"/>
                  <a:pt x="3438395" y="5451153"/>
                  <a:pt x="3429387" y="5453078"/>
                </a:cubicBezTo>
                <a:cubicBezTo>
                  <a:pt x="3411370" y="5456927"/>
                  <a:pt x="3432929" y="5447611"/>
                  <a:pt x="3418454" y="5445995"/>
                </a:cubicBezTo>
                <a:cubicBezTo>
                  <a:pt x="3411370" y="5456927"/>
                  <a:pt x="3395934" y="5450806"/>
                  <a:pt x="3385964" y="5448226"/>
                </a:cubicBezTo>
                <a:cubicBezTo>
                  <a:pt x="3386926" y="5452731"/>
                  <a:pt x="3387888" y="5457234"/>
                  <a:pt x="3383384" y="5458196"/>
                </a:cubicBezTo>
                <a:cubicBezTo>
                  <a:pt x="3382422" y="5453693"/>
                  <a:pt x="3381459" y="5449188"/>
                  <a:pt x="3376955" y="5450151"/>
                </a:cubicBezTo>
                <a:cubicBezTo>
                  <a:pt x="3373414" y="5455617"/>
                  <a:pt x="3359901" y="5458504"/>
                  <a:pt x="3350893" y="5460429"/>
                </a:cubicBezTo>
                <a:cubicBezTo>
                  <a:pt x="3353473" y="5450458"/>
                  <a:pt x="3321944" y="5457194"/>
                  <a:pt x="3318402" y="5462660"/>
                </a:cubicBezTo>
                <a:cubicBezTo>
                  <a:pt x="3313898" y="5463623"/>
                  <a:pt x="3313898" y="5463623"/>
                  <a:pt x="3313898" y="5463623"/>
                </a:cubicBezTo>
                <a:cubicBezTo>
                  <a:pt x="3300386" y="5466509"/>
                  <a:pt x="3311973" y="5454614"/>
                  <a:pt x="3298461" y="5457501"/>
                </a:cubicBezTo>
                <a:cubicBezTo>
                  <a:pt x="3290416" y="5463930"/>
                  <a:pt x="3286874" y="5469396"/>
                  <a:pt x="3263391" y="5469703"/>
                </a:cubicBezTo>
                <a:cubicBezTo>
                  <a:pt x="3253421" y="5467123"/>
                  <a:pt x="3238946" y="5465507"/>
                  <a:pt x="3225433" y="5468394"/>
                </a:cubicBezTo>
                <a:cubicBezTo>
                  <a:pt x="3220930" y="5469356"/>
                  <a:pt x="3211921" y="5471281"/>
                  <a:pt x="3206456" y="5467738"/>
                </a:cubicBezTo>
                <a:cubicBezTo>
                  <a:pt x="3178468" y="5469008"/>
                  <a:pt x="3200989" y="5464196"/>
                  <a:pt x="3181048" y="5459038"/>
                </a:cubicBezTo>
                <a:cubicBezTo>
                  <a:pt x="3164956" y="5471895"/>
                  <a:pt x="3105133" y="5456418"/>
                  <a:pt x="3088079" y="5464771"/>
                </a:cubicBezTo>
                <a:cubicBezTo>
                  <a:pt x="3108020" y="5469930"/>
                  <a:pt x="3070064" y="5468620"/>
                  <a:pt x="3070064" y="5468620"/>
                </a:cubicBezTo>
                <a:cubicBezTo>
                  <a:pt x="3065559" y="5469583"/>
                  <a:pt x="3061055" y="5470545"/>
                  <a:pt x="3056551" y="5471507"/>
                </a:cubicBezTo>
                <a:cubicBezTo>
                  <a:pt x="2999616" y="5469542"/>
                  <a:pt x="2967125" y="5471774"/>
                  <a:pt x="2934326" y="5450524"/>
                </a:cubicBezTo>
                <a:cubicBezTo>
                  <a:pt x="2931747" y="5460493"/>
                  <a:pt x="2895408" y="5444710"/>
                  <a:pt x="2882857" y="5452101"/>
                </a:cubicBezTo>
                <a:cubicBezTo>
                  <a:pt x="2892828" y="5454680"/>
                  <a:pt x="2858412" y="5447903"/>
                  <a:pt x="2853908" y="5448866"/>
                </a:cubicBezTo>
                <a:cubicBezTo>
                  <a:pt x="2853908" y="5448866"/>
                  <a:pt x="2858412" y="5447903"/>
                  <a:pt x="2858412" y="5447903"/>
                </a:cubicBezTo>
                <a:cubicBezTo>
                  <a:pt x="2821417" y="5451098"/>
                  <a:pt x="2791506" y="5443359"/>
                  <a:pt x="2748082" y="5438507"/>
                </a:cubicBezTo>
                <a:cubicBezTo>
                  <a:pt x="2759016" y="5445591"/>
                  <a:pt x="2732646" y="5432386"/>
                  <a:pt x="2730066" y="5442356"/>
                </a:cubicBezTo>
                <a:cubicBezTo>
                  <a:pt x="2728141" y="5433349"/>
                  <a:pt x="2711087" y="5441702"/>
                  <a:pt x="2695651" y="5435580"/>
                </a:cubicBezTo>
                <a:cubicBezTo>
                  <a:pt x="2714629" y="5436236"/>
                  <a:pt x="2700810" y="5415640"/>
                  <a:pt x="2699193" y="5430115"/>
                </a:cubicBezTo>
                <a:cubicBezTo>
                  <a:pt x="2671206" y="5431384"/>
                  <a:pt x="2644837" y="5418179"/>
                  <a:pt x="2625858" y="5417524"/>
                </a:cubicBezTo>
                <a:cubicBezTo>
                  <a:pt x="2636790" y="5424608"/>
                  <a:pt x="2606879" y="5416869"/>
                  <a:pt x="2592405" y="5415252"/>
                </a:cubicBezTo>
                <a:cubicBezTo>
                  <a:pt x="2592405" y="5415252"/>
                  <a:pt x="2596909" y="5414289"/>
                  <a:pt x="2601413" y="5413327"/>
                </a:cubicBezTo>
                <a:cubicBezTo>
                  <a:pt x="2566997" y="5406551"/>
                  <a:pt x="2548018" y="5405896"/>
                  <a:pt x="2528079" y="5400737"/>
                </a:cubicBezTo>
                <a:cubicBezTo>
                  <a:pt x="2508137" y="5395578"/>
                  <a:pt x="2489159" y="5394923"/>
                  <a:pt x="2448315" y="5380101"/>
                </a:cubicBezTo>
                <a:cubicBezTo>
                  <a:pt x="2448315" y="5380101"/>
                  <a:pt x="2457322" y="5378176"/>
                  <a:pt x="2442848" y="5376560"/>
                </a:cubicBezTo>
                <a:cubicBezTo>
                  <a:pt x="2428374" y="5374942"/>
                  <a:pt x="2449277" y="5384605"/>
                  <a:pt x="2429336" y="5379447"/>
                </a:cubicBezTo>
                <a:cubicBezTo>
                  <a:pt x="2412937" y="5368821"/>
                  <a:pt x="2398463" y="5367204"/>
                  <a:pt x="2384951" y="5370091"/>
                </a:cubicBezTo>
                <a:cubicBezTo>
                  <a:pt x="2373055" y="5358503"/>
                  <a:pt x="2374017" y="5363006"/>
                  <a:pt x="2372093" y="5353999"/>
                </a:cubicBezTo>
                <a:cubicBezTo>
                  <a:pt x="2363085" y="5355923"/>
                  <a:pt x="2358581" y="5356886"/>
                  <a:pt x="2344107" y="5355268"/>
                </a:cubicBezTo>
                <a:cubicBezTo>
                  <a:pt x="2343144" y="5350765"/>
                  <a:pt x="2353114" y="5353344"/>
                  <a:pt x="2343144" y="5350765"/>
                </a:cubicBezTo>
                <a:cubicBezTo>
                  <a:pt x="2324166" y="5350109"/>
                  <a:pt x="2301338" y="5331439"/>
                  <a:pt x="2273352" y="5332708"/>
                </a:cubicBezTo>
                <a:cubicBezTo>
                  <a:pt x="2271427" y="5323699"/>
                  <a:pt x="2287826" y="5334326"/>
                  <a:pt x="2292330" y="5333363"/>
                </a:cubicBezTo>
                <a:cubicBezTo>
                  <a:pt x="2270465" y="5319196"/>
                  <a:pt x="2247944" y="5324007"/>
                  <a:pt x="2235087" y="5307915"/>
                </a:cubicBezTo>
                <a:cubicBezTo>
                  <a:pt x="2226078" y="5309840"/>
                  <a:pt x="2246982" y="5319503"/>
                  <a:pt x="2231545" y="5313382"/>
                </a:cubicBezTo>
                <a:cubicBezTo>
                  <a:pt x="2236049" y="5312420"/>
                  <a:pt x="2229620" y="5304373"/>
                  <a:pt x="2215146" y="5302757"/>
                </a:cubicBezTo>
                <a:cubicBezTo>
                  <a:pt x="2202596" y="5310147"/>
                  <a:pt x="2178806" y="5286972"/>
                  <a:pt x="2180731" y="5295981"/>
                </a:cubicBezTo>
                <a:cubicBezTo>
                  <a:pt x="2175264" y="5292439"/>
                  <a:pt x="2169798" y="5288897"/>
                  <a:pt x="2164331" y="5285355"/>
                </a:cubicBezTo>
                <a:cubicBezTo>
                  <a:pt x="2164331" y="5285355"/>
                  <a:pt x="2164331" y="5285355"/>
                  <a:pt x="2159828" y="5286317"/>
                </a:cubicBezTo>
                <a:cubicBezTo>
                  <a:pt x="2165293" y="5289859"/>
                  <a:pt x="2170760" y="5293401"/>
                  <a:pt x="2170760" y="5293401"/>
                </a:cubicBezTo>
                <a:cubicBezTo>
                  <a:pt x="2156286" y="5291783"/>
                  <a:pt x="2144391" y="5280196"/>
                  <a:pt x="2132496" y="5268608"/>
                </a:cubicBezTo>
                <a:cubicBezTo>
                  <a:pt x="2128954" y="5274075"/>
                  <a:pt x="2123488" y="5270533"/>
                  <a:pt x="2117059" y="5262487"/>
                </a:cubicBezTo>
                <a:cubicBezTo>
                  <a:pt x="2108050" y="5264412"/>
                  <a:pt x="2114479" y="5272458"/>
                  <a:pt x="2119946" y="5276000"/>
                </a:cubicBezTo>
                <a:cubicBezTo>
                  <a:pt x="2115441" y="5276962"/>
                  <a:pt x="2115441" y="5276962"/>
                  <a:pt x="2115441" y="5276962"/>
                </a:cubicBezTo>
                <a:cubicBezTo>
                  <a:pt x="2109012" y="5268916"/>
                  <a:pt x="2084568" y="5264719"/>
                  <a:pt x="2083606" y="5260215"/>
                </a:cubicBezTo>
                <a:cubicBezTo>
                  <a:pt x="2082644" y="5255711"/>
                  <a:pt x="2082644" y="5255711"/>
                  <a:pt x="2082644" y="5255711"/>
                </a:cubicBezTo>
                <a:cubicBezTo>
                  <a:pt x="2088110" y="5259252"/>
                  <a:pt x="2092614" y="5258290"/>
                  <a:pt x="2092614" y="5258290"/>
                </a:cubicBezTo>
                <a:cubicBezTo>
                  <a:pt x="2098080" y="5261832"/>
                  <a:pt x="2098080" y="5261832"/>
                  <a:pt x="2098080" y="5261832"/>
                </a:cubicBezTo>
                <a:cubicBezTo>
                  <a:pt x="2102585" y="5260870"/>
                  <a:pt x="2097118" y="5257328"/>
                  <a:pt x="2097118" y="5257328"/>
                </a:cubicBezTo>
                <a:cubicBezTo>
                  <a:pt x="2091652" y="5253787"/>
                  <a:pt x="2086186" y="5250245"/>
                  <a:pt x="2081681" y="5251207"/>
                </a:cubicBezTo>
                <a:cubicBezTo>
                  <a:pt x="2085223" y="5245740"/>
                  <a:pt x="2037295" y="5241851"/>
                  <a:pt x="2059816" y="5237040"/>
                </a:cubicBezTo>
                <a:cubicBezTo>
                  <a:pt x="2045342" y="5235422"/>
                  <a:pt x="2029905" y="5229301"/>
                  <a:pt x="2014467" y="5223180"/>
                </a:cubicBezTo>
                <a:cubicBezTo>
                  <a:pt x="2003535" y="5216096"/>
                  <a:pt x="1992603" y="5209013"/>
                  <a:pt x="1987136" y="5205471"/>
                </a:cubicBezTo>
                <a:cubicBezTo>
                  <a:pt x="1986174" y="5200967"/>
                  <a:pt x="1986174" y="5200967"/>
                  <a:pt x="1981670" y="5201929"/>
                </a:cubicBezTo>
                <a:cubicBezTo>
                  <a:pt x="1981670" y="5201929"/>
                  <a:pt x="1980707" y="5197426"/>
                  <a:pt x="1977165" y="5202891"/>
                </a:cubicBezTo>
                <a:cubicBezTo>
                  <a:pt x="1955300" y="5188725"/>
                  <a:pt x="1917036" y="5163932"/>
                  <a:pt x="1895171" y="5149765"/>
                </a:cubicBezTo>
                <a:cubicBezTo>
                  <a:pt x="1884238" y="5142682"/>
                  <a:pt x="1876847" y="5130132"/>
                  <a:pt x="1865914" y="5123048"/>
                </a:cubicBezTo>
                <a:cubicBezTo>
                  <a:pt x="1815754" y="5086668"/>
                  <a:pt x="1758511" y="5061221"/>
                  <a:pt x="1715436" y="5013908"/>
                </a:cubicBezTo>
                <a:cubicBezTo>
                  <a:pt x="1663659" y="4992003"/>
                  <a:pt x="1636982" y="4955315"/>
                  <a:pt x="1588748" y="4927943"/>
                </a:cubicBezTo>
                <a:cubicBezTo>
                  <a:pt x="1595177" y="4935989"/>
                  <a:pt x="1601605" y="4944035"/>
                  <a:pt x="1598064" y="4949501"/>
                </a:cubicBezTo>
                <a:cubicBezTo>
                  <a:pt x="1581664" y="4938876"/>
                  <a:pt x="1576198" y="4935335"/>
                  <a:pt x="1564303" y="4923746"/>
                </a:cubicBezTo>
                <a:cubicBezTo>
                  <a:pt x="1558836" y="4920205"/>
                  <a:pt x="1553371" y="4916663"/>
                  <a:pt x="1547904" y="4913121"/>
                </a:cubicBezTo>
                <a:cubicBezTo>
                  <a:pt x="1546942" y="4908617"/>
                  <a:pt x="1545017" y="4899609"/>
                  <a:pt x="1545979" y="4904113"/>
                </a:cubicBezTo>
                <a:cubicBezTo>
                  <a:pt x="1539551" y="4896067"/>
                  <a:pt x="1540513" y="4900571"/>
                  <a:pt x="1541475" y="4905075"/>
                </a:cubicBezTo>
                <a:cubicBezTo>
                  <a:pt x="1507715" y="4879321"/>
                  <a:pt x="1520265" y="4871929"/>
                  <a:pt x="1523807" y="4866464"/>
                </a:cubicBezTo>
                <a:cubicBezTo>
                  <a:pt x="1522845" y="4861959"/>
                  <a:pt x="1522845" y="4861959"/>
                  <a:pt x="1517378" y="4858417"/>
                </a:cubicBezTo>
                <a:cubicBezTo>
                  <a:pt x="1517378" y="4858417"/>
                  <a:pt x="1515454" y="4849410"/>
                  <a:pt x="1511912" y="4854876"/>
                </a:cubicBezTo>
                <a:cubicBezTo>
                  <a:pt x="1511912" y="4854876"/>
                  <a:pt x="1510949" y="4850372"/>
                  <a:pt x="1506446" y="4851334"/>
                </a:cubicBezTo>
                <a:cubicBezTo>
                  <a:pt x="1513529" y="4840401"/>
                  <a:pt x="1492626" y="4830738"/>
                  <a:pt x="1483618" y="4832662"/>
                </a:cubicBezTo>
                <a:cubicBezTo>
                  <a:pt x="1482656" y="4828159"/>
                  <a:pt x="1478151" y="4829121"/>
                  <a:pt x="1478151" y="4829121"/>
                </a:cubicBezTo>
                <a:cubicBezTo>
                  <a:pt x="1473647" y="4830084"/>
                  <a:pt x="1473647" y="4830084"/>
                  <a:pt x="1479114" y="4833625"/>
                </a:cubicBezTo>
                <a:cubicBezTo>
                  <a:pt x="1480076" y="4838129"/>
                  <a:pt x="1485543" y="4841671"/>
                  <a:pt x="1485543" y="4841671"/>
                </a:cubicBezTo>
                <a:cubicBezTo>
                  <a:pt x="1482000" y="4847137"/>
                  <a:pt x="1458210" y="4823962"/>
                  <a:pt x="1462060" y="4841978"/>
                </a:cubicBezTo>
                <a:cubicBezTo>
                  <a:pt x="1461097" y="4837474"/>
                  <a:pt x="1461097" y="4837474"/>
                  <a:pt x="1461097" y="4837474"/>
                </a:cubicBezTo>
                <a:cubicBezTo>
                  <a:pt x="1442774" y="4817841"/>
                  <a:pt x="1394232" y="4766987"/>
                  <a:pt x="1435076" y="4781808"/>
                </a:cubicBezTo>
                <a:cubicBezTo>
                  <a:pt x="1434114" y="4777305"/>
                  <a:pt x="1434114" y="4777305"/>
                  <a:pt x="1429609" y="4778267"/>
                </a:cubicBezTo>
                <a:cubicBezTo>
                  <a:pt x="1428647" y="4773763"/>
                  <a:pt x="1428647" y="4773763"/>
                  <a:pt x="1428647" y="4773763"/>
                </a:cubicBezTo>
                <a:cubicBezTo>
                  <a:pt x="1415790" y="4757671"/>
                  <a:pt x="1404857" y="4750588"/>
                  <a:pt x="1391038" y="4729991"/>
                </a:cubicBezTo>
                <a:cubicBezTo>
                  <a:pt x="1388458" y="4739962"/>
                  <a:pt x="1369172" y="4715825"/>
                  <a:pt x="1363706" y="4712283"/>
                </a:cubicBezTo>
                <a:cubicBezTo>
                  <a:pt x="1363706" y="4712283"/>
                  <a:pt x="1363706" y="4712283"/>
                  <a:pt x="1362744" y="4707779"/>
                </a:cubicBezTo>
                <a:cubicBezTo>
                  <a:pt x="1362744" y="4707779"/>
                  <a:pt x="1358239" y="4708741"/>
                  <a:pt x="1358239" y="4708741"/>
                </a:cubicBezTo>
                <a:cubicBezTo>
                  <a:pt x="1352773" y="4705200"/>
                  <a:pt x="1352773" y="4705200"/>
                  <a:pt x="1347307" y="4701658"/>
                </a:cubicBezTo>
                <a:cubicBezTo>
                  <a:pt x="1348269" y="4706162"/>
                  <a:pt x="1348269" y="4706162"/>
                  <a:pt x="1348269" y="4706162"/>
                </a:cubicBezTo>
                <a:cubicBezTo>
                  <a:pt x="1353736" y="4709703"/>
                  <a:pt x="1353736" y="4709703"/>
                  <a:pt x="1354698" y="4714207"/>
                </a:cubicBezTo>
                <a:cubicBezTo>
                  <a:pt x="1354698" y="4714207"/>
                  <a:pt x="1344727" y="4711628"/>
                  <a:pt x="1338299" y="4703582"/>
                </a:cubicBezTo>
                <a:cubicBezTo>
                  <a:pt x="1332832" y="4700040"/>
                  <a:pt x="1321899" y="4692957"/>
                  <a:pt x="1318358" y="4698423"/>
                </a:cubicBezTo>
                <a:cubicBezTo>
                  <a:pt x="1316434" y="4689415"/>
                  <a:pt x="1310005" y="4681370"/>
                  <a:pt x="1303576" y="4673323"/>
                </a:cubicBezTo>
                <a:cubicBezTo>
                  <a:pt x="1308080" y="4672361"/>
                  <a:pt x="1308080" y="4672361"/>
                  <a:pt x="1308080" y="4672361"/>
                </a:cubicBezTo>
                <a:cubicBezTo>
                  <a:pt x="1307118" y="4667857"/>
                  <a:pt x="1307118" y="4667857"/>
                  <a:pt x="1307118" y="4667857"/>
                </a:cubicBezTo>
                <a:cubicBezTo>
                  <a:pt x="1307118" y="4667857"/>
                  <a:pt x="1306156" y="4663353"/>
                  <a:pt x="1301651" y="4664315"/>
                </a:cubicBezTo>
                <a:cubicBezTo>
                  <a:pt x="1300689" y="4659811"/>
                  <a:pt x="1295223" y="4656270"/>
                  <a:pt x="1294261" y="4651766"/>
                </a:cubicBezTo>
                <a:cubicBezTo>
                  <a:pt x="1289757" y="4652728"/>
                  <a:pt x="1288794" y="4648223"/>
                  <a:pt x="1288794" y="4648223"/>
                </a:cubicBezTo>
                <a:cubicBezTo>
                  <a:pt x="1282366" y="4640178"/>
                  <a:pt x="1281403" y="4635674"/>
                  <a:pt x="1284945" y="4630207"/>
                </a:cubicBezTo>
                <a:cubicBezTo>
                  <a:pt x="1292336" y="4642757"/>
                  <a:pt x="1298764" y="4650803"/>
                  <a:pt x="1303269" y="4649841"/>
                </a:cubicBezTo>
                <a:cubicBezTo>
                  <a:pt x="1296840" y="4641795"/>
                  <a:pt x="1301344" y="4640832"/>
                  <a:pt x="1300382" y="4636329"/>
                </a:cubicBezTo>
                <a:cubicBezTo>
                  <a:pt x="1294915" y="4632787"/>
                  <a:pt x="1293953" y="4628283"/>
                  <a:pt x="1288488" y="4624741"/>
                </a:cubicBezTo>
                <a:cubicBezTo>
                  <a:pt x="1272743" y="4595138"/>
                  <a:pt x="1250571" y="4557488"/>
                  <a:pt x="1225818" y="4529809"/>
                </a:cubicBezTo>
                <a:cubicBezTo>
                  <a:pt x="1213924" y="4518221"/>
                  <a:pt x="1196561" y="4503092"/>
                  <a:pt x="1185629" y="4496009"/>
                </a:cubicBezTo>
                <a:cubicBezTo>
                  <a:pt x="1184667" y="4491504"/>
                  <a:pt x="1184667" y="4491504"/>
                  <a:pt x="1189171" y="4490542"/>
                </a:cubicBezTo>
                <a:cubicBezTo>
                  <a:pt x="1188209" y="4486037"/>
                  <a:pt x="1188209" y="4486037"/>
                  <a:pt x="1182742" y="4482495"/>
                </a:cubicBezTo>
                <a:cubicBezTo>
                  <a:pt x="1181780" y="4477992"/>
                  <a:pt x="1177276" y="4478954"/>
                  <a:pt x="1177276" y="4478954"/>
                </a:cubicBezTo>
                <a:cubicBezTo>
                  <a:pt x="1177276" y="4478954"/>
                  <a:pt x="1178238" y="4483458"/>
                  <a:pt x="1178238" y="4483458"/>
                </a:cubicBezTo>
                <a:cubicBezTo>
                  <a:pt x="1172772" y="4479917"/>
                  <a:pt x="1171809" y="4475412"/>
                  <a:pt x="1166343" y="4471870"/>
                </a:cubicBezTo>
                <a:cubicBezTo>
                  <a:pt x="1166343" y="4471870"/>
                  <a:pt x="1165381" y="4467367"/>
                  <a:pt x="1169885" y="4466405"/>
                </a:cubicBezTo>
                <a:cubicBezTo>
                  <a:pt x="1157990" y="4454817"/>
                  <a:pt x="1146096" y="4443229"/>
                  <a:pt x="1139667" y="4435183"/>
                </a:cubicBezTo>
                <a:cubicBezTo>
                  <a:pt x="1139667" y="4435183"/>
                  <a:pt x="1139667" y="4435183"/>
                  <a:pt x="1138704" y="4430679"/>
                </a:cubicBezTo>
                <a:cubicBezTo>
                  <a:pt x="1138704" y="4430679"/>
                  <a:pt x="1134200" y="4431641"/>
                  <a:pt x="1134200" y="4431641"/>
                </a:cubicBezTo>
                <a:cubicBezTo>
                  <a:pt x="1129696" y="4432603"/>
                  <a:pt x="1129696" y="4432603"/>
                  <a:pt x="1129696" y="4432603"/>
                </a:cubicBezTo>
                <a:cubicBezTo>
                  <a:pt x="1129696" y="4432603"/>
                  <a:pt x="1129696" y="4432603"/>
                  <a:pt x="1128734" y="4428100"/>
                </a:cubicBezTo>
                <a:cubicBezTo>
                  <a:pt x="1123268" y="4424558"/>
                  <a:pt x="1118764" y="4425520"/>
                  <a:pt x="1118764" y="4425520"/>
                </a:cubicBezTo>
                <a:lnTo>
                  <a:pt x="1120688" y="4434529"/>
                </a:lnTo>
                <a:lnTo>
                  <a:pt x="1115221" y="4430987"/>
                </a:lnTo>
                <a:cubicBezTo>
                  <a:pt x="1108794" y="4422940"/>
                  <a:pt x="1095936" y="4406849"/>
                  <a:pt x="1091431" y="4407812"/>
                </a:cubicBezTo>
                <a:cubicBezTo>
                  <a:pt x="1070221" y="4374666"/>
                  <a:pt x="1076650" y="4382711"/>
                  <a:pt x="1073763" y="4369199"/>
                </a:cubicBezTo>
                <a:cubicBezTo>
                  <a:pt x="1059943" y="4348604"/>
                  <a:pt x="1072146" y="4383673"/>
                  <a:pt x="1063792" y="4366620"/>
                </a:cubicBezTo>
                <a:cubicBezTo>
                  <a:pt x="1062830" y="4362116"/>
                  <a:pt x="1069915" y="4351183"/>
                  <a:pt x="1058981" y="4344100"/>
                </a:cubicBezTo>
                <a:cubicBezTo>
                  <a:pt x="1060906" y="4353108"/>
                  <a:pt x="1057364" y="4358574"/>
                  <a:pt x="1050936" y="4350528"/>
                </a:cubicBezTo>
                <a:cubicBezTo>
                  <a:pt x="1056402" y="4354070"/>
                  <a:pt x="1052553" y="4336054"/>
                  <a:pt x="1048049" y="4337016"/>
                </a:cubicBezTo>
                <a:cubicBezTo>
                  <a:pt x="1031650" y="4326391"/>
                  <a:pt x="1013674" y="4264296"/>
                  <a:pt x="988922" y="4236617"/>
                </a:cubicBezTo>
                <a:cubicBezTo>
                  <a:pt x="996006" y="4225685"/>
                  <a:pt x="979606" y="4215060"/>
                  <a:pt x="981224" y="4200585"/>
                </a:cubicBezTo>
                <a:cubicBezTo>
                  <a:pt x="974140" y="4211517"/>
                  <a:pt x="955509" y="4168401"/>
                  <a:pt x="970291" y="4193501"/>
                </a:cubicBezTo>
                <a:cubicBezTo>
                  <a:pt x="962900" y="4180951"/>
                  <a:pt x="956471" y="4172906"/>
                  <a:pt x="953584" y="4159394"/>
                </a:cubicBezTo>
                <a:cubicBezTo>
                  <a:pt x="950043" y="4164859"/>
                  <a:pt x="951968" y="4173868"/>
                  <a:pt x="943614" y="4156814"/>
                </a:cubicBezTo>
                <a:cubicBezTo>
                  <a:pt x="943614" y="4156814"/>
                  <a:pt x="948119" y="4155851"/>
                  <a:pt x="947156" y="4151347"/>
                </a:cubicBezTo>
                <a:cubicBezTo>
                  <a:pt x="932681" y="4149731"/>
                  <a:pt x="938496" y="4110811"/>
                  <a:pt x="918555" y="4105652"/>
                </a:cubicBezTo>
                <a:cubicBezTo>
                  <a:pt x="925638" y="4094719"/>
                  <a:pt x="903773" y="4080553"/>
                  <a:pt x="910857" y="4069620"/>
                </a:cubicBezTo>
                <a:cubicBezTo>
                  <a:pt x="904428" y="4061574"/>
                  <a:pt x="899924" y="4062536"/>
                  <a:pt x="892533" y="4049987"/>
                </a:cubicBezTo>
                <a:cubicBezTo>
                  <a:pt x="908932" y="4060612"/>
                  <a:pt x="888684" y="4031970"/>
                  <a:pt x="891263" y="4022000"/>
                </a:cubicBezTo>
                <a:cubicBezTo>
                  <a:pt x="875826" y="4015878"/>
                  <a:pt x="878099" y="3982425"/>
                  <a:pt x="869091" y="3984350"/>
                </a:cubicBezTo>
                <a:cubicBezTo>
                  <a:pt x="866204" y="3970838"/>
                  <a:pt x="866204" y="3970838"/>
                  <a:pt x="873595" y="3983387"/>
                </a:cubicBezTo>
                <a:cubicBezTo>
                  <a:pt x="865242" y="3966334"/>
                  <a:pt x="855926" y="3944776"/>
                  <a:pt x="852077" y="3926760"/>
                </a:cubicBezTo>
                <a:cubicBezTo>
                  <a:pt x="857543" y="3930302"/>
                  <a:pt x="858506" y="3934806"/>
                  <a:pt x="863010" y="3933844"/>
                </a:cubicBezTo>
                <a:lnTo>
                  <a:pt x="869247" y="3944432"/>
                </a:lnTo>
                <a:lnTo>
                  <a:pt x="868668" y="3952062"/>
                </a:lnTo>
                <a:cubicBezTo>
                  <a:pt x="868706" y="3954997"/>
                  <a:pt x="867822" y="3956363"/>
                  <a:pt x="862355" y="3952821"/>
                </a:cubicBezTo>
                <a:cubicBezTo>
                  <a:pt x="868784" y="3960868"/>
                  <a:pt x="870708" y="3969875"/>
                  <a:pt x="875212" y="3968913"/>
                </a:cubicBezTo>
                <a:cubicBezTo>
                  <a:pt x="877137" y="3977922"/>
                  <a:pt x="884528" y="3990472"/>
                  <a:pt x="890956" y="3998517"/>
                </a:cubicBezTo>
                <a:cubicBezTo>
                  <a:pt x="891918" y="4003022"/>
                  <a:pt x="891918" y="4003022"/>
                  <a:pt x="891918" y="4003022"/>
                </a:cubicBezTo>
                <a:cubicBezTo>
                  <a:pt x="892881" y="4007525"/>
                  <a:pt x="892881" y="4007525"/>
                  <a:pt x="892881" y="4007525"/>
                </a:cubicBezTo>
                <a:cubicBezTo>
                  <a:pt x="897385" y="4006563"/>
                  <a:pt x="897385" y="4006563"/>
                  <a:pt x="897385" y="4006563"/>
                </a:cubicBezTo>
                <a:cubicBezTo>
                  <a:pt x="897385" y="4006563"/>
                  <a:pt x="899964" y="3996593"/>
                  <a:pt x="897077" y="3983081"/>
                </a:cubicBezTo>
                <a:cubicBezTo>
                  <a:pt x="891611" y="3979538"/>
                  <a:pt x="891611" y="3979538"/>
                  <a:pt x="891611" y="3979538"/>
                </a:cubicBezTo>
                <a:cubicBezTo>
                  <a:pt x="890649" y="3975035"/>
                  <a:pt x="890649" y="3975035"/>
                  <a:pt x="890649" y="3975035"/>
                </a:cubicBezTo>
                <a:cubicBezTo>
                  <a:pt x="890649" y="3975035"/>
                  <a:pt x="889687" y="3970531"/>
                  <a:pt x="885183" y="3971493"/>
                </a:cubicBezTo>
                <a:cubicBezTo>
                  <a:pt x="886800" y="3957019"/>
                  <a:pt x="887762" y="3961523"/>
                  <a:pt x="878447" y="3939965"/>
                </a:cubicBezTo>
                <a:cubicBezTo>
                  <a:pt x="882951" y="3939002"/>
                  <a:pt x="887454" y="3938040"/>
                  <a:pt x="890034" y="3928070"/>
                </a:cubicBezTo>
                <a:cubicBezTo>
                  <a:pt x="880718" y="3906512"/>
                  <a:pt x="887803" y="3895579"/>
                  <a:pt x="879449" y="3878525"/>
                </a:cubicBezTo>
                <a:cubicBezTo>
                  <a:pt x="879490" y="3812581"/>
                  <a:pt x="864093" y="3740517"/>
                  <a:pt x="852546" y="3686468"/>
                </a:cubicBezTo>
                <a:cubicBezTo>
                  <a:pt x="851584" y="3681964"/>
                  <a:pt x="847081" y="3682926"/>
                  <a:pt x="847081" y="3682926"/>
                </a:cubicBezTo>
                <a:cubicBezTo>
                  <a:pt x="847081" y="3682926"/>
                  <a:pt x="842576" y="3683888"/>
                  <a:pt x="843539" y="3688393"/>
                </a:cubicBezTo>
                <a:cubicBezTo>
                  <a:pt x="858628" y="3736975"/>
                  <a:pt x="874024" y="3809040"/>
                  <a:pt x="872058" y="3865975"/>
                </a:cubicBezTo>
                <a:cubicBezTo>
                  <a:pt x="872058" y="3865975"/>
                  <a:pt x="872058" y="3865975"/>
                  <a:pt x="867555" y="3866938"/>
                </a:cubicBezTo>
                <a:cubicBezTo>
                  <a:pt x="866592" y="3862433"/>
                  <a:pt x="866592" y="3862433"/>
                  <a:pt x="861126" y="3858892"/>
                </a:cubicBezTo>
                <a:cubicBezTo>
                  <a:pt x="866592" y="3862433"/>
                  <a:pt x="867555" y="3866938"/>
                  <a:pt x="868517" y="3871442"/>
                </a:cubicBezTo>
                <a:cubicBezTo>
                  <a:pt x="868517" y="3871442"/>
                  <a:pt x="868517" y="3871442"/>
                  <a:pt x="864975" y="3876908"/>
                </a:cubicBezTo>
                <a:cubicBezTo>
                  <a:pt x="861126" y="3858892"/>
                  <a:pt x="854390" y="3827364"/>
                  <a:pt x="849886" y="3828326"/>
                </a:cubicBezTo>
                <a:cubicBezTo>
                  <a:pt x="856314" y="3836371"/>
                  <a:pt x="852773" y="3841838"/>
                  <a:pt x="848269" y="3842800"/>
                </a:cubicBezTo>
                <a:cubicBezTo>
                  <a:pt x="841840" y="3834754"/>
                  <a:pt x="839916" y="3825746"/>
                  <a:pt x="832524" y="3813196"/>
                </a:cubicBezTo>
                <a:cubicBezTo>
                  <a:pt x="830600" y="3804189"/>
                  <a:pt x="831255" y="3785210"/>
                  <a:pt x="822902" y="3768156"/>
                </a:cubicBezTo>
                <a:cubicBezTo>
                  <a:pt x="820977" y="3759148"/>
                  <a:pt x="819053" y="3750139"/>
                  <a:pt x="812624" y="3742094"/>
                </a:cubicBezTo>
                <a:cubicBezTo>
                  <a:pt x="804926" y="3706061"/>
                  <a:pt x="798190" y="3674534"/>
                  <a:pt x="789529" y="3633997"/>
                </a:cubicBezTo>
                <a:cubicBezTo>
                  <a:pt x="789529" y="3633997"/>
                  <a:pt x="785988" y="3639463"/>
                  <a:pt x="786951" y="3643967"/>
                </a:cubicBezTo>
                <a:cubicBezTo>
                  <a:pt x="786951" y="3643967"/>
                  <a:pt x="785988" y="3639463"/>
                  <a:pt x="785988" y="3639463"/>
                </a:cubicBezTo>
                <a:cubicBezTo>
                  <a:pt x="785026" y="3634959"/>
                  <a:pt x="785026" y="3634959"/>
                  <a:pt x="785026" y="3634959"/>
                </a:cubicBezTo>
                <a:cubicBezTo>
                  <a:pt x="784064" y="3630455"/>
                  <a:pt x="784064" y="3630455"/>
                  <a:pt x="783101" y="3625951"/>
                </a:cubicBezTo>
                <a:cubicBezTo>
                  <a:pt x="778290" y="3603430"/>
                  <a:pt x="768975" y="3581873"/>
                  <a:pt x="765126" y="3563856"/>
                </a:cubicBezTo>
                <a:cubicBezTo>
                  <a:pt x="764163" y="3559353"/>
                  <a:pt x="764163" y="3559353"/>
                  <a:pt x="763201" y="3554849"/>
                </a:cubicBezTo>
                <a:cubicBezTo>
                  <a:pt x="762239" y="3550344"/>
                  <a:pt x="761276" y="3545840"/>
                  <a:pt x="760314" y="3541336"/>
                </a:cubicBezTo>
                <a:cubicBezTo>
                  <a:pt x="758390" y="3532328"/>
                  <a:pt x="756465" y="3523320"/>
                  <a:pt x="754541" y="3514312"/>
                </a:cubicBezTo>
                <a:cubicBezTo>
                  <a:pt x="753578" y="3509808"/>
                  <a:pt x="753578" y="3509808"/>
                  <a:pt x="753578" y="3509808"/>
                </a:cubicBezTo>
                <a:cubicBezTo>
                  <a:pt x="752616" y="3505304"/>
                  <a:pt x="752616" y="3505304"/>
                  <a:pt x="752616" y="3505304"/>
                </a:cubicBezTo>
                <a:cubicBezTo>
                  <a:pt x="752616" y="3505304"/>
                  <a:pt x="752616" y="3505304"/>
                  <a:pt x="748111" y="3506266"/>
                </a:cubicBezTo>
                <a:cubicBezTo>
                  <a:pt x="751654" y="3500799"/>
                  <a:pt x="751654" y="3500799"/>
                  <a:pt x="756158" y="3499837"/>
                </a:cubicBezTo>
                <a:cubicBezTo>
                  <a:pt x="748767" y="3487287"/>
                  <a:pt x="748767" y="3487287"/>
                  <a:pt x="748767" y="3487287"/>
                </a:cubicBezTo>
                <a:cubicBezTo>
                  <a:pt x="748767" y="3487287"/>
                  <a:pt x="748767" y="3487287"/>
                  <a:pt x="745225" y="3492754"/>
                </a:cubicBezTo>
                <a:cubicBezTo>
                  <a:pt x="744262" y="3488250"/>
                  <a:pt x="744262" y="3488250"/>
                  <a:pt x="743300" y="3483746"/>
                </a:cubicBezTo>
                <a:cubicBezTo>
                  <a:pt x="743956" y="3464767"/>
                  <a:pt x="739144" y="3442247"/>
                  <a:pt x="735295" y="3424231"/>
                </a:cubicBezTo>
                <a:cubicBezTo>
                  <a:pt x="738837" y="3418765"/>
                  <a:pt x="736913" y="3409757"/>
                  <a:pt x="735950" y="3405253"/>
                </a:cubicBezTo>
                <a:cubicBezTo>
                  <a:pt x="734988" y="3400748"/>
                  <a:pt x="734988" y="3400748"/>
                  <a:pt x="734026" y="3396245"/>
                </a:cubicBezTo>
                <a:cubicBezTo>
                  <a:pt x="733064" y="3391740"/>
                  <a:pt x="736605" y="3386274"/>
                  <a:pt x="736605" y="3386274"/>
                </a:cubicBezTo>
                <a:cubicBezTo>
                  <a:pt x="741109" y="3385312"/>
                  <a:pt x="741109" y="3385312"/>
                  <a:pt x="742071" y="3389816"/>
                </a:cubicBezTo>
                <a:cubicBezTo>
                  <a:pt x="742071" y="3389816"/>
                  <a:pt x="746576" y="3388854"/>
                  <a:pt x="747538" y="3393358"/>
                </a:cubicBezTo>
                <a:cubicBezTo>
                  <a:pt x="747538" y="3393358"/>
                  <a:pt x="747538" y="3393358"/>
                  <a:pt x="746576" y="3388854"/>
                </a:cubicBezTo>
                <a:cubicBezTo>
                  <a:pt x="751080" y="3387891"/>
                  <a:pt x="751080" y="3387891"/>
                  <a:pt x="751080" y="3387891"/>
                </a:cubicBezTo>
                <a:cubicBezTo>
                  <a:pt x="750118" y="3383387"/>
                  <a:pt x="745614" y="3384350"/>
                  <a:pt x="744651" y="3379845"/>
                </a:cubicBezTo>
                <a:cubicBezTo>
                  <a:pt x="739184" y="3376304"/>
                  <a:pt x="738222" y="3371800"/>
                  <a:pt x="733718" y="3372762"/>
                </a:cubicBezTo>
                <a:cubicBezTo>
                  <a:pt x="734680" y="3377266"/>
                  <a:pt x="730177" y="3378228"/>
                  <a:pt x="730177" y="3378228"/>
                </a:cubicBezTo>
                <a:cubicBezTo>
                  <a:pt x="730177" y="3378228"/>
                  <a:pt x="728252" y="3369221"/>
                  <a:pt x="722786" y="3365679"/>
                </a:cubicBezTo>
                <a:cubicBezTo>
                  <a:pt x="720861" y="3356670"/>
                  <a:pt x="719899" y="3352167"/>
                  <a:pt x="722479" y="3342196"/>
                </a:cubicBezTo>
                <a:cubicBezTo>
                  <a:pt x="723441" y="3346700"/>
                  <a:pt x="727944" y="3345738"/>
                  <a:pt x="727944" y="3345738"/>
                </a:cubicBezTo>
                <a:cubicBezTo>
                  <a:pt x="726982" y="3341234"/>
                  <a:pt x="726982" y="3341234"/>
                  <a:pt x="726982" y="3341234"/>
                </a:cubicBezTo>
                <a:cubicBezTo>
                  <a:pt x="726020" y="3336730"/>
                  <a:pt x="726020" y="3336730"/>
                  <a:pt x="725057" y="3332226"/>
                </a:cubicBezTo>
                <a:cubicBezTo>
                  <a:pt x="724095" y="3327721"/>
                  <a:pt x="724095" y="3327721"/>
                  <a:pt x="724095" y="3327721"/>
                </a:cubicBezTo>
                <a:cubicBezTo>
                  <a:pt x="724095" y="3327721"/>
                  <a:pt x="724095" y="3327721"/>
                  <a:pt x="723133" y="3323218"/>
                </a:cubicBezTo>
                <a:cubicBezTo>
                  <a:pt x="721208" y="3314209"/>
                  <a:pt x="720246" y="3309705"/>
                  <a:pt x="719284" y="3305202"/>
                </a:cubicBezTo>
                <a:cubicBezTo>
                  <a:pt x="718321" y="3300697"/>
                  <a:pt x="717359" y="3296193"/>
                  <a:pt x="716397" y="3291690"/>
                </a:cubicBezTo>
                <a:cubicBezTo>
                  <a:pt x="719939" y="3286223"/>
                  <a:pt x="718977" y="3281718"/>
                  <a:pt x="718015" y="3277215"/>
                </a:cubicBezTo>
                <a:cubicBezTo>
                  <a:pt x="726061" y="3270786"/>
                  <a:pt x="716745" y="3249228"/>
                  <a:pt x="716438" y="3225746"/>
                </a:cubicBezTo>
                <a:cubicBezTo>
                  <a:pt x="711934" y="3226708"/>
                  <a:pt x="711934" y="3226708"/>
                  <a:pt x="711934" y="3226708"/>
                </a:cubicBezTo>
                <a:cubicBezTo>
                  <a:pt x="708740" y="3189713"/>
                  <a:pt x="707470" y="3161726"/>
                  <a:pt x="710705" y="3132778"/>
                </a:cubicBezTo>
                <a:cubicBezTo>
                  <a:pt x="709743" y="3128274"/>
                  <a:pt x="714246" y="3127311"/>
                  <a:pt x="713284" y="3122808"/>
                </a:cubicBezTo>
                <a:cubicBezTo>
                  <a:pt x="712322" y="3118304"/>
                  <a:pt x="712322" y="3118304"/>
                  <a:pt x="712322" y="3118304"/>
                </a:cubicBezTo>
                <a:cubicBezTo>
                  <a:pt x="708780" y="3123770"/>
                  <a:pt x="708780" y="3123770"/>
                  <a:pt x="708780" y="3123770"/>
                </a:cubicBezTo>
                <a:cubicBezTo>
                  <a:pt x="706856" y="3114761"/>
                  <a:pt x="710397" y="3109296"/>
                  <a:pt x="708472" y="3100287"/>
                </a:cubicBezTo>
                <a:cubicBezTo>
                  <a:pt x="707510" y="3095784"/>
                  <a:pt x="712015" y="3094821"/>
                  <a:pt x="712015" y="3094821"/>
                </a:cubicBezTo>
                <a:cubicBezTo>
                  <a:pt x="711052" y="3090317"/>
                  <a:pt x="711052" y="3090317"/>
                  <a:pt x="706548" y="3091280"/>
                </a:cubicBezTo>
                <a:cubicBezTo>
                  <a:pt x="705586" y="3086775"/>
                  <a:pt x="710090" y="3085813"/>
                  <a:pt x="709128" y="3081309"/>
                </a:cubicBezTo>
                <a:cubicBezTo>
                  <a:pt x="708166" y="3076805"/>
                  <a:pt x="707203" y="3072301"/>
                  <a:pt x="709783" y="3062331"/>
                </a:cubicBezTo>
                <a:cubicBezTo>
                  <a:pt x="709783" y="3062331"/>
                  <a:pt x="709783" y="3062331"/>
                  <a:pt x="708821" y="3057826"/>
                </a:cubicBezTo>
                <a:cubicBezTo>
                  <a:pt x="707859" y="3053322"/>
                  <a:pt x="706897" y="3048818"/>
                  <a:pt x="705934" y="3044314"/>
                </a:cubicBezTo>
                <a:cubicBezTo>
                  <a:pt x="710439" y="3043352"/>
                  <a:pt x="710439" y="3043352"/>
                  <a:pt x="710439" y="3043352"/>
                </a:cubicBezTo>
                <a:cubicBezTo>
                  <a:pt x="709823" y="2996387"/>
                  <a:pt x="712751" y="2943955"/>
                  <a:pt x="717295" y="2877050"/>
                </a:cubicBezTo>
                <a:cubicBezTo>
                  <a:pt x="717295" y="2877050"/>
                  <a:pt x="722762" y="2880591"/>
                  <a:pt x="721799" y="2876088"/>
                </a:cubicBezTo>
                <a:cubicBezTo>
                  <a:pt x="723724" y="2885095"/>
                  <a:pt x="720182" y="2890562"/>
                  <a:pt x="722107" y="2899570"/>
                </a:cubicBezTo>
                <a:cubicBezTo>
                  <a:pt x="723069" y="2904074"/>
                  <a:pt x="719527" y="2909541"/>
                  <a:pt x="723376" y="2927557"/>
                </a:cubicBezTo>
                <a:cubicBezTo>
                  <a:pt x="721759" y="2942030"/>
                  <a:pt x="720141" y="2956505"/>
                  <a:pt x="719487" y="2975484"/>
                </a:cubicBezTo>
                <a:cubicBezTo>
                  <a:pt x="720101" y="3022449"/>
                  <a:pt x="717174" y="3074880"/>
                  <a:pt x="727759" y="3124424"/>
                </a:cubicBezTo>
                <a:cubicBezTo>
                  <a:pt x="727759" y="3124424"/>
                  <a:pt x="724217" y="3129891"/>
                  <a:pt x="724217" y="3129891"/>
                </a:cubicBezTo>
                <a:cubicBezTo>
                  <a:pt x="725180" y="3134395"/>
                  <a:pt x="725180" y="3134395"/>
                  <a:pt x="726142" y="3138899"/>
                </a:cubicBezTo>
                <a:cubicBezTo>
                  <a:pt x="722599" y="3144365"/>
                  <a:pt x="723562" y="3148870"/>
                  <a:pt x="724524" y="3153374"/>
                </a:cubicBezTo>
                <a:cubicBezTo>
                  <a:pt x="729029" y="3152412"/>
                  <a:pt x="729029" y="3152412"/>
                  <a:pt x="728066" y="3147907"/>
                </a:cubicBezTo>
                <a:cubicBezTo>
                  <a:pt x="729991" y="3156915"/>
                  <a:pt x="730953" y="3161420"/>
                  <a:pt x="726449" y="3162382"/>
                </a:cubicBezTo>
                <a:cubicBezTo>
                  <a:pt x="727411" y="3166886"/>
                  <a:pt x="728373" y="3171389"/>
                  <a:pt x="729335" y="3175894"/>
                </a:cubicBezTo>
                <a:cubicBezTo>
                  <a:pt x="733840" y="3174931"/>
                  <a:pt x="733840" y="3174931"/>
                  <a:pt x="732878" y="3170427"/>
                </a:cubicBezTo>
                <a:cubicBezTo>
                  <a:pt x="736420" y="3164962"/>
                  <a:pt x="735458" y="3160457"/>
                  <a:pt x="735458" y="3160457"/>
                </a:cubicBezTo>
                <a:cubicBezTo>
                  <a:pt x="733533" y="3151449"/>
                  <a:pt x="732571" y="3146945"/>
                  <a:pt x="731608" y="3142441"/>
                </a:cubicBezTo>
                <a:cubicBezTo>
                  <a:pt x="731608" y="3142441"/>
                  <a:pt x="735149" y="3136974"/>
                  <a:pt x="735149" y="3136974"/>
                </a:cubicBezTo>
                <a:cubicBezTo>
                  <a:pt x="736112" y="3141478"/>
                  <a:pt x="740616" y="3140516"/>
                  <a:pt x="739654" y="3136012"/>
                </a:cubicBezTo>
                <a:cubicBezTo>
                  <a:pt x="739654" y="3136012"/>
                  <a:pt x="739654" y="3136012"/>
                  <a:pt x="738691" y="3131509"/>
                </a:cubicBezTo>
                <a:cubicBezTo>
                  <a:pt x="738691" y="3131509"/>
                  <a:pt x="737729" y="3127004"/>
                  <a:pt x="737729" y="3127004"/>
                </a:cubicBezTo>
                <a:cubicBezTo>
                  <a:pt x="736767" y="3122500"/>
                  <a:pt x="732263" y="3123462"/>
                  <a:pt x="731301" y="3118959"/>
                </a:cubicBezTo>
                <a:cubicBezTo>
                  <a:pt x="731301" y="3118959"/>
                  <a:pt x="730338" y="3114455"/>
                  <a:pt x="730338" y="3114455"/>
                </a:cubicBezTo>
                <a:cubicBezTo>
                  <a:pt x="730338" y="3114455"/>
                  <a:pt x="729376" y="3109950"/>
                  <a:pt x="729376" y="3109950"/>
                </a:cubicBezTo>
                <a:cubicBezTo>
                  <a:pt x="727451" y="3100942"/>
                  <a:pt x="730031" y="3090972"/>
                  <a:pt x="729069" y="3086468"/>
                </a:cubicBezTo>
                <a:cubicBezTo>
                  <a:pt x="728106" y="3081964"/>
                  <a:pt x="730686" y="3071994"/>
                  <a:pt x="733265" y="3062023"/>
                </a:cubicBezTo>
                <a:lnTo>
                  <a:pt x="733987" y="3065401"/>
                </a:lnTo>
                <a:cubicBezTo>
                  <a:pt x="734227" y="3066527"/>
                  <a:pt x="734227" y="3066527"/>
                  <a:pt x="734227" y="3066527"/>
                </a:cubicBezTo>
                <a:cubicBezTo>
                  <a:pt x="734227" y="3066527"/>
                  <a:pt x="735190" y="3071031"/>
                  <a:pt x="735190" y="3071031"/>
                </a:cubicBezTo>
                <a:cubicBezTo>
                  <a:pt x="735190" y="3071031"/>
                  <a:pt x="738732" y="3065565"/>
                  <a:pt x="738732" y="3065565"/>
                </a:cubicBezTo>
                <a:cubicBezTo>
                  <a:pt x="735845" y="3052053"/>
                  <a:pt x="735845" y="3052053"/>
                  <a:pt x="735845" y="3052053"/>
                </a:cubicBezTo>
                <a:cubicBezTo>
                  <a:pt x="735845" y="3052053"/>
                  <a:pt x="734883" y="3047548"/>
                  <a:pt x="733921" y="3043045"/>
                </a:cubicBezTo>
                <a:cubicBezTo>
                  <a:pt x="741659" y="3013133"/>
                  <a:pt x="743276" y="2998659"/>
                  <a:pt x="736541" y="2967131"/>
                </a:cubicBezTo>
                <a:cubicBezTo>
                  <a:pt x="736541" y="2967131"/>
                  <a:pt x="735578" y="2962627"/>
                  <a:pt x="735578" y="2962627"/>
                </a:cubicBezTo>
                <a:cubicBezTo>
                  <a:pt x="738158" y="2952656"/>
                  <a:pt x="740738" y="2942686"/>
                  <a:pt x="744279" y="2937219"/>
                </a:cubicBezTo>
                <a:cubicBezTo>
                  <a:pt x="736889" y="2924670"/>
                  <a:pt x="745896" y="2922745"/>
                  <a:pt x="747514" y="2908270"/>
                </a:cubicBezTo>
                <a:cubicBezTo>
                  <a:pt x="753328" y="2869352"/>
                  <a:pt x="752713" y="2822387"/>
                  <a:pt x="767536" y="2781543"/>
                </a:cubicBezTo>
                <a:lnTo>
                  <a:pt x="767175" y="2788737"/>
                </a:lnTo>
                <a:lnTo>
                  <a:pt x="765918" y="2796017"/>
                </a:lnTo>
                <a:cubicBezTo>
                  <a:pt x="765918" y="2796017"/>
                  <a:pt x="766563" y="2793524"/>
                  <a:pt x="767088" y="2790469"/>
                </a:cubicBezTo>
                <a:lnTo>
                  <a:pt x="767175" y="2788737"/>
                </a:lnTo>
                <a:lnTo>
                  <a:pt x="777228" y="2730482"/>
                </a:lnTo>
                <a:lnTo>
                  <a:pt x="774987" y="2827750"/>
                </a:lnTo>
                <a:cubicBezTo>
                  <a:pt x="776043" y="3008184"/>
                  <a:pt x="792787" y="3186092"/>
                  <a:pt x="824931" y="3364010"/>
                </a:cubicBezTo>
                <a:cubicBezTo>
                  <a:pt x="826529" y="3371490"/>
                  <a:pt x="827728" y="3377099"/>
                  <a:pt x="829326" y="3384580"/>
                </a:cubicBezTo>
                <a:cubicBezTo>
                  <a:pt x="847900" y="3370834"/>
                  <a:pt x="840565" y="3354803"/>
                  <a:pt x="837369" y="3339843"/>
                </a:cubicBezTo>
                <a:cubicBezTo>
                  <a:pt x="787445" y="3078708"/>
                  <a:pt x="782061" y="2824680"/>
                  <a:pt x="819665" y="2577354"/>
                </a:cubicBezTo>
                <a:lnTo>
                  <a:pt x="843923" y="2454020"/>
                </a:lnTo>
                <a:lnTo>
                  <a:pt x="844696" y="2456577"/>
                </a:lnTo>
                <a:cubicBezTo>
                  <a:pt x="844855" y="2460076"/>
                  <a:pt x="845576" y="2463454"/>
                  <a:pt x="850081" y="2462491"/>
                </a:cubicBezTo>
                <a:cubicBezTo>
                  <a:pt x="853951" y="2447536"/>
                  <a:pt x="850331" y="2447131"/>
                  <a:pt x="847719" y="2445923"/>
                </a:cubicBezTo>
                <a:lnTo>
                  <a:pt x="846151" y="2442693"/>
                </a:lnTo>
                <a:lnTo>
                  <a:pt x="847411" y="2436286"/>
                </a:lnTo>
                <a:lnTo>
                  <a:pt x="851391" y="2424533"/>
                </a:lnTo>
                <a:cubicBezTo>
                  <a:pt x="851391" y="2424533"/>
                  <a:pt x="852354" y="2429038"/>
                  <a:pt x="853316" y="2433542"/>
                </a:cubicBezTo>
                <a:cubicBezTo>
                  <a:pt x="863633" y="2393660"/>
                  <a:pt x="880380" y="2361825"/>
                  <a:pt x="879111" y="2333838"/>
                </a:cubicBezTo>
                <a:cubicBezTo>
                  <a:pt x="879111" y="2333838"/>
                  <a:pt x="881035" y="2342846"/>
                  <a:pt x="884578" y="2337381"/>
                </a:cubicBezTo>
                <a:cubicBezTo>
                  <a:pt x="878804" y="2310355"/>
                  <a:pt x="897475" y="2287529"/>
                  <a:pt x="911642" y="2265663"/>
                </a:cubicBezTo>
                <a:cubicBezTo>
                  <a:pt x="913915" y="2232210"/>
                  <a:pt x="927119" y="2205841"/>
                  <a:pt x="944828" y="2178509"/>
                </a:cubicBezTo>
                <a:cubicBezTo>
                  <a:pt x="958034" y="2152140"/>
                  <a:pt x="976705" y="2129312"/>
                  <a:pt x="987023" y="2089431"/>
                </a:cubicBezTo>
                <a:cubicBezTo>
                  <a:pt x="991527" y="2088468"/>
                  <a:pt x="991527" y="2088468"/>
                  <a:pt x="991527" y="2088468"/>
                </a:cubicBezTo>
                <a:cubicBezTo>
                  <a:pt x="988948" y="2098439"/>
                  <a:pt x="988948" y="2098439"/>
                  <a:pt x="988948" y="2098439"/>
                </a:cubicBezTo>
                <a:cubicBezTo>
                  <a:pt x="988948" y="2098439"/>
                  <a:pt x="988948" y="2098439"/>
                  <a:pt x="993452" y="2097477"/>
                </a:cubicBezTo>
                <a:cubicBezTo>
                  <a:pt x="992489" y="2092973"/>
                  <a:pt x="992489" y="2092973"/>
                  <a:pt x="992489" y="2092973"/>
                </a:cubicBezTo>
                <a:cubicBezTo>
                  <a:pt x="996031" y="2087506"/>
                  <a:pt x="996031" y="2087506"/>
                  <a:pt x="996031" y="2087506"/>
                </a:cubicBezTo>
                <a:cubicBezTo>
                  <a:pt x="999573" y="2082040"/>
                  <a:pt x="1005694" y="2066604"/>
                  <a:pt x="1012778" y="2055671"/>
                </a:cubicBezTo>
                <a:cubicBezTo>
                  <a:pt x="1011815" y="2051167"/>
                  <a:pt x="1007312" y="2052129"/>
                  <a:pt x="1010853" y="2046663"/>
                </a:cubicBezTo>
                <a:cubicBezTo>
                  <a:pt x="1010853" y="2046663"/>
                  <a:pt x="1009891" y="2042158"/>
                  <a:pt x="1014395" y="2041196"/>
                </a:cubicBezTo>
                <a:cubicBezTo>
                  <a:pt x="1014395" y="2041196"/>
                  <a:pt x="1010853" y="2046663"/>
                  <a:pt x="1016320" y="2050205"/>
                </a:cubicBezTo>
                <a:cubicBezTo>
                  <a:pt x="1018899" y="2040234"/>
                  <a:pt x="1017937" y="2035730"/>
                  <a:pt x="1021479" y="2030264"/>
                </a:cubicBezTo>
                <a:cubicBezTo>
                  <a:pt x="1021479" y="2030264"/>
                  <a:pt x="1021479" y="2030264"/>
                  <a:pt x="1022441" y="2034767"/>
                </a:cubicBezTo>
                <a:cubicBezTo>
                  <a:pt x="1023404" y="2039271"/>
                  <a:pt x="1023404" y="2039271"/>
                  <a:pt x="1023404" y="2039271"/>
                </a:cubicBezTo>
                <a:cubicBezTo>
                  <a:pt x="1023404" y="2039271"/>
                  <a:pt x="1027908" y="2038309"/>
                  <a:pt x="1027908" y="2038309"/>
                </a:cubicBezTo>
                <a:cubicBezTo>
                  <a:pt x="1027908" y="2038309"/>
                  <a:pt x="1026946" y="2033805"/>
                  <a:pt x="1026946" y="2033805"/>
                </a:cubicBezTo>
                <a:cubicBezTo>
                  <a:pt x="1030487" y="2028340"/>
                  <a:pt x="1025984" y="2029302"/>
                  <a:pt x="1025021" y="2024797"/>
                </a:cubicBezTo>
                <a:cubicBezTo>
                  <a:pt x="1024059" y="2020293"/>
                  <a:pt x="1028562" y="2019331"/>
                  <a:pt x="1027600" y="2014827"/>
                </a:cubicBezTo>
                <a:cubicBezTo>
                  <a:pt x="1028562" y="2019331"/>
                  <a:pt x="1033067" y="2018368"/>
                  <a:pt x="1032104" y="2013865"/>
                </a:cubicBezTo>
                <a:cubicBezTo>
                  <a:pt x="1035647" y="2008398"/>
                  <a:pt x="1035647" y="2008398"/>
                  <a:pt x="1035647" y="2008398"/>
                </a:cubicBezTo>
                <a:cubicBezTo>
                  <a:pt x="1035647" y="2008398"/>
                  <a:pt x="1034684" y="2003894"/>
                  <a:pt x="1034684" y="2003894"/>
                </a:cubicBezTo>
                <a:cubicBezTo>
                  <a:pt x="1038225" y="1998429"/>
                  <a:pt x="1037263" y="1993924"/>
                  <a:pt x="1041767" y="1992962"/>
                </a:cubicBezTo>
                <a:lnTo>
                  <a:pt x="1045309" y="1987495"/>
                </a:lnTo>
                <a:lnTo>
                  <a:pt x="1046272" y="1991999"/>
                </a:lnTo>
                <a:cubicBezTo>
                  <a:pt x="1049813" y="1986533"/>
                  <a:pt x="1049813" y="1986533"/>
                  <a:pt x="1049813" y="1986533"/>
                </a:cubicBezTo>
                <a:cubicBezTo>
                  <a:pt x="1048851" y="1982030"/>
                  <a:pt x="1053355" y="1981067"/>
                  <a:pt x="1052393" y="1976563"/>
                </a:cubicBezTo>
                <a:cubicBezTo>
                  <a:pt x="1057859" y="1980105"/>
                  <a:pt x="1060439" y="1970134"/>
                  <a:pt x="1063980" y="1964667"/>
                </a:cubicBezTo>
                <a:cubicBezTo>
                  <a:pt x="1065905" y="1973676"/>
                  <a:pt x="1072989" y="1962743"/>
                  <a:pt x="1070409" y="1972714"/>
                </a:cubicBezTo>
                <a:cubicBezTo>
                  <a:pt x="1080072" y="1951811"/>
                  <a:pt x="1080072" y="1951811"/>
                  <a:pt x="1080072" y="1951811"/>
                </a:cubicBezTo>
                <a:cubicBezTo>
                  <a:pt x="1080072" y="1951811"/>
                  <a:pt x="1084576" y="1950848"/>
                  <a:pt x="1084576" y="1950848"/>
                </a:cubicBezTo>
                <a:cubicBezTo>
                  <a:pt x="1085539" y="1955353"/>
                  <a:pt x="1085539" y="1955353"/>
                  <a:pt x="1085539" y="1955353"/>
                </a:cubicBezTo>
                <a:cubicBezTo>
                  <a:pt x="1081997" y="1960818"/>
                  <a:pt x="1081997" y="1960818"/>
                  <a:pt x="1081997" y="1960818"/>
                </a:cubicBezTo>
                <a:cubicBezTo>
                  <a:pt x="1078455" y="1966285"/>
                  <a:pt x="1078455" y="1966285"/>
                  <a:pt x="1082959" y="1965323"/>
                </a:cubicBezTo>
                <a:cubicBezTo>
                  <a:pt x="1082959" y="1965323"/>
                  <a:pt x="1082959" y="1965323"/>
                  <a:pt x="1087463" y="1964361"/>
                </a:cubicBezTo>
                <a:cubicBezTo>
                  <a:pt x="1086501" y="1959856"/>
                  <a:pt x="1086501" y="1959856"/>
                  <a:pt x="1086501" y="1959856"/>
                </a:cubicBezTo>
                <a:cubicBezTo>
                  <a:pt x="1090043" y="1954390"/>
                  <a:pt x="1090043" y="1954390"/>
                  <a:pt x="1090043" y="1954390"/>
                </a:cubicBezTo>
                <a:cubicBezTo>
                  <a:pt x="1089081" y="1949886"/>
                  <a:pt x="1089081" y="1949886"/>
                  <a:pt x="1088118" y="1945382"/>
                </a:cubicBezTo>
                <a:cubicBezTo>
                  <a:pt x="1088118" y="1945382"/>
                  <a:pt x="1083614" y="1946344"/>
                  <a:pt x="1083614" y="1946344"/>
                </a:cubicBezTo>
                <a:cubicBezTo>
                  <a:pt x="1092315" y="1920937"/>
                  <a:pt x="1092315" y="1920937"/>
                  <a:pt x="1094895" y="1910966"/>
                </a:cubicBezTo>
                <a:cubicBezTo>
                  <a:pt x="1087810" y="1921900"/>
                  <a:pt x="1086848" y="1917396"/>
                  <a:pt x="1082345" y="1918358"/>
                </a:cubicBezTo>
                <a:cubicBezTo>
                  <a:pt x="1085886" y="1912891"/>
                  <a:pt x="1089428" y="1907425"/>
                  <a:pt x="1092970" y="1901959"/>
                </a:cubicBezTo>
                <a:cubicBezTo>
                  <a:pt x="1096512" y="1896492"/>
                  <a:pt x="1100053" y="1891027"/>
                  <a:pt x="1103595" y="1885560"/>
                </a:cubicBezTo>
                <a:cubicBezTo>
                  <a:pt x="1107137" y="1880093"/>
                  <a:pt x="1106175" y="1875590"/>
                  <a:pt x="1110679" y="1874628"/>
                </a:cubicBezTo>
                <a:cubicBezTo>
                  <a:pt x="1110679" y="1874628"/>
                  <a:pt x="1111641" y="1879131"/>
                  <a:pt x="1112603" y="1883635"/>
                </a:cubicBezTo>
                <a:cubicBezTo>
                  <a:pt x="1122267" y="1862732"/>
                  <a:pt x="1122267" y="1862732"/>
                  <a:pt x="1122267" y="1862732"/>
                </a:cubicBezTo>
                <a:cubicBezTo>
                  <a:pt x="1126770" y="1861770"/>
                  <a:pt x="1126770" y="1861770"/>
                  <a:pt x="1126770" y="1861770"/>
                </a:cubicBezTo>
                <a:cubicBezTo>
                  <a:pt x="1127733" y="1866274"/>
                  <a:pt x="1127733" y="1866274"/>
                  <a:pt x="1128695" y="1870778"/>
                </a:cubicBezTo>
                <a:cubicBezTo>
                  <a:pt x="1133200" y="1869816"/>
                  <a:pt x="1133200" y="1869816"/>
                  <a:pt x="1133200" y="1869816"/>
                </a:cubicBezTo>
                <a:cubicBezTo>
                  <a:pt x="1133200" y="1869816"/>
                  <a:pt x="1132237" y="1865312"/>
                  <a:pt x="1132237" y="1865312"/>
                </a:cubicBezTo>
                <a:cubicBezTo>
                  <a:pt x="1136741" y="1864349"/>
                  <a:pt x="1136741" y="1864349"/>
                  <a:pt x="1136741" y="1864349"/>
                </a:cubicBezTo>
                <a:cubicBezTo>
                  <a:pt x="1135779" y="1859845"/>
                  <a:pt x="1135779" y="1859845"/>
                  <a:pt x="1134817" y="1855341"/>
                </a:cubicBezTo>
                <a:cubicBezTo>
                  <a:pt x="1134817" y="1855341"/>
                  <a:pt x="1134817" y="1855341"/>
                  <a:pt x="1138359" y="1849875"/>
                </a:cubicBezTo>
                <a:cubicBezTo>
                  <a:pt x="1138359" y="1849875"/>
                  <a:pt x="1138359" y="1849875"/>
                  <a:pt x="1141900" y="1844409"/>
                </a:cubicBezTo>
                <a:cubicBezTo>
                  <a:pt x="1141900" y="1844409"/>
                  <a:pt x="1146404" y="1843446"/>
                  <a:pt x="1146404" y="1843446"/>
                </a:cubicBezTo>
                <a:cubicBezTo>
                  <a:pt x="1146404" y="1843446"/>
                  <a:pt x="1147367" y="1847951"/>
                  <a:pt x="1147367" y="1847951"/>
                </a:cubicBezTo>
                <a:cubicBezTo>
                  <a:pt x="1143824" y="1853416"/>
                  <a:pt x="1144787" y="1857921"/>
                  <a:pt x="1144787" y="1857921"/>
                </a:cubicBezTo>
                <a:cubicBezTo>
                  <a:pt x="1140284" y="1858883"/>
                  <a:pt x="1141246" y="1863387"/>
                  <a:pt x="1142208" y="1867891"/>
                </a:cubicBezTo>
                <a:cubicBezTo>
                  <a:pt x="1145749" y="1862425"/>
                  <a:pt x="1145749" y="1862425"/>
                  <a:pt x="1150253" y="1861463"/>
                </a:cubicBezTo>
                <a:cubicBezTo>
                  <a:pt x="1152833" y="1851492"/>
                  <a:pt x="1151871" y="1846988"/>
                  <a:pt x="1155412" y="1841522"/>
                </a:cubicBezTo>
                <a:cubicBezTo>
                  <a:pt x="1155412" y="1841522"/>
                  <a:pt x="1154450" y="1837018"/>
                  <a:pt x="1154450" y="1837018"/>
                </a:cubicBezTo>
                <a:cubicBezTo>
                  <a:pt x="1157992" y="1831552"/>
                  <a:pt x="1157030" y="1827047"/>
                  <a:pt x="1156068" y="1822543"/>
                </a:cubicBezTo>
                <a:cubicBezTo>
                  <a:pt x="1160572" y="1821581"/>
                  <a:pt x="1160572" y="1821581"/>
                  <a:pt x="1160572" y="1821581"/>
                </a:cubicBezTo>
                <a:cubicBezTo>
                  <a:pt x="1171197" y="1805182"/>
                  <a:pt x="1189869" y="1782355"/>
                  <a:pt x="1199532" y="1761452"/>
                </a:cubicBezTo>
                <a:cubicBezTo>
                  <a:pt x="1199532" y="1761452"/>
                  <a:pt x="1203074" y="1755985"/>
                  <a:pt x="1203074" y="1755985"/>
                </a:cubicBezTo>
                <a:cubicBezTo>
                  <a:pt x="1203074" y="1755985"/>
                  <a:pt x="1207577" y="1755023"/>
                  <a:pt x="1206615" y="1750519"/>
                </a:cubicBezTo>
                <a:cubicBezTo>
                  <a:pt x="1211119" y="1749556"/>
                  <a:pt x="1210157" y="1745053"/>
                  <a:pt x="1213699" y="1739586"/>
                </a:cubicBezTo>
                <a:cubicBezTo>
                  <a:pt x="1213699" y="1739586"/>
                  <a:pt x="1217240" y="1734120"/>
                  <a:pt x="1217240" y="1734120"/>
                </a:cubicBezTo>
                <a:cubicBezTo>
                  <a:pt x="1220782" y="1728654"/>
                  <a:pt x="1224324" y="1723188"/>
                  <a:pt x="1227866" y="1717721"/>
                </a:cubicBezTo>
                <a:cubicBezTo>
                  <a:pt x="1232370" y="1716759"/>
                  <a:pt x="1235912" y="1711293"/>
                  <a:pt x="1234950" y="1706789"/>
                </a:cubicBezTo>
                <a:cubicBezTo>
                  <a:pt x="1239454" y="1705826"/>
                  <a:pt x="1239454" y="1705826"/>
                  <a:pt x="1239454" y="1705826"/>
                </a:cubicBezTo>
                <a:cubicBezTo>
                  <a:pt x="1242996" y="1700360"/>
                  <a:pt x="1252659" y="1679456"/>
                  <a:pt x="1268751" y="1666599"/>
                </a:cubicBezTo>
                <a:cubicBezTo>
                  <a:pt x="1270041" y="1661614"/>
                  <a:pt x="1275353" y="1653415"/>
                  <a:pt x="1280989" y="1643969"/>
                </a:cubicBezTo>
                <a:lnTo>
                  <a:pt x="1294822" y="1614580"/>
                </a:lnTo>
                <a:lnTo>
                  <a:pt x="1295376" y="1620968"/>
                </a:lnTo>
                <a:cubicBezTo>
                  <a:pt x="1297773" y="1632189"/>
                  <a:pt x="1288150" y="1642066"/>
                  <a:pt x="1280397" y="1651544"/>
                </a:cubicBezTo>
                <a:cubicBezTo>
                  <a:pt x="1230267" y="1718960"/>
                  <a:pt x="1188817" y="1790388"/>
                  <a:pt x="1150037" y="1865158"/>
                </a:cubicBezTo>
                <a:cubicBezTo>
                  <a:pt x="1146023" y="1873837"/>
                  <a:pt x="1125579" y="1887981"/>
                  <a:pt x="1157500" y="1890938"/>
                </a:cubicBezTo>
                <a:cubicBezTo>
                  <a:pt x="1175530" y="1892953"/>
                  <a:pt x="1159625" y="1910038"/>
                  <a:pt x="1155212" y="1916847"/>
                </a:cubicBezTo>
                <a:cubicBezTo>
                  <a:pt x="1067755" y="2084143"/>
                  <a:pt x="1005537" y="2259733"/>
                  <a:pt x="966688" y="2444019"/>
                </a:cubicBezTo>
                <a:cubicBezTo>
                  <a:pt x="916582" y="2685460"/>
                  <a:pt x="913758" y="2928532"/>
                  <a:pt x="940585" y="3173091"/>
                </a:cubicBezTo>
                <a:cubicBezTo>
                  <a:pt x="940985" y="3174961"/>
                  <a:pt x="941784" y="3178702"/>
                  <a:pt x="947522" y="3187253"/>
                </a:cubicBezTo>
                <a:cubicBezTo>
                  <a:pt x="974972" y="3077752"/>
                  <a:pt x="932698" y="2971416"/>
                  <a:pt x="961347" y="2867525"/>
                </a:cubicBezTo>
                <a:cubicBezTo>
                  <a:pt x="960496" y="2945922"/>
                  <a:pt x="1000117" y="3021540"/>
                  <a:pt x="983906" y="3101263"/>
                </a:cubicBezTo>
                <a:cubicBezTo>
                  <a:pt x="978550" y="3121962"/>
                  <a:pt x="978406" y="3139591"/>
                  <a:pt x="992151" y="3158164"/>
                </a:cubicBezTo>
                <a:cubicBezTo>
                  <a:pt x="1007767" y="3176337"/>
                  <a:pt x="1012961" y="3200648"/>
                  <a:pt x="1014015" y="3223887"/>
                </a:cubicBezTo>
                <a:cubicBezTo>
                  <a:pt x="1028329" y="3400726"/>
                  <a:pt x="1098350" y="3563707"/>
                  <a:pt x="1162759" y="3727888"/>
                </a:cubicBezTo>
                <a:cubicBezTo>
                  <a:pt x="1171692" y="3751399"/>
                  <a:pt x="1182498" y="3774511"/>
                  <a:pt x="1178341" y="3800819"/>
                </a:cubicBezTo>
                <a:cubicBezTo>
                  <a:pt x="1177397" y="3814708"/>
                  <a:pt x="1183934" y="3826999"/>
                  <a:pt x="1193412" y="3834752"/>
                </a:cubicBezTo>
                <a:cubicBezTo>
                  <a:pt x="1246814" y="3874183"/>
                  <a:pt x="1265608" y="3934695"/>
                  <a:pt x="1287744" y="3992539"/>
                </a:cubicBezTo>
                <a:cubicBezTo>
                  <a:pt x="1297078" y="4017920"/>
                  <a:pt x="1304541" y="4043701"/>
                  <a:pt x="1330979" y="4057607"/>
                </a:cubicBezTo>
                <a:cubicBezTo>
                  <a:pt x="1340057" y="4063489"/>
                  <a:pt x="1339785" y="4071369"/>
                  <a:pt x="1343653" y="4080319"/>
                </a:cubicBezTo>
                <a:cubicBezTo>
                  <a:pt x="1347648" y="4099019"/>
                  <a:pt x="1354984" y="4115051"/>
                  <a:pt x="1369002" y="4125744"/>
                </a:cubicBezTo>
                <a:cubicBezTo>
                  <a:pt x="1437892" y="4173599"/>
                  <a:pt x="1482325" y="4244277"/>
                  <a:pt x="1538651" y="4306548"/>
                </a:cubicBezTo>
                <a:cubicBezTo>
                  <a:pt x="1848443" y="4649041"/>
                  <a:pt x="2240609" y="4837057"/>
                  <a:pt x="2686262" y="4927608"/>
                </a:cubicBezTo>
                <a:cubicBezTo>
                  <a:pt x="2813000" y="4953326"/>
                  <a:pt x="2941336" y="4986526"/>
                  <a:pt x="3070633" y="4978456"/>
                </a:cubicBezTo>
                <a:cubicBezTo>
                  <a:pt x="3236262" y="4966535"/>
                  <a:pt x="3400965" y="4941124"/>
                  <a:pt x="3564597" y="4919852"/>
                </a:cubicBezTo>
                <a:cubicBezTo>
                  <a:pt x="3600929" y="4916001"/>
                  <a:pt x="3637134" y="4902400"/>
                  <a:pt x="3668800" y="4885857"/>
                </a:cubicBezTo>
                <a:cubicBezTo>
                  <a:pt x="3677352" y="4880120"/>
                  <a:pt x="3688173" y="4875853"/>
                  <a:pt x="3697923" y="4875725"/>
                </a:cubicBezTo>
                <a:cubicBezTo>
                  <a:pt x="3759495" y="4880168"/>
                  <a:pt x="3807864" y="4850281"/>
                  <a:pt x="3859302" y="4825603"/>
                </a:cubicBezTo>
                <a:cubicBezTo>
                  <a:pt x="3981154" y="4764374"/>
                  <a:pt x="4106072" y="4708354"/>
                  <a:pt x="4218717" y="4631492"/>
                </a:cubicBezTo>
                <a:cubicBezTo>
                  <a:pt x="4726089" y="4278670"/>
                  <a:pt x="5050014" y="3808608"/>
                  <a:pt x="5136420" y="3187886"/>
                </a:cubicBezTo>
                <a:cubicBezTo>
                  <a:pt x="5163250" y="3002258"/>
                  <a:pt x="5133847" y="2818866"/>
                  <a:pt x="5095093" y="2637473"/>
                </a:cubicBezTo>
                <a:cubicBezTo>
                  <a:pt x="5007996" y="2229804"/>
                  <a:pt x="4835925" y="1863754"/>
                  <a:pt x="4552027" y="1550927"/>
                </a:cubicBezTo>
                <a:cubicBezTo>
                  <a:pt x="4447383" y="1436406"/>
                  <a:pt x="4331245" y="1332162"/>
                  <a:pt x="4206285" y="1241535"/>
                </a:cubicBezTo>
                <a:cubicBezTo>
                  <a:pt x="4141534" y="1194752"/>
                  <a:pt x="4074914" y="1148367"/>
                  <a:pt x="4017916" y="1092106"/>
                </a:cubicBezTo>
                <a:cubicBezTo>
                  <a:pt x="3946102" y="1021411"/>
                  <a:pt x="3860780" y="979023"/>
                  <a:pt x="3766634" y="950252"/>
                </a:cubicBezTo>
                <a:cubicBezTo>
                  <a:pt x="3358801" y="826200"/>
                  <a:pt x="2946216" y="826355"/>
                  <a:pt x="2533034" y="924406"/>
                </a:cubicBezTo>
                <a:cubicBezTo>
                  <a:pt x="2476929" y="936392"/>
                  <a:pt x="2419353" y="950648"/>
                  <a:pt x="2362177" y="966775"/>
                </a:cubicBezTo>
                <a:cubicBezTo>
                  <a:pt x="2463328" y="900190"/>
                  <a:pt x="2585272" y="903469"/>
                  <a:pt x="2692688" y="857055"/>
                </a:cubicBezTo>
                <a:cubicBezTo>
                  <a:pt x="2635257" y="853681"/>
                  <a:pt x="2580622" y="863399"/>
                  <a:pt x="2526787" y="876855"/>
                </a:cubicBezTo>
                <a:cubicBezTo>
                  <a:pt x="2469610" y="892981"/>
                  <a:pt x="2412035" y="907237"/>
                  <a:pt x="2357128" y="924834"/>
                </a:cubicBezTo>
                <a:cubicBezTo>
                  <a:pt x="2301822" y="940562"/>
                  <a:pt x="2247314" y="960029"/>
                  <a:pt x="2195476" y="982835"/>
                </a:cubicBezTo>
                <a:cubicBezTo>
                  <a:pt x="2141369" y="1004172"/>
                  <a:pt x="2092200" y="1030320"/>
                  <a:pt x="2038892" y="1055397"/>
                </a:cubicBezTo>
                <a:cubicBezTo>
                  <a:pt x="2033826" y="1040836"/>
                  <a:pt x="2051456" y="1040981"/>
                  <a:pt x="2051328" y="1031230"/>
                </a:cubicBezTo>
                <a:cubicBezTo>
                  <a:pt x="2049059" y="1029760"/>
                  <a:pt x="2046789" y="1028290"/>
                  <a:pt x="2044919" y="1028689"/>
                </a:cubicBezTo>
                <a:cubicBezTo>
                  <a:pt x="2007516" y="1036680"/>
                  <a:pt x="1975850" y="1053222"/>
                  <a:pt x="1942714" y="1072034"/>
                </a:cubicBezTo>
                <a:cubicBezTo>
                  <a:pt x="1843705" y="1130339"/>
                  <a:pt x="1749635" y="1193455"/>
                  <a:pt x="1659433" y="1265523"/>
                </a:cubicBezTo>
                <a:cubicBezTo>
                  <a:pt x="1639387" y="1281537"/>
                  <a:pt x="1618543" y="1293812"/>
                  <a:pt x="1591162" y="1293796"/>
                </a:cubicBezTo>
                <a:cubicBezTo>
                  <a:pt x="1566051" y="1295250"/>
                  <a:pt x="1549075" y="1316475"/>
                  <a:pt x="1530900" y="1332091"/>
                </a:cubicBezTo>
                <a:cubicBezTo>
                  <a:pt x="1515131" y="1345237"/>
                  <a:pt x="1498863" y="1356045"/>
                  <a:pt x="1480860" y="1363313"/>
                </a:cubicBezTo>
                <a:lnTo>
                  <a:pt x="1469896" y="1366433"/>
                </a:lnTo>
                <a:lnTo>
                  <a:pt x="1485917" y="1349400"/>
                </a:lnTo>
                <a:cubicBezTo>
                  <a:pt x="1513115" y="1322395"/>
                  <a:pt x="1542565" y="1294909"/>
                  <a:pt x="1574268" y="1266943"/>
                </a:cubicBezTo>
                <a:cubicBezTo>
                  <a:pt x="1606451" y="1241229"/>
                  <a:pt x="1667276" y="1195266"/>
                  <a:pt x="1710085" y="1153153"/>
                </a:cubicBezTo>
                <a:cubicBezTo>
                  <a:pt x="1756743" y="1129056"/>
                  <a:pt x="1799552" y="1086942"/>
                  <a:pt x="1853295" y="1051913"/>
                </a:cubicBezTo>
                <a:cubicBezTo>
                  <a:pt x="1856836" y="1046446"/>
                  <a:pt x="1862302" y="1049988"/>
                  <a:pt x="1870349" y="1043559"/>
                </a:cubicBezTo>
                <a:cubicBezTo>
                  <a:pt x="1961740" y="986358"/>
                  <a:pt x="2063102" y="931734"/>
                  <a:pt x="2165426" y="881616"/>
                </a:cubicBezTo>
                <a:cubicBezTo>
                  <a:pt x="2217070" y="858808"/>
                  <a:pt x="2269194" y="838252"/>
                  <a:pt x="2321799" y="819950"/>
                </a:cubicBezTo>
                <a:lnTo>
                  <a:pt x="2427971" y="787847"/>
                </a:lnTo>
                <a:lnTo>
                  <a:pt x="2380636" y="803258"/>
                </a:lnTo>
                <a:cubicBezTo>
                  <a:pt x="2364348" y="809681"/>
                  <a:pt x="2349305" y="816427"/>
                  <a:pt x="2340778" y="820604"/>
                </a:cubicBezTo>
                <a:cubicBezTo>
                  <a:pt x="2336273" y="821566"/>
                  <a:pt x="2336273" y="821566"/>
                  <a:pt x="2336273" y="821566"/>
                </a:cubicBezTo>
                <a:cubicBezTo>
                  <a:pt x="2288653" y="841160"/>
                  <a:pt x="2258087" y="852399"/>
                  <a:pt x="2205963" y="872955"/>
                </a:cubicBezTo>
                <a:cubicBezTo>
                  <a:pt x="2201459" y="873917"/>
                  <a:pt x="2201459" y="873917"/>
                  <a:pt x="2201459" y="873917"/>
                </a:cubicBezTo>
                <a:cubicBezTo>
                  <a:pt x="2202421" y="878421"/>
                  <a:pt x="2197917" y="879383"/>
                  <a:pt x="2202421" y="878421"/>
                </a:cubicBezTo>
                <a:cubicBezTo>
                  <a:pt x="2202421" y="878421"/>
                  <a:pt x="2206925" y="877459"/>
                  <a:pt x="2211429" y="876496"/>
                </a:cubicBezTo>
                <a:cubicBezTo>
                  <a:pt x="2259049" y="856904"/>
                  <a:pt x="2294120" y="844701"/>
                  <a:pt x="2337236" y="826071"/>
                </a:cubicBezTo>
                <a:cubicBezTo>
                  <a:pt x="2338198" y="830575"/>
                  <a:pt x="2338198" y="830575"/>
                  <a:pt x="2342703" y="829613"/>
                </a:cubicBezTo>
                <a:cubicBezTo>
                  <a:pt x="2342703" y="829613"/>
                  <a:pt x="2347207" y="828650"/>
                  <a:pt x="2347207" y="828650"/>
                </a:cubicBezTo>
                <a:cubicBezTo>
                  <a:pt x="2347207" y="828650"/>
                  <a:pt x="2347207" y="828650"/>
                  <a:pt x="2346245" y="824146"/>
                </a:cubicBezTo>
                <a:cubicBezTo>
                  <a:pt x="2384856" y="806478"/>
                  <a:pt x="2432785" y="810367"/>
                  <a:pt x="2437943" y="790426"/>
                </a:cubicBezTo>
                <a:lnTo>
                  <a:pt x="2455960" y="786577"/>
                </a:lnTo>
                <a:cubicBezTo>
                  <a:pt x="2460464" y="785615"/>
                  <a:pt x="2464967" y="784653"/>
                  <a:pt x="2464967" y="784653"/>
                </a:cubicBezTo>
                <a:cubicBezTo>
                  <a:pt x="2465930" y="789157"/>
                  <a:pt x="2467854" y="798165"/>
                  <a:pt x="2464313" y="803631"/>
                </a:cubicBezTo>
                <a:cubicBezTo>
                  <a:pt x="2459809" y="804594"/>
                  <a:pt x="2455304" y="805556"/>
                  <a:pt x="2450800" y="806518"/>
                </a:cubicBezTo>
                <a:cubicBezTo>
                  <a:pt x="2437288" y="809405"/>
                  <a:pt x="2429242" y="815833"/>
                  <a:pt x="2420234" y="817758"/>
                </a:cubicBezTo>
                <a:cubicBezTo>
                  <a:pt x="2420234" y="817758"/>
                  <a:pt x="2415730" y="818720"/>
                  <a:pt x="2415730" y="818720"/>
                </a:cubicBezTo>
                <a:cubicBezTo>
                  <a:pt x="2412188" y="824186"/>
                  <a:pt x="2407684" y="825149"/>
                  <a:pt x="2403180" y="826111"/>
                </a:cubicBezTo>
                <a:cubicBezTo>
                  <a:pt x="2403180" y="826111"/>
                  <a:pt x="2398676" y="827073"/>
                  <a:pt x="2398676" y="827073"/>
                </a:cubicBezTo>
                <a:cubicBezTo>
                  <a:pt x="2399639" y="831577"/>
                  <a:pt x="2404142" y="830615"/>
                  <a:pt x="2404142" y="830615"/>
                </a:cubicBezTo>
                <a:cubicBezTo>
                  <a:pt x="2413151" y="828691"/>
                  <a:pt x="2412188" y="824186"/>
                  <a:pt x="2416693" y="823224"/>
                </a:cubicBezTo>
                <a:cubicBezTo>
                  <a:pt x="2416693" y="823224"/>
                  <a:pt x="2416693" y="823224"/>
                  <a:pt x="2421196" y="822262"/>
                </a:cubicBezTo>
                <a:cubicBezTo>
                  <a:pt x="2416693" y="823224"/>
                  <a:pt x="2417655" y="827728"/>
                  <a:pt x="2417655" y="827728"/>
                </a:cubicBezTo>
                <a:cubicBezTo>
                  <a:pt x="2417655" y="827728"/>
                  <a:pt x="2422158" y="826766"/>
                  <a:pt x="2422158" y="826766"/>
                </a:cubicBezTo>
                <a:cubicBezTo>
                  <a:pt x="2426663" y="825804"/>
                  <a:pt x="2431167" y="824841"/>
                  <a:pt x="2431167" y="824841"/>
                </a:cubicBezTo>
                <a:cubicBezTo>
                  <a:pt x="2431167" y="824841"/>
                  <a:pt x="2430205" y="820337"/>
                  <a:pt x="2430205" y="820337"/>
                </a:cubicBezTo>
                <a:cubicBezTo>
                  <a:pt x="2434709" y="819375"/>
                  <a:pt x="2442754" y="812946"/>
                  <a:pt x="2447259" y="811984"/>
                </a:cubicBezTo>
                <a:cubicBezTo>
                  <a:pt x="2456267" y="810059"/>
                  <a:pt x="2460771" y="809097"/>
                  <a:pt x="2469779" y="807172"/>
                </a:cubicBezTo>
                <a:cubicBezTo>
                  <a:pt x="2492299" y="802361"/>
                  <a:pt x="2492299" y="802361"/>
                  <a:pt x="2492299" y="802361"/>
                </a:cubicBezTo>
                <a:cubicBezTo>
                  <a:pt x="2496804" y="801399"/>
                  <a:pt x="2500345" y="795933"/>
                  <a:pt x="2500345" y="795933"/>
                </a:cubicBezTo>
                <a:cubicBezTo>
                  <a:pt x="2500345" y="795933"/>
                  <a:pt x="2495842" y="796895"/>
                  <a:pt x="2491337" y="797858"/>
                </a:cubicBezTo>
                <a:cubicBezTo>
                  <a:pt x="2473321" y="801707"/>
                  <a:pt x="2473321" y="801707"/>
                  <a:pt x="2473321" y="801707"/>
                </a:cubicBezTo>
                <a:cubicBezTo>
                  <a:pt x="2475900" y="791736"/>
                  <a:pt x="2479442" y="786270"/>
                  <a:pt x="2478479" y="781766"/>
                </a:cubicBezTo>
                <a:cubicBezTo>
                  <a:pt x="2477517" y="777261"/>
                  <a:pt x="2477517" y="777261"/>
                  <a:pt x="2477517" y="777261"/>
                </a:cubicBezTo>
                <a:cubicBezTo>
                  <a:pt x="2482021" y="776299"/>
                  <a:pt x="2482021" y="776299"/>
                  <a:pt x="2486526" y="775337"/>
                </a:cubicBezTo>
                <a:cubicBezTo>
                  <a:pt x="2490068" y="769870"/>
                  <a:pt x="2490068" y="769870"/>
                  <a:pt x="2490068" y="769870"/>
                </a:cubicBezTo>
                <a:cubicBezTo>
                  <a:pt x="2484601" y="766329"/>
                  <a:pt x="2484601" y="766329"/>
                  <a:pt x="2484601" y="766329"/>
                </a:cubicBezTo>
                <a:close/>
                <a:moveTo>
                  <a:pt x="4722193" y="185911"/>
                </a:moveTo>
                <a:cubicBezTo>
                  <a:pt x="4753921" y="193845"/>
                  <a:pt x="4773751" y="197812"/>
                  <a:pt x="4809446" y="213679"/>
                </a:cubicBezTo>
                <a:cubicBezTo>
                  <a:pt x="4809446" y="213679"/>
                  <a:pt x="4809446" y="217645"/>
                  <a:pt x="4801514" y="217645"/>
                </a:cubicBezTo>
                <a:cubicBezTo>
                  <a:pt x="4801514" y="217645"/>
                  <a:pt x="4833242" y="229546"/>
                  <a:pt x="4841174" y="225579"/>
                </a:cubicBezTo>
                <a:cubicBezTo>
                  <a:pt x="4849106" y="233513"/>
                  <a:pt x="4853073" y="237479"/>
                  <a:pt x="4849106" y="241446"/>
                </a:cubicBezTo>
                <a:cubicBezTo>
                  <a:pt x="4864970" y="241446"/>
                  <a:pt x="4904631" y="269214"/>
                  <a:pt x="4928427" y="277147"/>
                </a:cubicBezTo>
                <a:cubicBezTo>
                  <a:pt x="4936360" y="281114"/>
                  <a:pt x="4940326" y="281114"/>
                  <a:pt x="4948258" y="285081"/>
                </a:cubicBezTo>
                <a:cubicBezTo>
                  <a:pt x="5011715" y="312848"/>
                  <a:pt x="5071206" y="356483"/>
                  <a:pt x="5126730" y="392184"/>
                </a:cubicBezTo>
                <a:cubicBezTo>
                  <a:pt x="5146560" y="404084"/>
                  <a:pt x="5186221" y="419951"/>
                  <a:pt x="5178288" y="427885"/>
                </a:cubicBezTo>
                <a:cubicBezTo>
                  <a:pt x="5194153" y="435818"/>
                  <a:pt x="5206051" y="443752"/>
                  <a:pt x="5213983" y="443752"/>
                </a:cubicBezTo>
                <a:cubicBezTo>
                  <a:pt x="5225881" y="455652"/>
                  <a:pt x="5217949" y="455652"/>
                  <a:pt x="5213984" y="455652"/>
                </a:cubicBezTo>
                <a:cubicBezTo>
                  <a:pt x="5170357" y="435818"/>
                  <a:pt x="5122764" y="400117"/>
                  <a:pt x="5091035" y="380284"/>
                </a:cubicBezTo>
                <a:cubicBezTo>
                  <a:pt x="5087070" y="376317"/>
                  <a:pt x="5083104" y="376317"/>
                  <a:pt x="5083103" y="380284"/>
                </a:cubicBezTo>
                <a:cubicBezTo>
                  <a:pt x="5087069" y="380284"/>
                  <a:pt x="5087069" y="380284"/>
                  <a:pt x="5091036" y="384250"/>
                </a:cubicBezTo>
                <a:cubicBezTo>
                  <a:pt x="5095002" y="384250"/>
                  <a:pt x="5098967" y="388217"/>
                  <a:pt x="5098968" y="392184"/>
                </a:cubicBezTo>
                <a:cubicBezTo>
                  <a:pt x="5098968" y="392184"/>
                  <a:pt x="5095002" y="392184"/>
                  <a:pt x="5091035" y="388217"/>
                </a:cubicBezTo>
                <a:cubicBezTo>
                  <a:pt x="5091035" y="388217"/>
                  <a:pt x="5091035" y="388217"/>
                  <a:pt x="5087069" y="388217"/>
                </a:cubicBezTo>
                <a:cubicBezTo>
                  <a:pt x="5126730" y="419951"/>
                  <a:pt x="5170356" y="447719"/>
                  <a:pt x="5217950" y="479453"/>
                </a:cubicBezTo>
                <a:cubicBezTo>
                  <a:pt x="5261576" y="507220"/>
                  <a:pt x="5305202" y="538955"/>
                  <a:pt x="5348829" y="574656"/>
                </a:cubicBezTo>
                <a:cubicBezTo>
                  <a:pt x="5360727" y="578622"/>
                  <a:pt x="5368659" y="582589"/>
                  <a:pt x="5376592" y="590523"/>
                </a:cubicBezTo>
                <a:cubicBezTo>
                  <a:pt x="5416252" y="622257"/>
                  <a:pt x="5440049" y="638124"/>
                  <a:pt x="5471777" y="669858"/>
                </a:cubicBezTo>
                <a:cubicBezTo>
                  <a:pt x="5475743" y="669858"/>
                  <a:pt x="5483675" y="665892"/>
                  <a:pt x="5487641" y="661925"/>
                </a:cubicBezTo>
                <a:cubicBezTo>
                  <a:pt x="5499539" y="669858"/>
                  <a:pt x="5507472" y="673825"/>
                  <a:pt x="5511437" y="673825"/>
                </a:cubicBezTo>
                <a:cubicBezTo>
                  <a:pt x="5511437" y="673825"/>
                  <a:pt x="5507471" y="669858"/>
                  <a:pt x="5507471" y="669858"/>
                </a:cubicBezTo>
                <a:cubicBezTo>
                  <a:pt x="5507471" y="665891"/>
                  <a:pt x="5507471" y="665891"/>
                  <a:pt x="5507471" y="665891"/>
                </a:cubicBezTo>
                <a:cubicBezTo>
                  <a:pt x="5511438" y="665892"/>
                  <a:pt x="5515403" y="669858"/>
                  <a:pt x="5515404" y="673825"/>
                </a:cubicBezTo>
                <a:cubicBezTo>
                  <a:pt x="5515404" y="673825"/>
                  <a:pt x="5519369" y="673825"/>
                  <a:pt x="5519369" y="677792"/>
                </a:cubicBezTo>
                <a:cubicBezTo>
                  <a:pt x="5527301" y="669858"/>
                  <a:pt x="5543166" y="681759"/>
                  <a:pt x="5562995" y="701593"/>
                </a:cubicBezTo>
                <a:cubicBezTo>
                  <a:pt x="5582826" y="721427"/>
                  <a:pt x="5606623" y="745227"/>
                  <a:pt x="5626452" y="765061"/>
                </a:cubicBezTo>
                <a:cubicBezTo>
                  <a:pt x="5630419" y="776961"/>
                  <a:pt x="5610589" y="753161"/>
                  <a:pt x="5610589" y="757128"/>
                </a:cubicBezTo>
                <a:cubicBezTo>
                  <a:pt x="5610589" y="757128"/>
                  <a:pt x="5614555" y="761094"/>
                  <a:pt x="5614555" y="761094"/>
                </a:cubicBezTo>
                <a:cubicBezTo>
                  <a:pt x="5618520" y="765061"/>
                  <a:pt x="5622487" y="765061"/>
                  <a:pt x="5618521" y="769028"/>
                </a:cubicBezTo>
                <a:cubicBezTo>
                  <a:pt x="5618521" y="769028"/>
                  <a:pt x="5618521" y="769028"/>
                  <a:pt x="5614555" y="765061"/>
                </a:cubicBezTo>
                <a:cubicBezTo>
                  <a:pt x="5614555" y="765061"/>
                  <a:pt x="5614555" y="765061"/>
                  <a:pt x="5610588" y="765061"/>
                </a:cubicBezTo>
                <a:cubicBezTo>
                  <a:pt x="5622486" y="776961"/>
                  <a:pt x="5634385" y="788862"/>
                  <a:pt x="5630418" y="792829"/>
                </a:cubicBezTo>
                <a:cubicBezTo>
                  <a:pt x="5618521" y="788862"/>
                  <a:pt x="5598690" y="769028"/>
                  <a:pt x="5590759" y="765061"/>
                </a:cubicBezTo>
                <a:cubicBezTo>
                  <a:pt x="5590759" y="765061"/>
                  <a:pt x="5590759" y="765061"/>
                  <a:pt x="5594724" y="769028"/>
                </a:cubicBezTo>
                <a:cubicBezTo>
                  <a:pt x="5598690" y="772995"/>
                  <a:pt x="5598690" y="772995"/>
                  <a:pt x="5602657" y="776961"/>
                </a:cubicBezTo>
                <a:cubicBezTo>
                  <a:pt x="5602657" y="776961"/>
                  <a:pt x="5598690" y="776961"/>
                  <a:pt x="5598690" y="776961"/>
                </a:cubicBezTo>
                <a:cubicBezTo>
                  <a:pt x="5598690" y="772995"/>
                  <a:pt x="5594725" y="772995"/>
                  <a:pt x="5594725" y="772995"/>
                </a:cubicBezTo>
                <a:cubicBezTo>
                  <a:pt x="5602657" y="776961"/>
                  <a:pt x="5606622" y="788862"/>
                  <a:pt x="5614555" y="796795"/>
                </a:cubicBezTo>
                <a:cubicBezTo>
                  <a:pt x="5650249" y="832496"/>
                  <a:pt x="5693876" y="868197"/>
                  <a:pt x="5729570" y="907865"/>
                </a:cubicBezTo>
                <a:cubicBezTo>
                  <a:pt x="5741468" y="919765"/>
                  <a:pt x="5745434" y="927699"/>
                  <a:pt x="5757333" y="943566"/>
                </a:cubicBezTo>
                <a:cubicBezTo>
                  <a:pt x="5789061" y="979267"/>
                  <a:pt x="5824756" y="1022902"/>
                  <a:pt x="5856484" y="1058602"/>
                </a:cubicBezTo>
                <a:cubicBezTo>
                  <a:pt x="5884247" y="1094304"/>
                  <a:pt x="5908042" y="1122071"/>
                  <a:pt x="5908043" y="1133972"/>
                </a:cubicBezTo>
                <a:cubicBezTo>
                  <a:pt x="5908043" y="1133972"/>
                  <a:pt x="5908043" y="1133972"/>
                  <a:pt x="5908042" y="1137938"/>
                </a:cubicBezTo>
                <a:cubicBezTo>
                  <a:pt x="5908042" y="1137938"/>
                  <a:pt x="5908042" y="1137938"/>
                  <a:pt x="5912009" y="1141905"/>
                </a:cubicBezTo>
                <a:cubicBezTo>
                  <a:pt x="5915975" y="1141905"/>
                  <a:pt x="5915975" y="1145872"/>
                  <a:pt x="5915975" y="1149838"/>
                </a:cubicBezTo>
                <a:cubicBezTo>
                  <a:pt x="5915975" y="1149838"/>
                  <a:pt x="5915975" y="1149838"/>
                  <a:pt x="5912008" y="1145872"/>
                </a:cubicBezTo>
                <a:cubicBezTo>
                  <a:pt x="5912008" y="1145872"/>
                  <a:pt x="5912008" y="1145872"/>
                  <a:pt x="5908042" y="1141905"/>
                </a:cubicBezTo>
                <a:cubicBezTo>
                  <a:pt x="5915974" y="1157772"/>
                  <a:pt x="5927873" y="1173639"/>
                  <a:pt x="5935805" y="1185539"/>
                </a:cubicBezTo>
                <a:cubicBezTo>
                  <a:pt x="5931839" y="1189506"/>
                  <a:pt x="5939771" y="1205373"/>
                  <a:pt x="5931839" y="1205373"/>
                </a:cubicBezTo>
                <a:cubicBezTo>
                  <a:pt x="5987364" y="1280742"/>
                  <a:pt x="6007194" y="1344210"/>
                  <a:pt x="6054787" y="1391812"/>
                </a:cubicBezTo>
                <a:cubicBezTo>
                  <a:pt x="6078583" y="1443380"/>
                  <a:pt x="6078583" y="1479081"/>
                  <a:pt x="6110311" y="1530649"/>
                </a:cubicBezTo>
                <a:cubicBezTo>
                  <a:pt x="6110311" y="1534616"/>
                  <a:pt x="6114277" y="1546516"/>
                  <a:pt x="6118243" y="1550483"/>
                </a:cubicBezTo>
                <a:cubicBezTo>
                  <a:pt x="6130142" y="1574284"/>
                  <a:pt x="6146006" y="1606018"/>
                  <a:pt x="6157904" y="1633786"/>
                </a:cubicBezTo>
                <a:cubicBezTo>
                  <a:pt x="6169802" y="1661553"/>
                  <a:pt x="6177734" y="1693287"/>
                  <a:pt x="6177734" y="1709154"/>
                </a:cubicBezTo>
                <a:cubicBezTo>
                  <a:pt x="6169802" y="1705187"/>
                  <a:pt x="6161869" y="1689320"/>
                  <a:pt x="6153938" y="1669486"/>
                </a:cubicBezTo>
                <a:cubicBezTo>
                  <a:pt x="6149972" y="1649652"/>
                  <a:pt x="6142039" y="1629819"/>
                  <a:pt x="6134108" y="1621885"/>
                </a:cubicBezTo>
                <a:cubicBezTo>
                  <a:pt x="6130142" y="1609984"/>
                  <a:pt x="6130141" y="1602051"/>
                  <a:pt x="6130142" y="1590151"/>
                </a:cubicBezTo>
                <a:cubicBezTo>
                  <a:pt x="6114278" y="1554450"/>
                  <a:pt x="6106345" y="1542549"/>
                  <a:pt x="6090481" y="1514782"/>
                </a:cubicBezTo>
                <a:cubicBezTo>
                  <a:pt x="6098413" y="1518749"/>
                  <a:pt x="6086515" y="1498915"/>
                  <a:pt x="6082549" y="1487014"/>
                </a:cubicBezTo>
                <a:cubicBezTo>
                  <a:pt x="6078583" y="1483048"/>
                  <a:pt x="6066685" y="1471147"/>
                  <a:pt x="6074617" y="1487014"/>
                </a:cubicBezTo>
                <a:cubicBezTo>
                  <a:pt x="6058752" y="1459247"/>
                  <a:pt x="6038922" y="1423546"/>
                  <a:pt x="6019092" y="1383878"/>
                </a:cubicBezTo>
                <a:cubicBezTo>
                  <a:pt x="6003227" y="1348177"/>
                  <a:pt x="5979431" y="1308510"/>
                  <a:pt x="5959602" y="1272808"/>
                </a:cubicBezTo>
                <a:cubicBezTo>
                  <a:pt x="5959602" y="1272808"/>
                  <a:pt x="5955635" y="1264875"/>
                  <a:pt x="5963568" y="1264875"/>
                </a:cubicBezTo>
                <a:cubicBezTo>
                  <a:pt x="5935805" y="1221240"/>
                  <a:pt x="5923907" y="1197439"/>
                  <a:pt x="5900111" y="1181572"/>
                </a:cubicBezTo>
                <a:cubicBezTo>
                  <a:pt x="5888213" y="1157772"/>
                  <a:pt x="5876315" y="1145872"/>
                  <a:pt x="5868382" y="1130005"/>
                </a:cubicBezTo>
                <a:cubicBezTo>
                  <a:pt x="5860450" y="1122071"/>
                  <a:pt x="5868382" y="1133971"/>
                  <a:pt x="5864416" y="1133972"/>
                </a:cubicBezTo>
                <a:cubicBezTo>
                  <a:pt x="5852518" y="1118104"/>
                  <a:pt x="5840619" y="1102237"/>
                  <a:pt x="5828722" y="1086370"/>
                </a:cubicBezTo>
                <a:cubicBezTo>
                  <a:pt x="5840619" y="1086370"/>
                  <a:pt x="5828721" y="1074470"/>
                  <a:pt x="5824755" y="1066536"/>
                </a:cubicBezTo>
                <a:cubicBezTo>
                  <a:pt x="5828721" y="1058603"/>
                  <a:pt x="5844586" y="1070503"/>
                  <a:pt x="5860450" y="1078437"/>
                </a:cubicBezTo>
                <a:cubicBezTo>
                  <a:pt x="5856484" y="1058602"/>
                  <a:pt x="5804925" y="1014968"/>
                  <a:pt x="5789061" y="995134"/>
                </a:cubicBezTo>
                <a:cubicBezTo>
                  <a:pt x="5789061" y="999101"/>
                  <a:pt x="5789061" y="999101"/>
                  <a:pt x="5789061" y="999101"/>
                </a:cubicBezTo>
                <a:cubicBezTo>
                  <a:pt x="5793027" y="1003068"/>
                  <a:pt x="5793027" y="1007034"/>
                  <a:pt x="5793027" y="1007034"/>
                </a:cubicBezTo>
                <a:cubicBezTo>
                  <a:pt x="5789061" y="1003068"/>
                  <a:pt x="5785095" y="1003068"/>
                  <a:pt x="5785095" y="999101"/>
                </a:cubicBezTo>
                <a:cubicBezTo>
                  <a:pt x="5781129" y="1003068"/>
                  <a:pt x="5757332" y="975300"/>
                  <a:pt x="5765264" y="975300"/>
                </a:cubicBezTo>
                <a:cubicBezTo>
                  <a:pt x="5761299" y="975300"/>
                  <a:pt x="5761299" y="975300"/>
                  <a:pt x="5757332" y="971334"/>
                </a:cubicBezTo>
                <a:cubicBezTo>
                  <a:pt x="5757332" y="971334"/>
                  <a:pt x="5757332" y="971334"/>
                  <a:pt x="5757333" y="967367"/>
                </a:cubicBezTo>
                <a:cubicBezTo>
                  <a:pt x="5757333" y="967367"/>
                  <a:pt x="5757333" y="963400"/>
                  <a:pt x="5757333" y="963400"/>
                </a:cubicBezTo>
                <a:cubicBezTo>
                  <a:pt x="5757333" y="963400"/>
                  <a:pt x="5757333" y="963400"/>
                  <a:pt x="5761298" y="967367"/>
                </a:cubicBezTo>
                <a:cubicBezTo>
                  <a:pt x="5737503" y="939599"/>
                  <a:pt x="5753366" y="963400"/>
                  <a:pt x="5749401" y="967367"/>
                </a:cubicBezTo>
                <a:cubicBezTo>
                  <a:pt x="5745435" y="971333"/>
                  <a:pt x="5737502" y="963400"/>
                  <a:pt x="5737502" y="963400"/>
                </a:cubicBezTo>
                <a:cubicBezTo>
                  <a:pt x="5733536" y="967367"/>
                  <a:pt x="5753367" y="991167"/>
                  <a:pt x="5741469" y="983234"/>
                </a:cubicBezTo>
                <a:cubicBezTo>
                  <a:pt x="5729571" y="975300"/>
                  <a:pt x="5717672" y="967367"/>
                  <a:pt x="5705773" y="955466"/>
                </a:cubicBezTo>
                <a:cubicBezTo>
                  <a:pt x="5697842" y="943566"/>
                  <a:pt x="5685944" y="935633"/>
                  <a:pt x="5674045" y="919765"/>
                </a:cubicBezTo>
                <a:cubicBezTo>
                  <a:pt x="5678011" y="911832"/>
                  <a:pt x="5697842" y="931666"/>
                  <a:pt x="5705774" y="935633"/>
                </a:cubicBezTo>
                <a:cubicBezTo>
                  <a:pt x="5713706" y="931666"/>
                  <a:pt x="5697841" y="919765"/>
                  <a:pt x="5697842" y="915799"/>
                </a:cubicBezTo>
                <a:cubicBezTo>
                  <a:pt x="5689910" y="911832"/>
                  <a:pt x="5681977" y="899931"/>
                  <a:pt x="5678012" y="899931"/>
                </a:cubicBezTo>
                <a:cubicBezTo>
                  <a:pt x="5622487" y="836463"/>
                  <a:pt x="5566962" y="804729"/>
                  <a:pt x="5523336" y="749194"/>
                </a:cubicBezTo>
                <a:cubicBezTo>
                  <a:pt x="5515403" y="741261"/>
                  <a:pt x="5503505" y="733327"/>
                  <a:pt x="5495573" y="725393"/>
                </a:cubicBezTo>
                <a:cubicBezTo>
                  <a:pt x="5475743" y="705559"/>
                  <a:pt x="5479709" y="709526"/>
                  <a:pt x="5455913" y="689692"/>
                </a:cubicBezTo>
                <a:cubicBezTo>
                  <a:pt x="5451947" y="685725"/>
                  <a:pt x="5447980" y="685725"/>
                  <a:pt x="5447981" y="689692"/>
                </a:cubicBezTo>
                <a:cubicBezTo>
                  <a:pt x="5416252" y="665892"/>
                  <a:pt x="5396422" y="650024"/>
                  <a:pt x="5376591" y="634157"/>
                </a:cubicBezTo>
                <a:cubicBezTo>
                  <a:pt x="5356762" y="618290"/>
                  <a:pt x="5340897" y="602423"/>
                  <a:pt x="5317100" y="582589"/>
                </a:cubicBezTo>
                <a:cubicBezTo>
                  <a:pt x="5305203" y="578622"/>
                  <a:pt x="5317101" y="590523"/>
                  <a:pt x="5313135" y="598456"/>
                </a:cubicBezTo>
                <a:cubicBezTo>
                  <a:pt x="5305202" y="594490"/>
                  <a:pt x="5305202" y="594490"/>
                  <a:pt x="5301237" y="594489"/>
                </a:cubicBezTo>
                <a:cubicBezTo>
                  <a:pt x="5277440" y="578622"/>
                  <a:pt x="5273474" y="570689"/>
                  <a:pt x="5249678" y="554822"/>
                </a:cubicBezTo>
                <a:cubicBezTo>
                  <a:pt x="5249678" y="550855"/>
                  <a:pt x="5253644" y="550855"/>
                  <a:pt x="5249677" y="546888"/>
                </a:cubicBezTo>
                <a:cubicBezTo>
                  <a:pt x="5253644" y="546888"/>
                  <a:pt x="5257610" y="542921"/>
                  <a:pt x="5273474" y="554822"/>
                </a:cubicBezTo>
                <a:cubicBezTo>
                  <a:pt x="5257610" y="538955"/>
                  <a:pt x="5229847" y="519121"/>
                  <a:pt x="5206051" y="503254"/>
                </a:cubicBezTo>
                <a:cubicBezTo>
                  <a:pt x="5178289" y="487386"/>
                  <a:pt x="5154492" y="471519"/>
                  <a:pt x="5142594" y="455652"/>
                </a:cubicBezTo>
                <a:cubicBezTo>
                  <a:pt x="5091036" y="431852"/>
                  <a:pt x="5063273" y="408051"/>
                  <a:pt x="5015681" y="380283"/>
                </a:cubicBezTo>
                <a:cubicBezTo>
                  <a:pt x="4991884" y="372350"/>
                  <a:pt x="5027579" y="396151"/>
                  <a:pt x="5007749" y="392184"/>
                </a:cubicBezTo>
                <a:cubicBezTo>
                  <a:pt x="4999817" y="384250"/>
                  <a:pt x="4995850" y="388217"/>
                  <a:pt x="4983952" y="380284"/>
                </a:cubicBezTo>
                <a:cubicBezTo>
                  <a:pt x="4991884" y="376317"/>
                  <a:pt x="4976020" y="364416"/>
                  <a:pt x="4991884" y="364416"/>
                </a:cubicBezTo>
                <a:cubicBezTo>
                  <a:pt x="4979986" y="352516"/>
                  <a:pt x="4940325" y="332682"/>
                  <a:pt x="4916529" y="328715"/>
                </a:cubicBezTo>
                <a:cubicBezTo>
                  <a:pt x="4853072" y="285081"/>
                  <a:pt x="4777718" y="253346"/>
                  <a:pt x="4674600" y="213679"/>
                </a:cubicBezTo>
                <a:cubicBezTo>
                  <a:pt x="4698397" y="209712"/>
                  <a:pt x="4730125" y="221612"/>
                  <a:pt x="4761853" y="229546"/>
                </a:cubicBezTo>
                <a:cubicBezTo>
                  <a:pt x="4797548" y="249380"/>
                  <a:pt x="4857039" y="273180"/>
                  <a:pt x="4900665" y="289047"/>
                </a:cubicBezTo>
                <a:cubicBezTo>
                  <a:pt x="4896699" y="289048"/>
                  <a:pt x="4892733" y="285081"/>
                  <a:pt x="4892733" y="285081"/>
                </a:cubicBezTo>
                <a:cubicBezTo>
                  <a:pt x="4896699" y="281114"/>
                  <a:pt x="4900665" y="281114"/>
                  <a:pt x="4904631" y="285081"/>
                </a:cubicBezTo>
                <a:cubicBezTo>
                  <a:pt x="4904631" y="285081"/>
                  <a:pt x="4904631" y="285081"/>
                  <a:pt x="4908597" y="285081"/>
                </a:cubicBezTo>
                <a:cubicBezTo>
                  <a:pt x="4864970" y="261280"/>
                  <a:pt x="4817378" y="245413"/>
                  <a:pt x="4785650" y="217645"/>
                </a:cubicBezTo>
                <a:cubicBezTo>
                  <a:pt x="4757887" y="209712"/>
                  <a:pt x="4718227" y="197812"/>
                  <a:pt x="4722193" y="185911"/>
                </a:cubicBezTo>
                <a:close/>
                <a:moveTo>
                  <a:pt x="1947650" y="777856"/>
                </a:moveTo>
                <a:lnTo>
                  <a:pt x="1935362" y="791245"/>
                </a:lnTo>
                <a:cubicBezTo>
                  <a:pt x="1928321" y="796870"/>
                  <a:pt x="1920035" y="802172"/>
                  <a:pt x="1909737" y="809082"/>
                </a:cubicBezTo>
                <a:cubicBezTo>
                  <a:pt x="1913279" y="803615"/>
                  <a:pt x="1908774" y="804578"/>
                  <a:pt x="1904271" y="805540"/>
                </a:cubicBezTo>
                <a:cubicBezTo>
                  <a:pt x="1882713" y="814856"/>
                  <a:pt x="1864041" y="837684"/>
                  <a:pt x="1846987" y="846036"/>
                </a:cubicBezTo>
                <a:cubicBezTo>
                  <a:pt x="1846987" y="846036"/>
                  <a:pt x="1850529" y="840570"/>
                  <a:pt x="1850529" y="840570"/>
                </a:cubicBezTo>
                <a:cubicBezTo>
                  <a:pt x="1820925" y="856314"/>
                  <a:pt x="1797750" y="880104"/>
                  <a:pt x="1787779" y="877524"/>
                </a:cubicBezTo>
                <a:cubicBezTo>
                  <a:pt x="1787779" y="877524"/>
                  <a:pt x="1788741" y="882029"/>
                  <a:pt x="1784238" y="882991"/>
                </a:cubicBezTo>
                <a:cubicBezTo>
                  <a:pt x="1773612" y="899390"/>
                  <a:pt x="1793246" y="881066"/>
                  <a:pt x="1797750" y="880104"/>
                </a:cubicBezTo>
                <a:cubicBezTo>
                  <a:pt x="1785681" y="889746"/>
                  <a:pt x="1777154" y="893923"/>
                  <a:pt x="1770316" y="897739"/>
                </a:cubicBezTo>
                <a:lnTo>
                  <a:pt x="1753457" y="912815"/>
                </a:lnTo>
                <a:lnTo>
                  <a:pt x="1753020" y="913030"/>
                </a:lnTo>
                <a:lnTo>
                  <a:pt x="1753224" y="903157"/>
                </a:lnTo>
                <a:cubicBezTo>
                  <a:pt x="1752863" y="901468"/>
                  <a:pt x="1750611" y="901949"/>
                  <a:pt x="1742083" y="906126"/>
                </a:cubicBezTo>
                <a:cubicBezTo>
                  <a:pt x="1740794" y="911111"/>
                  <a:pt x="1742401" y="913123"/>
                  <a:pt x="1743445" y="915254"/>
                </a:cubicBezTo>
                <a:lnTo>
                  <a:pt x="1742879" y="918021"/>
                </a:lnTo>
                <a:lnTo>
                  <a:pt x="1735613" y="921596"/>
                </a:lnTo>
                <a:cubicBezTo>
                  <a:pt x="1713871" y="930519"/>
                  <a:pt x="1691059" y="937592"/>
                  <a:pt x="1666447" y="941384"/>
                </a:cubicBezTo>
                <a:cubicBezTo>
                  <a:pt x="1683297" y="910409"/>
                  <a:pt x="1705611" y="895863"/>
                  <a:pt x="1730595" y="884660"/>
                </a:cubicBezTo>
                <a:cubicBezTo>
                  <a:pt x="1789914" y="860254"/>
                  <a:pt x="1846962" y="834378"/>
                  <a:pt x="1900144" y="799552"/>
                </a:cubicBezTo>
                <a:cubicBezTo>
                  <a:pt x="1910366" y="792479"/>
                  <a:pt x="1921080" y="787135"/>
                  <a:pt x="1932099" y="782795"/>
                </a:cubicBezTo>
                <a:close/>
                <a:moveTo>
                  <a:pt x="2248188" y="634910"/>
                </a:moveTo>
                <a:lnTo>
                  <a:pt x="2249855" y="637515"/>
                </a:lnTo>
                <a:cubicBezTo>
                  <a:pt x="2249855" y="637515"/>
                  <a:pt x="2245351" y="638477"/>
                  <a:pt x="2245351" y="638477"/>
                </a:cubicBezTo>
                <a:cubicBezTo>
                  <a:pt x="2240848" y="639439"/>
                  <a:pt x="2236343" y="640402"/>
                  <a:pt x="2237306" y="644906"/>
                </a:cubicBezTo>
                <a:cubicBezTo>
                  <a:pt x="2237306" y="644906"/>
                  <a:pt x="2237306" y="644906"/>
                  <a:pt x="2241810" y="643944"/>
                </a:cubicBezTo>
                <a:cubicBezTo>
                  <a:pt x="2246313" y="642981"/>
                  <a:pt x="2246313" y="642981"/>
                  <a:pt x="2246313" y="642981"/>
                </a:cubicBezTo>
                <a:cubicBezTo>
                  <a:pt x="2214785" y="649717"/>
                  <a:pt x="2158157" y="671235"/>
                  <a:pt x="2139485" y="694062"/>
                </a:cubicBezTo>
                <a:cubicBezTo>
                  <a:pt x="2129352" y="696227"/>
                  <a:pt x="2118050" y="699820"/>
                  <a:pt x="2105648" y="704456"/>
                </a:cubicBezTo>
                <a:lnTo>
                  <a:pt x="2080196" y="714942"/>
                </a:lnTo>
                <a:lnTo>
                  <a:pt x="2084254" y="709377"/>
                </a:lnTo>
                <a:cubicBezTo>
                  <a:pt x="2090808" y="694289"/>
                  <a:pt x="2105370" y="689222"/>
                  <a:pt x="2119532" y="682286"/>
                </a:cubicBezTo>
                <a:close/>
                <a:moveTo>
                  <a:pt x="2411064" y="586743"/>
                </a:moveTo>
                <a:lnTo>
                  <a:pt x="2413620" y="588398"/>
                </a:lnTo>
                <a:cubicBezTo>
                  <a:pt x="2404611" y="590323"/>
                  <a:pt x="2395603" y="592248"/>
                  <a:pt x="2392061" y="597714"/>
                </a:cubicBezTo>
                <a:cubicBezTo>
                  <a:pt x="2387558" y="598676"/>
                  <a:pt x="2378549" y="600601"/>
                  <a:pt x="2374045" y="601563"/>
                </a:cubicBezTo>
                <a:cubicBezTo>
                  <a:pt x="2360533" y="604450"/>
                  <a:pt x="2351525" y="606375"/>
                  <a:pt x="2338013" y="609261"/>
                </a:cubicBezTo>
                <a:cubicBezTo>
                  <a:pt x="2315492" y="614073"/>
                  <a:pt x="2299400" y="626930"/>
                  <a:pt x="2275917" y="627238"/>
                </a:cubicBezTo>
                <a:lnTo>
                  <a:pt x="2276204" y="626130"/>
                </a:lnTo>
                <a:lnTo>
                  <a:pt x="2387086" y="592524"/>
                </a:lnTo>
                <a:close/>
                <a:moveTo>
                  <a:pt x="2522905" y="559776"/>
                </a:moveTo>
                <a:lnTo>
                  <a:pt x="2540871" y="556503"/>
                </a:lnTo>
                <a:lnTo>
                  <a:pt x="2502340" y="564735"/>
                </a:lnTo>
                <a:close/>
                <a:moveTo>
                  <a:pt x="2659387" y="432280"/>
                </a:moveTo>
                <a:lnTo>
                  <a:pt x="2798433" y="411539"/>
                </a:lnTo>
                <a:lnTo>
                  <a:pt x="2817780" y="409701"/>
                </a:lnTo>
                <a:cubicBezTo>
                  <a:pt x="2861544" y="406863"/>
                  <a:pt x="2905643" y="405324"/>
                  <a:pt x="2950086" y="405117"/>
                </a:cubicBezTo>
                <a:cubicBezTo>
                  <a:pt x="2973528" y="404997"/>
                  <a:pt x="2986083" y="404270"/>
                  <a:pt x="2996187" y="398934"/>
                </a:cubicBezTo>
                <a:lnTo>
                  <a:pt x="3005378" y="391284"/>
                </a:lnTo>
                <a:lnTo>
                  <a:pt x="3093771" y="385395"/>
                </a:lnTo>
                <a:cubicBezTo>
                  <a:pt x="3382401" y="377891"/>
                  <a:pt x="3667463" y="417068"/>
                  <a:pt x="3939070" y="497975"/>
                </a:cubicBezTo>
                <a:cubicBezTo>
                  <a:pt x="3930063" y="499900"/>
                  <a:pt x="3924596" y="496358"/>
                  <a:pt x="3925558" y="500862"/>
                </a:cubicBezTo>
                <a:cubicBezTo>
                  <a:pt x="3962860" y="521150"/>
                  <a:pt x="3970907" y="514722"/>
                  <a:pt x="4005322" y="521498"/>
                </a:cubicBezTo>
                <a:cubicBezTo>
                  <a:pt x="4035233" y="529237"/>
                  <a:pt x="4070611" y="540516"/>
                  <a:pt x="4101485" y="552759"/>
                </a:cubicBezTo>
                <a:cubicBezTo>
                  <a:pt x="4107913" y="560806"/>
                  <a:pt x="4148757" y="575627"/>
                  <a:pt x="4157765" y="573703"/>
                </a:cubicBezTo>
                <a:cubicBezTo>
                  <a:pt x="4158727" y="578207"/>
                  <a:pt x="4158727" y="578207"/>
                  <a:pt x="4158727" y="578207"/>
                </a:cubicBezTo>
                <a:cubicBezTo>
                  <a:pt x="4163231" y="577244"/>
                  <a:pt x="4163231" y="577244"/>
                  <a:pt x="4163231" y="577244"/>
                </a:cubicBezTo>
                <a:cubicBezTo>
                  <a:pt x="4164194" y="581748"/>
                  <a:pt x="4164194" y="581748"/>
                  <a:pt x="4168698" y="580786"/>
                </a:cubicBezTo>
                <a:cubicBezTo>
                  <a:pt x="4173202" y="579823"/>
                  <a:pt x="4173202" y="579823"/>
                  <a:pt x="4178668" y="583366"/>
                </a:cubicBezTo>
                <a:cubicBezTo>
                  <a:pt x="4184135" y="586908"/>
                  <a:pt x="4199571" y="593029"/>
                  <a:pt x="4204075" y="592066"/>
                </a:cubicBezTo>
                <a:cubicBezTo>
                  <a:pt x="4230445" y="605271"/>
                  <a:pt x="4256814" y="618476"/>
                  <a:pt x="4286726" y="626215"/>
                </a:cubicBezTo>
                <a:cubicBezTo>
                  <a:pt x="4297658" y="633298"/>
                  <a:pt x="4308591" y="640382"/>
                  <a:pt x="4318562" y="642961"/>
                </a:cubicBezTo>
                <a:cubicBezTo>
                  <a:pt x="4344931" y="656166"/>
                  <a:pt x="4371300" y="669371"/>
                  <a:pt x="4392203" y="679034"/>
                </a:cubicBezTo>
                <a:cubicBezTo>
                  <a:pt x="4392203" y="679034"/>
                  <a:pt x="4387699" y="679996"/>
                  <a:pt x="4387699" y="679996"/>
                </a:cubicBezTo>
                <a:cubicBezTo>
                  <a:pt x="4393166" y="683538"/>
                  <a:pt x="4398632" y="687079"/>
                  <a:pt x="4403136" y="686117"/>
                </a:cubicBezTo>
                <a:cubicBezTo>
                  <a:pt x="4715065" y="845537"/>
                  <a:pt x="4998005" y="1067667"/>
                  <a:pt x="5230091" y="1338337"/>
                </a:cubicBezTo>
                <a:cubicBezTo>
                  <a:pt x="5485311" y="1651162"/>
                  <a:pt x="5672621" y="2020882"/>
                  <a:pt x="5771121" y="2437834"/>
                </a:cubicBezTo>
                <a:cubicBezTo>
                  <a:pt x="5766617" y="2438796"/>
                  <a:pt x="5766617" y="2438796"/>
                  <a:pt x="5762112" y="2439759"/>
                </a:cubicBezTo>
                <a:cubicBezTo>
                  <a:pt x="5744137" y="2377664"/>
                  <a:pt x="5711338" y="2356413"/>
                  <a:pt x="5684663" y="2319726"/>
                </a:cubicBezTo>
                <a:cubicBezTo>
                  <a:pt x="5684663" y="2319726"/>
                  <a:pt x="5682083" y="2329696"/>
                  <a:pt x="5684007" y="2338705"/>
                </a:cubicBezTo>
                <a:cubicBezTo>
                  <a:pt x="5671150" y="2322613"/>
                  <a:pt x="5667956" y="2285618"/>
                  <a:pt x="5657678" y="2259556"/>
                </a:cubicBezTo>
                <a:cubicBezTo>
                  <a:pt x="5643859" y="2238961"/>
                  <a:pt x="5622648" y="2205815"/>
                  <a:pt x="5622648" y="2205815"/>
                </a:cubicBezTo>
                <a:cubicBezTo>
                  <a:pt x="5614602" y="2212244"/>
                  <a:pt x="5618451" y="2230260"/>
                  <a:pt x="5623262" y="2252780"/>
                </a:cubicBezTo>
                <a:cubicBezTo>
                  <a:pt x="5618758" y="2253742"/>
                  <a:pt x="5617796" y="2249238"/>
                  <a:pt x="5617796" y="2249238"/>
                </a:cubicBezTo>
                <a:cubicBezTo>
                  <a:pt x="5616834" y="2244735"/>
                  <a:pt x="5616834" y="2244735"/>
                  <a:pt x="5616834" y="2244735"/>
                </a:cubicBezTo>
                <a:cubicBezTo>
                  <a:pt x="5616834" y="2244735"/>
                  <a:pt x="5615871" y="2240230"/>
                  <a:pt x="5615871" y="2240230"/>
                </a:cubicBezTo>
                <a:cubicBezTo>
                  <a:pt x="5615871" y="2240230"/>
                  <a:pt x="5614909" y="2235726"/>
                  <a:pt x="5613947" y="2231223"/>
                </a:cubicBezTo>
                <a:cubicBezTo>
                  <a:pt x="5609443" y="2232185"/>
                  <a:pt x="5609443" y="2232185"/>
                  <a:pt x="5610406" y="2236688"/>
                </a:cubicBezTo>
                <a:cubicBezTo>
                  <a:pt x="5610406" y="2236688"/>
                  <a:pt x="5611368" y="2241193"/>
                  <a:pt x="5611368" y="2241193"/>
                </a:cubicBezTo>
                <a:cubicBezTo>
                  <a:pt x="5612330" y="2245697"/>
                  <a:pt x="5612330" y="2245697"/>
                  <a:pt x="5612330" y="2245697"/>
                </a:cubicBezTo>
                <a:cubicBezTo>
                  <a:pt x="5597549" y="2220596"/>
                  <a:pt x="5605247" y="2256629"/>
                  <a:pt x="5610713" y="2260171"/>
                </a:cubicBezTo>
                <a:cubicBezTo>
                  <a:pt x="5611675" y="2264674"/>
                  <a:pt x="5616179" y="2263712"/>
                  <a:pt x="5616179" y="2263712"/>
                </a:cubicBezTo>
                <a:cubicBezTo>
                  <a:pt x="5616179" y="2263712"/>
                  <a:pt x="5615217" y="2259209"/>
                  <a:pt x="5615217" y="2259209"/>
                </a:cubicBezTo>
                <a:cubicBezTo>
                  <a:pt x="5618758" y="2253742"/>
                  <a:pt x="5618758" y="2253742"/>
                  <a:pt x="5618758" y="2253742"/>
                </a:cubicBezTo>
                <a:cubicBezTo>
                  <a:pt x="5618758" y="2253742"/>
                  <a:pt x="5620683" y="2262750"/>
                  <a:pt x="5621645" y="2267254"/>
                </a:cubicBezTo>
                <a:cubicBezTo>
                  <a:pt x="5622607" y="2271759"/>
                  <a:pt x="5622607" y="2271759"/>
                  <a:pt x="5622607" y="2271759"/>
                </a:cubicBezTo>
                <a:cubicBezTo>
                  <a:pt x="5629343" y="2303287"/>
                  <a:pt x="5625147" y="2327732"/>
                  <a:pt x="5607785" y="2312602"/>
                </a:cubicBezTo>
                <a:cubicBezTo>
                  <a:pt x="5602974" y="2290082"/>
                  <a:pt x="5598470" y="2291044"/>
                  <a:pt x="5591734" y="2259516"/>
                </a:cubicBezTo>
                <a:cubicBezTo>
                  <a:pt x="5581764" y="2256936"/>
                  <a:pt x="5585613" y="2274952"/>
                  <a:pt x="5577568" y="2281381"/>
                </a:cubicBezTo>
                <a:cubicBezTo>
                  <a:pt x="5555394" y="2243732"/>
                  <a:pt x="5531951" y="2178095"/>
                  <a:pt x="5509432" y="2182907"/>
                </a:cubicBezTo>
                <a:cubicBezTo>
                  <a:pt x="5509432" y="2182907"/>
                  <a:pt x="5508469" y="2178402"/>
                  <a:pt x="5508469" y="2178402"/>
                </a:cubicBezTo>
                <a:cubicBezTo>
                  <a:pt x="5508469" y="2178402"/>
                  <a:pt x="5506545" y="2169395"/>
                  <a:pt x="5506545" y="2169395"/>
                </a:cubicBezTo>
                <a:cubicBezTo>
                  <a:pt x="5501079" y="2165852"/>
                  <a:pt x="5500117" y="2161349"/>
                  <a:pt x="5501079" y="2165852"/>
                </a:cubicBezTo>
                <a:cubicBezTo>
                  <a:pt x="5494650" y="2157807"/>
                  <a:pt x="5491764" y="2144295"/>
                  <a:pt x="5476981" y="2119196"/>
                </a:cubicBezTo>
                <a:cubicBezTo>
                  <a:pt x="5470553" y="2111149"/>
                  <a:pt x="5469591" y="2106645"/>
                  <a:pt x="5468629" y="2102141"/>
                </a:cubicBezTo>
                <a:cubicBezTo>
                  <a:pt x="5468629" y="2102141"/>
                  <a:pt x="5463162" y="2098599"/>
                  <a:pt x="5463162" y="2098599"/>
                </a:cubicBezTo>
                <a:cubicBezTo>
                  <a:pt x="5462200" y="2094096"/>
                  <a:pt x="5462200" y="2094096"/>
                  <a:pt x="5462200" y="2094096"/>
                </a:cubicBezTo>
                <a:cubicBezTo>
                  <a:pt x="5461238" y="2089591"/>
                  <a:pt x="5457696" y="2095058"/>
                  <a:pt x="5457696" y="2095058"/>
                </a:cubicBezTo>
                <a:cubicBezTo>
                  <a:pt x="5456733" y="2090554"/>
                  <a:pt x="5456733" y="2090554"/>
                  <a:pt x="5456733" y="2090554"/>
                </a:cubicBezTo>
                <a:cubicBezTo>
                  <a:pt x="5452230" y="2091516"/>
                  <a:pt x="5448381" y="2073499"/>
                  <a:pt x="5443876" y="2074462"/>
                </a:cubicBezTo>
                <a:cubicBezTo>
                  <a:pt x="5453192" y="2096020"/>
                  <a:pt x="5444839" y="2078966"/>
                  <a:pt x="5442259" y="2088936"/>
                </a:cubicBezTo>
                <a:cubicBezTo>
                  <a:pt x="5431981" y="2062874"/>
                  <a:pt x="5439679" y="2098907"/>
                  <a:pt x="5431327" y="2081853"/>
                </a:cubicBezTo>
                <a:cubicBezTo>
                  <a:pt x="5421049" y="2055791"/>
                  <a:pt x="5416544" y="2056754"/>
                  <a:pt x="5418162" y="2042279"/>
                </a:cubicBezTo>
                <a:cubicBezTo>
                  <a:pt x="5404650" y="2045166"/>
                  <a:pt x="5382169" y="1984034"/>
                  <a:pt x="5359035" y="1941880"/>
                </a:cubicBezTo>
                <a:cubicBezTo>
                  <a:pt x="5358072" y="1937376"/>
                  <a:pt x="5351643" y="1929330"/>
                  <a:pt x="5344253" y="1916780"/>
                </a:cubicBezTo>
                <a:cubicBezTo>
                  <a:pt x="5322081" y="1879131"/>
                  <a:pt x="5307299" y="1854031"/>
                  <a:pt x="5293479" y="1833435"/>
                </a:cubicBezTo>
                <a:cubicBezTo>
                  <a:pt x="5287051" y="1825389"/>
                  <a:pt x="5292517" y="1828931"/>
                  <a:pt x="5290593" y="1819923"/>
                </a:cubicBezTo>
                <a:cubicBezTo>
                  <a:pt x="5286088" y="1820885"/>
                  <a:pt x="5280622" y="1817343"/>
                  <a:pt x="5279659" y="1812840"/>
                </a:cubicBezTo>
                <a:cubicBezTo>
                  <a:pt x="5278697" y="1808335"/>
                  <a:pt x="5290593" y="1819923"/>
                  <a:pt x="5283202" y="1807373"/>
                </a:cubicBezTo>
                <a:cubicBezTo>
                  <a:pt x="5264878" y="1787739"/>
                  <a:pt x="5268419" y="1782274"/>
                  <a:pt x="5242706" y="1750090"/>
                </a:cubicBezTo>
                <a:cubicBezTo>
                  <a:pt x="5251713" y="1748165"/>
                  <a:pt x="5251713" y="1748165"/>
                  <a:pt x="5251713" y="1748165"/>
                </a:cubicBezTo>
                <a:cubicBezTo>
                  <a:pt x="5237894" y="1727570"/>
                  <a:pt x="5231465" y="1719524"/>
                  <a:pt x="5235314" y="1737540"/>
                </a:cubicBezTo>
                <a:cubicBezTo>
                  <a:pt x="5223419" y="1725953"/>
                  <a:pt x="5231465" y="1719524"/>
                  <a:pt x="5215066" y="1708898"/>
                </a:cubicBezTo>
                <a:cubicBezTo>
                  <a:pt x="5220532" y="1712441"/>
                  <a:pt x="5219570" y="1707936"/>
                  <a:pt x="5214104" y="1704395"/>
                </a:cubicBezTo>
                <a:cubicBezTo>
                  <a:pt x="5218608" y="1703433"/>
                  <a:pt x="5218608" y="1703433"/>
                  <a:pt x="5218608" y="1703433"/>
                </a:cubicBezTo>
                <a:cubicBezTo>
                  <a:pt x="5224074" y="1706974"/>
                  <a:pt x="5223112" y="1702470"/>
                  <a:pt x="5223112" y="1702470"/>
                </a:cubicBezTo>
                <a:cubicBezTo>
                  <a:pt x="5222150" y="1697966"/>
                  <a:pt x="5222150" y="1697966"/>
                  <a:pt x="5222150" y="1697966"/>
                </a:cubicBezTo>
                <a:cubicBezTo>
                  <a:pt x="5235008" y="1714058"/>
                  <a:pt x="5224729" y="1687995"/>
                  <a:pt x="5212834" y="1676408"/>
                </a:cubicBezTo>
                <a:cubicBezTo>
                  <a:pt x="5217338" y="1675445"/>
                  <a:pt x="5217338" y="1675445"/>
                  <a:pt x="5217338" y="1675445"/>
                </a:cubicBezTo>
                <a:cubicBezTo>
                  <a:pt x="5217338" y="1675445"/>
                  <a:pt x="5217338" y="1675445"/>
                  <a:pt x="5216376" y="1670942"/>
                </a:cubicBezTo>
                <a:cubicBezTo>
                  <a:pt x="5216376" y="1670942"/>
                  <a:pt x="5210910" y="1667400"/>
                  <a:pt x="5210910" y="1667400"/>
                </a:cubicBezTo>
                <a:cubicBezTo>
                  <a:pt x="5197090" y="1646805"/>
                  <a:pt x="5176842" y="1618163"/>
                  <a:pt x="5156595" y="1589521"/>
                </a:cubicBezTo>
                <a:cubicBezTo>
                  <a:pt x="5131842" y="1561842"/>
                  <a:pt x="5107090" y="1534163"/>
                  <a:pt x="5088767" y="1514530"/>
                </a:cubicBezTo>
                <a:cubicBezTo>
                  <a:pt x="5080413" y="1497476"/>
                  <a:pt x="5056623" y="1474300"/>
                  <a:pt x="5031871" y="1446621"/>
                </a:cubicBezTo>
                <a:cubicBezTo>
                  <a:pt x="5012585" y="1422484"/>
                  <a:pt x="4987833" y="1394804"/>
                  <a:pt x="4977555" y="1368743"/>
                </a:cubicBezTo>
                <a:cubicBezTo>
                  <a:pt x="4967585" y="1366163"/>
                  <a:pt x="4955689" y="1354576"/>
                  <a:pt x="4950224" y="1351033"/>
                </a:cubicBezTo>
                <a:cubicBezTo>
                  <a:pt x="4950224" y="1351033"/>
                  <a:pt x="4949261" y="1346529"/>
                  <a:pt x="4949261" y="1346529"/>
                </a:cubicBezTo>
                <a:cubicBezTo>
                  <a:pt x="4943795" y="1342988"/>
                  <a:pt x="4943795" y="1342988"/>
                  <a:pt x="4942833" y="1338484"/>
                </a:cubicBezTo>
                <a:cubicBezTo>
                  <a:pt x="4938328" y="1339446"/>
                  <a:pt x="4938328" y="1339446"/>
                  <a:pt x="4939291" y="1343950"/>
                </a:cubicBezTo>
                <a:cubicBezTo>
                  <a:pt x="4894290" y="1287629"/>
                  <a:pt x="4813913" y="1220029"/>
                  <a:pt x="4736115" y="1142457"/>
                </a:cubicBezTo>
                <a:cubicBezTo>
                  <a:pt x="4736115" y="1142457"/>
                  <a:pt x="4736115" y="1142457"/>
                  <a:pt x="4735152" y="1137953"/>
                </a:cubicBezTo>
                <a:cubicBezTo>
                  <a:pt x="4748664" y="1135066"/>
                  <a:pt x="4747047" y="1149540"/>
                  <a:pt x="4778882" y="1166287"/>
                </a:cubicBezTo>
                <a:cubicBezTo>
                  <a:pt x="4775341" y="1171753"/>
                  <a:pt x="4776303" y="1176257"/>
                  <a:pt x="4782731" y="1184304"/>
                </a:cubicBezTo>
                <a:cubicBezTo>
                  <a:pt x="4788198" y="1187845"/>
                  <a:pt x="4804597" y="1198470"/>
                  <a:pt x="4821959" y="1213600"/>
                </a:cubicBezTo>
                <a:cubicBezTo>
                  <a:pt x="4839320" y="1228729"/>
                  <a:pt x="4856681" y="1243859"/>
                  <a:pt x="4857643" y="1248362"/>
                </a:cubicBezTo>
                <a:cubicBezTo>
                  <a:pt x="4869538" y="1259950"/>
                  <a:pt x="4893328" y="1283126"/>
                  <a:pt x="4916156" y="1301797"/>
                </a:cubicBezTo>
                <a:cubicBezTo>
                  <a:pt x="4934479" y="1321429"/>
                  <a:pt x="4952803" y="1341064"/>
                  <a:pt x="4953765" y="1345567"/>
                </a:cubicBezTo>
                <a:cubicBezTo>
                  <a:pt x="4969202" y="1351689"/>
                  <a:pt x="4990413" y="1384834"/>
                  <a:pt x="5006812" y="1395460"/>
                </a:cubicBezTo>
                <a:cubicBezTo>
                  <a:pt x="5006812" y="1395460"/>
                  <a:pt x="5007774" y="1399963"/>
                  <a:pt x="5007774" y="1399963"/>
                </a:cubicBezTo>
                <a:cubicBezTo>
                  <a:pt x="5008736" y="1404467"/>
                  <a:pt x="5008736" y="1404467"/>
                  <a:pt x="5008736" y="1404467"/>
                </a:cubicBezTo>
                <a:cubicBezTo>
                  <a:pt x="5008736" y="1404467"/>
                  <a:pt x="5013240" y="1403505"/>
                  <a:pt x="5013240" y="1403505"/>
                </a:cubicBezTo>
                <a:cubicBezTo>
                  <a:pt x="5025135" y="1415093"/>
                  <a:pt x="5020631" y="1416055"/>
                  <a:pt x="5027059" y="1424100"/>
                </a:cubicBezTo>
                <a:cubicBezTo>
                  <a:pt x="5027059" y="1424100"/>
                  <a:pt x="5028022" y="1428605"/>
                  <a:pt x="5028022" y="1428605"/>
                </a:cubicBezTo>
                <a:cubicBezTo>
                  <a:pt x="5028022" y="1428605"/>
                  <a:pt x="5033488" y="1432147"/>
                  <a:pt x="5033488" y="1432147"/>
                </a:cubicBezTo>
                <a:cubicBezTo>
                  <a:pt x="5032526" y="1427642"/>
                  <a:pt x="5032526" y="1427642"/>
                  <a:pt x="5032526" y="1427642"/>
                </a:cubicBezTo>
                <a:cubicBezTo>
                  <a:pt x="5050850" y="1447277"/>
                  <a:pt x="5058241" y="1459826"/>
                  <a:pt x="5074640" y="1470451"/>
                </a:cubicBezTo>
                <a:cubicBezTo>
                  <a:pt x="5070135" y="1471414"/>
                  <a:pt x="5070135" y="1471414"/>
                  <a:pt x="5070135" y="1471414"/>
                </a:cubicBezTo>
                <a:lnTo>
                  <a:pt x="5071097" y="1475917"/>
                </a:lnTo>
                <a:cubicBezTo>
                  <a:pt x="5072060" y="1480421"/>
                  <a:pt x="5076564" y="1479459"/>
                  <a:pt x="5076564" y="1479459"/>
                </a:cubicBezTo>
                <a:cubicBezTo>
                  <a:pt x="5076564" y="1479459"/>
                  <a:pt x="5076564" y="1479459"/>
                  <a:pt x="5081068" y="1478497"/>
                </a:cubicBezTo>
                <a:cubicBezTo>
                  <a:pt x="5082031" y="1483001"/>
                  <a:pt x="5082031" y="1483001"/>
                  <a:pt x="5082031" y="1483001"/>
                </a:cubicBezTo>
                <a:cubicBezTo>
                  <a:pt x="5093925" y="1494589"/>
                  <a:pt x="5090383" y="1500055"/>
                  <a:pt x="5096812" y="1508101"/>
                </a:cubicBezTo>
                <a:cubicBezTo>
                  <a:pt x="5101316" y="1507139"/>
                  <a:pt x="5100354" y="1502634"/>
                  <a:pt x="5106783" y="1510680"/>
                </a:cubicBezTo>
                <a:cubicBezTo>
                  <a:pt x="5107745" y="1515184"/>
                  <a:pt x="5112248" y="1514222"/>
                  <a:pt x="5113211" y="1518726"/>
                </a:cubicBezTo>
                <a:cubicBezTo>
                  <a:pt x="5108707" y="1519688"/>
                  <a:pt x="5108707" y="1519688"/>
                  <a:pt x="5109670" y="1524192"/>
                </a:cubicBezTo>
                <a:cubicBezTo>
                  <a:pt x="5109670" y="1524192"/>
                  <a:pt x="5110632" y="1528696"/>
                  <a:pt x="5115135" y="1527734"/>
                </a:cubicBezTo>
                <a:cubicBezTo>
                  <a:pt x="5115135" y="1527734"/>
                  <a:pt x="5116098" y="1532238"/>
                  <a:pt x="5120602" y="1531276"/>
                </a:cubicBezTo>
                <a:cubicBezTo>
                  <a:pt x="5127031" y="1539322"/>
                  <a:pt x="5157249" y="1570543"/>
                  <a:pt x="5151783" y="1567000"/>
                </a:cubicBezTo>
                <a:cubicBezTo>
                  <a:pt x="5159829" y="1560573"/>
                  <a:pt x="5135383" y="1556375"/>
                  <a:pt x="5143430" y="1549947"/>
                </a:cubicBezTo>
                <a:cubicBezTo>
                  <a:pt x="5137963" y="1546406"/>
                  <a:pt x="5132496" y="1542863"/>
                  <a:pt x="5126069" y="1534818"/>
                </a:cubicBezTo>
                <a:cubicBezTo>
                  <a:pt x="5126069" y="1534818"/>
                  <a:pt x="5126069" y="1534818"/>
                  <a:pt x="5125106" y="1530313"/>
                </a:cubicBezTo>
                <a:cubicBezTo>
                  <a:pt x="5125106" y="1530313"/>
                  <a:pt x="5124144" y="1525809"/>
                  <a:pt x="5124144" y="1525809"/>
                </a:cubicBezTo>
                <a:cubicBezTo>
                  <a:pt x="5123182" y="1521306"/>
                  <a:pt x="5117715" y="1517764"/>
                  <a:pt x="5117715" y="1517764"/>
                </a:cubicBezTo>
                <a:cubicBezTo>
                  <a:pt x="5114828" y="1504252"/>
                  <a:pt x="5100354" y="1502634"/>
                  <a:pt x="5087496" y="1486543"/>
                </a:cubicBezTo>
                <a:cubicBezTo>
                  <a:pt x="5092001" y="1485581"/>
                  <a:pt x="5091038" y="1481077"/>
                  <a:pt x="5085572" y="1477535"/>
                </a:cubicBezTo>
                <a:cubicBezTo>
                  <a:pt x="5084609" y="1473030"/>
                  <a:pt x="5084609" y="1473030"/>
                  <a:pt x="5084609" y="1473030"/>
                </a:cubicBezTo>
                <a:cubicBezTo>
                  <a:pt x="5084609" y="1473030"/>
                  <a:pt x="5083647" y="1468527"/>
                  <a:pt x="5082685" y="1464022"/>
                </a:cubicBezTo>
                <a:cubicBezTo>
                  <a:pt x="5078182" y="1464985"/>
                  <a:pt x="5077219" y="1460480"/>
                  <a:pt x="5078182" y="1464985"/>
                </a:cubicBezTo>
                <a:cubicBezTo>
                  <a:pt x="5078182" y="1464985"/>
                  <a:pt x="5073677" y="1465947"/>
                  <a:pt x="5073677" y="1465947"/>
                </a:cubicBezTo>
                <a:cubicBezTo>
                  <a:pt x="5070790" y="1452435"/>
                  <a:pt x="5062744" y="1458864"/>
                  <a:pt x="5056316" y="1450817"/>
                </a:cubicBezTo>
                <a:cubicBezTo>
                  <a:pt x="5048925" y="1438268"/>
                  <a:pt x="5042496" y="1430222"/>
                  <a:pt x="5037030" y="1426680"/>
                </a:cubicBezTo>
                <a:cubicBezTo>
                  <a:pt x="5037030" y="1426680"/>
                  <a:pt x="5036068" y="1422176"/>
                  <a:pt x="5036068" y="1422176"/>
                </a:cubicBezTo>
                <a:cubicBezTo>
                  <a:pt x="5036068" y="1422176"/>
                  <a:pt x="5036068" y="1422176"/>
                  <a:pt x="5035106" y="1417673"/>
                </a:cubicBezTo>
                <a:cubicBezTo>
                  <a:pt x="5024173" y="1410588"/>
                  <a:pt x="5024173" y="1410588"/>
                  <a:pt x="5017744" y="1402543"/>
                </a:cubicBezTo>
                <a:cubicBezTo>
                  <a:pt x="5018706" y="1407047"/>
                  <a:pt x="5018706" y="1407047"/>
                  <a:pt x="5023210" y="1406085"/>
                </a:cubicBezTo>
                <a:cubicBezTo>
                  <a:pt x="5023210" y="1406085"/>
                  <a:pt x="5023210" y="1406085"/>
                  <a:pt x="5022248" y="1401581"/>
                </a:cubicBezTo>
                <a:cubicBezTo>
                  <a:pt x="5022248" y="1401581"/>
                  <a:pt x="5016781" y="1398039"/>
                  <a:pt x="5016781" y="1398039"/>
                </a:cubicBezTo>
                <a:cubicBezTo>
                  <a:pt x="5011316" y="1394497"/>
                  <a:pt x="5011316" y="1394497"/>
                  <a:pt x="5011316" y="1394497"/>
                </a:cubicBezTo>
                <a:cubicBezTo>
                  <a:pt x="5010354" y="1389993"/>
                  <a:pt x="5010354" y="1389993"/>
                  <a:pt x="5003925" y="1381948"/>
                </a:cubicBezTo>
                <a:cubicBezTo>
                  <a:pt x="5004887" y="1386451"/>
                  <a:pt x="4999420" y="1382910"/>
                  <a:pt x="4992992" y="1374863"/>
                </a:cubicBezTo>
                <a:cubicBezTo>
                  <a:pt x="4997496" y="1373901"/>
                  <a:pt x="4998458" y="1378406"/>
                  <a:pt x="5002962" y="1377443"/>
                </a:cubicBezTo>
                <a:cubicBezTo>
                  <a:pt x="4991068" y="1365856"/>
                  <a:pt x="4992992" y="1374863"/>
                  <a:pt x="4986564" y="1366818"/>
                </a:cubicBezTo>
                <a:cubicBezTo>
                  <a:pt x="4979172" y="1354268"/>
                  <a:pt x="4985601" y="1362314"/>
                  <a:pt x="4968240" y="1347184"/>
                </a:cubicBezTo>
                <a:cubicBezTo>
                  <a:pt x="4971781" y="1341718"/>
                  <a:pt x="4977248" y="1345260"/>
                  <a:pt x="4981752" y="1344297"/>
                </a:cubicBezTo>
                <a:cubicBezTo>
                  <a:pt x="4970819" y="1337214"/>
                  <a:pt x="4965353" y="1333672"/>
                  <a:pt x="4959887" y="1330131"/>
                </a:cubicBezTo>
                <a:cubicBezTo>
                  <a:pt x="4964391" y="1329169"/>
                  <a:pt x="4964391" y="1329169"/>
                  <a:pt x="4964391" y="1329169"/>
                </a:cubicBezTo>
                <a:cubicBezTo>
                  <a:pt x="4964391" y="1329169"/>
                  <a:pt x="4964391" y="1329169"/>
                  <a:pt x="4963429" y="1324664"/>
                </a:cubicBezTo>
                <a:cubicBezTo>
                  <a:pt x="4963429" y="1324664"/>
                  <a:pt x="4958925" y="1325627"/>
                  <a:pt x="4957962" y="1321122"/>
                </a:cubicBezTo>
                <a:cubicBezTo>
                  <a:pt x="4952496" y="1317580"/>
                  <a:pt x="4946067" y="1309535"/>
                  <a:pt x="4941563" y="1310497"/>
                </a:cubicBezTo>
                <a:cubicBezTo>
                  <a:pt x="4941563" y="1310497"/>
                  <a:pt x="4936097" y="1306955"/>
                  <a:pt x="4935134" y="1302452"/>
                </a:cubicBezTo>
                <a:cubicBezTo>
                  <a:pt x="4935134" y="1302452"/>
                  <a:pt x="4935134" y="1302452"/>
                  <a:pt x="4929668" y="1298910"/>
                </a:cubicBezTo>
                <a:cubicBezTo>
                  <a:pt x="4929668" y="1298910"/>
                  <a:pt x="4929668" y="1298910"/>
                  <a:pt x="4930630" y="1303414"/>
                </a:cubicBezTo>
                <a:cubicBezTo>
                  <a:pt x="4930630" y="1303414"/>
                  <a:pt x="4930630" y="1303414"/>
                  <a:pt x="4931592" y="1307917"/>
                </a:cubicBezTo>
                <a:cubicBezTo>
                  <a:pt x="4915193" y="1297292"/>
                  <a:pt x="4907802" y="1284743"/>
                  <a:pt x="4901375" y="1276697"/>
                </a:cubicBezTo>
                <a:cubicBezTo>
                  <a:pt x="4905878" y="1275735"/>
                  <a:pt x="4911345" y="1279277"/>
                  <a:pt x="4915849" y="1278314"/>
                </a:cubicBezTo>
                <a:cubicBezTo>
                  <a:pt x="4897525" y="1258680"/>
                  <a:pt x="4879201" y="1239048"/>
                  <a:pt x="4883050" y="1257063"/>
                </a:cubicBezTo>
                <a:cubicBezTo>
                  <a:pt x="4869231" y="1236468"/>
                  <a:pt x="4869231" y="1236468"/>
                  <a:pt x="4852832" y="1225842"/>
                </a:cubicBezTo>
                <a:cubicBezTo>
                  <a:pt x="4852832" y="1225842"/>
                  <a:pt x="4857337" y="1224880"/>
                  <a:pt x="4858299" y="1229384"/>
                </a:cubicBezTo>
                <a:cubicBezTo>
                  <a:pt x="4858299" y="1229384"/>
                  <a:pt x="4862802" y="1228422"/>
                  <a:pt x="4862802" y="1228422"/>
                </a:cubicBezTo>
                <a:cubicBezTo>
                  <a:pt x="4868269" y="1231963"/>
                  <a:pt x="4867307" y="1227460"/>
                  <a:pt x="4867307" y="1227460"/>
                </a:cubicBezTo>
                <a:cubicBezTo>
                  <a:pt x="4866344" y="1222956"/>
                  <a:pt x="4866344" y="1222956"/>
                  <a:pt x="4860878" y="1219413"/>
                </a:cubicBezTo>
                <a:cubicBezTo>
                  <a:pt x="4865382" y="1218451"/>
                  <a:pt x="4865382" y="1218451"/>
                  <a:pt x="4865382" y="1218451"/>
                </a:cubicBezTo>
                <a:cubicBezTo>
                  <a:pt x="4866344" y="1222956"/>
                  <a:pt x="4870849" y="1221993"/>
                  <a:pt x="4870849" y="1221993"/>
                </a:cubicBezTo>
                <a:cubicBezTo>
                  <a:pt x="4871811" y="1226498"/>
                  <a:pt x="4871811" y="1226498"/>
                  <a:pt x="4871811" y="1226498"/>
                </a:cubicBezTo>
                <a:cubicBezTo>
                  <a:pt x="4871811" y="1226498"/>
                  <a:pt x="4877276" y="1230039"/>
                  <a:pt x="4877276" y="1230039"/>
                </a:cubicBezTo>
                <a:cubicBezTo>
                  <a:pt x="4877276" y="1230039"/>
                  <a:pt x="4882743" y="1233581"/>
                  <a:pt x="4882743" y="1233581"/>
                </a:cubicBezTo>
                <a:cubicBezTo>
                  <a:pt x="4924857" y="1276390"/>
                  <a:pt x="4961504" y="1315656"/>
                  <a:pt x="5003618" y="1358465"/>
                </a:cubicBezTo>
                <a:cubicBezTo>
                  <a:pt x="5004580" y="1362969"/>
                  <a:pt x="5004580" y="1362969"/>
                  <a:pt x="5004580" y="1362969"/>
                </a:cubicBezTo>
                <a:cubicBezTo>
                  <a:pt x="5005542" y="1367472"/>
                  <a:pt x="5010045" y="1366510"/>
                  <a:pt x="5010045" y="1366510"/>
                </a:cubicBezTo>
                <a:cubicBezTo>
                  <a:pt x="5026446" y="1377136"/>
                  <a:pt x="5021941" y="1378098"/>
                  <a:pt x="5033836" y="1389686"/>
                </a:cubicBezTo>
                <a:cubicBezTo>
                  <a:pt x="5034798" y="1394190"/>
                  <a:pt x="5035760" y="1398694"/>
                  <a:pt x="5041227" y="1402236"/>
                </a:cubicBezTo>
                <a:cubicBezTo>
                  <a:pt x="5042189" y="1406739"/>
                  <a:pt x="5046693" y="1405777"/>
                  <a:pt x="5046693" y="1405777"/>
                </a:cubicBezTo>
                <a:cubicBezTo>
                  <a:pt x="5058588" y="1417364"/>
                  <a:pt x="5065979" y="1429915"/>
                  <a:pt x="5075949" y="1432494"/>
                </a:cubicBezTo>
                <a:cubicBezTo>
                  <a:pt x="5075949" y="1432494"/>
                  <a:pt x="5081416" y="1436036"/>
                  <a:pt x="5081416" y="1436036"/>
                </a:cubicBezTo>
                <a:cubicBezTo>
                  <a:pt x="5082378" y="1440541"/>
                  <a:pt x="5083340" y="1445044"/>
                  <a:pt x="5084302" y="1449548"/>
                </a:cubicBezTo>
                <a:cubicBezTo>
                  <a:pt x="5088807" y="1448586"/>
                  <a:pt x="5102626" y="1469181"/>
                  <a:pt x="5113559" y="1476265"/>
                </a:cubicBezTo>
                <a:cubicBezTo>
                  <a:pt x="5113559" y="1476265"/>
                  <a:pt x="5114521" y="1480769"/>
                  <a:pt x="5119025" y="1479807"/>
                </a:cubicBezTo>
                <a:cubicBezTo>
                  <a:pt x="5119987" y="1484311"/>
                  <a:pt x="5119987" y="1484311"/>
                  <a:pt x="5119987" y="1484311"/>
                </a:cubicBezTo>
                <a:cubicBezTo>
                  <a:pt x="5146664" y="1520998"/>
                  <a:pt x="5174303" y="1562189"/>
                  <a:pt x="5205484" y="1597915"/>
                </a:cubicBezTo>
                <a:cubicBezTo>
                  <a:pt x="5206446" y="1602418"/>
                  <a:pt x="5211913" y="1605960"/>
                  <a:pt x="5217379" y="1609503"/>
                </a:cubicBezTo>
                <a:cubicBezTo>
                  <a:pt x="5218341" y="1614006"/>
                  <a:pt x="5219303" y="1618511"/>
                  <a:pt x="5220266" y="1623015"/>
                </a:cubicBezTo>
                <a:cubicBezTo>
                  <a:pt x="5219303" y="1618511"/>
                  <a:pt x="5224770" y="1622052"/>
                  <a:pt x="5229274" y="1621090"/>
                </a:cubicBezTo>
                <a:cubicBezTo>
                  <a:pt x="5230236" y="1625593"/>
                  <a:pt x="5235702" y="1629136"/>
                  <a:pt x="5235702" y="1629136"/>
                </a:cubicBezTo>
                <a:cubicBezTo>
                  <a:pt x="5249522" y="1649732"/>
                  <a:pt x="5258838" y="1671289"/>
                  <a:pt x="5271695" y="1687381"/>
                </a:cubicBezTo>
                <a:cubicBezTo>
                  <a:pt x="5271695" y="1687381"/>
                  <a:pt x="5272657" y="1691885"/>
                  <a:pt x="5272657" y="1691885"/>
                </a:cubicBezTo>
                <a:cubicBezTo>
                  <a:pt x="5273619" y="1696389"/>
                  <a:pt x="5273619" y="1696389"/>
                  <a:pt x="5274581" y="1700893"/>
                </a:cubicBezTo>
                <a:cubicBezTo>
                  <a:pt x="5279086" y="1699931"/>
                  <a:pt x="5279086" y="1699931"/>
                  <a:pt x="5279086" y="1699931"/>
                </a:cubicBezTo>
                <a:cubicBezTo>
                  <a:pt x="5298371" y="1724068"/>
                  <a:pt x="5316695" y="1743702"/>
                  <a:pt x="5325048" y="1760755"/>
                </a:cubicBezTo>
                <a:cubicBezTo>
                  <a:pt x="5341447" y="1771380"/>
                  <a:pt x="5359115" y="1809993"/>
                  <a:pt x="5380326" y="1843138"/>
                </a:cubicBezTo>
                <a:cubicBezTo>
                  <a:pt x="5391259" y="1850222"/>
                  <a:pt x="5402499" y="1880788"/>
                  <a:pt x="5408928" y="1888834"/>
                </a:cubicBezTo>
                <a:cubicBezTo>
                  <a:pt x="5408928" y="1888834"/>
                  <a:pt x="5409890" y="1893338"/>
                  <a:pt x="5409890" y="1893338"/>
                </a:cubicBezTo>
                <a:cubicBezTo>
                  <a:pt x="5409890" y="1893338"/>
                  <a:pt x="5410852" y="1897842"/>
                  <a:pt x="5410852" y="1897842"/>
                </a:cubicBezTo>
                <a:cubicBezTo>
                  <a:pt x="5411815" y="1902346"/>
                  <a:pt x="5411815" y="1902346"/>
                  <a:pt x="5411815" y="1902346"/>
                </a:cubicBezTo>
                <a:cubicBezTo>
                  <a:pt x="5417280" y="1905888"/>
                  <a:pt x="5417280" y="1905888"/>
                  <a:pt x="5416318" y="1901384"/>
                </a:cubicBezTo>
                <a:cubicBezTo>
                  <a:pt x="5423709" y="1913934"/>
                  <a:pt x="5421785" y="1904926"/>
                  <a:pt x="5426289" y="1903964"/>
                </a:cubicBezTo>
                <a:cubicBezTo>
                  <a:pt x="5424671" y="1918438"/>
                  <a:pt x="5438184" y="1915551"/>
                  <a:pt x="5442032" y="1933567"/>
                </a:cubicBezTo>
                <a:cubicBezTo>
                  <a:pt x="5445575" y="1928101"/>
                  <a:pt x="5448461" y="1941613"/>
                  <a:pt x="5452966" y="1940651"/>
                </a:cubicBezTo>
                <a:cubicBezTo>
                  <a:pt x="5440108" y="1924559"/>
                  <a:pt x="5428868" y="1893993"/>
                  <a:pt x="5418898" y="1891414"/>
                </a:cubicBezTo>
                <a:cubicBezTo>
                  <a:pt x="5418898" y="1891414"/>
                  <a:pt x="5417936" y="1886909"/>
                  <a:pt x="5416973" y="1882405"/>
                </a:cubicBezTo>
                <a:cubicBezTo>
                  <a:pt x="5416973" y="1882405"/>
                  <a:pt x="5416011" y="1877901"/>
                  <a:pt x="5411507" y="1878863"/>
                </a:cubicBezTo>
                <a:cubicBezTo>
                  <a:pt x="5405733" y="1851839"/>
                  <a:pt x="5387410" y="1832206"/>
                  <a:pt x="5373590" y="1811610"/>
                </a:cubicBezTo>
                <a:cubicBezTo>
                  <a:pt x="5338560" y="1757869"/>
                  <a:pt x="5308034" y="1703165"/>
                  <a:pt x="5274930" y="1658432"/>
                </a:cubicBezTo>
                <a:cubicBezTo>
                  <a:pt x="5248253" y="1621744"/>
                  <a:pt x="5216765" y="1562538"/>
                  <a:pt x="5173689" y="1515224"/>
                </a:cubicBezTo>
                <a:cubicBezTo>
                  <a:pt x="5167260" y="1507179"/>
                  <a:pt x="5157290" y="1504599"/>
                  <a:pt x="5155366" y="1495591"/>
                </a:cubicBezTo>
                <a:cubicBezTo>
                  <a:pt x="5124184" y="1459866"/>
                  <a:pt x="5102012" y="1422217"/>
                  <a:pt x="5077260" y="1394538"/>
                </a:cubicBezTo>
                <a:cubicBezTo>
                  <a:pt x="5054432" y="1375866"/>
                  <a:pt x="5066326" y="1387454"/>
                  <a:pt x="5047041" y="1363316"/>
                </a:cubicBezTo>
                <a:cubicBezTo>
                  <a:pt x="5026793" y="1334675"/>
                  <a:pt x="5003003" y="1311500"/>
                  <a:pt x="4981137" y="1297332"/>
                </a:cubicBezTo>
                <a:cubicBezTo>
                  <a:pt x="4954460" y="1260645"/>
                  <a:pt x="4897873" y="1216220"/>
                  <a:pt x="4867654" y="1184998"/>
                </a:cubicBezTo>
                <a:cubicBezTo>
                  <a:pt x="4855759" y="1173411"/>
                  <a:pt x="4852217" y="1178877"/>
                  <a:pt x="4840323" y="1167290"/>
                </a:cubicBezTo>
                <a:cubicBezTo>
                  <a:pt x="4848368" y="1160861"/>
                  <a:pt x="4825540" y="1142190"/>
                  <a:pt x="4809142" y="1131565"/>
                </a:cubicBezTo>
                <a:cubicBezTo>
                  <a:pt x="4809142" y="1131565"/>
                  <a:pt x="4804638" y="1132527"/>
                  <a:pt x="4799171" y="1128985"/>
                </a:cubicBezTo>
                <a:cubicBezTo>
                  <a:pt x="4782773" y="1118360"/>
                  <a:pt x="4767028" y="1088756"/>
                  <a:pt x="4740659" y="1075551"/>
                </a:cubicBezTo>
                <a:cubicBezTo>
                  <a:pt x="4735193" y="1072010"/>
                  <a:pt x="4731650" y="1077476"/>
                  <a:pt x="4720718" y="1070392"/>
                </a:cubicBezTo>
                <a:cubicBezTo>
                  <a:pt x="4720718" y="1070392"/>
                  <a:pt x="4717831" y="1056880"/>
                  <a:pt x="4707860" y="1054300"/>
                </a:cubicBezTo>
                <a:cubicBezTo>
                  <a:pt x="4661243" y="1012454"/>
                  <a:pt x="4591143" y="970915"/>
                  <a:pt x="4541946" y="939039"/>
                </a:cubicBezTo>
                <a:cubicBezTo>
                  <a:pt x="4520081" y="924872"/>
                  <a:pt x="4497253" y="906201"/>
                  <a:pt x="4469921" y="888492"/>
                </a:cubicBezTo>
                <a:cubicBezTo>
                  <a:pt x="4458989" y="881409"/>
                  <a:pt x="4439048" y="876249"/>
                  <a:pt x="4428114" y="869166"/>
                </a:cubicBezTo>
                <a:cubicBezTo>
                  <a:pt x="4428114" y="869166"/>
                  <a:pt x="4416220" y="857578"/>
                  <a:pt x="4416220" y="857578"/>
                </a:cubicBezTo>
                <a:cubicBezTo>
                  <a:pt x="4405287" y="850495"/>
                  <a:pt x="4400783" y="851458"/>
                  <a:pt x="4395317" y="847916"/>
                </a:cubicBezTo>
                <a:cubicBezTo>
                  <a:pt x="4394354" y="843411"/>
                  <a:pt x="4394354" y="843411"/>
                  <a:pt x="4394354" y="843411"/>
                </a:cubicBezTo>
                <a:cubicBezTo>
                  <a:pt x="4407866" y="840525"/>
                  <a:pt x="4417182" y="862083"/>
                  <a:pt x="4419762" y="852112"/>
                </a:cubicBezTo>
                <a:cubicBezTo>
                  <a:pt x="4419762" y="852112"/>
                  <a:pt x="4419762" y="852112"/>
                  <a:pt x="4420724" y="856616"/>
                </a:cubicBezTo>
                <a:cubicBezTo>
                  <a:pt x="4430694" y="859196"/>
                  <a:pt x="4430694" y="859196"/>
                  <a:pt x="4430694" y="859196"/>
                </a:cubicBezTo>
                <a:cubicBezTo>
                  <a:pt x="4430694" y="859196"/>
                  <a:pt x="4435199" y="858234"/>
                  <a:pt x="4435199" y="858234"/>
                </a:cubicBezTo>
                <a:cubicBezTo>
                  <a:pt x="4435199" y="858234"/>
                  <a:pt x="4436161" y="862737"/>
                  <a:pt x="4440664" y="861775"/>
                </a:cubicBezTo>
                <a:cubicBezTo>
                  <a:pt x="4440664" y="861775"/>
                  <a:pt x="4445168" y="860813"/>
                  <a:pt x="4445168" y="860813"/>
                </a:cubicBezTo>
                <a:cubicBezTo>
                  <a:pt x="4461567" y="871438"/>
                  <a:pt x="4460605" y="866935"/>
                  <a:pt x="4477005" y="877560"/>
                </a:cubicBezTo>
                <a:cubicBezTo>
                  <a:pt x="4477005" y="877560"/>
                  <a:pt x="4482471" y="881101"/>
                  <a:pt x="4482471" y="881101"/>
                </a:cubicBezTo>
                <a:cubicBezTo>
                  <a:pt x="4482471" y="881101"/>
                  <a:pt x="4482471" y="881101"/>
                  <a:pt x="4486975" y="880139"/>
                </a:cubicBezTo>
                <a:cubicBezTo>
                  <a:pt x="4486975" y="880139"/>
                  <a:pt x="4487937" y="884643"/>
                  <a:pt x="4487937" y="884643"/>
                </a:cubicBezTo>
                <a:cubicBezTo>
                  <a:pt x="4494366" y="892688"/>
                  <a:pt x="4468959" y="883988"/>
                  <a:pt x="4484395" y="890110"/>
                </a:cubicBezTo>
                <a:cubicBezTo>
                  <a:pt x="4489862" y="893651"/>
                  <a:pt x="4493404" y="888185"/>
                  <a:pt x="4507878" y="889801"/>
                </a:cubicBezTo>
                <a:cubicBezTo>
                  <a:pt x="4515269" y="902352"/>
                  <a:pt x="4524277" y="900428"/>
                  <a:pt x="4547105" y="919098"/>
                </a:cubicBezTo>
                <a:cubicBezTo>
                  <a:pt x="4542600" y="920061"/>
                  <a:pt x="4542600" y="920061"/>
                  <a:pt x="4542600" y="920061"/>
                </a:cubicBezTo>
                <a:cubicBezTo>
                  <a:pt x="4548067" y="923603"/>
                  <a:pt x="4548067" y="923603"/>
                  <a:pt x="4548067" y="923603"/>
                </a:cubicBezTo>
                <a:cubicBezTo>
                  <a:pt x="4549992" y="932610"/>
                  <a:pt x="4538097" y="921023"/>
                  <a:pt x="4533593" y="921985"/>
                </a:cubicBezTo>
                <a:cubicBezTo>
                  <a:pt x="4545487" y="933573"/>
                  <a:pt x="4549992" y="932610"/>
                  <a:pt x="4558999" y="930686"/>
                </a:cubicBezTo>
                <a:cubicBezTo>
                  <a:pt x="4559962" y="935190"/>
                  <a:pt x="4559962" y="935190"/>
                  <a:pt x="4565428" y="938732"/>
                </a:cubicBezTo>
                <a:cubicBezTo>
                  <a:pt x="4566391" y="943236"/>
                  <a:pt x="4570895" y="942274"/>
                  <a:pt x="4570895" y="942274"/>
                </a:cubicBezTo>
                <a:cubicBezTo>
                  <a:pt x="4574437" y="936808"/>
                  <a:pt x="4574437" y="936808"/>
                  <a:pt x="4574437" y="936808"/>
                </a:cubicBezTo>
                <a:cubicBezTo>
                  <a:pt x="4582789" y="953861"/>
                  <a:pt x="4588911" y="938424"/>
                  <a:pt x="4607235" y="958058"/>
                </a:cubicBezTo>
                <a:cubicBezTo>
                  <a:pt x="4612701" y="961599"/>
                  <a:pt x="4612701" y="961599"/>
                  <a:pt x="4612701" y="961599"/>
                </a:cubicBezTo>
                <a:cubicBezTo>
                  <a:pt x="4612701" y="961599"/>
                  <a:pt x="4617205" y="960637"/>
                  <a:pt x="4617205" y="960637"/>
                </a:cubicBezTo>
                <a:cubicBezTo>
                  <a:pt x="4656431" y="989934"/>
                  <a:pt x="4689230" y="1011184"/>
                  <a:pt x="4721066" y="1027932"/>
                </a:cubicBezTo>
                <a:cubicBezTo>
                  <a:pt x="4716561" y="1028894"/>
                  <a:pt x="4720410" y="1046910"/>
                  <a:pt x="4728457" y="1040481"/>
                </a:cubicBezTo>
                <a:cubicBezTo>
                  <a:pt x="4722028" y="1032435"/>
                  <a:pt x="4731999" y="1035015"/>
                  <a:pt x="4738427" y="1043060"/>
                </a:cubicBezTo>
                <a:cubicBezTo>
                  <a:pt x="4755788" y="1058190"/>
                  <a:pt x="4788586" y="1079440"/>
                  <a:pt x="4817842" y="1106158"/>
                </a:cubicBezTo>
                <a:cubicBezTo>
                  <a:pt x="4846136" y="1128370"/>
                  <a:pt x="4875393" y="1155087"/>
                  <a:pt x="4898221" y="1173759"/>
                </a:cubicBezTo>
                <a:cubicBezTo>
                  <a:pt x="4892754" y="1170217"/>
                  <a:pt x="4901108" y="1187271"/>
                  <a:pt x="4905611" y="1186309"/>
                </a:cubicBezTo>
                <a:cubicBezTo>
                  <a:pt x="4899183" y="1178262"/>
                  <a:pt x="4903687" y="1177300"/>
                  <a:pt x="4909153" y="1180842"/>
                </a:cubicBezTo>
                <a:cubicBezTo>
                  <a:pt x="4911078" y="1189850"/>
                  <a:pt x="4933906" y="1208521"/>
                  <a:pt x="4951267" y="1223651"/>
                </a:cubicBezTo>
                <a:cubicBezTo>
                  <a:pt x="4968628" y="1238780"/>
                  <a:pt x="4985027" y="1249405"/>
                  <a:pt x="4980523" y="1250367"/>
                </a:cubicBezTo>
                <a:cubicBezTo>
                  <a:pt x="5002389" y="1264535"/>
                  <a:pt x="5015246" y="1280627"/>
                  <a:pt x="5028102" y="1296718"/>
                </a:cubicBezTo>
                <a:cubicBezTo>
                  <a:pt x="5046427" y="1316351"/>
                  <a:pt x="5060246" y="1336947"/>
                  <a:pt x="5088540" y="1359160"/>
                </a:cubicBezTo>
                <a:cubicBezTo>
                  <a:pt x="5088540" y="1359160"/>
                  <a:pt x="5089502" y="1363664"/>
                  <a:pt x="5090465" y="1368168"/>
                </a:cubicBezTo>
                <a:cubicBezTo>
                  <a:pt x="5109443" y="1368823"/>
                  <a:pt x="5135465" y="1424489"/>
                  <a:pt x="5152826" y="1439619"/>
                </a:cubicBezTo>
                <a:cubicBezTo>
                  <a:pt x="5158293" y="1443159"/>
                  <a:pt x="5157331" y="1438656"/>
                  <a:pt x="5163758" y="1446702"/>
                </a:cubicBezTo>
                <a:cubicBezTo>
                  <a:pt x="5175654" y="1458289"/>
                  <a:pt x="5178541" y="1471801"/>
                  <a:pt x="5190435" y="1483389"/>
                </a:cubicBezTo>
                <a:cubicBezTo>
                  <a:pt x="5196864" y="1491435"/>
                  <a:pt x="5202331" y="1494976"/>
                  <a:pt x="5213263" y="1502060"/>
                </a:cubicBezTo>
                <a:cubicBezTo>
                  <a:pt x="5232549" y="1526198"/>
                  <a:pt x="5250218" y="1564809"/>
                  <a:pt x="5270466" y="1593451"/>
                </a:cubicBezTo>
                <a:cubicBezTo>
                  <a:pt x="5296180" y="1625635"/>
                  <a:pt x="5325744" y="1675834"/>
                  <a:pt x="5352421" y="1712521"/>
                </a:cubicBezTo>
                <a:cubicBezTo>
                  <a:pt x="5359811" y="1725071"/>
                  <a:pt x="5371706" y="1736658"/>
                  <a:pt x="5378135" y="1744704"/>
                </a:cubicBezTo>
                <a:cubicBezTo>
                  <a:pt x="5378135" y="1744704"/>
                  <a:pt x="5372669" y="1741162"/>
                  <a:pt x="5372669" y="1741162"/>
                </a:cubicBezTo>
                <a:cubicBezTo>
                  <a:pt x="5381022" y="1758217"/>
                  <a:pt x="5393879" y="1774309"/>
                  <a:pt x="5401270" y="1786858"/>
                </a:cubicBezTo>
                <a:cubicBezTo>
                  <a:pt x="5402232" y="1791362"/>
                  <a:pt x="5404157" y="1800370"/>
                  <a:pt x="5404157" y="1800370"/>
                </a:cubicBezTo>
                <a:cubicBezTo>
                  <a:pt x="5427292" y="1842524"/>
                  <a:pt x="5457818" y="1897228"/>
                  <a:pt x="5479989" y="1934877"/>
                </a:cubicBezTo>
                <a:cubicBezTo>
                  <a:pt x="5479989" y="1934877"/>
                  <a:pt x="5479989" y="1934877"/>
                  <a:pt x="5475486" y="1935839"/>
                </a:cubicBezTo>
                <a:cubicBezTo>
                  <a:pt x="5475486" y="1935839"/>
                  <a:pt x="5476448" y="1940343"/>
                  <a:pt x="5476448" y="1940343"/>
                </a:cubicBezTo>
                <a:cubicBezTo>
                  <a:pt x="5476448" y="1940343"/>
                  <a:pt x="5481913" y="1943885"/>
                  <a:pt x="5481913" y="1943885"/>
                </a:cubicBezTo>
                <a:cubicBezTo>
                  <a:pt x="5489305" y="1956435"/>
                  <a:pt x="5504394" y="2005017"/>
                  <a:pt x="5506012" y="1990543"/>
                </a:cubicBezTo>
                <a:cubicBezTo>
                  <a:pt x="5506974" y="1995046"/>
                  <a:pt x="5506974" y="1995046"/>
                  <a:pt x="5506974" y="1995046"/>
                </a:cubicBezTo>
                <a:cubicBezTo>
                  <a:pt x="5507936" y="1999551"/>
                  <a:pt x="5507936" y="1999551"/>
                  <a:pt x="5507936" y="1999551"/>
                </a:cubicBezTo>
                <a:cubicBezTo>
                  <a:pt x="5512440" y="1998588"/>
                  <a:pt x="5512440" y="1998588"/>
                  <a:pt x="5512440" y="1998588"/>
                </a:cubicBezTo>
                <a:cubicBezTo>
                  <a:pt x="5511478" y="1994084"/>
                  <a:pt x="5511478" y="1994084"/>
                  <a:pt x="5511478" y="1994084"/>
                </a:cubicBezTo>
                <a:cubicBezTo>
                  <a:pt x="5519524" y="1987656"/>
                  <a:pt x="5518869" y="2006635"/>
                  <a:pt x="5519831" y="2011138"/>
                </a:cubicBezTo>
                <a:cubicBezTo>
                  <a:pt x="5522410" y="2001168"/>
                  <a:pt x="5537192" y="2026268"/>
                  <a:pt x="5528839" y="2009213"/>
                </a:cubicBezTo>
                <a:cubicBezTo>
                  <a:pt x="5524335" y="2010176"/>
                  <a:pt x="5521448" y="1996664"/>
                  <a:pt x="5521448" y="1996664"/>
                </a:cubicBezTo>
                <a:cubicBezTo>
                  <a:pt x="5527877" y="2004710"/>
                  <a:pt x="5526915" y="2000206"/>
                  <a:pt x="5525952" y="1995701"/>
                </a:cubicBezTo>
                <a:cubicBezTo>
                  <a:pt x="5515982" y="1993122"/>
                  <a:pt x="5512133" y="1975106"/>
                  <a:pt x="5500238" y="1963519"/>
                </a:cubicBezTo>
                <a:cubicBezTo>
                  <a:pt x="5500238" y="1963519"/>
                  <a:pt x="5499276" y="1959014"/>
                  <a:pt x="5498313" y="1954510"/>
                </a:cubicBezTo>
                <a:cubicBezTo>
                  <a:pt x="5498313" y="1954510"/>
                  <a:pt x="5497351" y="1950007"/>
                  <a:pt x="5497351" y="1950007"/>
                </a:cubicBezTo>
                <a:cubicBezTo>
                  <a:pt x="5496389" y="1945502"/>
                  <a:pt x="5496389" y="1945502"/>
                  <a:pt x="5496389" y="1945502"/>
                </a:cubicBezTo>
                <a:cubicBezTo>
                  <a:pt x="5496389" y="1945502"/>
                  <a:pt x="5491884" y="1946465"/>
                  <a:pt x="5491884" y="1946465"/>
                </a:cubicBezTo>
                <a:cubicBezTo>
                  <a:pt x="5490922" y="1941960"/>
                  <a:pt x="5490922" y="1941960"/>
                  <a:pt x="5489960" y="1937456"/>
                </a:cubicBezTo>
                <a:cubicBezTo>
                  <a:pt x="5493502" y="1931990"/>
                  <a:pt x="5495426" y="1940998"/>
                  <a:pt x="5499931" y="1940036"/>
                </a:cubicBezTo>
                <a:cubicBezTo>
                  <a:pt x="5498006" y="1931028"/>
                  <a:pt x="5493502" y="1931990"/>
                  <a:pt x="5492540" y="1927486"/>
                </a:cubicBezTo>
                <a:cubicBezTo>
                  <a:pt x="5492540" y="1927486"/>
                  <a:pt x="5492540" y="1927486"/>
                  <a:pt x="5491577" y="1922981"/>
                </a:cubicBezTo>
                <a:cubicBezTo>
                  <a:pt x="5491577" y="1922981"/>
                  <a:pt x="5490615" y="1918478"/>
                  <a:pt x="5490615" y="1918478"/>
                </a:cubicBezTo>
                <a:cubicBezTo>
                  <a:pt x="5489653" y="1913974"/>
                  <a:pt x="5489653" y="1913974"/>
                  <a:pt x="5489653" y="1913974"/>
                </a:cubicBezTo>
                <a:cubicBezTo>
                  <a:pt x="5481299" y="1896920"/>
                  <a:pt x="5481299" y="1896920"/>
                  <a:pt x="5481299" y="1896920"/>
                </a:cubicBezTo>
                <a:cubicBezTo>
                  <a:pt x="5475833" y="1893379"/>
                  <a:pt x="5475833" y="1893379"/>
                  <a:pt x="5475833" y="1893379"/>
                </a:cubicBezTo>
                <a:cubicBezTo>
                  <a:pt x="5479375" y="1887912"/>
                  <a:pt x="5474871" y="1888874"/>
                  <a:pt x="5474871" y="1888874"/>
                </a:cubicBezTo>
                <a:lnTo>
                  <a:pt x="5475833" y="1893379"/>
                </a:lnTo>
                <a:cubicBezTo>
                  <a:pt x="5461051" y="1868278"/>
                  <a:pt x="5462976" y="1877287"/>
                  <a:pt x="5452699" y="1851225"/>
                </a:cubicBezTo>
                <a:cubicBezTo>
                  <a:pt x="5451737" y="1846720"/>
                  <a:pt x="5451737" y="1846720"/>
                  <a:pt x="5450774" y="1842216"/>
                </a:cubicBezTo>
                <a:cubicBezTo>
                  <a:pt x="5445308" y="1838675"/>
                  <a:pt x="5445308" y="1838675"/>
                  <a:pt x="5446270" y="1843178"/>
                </a:cubicBezTo>
                <a:cubicBezTo>
                  <a:pt x="5443383" y="1829666"/>
                  <a:pt x="5434068" y="1808109"/>
                  <a:pt x="5424098" y="1805529"/>
                </a:cubicBezTo>
                <a:cubicBezTo>
                  <a:pt x="5430526" y="1813575"/>
                  <a:pt x="5426022" y="1814538"/>
                  <a:pt x="5419593" y="1806491"/>
                </a:cubicBezTo>
                <a:lnTo>
                  <a:pt x="5418631" y="1801987"/>
                </a:lnTo>
                <a:cubicBezTo>
                  <a:pt x="5423135" y="1801025"/>
                  <a:pt x="5423135" y="1801025"/>
                  <a:pt x="5423135" y="1801025"/>
                </a:cubicBezTo>
                <a:cubicBezTo>
                  <a:pt x="5423135" y="1801025"/>
                  <a:pt x="5423135" y="1801025"/>
                  <a:pt x="5422173" y="1796521"/>
                </a:cubicBezTo>
                <a:cubicBezTo>
                  <a:pt x="5422173" y="1796521"/>
                  <a:pt x="5422173" y="1796521"/>
                  <a:pt x="5416707" y="1792979"/>
                </a:cubicBezTo>
                <a:cubicBezTo>
                  <a:pt x="5410933" y="1765955"/>
                  <a:pt x="5364970" y="1705130"/>
                  <a:pt x="5349226" y="1675527"/>
                </a:cubicBezTo>
                <a:cubicBezTo>
                  <a:pt x="5340873" y="1658473"/>
                  <a:pt x="5344415" y="1653006"/>
                  <a:pt x="5332520" y="1641419"/>
                </a:cubicBezTo>
                <a:cubicBezTo>
                  <a:pt x="5330596" y="1632411"/>
                  <a:pt x="5320625" y="1629831"/>
                  <a:pt x="5314197" y="1621785"/>
                </a:cubicBezTo>
                <a:cubicBezTo>
                  <a:pt x="5305843" y="1604731"/>
                  <a:pt x="5302956" y="1591219"/>
                  <a:pt x="5288482" y="1589602"/>
                </a:cubicBezTo>
                <a:cubicBezTo>
                  <a:pt x="5243175" y="1509799"/>
                  <a:pt x="5173422" y="1425798"/>
                  <a:pt x="5106557" y="1355311"/>
                </a:cubicBezTo>
                <a:cubicBezTo>
                  <a:pt x="5110098" y="1349844"/>
                  <a:pt x="5110098" y="1349844"/>
                  <a:pt x="5109135" y="1345340"/>
                </a:cubicBezTo>
                <a:cubicBezTo>
                  <a:pt x="5109135" y="1345340"/>
                  <a:pt x="5110098" y="1349844"/>
                  <a:pt x="5110098" y="1349844"/>
                </a:cubicBezTo>
                <a:cubicBezTo>
                  <a:pt x="5114602" y="1348882"/>
                  <a:pt x="5114602" y="1348882"/>
                  <a:pt x="5114602" y="1348882"/>
                </a:cubicBezTo>
                <a:cubicBezTo>
                  <a:pt x="5114602" y="1348882"/>
                  <a:pt x="5113640" y="1344378"/>
                  <a:pt x="5108173" y="1340837"/>
                </a:cubicBezTo>
                <a:cubicBezTo>
                  <a:pt x="5107211" y="1336333"/>
                  <a:pt x="5111715" y="1335370"/>
                  <a:pt x="5105286" y="1327325"/>
                </a:cubicBezTo>
                <a:cubicBezTo>
                  <a:pt x="5101745" y="1332790"/>
                  <a:pt x="5096279" y="1329249"/>
                  <a:pt x="5084383" y="1317661"/>
                </a:cubicBezTo>
                <a:cubicBezTo>
                  <a:pt x="5083421" y="1313158"/>
                  <a:pt x="5083421" y="1313158"/>
                  <a:pt x="5083421" y="1313158"/>
                </a:cubicBezTo>
                <a:cubicBezTo>
                  <a:pt x="5083421" y="1313158"/>
                  <a:pt x="5078918" y="1314120"/>
                  <a:pt x="5077955" y="1309615"/>
                </a:cubicBezTo>
                <a:cubicBezTo>
                  <a:pt x="5077955" y="1309615"/>
                  <a:pt x="5076993" y="1305112"/>
                  <a:pt x="5076993" y="1305112"/>
                </a:cubicBezTo>
                <a:cubicBezTo>
                  <a:pt x="5072489" y="1306074"/>
                  <a:pt x="5072489" y="1306074"/>
                  <a:pt x="5072489" y="1306074"/>
                </a:cubicBezTo>
                <a:cubicBezTo>
                  <a:pt x="5071526" y="1301570"/>
                  <a:pt x="5071526" y="1301570"/>
                  <a:pt x="5066060" y="1298028"/>
                </a:cubicBezTo>
                <a:cubicBezTo>
                  <a:pt x="5068640" y="1288058"/>
                  <a:pt x="5047736" y="1278395"/>
                  <a:pt x="5052241" y="1277432"/>
                </a:cubicBezTo>
                <a:cubicBezTo>
                  <a:pt x="5052241" y="1277432"/>
                  <a:pt x="5056745" y="1276470"/>
                  <a:pt x="5056745" y="1276470"/>
                </a:cubicBezTo>
                <a:cubicBezTo>
                  <a:pt x="5057707" y="1280973"/>
                  <a:pt x="5062211" y="1280011"/>
                  <a:pt x="5062211" y="1280011"/>
                </a:cubicBezTo>
                <a:cubicBezTo>
                  <a:pt x="5061248" y="1275508"/>
                  <a:pt x="5056745" y="1276470"/>
                  <a:pt x="5055783" y="1271966"/>
                </a:cubicBezTo>
                <a:cubicBezTo>
                  <a:pt x="5055783" y="1271966"/>
                  <a:pt x="5050316" y="1268424"/>
                  <a:pt x="5050316" y="1268424"/>
                </a:cubicBezTo>
                <a:cubicBezTo>
                  <a:pt x="5043887" y="1260378"/>
                  <a:pt x="5037458" y="1252333"/>
                  <a:pt x="5032955" y="1253295"/>
                </a:cubicBezTo>
                <a:cubicBezTo>
                  <a:pt x="5032955" y="1253295"/>
                  <a:pt x="5032955" y="1253295"/>
                  <a:pt x="5031993" y="1248791"/>
                </a:cubicBezTo>
                <a:cubicBezTo>
                  <a:pt x="5031993" y="1248791"/>
                  <a:pt x="5031030" y="1244286"/>
                  <a:pt x="5025564" y="1240744"/>
                </a:cubicBezTo>
                <a:cubicBezTo>
                  <a:pt x="5025564" y="1240744"/>
                  <a:pt x="5021059" y="1241707"/>
                  <a:pt x="5021059" y="1241707"/>
                </a:cubicBezTo>
                <a:cubicBezTo>
                  <a:pt x="5021059" y="1241707"/>
                  <a:pt x="5022022" y="1246211"/>
                  <a:pt x="5022022" y="1246211"/>
                </a:cubicBezTo>
                <a:cubicBezTo>
                  <a:pt x="5021059" y="1241707"/>
                  <a:pt x="5020097" y="1237204"/>
                  <a:pt x="5014631" y="1233661"/>
                </a:cubicBezTo>
                <a:cubicBezTo>
                  <a:pt x="5015593" y="1238166"/>
                  <a:pt x="5011090" y="1239128"/>
                  <a:pt x="5005623" y="1235586"/>
                </a:cubicBezTo>
                <a:cubicBezTo>
                  <a:pt x="5010127" y="1234623"/>
                  <a:pt x="5004661" y="1231082"/>
                  <a:pt x="5003698" y="1226578"/>
                </a:cubicBezTo>
                <a:cubicBezTo>
                  <a:pt x="4998232" y="1223036"/>
                  <a:pt x="4998232" y="1223036"/>
                  <a:pt x="4998232" y="1223036"/>
                </a:cubicBezTo>
                <a:cubicBezTo>
                  <a:pt x="4997269" y="1218532"/>
                  <a:pt x="4997269" y="1218532"/>
                  <a:pt x="4997269" y="1218532"/>
                </a:cubicBezTo>
                <a:cubicBezTo>
                  <a:pt x="4992766" y="1219494"/>
                  <a:pt x="4992766" y="1219494"/>
                  <a:pt x="4992766" y="1219494"/>
                </a:cubicBezTo>
                <a:cubicBezTo>
                  <a:pt x="4992766" y="1219494"/>
                  <a:pt x="4992766" y="1219494"/>
                  <a:pt x="4993728" y="1223998"/>
                </a:cubicBezTo>
                <a:cubicBezTo>
                  <a:pt x="4975404" y="1204365"/>
                  <a:pt x="4957081" y="1184731"/>
                  <a:pt x="4947111" y="1182152"/>
                </a:cubicBezTo>
                <a:cubicBezTo>
                  <a:pt x="4941644" y="1178611"/>
                  <a:pt x="4941644" y="1178611"/>
                  <a:pt x="4940682" y="1174106"/>
                </a:cubicBezTo>
                <a:cubicBezTo>
                  <a:pt x="4935215" y="1170564"/>
                  <a:pt x="4935215" y="1170564"/>
                  <a:pt x="4930712" y="1171526"/>
                </a:cubicBezTo>
                <a:lnTo>
                  <a:pt x="4931467" y="1175063"/>
                </a:lnTo>
                <a:lnTo>
                  <a:pt x="4916930" y="1163507"/>
                </a:lnTo>
                <a:cubicBezTo>
                  <a:pt x="4900789" y="1149956"/>
                  <a:pt x="4893737" y="1141749"/>
                  <a:pt x="4867695" y="1119055"/>
                </a:cubicBezTo>
                <a:cubicBezTo>
                  <a:pt x="4852257" y="1112934"/>
                  <a:pt x="4846792" y="1109391"/>
                  <a:pt x="4842287" y="1110354"/>
                </a:cubicBezTo>
                <a:cubicBezTo>
                  <a:pt x="4841325" y="1105850"/>
                  <a:pt x="4845830" y="1104888"/>
                  <a:pt x="4839401" y="1096842"/>
                </a:cubicBezTo>
                <a:cubicBezTo>
                  <a:pt x="4830393" y="1098766"/>
                  <a:pt x="4827506" y="1085254"/>
                  <a:pt x="4811106" y="1074629"/>
                </a:cubicBezTo>
                <a:cubicBezTo>
                  <a:pt x="4794707" y="1064004"/>
                  <a:pt x="4808528" y="1084600"/>
                  <a:pt x="4791166" y="1069470"/>
                </a:cubicBezTo>
                <a:cubicBezTo>
                  <a:pt x="4806603" y="1075591"/>
                  <a:pt x="4789242" y="1060462"/>
                  <a:pt x="4772842" y="1049837"/>
                </a:cubicBezTo>
                <a:cubicBezTo>
                  <a:pt x="4777346" y="1048874"/>
                  <a:pt x="4777346" y="1048874"/>
                  <a:pt x="4777346" y="1048874"/>
                </a:cubicBezTo>
                <a:cubicBezTo>
                  <a:pt x="4782813" y="1052416"/>
                  <a:pt x="4788280" y="1055958"/>
                  <a:pt x="4787317" y="1051454"/>
                </a:cubicBezTo>
                <a:cubicBezTo>
                  <a:pt x="4787317" y="1051454"/>
                  <a:pt x="4786355" y="1046950"/>
                  <a:pt x="4780888" y="1043408"/>
                </a:cubicBezTo>
                <a:cubicBezTo>
                  <a:pt x="4775422" y="1039866"/>
                  <a:pt x="4775422" y="1039866"/>
                  <a:pt x="4775422" y="1039866"/>
                </a:cubicBezTo>
                <a:cubicBezTo>
                  <a:pt x="4779926" y="1038904"/>
                  <a:pt x="4787317" y="1051454"/>
                  <a:pt x="4790858" y="1045987"/>
                </a:cubicBezTo>
                <a:cubicBezTo>
                  <a:pt x="4779926" y="1038904"/>
                  <a:pt x="4773497" y="1030859"/>
                  <a:pt x="4768993" y="1031821"/>
                </a:cubicBezTo>
                <a:cubicBezTo>
                  <a:pt x="4764490" y="1032783"/>
                  <a:pt x="4764490" y="1032783"/>
                  <a:pt x="4763527" y="1028279"/>
                </a:cubicBezTo>
                <a:cubicBezTo>
                  <a:pt x="4758061" y="1024737"/>
                  <a:pt x="4752594" y="1021196"/>
                  <a:pt x="4748090" y="1022158"/>
                </a:cubicBezTo>
                <a:cubicBezTo>
                  <a:pt x="4748090" y="1022158"/>
                  <a:pt x="4749052" y="1026661"/>
                  <a:pt x="4754519" y="1030204"/>
                </a:cubicBezTo>
                <a:cubicBezTo>
                  <a:pt x="4755481" y="1034708"/>
                  <a:pt x="4755481" y="1034708"/>
                  <a:pt x="4755481" y="1034708"/>
                </a:cubicBezTo>
                <a:cubicBezTo>
                  <a:pt x="4745511" y="1032128"/>
                  <a:pt x="4747435" y="1041136"/>
                  <a:pt x="4739082" y="1024083"/>
                </a:cubicBezTo>
                <a:cubicBezTo>
                  <a:pt x="4735540" y="1029548"/>
                  <a:pt x="4746473" y="1036632"/>
                  <a:pt x="4747435" y="1041136"/>
                </a:cubicBezTo>
                <a:cubicBezTo>
                  <a:pt x="4730074" y="1026007"/>
                  <a:pt x="4733615" y="1020541"/>
                  <a:pt x="4722683" y="1013457"/>
                </a:cubicBezTo>
                <a:cubicBezTo>
                  <a:pt x="4727188" y="1012495"/>
                  <a:pt x="4728150" y="1016998"/>
                  <a:pt x="4728150" y="1016998"/>
                </a:cubicBezTo>
                <a:cubicBezTo>
                  <a:pt x="4733615" y="1020541"/>
                  <a:pt x="4733615" y="1020541"/>
                  <a:pt x="4737157" y="1015074"/>
                </a:cubicBezTo>
                <a:cubicBezTo>
                  <a:pt x="4737157" y="1015074"/>
                  <a:pt x="4731691" y="1011533"/>
                  <a:pt x="4726225" y="1007991"/>
                </a:cubicBezTo>
                <a:cubicBezTo>
                  <a:pt x="4736195" y="1010571"/>
                  <a:pt x="4735233" y="1006066"/>
                  <a:pt x="4725263" y="1003486"/>
                </a:cubicBezTo>
                <a:cubicBezTo>
                  <a:pt x="4724301" y="998982"/>
                  <a:pt x="4724301" y="998982"/>
                  <a:pt x="4724301" y="998982"/>
                </a:cubicBezTo>
                <a:cubicBezTo>
                  <a:pt x="4729766" y="1002524"/>
                  <a:pt x="4728804" y="998020"/>
                  <a:pt x="4728804" y="998020"/>
                </a:cubicBezTo>
                <a:cubicBezTo>
                  <a:pt x="4723338" y="994478"/>
                  <a:pt x="4723338" y="994478"/>
                  <a:pt x="4718834" y="995441"/>
                </a:cubicBezTo>
                <a:cubicBezTo>
                  <a:pt x="4717872" y="990937"/>
                  <a:pt x="4717872" y="990937"/>
                  <a:pt x="4713367" y="991899"/>
                </a:cubicBezTo>
                <a:cubicBezTo>
                  <a:pt x="4706939" y="983853"/>
                  <a:pt x="4706939" y="983853"/>
                  <a:pt x="4700511" y="975807"/>
                </a:cubicBezTo>
                <a:cubicBezTo>
                  <a:pt x="4705976" y="979349"/>
                  <a:pt x="4705976" y="979349"/>
                  <a:pt x="4705976" y="979349"/>
                </a:cubicBezTo>
                <a:cubicBezTo>
                  <a:pt x="4711443" y="982891"/>
                  <a:pt x="4715947" y="981929"/>
                  <a:pt x="4715947" y="981929"/>
                </a:cubicBezTo>
                <a:cubicBezTo>
                  <a:pt x="4714985" y="977425"/>
                  <a:pt x="4709518" y="973882"/>
                  <a:pt x="4704052" y="970341"/>
                </a:cubicBezTo>
                <a:cubicBezTo>
                  <a:pt x="4698586" y="966799"/>
                  <a:pt x="4698586" y="966799"/>
                  <a:pt x="4698586" y="966799"/>
                </a:cubicBezTo>
                <a:cubicBezTo>
                  <a:pt x="4693119" y="963257"/>
                  <a:pt x="4693119" y="963257"/>
                  <a:pt x="4693119" y="963257"/>
                </a:cubicBezTo>
                <a:cubicBezTo>
                  <a:pt x="4687653" y="959715"/>
                  <a:pt x="4683149" y="960677"/>
                  <a:pt x="4684112" y="965182"/>
                </a:cubicBezTo>
                <a:cubicBezTo>
                  <a:pt x="4684112" y="965182"/>
                  <a:pt x="4685074" y="969686"/>
                  <a:pt x="4690540" y="973228"/>
                </a:cubicBezTo>
                <a:cubicBezTo>
                  <a:pt x="4690540" y="973228"/>
                  <a:pt x="4690540" y="973228"/>
                  <a:pt x="4695044" y="972266"/>
                </a:cubicBezTo>
                <a:cubicBezTo>
                  <a:pt x="4700511" y="975807"/>
                  <a:pt x="4700511" y="975807"/>
                  <a:pt x="4700511" y="975807"/>
                </a:cubicBezTo>
                <a:cubicBezTo>
                  <a:pt x="4676065" y="971611"/>
                  <a:pt x="4696969" y="981274"/>
                  <a:pt x="4708863" y="992861"/>
                </a:cubicBezTo>
                <a:cubicBezTo>
                  <a:pt x="4703397" y="989319"/>
                  <a:pt x="4703397" y="989319"/>
                  <a:pt x="4703397" y="989319"/>
                </a:cubicBezTo>
                <a:cubicBezTo>
                  <a:pt x="4703397" y="989319"/>
                  <a:pt x="4704360" y="993823"/>
                  <a:pt x="4704360" y="993823"/>
                </a:cubicBezTo>
                <a:cubicBezTo>
                  <a:pt x="4704360" y="993823"/>
                  <a:pt x="4704360" y="993823"/>
                  <a:pt x="4705322" y="998327"/>
                </a:cubicBezTo>
                <a:cubicBezTo>
                  <a:pt x="4709825" y="997365"/>
                  <a:pt x="4709825" y="997365"/>
                  <a:pt x="4709825" y="997365"/>
                </a:cubicBezTo>
                <a:cubicBezTo>
                  <a:pt x="4715292" y="1000907"/>
                  <a:pt x="4715292" y="1000907"/>
                  <a:pt x="4715292" y="1000907"/>
                </a:cubicBezTo>
                <a:cubicBezTo>
                  <a:pt x="4710787" y="1001869"/>
                  <a:pt x="4710787" y="1001869"/>
                  <a:pt x="4710787" y="1001869"/>
                </a:cubicBezTo>
                <a:cubicBezTo>
                  <a:pt x="4710787" y="1001869"/>
                  <a:pt x="4711750" y="1006373"/>
                  <a:pt x="4716254" y="1005411"/>
                </a:cubicBezTo>
                <a:cubicBezTo>
                  <a:pt x="4717216" y="1009915"/>
                  <a:pt x="4717216" y="1009915"/>
                  <a:pt x="4717216" y="1009915"/>
                </a:cubicBezTo>
                <a:cubicBezTo>
                  <a:pt x="4702742" y="1008298"/>
                  <a:pt x="4696313" y="1000252"/>
                  <a:pt x="4678952" y="985123"/>
                </a:cubicBezTo>
                <a:cubicBezTo>
                  <a:pt x="4683456" y="984160"/>
                  <a:pt x="4683456" y="984160"/>
                  <a:pt x="4683456" y="984160"/>
                </a:cubicBezTo>
                <a:cubicBezTo>
                  <a:pt x="4687961" y="983198"/>
                  <a:pt x="4687961" y="983198"/>
                  <a:pt x="4687961" y="983198"/>
                </a:cubicBezTo>
                <a:cubicBezTo>
                  <a:pt x="4682494" y="979656"/>
                  <a:pt x="4682494" y="979656"/>
                  <a:pt x="4682494" y="979656"/>
                </a:cubicBezTo>
                <a:cubicBezTo>
                  <a:pt x="4677990" y="980618"/>
                  <a:pt x="4677990" y="980618"/>
                  <a:pt x="4677990" y="980618"/>
                </a:cubicBezTo>
                <a:cubicBezTo>
                  <a:pt x="4672523" y="977077"/>
                  <a:pt x="4672523" y="977077"/>
                  <a:pt x="4672523" y="977077"/>
                </a:cubicBezTo>
                <a:cubicBezTo>
                  <a:pt x="4667058" y="973535"/>
                  <a:pt x="4670599" y="968069"/>
                  <a:pt x="4659666" y="960985"/>
                </a:cubicBezTo>
                <a:cubicBezTo>
                  <a:pt x="4658704" y="956481"/>
                  <a:pt x="4658704" y="956481"/>
                  <a:pt x="4658704" y="956481"/>
                </a:cubicBezTo>
                <a:cubicBezTo>
                  <a:pt x="4654200" y="957443"/>
                  <a:pt x="4653237" y="952939"/>
                  <a:pt x="4653237" y="952939"/>
                </a:cubicBezTo>
                <a:cubicBezTo>
                  <a:pt x="4648733" y="953901"/>
                  <a:pt x="4648733" y="953901"/>
                  <a:pt x="4648733" y="953901"/>
                </a:cubicBezTo>
                <a:cubicBezTo>
                  <a:pt x="4649695" y="958406"/>
                  <a:pt x="4649695" y="958406"/>
                  <a:pt x="4649695" y="958406"/>
                </a:cubicBezTo>
                <a:cubicBezTo>
                  <a:pt x="4638763" y="951322"/>
                  <a:pt x="4635876" y="937810"/>
                  <a:pt x="4626869" y="939735"/>
                </a:cubicBezTo>
                <a:cubicBezTo>
                  <a:pt x="4626869" y="939735"/>
                  <a:pt x="4622364" y="940697"/>
                  <a:pt x="4621402" y="936193"/>
                </a:cubicBezTo>
                <a:cubicBezTo>
                  <a:pt x="4621402" y="936193"/>
                  <a:pt x="4616898" y="937155"/>
                  <a:pt x="4616898" y="937155"/>
                </a:cubicBezTo>
                <a:cubicBezTo>
                  <a:pt x="4617860" y="941660"/>
                  <a:pt x="4617860" y="941660"/>
                  <a:pt x="4617860" y="941660"/>
                </a:cubicBezTo>
                <a:cubicBezTo>
                  <a:pt x="4593108" y="913980"/>
                  <a:pt x="4606928" y="934575"/>
                  <a:pt x="4597919" y="936500"/>
                </a:cubicBezTo>
                <a:cubicBezTo>
                  <a:pt x="4589565" y="919446"/>
                  <a:pt x="4556768" y="898195"/>
                  <a:pt x="4529437" y="880487"/>
                </a:cubicBezTo>
                <a:cubicBezTo>
                  <a:pt x="4525895" y="885952"/>
                  <a:pt x="4525895" y="885952"/>
                  <a:pt x="4525895" y="885952"/>
                </a:cubicBezTo>
                <a:cubicBezTo>
                  <a:pt x="4524932" y="881449"/>
                  <a:pt x="4524932" y="881449"/>
                  <a:pt x="4524932" y="881449"/>
                </a:cubicBezTo>
                <a:cubicBezTo>
                  <a:pt x="4524932" y="881449"/>
                  <a:pt x="4523970" y="876945"/>
                  <a:pt x="4519466" y="877907"/>
                </a:cubicBezTo>
                <a:cubicBezTo>
                  <a:pt x="4519466" y="877907"/>
                  <a:pt x="4520428" y="882411"/>
                  <a:pt x="4520428" y="882411"/>
                </a:cubicBezTo>
                <a:cubicBezTo>
                  <a:pt x="4504029" y="871786"/>
                  <a:pt x="4491171" y="855694"/>
                  <a:pt x="4484744" y="847649"/>
                </a:cubicBezTo>
                <a:cubicBezTo>
                  <a:pt x="4481201" y="853114"/>
                  <a:pt x="4482164" y="857619"/>
                  <a:pt x="4476697" y="854077"/>
                </a:cubicBezTo>
                <a:cubicBezTo>
                  <a:pt x="4475735" y="849573"/>
                  <a:pt x="4475735" y="849573"/>
                  <a:pt x="4470269" y="846031"/>
                </a:cubicBezTo>
                <a:cubicBezTo>
                  <a:pt x="4466727" y="851498"/>
                  <a:pt x="4465765" y="846993"/>
                  <a:pt x="4459336" y="838948"/>
                </a:cubicBezTo>
                <a:cubicBezTo>
                  <a:pt x="4459336" y="838948"/>
                  <a:pt x="4459336" y="838948"/>
                  <a:pt x="4463840" y="837986"/>
                </a:cubicBezTo>
                <a:cubicBezTo>
                  <a:pt x="4463840" y="837986"/>
                  <a:pt x="4463840" y="837986"/>
                  <a:pt x="4462878" y="833481"/>
                </a:cubicBezTo>
                <a:cubicBezTo>
                  <a:pt x="4458374" y="834444"/>
                  <a:pt x="4457411" y="829940"/>
                  <a:pt x="4452907" y="830902"/>
                </a:cubicBezTo>
                <a:cubicBezTo>
                  <a:pt x="4452907" y="830902"/>
                  <a:pt x="4448404" y="831864"/>
                  <a:pt x="4448404" y="831864"/>
                </a:cubicBezTo>
                <a:cubicBezTo>
                  <a:pt x="4446479" y="822856"/>
                  <a:pt x="4400168" y="804493"/>
                  <a:pt x="4411102" y="811576"/>
                </a:cubicBezTo>
                <a:cubicBezTo>
                  <a:pt x="4424614" y="808689"/>
                  <a:pt x="4410446" y="830554"/>
                  <a:pt x="4422996" y="823163"/>
                </a:cubicBezTo>
                <a:cubicBezTo>
                  <a:pt x="4426538" y="817697"/>
                  <a:pt x="4436508" y="820277"/>
                  <a:pt x="4442937" y="828322"/>
                </a:cubicBezTo>
                <a:cubicBezTo>
                  <a:pt x="4438433" y="829284"/>
                  <a:pt x="4438433" y="829284"/>
                  <a:pt x="4437470" y="824781"/>
                </a:cubicBezTo>
                <a:cubicBezTo>
                  <a:pt x="4432966" y="825743"/>
                  <a:pt x="4432966" y="825743"/>
                  <a:pt x="4432966" y="825743"/>
                </a:cubicBezTo>
                <a:cubicBezTo>
                  <a:pt x="4428463" y="826705"/>
                  <a:pt x="4433928" y="830246"/>
                  <a:pt x="4433928" y="830246"/>
                </a:cubicBezTo>
                <a:cubicBezTo>
                  <a:pt x="4439395" y="833789"/>
                  <a:pt x="4439395" y="833789"/>
                  <a:pt x="4439395" y="833789"/>
                </a:cubicBezTo>
                <a:cubicBezTo>
                  <a:pt x="4434891" y="834751"/>
                  <a:pt x="4434891" y="834751"/>
                  <a:pt x="4434891" y="834751"/>
                </a:cubicBezTo>
                <a:cubicBezTo>
                  <a:pt x="4433928" y="830246"/>
                  <a:pt x="4429425" y="831209"/>
                  <a:pt x="4429425" y="831209"/>
                </a:cubicBezTo>
                <a:cubicBezTo>
                  <a:pt x="4429425" y="831209"/>
                  <a:pt x="4430387" y="835713"/>
                  <a:pt x="4430387" y="835713"/>
                </a:cubicBezTo>
                <a:cubicBezTo>
                  <a:pt x="4435853" y="839255"/>
                  <a:pt x="4435853" y="839255"/>
                  <a:pt x="4435853" y="839255"/>
                </a:cubicBezTo>
                <a:cubicBezTo>
                  <a:pt x="4441320" y="842797"/>
                  <a:pt x="4441320" y="842797"/>
                  <a:pt x="4441320" y="842797"/>
                </a:cubicBezTo>
                <a:cubicBezTo>
                  <a:pt x="4441320" y="842797"/>
                  <a:pt x="4431350" y="840217"/>
                  <a:pt x="4431350" y="840217"/>
                </a:cubicBezTo>
                <a:cubicBezTo>
                  <a:pt x="4425883" y="836675"/>
                  <a:pt x="4425883" y="836675"/>
                  <a:pt x="4425883" y="836675"/>
                </a:cubicBezTo>
                <a:cubicBezTo>
                  <a:pt x="4420416" y="833133"/>
                  <a:pt x="4420416" y="833133"/>
                  <a:pt x="4420416" y="833133"/>
                </a:cubicBezTo>
                <a:cubicBezTo>
                  <a:pt x="4419454" y="828630"/>
                  <a:pt x="4413988" y="825088"/>
                  <a:pt x="4409484" y="826050"/>
                </a:cubicBezTo>
                <a:cubicBezTo>
                  <a:pt x="4404980" y="827012"/>
                  <a:pt x="4405942" y="831517"/>
                  <a:pt x="4411408" y="835058"/>
                </a:cubicBezTo>
                <a:cubicBezTo>
                  <a:pt x="4411408" y="835058"/>
                  <a:pt x="4411408" y="835058"/>
                  <a:pt x="4412371" y="839562"/>
                </a:cubicBezTo>
                <a:cubicBezTo>
                  <a:pt x="4395972" y="828937"/>
                  <a:pt x="4409484" y="826050"/>
                  <a:pt x="4389543" y="820892"/>
                </a:cubicBezTo>
                <a:cubicBezTo>
                  <a:pt x="4394047" y="819929"/>
                  <a:pt x="4394047" y="819929"/>
                  <a:pt x="4394047" y="819929"/>
                </a:cubicBezTo>
                <a:cubicBezTo>
                  <a:pt x="4394047" y="819929"/>
                  <a:pt x="4394047" y="819929"/>
                  <a:pt x="4393085" y="815425"/>
                </a:cubicBezTo>
                <a:cubicBezTo>
                  <a:pt x="4388581" y="816387"/>
                  <a:pt x="4388581" y="816387"/>
                  <a:pt x="4388581" y="816387"/>
                </a:cubicBezTo>
                <a:cubicBezTo>
                  <a:pt x="4388581" y="816387"/>
                  <a:pt x="4384076" y="817349"/>
                  <a:pt x="4384076" y="817349"/>
                </a:cubicBezTo>
                <a:cubicBezTo>
                  <a:pt x="4378611" y="813807"/>
                  <a:pt x="4378611" y="813807"/>
                  <a:pt x="4378611" y="813807"/>
                </a:cubicBezTo>
                <a:cubicBezTo>
                  <a:pt x="4373144" y="810266"/>
                  <a:pt x="4373144" y="810266"/>
                  <a:pt x="4362211" y="803182"/>
                </a:cubicBezTo>
                <a:cubicBezTo>
                  <a:pt x="4355128" y="814115"/>
                  <a:pt x="4332300" y="795443"/>
                  <a:pt x="4335187" y="808956"/>
                </a:cubicBezTo>
                <a:cubicBezTo>
                  <a:pt x="4344195" y="807031"/>
                  <a:pt x="4350624" y="815078"/>
                  <a:pt x="4360594" y="817656"/>
                </a:cubicBezTo>
                <a:cubicBezTo>
                  <a:pt x="4350624" y="815078"/>
                  <a:pt x="4350624" y="815078"/>
                  <a:pt x="4351586" y="819581"/>
                </a:cubicBezTo>
                <a:cubicBezTo>
                  <a:pt x="4351586" y="819581"/>
                  <a:pt x="4351586" y="819581"/>
                  <a:pt x="4352548" y="824085"/>
                </a:cubicBezTo>
                <a:cubicBezTo>
                  <a:pt x="4340653" y="812498"/>
                  <a:pt x="4324255" y="801873"/>
                  <a:pt x="4308817" y="795751"/>
                </a:cubicBezTo>
                <a:cubicBezTo>
                  <a:pt x="4297885" y="788667"/>
                  <a:pt x="4281486" y="778042"/>
                  <a:pt x="4266049" y="771921"/>
                </a:cubicBezTo>
                <a:cubicBezTo>
                  <a:pt x="4271515" y="775463"/>
                  <a:pt x="4281486" y="778042"/>
                  <a:pt x="4275057" y="769997"/>
                </a:cubicBezTo>
                <a:cubicBezTo>
                  <a:pt x="4255116" y="764837"/>
                  <a:pt x="4255116" y="764837"/>
                  <a:pt x="4253192" y="755830"/>
                </a:cubicBezTo>
                <a:cubicBezTo>
                  <a:pt x="4233250" y="750670"/>
                  <a:pt x="4225860" y="738120"/>
                  <a:pt x="4233250" y="750670"/>
                </a:cubicBezTo>
                <a:cubicBezTo>
                  <a:pt x="4228747" y="751632"/>
                  <a:pt x="4228747" y="751632"/>
                  <a:pt x="4224243" y="752594"/>
                </a:cubicBezTo>
                <a:cubicBezTo>
                  <a:pt x="4197873" y="739390"/>
                  <a:pt x="4172466" y="730690"/>
                  <a:pt x="4150601" y="716522"/>
                </a:cubicBezTo>
                <a:cubicBezTo>
                  <a:pt x="4146097" y="717485"/>
                  <a:pt x="4140630" y="713943"/>
                  <a:pt x="4135164" y="710400"/>
                </a:cubicBezTo>
                <a:cubicBezTo>
                  <a:pt x="4155104" y="715560"/>
                  <a:pt x="4169580" y="717178"/>
                  <a:pt x="4189520" y="722336"/>
                </a:cubicBezTo>
                <a:cubicBezTo>
                  <a:pt x="4189520" y="722336"/>
                  <a:pt x="4205919" y="732962"/>
                  <a:pt x="4188557" y="717832"/>
                </a:cubicBezTo>
                <a:cubicBezTo>
                  <a:pt x="4194024" y="721374"/>
                  <a:pt x="4203995" y="723954"/>
                  <a:pt x="4197566" y="715907"/>
                </a:cubicBezTo>
                <a:cubicBezTo>
                  <a:pt x="4179550" y="719756"/>
                  <a:pt x="4158646" y="710093"/>
                  <a:pt x="4134202" y="705897"/>
                </a:cubicBezTo>
                <a:cubicBezTo>
                  <a:pt x="4138705" y="704935"/>
                  <a:pt x="4137743" y="700431"/>
                  <a:pt x="4133240" y="701393"/>
                </a:cubicBezTo>
                <a:cubicBezTo>
                  <a:pt x="4137743" y="700431"/>
                  <a:pt x="4137743" y="700431"/>
                  <a:pt x="4137743" y="700431"/>
                </a:cubicBezTo>
                <a:cubicBezTo>
                  <a:pt x="4136781" y="695926"/>
                  <a:pt x="4136781" y="695926"/>
                  <a:pt x="4132277" y="696888"/>
                </a:cubicBezTo>
                <a:cubicBezTo>
                  <a:pt x="4131315" y="692385"/>
                  <a:pt x="4121344" y="689805"/>
                  <a:pt x="4111373" y="687226"/>
                </a:cubicBezTo>
                <a:cubicBezTo>
                  <a:pt x="4106870" y="688188"/>
                  <a:pt x="4106870" y="688188"/>
                  <a:pt x="4106870" y="688188"/>
                </a:cubicBezTo>
                <a:cubicBezTo>
                  <a:pt x="4105908" y="683684"/>
                  <a:pt x="4105908" y="683684"/>
                  <a:pt x="4101403" y="684647"/>
                </a:cubicBezTo>
                <a:cubicBezTo>
                  <a:pt x="4095937" y="681105"/>
                  <a:pt x="4095937" y="681105"/>
                  <a:pt x="4090471" y="677562"/>
                </a:cubicBezTo>
                <a:cubicBezTo>
                  <a:pt x="4090471" y="677562"/>
                  <a:pt x="4089509" y="673058"/>
                  <a:pt x="4089509" y="673058"/>
                </a:cubicBezTo>
                <a:cubicBezTo>
                  <a:pt x="4084042" y="669517"/>
                  <a:pt x="4084042" y="669517"/>
                  <a:pt x="4084042" y="669517"/>
                </a:cubicBezTo>
                <a:cubicBezTo>
                  <a:pt x="4080500" y="674983"/>
                  <a:pt x="4080500" y="674983"/>
                  <a:pt x="4080500" y="674983"/>
                </a:cubicBezTo>
                <a:cubicBezTo>
                  <a:pt x="4069568" y="667900"/>
                  <a:pt x="4060559" y="669824"/>
                  <a:pt x="4050589" y="667244"/>
                </a:cubicBezTo>
                <a:cubicBezTo>
                  <a:pt x="4050589" y="667244"/>
                  <a:pt x="4055093" y="666282"/>
                  <a:pt x="4055093" y="666282"/>
                </a:cubicBezTo>
                <a:cubicBezTo>
                  <a:pt x="4055093" y="666282"/>
                  <a:pt x="4055093" y="666282"/>
                  <a:pt x="4054131" y="661779"/>
                </a:cubicBezTo>
                <a:cubicBezTo>
                  <a:pt x="4054131" y="661779"/>
                  <a:pt x="4049627" y="662741"/>
                  <a:pt x="4049627" y="662741"/>
                </a:cubicBezTo>
                <a:cubicBezTo>
                  <a:pt x="4049627" y="662741"/>
                  <a:pt x="4045123" y="663703"/>
                  <a:pt x="4045123" y="663703"/>
                </a:cubicBezTo>
                <a:cubicBezTo>
                  <a:pt x="4053169" y="657274"/>
                  <a:pt x="4009745" y="652423"/>
                  <a:pt x="4030648" y="662086"/>
                </a:cubicBezTo>
                <a:cubicBezTo>
                  <a:pt x="4031611" y="666590"/>
                  <a:pt x="4036115" y="665628"/>
                  <a:pt x="4036115" y="665628"/>
                </a:cubicBezTo>
                <a:cubicBezTo>
                  <a:pt x="4023564" y="673018"/>
                  <a:pt x="4065063" y="668862"/>
                  <a:pt x="4080500" y="674983"/>
                </a:cubicBezTo>
                <a:cubicBezTo>
                  <a:pt x="4075996" y="675945"/>
                  <a:pt x="4075996" y="675945"/>
                  <a:pt x="4071492" y="676907"/>
                </a:cubicBezTo>
                <a:cubicBezTo>
                  <a:pt x="4071492" y="676907"/>
                  <a:pt x="4072455" y="681412"/>
                  <a:pt x="4072455" y="681412"/>
                </a:cubicBezTo>
                <a:cubicBezTo>
                  <a:pt x="4076958" y="680449"/>
                  <a:pt x="4076958" y="680449"/>
                  <a:pt x="4076958" y="680449"/>
                </a:cubicBezTo>
                <a:cubicBezTo>
                  <a:pt x="4077920" y="684954"/>
                  <a:pt x="4082425" y="683991"/>
                  <a:pt x="4082425" y="683991"/>
                </a:cubicBezTo>
                <a:cubicBezTo>
                  <a:pt x="4086929" y="683029"/>
                  <a:pt x="4086929" y="683029"/>
                  <a:pt x="4086929" y="683029"/>
                </a:cubicBezTo>
                <a:cubicBezTo>
                  <a:pt x="4108795" y="697197"/>
                  <a:pt x="4062484" y="678832"/>
                  <a:pt x="4083387" y="688496"/>
                </a:cubicBezTo>
                <a:cubicBezTo>
                  <a:pt x="4073417" y="685916"/>
                  <a:pt x="4063446" y="683336"/>
                  <a:pt x="4053476" y="680756"/>
                </a:cubicBezTo>
                <a:cubicBezTo>
                  <a:pt x="4035306" y="672864"/>
                  <a:pt x="4016250" y="666339"/>
                  <a:pt x="3998561" y="660699"/>
                </a:cubicBezTo>
                <a:lnTo>
                  <a:pt x="3993680" y="659158"/>
                </a:lnTo>
                <a:lnTo>
                  <a:pt x="3795199" y="553069"/>
                </a:lnTo>
                <a:cubicBezTo>
                  <a:pt x="3737785" y="522317"/>
                  <a:pt x="3676087" y="508123"/>
                  <a:pt x="3610375" y="502608"/>
                </a:cubicBezTo>
                <a:cubicBezTo>
                  <a:pt x="3468132" y="495844"/>
                  <a:pt x="3329374" y="468783"/>
                  <a:pt x="3188329" y="467631"/>
                </a:cubicBezTo>
                <a:cubicBezTo>
                  <a:pt x="2801255" y="468200"/>
                  <a:pt x="2424295" y="525271"/>
                  <a:pt x="2059975" y="659812"/>
                </a:cubicBezTo>
                <a:cubicBezTo>
                  <a:pt x="1973004" y="692082"/>
                  <a:pt x="1890572" y="727291"/>
                  <a:pt x="1819343" y="787483"/>
                </a:cubicBezTo>
                <a:cubicBezTo>
                  <a:pt x="1706155" y="880104"/>
                  <a:pt x="1571214" y="944131"/>
                  <a:pt x="1454955" y="1031541"/>
                </a:cubicBezTo>
                <a:cubicBezTo>
                  <a:pt x="1443063" y="1039948"/>
                  <a:pt x="1425960" y="1051424"/>
                  <a:pt x="1413812" y="1040331"/>
                </a:cubicBezTo>
                <a:cubicBezTo>
                  <a:pt x="1410776" y="1037559"/>
                  <a:pt x="1408974" y="1034277"/>
                  <a:pt x="1408084" y="1030679"/>
                </a:cubicBezTo>
                <a:lnTo>
                  <a:pt x="1408033" y="1028519"/>
                </a:lnTo>
                <a:lnTo>
                  <a:pt x="1412039" y="1024844"/>
                </a:lnTo>
                <a:cubicBezTo>
                  <a:pt x="1579972" y="882809"/>
                  <a:pt x="1767264" y="759457"/>
                  <a:pt x="1971913" y="659219"/>
                </a:cubicBezTo>
                <a:cubicBezTo>
                  <a:pt x="1972875" y="663724"/>
                  <a:pt x="1972875" y="663724"/>
                  <a:pt x="1977379" y="662762"/>
                </a:cubicBezTo>
                <a:cubicBezTo>
                  <a:pt x="1977379" y="662762"/>
                  <a:pt x="1981883" y="661799"/>
                  <a:pt x="1981883" y="661799"/>
                </a:cubicBezTo>
                <a:cubicBezTo>
                  <a:pt x="1977379" y="662762"/>
                  <a:pt x="1979303" y="671769"/>
                  <a:pt x="1987350" y="665340"/>
                </a:cubicBezTo>
                <a:cubicBezTo>
                  <a:pt x="1979303" y="671769"/>
                  <a:pt x="1979303" y="671769"/>
                  <a:pt x="1979303" y="671769"/>
                </a:cubicBezTo>
                <a:cubicBezTo>
                  <a:pt x="1974800" y="672731"/>
                  <a:pt x="1975762" y="677236"/>
                  <a:pt x="1980266" y="676274"/>
                </a:cubicBezTo>
                <a:cubicBezTo>
                  <a:pt x="1980266" y="676274"/>
                  <a:pt x="1984770" y="675311"/>
                  <a:pt x="1984770" y="675311"/>
                </a:cubicBezTo>
                <a:cubicBezTo>
                  <a:pt x="1989274" y="674349"/>
                  <a:pt x="1989274" y="674349"/>
                  <a:pt x="1989274" y="674349"/>
                </a:cubicBezTo>
                <a:cubicBezTo>
                  <a:pt x="1992816" y="668882"/>
                  <a:pt x="1992816" y="668882"/>
                  <a:pt x="1992816" y="668882"/>
                </a:cubicBezTo>
                <a:cubicBezTo>
                  <a:pt x="1997320" y="667920"/>
                  <a:pt x="1997320" y="667920"/>
                  <a:pt x="1997320" y="667920"/>
                </a:cubicBezTo>
                <a:cubicBezTo>
                  <a:pt x="1994741" y="677890"/>
                  <a:pt x="1999244" y="676928"/>
                  <a:pt x="2012756" y="674041"/>
                </a:cubicBezTo>
                <a:cubicBezTo>
                  <a:pt x="2019840" y="663109"/>
                  <a:pt x="2011794" y="669538"/>
                  <a:pt x="2014374" y="659567"/>
                </a:cubicBezTo>
                <a:lnTo>
                  <a:pt x="2009869" y="660529"/>
                </a:lnTo>
                <a:cubicBezTo>
                  <a:pt x="2014374" y="659567"/>
                  <a:pt x="2013412" y="655063"/>
                  <a:pt x="2008907" y="656026"/>
                </a:cubicBezTo>
                <a:cubicBezTo>
                  <a:pt x="2008907" y="656026"/>
                  <a:pt x="1999900" y="657950"/>
                  <a:pt x="1995395" y="658912"/>
                </a:cubicBezTo>
                <a:cubicBezTo>
                  <a:pt x="1991854" y="664378"/>
                  <a:pt x="1991854" y="664378"/>
                  <a:pt x="1991854" y="664378"/>
                </a:cubicBezTo>
                <a:cubicBezTo>
                  <a:pt x="1990892" y="659875"/>
                  <a:pt x="1995395" y="658912"/>
                  <a:pt x="1994433" y="654408"/>
                </a:cubicBezTo>
                <a:cubicBezTo>
                  <a:pt x="1994433" y="654408"/>
                  <a:pt x="1998937" y="653446"/>
                  <a:pt x="1998937" y="653446"/>
                </a:cubicBezTo>
                <a:cubicBezTo>
                  <a:pt x="2003442" y="652483"/>
                  <a:pt x="2006983" y="647017"/>
                  <a:pt x="2006983" y="647017"/>
                </a:cubicBezTo>
                <a:cubicBezTo>
                  <a:pt x="2006983" y="647017"/>
                  <a:pt x="2006983" y="647017"/>
                  <a:pt x="2002479" y="647979"/>
                </a:cubicBezTo>
                <a:cubicBezTo>
                  <a:pt x="2070695" y="614566"/>
                  <a:pt x="2144378" y="584695"/>
                  <a:pt x="2213556" y="555787"/>
                </a:cubicBezTo>
                <a:cubicBezTo>
                  <a:pt x="2214518" y="560291"/>
                  <a:pt x="2219985" y="563833"/>
                  <a:pt x="2233497" y="560947"/>
                </a:cubicBezTo>
                <a:cubicBezTo>
                  <a:pt x="2232535" y="556442"/>
                  <a:pt x="2227068" y="552900"/>
                  <a:pt x="2222565" y="553862"/>
                </a:cubicBezTo>
                <a:cubicBezTo>
                  <a:pt x="2222565" y="553862"/>
                  <a:pt x="2227068" y="552900"/>
                  <a:pt x="2227068" y="552900"/>
                </a:cubicBezTo>
                <a:cubicBezTo>
                  <a:pt x="2370006" y="499992"/>
                  <a:pt x="2514525" y="459992"/>
                  <a:pt x="2659387" y="432280"/>
                </a:cubicBezTo>
                <a:close/>
                <a:moveTo>
                  <a:pt x="2580211" y="28532"/>
                </a:moveTo>
                <a:cubicBezTo>
                  <a:pt x="2639385" y="21756"/>
                  <a:pt x="2698559" y="14980"/>
                  <a:pt x="2760003" y="9674"/>
                </a:cubicBezTo>
                <a:cubicBezTo>
                  <a:pt x="3256492" y="-27960"/>
                  <a:pt x="3739421" y="44851"/>
                  <a:pt x="4206393" y="216884"/>
                </a:cubicBezTo>
                <a:cubicBezTo>
                  <a:pt x="4486416" y="319357"/>
                  <a:pt x="4742638" y="466023"/>
                  <a:pt x="4962093" y="669428"/>
                </a:cubicBezTo>
                <a:cubicBezTo>
                  <a:pt x="5047126" y="747075"/>
                  <a:pt x="5144323" y="808436"/>
                  <a:pt x="5227886" y="888353"/>
                </a:cubicBezTo>
                <a:cubicBezTo>
                  <a:pt x="5265526" y="927240"/>
                  <a:pt x="5301697" y="968397"/>
                  <a:pt x="5331187" y="1014893"/>
                </a:cubicBezTo>
                <a:cubicBezTo>
                  <a:pt x="5387095" y="1102673"/>
                  <a:pt x="5453026" y="1182447"/>
                  <a:pt x="5518959" y="1262220"/>
                </a:cubicBezTo>
                <a:cubicBezTo>
                  <a:pt x="5520174" y="1240451"/>
                  <a:pt x="5489232" y="1168845"/>
                  <a:pt x="5467079" y="1138382"/>
                </a:cubicBezTo>
                <a:cubicBezTo>
                  <a:pt x="5517556" y="1154972"/>
                  <a:pt x="5696105" y="1414047"/>
                  <a:pt x="5724761" y="1511561"/>
                </a:cubicBezTo>
                <a:cubicBezTo>
                  <a:pt x="5700321" y="1507005"/>
                  <a:pt x="5683234" y="1491101"/>
                  <a:pt x="5659466" y="1480536"/>
                </a:cubicBezTo>
                <a:cubicBezTo>
                  <a:pt x="5667984" y="1529557"/>
                  <a:pt x="5696946" y="1564433"/>
                  <a:pt x="5720297" y="1600507"/>
                </a:cubicBezTo>
                <a:cubicBezTo>
                  <a:pt x="5725636" y="1607188"/>
                  <a:pt x="5732045" y="1609729"/>
                  <a:pt x="5738327" y="1602521"/>
                </a:cubicBezTo>
                <a:cubicBezTo>
                  <a:pt x="5765326" y="1573289"/>
                  <a:pt x="5778000" y="1596001"/>
                  <a:pt x="5788406" y="1617243"/>
                </a:cubicBezTo>
                <a:cubicBezTo>
                  <a:pt x="5839631" y="1719712"/>
                  <a:pt x="5888985" y="1822580"/>
                  <a:pt x="5933129" y="1928517"/>
                </a:cubicBezTo>
                <a:cubicBezTo>
                  <a:pt x="5971807" y="2018024"/>
                  <a:pt x="5999264" y="2109927"/>
                  <a:pt x="6015900" y="2206099"/>
                </a:cubicBezTo>
                <a:cubicBezTo>
                  <a:pt x="6015628" y="2213979"/>
                  <a:pt x="6017226" y="2221459"/>
                  <a:pt x="6018824" y="2228938"/>
                </a:cubicBezTo>
                <a:cubicBezTo>
                  <a:pt x="6019350" y="2240559"/>
                  <a:pt x="6019478" y="2250308"/>
                  <a:pt x="6006787" y="2254975"/>
                </a:cubicBezTo>
                <a:cubicBezTo>
                  <a:pt x="5992225" y="2260042"/>
                  <a:pt x="5986088" y="2249620"/>
                  <a:pt x="5981821" y="2238800"/>
                </a:cubicBezTo>
                <a:cubicBezTo>
                  <a:pt x="5972486" y="2213418"/>
                  <a:pt x="5965023" y="2187637"/>
                  <a:pt x="5955690" y="2162256"/>
                </a:cubicBezTo>
                <a:cubicBezTo>
                  <a:pt x="5951821" y="2153305"/>
                  <a:pt x="5946083" y="2144754"/>
                  <a:pt x="5938475" y="2136603"/>
                </a:cubicBezTo>
                <a:cubicBezTo>
                  <a:pt x="5932175" y="2171190"/>
                  <a:pt x="5940838" y="2202581"/>
                  <a:pt x="5953240" y="2233173"/>
                </a:cubicBezTo>
                <a:cubicBezTo>
                  <a:pt x="6012584" y="2382792"/>
                  <a:pt x="6061105" y="2536680"/>
                  <a:pt x="6087185" y="2695361"/>
                </a:cubicBezTo>
                <a:cubicBezTo>
                  <a:pt x="6121654" y="2893313"/>
                  <a:pt x="6105102" y="3090434"/>
                  <a:pt x="6081069" y="3289153"/>
                </a:cubicBezTo>
                <a:cubicBezTo>
                  <a:pt x="6038647" y="3630634"/>
                  <a:pt x="5960838" y="3962076"/>
                  <a:pt x="5808111" y="4272372"/>
                </a:cubicBezTo>
                <a:cubicBezTo>
                  <a:pt x="5630111" y="4629130"/>
                  <a:pt x="5388032" y="4933096"/>
                  <a:pt x="5083073" y="5189877"/>
                </a:cubicBezTo>
                <a:cubicBezTo>
                  <a:pt x="4975095" y="5279430"/>
                  <a:pt x="4875526" y="5380874"/>
                  <a:pt x="4748863" y="5447042"/>
                </a:cubicBezTo>
                <a:cubicBezTo>
                  <a:pt x="4424727" y="5614062"/>
                  <a:pt x="4097123" y="5774002"/>
                  <a:pt x="3740846" y="5863806"/>
                </a:cubicBezTo>
                <a:cubicBezTo>
                  <a:pt x="3553557" y="5911641"/>
                  <a:pt x="3362544" y="5932897"/>
                  <a:pt x="3169933" y="5946671"/>
                </a:cubicBezTo>
                <a:cubicBezTo>
                  <a:pt x="3104749" y="5952776"/>
                  <a:pt x="3038366" y="5953271"/>
                  <a:pt x="2972383" y="5955635"/>
                </a:cubicBezTo>
                <a:cubicBezTo>
                  <a:pt x="2945003" y="5955619"/>
                  <a:pt x="2915351" y="5954132"/>
                  <a:pt x="2888242" y="5946236"/>
                </a:cubicBezTo>
                <a:cubicBezTo>
                  <a:pt x="2850584" y="5934728"/>
                  <a:pt x="2811583" y="5935239"/>
                  <a:pt x="2773508" y="5949239"/>
                </a:cubicBezTo>
                <a:cubicBezTo>
                  <a:pt x="2751864" y="5957774"/>
                  <a:pt x="2733834" y="5955760"/>
                  <a:pt x="2719689" y="5935317"/>
                </a:cubicBezTo>
                <a:cubicBezTo>
                  <a:pt x="2702874" y="5911534"/>
                  <a:pt x="2679905" y="5904708"/>
                  <a:pt x="2651853" y="5910702"/>
                </a:cubicBezTo>
                <a:cubicBezTo>
                  <a:pt x="2608839" y="5919891"/>
                  <a:pt x="2566369" y="5913322"/>
                  <a:pt x="2524570" y="5900743"/>
                </a:cubicBezTo>
                <a:cubicBezTo>
                  <a:pt x="2451524" y="5879196"/>
                  <a:pt x="2378077" y="5855780"/>
                  <a:pt x="2303959" y="5838373"/>
                </a:cubicBezTo>
                <a:cubicBezTo>
                  <a:pt x="2088013" y="5788694"/>
                  <a:pt x="1896814" y="5680933"/>
                  <a:pt x="1704545" y="5577311"/>
                </a:cubicBezTo>
                <a:cubicBezTo>
                  <a:pt x="1582907" y="5511395"/>
                  <a:pt x="1461669" y="5447348"/>
                  <a:pt x="1349927" y="5363675"/>
                </a:cubicBezTo>
                <a:cubicBezTo>
                  <a:pt x="1342718" y="5357393"/>
                  <a:pt x="1333639" y="5351511"/>
                  <a:pt x="1326431" y="5345230"/>
                </a:cubicBezTo>
                <a:cubicBezTo>
                  <a:pt x="1312413" y="5334537"/>
                  <a:pt x="1315227" y="5320248"/>
                  <a:pt x="1324450" y="5308501"/>
                </a:cubicBezTo>
                <a:cubicBezTo>
                  <a:pt x="1335544" y="5296353"/>
                  <a:pt x="1343552" y="5306375"/>
                  <a:pt x="1353031" y="5314127"/>
                </a:cubicBezTo>
                <a:cubicBezTo>
                  <a:pt x="1409501" y="5358769"/>
                  <a:pt x="1469312" y="5400742"/>
                  <a:pt x="1535006" y="5433636"/>
                </a:cubicBezTo>
                <a:cubicBezTo>
                  <a:pt x="1545955" y="5439119"/>
                  <a:pt x="1557303" y="5446471"/>
                  <a:pt x="1570795" y="5445544"/>
                </a:cubicBezTo>
                <a:cubicBezTo>
                  <a:pt x="1572664" y="5445144"/>
                  <a:pt x="1578674" y="5445815"/>
                  <a:pt x="1578274" y="5443946"/>
                </a:cubicBezTo>
                <a:cubicBezTo>
                  <a:pt x="1581217" y="5439407"/>
                  <a:pt x="1577076" y="5438335"/>
                  <a:pt x="1573335" y="5439134"/>
                </a:cubicBezTo>
                <a:cubicBezTo>
                  <a:pt x="1464263" y="5358802"/>
                  <a:pt x="1350778" y="5285277"/>
                  <a:pt x="1245045" y="5202275"/>
                </a:cubicBezTo>
                <a:cubicBezTo>
                  <a:pt x="1212071" y="5176078"/>
                  <a:pt x="1180967" y="5149481"/>
                  <a:pt x="1146122" y="5123684"/>
                </a:cubicBezTo>
                <a:cubicBezTo>
                  <a:pt x="1138913" y="5117403"/>
                  <a:pt x="1132777" y="5106982"/>
                  <a:pt x="1114075" y="5110977"/>
                </a:cubicBezTo>
                <a:cubicBezTo>
                  <a:pt x="1160923" y="5165497"/>
                  <a:pt x="1231827" y="5195322"/>
                  <a:pt x="1239256" y="5275861"/>
                </a:cubicBezTo>
                <a:cubicBezTo>
                  <a:pt x="1002153" y="5099691"/>
                  <a:pt x="806611" y="4889222"/>
                  <a:pt x="647691" y="4639642"/>
                </a:cubicBezTo>
                <a:cubicBezTo>
                  <a:pt x="675071" y="4639659"/>
                  <a:pt x="685476" y="4660900"/>
                  <a:pt x="698822" y="4677603"/>
                </a:cubicBezTo>
                <a:cubicBezTo>
                  <a:pt x="712568" y="4696176"/>
                  <a:pt x="725914" y="4712878"/>
                  <a:pt x="744471" y="4726512"/>
                </a:cubicBezTo>
                <a:cubicBezTo>
                  <a:pt x="778499" y="4775948"/>
                  <a:pt x="815869" y="4822716"/>
                  <a:pt x="859121" y="4860405"/>
                </a:cubicBezTo>
                <a:cubicBezTo>
                  <a:pt x="862461" y="4857736"/>
                  <a:pt x="865802" y="4855066"/>
                  <a:pt x="869143" y="4852397"/>
                </a:cubicBezTo>
                <a:cubicBezTo>
                  <a:pt x="830303" y="4807900"/>
                  <a:pt x="791464" y="4763402"/>
                  <a:pt x="750753" y="4719304"/>
                </a:cubicBezTo>
                <a:cubicBezTo>
                  <a:pt x="626388" y="4530780"/>
                  <a:pt x="502023" y="4342256"/>
                  <a:pt x="408923" y="4135320"/>
                </a:cubicBezTo>
                <a:cubicBezTo>
                  <a:pt x="219129" y="3704619"/>
                  <a:pt x="139003" y="3256353"/>
                  <a:pt x="164008" y="2787582"/>
                </a:cubicBezTo>
                <a:cubicBezTo>
                  <a:pt x="168471" y="2698636"/>
                  <a:pt x="163583" y="2611687"/>
                  <a:pt x="184206" y="2525154"/>
                </a:cubicBezTo>
                <a:cubicBezTo>
                  <a:pt x="186349" y="2516875"/>
                  <a:pt x="184351" y="2507525"/>
                  <a:pt x="195172" y="2503257"/>
                </a:cubicBezTo>
                <a:cubicBezTo>
                  <a:pt x="204923" y="2503130"/>
                  <a:pt x="204651" y="2511009"/>
                  <a:pt x="203581" y="2515148"/>
                </a:cubicBezTo>
                <a:cubicBezTo>
                  <a:pt x="170144" y="2798003"/>
                  <a:pt x="194812" y="3078222"/>
                  <a:pt x="227360" y="3358710"/>
                </a:cubicBezTo>
                <a:cubicBezTo>
                  <a:pt x="243162" y="3505900"/>
                  <a:pt x="288887" y="3646696"/>
                  <a:pt x="327131" y="3789091"/>
                </a:cubicBezTo>
                <a:cubicBezTo>
                  <a:pt x="332597" y="3805522"/>
                  <a:pt x="336592" y="3824223"/>
                  <a:pt x="340188" y="3841053"/>
                </a:cubicBezTo>
                <a:cubicBezTo>
                  <a:pt x="344055" y="3850004"/>
                  <a:pt x="339372" y="3864692"/>
                  <a:pt x="356203" y="3861096"/>
                </a:cubicBezTo>
                <a:cubicBezTo>
                  <a:pt x="373035" y="3857500"/>
                  <a:pt x="368767" y="3846679"/>
                  <a:pt x="365970" y="3833590"/>
                </a:cubicBezTo>
                <a:cubicBezTo>
                  <a:pt x="344107" y="3767866"/>
                  <a:pt x="323715" y="3699873"/>
                  <a:pt x="307461" y="3632951"/>
                </a:cubicBezTo>
                <a:cubicBezTo>
                  <a:pt x="175983" y="3072466"/>
                  <a:pt x="187148" y="2520615"/>
                  <a:pt x="402527" y="1981840"/>
                </a:cubicBezTo>
                <a:cubicBezTo>
                  <a:pt x="403599" y="1977701"/>
                  <a:pt x="404270" y="1971691"/>
                  <a:pt x="407611" y="1969022"/>
                </a:cubicBezTo>
                <a:cubicBezTo>
                  <a:pt x="409082" y="1966753"/>
                  <a:pt x="412822" y="1965953"/>
                  <a:pt x="419903" y="1962484"/>
                </a:cubicBezTo>
                <a:cubicBezTo>
                  <a:pt x="410662" y="2001612"/>
                  <a:pt x="404363" y="2036199"/>
                  <a:pt x="392454" y="2071985"/>
                </a:cubicBezTo>
                <a:cubicBezTo>
                  <a:pt x="304800" y="2339047"/>
                  <a:pt x="280316" y="2618034"/>
                  <a:pt x="253961" y="2897420"/>
                </a:cubicBezTo>
                <a:cubicBezTo>
                  <a:pt x="251004" y="2929338"/>
                  <a:pt x="257796" y="2961129"/>
                  <a:pt x="260448" y="2991849"/>
                </a:cubicBezTo>
                <a:cubicBezTo>
                  <a:pt x="262046" y="2999329"/>
                  <a:pt x="258832" y="3011748"/>
                  <a:pt x="272323" y="3010820"/>
                </a:cubicBezTo>
                <a:cubicBezTo>
                  <a:pt x="282073" y="3010693"/>
                  <a:pt x="286085" y="3002015"/>
                  <a:pt x="290098" y="2993336"/>
                </a:cubicBezTo>
                <a:cubicBezTo>
                  <a:pt x="293711" y="2982786"/>
                  <a:pt x="298794" y="2969968"/>
                  <a:pt x="304677" y="2960890"/>
                </a:cubicBezTo>
                <a:cubicBezTo>
                  <a:pt x="324040" y="3179669"/>
                  <a:pt x="344875" y="3396177"/>
                  <a:pt x="407652" y="3607635"/>
                </a:cubicBezTo>
                <a:cubicBezTo>
                  <a:pt x="412972" y="3641696"/>
                  <a:pt x="423905" y="3674557"/>
                  <a:pt x="440447" y="3706220"/>
                </a:cubicBezTo>
                <a:cubicBezTo>
                  <a:pt x="433255" y="3672559"/>
                  <a:pt x="431675" y="3637700"/>
                  <a:pt x="415132" y="3606037"/>
                </a:cubicBezTo>
                <a:cubicBezTo>
                  <a:pt x="375307" y="3428783"/>
                  <a:pt x="346703" y="3249131"/>
                  <a:pt x="337201" y="3067354"/>
                </a:cubicBezTo>
                <a:cubicBezTo>
                  <a:pt x="318450" y="2723300"/>
                  <a:pt x="366608" y="2390370"/>
                  <a:pt x="477138" y="2065625"/>
                </a:cubicBezTo>
                <a:cubicBezTo>
                  <a:pt x="479680" y="2059216"/>
                  <a:pt x="483021" y="2056547"/>
                  <a:pt x="489702" y="2051208"/>
                </a:cubicBezTo>
                <a:cubicBezTo>
                  <a:pt x="368810" y="2501358"/>
                  <a:pt x="316969" y="2954352"/>
                  <a:pt x="430613" y="3413056"/>
                </a:cubicBezTo>
                <a:lnTo>
                  <a:pt x="428865" y="3386728"/>
                </a:lnTo>
                <a:lnTo>
                  <a:pt x="466894" y="3622863"/>
                </a:lnTo>
                <a:cubicBezTo>
                  <a:pt x="474592" y="3658895"/>
                  <a:pt x="482290" y="3694928"/>
                  <a:pt x="489988" y="3730960"/>
                </a:cubicBezTo>
                <a:cubicBezTo>
                  <a:pt x="519511" y="3847103"/>
                  <a:pt x="557080" y="3956817"/>
                  <a:pt x="599154" y="4065569"/>
                </a:cubicBezTo>
                <a:cubicBezTo>
                  <a:pt x="609431" y="4091631"/>
                  <a:pt x="619708" y="4117693"/>
                  <a:pt x="634491" y="4142793"/>
                </a:cubicBezTo>
                <a:cubicBezTo>
                  <a:pt x="635453" y="4147297"/>
                  <a:pt x="637377" y="4156305"/>
                  <a:pt x="639302" y="4165313"/>
                </a:cubicBezTo>
                <a:cubicBezTo>
                  <a:pt x="639302" y="4165313"/>
                  <a:pt x="639302" y="4165313"/>
                  <a:pt x="643807" y="4164351"/>
                </a:cubicBezTo>
                <a:cubicBezTo>
                  <a:pt x="746275" y="4401489"/>
                  <a:pt x="881891" y="4617416"/>
                  <a:pt x="1044223" y="4804087"/>
                </a:cubicBezTo>
                <a:cubicBezTo>
                  <a:pt x="1090186" y="4864912"/>
                  <a:pt x="1140653" y="4924774"/>
                  <a:pt x="1194661" y="4979171"/>
                </a:cubicBezTo>
                <a:cubicBezTo>
                  <a:pt x="1175375" y="4955033"/>
                  <a:pt x="1153510" y="4940866"/>
                  <a:pt x="1143540" y="4938286"/>
                </a:cubicBezTo>
                <a:cubicBezTo>
                  <a:pt x="1151893" y="4955340"/>
                  <a:pt x="1175683" y="4978515"/>
                  <a:pt x="1194007" y="4998149"/>
                </a:cubicBezTo>
                <a:cubicBezTo>
                  <a:pt x="1216834" y="5016820"/>
                  <a:pt x="1234195" y="5031950"/>
                  <a:pt x="1243203" y="5030025"/>
                </a:cubicBezTo>
                <a:cubicBezTo>
                  <a:pt x="1230346" y="5013933"/>
                  <a:pt x="1212985" y="4998803"/>
                  <a:pt x="1200128" y="4982713"/>
                </a:cubicBezTo>
                <a:cubicBezTo>
                  <a:pt x="1236776" y="5021979"/>
                  <a:pt x="1277927" y="5060284"/>
                  <a:pt x="1320040" y="5103092"/>
                </a:cubicBezTo>
                <a:cubicBezTo>
                  <a:pt x="1323889" y="5121109"/>
                  <a:pt x="1358611" y="5151367"/>
                  <a:pt x="1390447" y="5168114"/>
                </a:cubicBezTo>
                <a:cubicBezTo>
                  <a:pt x="1407809" y="5183243"/>
                  <a:pt x="1430636" y="5201914"/>
                  <a:pt x="1438027" y="5214464"/>
                </a:cubicBezTo>
                <a:cubicBezTo>
                  <a:pt x="1447036" y="5212539"/>
                  <a:pt x="1458930" y="5224127"/>
                  <a:pt x="1469862" y="5231211"/>
                </a:cubicBezTo>
                <a:cubicBezTo>
                  <a:pt x="2189107" y="5798122"/>
                  <a:pt x="3177182" y="5992052"/>
                  <a:pt x="4098674" y="5653890"/>
                </a:cubicBezTo>
                <a:cubicBezTo>
                  <a:pt x="4469974" y="5518049"/>
                  <a:pt x="4793386" y="5312374"/>
                  <a:pt x="5058287" y="5053265"/>
                </a:cubicBezTo>
                <a:cubicBezTo>
                  <a:pt x="5658574" y="4468182"/>
                  <a:pt x="5968225" y="3624938"/>
                  <a:pt x="5862270" y="2776293"/>
                </a:cubicBezTo>
                <a:cubicBezTo>
                  <a:pt x="5854264" y="2716778"/>
                  <a:pt x="5847221" y="2661766"/>
                  <a:pt x="5834711" y="2603214"/>
                </a:cubicBezTo>
                <a:cubicBezTo>
                  <a:pt x="5834711" y="2603214"/>
                  <a:pt x="5839216" y="2602252"/>
                  <a:pt x="5838253" y="2597748"/>
                </a:cubicBezTo>
                <a:cubicBezTo>
                  <a:pt x="5835366" y="2584235"/>
                  <a:pt x="5835366" y="2584235"/>
                  <a:pt x="5835366" y="2584235"/>
                </a:cubicBezTo>
                <a:cubicBezTo>
                  <a:pt x="5835366" y="2584235"/>
                  <a:pt x="5834404" y="2579732"/>
                  <a:pt x="5829900" y="2580694"/>
                </a:cubicBezTo>
                <a:lnTo>
                  <a:pt x="5802956" y="2454580"/>
                </a:lnTo>
                <a:cubicBezTo>
                  <a:pt x="5777282" y="2356454"/>
                  <a:pt x="5748067" y="2263794"/>
                  <a:pt x="5713385" y="2167591"/>
                </a:cubicBezTo>
                <a:cubicBezTo>
                  <a:pt x="5600022" y="1857426"/>
                  <a:pt x="5436461" y="1576825"/>
                  <a:pt x="5230091" y="1338337"/>
                </a:cubicBezTo>
                <a:cubicBezTo>
                  <a:pt x="5120805" y="1201559"/>
                  <a:pt x="4989960" y="1074095"/>
                  <a:pt x="4852032" y="957564"/>
                </a:cubicBezTo>
                <a:cubicBezTo>
                  <a:pt x="4857498" y="961106"/>
                  <a:pt x="4857498" y="961106"/>
                  <a:pt x="4862002" y="960144"/>
                </a:cubicBezTo>
                <a:cubicBezTo>
                  <a:pt x="4850108" y="948556"/>
                  <a:pt x="4821813" y="926343"/>
                  <a:pt x="4798985" y="907672"/>
                </a:cubicBezTo>
                <a:cubicBezTo>
                  <a:pt x="4782587" y="897047"/>
                  <a:pt x="4770691" y="885459"/>
                  <a:pt x="4760721" y="882879"/>
                </a:cubicBezTo>
                <a:cubicBezTo>
                  <a:pt x="4722457" y="858088"/>
                  <a:pt x="4683230" y="828791"/>
                  <a:pt x="4644966" y="803998"/>
                </a:cubicBezTo>
                <a:cubicBezTo>
                  <a:pt x="4633070" y="792411"/>
                  <a:pt x="4616671" y="781786"/>
                  <a:pt x="4601235" y="775665"/>
                </a:cubicBezTo>
                <a:cubicBezTo>
                  <a:pt x="4474546" y="689699"/>
                  <a:pt x="4337233" y="620133"/>
                  <a:pt x="4191873" y="556997"/>
                </a:cubicBezTo>
                <a:cubicBezTo>
                  <a:pt x="4237221" y="570856"/>
                  <a:pt x="4282569" y="584716"/>
                  <a:pt x="4317947" y="595996"/>
                </a:cubicBezTo>
                <a:cubicBezTo>
                  <a:pt x="4319871" y="605005"/>
                  <a:pt x="4339812" y="610163"/>
                  <a:pt x="4340774" y="614667"/>
                </a:cubicBezTo>
                <a:cubicBezTo>
                  <a:pt x="4381618" y="629489"/>
                  <a:pt x="4429854" y="656861"/>
                  <a:pt x="4468773" y="662675"/>
                </a:cubicBezTo>
                <a:cubicBezTo>
                  <a:pt x="4452374" y="652050"/>
                  <a:pt x="4430508" y="637883"/>
                  <a:pt x="4433088" y="627913"/>
                </a:cubicBezTo>
                <a:cubicBezTo>
                  <a:pt x="4406718" y="614708"/>
                  <a:pt x="4344010" y="585719"/>
                  <a:pt x="4325031" y="585063"/>
                </a:cubicBezTo>
                <a:cubicBezTo>
                  <a:pt x="4314098" y="577980"/>
                  <a:pt x="4307670" y="569934"/>
                  <a:pt x="4302203" y="566393"/>
                </a:cubicBezTo>
                <a:cubicBezTo>
                  <a:pt x="4271330" y="554150"/>
                  <a:pt x="4246884" y="549953"/>
                  <a:pt x="4216974" y="542214"/>
                </a:cubicBezTo>
                <a:cubicBezTo>
                  <a:pt x="4196070" y="532551"/>
                  <a:pt x="4158768" y="512263"/>
                  <a:pt x="4133361" y="503562"/>
                </a:cubicBezTo>
                <a:cubicBezTo>
                  <a:pt x="4123391" y="500982"/>
                  <a:pt x="4119849" y="506449"/>
                  <a:pt x="4109878" y="503869"/>
                </a:cubicBezTo>
                <a:cubicBezTo>
                  <a:pt x="4099908" y="501291"/>
                  <a:pt x="4082547" y="486161"/>
                  <a:pt x="4072576" y="483581"/>
                </a:cubicBezTo>
                <a:cubicBezTo>
                  <a:pt x="4041702" y="471338"/>
                  <a:pt x="4028190" y="474225"/>
                  <a:pt x="4026266" y="465217"/>
                </a:cubicBezTo>
                <a:cubicBezTo>
                  <a:pt x="4007287" y="464562"/>
                  <a:pt x="3977375" y="456824"/>
                  <a:pt x="3970292" y="467757"/>
                </a:cubicBezTo>
                <a:cubicBezTo>
                  <a:pt x="3989271" y="468411"/>
                  <a:pt x="3985729" y="473878"/>
                  <a:pt x="3986691" y="478382"/>
                </a:cubicBezTo>
                <a:cubicBezTo>
                  <a:pt x="3540295" y="328852"/>
                  <a:pt x="3052011" y="291882"/>
                  <a:pt x="2556561" y="397733"/>
                </a:cubicBezTo>
                <a:lnTo>
                  <a:pt x="2508145" y="410487"/>
                </a:lnTo>
                <a:lnTo>
                  <a:pt x="2458913" y="419861"/>
                </a:lnTo>
                <a:cubicBezTo>
                  <a:pt x="2151483" y="490308"/>
                  <a:pt x="1868431" y="625941"/>
                  <a:pt x="1598952" y="799372"/>
                </a:cubicBezTo>
                <a:cubicBezTo>
                  <a:pt x="1558063" y="827661"/>
                  <a:pt x="1514505" y="852611"/>
                  <a:pt x="1473216" y="879030"/>
                </a:cubicBezTo>
                <a:cubicBezTo>
                  <a:pt x="1466535" y="884369"/>
                  <a:pt x="1461052" y="895317"/>
                  <a:pt x="1451174" y="885695"/>
                </a:cubicBezTo>
                <a:cubicBezTo>
                  <a:pt x="1441695" y="877943"/>
                  <a:pt x="1443438" y="867794"/>
                  <a:pt x="1449321" y="858715"/>
                </a:cubicBezTo>
                <a:cubicBezTo>
                  <a:pt x="1462557" y="838289"/>
                  <a:pt x="1480731" y="822673"/>
                  <a:pt x="1500105" y="812669"/>
                </a:cubicBezTo>
                <a:cubicBezTo>
                  <a:pt x="1611007" y="745956"/>
                  <a:pt x="1716842" y="664683"/>
                  <a:pt x="1844558" y="621754"/>
                </a:cubicBezTo>
                <a:cubicBezTo>
                  <a:pt x="1831212" y="605052"/>
                  <a:pt x="1812238" y="616927"/>
                  <a:pt x="1796350" y="606633"/>
                </a:cubicBezTo>
                <a:cubicBezTo>
                  <a:pt x="1833099" y="577272"/>
                  <a:pt x="1874116" y="558732"/>
                  <a:pt x="1915531" y="542063"/>
                </a:cubicBezTo>
                <a:cubicBezTo>
                  <a:pt x="2200904" y="422433"/>
                  <a:pt x="2492268" y="330852"/>
                  <a:pt x="2801357" y="303925"/>
                </a:cubicBezTo>
                <a:cubicBezTo>
                  <a:pt x="3018680" y="286827"/>
                  <a:pt x="3234787" y="291496"/>
                  <a:pt x="3448335" y="329955"/>
                </a:cubicBezTo>
                <a:cubicBezTo>
                  <a:pt x="3513374" y="341479"/>
                  <a:pt x="3572259" y="369963"/>
                  <a:pt x="3639713" y="365329"/>
                </a:cubicBezTo>
                <a:cubicBezTo>
                  <a:pt x="3656944" y="363602"/>
                  <a:pt x="3679513" y="368557"/>
                  <a:pt x="3679531" y="341178"/>
                </a:cubicBezTo>
                <a:cubicBezTo>
                  <a:pt x="3681418" y="313399"/>
                  <a:pt x="3657905" y="322334"/>
                  <a:pt x="3641345" y="318050"/>
                </a:cubicBezTo>
                <a:cubicBezTo>
                  <a:pt x="3621444" y="316435"/>
                  <a:pt x="3596333" y="317890"/>
                  <a:pt x="3579519" y="294106"/>
                </a:cubicBezTo>
                <a:cubicBezTo>
                  <a:pt x="3700137" y="282025"/>
                  <a:pt x="3811242" y="316949"/>
                  <a:pt x="3921820" y="340254"/>
                </a:cubicBezTo>
                <a:cubicBezTo>
                  <a:pt x="3988457" y="359259"/>
                  <a:pt x="4048541" y="393353"/>
                  <a:pt x="4117320" y="404078"/>
                </a:cubicBezTo>
                <a:cubicBezTo>
                  <a:pt x="4058708" y="367716"/>
                  <a:pt x="3994740" y="352052"/>
                  <a:pt x="3929573" y="330776"/>
                </a:cubicBezTo>
                <a:cubicBezTo>
                  <a:pt x="3841709" y="294797"/>
                  <a:pt x="3746619" y="279916"/>
                  <a:pt x="3651529" y="265034"/>
                </a:cubicBezTo>
                <a:cubicBezTo>
                  <a:pt x="3392571" y="224545"/>
                  <a:pt x="3131596" y="202085"/>
                  <a:pt x="2868463" y="215284"/>
                </a:cubicBezTo>
                <a:cubicBezTo>
                  <a:pt x="2835871" y="218335"/>
                  <a:pt x="2800210" y="216177"/>
                  <a:pt x="2767746" y="228980"/>
                </a:cubicBezTo>
                <a:cubicBezTo>
                  <a:pt x="2772141" y="249550"/>
                  <a:pt x="2788173" y="242214"/>
                  <a:pt x="2799794" y="241686"/>
                </a:cubicBezTo>
                <a:cubicBezTo>
                  <a:pt x="3021256" y="225658"/>
                  <a:pt x="3243373" y="231000"/>
                  <a:pt x="3465473" y="263721"/>
                </a:cubicBezTo>
                <a:cubicBezTo>
                  <a:pt x="3477492" y="265064"/>
                  <a:pt x="3499535" y="258399"/>
                  <a:pt x="3497920" y="278298"/>
                </a:cubicBezTo>
                <a:cubicBezTo>
                  <a:pt x="3496305" y="298197"/>
                  <a:pt x="3474535" y="296982"/>
                  <a:pt x="3460245" y="294168"/>
                </a:cubicBezTo>
                <a:cubicBezTo>
                  <a:pt x="3389994" y="285712"/>
                  <a:pt x="3320016" y="269376"/>
                  <a:pt x="3247224" y="267329"/>
                </a:cubicBezTo>
                <a:cubicBezTo>
                  <a:pt x="2932814" y="260197"/>
                  <a:pt x="2620529" y="272164"/>
                  <a:pt x="2317144" y="362401"/>
                </a:cubicBezTo>
                <a:cubicBezTo>
                  <a:pt x="2081756" y="432244"/>
                  <a:pt x="1859571" y="536420"/>
                  <a:pt x="1646991" y="658097"/>
                </a:cubicBezTo>
                <a:cubicBezTo>
                  <a:pt x="1603433" y="683046"/>
                  <a:pt x="1558005" y="708395"/>
                  <a:pt x="1510978" y="726263"/>
                </a:cubicBezTo>
                <a:cubicBezTo>
                  <a:pt x="1826469" y="500473"/>
                  <a:pt x="2176643" y="345489"/>
                  <a:pt x="2562299" y="265051"/>
                </a:cubicBezTo>
                <a:cubicBezTo>
                  <a:pt x="2544413" y="245407"/>
                  <a:pt x="2523968" y="259552"/>
                  <a:pt x="2496459" y="249786"/>
                </a:cubicBezTo>
                <a:cubicBezTo>
                  <a:pt x="2563786" y="235402"/>
                  <a:pt x="2621762" y="223015"/>
                  <a:pt x="2679065" y="216639"/>
                </a:cubicBezTo>
                <a:cubicBezTo>
                  <a:pt x="2765221" y="208009"/>
                  <a:pt x="2851776" y="201250"/>
                  <a:pt x="2939402" y="190351"/>
                </a:cubicBezTo>
                <a:cubicBezTo>
                  <a:pt x="2945412" y="191022"/>
                  <a:pt x="2960102" y="195705"/>
                  <a:pt x="2959175" y="182215"/>
                </a:cubicBezTo>
                <a:cubicBezTo>
                  <a:pt x="2960518" y="170196"/>
                  <a:pt x="2947427" y="172993"/>
                  <a:pt x="2939547" y="172721"/>
                </a:cubicBezTo>
                <a:cubicBezTo>
                  <a:pt x="2830422" y="174526"/>
                  <a:pt x="2723440" y="168051"/>
                  <a:pt x="2616967" y="200575"/>
                </a:cubicBezTo>
                <a:cubicBezTo>
                  <a:pt x="2593454" y="209510"/>
                  <a:pt x="2564475" y="202013"/>
                  <a:pt x="2537493" y="203867"/>
                </a:cubicBezTo>
                <a:cubicBezTo>
                  <a:pt x="2425028" y="208340"/>
                  <a:pt x="2323223" y="253555"/>
                  <a:pt x="2217149" y="287950"/>
                </a:cubicBezTo>
                <a:cubicBezTo>
                  <a:pt x="1981889" y="367543"/>
                  <a:pt x="1756636" y="466508"/>
                  <a:pt x="1542585" y="590454"/>
                </a:cubicBezTo>
                <a:cubicBezTo>
                  <a:pt x="1408170" y="666101"/>
                  <a:pt x="1293638" y="770742"/>
                  <a:pt x="1168430" y="862020"/>
                </a:cubicBezTo>
                <a:cubicBezTo>
                  <a:pt x="1158008" y="868157"/>
                  <a:pt x="1146115" y="876564"/>
                  <a:pt x="1130881" y="887640"/>
                </a:cubicBezTo>
                <a:cubicBezTo>
                  <a:pt x="1131570" y="854252"/>
                  <a:pt x="1145877" y="829685"/>
                  <a:pt x="1168592" y="817011"/>
                </a:cubicBezTo>
                <a:cubicBezTo>
                  <a:pt x="1280692" y="755909"/>
                  <a:pt x="1370239" y="662473"/>
                  <a:pt x="1476602" y="592819"/>
                </a:cubicBezTo>
                <a:cubicBezTo>
                  <a:pt x="1818803" y="373055"/>
                  <a:pt x="2188604" y="227565"/>
                  <a:pt x="2591346" y="163030"/>
                </a:cubicBezTo>
                <a:cubicBezTo>
                  <a:pt x="2757919" y="137220"/>
                  <a:pt x="2923804" y="144799"/>
                  <a:pt x="3091031" y="140357"/>
                </a:cubicBezTo>
                <a:cubicBezTo>
                  <a:pt x="3304341" y="131937"/>
                  <a:pt x="3513894" y="151695"/>
                  <a:pt x="3716875" y="213921"/>
                </a:cubicBezTo>
                <a:cubicBezTo>
                  <a:pt x="3735705" y="219674"/>
                  <a:pt x="3755205" y="219420"/>
                  <a:pt x="3758928" y="245999"/>
                </a:cubicBezTo>
                <a:cubicBezTo>
                  <a:pt x="3758657" y="253879"/>
                  <a:pt x="3767336" y="257891"/>
                  <a:pt x="3775216" y="258163"/>
                </a:cubicBezTo>
                <a:cubicBezTo>
                  <a:pt x="3900483" y="286151"/>
                  <a:pt x="4022537" y="326558"/>
                  <a:pt x="4143920" y="372975"/>
                </a:cubicBezTo>
                <a:cubicBezTo>
                  <a:pt x="4146189" y="374445"/>
                  <a:pt x="4149930" y="373646"/>
                  <a:pt x="4155540" y="372448"/>
                </a:cubicBezTo>
                <a:cubicBezTo>
                  <a:pt x="4159698" y="346140"/>
                  <a:pt x="4150891" y="332378"/>
                  <a:pt x="4123382" y="322612"/>
                </a:cubicBezTo>
                <a:cubicBezTo>
                  <a:pt x="3936433" y="253051"/>
                  <a:pt x="3750556" y="179350"/>
                  <a:pt x="3554239" y="139165"/>
                </a:cubicBezTo>
                <a:cubicBezTo>
                  <a:pt x="3233454" y="74732"/>
                  <a:pt x="2911963" y="71067"/>
                  <a:pt x="2590565" y="131911"/>
                </a:cubicBezTo>
                <a:cubicBezTo>
                  <a:pt x="2410228" y="166529"/>
                  <a:pt x="2229893" y="201145"/>
                  <a:pt x="2058218" y="267154"/>
                </a:cubicBezTo>
                <a:cubicBezTo>
                  <a:pt x="1991819" y="295028"/>
                  <a:pt x="1918755" y="300860"/>
                  <a:pt x="1849558" y="315643"/>
                </a:cubicBezTo>
                <a:cubicBezTo>
                  <a:pt x="2067060" y="226157"/>
                  <a:pt x="2290027" y="153101"/>
                  <a:pt x="2520059" y="103956"/>
                </a:cubicBezTo>
                <a:cubicBezTo>
                  <a:pt x="2752360" y="56281"/>
                  <a:pt x="2984644" y="35986"/>
                  <a:pt x="3222250" y="49751"/>
                </a:cubicBezTo>
                <a:cubicBezTo>
                  <a:pt x="3009228" y="22912"/>
                  <a:pt x="2793377" y="37741"/>
                  <a:pt x="2580338" y="38281"/>
                </a:cubicBezTo>
                <a:cubicBezTo>
                  <a:pt x="2579539" y="34542"/>
                  <a:pt x="2580611" y="30401"/>
                  <a:pt x="2580211" y="285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Freeform 53">
            <a:extLst>
              <a:ext uri="{FF2B5EF4-FFF2-40B4-BE49-F238E27FC236}">
                <a16:creationId xmlns:a16="http://schemas.microsoft.com/office/drawing/2014/main" id="{1AA1964C-89C7-4605-A6ED-91BF9DFD5E8E}"/>
              </a:ext>
            </a:extLst>
          </p:cNvPr>
          <p:cNvSpPr/>
          <p:nvPr/>
        </p:nvSpPr>
        <p:spPr>
          <a:xfrm rot="5400000">
            <a:off x="9843021" y="3086473"/>
            <a:ext cx="1416562" cy="1452411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682537 w 2296406"/>
              <a:gd name="connsiteY2" fmla="*/ 1962549 h 2354521"/>
              <a:gd name="connsiteX3" fmla="*/ 1528613 w 2296406"/>
              <a:gd name="connsiteY3" fmla="*/ 2354521 h 2354521"/>
              <a:gd name="connsiteX4" fmla="*/ 1380482 w 2296406"/>
              <a:gd name="connsiteY4" fmla="*/ 2120816 h 2354521"/>
              <a:gd name="connsiteX5" fmla="*/ 1495542 w 2296406"/>
              <a:gd name="connsiteY5" fmla="*/ 1788127 h 2354521"/>
              <a:gd name="connsiteX6" fmla="*/ 909489 w 2296406"/>
              <a:gd name="connsiteY6" fmla="*/ 1225390 h 2354521"/>
              <a:gd name="connsiteX7" fmla="*/ 414951 w 2296406"/>
              <a:gd name="connsiteY7" fmla="*/ 2322212 h 2354521"/>
              <a:gd name="connsiteX8" fmla="*/ 293184 w 2296406"/>
              <a:gd name="connsiteY8" fmla="*/ 2052845 h 2354521"/>
              <a:gd name="connsiteX9" fmla="*/ 520411 w 2296406"/>
              <a:gd name="connsiteY9" fmla="*/ 767428 h 2354521"/>
              <a:gd name="connsiteX10" fmla="*/ 11167 w 2296406"/>
              <a:gd name="connsiteY10" fmla="*/ 5505 h 2354521"/>
              <a:gd name="connsiteX11" fmla="*/ 771719 w 2296406"/>
              <a:gd name="connsiteY11" fmla="*/ 578452 h 2354521"/>
              <a:gd name="connsiteX12" fmla="*/ 2041440 w 2296406"/>
              <a:gd name="connsiteY12" fmla="*/ 514597 h 2354521"/>
              <a:gd name="connsiteX13" fmla="*/ 2296406 w 2296406"/>
              <a:gd name="connsiteY13" fmla="*/ 662729 h 2354521"/>
              <a:gd name="connsiteX14" fmla="*/ 1124906 w 2296406"/>
              <a:gd name="connsiteY14" fmla="*/ 1004182 h 2354521"/>
              <a:gd name="connsiteX15" fmla="*/ 1676517 w 2296406"/>
              <a:gd name="connsiteY15" fmla="*/ 1608523 h 2354521"/>
              <a:gd name="connsiteX16" fmla="*/ 2094931 w 2296406"/>
              <a:gd name="connsiteY16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728029" y="1862093"/>
                  <a:pt x="1732359" y="1874513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8">
            <a:extLst>
              <a:ext uri="{FF2B5EF4-FFF2-40B4-BE49-F238E27FC236}">
                <a16:creationId xmlns:a16="http://schemas.microsoft.com/office/drawing/2014/main" id="{D3175C9B-CE4A-47B6-810E-884132DE8678}"/>
              </a:ext>
            </a:extLst>
          </p:cNvPr>
          <p:cNvGrpSpPr/>
          <p:nvPr/>
        </p:nvGrpSpPr>
        <p:grpSpPr>
          <a:xfrm>
            <a:off x="5820470" y="4216390"/>
            <a:ext cx="4231316" cy="1740891"/>
            <a:chOff x="7149737" y="1593671"/>
            <a:chExt cx="8656129" cy="3561393"/>
          </a:xfrm>
          <a:solidFill>
            <a:schemeClr val="accent2"/>
          </a:solidFill>
        </p:grpSpPr>
        <p:sp>
          <p:nvSpPr>
            <p:cNvPr id="7" name="자유형: 도형 9">
              <a:extLst>
                <a:ext uri="{FF2B5EF4-FFF2-40B4-BE49-F238E27FC236}">
                  <a16:creationId xmlns:a16="http://schemas.microsoft.com/office/drawing/2014/main" id="{7AC4814B-3BE7-46A7-8D23-57D69780A6D5}"/>
                </a:ext>
              </a:extLst>
            </p:cNvPr>
            <p:cNvSpPr/>
            <p:nvPr/>
          </p:nvSpPr>
          <p:spPr>
            <a:xfrm>
              <a:off x="7184572" y="1593671"/>
              <a:ext cx="8299268" cy="3254855"/>
            </a:xfrm>
            <a:custGeom>
              <a:avLst/>
              <a:gdLst>
                <a:gd name="connsiteX0" fmla="*/ 60960 w 8351520"/>
                <a:gd name="connsiteY0" fmla="*/ 2229394 h 2229394"/>
                <a:gd name="connsiteX1" fmla="*/ 0 w 8351520"/>
                <a:gd name="connsiteY1" fmla="*/ 2229394 h 2229394"/>
                <a:gd name="connsiteX2" fmla="*/ 8177349 w 8351520"/>
                <a:gd name="connsiteY2" fmla="*/ 0 h 2229394"/>
                <a:gd name="connsiteX3" fmla="*/ 8351520 w 8351520"/>
                <a:gd name="connsiteY3" fmla="*/ 209005 h 2229394"/>
                <a:gd name="connsiteX4" fmla="*/ 60960 w 8351520"/>
                <a:gd name="connsiteY4" fmla="*/ 2229394 h 2229394"/>
                <a:gd name="connsiteX0" fmla="*/ 60960 w 8351520"/>
                <a:gd name="connsiteY0" fmla="*/ 2229394 h 2229394"/>
                <a:gd name="connsiteX1" fmla="*/ 0 w 8351520"/>
                <a:gd name="connsiteY1" fmla="*/ 2229394 h 2229394"/>
                <a:gd name="connsiteX2" fmla="*/ 8177349 w 8351520"/>
                <a:gd name="connsiteY2" fmla="*/ 0 h 2229394"/>
                <a:gd name="connsiteX3" fmla="*/ 8351520 w 8351520"/>
                <a:gd name="connsiteY3" fmla="*/ 209005 h 2229394"/>
                <a:gd name="connsiteX4" fmla="*/ 60960 w 8351520"/>
                <a:gd name="connsiteY4" fmla="*/ 2229394 h 2229394"/>
                <a:gd name="connsiteX0" fmla="*/ 796478 w 8895450"/>
                <a:gd name="connsiteY0" fmla="*/ 2481943 h 2481943"/>
                <a:gd name="connsiteX1" fmla="*/ 543930 w 8895450"/>
                <a:gd name="connsiteY1" fmla="*/ 2229394 h 2481943"/>
                <a:gd name="connsiteX2" fmla="*/ 8721279 w 8895450"/>
                <a:gd name="connsiteY2" fmla="*/ 0 h 2481943"/>
                <a:gd name="connsiteX3" fmla="*/ 8895450 w 8895450"/>
                <a:gd name="connsiteY3" fmla="*/ 209005 h 2481943"/>
                <a:gd name="connsiteX4" fmla="*/ 796478 w 8895450"/>
                <a:gd name="connsiteY4" fmla="*/ 2481943 h 2481943"/>
                <a:gd name="connsiteX0" fmla="*/ 8351635 w 8351635"/>
                <a:gd name="connsiteY0" fmla="*/ 209005 h 2229926"/>
                <a:gd name="connsiteX1" fmla="*/ 115 w 8351635"/>
                <a:gd name="connsiteY1" fmla="*/ 2229394 h 2229926"/>
                <a:gd name="connsiteX2" fmla="*/ 8177464 w 8351635"/>
                <a:gd name="connsiteY2" fmla="*/ 0 h 2229926"/>
                <a:gd name="connsiteX3" fmla="*/ 8351635 w 8351635"/>
                <a:gd name="connsiteY3" fmla="*/ 209005 h 2229926"/>
                <a:gd name="connsiteX0" fmla="*/ 8351589 w 8351589"/>
                <a:gd name="connsiteY0" fmla="*/ 209005 h 3365781"/>
                <a:gd name="connsiteX1" fmla="*/ 69 w 8351589"/>
                <a:gd name="connsiteY1" fmla="*/ 2229394 h 3365781"/>
                <a:gd name="connsiteX2" fmla="*/ 8177418 w 8351589"/>
                <a:gd name="connsiteY2" fmla="*/ 0 h 3365781"/>
                <a:gd name="connsiteX3" fmla="*/ 8351589 w 8351589"/>
                <a:gd name="connsiteY3" fmla="*/ 209005 h 3365781"/>
                <a:gd name="connsiteX0" fmla="*/ 8299338 w 8299338"/>
                <a:gd name="connsiteY0" fmla="*/ 209005 h 3402653"/>
                <a:gd name="connsiteX1" fmla="*/ 70 w 8299338"/>
                <a:gd name="connsiteY1" fmla="*/ 2272937 h 3402653"/>
                <a:gd name="connsiteX2" fmla="*/ 8125167 w 8299338"/>
                <a:gd name="connsiteY2" fmla="*/ 0 h 3402653"/>
                <a:gd name="connsiteX3" fmla="*/ 8299338 w 8299338"/>
                <a:gd name="connsiteY3" fmla="*/ 209005 h 3402653"/>
                <a:gd name="connsiteX0" fmla="*/ 8299338 w 8299338"/>
                <a:gd name="connsiteY0" fmla="*/ 209005 h 3424813"/>
                <a:gd name="connsiteX1" fmla="*/ 70 w 8299338"/>
                <a:gd name="connsiteY1" fmla="*/ 2299063 h 3424813"/>
                <a:gd name="connsiteX2" fmla="*/ 8125167 w 8299338"/>
                <a:gd name="connsiteY2" fmla="*/ 0 h 3424813"/>
                <a:gd name="connsiteX3" fmla="*/ 8299338 w 8299338"/>
                <a:gd name="connsiteY3" fmla="*/ 209005 h 3424813"/>
                <a:gd name="connsiteX0" fmla="*/ 8299859 w 8299859"/>
                <a:gd name="connsiteY0" fmla="*/ 209005 h 3609677"/>
                <a:gd name="connsiteX1" fmla="*/ 591 w 8299859"/>
                <a:gd name="connsiteY1" fmla="*/ 2299063 h 3609677"/>
                <a:gd name="connsiteX2" fmla="*/ 8125688 w 8299859"/>
                <a:gd name="connsiteY2" fmla="*/ 0 h 3609677"/>
                <a:gd name="connsiteX3" fmla="*/ 8299859 w 8299859"/>
                <a:gd name="connsiteY3" fmla="*/ 209005 h 3609677"/>
                <a:gd name="connsiteX0" fmla="*/ 8299859 w 8299859"/>
                <a:gd name="connsiteY0" fmla="*/ 209005 h 2343085"/>
                <a:gd name="connsiteX1" fmla="*/ 591 w 8299859"/>
                <a:gd name="connsiteY1" fmla="*/ 2299063 h 2343085"/>
                <a:gd name="connsiteX2" fmla="*/ 8125688 w 8299859"/>
                <a:gd name="connsiteY2" fmla="*/ 0 h 2343085"/>
                <a:gd name="connsiteX3" fmla="*/ 8299859 w 8299859"/>
                <a:gd name="connsiteY3" fmla="*/ 209005 h 2343085"/>
                <a:gd name="connsiteX0" fmla="*/ 8315565 w 8315565"/>
                <a:gd name="connsiteY0" fmla="*/ 209005 h 2538843"/>
                <a:gd name="connsiteX1" fmla="*/ 16297 w 8315565"/>
                <a:gd name="connsiteY1" fmla="*/ 2299063 h 2538843"/>
                <a:gd name="connsiteX2" fmla="*/ 8141394 w 8315565"/>
                <a:gd name="connsiteY2" fmla="*/ 0 h 2538843"/>
                <a:gd name="connsiteX3" fmla="*/ 8315565 w 8315565"/>
                <a:gd name="connsiteY3" fmla="*/ 209005 h 2538843"/>
                <a:gd name="connsiteX0" fmla="*/ 8315565 w 8315565"/>
                <a:gd name="connsiteY0" fmla="*/ 209005 h 2538843"/>
                <a:gd name="connsiteX1" fmla="*/ 16297 w 8315565"/>
                <a:gd name="connsiteY1" fmla="*/ 2299063 h 2538843"/>
                <a:gd name="connsiteX2" fmla="*/ 8141394 w 8315565"/>
                <a:gd name="connsiteY2" fmla="*/ 0 h 2538843"/>
                <a:gd name="connsiteX3" fmla="*/ 8315565 w 8315565"/>
                <a:gd name="connsiteY3" fmla="*/ 209005 h 2538843"/>
                <a:gd name="connsiteX0" fmla="*/ 8329316 w 8329316"/>
                <a:gd name="connsiteY0" fmla="*/ 209005 h 2508085"/>
                <a:gd name="connsiteX1" fmla="*/ 30048 w 8329316"/>
                <a:gd name="connsiteY1" fmla="*/ 2299063 h 2508085"/>
                <a:gd name="connsiteX2" fmla="*/ 8155145 w 8329316"/>
                <a:gd name="connsiteY2" fmla="*/ 0 h 2508085"/>
                <a:gd name="connsiteX3" fmla="*/ 8329316 w 8329316"/>
                <a:gd name="connsiteY3" fmla="*/ 209005 h 2508085"/>
                <a:gd name="connsiteX0" fmla="*/ 8329316 w 8329316"/>
                <a:gd name="connsiteY0" fmla="*/ 209005 h 2299063"/>
                <a:gd name="connsiteX1" fmla="*/ 30048 w 8329316"/>
                <a:gd name="connsiteY1" fmla="*/ 2299063 h 2299063"/>
                <a:gd name="connsiteX2" fmla="*/ 8155145 w 8329316"/>
                <a:gd name="connsiteY2" fmla="*/ 0 h 2299063"/>
                <a:gd name="connsiteX3" fmla="*/ 8329316 w 8329316"/>
                <a:gd name="connsiteY3" fmla="*/ 209005 h 2299063"/>
                <a:gd name="connsiteX0" fmla="*/ 8329316 w 8329316"/>
                <a:gd name="connsiteY0" fmla="*/ 209005 h 3198200"/>
                <a:gd name="connsiteX1" fmla="*/ 30048 w 8329316"/>
                <a:gd name="connsiteY1" fmla="*/ 2299063 h 3198200"/>
                <a:gd name="connsiteX2" fmla="*/ 8155145 w 8329316"/>
                <a:gd name="connsiteY2" fmla="*/ 0 h 3198200"/>
                <a:gd name="connsiteX3" fmla="*/ 8329316 w 8329316"/>
                <a:gd name="connsiteY3" fmla="*/ 209005 h 3198200"/>
                <a:gd name="connsiteX0" fmla="*/ 8299268 w 8299268"/>
                <a:gd name="connsiteY0" fmla="*/ 209005 h 3198200"/>
                <a:gd name="connsiteX1" fmla="*/ 0 w 8299268"/>
                <a:gd name="connsiteY1" fmla="*/ 2299063 h 3198200"/>
                <a:gd name="connsiteX2" fmla="*/ 8125097 w 8299268"/>
                <a:gd name="connsiteY2" fmla="*/ 0 h 3198200"/>
                <a:gd name="connsiteX3" fmla="*/ 8299268 w 8299268"/>
                <a:gd name="connsiteY3" fmla="*/ 209005 h 3198200"/>
                <a:gd name="connsiteX0" fmla="*/ 8299268 w 8299268"/>
                <a:gd name="connsiteY0" fmla="*/ 209005 h 3289727"/>
                <a:gd name="connsiteX1" fmla="*/ 0 w 8299268"/>
                <a:gd name="connsiteY1" fmla="*/ 2299063 h 3289727"/>
                <a:gd name="connsiteX2" fmla="*/ 8125097 w 8299268"/>
                <a:gd name="connsiteY2" fmla="*/ 0 h 3289727"/>
                <a:gd name="connsiteX3" fmla="*/ 8299268 w 8299268"/>
                <a:gd name="connsiteY3" fmla="*/ 209005 h 3289727"/>
                <a:gd name="connsiteX0" fmla="*/ 8299268 w 8299268"/>
                <a:gd name="connsiteY0" fmla="*/ 209005 h 3289727"/>
                <a:gd name="connsiteX1" fmla="*/ 0 w 8299268"/>
                <a:gd name="connsiteY1" fmla="*/ 2299063 h 3289727"/>
                <a:gd name="connsiteX2" fmla="*/ 8125097 w 8299268"/>
                <a:gd name="connsiteY2" fmla="*/ 0 h 3289727"/>
                <a:gd name="connsiteX3" fmla="*/ 8299268 w 8299268"/>
                <a:gd name="connsiteY3" fmla="*/ 209005 h 3289727"/>
                <a:gd name="connsiteX0" fmla="*/ 8299268 w 8299268"/>
                <a:gd name="connsiteY0" fmla="*/ 209005 h 3217213"/>
                <a:gd name="connsiteX1" fmla="*/ 0 w 8299268"/>
                <a:gd name="connsiteY1" fmla="*/ 2211977 h 3217213"/>
                <a:gd name="connsiteX2" fmla="*/ 8125097 w 8299268"/>
                <a:gd name="connsiteY2" fmla="*/ 0 h 3217213"/>
                <a:gd name="connsiteX3" fmla="*/ 8299268 w 8299268"/>
                <a:gd name="connsiteY3" fmla="*/ 209005 h 3217213"/>
                <a:gd name="connsiteX0" fmla="*/ 8299268 w 8299268"/>
                <a:gd name="connsiteY0" fmla="*/ 209005 h 3228397"/>
                <a:gd name="connsiteX1" fmla="*/ 0 w 8299268"/>
                <a:gd name="connsiteY1" fmla="*/ 2211977 h 3228397"/>
                <a:gd name="connsiteX2" fmla="*/ 8125097 w 8299268"/>
                <a:gd name="connsiteY2" fmla="*/ 0 h 3228397"/>
                <a:gd name="connsiteX3" fmla="*/ 8299268 w 8299268"/>
                <a:gd name="connsiteY3" fmla="*/ 209005 h 3228397"/>
                <a:gd name="connsiteX0" fmla="*/ 8299268 w 8299268"/>
                <a:gd name="connsiteY0" fmla="*/ 209005 h 3228397"/>
                <a:gd name="connsiteX1" fmla="*/ 0 w 8299268"/>
                <a:gd name="connsiteY1" fmla="*/ 2211977 h 3228397"/>
                <a:gd name="connsiteX2" fmla="*/ 8125097 w 8299268"/>
                <a:gd name="connsiteY2" fmla="*/ 0 h 3228397"/>
                <a:gd name="connsiteX3" fmla="*/ 8299268 w 8299268"/>
                <a:gd name="connsiteY3" fmla="*/ 209005 h 3228397"/>
                <a:gd name="connsiteX0" fmla="*/ 8299268 w 8299268"/>
                <a:gd name="connsiteY0" fmla="*/ 209005 h 3328372"/>
                <a:gd name="connsiteX1" fmla="*/ 0 w 8299268"/>
                <a:gd name="connsiteY1" fmla="*/ 2211977 h 3328372"/>
                <a:gd name="connsiteX2" fmla="*/ 8125097 w 8299268"/>
                <a:gd name="connsiteY2" fmla="*/ 0 h 3328372"/>
                <a:gd name="connsiteX3" fmla="*/ 8299268 w 8299268"/>
                <a:gd name="connsiteY3" fmla="*/ 209005 h 3328372"/>
                <a:gd name="connsiteX0" fmla="*/ 8299268 w 8299268"/>
                <a:gd name="connsiteY0" fmla="*/ 209005 h 3328372"/>
                <a:gd name="connsiteX1" fmla="*/ 0 w 8299268"/>
                <a:gd name="connsiteY1" fmla="*/ 2211977 h 3328372"/>
                <a:gd name="connsiteX2" fmla="*/ 8125097 w 8299268"/>
                <a:gd name="connsiteY2" fmla="*/ 0 h 3328372"/>
                <a:gd name="connsiteX3" fmla="*/ 8299268 w 8299268"/>
                <a:gd name="connsiteY3" fmla="*/ 209005 h 3328372"/>
                <a:gd name="connsiteX0" fmla="*/ 8299268 w 8299268"/>
                <a:gd name="connsiteY0" fmla="*/ 209005 h 3328372"/>
                <a:gd name="connsiteX1" fmla="*/ 0 w 8299268"/>
                <a:gd name="connsiteY1" fmla="*/ 2211977 h 3328372"/>
                <a:gd name="connsiteX2" fmla="*/ 8125097 w 8299268"/>
                <a:gd name="connsiteY2" fmla="*/ 0 h 3328372"/>
                <a:gd name="connsiteX3" fmla="*/ 8299268 w 8299268"/>
                <a:gd name="connsiteY3" fmla="*/ 209005 h 3328372"/>
                <a:gd name="connsiteX0" fmla="*/ 8299268 w 8299268"/>
                <a:gd name="connsiteY0" fmla="*/ 209005 h 3278840"/>
                <a:gd name="connsiteX1" fmla="*/ 0 w 8299268"/>
                <a:gd name="connsiteY1" fmla="*/ 2211977 h 3278840"/>
                <a:gd name="connsiteX2" fmla="*/ 8125097 w 8299268"/>
                <a:gd name="connsiteY2" fmla="*/ 0 h 3278840"/>
                <a:gd name="connsiteX3" fmla="*/ 8299268 w 8299268"/>
                <a:gd name="connsiteY3" fmla="*/ 209005 h 3278840"/>
                <a:gd name="connsiteX0" fmla="*/ 8299268 w 8299268"/>
                <a:gd name="connsiteY0" fmla="*/ 209005 h 3221755"/>
                <a:gd name="connsiteX1" fmla="*/ 0 w 8299268"/>
                <a:gd name="connsiteY1" fmla="*/ 2211977 h 3221755"/>
                <a:gd name="connsiteX2" fmla="*/ 8125097 w 8299268"/>
                <a:gd name="connsiteY2" fmla="*/ 0 h 3221755"/>
                <a:gd name="connsiteX3" fmla="*/ 8299268 w 8299268"/>
                <a:gd name="connsiteY3" fmla="*/ 209005 h 3221755"/>
                <a:gd name="connsiteX0" fmla="*/ 8299268 w 8299268"/>
                <a:gd name="connsiteY0" fmla="*/ 209005 h 3289761"/>
                <a:gd name="connsiteX1" fmla="*/ 0 w 8299268"/>
                <a:gd name="connsiteY1" fmla="*/ 2211977 h 3289761"/>
                <a:gd name="connsiteX2" fmla="*/ 8125097 w 8299268"/>
                <a:gd name="connsiteY2" fmla="*/ 0 h 3289761"/>
                <a:gd name="connsiteX3" fmla="*/ 8299268 w 8299268"/>
                <a:gd name="connsiteY3" fmla="*/ 209005 h 3289761"/>
                <a:gd name="connsiteX0" fmla="*/ 8377920 w 8377920"/>
                <a:gd name="connsiteY0" fmla="*/ 209005 h 3122417"/>
                <a:gd name="connsiteX1" fmla="*/ 3771086 w 8377920"/>
                <a:gd name="connsiteY1" fmla="*/ 2969621 h 3122417"/>
                <a:gd name="connsiteX2" fmla="*/ 78652 w 8377920"/>
                <a:gd name="connsiteY2" fmla="*/ 2211977 h 3122417"/>
                <a:gd name="connsiteX3" fmla="*/ 8203749 w 8377920"/>
                <a:gd name="connsiteY3" fmla="*/ 0 h 3122417"/>
                <a:gd name="connsiteX4" fmla="*/ 8377920 w 8377920"/>
                <a:gd name="connsiteY4" fmla="*/ 209005 h 3122417"/>
                <a:gd name="connsiteX0" fmla="*/ 8377920 w 8377920"/>
                <a:gd name="connsiteY0" fmla="*/ 209005 h 3122417"/>
                <a:gd name="connsiteX1" fmla="*/ 3771086 w 8377920"/>
                <a:gd name="connsiteY1" fmla="*/ 2969621 h 3122417"/>
                <a:gd name="connsiteX2" fmla="*/ 78652 w 8377920"/>
                <a:gd name="connsiteY2" fmla="*/ 2211977 h 3122417"/>
                <a:gd name="connsiteX3" fmla="*/ 8203749 w 8377920"/>
                <a:gd name="connsiteY3" fmla="*/ 0 h 3122417"/>
                <a:gd name="connsiteX4" fmla="*/ 8377920 w 8377920"/>
                <a:gd name="connsiteY4" fmla="*/ 209005 h 3122417"/>
                <a:gd name="connsiteX0" fmla="*/ 8377920 w 8377920"/>
                <a:gd name="connsiteY0" fmla="*/ 209005 h 3122417"/>
                <a:gd name="connsiteX1" fmla="*/ 3771086 w 8377920"/>
                <a:gd name="connsiteY1" fmla="*/ 2969621 h 3122417"/>
                <a:gd name="connsiteX2" fmla="*/ 78652 w 8377920"/>
                <a:gd name="connsiteY2" fmla="*/ 2211977 h 3122417"/>
                <a:gd name="connsiteX3" fmla="*/ 8203749 w 8377920"/>
                <a:gd name="connsiteY3" fmla="*/ 0 h 3122417"/>
                <a:gd name="connsiteX4" fmla="*/ 8377920 w 8377920"/>
                <a:gd name="connsiteY4" fmla="*/ 209005 h 3122417"/>
                <a:gd name="connsiteX0" fmla="*/ 8377920 w 8377920"/>
                <a:gd name="connsiteY0" fmla="*/ 209005 h 3060621"/>
                <a:gd name="connsiteX1" fmla="*/ 3771086 w 8377920"/>
                <a:gd name="connsiteY1" fmla="*/ 2969621 h 3060621"/>
                <a:gd name="connsiteX2" fmla="*/ 78652 w 8377920"/>
                <a:gd name="connsiteY2" fmla="*/ 2211977 h 3060621"/>
                <a:gd name="connsiteX3" fmla="*/ 3701417 w 8377920"/>
                <a:gd name="connsiteY3" fmla="*/ 2760616 h 3060621"/>
                <a:gd name="connsiteX4" fmla="*/ 8203749 w 8377920"/>
                <a:gd name="connsiteY4" fmla="*/ 0 h 3060621"/>
                <a:gd name="connsiteX5" fmla="*/ 8377920 w 8377920"/>
                <a:gd name="connsiteY5" fmla="*/ 209005 h 3060621"/>
                <a:gd name="connsiteX0" fmla="*/ 8377920 w 8377920"/>
                <a:gd name="connsiteY0" fmla="*/ 209005 h 3060621"/>
                <a:gd name="connsiteX1" fmla="*/ 3771086 w 8377920"/>
                <a:gd name="connsiteY1" fmla="*/ 2969621 h 3060621"/>
                <a:gd name="connsiteX2" fmla="*/ 78652 w 8377920"/>
                <a:gd name="connsiteY2" fmla="*/ 2211977 h 3060621"/>
                <a:gd name="connsiteX3" fmla="*/ 3701417 w 8377920"/>
                <a:gd name="connsiteY3" fmla="*/ 2760616 h 3060621"/>
                <a:gd name="connsiteX4" fmla="*/ 8203749 w 8377920"/>
                <a:gd name="connsiteY4" fmla="*/ 0 h 3060621"/>
                <a:gd name="connsiteX5" fmla="*/ 8377920 w 8377920"/>
                <a:gd name="connsiteY5" fmla="*/ 209005 h 3060621"/>
                <a:gd name="connsiteX0" fmla="*/ 8377920 w 8377920"/>
                <a:gd name="connsiteY0" fmla="*/ 209005 h 3060621"/>
                <a:gd name="connsiteX1" fmla="*/ 3771086 w 8377920"/>
                <a:gd name="connsiteY1" fmla="*/ 2969621 h 3060621"/>
                <a:gd name="connsiteX2" fmla="*/ 78652 w 8377920"/>
                <a:gd name="connsiteY2" fmla="*/ 2211977 h 3060621"/>
                <a:gd name="connsiteX3" fmla="*/ 3701417 w 8377920"/>
                <a:gd name="connsiteY3" fmla="*/ 2760616 h 3060621"/>
                <a:gd name="connsiteX4" fmla="*/ 8203749 w 8377920"/>
                <a:gd name="connsiteY4" fmla="*/ 0 h 3060621"/>
                <a:gd name="connsiteX5" fmla="*/ 8377920 w 8377920"/>
                <a:gd name="connsiteY5" fmla="*/ 209005 h 3060621"/>
                <a:gd name="connsiteX0" fmla="*/ 8399188 w 8399188"/>
                <a:gd name="connsiteY0" fmla="*/ 209005 h 3156821"/>
                <a:gd name="connsiteX1" fmla="*/ 3792354 w 8399188"/>
                <a:gd name="connsiteY1" fmla="*/ 2969621 h 3156821"/>
                <a:gd name="connsiteX2" fmla="*/ 99920 w 8399188"/>
                <a:gd name="connsiteY2" fmla="*/ 2211977 h 3156821"/>
                <a:gd name="connsiteX3" fmla="*/ 3722685 w 8399188"/>
                <a:gd name="connsiteY3" fmla="*/ 2760616 h 3156821"/>
                <a:gd name="connsiteX4" fmla="*/ 8225017 w 8399188"/>
                <a:gd name="connsiteY4" fmla="*/ 0 h 3156821"/>
                <a:gd name="connsiteX5" fmla="*/ 8399188 w 8399188"/>
                <a:gd name="connsiteY5" fmla="*/ 209005 h 3156821"/>
                <a:gd name="connsiteX0" fmla="*/ 8399188 w 8399188"/>
                <a:gd name="connsiteY0" fmla="*/ 209005 h 3156821"/>
                <a:gd name="connsiteX1" fmla="*/ 3792354 w 8399188"/>
                <a:gd name="connsiteY1" fmla="*/ 2969621 h 3156821"/>
                <a:gd name="connsiteX2" fmla="*/ 99920 w 8399188"/>
                <a:gd name="connsiteY2" fmla="*/ 2211977 h 3156821"/>
                <a:gd name="connsiteX3" fmla="*/ 3722685 w 8399188"/>
                <a:gd name="connsiteY3" fmla="*/ 2760616 h 3156821"/>
                <a:gd name="connsiteX4" fmla="*/ 8225017 w 8399188"/>
                <a:gd name="connsiteY4" fmla="*/ 0 h 3156821"/>
                <a:gd name="connsiteX5" fmla="*/ 8399188 w 8399188"/>
                <a:gd name="connsiteY5" fmla="*/ 209005 h 3156821"/>
                <a:gd name="connsiteX0" fmla="*/ 8299268 w 8299268"/>
                <a:gd name="connsiteY0" fmla="*/ 209005 h 3257344"/>
                <a:gd name="connsiteX1" fmla="*/ 3692434 w 8299268"/>
                <a:gd name="connsiteY1" fmla="*/ 2969621 h 3257344"/>
                <a:gd name="connsiteX2" fmla="*/ 0 w 8299268"/>
                <a:gd name="connsiteY2" fmla="*/ 2211977 h 3257344"/>
                <a:gd name="connsiteX3" fmla="*/ 3622765 w 8299268"/>
                <a:gd name="connsiteY3" fmla="*/ 2760616 h 3257344"/>
                <a:gd name="connsiteX4" fmla="*/ 8125097 w 8299268"/>
                <a:gd name="connsiteY4" fmla="*/ 0 h 3257344"/>
                <a:gd name="connsiteX5" fmla="*/ 8299268 w 8299268"/>
                <a:gd name="connsiteY5" fmla="*/ 209005 h 3257344"/>
                <a:gd name="connsiteX0" fmla="*/ 8299268 w 8299268"/>
                <a:gd name="connsiteY0" fmla="*/ 209005 h 3257344"/>
                <a:gd name="connsiteX1" fmla="*/ 3692434 w 8299268"/>
                <a:gd name="connsiteY1" fmla="*/ 2969621 h 3257344"/>
                <a:gd name="connsiteX2" fmla="*/ 0 w 8299268"/>
                <a:gd name="connsiteY2" fmla="*/ 2211977 h 3257344"/>
                <a:gd name="connsiteX3" fmla="*/ 3622765 w 8299268"/>
                <a:gd name="connsiteY3" fmla="*/ 2760616 h 3257344"/>
                <a:gd name="connsiteX4" fmla="*/ 8125097 w 8299268"/>
                <a:gd name="connsiteY4" fmla="*/ 0 h 3257344"/>
                <a:gd name="connsiteX5" fmla="*/ 8299268 w 8299268"/>
                <a:gd name="connsiteY5" fmla="*/ 209005 h 3257344"/>
                <a:gd name="connsiteX0" fmla="*/ 8299268 w 8299268"/>
                <a:gd name="connsiteY0" fmla="*/ 209005 h 3257344"/>
                <a:gd name="connsiteX1" fmla="*/ 3692434 w 8299268"/>
                <a:gd name="connsiteY1" fmla="*/ 2969621 h 3257344"/>
                <a:gd name="connsiteX2" fmla="*/ 0 w 8299268"/>
                <a:gd name="connsiteY2" fmla="*/ 2211977 h 3257344"/>
                <a:gd name="connsiteX3" fmla="*/ 3622765 w 8299268"/>
                <a:gd name="connsiteY3" fmla="*/ 2760616 h 3257344"/>
                <a:gd name="connsiteX4" fmla="*/ 8125097 w 8299268"/>
                <a:gd name="connsiteY4" fmla="*/ 0 h 3257344"/>
                <a:gd name="connsiteX5" fmla="*/ 8299268 w 8299268"/>
                <a:gd name="connsiteY5" fmla="*/ 209005 h 3257344"/>
                <a:gd name="connsiteX0" fmla="*/ 8299268 w 8299268"/>
                <a:gd name="connsiteY0" fmla="*/ 209005 h 3229678"/>
                <a:gd name="connsiteX1" fmla="*/ 3692434 w 8299268"/>
                <a:gd name="connsiteY1" fmla="*/ 2969621 h 3229678"/>
                <a:gd name="connsiteX2" fmla="*/ 0 w 8299268"/>
                <a:gd name="connsiteY2" fmla="*/ 2211977 h 3229678"/>
                <a:gd name="connsiteX3" fmla="*/ 3622765 w 8299268"/>
                <a:gd name="connsiteY3" fmla="*/ 2760616 h 3229678"/>
                <a:gd name="connsiteX4" fmla="*/ 8125097 w 8299268"/>
                <a:gd name="connsiteY4" fmla="*/ 0 h 3229678"/>
                <a:gd name="connsiteX5" fmla="*/ 8299268 w 8299268"/>
                <a:gd name="connsiteY5" fmla="*/ 209005 h 3229678"/>
                <a:gd name="connsiteX0" fmla="*/ 8299317 w 8299317"/>
                <a:gd name="connsiteY0" fmla="*/ 209005 h 3118885"/>
                <a:gd name="connsiteX1" fmla="*/ 3692483 w 8299317"/>
                <a:gd name="connsiteY1" fmla="*/ 2969621 h 3118885"/>
                <a:gd name="connsiteX2" fmla="*/ 49 w 8299317"/>
                <a:gd name="connsiteY2" fmla="*/ 2211977 h 3118885"/>
                <a:gd name="connsiteX3" fmla="*/ 3622814 w 8299317"/>
                <a:gd name="connsiteY3" fmla="*/ 2760616 h 3118885"/>
                <a:gd name="connsiteX4" fmla="*/ 8125146 w 8299317"/>
                <a:gd name="connsiteY4" fmla="*/ 0 h 3118885"/>
                <a:gd name="connsiteX5" fmla="*/ 8299317 w 8299317"/>
                <a:gd name="connsiteY5" fmla="*/ 209005 h 3118885"/>
                <a:gd name="connsiteX0" fmla="*/ 8313517 w 8313517"/>
                <a:gd name="connsiteY0" fmla="*/ 209005 h 3229102"/>
                <a:gd name="connsiteX1" fmla="*/ 3706683 w 8313517"/>
                <a:gd name="connsiteY1" fmla="*/ 2969621 h 3229102"/>
                <a:gd name="connsiteX2" fmla="*/ 14249 w 8313517"/>
                <a:gd name="connsiteY2" fmla="*/ 2211977 h 3229102"/>
                <a:gd name="connsiteX3" fmla="*/ 3637014 w 8313517"/>
                <a:gd name="connsiteY3" fmla="*/ 2760616 h 3229102"/>
                <a:gd name="connsiteX4" fmla="*/ 8139346 w 8313517"/>
                <a:gd name="connsiteY4" fmla="*/ 0 h 3229102"/>
                <a:gd name="connsiteX5" fmla="*/ 8313517 w 8313517"/>
                <a:gd name="connsiteY5" fmla="*/ 209005 h 3229102"/>
                <a:gd name="connsiteX0" fmla="*/ 8313517 w 8313517"/>
                <a:gd name="connsiteY0" fmla="*/ 209005 h 3229102"/>
                <a:gd name="connsiteX1" fmla="*/ 3706683 w 8313517"/>
                <a:gd name="connsiteY1" fmla="*/ 2969621 h 3229102"/>
                <a:gd name="connsiteX2" fmla="*/ 14249 w 8313517"/>
                <a:gd name="connsiteY2" fmla="*/ 2211977 h 3229102"/>
                <a:gd name="connsiteX3" fmla="*/ 3637014 w 8313517"/>
                <a:gd name="connsiteY3" fmla="*/ 2760616 h 3229102"/>
                <a:gd name="connsiteX4" fmla="*/ 8139346 w 8313517"/>
                <a:gd name="connsiteY4" fmla="*/ 0 h 3229102"/>
                <a:gd name="connsiteX5" fmla="*/ 8313517 w 8313517"/>
                <a:gd name="connsiteY5" fmla="*/ 209005 h 3229102"/>
                <a:gd name="connsiteX0" fmla="*/ 8299268 w 8299268"/>
                <a:gd name="connsiteY0" fmla="*/ 209005 h 3229102"/>
                <a:gd name="connsiteX1" fmla="*/ 3692434 w 8299268"/>
                <a:gd name="connsiteY1" fmla="*/ 2969621 h 3229102"/>
                <a:gd name="connsiteX2" fmla="*/ 0 w 8299268"/>
                <a:gd name="connsiteY2" fmla="*/ 2211977 h 3229102"/>
                <a:gd name="connsiteX3" fmla="*/ 3622765 w 8299268"/>
                <a:gd name="connsiteY3" fmla="*/ 2760616 h 3229102"/>
                <a:gd name="connsiteX4" fmla="*/ 8125097 w 8299268"/>
                <a:gd name="connsiteY4" fmla="*/ 0 h 3229102"/>
                <a:gd name="connsiteX5" fmla="*/ 8299268 w 8299268"/>
                <a:gd name="connsiteY5" fmla="*/ 209005 h 3229102"/>
                <a:gd name="connsiteX0" fmla="*/ 8299268 w 8299268"/>
                <a:gd name="connsiteY0" fmla="*/ 209005 h 3229102"/>
                <a:gd name="connsiteX1" fmla="*/ 3692434 w 8299268"/>
                <a:gd name="connsiteY1" fmla="*/ 2969621 h 3229102"/>
                <a:gd name="connsiteX2" fmla="*/ 0 w 8299268"/>
                <a:gd name="connsiteY2" fmla="*/ 2211977 h 3229102"/>
                <a:gd name="connsiteX3" fmla="*/ 3622765 w 8299268"/>
                <a:gd name="connsiteY3" fmla="*/ 2760616 h 3229102"/>
                <a:gd name="connsiteX4" fmla="*/ 8125097 w 8299268"/>
                <a:gd name="connsiteY4" fmla="*/ 0 h 3229102"/>
                <a:gd name="connsiteX5" fmla="*/ 8299268 w 8299268"/>
                <a:gd name="connsiteY5" fmla="*/ 209005 h 3229102"/>
                <a:gd name="connsiteX0" fmla="*/ 8299268 w 8299268"/>
                <a:gd name="connsiteY0" fmla="*/ 209005 h 3229102"/>
                <a:gd name="connsiteX1" fmla="*/ 3692434 w 8299268"/>
                <a:gd name="connsiteY1" fmla="*/ 2969621 h 3229102"/>
                <a:gd name="connsiteX2" fmla="*/ 0 w 8299268"/>
                <a:gd name="connsiteY2" fmla="*/ 2211977 h 3229102"/>
                <a:gd name="connsiteX3" fmla="*/ 3622765 w 8299268"/>
                <a:gd name="connsiteY3" fmla="*/ 2760616 h 3229102"/>
                <a:gd name="connsiteX4" fmla="*/ 8125097 w 8299268"/>
                <a:gd name="connsiteY4" fmla="*/ 0 h 3229102"/>
                <a:gd name="connsiteX5" fmla="*/ 8299268 w 8299268"/>
                <a:gd name="connsiteY5" fmla="*/ 209005 h 3229102"/>
                <a:gd name="connsiteX0" fmla="*/ 8299268 w 8299268"/>
                <a:gd name="connsiteY0" fmla="*/ 209005 h 3247117"/>
                <a:gd name="connsiteX1" fmla="*/ 3692434 w 8299268"/>
                <a:gd name="connsiteY1" fmla="*/ 2969621 h 3247117"/>
                <a:gd name="connsiteX2" fmla="*/ 0 w 8299268"/>
                <a:gd name="connsiteY2" fmla="*/ 2211977 h 3247117"/>
                <a:gd name="connsiteX3" fmla="*/ 3622765 w 8299268"/>
                <a:gd name="connsiteY3" fmla="*/ 2760616 h 3247117"/>
                <a:gd name="connsiteX4" fmla="*/ 8125097 w 8299268"/>
                <a:gd name="connsiteY4" fmla="*/ 0 h 3247117"/>
                <a:gd name="connsiteX5" fmla="*/ 8299268 w 8299268"/>
                <a:gd name="connsiteY5" fmla="*/ 209005 h 3247117"/>
                <a:gd name="connsiteX0" fmla="*/ 8299268 w 8299268"/>
                <a:gd name="connsiteY0" fmla="*/ 209005 h 3239378"/>
                <a:gd name="connsiteX1" fmla="*/ 3692434 w 8299268"/>
                <a:gd name="connsiteY1" fmla="*/ 2969621 h 3239378"/>
                <a:gd name="connsiteX2" fmla="*/ 0 w 8299268"/>
                <a:gd name="connsiteY2" fmla="*/ 2211977 h 3239378"/>
                <a:gd name="connsiteX3" fmla="*/ 3622765 w 8299268"/>
                <a:gd name="connsiteY3" fmla="*/ 2760616 h 3239378"/>
                <a:gd name="connsiteX4" fmla="*/ 8125097 w 8299268"/>
                <a:gd name="connsiteY4" fmla="*/ 0 h 3239378"/>
                <a:gd name="connsiteX5" fmla="*/ 8299268 w 8299268"/>
                <a:gd name="connsiteY5" fmla="*/ 209005 h 3239378"/>
                <a:gd name="connsiteX0" fmla="*/ 8299268 w 8299268"/>
                <a:gd name="connsiteY0" fmla="*/ 209005 h 3239378"/>
                <a:gd name="connsiteX1" fmla="*/ 3692434 w 8299268"/>
                <a:gd name="connsiteY1" fmla="*/ 2969621 h 3239378"/>
                <a:gd name="connsiteX2" fmla="*/ 0 w 8299268"/>
                <a:gd name="connsiteY2" fmla="*/ 2211977 h 3239378"/>
                <a:gd name="connsiteX3" fmla="*/ 3622765 w 8299268"/>
                <a:gd name="connsiteY3" fmla="*/ 2760616 h 3239378"/>
                <a:gd name="connsiteX4" fmla="*/ 8125097 w 8299268"/>
                <a:gd name="connsiteY4" fmla="*/ 0 h 3239378"/>
                <a:gd name="connsiteX5" fmla="*/ 8299268 w 8299268"/>
                <a:gd name="connsiteY5" fmla="*/ 209005 h 3239378"/>
                <a:gd name="connsiteX0" fmla="*/ 8299268 w 8299268"/>
                <a:gd name="connsiteY0" fmla="*/ 209005 h 3239378"/>
                <a:gd name="connsiteX1" fmla="*/ 3692434 w 8299268"/>
                <a:gd name="connsiteY1" fmla="*/ 2969621 h 3239378"/>
                <a:gd name="connsiteX2" fmla="*/ 0 w 8299268"/>
                <a:gd name="connsiteY2" fmla="*/ 2211977 h 3239378"/>
                <a:gd name="connsiteX3" fmla="*/ 3622765 w 8299268"/>
                <a:gd name="connsiteY3" fmla="*/ 2760616 h 3239378"/>
                <a:gd name="connsiteX4" fmla="*/ 8125097 w 8299268"/>
                <a:gd name="connsiteY4" fmla="*/ 0 h 3239378"/>
                <a:gd name="connsiteX5" fmla="*/ 8299268 w 8299268"/>
                <a:gd name="connsiteY5" fmla="*/ 209005 h 3239378"/>
                <a:gd name="connsiteX0" fmla="*/ 8299268 w 8299268"/>
                <a:gd name="connsiteY0" fmla="*/ 209005 h 3254855"/>
                <a:gd name="connsiteX1" fmla="*/ 3692434 w 8299268"/>
                <a:gd name="connsiteY1" fmla="*/ 2969621 h 3254855"/>
                <a:gd name="connsiteX2" fmla="*/ 0 w 8299268"/>
                <a:gd name="connsiteY2" fmla="*/ 2211977 h 3254855"/>
                <a:gd name="connsiteX3" fmla="*/ 3622765 w 8299268"/>
                <a:gd name="connsiteY3" fmla="*/ 2760616 h 3254855"/>
                <a:gd name="connsiteX4" fmla="*/ 8125097 w 8299268"/>
                <a:gd name="connsiteY4" fmla="*/ 0 h 3254855"/>
                <a:gd name="connsiteX5" fmla="*/ 8299268 w 8299268"/>
                <a:gd name="connsiteY5" fmla="*/ 209005 h 3254855"/>
                <a:gd name="connsiteX0" fmla="*/ 8299268 w 8299268"/>
                <a:gd name="connsiteY0" fmla="*/ 209005 h 3254855"/>
                <a:gd name="connsiteX1" fmla="*/ 3692434 w 8299268"/>
                <a:gd name="connsiteY1" fmla="*/ 2969621 h 3254855"/>
                <a:gd name="connsiteX2" fmla="*/ 0 w 8299268"/>
                <a:gd name="connsiteY2" fmla="*/ 2211977 h 3254855"/>
                <a:gd name="connsiteX3" fmla="*/ 3622765 w 8299268"/>
                <a:gd name="connsiteY3" fmla="*/ 2760616 h 3254855"/>
                <a:gd name="connsiteX4" fmla="*/ 8125097 w 8299268"/>
                <a:gd name="connsiteY4" fmla="*/ 0 h 3254855"/>
                <a:gd name="connsiteX5" fmla="*/ 8299268 w 8299268"/>
                <a:gd name="connsiteY5" fmla="*/ 209005 h 3254855"/>
                <a:gd name="connsiteX0" fmla="*/ 8299268 w 8299268"/>
                <a:gd name="connsiteY0" fmla="*/ 209005 h 3254855"/>
                <a:gd name="connsiteX1" fmla="*/ 3692434 w 8299268"/>
                <a:gd name="connsiteY1" fmla="*/ 2969621 h 3254855"/>
                <a:gd name="connsiteX2" fmla="*/ 0 w 8299268"/>
                <a:gd name="connsiteY2" fmla="*/ 2211977 h 3254855"/>
                <a:gd name="connsiteX3" fmla="*/ 3622765 w 8299268"/>
                <a:gd name="connsiteY3" fmla="*/ 2760616 h 3254855"/>
                <a:gd name="connsiteX4" fmla="*/ 8125097 w 8299268"/>
                <a:gd name="connsiteY4" fmla="*/ 0 h 3254855"/>
                <a:gd name="connsiteX5" fmla="*/ 8299268 w 8299268"/>
                <a:gd name="connsiteY5" fmla="*/ 209005 h 3254855"/>
                <a:gd name="connsiteX0" fmla="*/ 8299268 w 8299268"/>
                <a:gd name="connsiteY0" fmla="*/ 209005 h 3254855"/>
                <a:gd name="connsiteX1" fmla="*/ 3692434 w 8299268"/>
                <a:gd name="connsiteY1" fmla="*/ 2969621 h 3254855"/>
                <a:gd name="connsiteX2" fmla="*/ 0 w 8299268"/>
                <a:gd name="connsiteY2" fmla="*/ 2211977 h 3254855"/>
                <a:gd name="connsiteX3" fmla="*/ 3579222 w 8299268"/>
                <a:gd name="connsiteY3" fmla="*/ 2786741 h 3254855"/>
                <a:gd name="connsiteX4" fmla="*/ 8125097 w 8299268"/>
                <a:gd name="connsiteY4" fmla="*/ 0 h 3254855"/>
                <a:gd name="connsiteX5" fmla="*/ 8299268 w 8299268"/>
                <a:gd name="connsiteY5" fmla="*/ 209005 h 3254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99268" h="3254855">
                  <a:moveTo>
                    <a:pt x="8299268" y="209005"/>
                  </a:moveTo>
                  <a:cubicBezTo>
                    <a:pt x="7437119" y="918753"/>
                    <a:pt x="5206274" y="2522580"/>
                    <a:pt x="3692434" y="2969621"/>
                  </a:cubicBezTo>
                  <a:cubicBezTo>
                    <a:pt x="1490618" y="3564706"/>
                    <a:pt x="268514" y="3188789"/>
                    <a:pt x="0" y="2211977"/>
                  </a:cubicBezTo>
                  <a:cubicBezTo>
                    <a:pt x="410754" y="3194594"/>
                    <a:pt x="1876697" y="3268615"/>
                    <a:pt x="3579222" y="2786741"/>
                  </a:cubicBezTo>
                  <a:cubicBezTo>
                    <a:pt x="5124994" y="2270032"/>
                    <a:pt x="7254240" y="667657"/>
                    <a:pt x="8125097" y="0"/>
                  </a:cubicBezTo>
                  <a:lnTo>
                    <a:pt x="8299268" y="20900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자유형: 도형 10">
              <a:extLst>
                <a:ext uri="{FF2B5EF4-FFF2-40B4-BE49-F238E27FC236}">
                  <a16:creationId xmlns:a16="http://schemas.microsoft.com/office/drawing/2014/main" id="{EF81F03E-5534-40D7-8E80-9E8495C966FF}"/>
                </a:ext>
              </a:extLst>
            </p:cNvPr>
            <p:cNvSpPr/>
            <p:nvPr/>
          </p:nvSpPr>
          <p:spPr>
            <a:xfrm>
              <a:off x="7149737" y="2033664"/>
              <a:ext cx="8656129" cy="3121400"/>
            </a:xfrm>
            <a:custGeom>
              <a:avLst/>
              <a:gdLst>
                <a:gd name="connsiteX0" fmla="*/ 60960 w 8351520"/>
                <a:gd name="connsiteY0" fmla="*/ 2229394 h 2229394"/>
                <a:gd name="connsiteX1" fmla="*/ 0 w 8351520"/>
                <a:gd name="connsiteY1" fmla="*/ 2229394 h 2229394"/>
                <a:gd name="connsiteX2" fmla="*/ 8177349 w 8351520"/>
                <a:gd name="connsiteY2" fmla="*/ 0 h 2229394"/>
                <a:gd name="connsiteX3" fmla="*/ 8351520 w 8351520"/>
                <a:gd name="connsiteY3" fmla="*/ 209005 h 2229394"/>
                <a:gd name="connsiteX4" fmla="*/ 60960 w 8351520"/>
                <a:gd name="connsiteY4" fmla="*/ 2229394 h 2229394"/>
                <a:gd name="connsiteX0" fmla="*/ 60960 w 8351520"/>
                <a:gd name="connsiteY0" fmla="*/ 2229394 h 2229394"/>
                <a:gd name="connsiteX1" fmla="*/ 0 w 8351520"/>
                <a:gd name="connsiteY1" fmla="*/ 2229394 h 2229394"/>
                <a:gd name="connsiteX2" fmla="*/ 8177349 w 8351520"/>
                <a:gd name="connsiteY2" fmla="*/ 0 h 2229394"/>
                <a:gd name="connsiteX3" fmla="*/ 8351520 w 8351520"/>
                <a:gd name="connsiteY3" fmla="*/ 209005 h 2229394"/>
                <a:gd name="connsiteX4" fmla="*/ 60960 w 8351520"/>
                <a:gd name="connsiteY4" fmla="*/ 2229394 h 2229394"/>
                <a:gd name="connsiteX0" fmla="*/ 796478 w 8895450"/>
                <a:gd name="connsiteY0" fmla="*/ 2481943 h 2481943"/>
                <a:gd name="connsiteX1" fmla="*/ 543930 w 8895450"/>
                <a:gd name="connsiteY1" fmla="*/ 2229394 h 2481943"/>
                <a:gd name="connsiteX2" fmla="*/ 8721279 w 8895450"/>
                <a:gd name="connsiteY2" fmla="*/ 0 h 2481943"/>
                <a:gd name="connsiteX3" fmla="*/ 8895450 w 8895450"/>
                <a:gd name="connsiteY3" fmla="*/ 209005 h 2481943"/>
                <a:gd name="connsiteX4" fmla="*/ 796478 w 8895450"/>
                <a:gd name="connsiteY4" fmla="*/ 2481943 h 2481943"/>
                <a:gd name="connsiteX0" fmla="*/ 8351635 w 8351635"/>
                <a:gd name="connsiteY0" fmla="*/ 209005 h 2229926"/>
                <a:gd name="connsiteX1" fmla="*/ 115 w 8351635"/>
                <a:gd name="connsiteY1" fmla="*/ 2229394 h 2229926"/>
                <a:gd name="connsiteX2" fmla="*/ 8177464 w 8351635"/>
                <a:gd name="connsiteY2" fmla="*/ 0 h 2229926"/>
                <a:gd name="connsiteX3" fmla="*/ 8351635 w 8351635"/>
                <a:gd name="connsiteY3" fmla="*/ 209005 h 2229926"/>
                <a:gd name="connsiteX0" fmla="*/ 8351589 w 8351589"/>
                <a:gd name="connsiteY0" fmla="*/ 209005 h 3365781"/>
                <a:gd name="connsiteX1" fmla="*/ 69 w 8351589"/>
                <a:gd name="connsiteY1" fmla="*/ 2229394 h 3365781"/>
                <a:gd name="connsiteX2" fmla="*/ 8177418 w 8351589"/>
                <a:gd name="connsiteY2" fmla="*/ 0 h 3365781"/>
                <a:gd name="connsiteX3" fmla="*/ 8351589 w 8351589"/>
                <a:gd name="connsiteY3" fmla="*/ 209005 h 3365781"/>
                <a:gd name="connsiteX0" fmla="*/ 8299338 w 8299338"/>
                <a:gd name="connsiteY0" fmla="*/ 209005 h 3402653"/>
                <a:gd name="connsiteX1" fmla="*/ 70 w 8299338"/>
                <a:gd name="connsiteY1" fmla="*/ 2272937 h 3402653"/>
                <a:gd name="connsiteX2" fmla="*/ 8125167 w 8299338"/>
                <a:gd name="connsiteY2" fmla="*/ 0 h 3402653"/>
                <a:gd name="connsiteX3" fmla="*/ 8299338 w 8299338"/>
                <a:gd name="connsiteY3" fmla="*/ 209005 h 3402653"/>
                <a:gd name="connsiteX0" fmla="*/ 8299338 w 8299338"/>
                <a:gd name="connsiteY0" fmla="*/ 209005 h 3424813"/>
                <a:gd name="connsiteX1" fmla="*/ 70 w 8299338"/>
                <a:gd name="connsiteY1" fmla="*/ 2299063 h 3424813"/>
                <a:gd name="connsiteX2" fmla="*/ 8125167 w 8299338"/>
                <a:gd name="connsiteY2" fmla="*/ 0 h 3424813"/>
                <a:gd name="connsiteX3" fmla="*/ 8299338 w 8299338"/>
                <a:gd name="connsiteY3" fmla="*/ 209005 h 3424813"/>
                <a:gd name="connsiteX0" fmla="*/ 8299859 w 8299859"/>
                <a:gd name="connsiteY0" fmla="*/ 209005 h 3609677"/>
                <a:gd name="connsiteX1" fmla="*/ 591 w 8299859"/>
                <a:gd name="connsiteY1" fmla="*/ 2299063 h 3609677"/>
                <a:gd name="connsiteX2" fmla="*/ 8125688 w 8299859"/>
                <a:gd name="connsiteY2" fmla="*/ 0 h 3609677"/>
                <a:gd name="connsiteX3" fmla="*/ 8299859 w 8299859"/>
                <a:gd name="connsiteY3" fmla="*/ 209005 h 3609677"/>
                <a:gd name="connsiteX0" fmla="*/ 8299859 w 8299859"/>
                <a:gd name="connsiteY0" fmla="*/ 209005 h 2343085"/>
                <a:gd name="connsiteX1" fmla="*/ 591 w 8299859"/>
                <a:gd name="connsiteY1" fmla="*/ 2299063 h 2343085"/>
                <a:gd name="connsiteX2" fmla="*/ 8125688 w 8299859"/>
                <a:gd name="connsiteY2" fmla="*/ 0 h 2343085"/>
                <a:gd name="connsiteX3" fmla="*/ 8299859 w 8299859"/>
                <a:gd name="connsiteY3" fmla="*/ 209005 h 2343085"/>
                <a:gd name="connsiteX0" fmla="*/ 8315565 w 8315565"/>
                <a:gd name="connsiteY0" fmla="*/ 209005 h 2538843"/>
                <a:gd name="connsiteX1" fmla="*/ 16297 w 8315565"/>
                <a:gd name="connsiteY1" fmla="*/ 2299063 h 2538843"/>
                <a:gd name="connsiteX2" fmla="*/ 8141394 w 8315565"/>
                <a:gd name="connsiteY2" fmla="*/ 0 h 2538843"/>
                <a:gd name="connsiteX3" fmla="*/ 8315565 w 8315565"/>
                <a:gd name="connsiteY3" fmla="*/ 209005 h 2538843"/>
                <a:gd name="connsiteX0" fmla="*/ 8315565 w 8315565"/>
                <a:gd name="connsiteY0" fmla="*/ 209005 h 2538843"/>
                <a:gd name="connsiteX1" fmla="*/ 16297 w 8315565"/>
                <a:gd name="connsiteY1" fmla="*/ 2299063 h 2538843"/>
                <a:gd name="connsiteX2" fmla="*/ 8141394 w 8315565"/>
                <a:gd name="connsiteY2" fmla="*/ 0 h 2538843"/>
                <a:gd name="connsiteX3" fmla="*/ 8315565 w 8315565"/>
                <a:gd name="connsiteY3" fmla="*/ 209005 h 2538843"/>
                <a:gd name="connsiteX0" fmla="*/ 8329316 w 8329316"/>
                <a:gd name="connsiteY0" fmla="*/ 209005 h 2508085"/>
                <a:gd name="connsiteX1" fmla="*/ 30048 w 8329316"/>
                <a:gd name="connsiteY1" fmla="*/ 2299063 h 2508085"/>
                <a:gd name="connsiteX2" fmla="*/ 8155145 w 8329316"/>
                <a:gd name="connsiteY2" fmla="*/ 0 h 2508085"/>
                <a:gd name="connsiteX3" fmla="*/ 8329316 w 8329316"/>
                <a:gd name="connsiteY3" fmla="*/ 209005 h 2508085"/>
                <a:gd name="connsiteX0" fmla="*/ 8329316 w 8329316"/>
                <a:gd name="connsiteY0" fmla="*/ 209005 h 2299063"/>
                <a:gd name="connsiteX1" fmla="*/ 30048 w 8329316"/>
                <a:gd name="connsiteY1" fmla="*/ 2299063 h 2299063"/>
                <a:gd name="connsiteX2" fmla="*/ 8155145 w 8329316"/>
                <a:gd name="connsiteY2" fmla="*/ 0 h 2299063"/>
                <a:gd name="connsiteX3" fmla="*/ 8329316 w 8329316"/>
                <a:gd name="connsiteY3" fmla="*/ 209005 h 2299063"/>
                <a:gd name="connsiteX0" fmla="*/ 8329316 w 8329316"/>
                <a:gd name="connsiteY0" fmla="*/ 209005 h 3198200"/>
                <a:gd name="connsiteX1" fmla="*/ 30048 w 8329316"/>
                <a:gd name="connsiteY1" fmla="*/ 2299063 h 3198200"/>
                <a:gd name="connsiteX2" fmla="*/ 8155145 w 8329316"/>
                <a:gd name="connsiteY2" fmla="*/ 0 h 3198200"/>
                <a:gd name="connsiteX3" fmla="*/ 8329316 w 8329316"/>
                <a:gd name="connsiteY3" fmla="*/ 209005 h 3198200"/>
                <a:gd name="connsiteX0" fmla="*/ 8299268 w 8299268"/>
                <a:gd name="connsiteY0" fmla="*/ 209005 h 3198200"/>
                <a:gd name="connsiteX1" fmla="*/ 0 w 8299268"/>
                <a:gd name="connsiteY1" fmla="*/ 2299063 h 3198200"/>
                <a:gd name="connsiteX2" fmla="*/ 8125097 w 8299268"/>
                <a:gd name="connsiteY2" fmla="*/ 0 h 3198200"/>
                <a:gd name="connsiteX3" fmla="*/ 8299268 w 8299268"/>
                <a:gd name="connsiteY3" fmla="*/ 209005 h 3198200"/>
                <a:gd name="connsiteX0" fmla="*/ 8299268 w 8299268"/>
                <a:gd name="connsiteY0" fmla="*/ 209005 h 3289727"/>
                <a:gd name="connsiteX1" fmla="*/ 0 w 8299268"/>
                <a:gd name="connsiteY1" fmla="*/ 2299063 h 3289727"/>
                <a:gd name="connsiteX2" fmla="*/ 8125097 w 8299268"/>
                <a:gd name="connsiteY2" fmla="*/ 0 h 3289727"/>
                <a:gd name="connsiteX3" fmla="*/ 8299268 w 8299268"/>
                <a:gd name="connsiteY3" fmla="*/ 209005 h 3289727"/>
                <a:gd name="connsiteX0" fmla="*/ 8299268 w 8299268"/>
                <a:gd name="connsiteY0" fmla="*/ 209005 h 3289727"/>
                <a:gd name="connsiteX1" fmla="*/ 0 w 8299268"/>
                <a:gd name="connsiteY1" fmla="*/ 2299063 h 3289727"/>
                <a:gd name="connsiteX2" fmla="*/ 8125097 w 8299268"/>
                <a:gd name="connsiteY2" fmla="*/ 0 h 3289727"/>
                <a:gd name="connsiteX3" fmla="*/ 8299268 w 8299268"/>
                <a:gd name="connsiteY3" fmla="*/ 209005 h 3289727"/>
                <a:gd name="connsiteX0" fmla="*/ 8299268 w 8299268"/>
                <a:gd name="connsiteY0" fmla="*/ 209005 h 3217213"/>
                <a:gd name="connsiteX1" fmla="*/ 0 w 8299268"/>
                <a:gd name="connsiteY1" fmla="*/ 2211977 h 3217213"/>
                <a:gd name="connsiteX2" fmla="*/ 8125097 w 8299268"/>
                <a:gd name="connsiteY2" fmla="*/ 0 h 3217213"/>
                <a:gd name="connsiteX3" fmla="*/ 8299268 w 8299268"/>
                <a:gd name="connsiteY3" fmla="*/ 209005 h 3217213"/>
                <a:gd name="connsiteX0" fmla="*/ 8299268 w 8299268"/>
                <a:gd name="connsiteY0" fmla="*/ 209005 h 3228397"/>
                <a:gd name="connsiteX1" fmla="*/ 0 w 8299268"/>
                <a:gd name="connsiteY1" fmla="*/ 2211977 h 3228397"/>
                <a:gd name="connsiteX2" fmla="*/ 8125097 w 8299268"/>
                <a:gd name="connsiteY2" fmla="*/ 0 h 3228397"/>
                <a:gd name="connsiteX3" fmla="*/ 8299268 w 8299268"/>
                <a:gd name="connsiteY3" fmla="*/ 209005 h 3228397"/>
                <a:gd name="connsiteX0" fmla="*/ 8299268 w 8299268"/>
                <a:gd name="connsiteY0" fmla="*/ 209005 h 3228397"/>
                <a:gd name="connsiteX1" fmla="*/ 0 w 8299268"/>
                <a:gd name="connsiteY1" fmla="*/ 2211977 h 3228397"/>
                <a:gd name="connsiteX2" fmla="*/ 8125097 w 8299268"/>
                <a:gd name="connsiteY2" fmla="*/ 0 h 3228397"/>
                <a:gd name="connsiteX3" fmla="*/ 8299268 w 8299268"/>
                <a:gd name="connsiteY3" fmla="*/ 209005 h 3228397"/>
                <a:gd name="connsiteX0" fmla="*/ 8299268 w 8299268"/>
                <a:gd name="connsiteY0" fmla="*/ 209005 h 3328372"/>
                <a:gd name="connsiteX1" fmla="*/ 0 w 8299268"/>
                <a:gd name="connsiteY1" fmla="*/ 2211977 h 3328372"/>
                <a:gd name="connsiteX2" fmla="*/ 8125097 w 8299268"/>
                <a:gd name="connsiteY2" fmla="*/ 0 h 3328372"/>
                <a:gd name="connsiteX3" fmla="*/ 8299268 w 8299268"/>
                <a:gd name="connsiteY3" fmla="*/ 209005 h 3328372"/>
                <a:gd name="connsiteX0" fmla="*/ 8299268 w 8299268"/>
                <a:gd name="connsiteY0" fmla="*/ 209005 h 3328372"/>
                <a:gd name="connsiteX1" fmla="*/ 0 w 8299268"/>
                <a:gd name="connsiteY1" fmla="*/ 2211977 h 3328372"/>
                <a:gd name="connsiteX2" fmla="*/ 8125097 w 8299268"/>
                <a:gd name="connsiteY2" fmla="*/ 0 h 3328372"/>
                <a:gd name="connsiteX3" fmla="*/ 8299268 w 8299268"/>
                <a:gd name="connsiteY3" fmla="*/ 209005 h 3328372"/>
                <a:gd name="connsiteX0" fmla="*/ 8299268 w 8299268"/>
                <a:gd name="connsiteY0" fmla="*/ 209005 h 3328372"/>
                <a:gd name="connsiteX1" fmla="*/ 0 w 8299268"/>
                <a:gd name="connsiteY1" fmla="*/ 2211977 h 3328372"/>
                <a:gd name="connsiteX2" fmla="*/ 8125097 w 8299268"/>
                <a:gd name="connsiteY2" fmla="*/ 0 h 3328372"/>
                <a:gd name="connsiteX3" fmla="*/ 8299268 w 8299268"/>
                <a:gd name="connsiteY3" fmla="*/ 209005 h 3328372"/>
                <a:gd name="connsiteX0" fmla="*/ 8299268 w 8299268"/>
                <a:gd name="connsiteY0" fmla="*/ 209005 h 3278840"/>
                <a:gd name="connsiteX1" fmla="*/ 0 w 8299268"/>
                <a:gd name="connsiteY1" fmla="*/ 2211977 h 3278840"/>
                <a:gd name="connsiteX2" fmla="*/ 8125097 w 8299268"/>
                <a:gd name="connsiteY2" fmla="*/ 0 h 3278840"/>
                <a:gd name="connsiteX3" fmla="*/ 8299268 w 8299268"/>
                <a:gd name="connsiteY3" fmla="*/ 209005 h 3278840"/>
                <a:gd name="connsiteX0" fmla="*/ 8299268 w 8299268"/>
                <a:gd name="connsiteY0" fmla="*/ 209005 h 3221755"/>
                <a:gd name="connsiteX1" fmla="*/ 0 w 8299268"/>
                <a:gd name="connsiteY1" fmla="*/ 2211977 h 3221755"/>
                <a:gd name="connsiteX2" fmla="*/ 8125097 w 8299268"/>
                <a:gd name="connsiteY2" fmla="*/ 0 h 3221755"/>
                <a:gd name="connsiteX3" fmla="*/ 8299268 w 8299268"/>
                <a:gd name="connsiteY3" fmla="*/ 209005 h 3221755"/>
                <a:gd name="connsiteX0" fmla="*/ 8299268 w 8299268"/>
                <a:gd name="connsiteY0" fmla="*/ 209005 h 3289761"/>
                <a:gd name="connsiteX1" fmla="*/ 0 w 8299268"/>
                <a:gd name="connsiteY1" fmla="*/ 2211977 h 3289761"/>
                <a:gd name="connsiteX2" fmla="*/ 8125097 w 8299268"/>
                <a:gd name="connsiteY2" fmla="*/ 0 h 3289761"/>
                <a:gd name="connsiteX3" fmla="*/ 8299268 w 8299268"/>
                <a:gd name="connsiteY3" fmla="*/ 209005 h 3289761"/>
                <a:gd name="connsiteX0" fmla="*/ 8377920 w 8377920"/>
                <a:gd name="connsiteY0" fmla="*/ 209005 h 3122417"/>
                <a:gd name="connsiteX1" fmla="*/ 3771086 w 8377920"/>
                <a:gd name="connsiteY1" fmla="*/ 2969621 h 3122417"/>
                <a:gd name="connsiteX2" fmla="*/ 78652 w 8377920"/>
                <a:gd name="connsiteY2" fmla="*/ 2211977 h 3122417"/>
                <a:gd name="connsiteX3" fmla="*/ 8203749 w 8377920"/>
                <a:gd name="connsiteY3" fmla="*/ 0 h 3122417"/>
                <a:gd name="connsiteX4" fmla="*/ 8377920 w 8377920"/>
                <a:gd name="connsiteY4" fmla="*/ 209005 h 3122417"/>
                <a:gd name="connsiteX0" fmla="*/ 8377920 w 8377920"/>
                <a:gd name="connsiteY0" fmla="*/ 209005 h 3122417"/>
                <a:gd name="connsiteX1" fmla="*/ 3771086 w 8377920"/>
                <a:gd name="connsiteY1" fmla="*/ 2969621 h 3122417"/>
                <a:gd name="connsiteX2" fmla="*/ 78652 w 8377920"/>
                <a:gd name="connsiteY2" fmla="*/ 2211977 h 3122417"/>
                <a:gd name="connsiteX3" fmla="*/ 8203749 w 8377920"/>
                <a:gd name="connsiteY3" fmla="*/ 0 h 3122417"/>
                <a:gd name="connsiteX4" fmla="*/ 8377920 w 8377920"/>
                <a:gd name="connsiteY4" fmla="*/ 209005 h 3122417"/>
                <a:gd name="connsiteX0" fmla="*/ 8377920 w 8377920"/>
                <a:gd name="connsiteY0" fmla="*/ 209005 h 3122417"/>
                <a:gd name="connsiteX1" fmla="*/ 3771086 w 8377920"/>
                <a:gd name="connsiteY1" fmla="*/ 2969621 h 3122417"/>
                <a:gd name="connsiteX2" fmla="*/ 78652 w 8377920"/>
                <a:gd name="connsiteY2" fmla="*/ 2211977 h 3122417"/>
                <a:gd name="connsiteX3" fmla="*/ 8203749 w 8377920"/>
                <a:gd name="connsiteY3" fmla="*/ 0 h 3122417"/>
                <a:gd name="connsiteX4" fmla="*/ 8377920 w 8377920"/>
                <a:gd name="connsiteY4" fmla="*/ 209005 h 3122417"/>
                <a:gd name="connsiteX0" fmla="*/ 8377920 w 8377920"/>
                <a:gd name="connsiteY0" fmla="*/ 209005 h 3060621"/>
                <a:gd name="connsiteX1" fmla="*/ 3771086 w 8377920"/>
                <a:gd name="connsiteY1" fmla="*/ 2969621 h 3060621"/>
                <a:gd name="connsiteX2" fmla="*/ 78652 w 8377920"/>
                <a:gd name="connsiteY2" fmla="*/ 2211977 h 3060621"/>
                <a:gd name="connsiteX3" fmla="*/ 3701417 w 8377920"/>
                <a:gd name="connsiteY3" fmla="*/ 2760616 h 3060621"/>
                <a:gd name="connsiteX4" fmla="*/ 8203749 w 8377920"/>
                <a:gd name="connsiteY4" fmla="*/ 0 h 3060621"/>
                <a:gd name="connsiteX5" fmla="*/ 8377920 w 8377920"/>
                <a:gd name="connsiteY5" fmla="*/ 209005 h 3060621"/>
                <a:gd name="connsiteX0" fmla="*/ 8377920 w 8377920"/>
                <a:gd name="connsiteY0" fmla="*/ 209005 h 3060621"/>
                <a:gd name="connsiteX1" fmla="*/ 3771086 w 8377920"/>
                <a:gd name="connsiteY1" fmla="*/ 2969621 h 3060621"/>
                <a:gd name="connsiteX2" fmla="*/ 78652 w 8377920"/>
                <a:gd name="connsiteY2" fmla="*/ 2211977 h 3060621"/>
                <a:gd name="connsiteX3" fmla="*/ 3701417 w 8377920"/>
                <a:gd name="connsiteY3" fmla="*/ 2760616 h 3060621"/>
                <a:gd name="connsiteX4" fmla="*/ 8203749 w 8377920"/>
                <a:gd name="connsiteY4" fmla="*/ 0 h 3060621"/>
                <a:gd name="connsiteX5" fmla="*/ 8377920 w 8377920"/>
                <a:gd name="connsiteY5" fmla="*/ 209005 h 3060621"/>
                <a:gd name="connsiteX0" fmla="*/ 8377920 w 8377920"/>
                <a:gd name="connsiteY0" fmla="*/ 209005 h 3060621"/>
                <a:gd name="connsiteX1" fmla="*/ 3771086 w 8377920"/>
                <a:gd name="connsiteY1" fmla="*/ 2969621 h 3060621"/>
                <a:gd name="connsiteX2" fmla="*/ 78652 w 8377920"/>
                <a:gd name="connsiteY2" fmla="*/ 2211977 h 3060621"/>
                <a:gd name="connsiteX3" fmla="*/ 3701417 w 8377920"/>
                <a:gd name="connsiteY3" fmla="*/ 2760616 h 3060621"/>
                <a:gd name="connsiteX4" fmla="*/ 8203749 w 8377920"/>
                <a:gd name="connsiteY4" fmla="*/ 0 h 3060621"/>
                <a:gd name="connsiteX5" fmla="*/ 8377920 w 8377920"/>
                <a:gd name="connsiteY5" fmla="*/ 209005 h 3060621"/>
                <a:gd name="connsiteX0" fmla="*/ 8399188 w 8399188"/>
                <a:gd name="connsiteY0" fmla="*/ 209005 h 3156821"/>
                <a:gd name="connsiteX1" fmla="*/ 3792354 w 8399188"/>
                <a:gd name="connsiteY1" fmla="*/ 2969621 h 3156821"/>
                <a:gd name="connsiteX2" fmla="*/ 99920 w 8399188"/>
                <a:gd name="connsiteY2" fmla="*/ 2211977 h 3156821"/>
                <a:gd name="connsiteX3" fmla="*/ 3722685 w 8399188"/>
                <a:gd name="connsiteY3" fmla="*/ 2760616 h 3156821"/>
                <a:gd name="connsiteX4" fmla="*/ 8225017 w 8399188"/>
                <a:gd name="connsiteY4" fmla="*/ 0 h 3156821"/>
                <a:gd name="connsiteX5" fmla="*/ 8399188 w 8399188"/>
                <a:gd name="connsiteY5" fmla="*/ 209005 h 3156821"/>
                <a:gd name="connsiteX0" fmla="*/ 8399188 w 8399188"/>
                <a:gd name="connsiteY0" fmla="*/ 209005 h 3156821"/>
                <a:gd name="connsiteX1" fmla="*/ 3792354 w 8399188"/>
                <a:gd name="connsiteY1" fmla="*/ 2969621 h 3156821"/>
                <a:gd name="connsiteX2" fmla="*/ 99920 w 8399188"/>
                <a:gd name="connsiteY2" fmla="*/ 2211977 h 3156821"/>
                <a:gd name="connsiteX3" fmla="*/ 3722685 w 8399188"/>
                <a:gd name="connsiteY3" fmla="*/ 2760616 h 3156821"/>
                <a:gd name="connsiteX4" fmla="*/ 8225017 w 8399188"/>
                <a:gd name="connsiteY4" fmla="*/ 0 h 3156821"/>
                <a:gd name="connsiteX5" fmla="*/ 8399188 w 8399188"/>
                <a:gd name="connsiteY5" fmla="*/ 209005 h 3156821"/>
                <a:gd name="connsiteX0" fmla="*/ 8299268 w 8299268"/>
                <a:gd name="connsiteY0" fmla="*/ 209005 h 3257344"/>
                <a:gd name="connsiteX1" fmla="*/ 3692434 w 8299268"/>
                <a:gd name="connsiteY1" fmla="*/ 2969621 h 3257344"/>
                <a:gd name="connsiteX2" fmla="*/ 0 w 8299268"/>
                <a:gd name="connsiteY2" fmla="*/ 2211977 h 3257344"/>
                <a:gd name="connsiteX3" fmla="*/ 3622765 w 8299268"/>
                <a:gd name="connsiteY3" fmla="*/ 2760616 h 3257344"/>
                <a:gd name="connsiteX4" fmla="*/ 8125097 w 8299268"/>
                <a:gd name="connsiteY4" fmla="*/ 0 h 3257344"/>
                <a:gd name="connsiteX5" fmla="*/ 8299268 w 8299268"/>
                <a:gd name="connsiteY5" fmla="*/ 209005 h 3257344"/>
                <a:gd name="connsiteX0" fmla="*/ 8299268 w 8299268"/>
                <a:gd name="connsiteY0" fmla="*/ 209005 h 3257344"/>
                <a:gd name="connsiteX1" fmla="*/ 3692434 w 8299268"/>
                <a:gd name="connsiteY1" fmla="*/ 2969621 h 3257344"/>
                <a:gd name="connsiteX2" fmla="*/ 0 w 8299268"/>
                <a:gd name="connsiteY2" fmla="*/ 2211977 h 3257344"/>
                <a:gd name="connsiteX3" fmla="*/ 3622765 w 8299268"/>
                <a:gd name="connsiteY3" fmla="*/ 2760616 h 3257344"/>
                <a:gd name="connsiteX4" fmla="*/ 8125097 w 8299268"/>
                <a:gd name="connsiteY4" fmla="*/ 0 h 3257344"/>
                <a:gd name="connsiteX5" fmla="*/ 8299268 w 8299268"/>
                <a:gd name="connsiteY5" fmla="*/ 209005 h 3257344"/>
                <a:gd name="connsiteX0" fmla="*/ 8299268 w 8299268"/>
                <a:gd name="connsiteY0" fmla="*/ 209005 h 3257344"/>
                <a:gd name="connsiteX1" fmla="*/ 3692434 w 8299268"/>
                <a:gd name="connsiteY1" fmla="*/ 2969621 h 3257344"/>
                <a:gd name="connsiteX2" fmla="*/ 0 w 8299268"/>
                <a:gd name="connsiteY2" fmla="*/ 2211977 h 3257344"/>
                <a:gd name="connsiteX3" fmla="*/ 3622765 w 8299268"/>
                <a:gd name="connsiteY3" fmla="*/ 2760616 h 3257344"/>
                <a:gd name="connsiteX4" fmla="*/ 8125097 w 8299268"/>
                <a:gd name="connsiteY4" fmla="*/ 0 h 3257344"/>
                <a:gd name="connsiteX5" fmla="*/ 8299268 w 8299268"/>
                <a:gd name="connsiteY5" fmla="*/ 209005 h 3257344"/>
                <a:gd name="connsiteX0" fmla="*/ 8299268 w 8299268"/>
                <a:gd name="connsiteY0" fmla="*/ 209005 h 3229678"/>
                <a:gd name="connsiteX1" fmla="*/ 3692434 w 8299268"/>
                <a:gd name="connsiteY1" fmla="*/ 2969621 h 3229678"/>
                <a:gd name="connsiteX2" fmla="*/ 0 w 8299268"/>
                <a:gd name="connsiteY2" fmla="*/ 2211977 h 3229678"/>
                <a:gd name="connsiteX3" fmla="*/ 3622765 w 8299268"/>
                <a:gd name="connsiteY3" fmla="*/ 2760616 h 3229678"/>
                <a:gd name="connsiteX4" fmla="*/ 8125097 w 8299268"/>
                <a:gd name="connsiteY4" fmla="*/ 0 h 3229678"/>
                <a:gd name="connsiteX5" fmla="*/ 8299268 w 8299268"/>
                <a:gd name="connsiteY5" fmla="*/ 209005 h 3229678"/>
                <a:gd name="connsiteX0" fmla="*/ 8299317 w 8299317"/>
                <a:gd name="connsiteY0" fmla="*/ 209005 h 3118885"/>
                <a:gd name="connsiteX1" fmla="*/ 3692483 w 8299317"/>
                <a:gd name="connsiteY1" fmla="*/ 2969621 h 3118885"/>
                <a:gd name="connsiteX2" fmla="*/ 49 w 8299317"/>
                <a:gd name="connsiteY2" fmla="*/ 2211977 h 3118885"/>
                <a:gd name="connsiteX3" fmla="*/ 3622814 w 8299317"/>
                <a:gd name="connsiteY3" fmla="*/ 2760616 h 3118885"/>
                <a:gd name="connsiteX4" fmla="*/ 8125146 w 8299317"/>
                <a:gd name="connsiteY4" fmla="*/ 0 h 3118885"/>
                <a:gd name="connsiteX5" fmla="*/ 8299317 w 8299317"/>
                <a:gd name="connsiteY5" fmla="*/ 209005 h 3118885"/>
                <a:gd name="connsiteX0" fmla="*/ 8313517 w 8313517"/>
                <a:gd name="connsiteY0" fmla="*/ 209005 h 3229102"/>
                <a:gd name="connsiteX1" fmla="*/ 3706683 w 8313517"/>
                <a:gd name="connsiteY1" fmla="*/ 2969621 h 3229102"/>
                <a:gd name="connsiteX2" fmla="*/ 14249 w 8313517"/>
                <a:gd name="connsiteY2" fmla="*/ 2211977 h 3229102"/>
                <a:gd name="connsiteX3" fmla="*/ 3637014 w 8313517"/>
                <a:gd name="connsiteY3" fmla="*/ 2760616 h 3229102"/>
                <a:gd name="connsiteX4" fmla="*/ 8139346 w 8313517"/>
                <a:gd name="connsiteY4" fmla="*/ 0 h 3229102"/>
                <a:gd name="connsiteX5" fmla="*/ 8313517 w 8313517"/>
                <a:gd name="connsiteY5" fmla="*/ 209005 h 3229102"/>
                <a:gd name="connsiteX0" fmla="*/ 8313517 w 8313517"/>
                <a:gd name="connsiteY0" fmla="*/ 209005 h 3229102"/>
                <a:gd name="connsiteX1" fmla="*/ 3706683 w 8313517"/>
                <a:gd name="connsiteY1" fmla="*/ 2969621 h 3229102"/>
                <a:gd name="connsiteX2" fmla="*/ 14249 w 8313517"/>
                <a:gd name="connsiteY2" fmla="*/ 2211977 h 3229102"/>
                <a:gd name="connsiteX3" fmla="*/ 3637014 w 8313517"/>
                <a:gd name="connsiteY3" fmla="*/ 2760616 h 3229102"/>
                <a:gd name="connsiteX4" fmla="*/ 8139346 w 8313517"/>
                <a:gd name="connsiteY4" fmla="*/ 0 h 3229102"/>
                <a:gd name="connsiteX5" fmla="*/ 8313517 w 8313517"/>
                <a:gd name="connsiteY5" fmla="*/ 209005 h 3229102"/>
                <a:gd name="connsiteX0" fmla="*/ 8299268 w 8299268"/>
                <a:gd name="connsiteY0" fmla="*/ 209005 h 3229102"/>
                <a:gd name="connsiteX1" fmla="*/ 3692434 w 8299268"/>
                <a:gd name="connsiteY1" fmla="*/ 2969621 h 3229102"/>
                <a:gd name="connsiteX2" fmla="*/ 0 w 8299268"/>
                <a:gd name="connsiteY2" fmla="*/ 2211977 h 3229102"/>
                <a:gd name="connsiteX3" fmla="*/ 3622765 w 8299268"/>
                <a:gd name="connsiteY3" fmla="*/ 2760616 h 3229102"/>
                <a:gd name="connsiteX4" fmla="*/ 8125097 w 8299268"/>
                <a:gd name="connsiteY4" fmla="*/ 0 h 3229102"/>
                <a:gd name="connsiteX5" fmla="*/ 8299268 w 8299268"/>
                <a:gd name="connsiteY5" fmla="*/ 209005 h 3229102"/>
                <a:gd name="connsiteX0" fmla="*/ 8299268 w 8299268"/>
                <a:gd name="connsiteY0" fmla="*/ 209005 h 3229102"/>
                <a:gd name="connsiteX1" fmla="*/ 3692434 w 8299268"/>
                <a:gd name="connsiteY1" fmla="*/ 2969621 h 3229102"/>
                <a:gd name="connsiteX2" fmla="*/ 0 w 8299268"/>
                <a:gd name="connsiteY2" fmla="*/ 2211977 h 3229102"/>
                <a:gd name="connsiteX3" fmla="*/ 3622765 w 8299268"/>
                <a:gd name="connsiteY3" fmla="*/ 2760616 h 3229102"/>
                <a:gd name="connsiteX4" fmla="*/ 8125097 w 8299268"/>
                <a:gd name="connsiteY4" fmla="*/ 0 h 3229102"/>
                <a:gd name="connsiteX5" fmla="*/ 8299268 w 8299268"/>
                <a:gd name="connsiteY5" fmla="*/ 209005 h 3229102"/>
                <a:gd name="connsiteX0" fmla="*/ 8299268 w 8299268"/>
                <a:gd name="connsiteY0" fmla="*/ 209005 h 3229102"/>
                <a:gd name="connsiteX1" fmla="*/ 3692434 w 8299268"/>
                <a:gd name="connsiteY1" fmla="*/ 2969621 h 3229102"/>
                <a:gd name="connsiteX2" fmla="*/ 0 w 8299268"/>
                <a:gd name="connsiteY2" fmla="*/ 2211977 h 3229102"/>
                <a:gd name="connsiteX3" fmla="*/ 3622765 w 8299268"/>
                <a:gd name="connsiteY3" fmla="*/ 2760616 h 3229102"/>
                <a:gd name="connsiteX4" fmla="*/ 8125097 w 8299268"/>
                <a:gd name="connsiteY4" fmla="*/ 0 h 3229102"/>
                <a:gd name="connsiteX5" fmla="*/ 8299268 w 8299268"/>
                <a:gd name="connsiteY5" fmla="*/ 209005 h 3229102"/>
                <a:gd name="connsiteX0" fmla="*/ 8299268 w 8299268"/>
                <a:gd name="connsiteY0" fmla="*/ 209005 h 3247117"/>
                <a:gd name="connsiteX1" fmla="*/ 3692434 w 8299268"/>
                <a:gd name="connsiteY1" fmla="*/ 2969621 h 3247117"/>
                <a:gd name="connsiteX2" fmla="*/ 0 w 8299268"/>
                <a:gd name="connsiteY2" fmla="*/ 2211977 h 3247117"/>
                <a:gd name="connsiteX3" fmla="*/ 3622765 w 8299268"/>
                <a:gd name="connsiteY3" fmla="*/ 2760616 h 3247117"/>
                <a:gd name="connsiteX4" fmla="*/ 8125097 w 8299268"/>
                <a:gd name="connsiteY4" fmla="*/ 0 h 3247117"/>
                <a:gd name="connsiteX5" fmla="*/ 8299268 w 8299268"/>
                <a:gd name="connsiteY5" fmla="*/ 209005 h 3247117"/>
                <a:gd name="connsiteX0" fmla="*/ 8299268 w 8299268"/>
                <a:gd name="connsiteY0" fmla="*/ 209005 h 3239378"/>
                <a:gd name="connsiteX1" fmla="*/ 3692434 w 8299268"/>
                <a:gd name="connsiteY1" fmla="*/ 2969621 h 3239378"/>
                <a:gd name="connsiteX2" fmla="*/ 0 w 8299268"/>
                <a:gd name="connsiteY2" fmla="*/ 2211977 h 3239378"/>
                <a:gd name="connsiteX3" fmla="*/ 3622765 w 8299268"/>
                <a:gd name="connsiteY3" fmla="*/ 2760616 h 3239378"/>
                <a:gd name="connsiteX4" fmla="*/ 8125097 w 8299268"/>
                <a:gd name="connsiteY4" fmla="*/ 0 h 3239378"/>
                <a:gd name="connsiteX5" fmla="*/ 8299268 w 8299268"/>
                <a:gd name="connsiteY5" fmla="*/ 209005 h 3239378"/>
                <a:gd name="connsiteX0" fmla="*/ 8299268 w 8299268"/>
                <a:gd name="connsiteY0" fmla="*/ 209005 h 3239378"/>
                <a:gd name="connsiteX1" fmla="*/ 3692434 w 8299268"/>
                <a:gd name="connsiteY1" fmla="*/ 2969621 h 3239378"/>
                <a:gd name="connsiteX2" fmla="*/ 0 w 8299268"/>
                <a:gd name="connsiteY2" fmla="*/ 2211977 h 3239378"/>
                <a:gd name="connsiteX3" fmla="*/ 3622765 w 8299268"/>
                <a:gd name="connsiteY3" fmla="*/ 2760616 h 3239378"/>
                <a:gd name="connsiteX4" fmla="*/ 8125097 w 8299268"/>
                <a:gd name="connsiteY4" fmla="*/ 0 h 3239378"/>
                <a:gd name="connsiteX5" fmla="*/ 8299268 w 8299268"/>
                <a:gd name="connsiteY5" fmla="*/ 209005 h 3239378"/>
                <a:gd name="connsiteX0" fmla="*/ 8299268 w 8299268"/>
                <a:gd name="connsiteY0" fmla="*/ 209005 h 3239378"/>
                <a:gd name="connsiteX1" fmla="*/ 3692434 w 8299268"/>
                <a:gd name="connsiteY1" fmla="*/ 2969621 h 3239378"/>
                <a:gd name="connsiteX2" fmla="*/ 0 w 8299268"/>
                <a:gd name="connsiteY2" fmla="*/ 2211977 h 3239378"/>
                <a:gd name="connsiteX3" fmla="*/ 3622765 w 8299268"/>
                <a:gd name="connsiteY3" fmla="*/ 2760616 h 3239378"/>
                <a:gd name="connsiteX4" fmla="*/ 8125097 w 8299268"/>
                <a:gd name="connsiteY4" fmla="*/ 0 h 3239378"/>
                <a:gd name="connsiteX5" fmla="*/ 8299268 w 8299268"/>
                <a:gd name="connsiteY5" fmla="*/ 209005 h 3239378"/>
                <a:gd name="connsiteX0" fmla="*/ 8299268 w 8299268"/>
                <a:gd name="connsiteY0" fmla="*/ 209005 h 3254855"/>
                <a:gd name="connsiteX1" fmla="*/ 3692434 w 8299268"/>
                <a:gd name="connsiteY1" fmla="*/ 2969621 h 3254855"/>
                <a:gd name="connsiteX2" fmla="*/ 0 w 8299268"/>
                <a:gd name="connsiteY2" fmla="*/ 2211977 h 3254855"/>
                <a:gd name="connsiteX3" fmla="*/ 3622765 w 8299268"/>
                <a:gd name="connsiteY3" fmla="*/ 2760616 h 3254855"/>
                <a:gd name="connsiteX4" fmla="*/ 8125097 w 8299268"/>
                <a:gd name="connsiteY4" fmla="*/ 0 h 3254855"/>
                <a:gd name="connsiteX5" fmla="*/ 8299268 w 8299268"/>
                <a:gd name="connsiteY5" fmla="*/ 209005 h 3254855"/>
                <a:gd name="connsiteX0" fmla="*/ 8299268 w 8299268"/>
                <a:gd name="connsiteY0" fmla="*/ 209005 h 3254855"/>
                <a:gd name="connsiteX1" fmla="*/ 3692434 w 8299268"/>
                <a:gd name="connsiteY1" fmla="*/ 2969621 h 3254855"/>
                <a:gd name="connsiteX2" fmla="*/ 0 w 8299268"/>
                <a:gd name="connsiteY2" fmla="*/ 2211977 h 3254855"/>
                <a:gd name="connsiteX3" fmla="*/ 3622765 w 8299268"/>
                <a:gd name="connsiteY3" fmla="*/ 2760616 h 3254855"/>
                <a:gd name="connsiteX4" fmla="*/ 8125097 w 8299268"/>
                <a:gd name="connsiteY4" fmla="*/ 0 h 3254855"/>
                <a:gd name="connsiteX5" fmla="*/ 8299268 w 8299268"/>
                <a:gd name="connsiteY5" fmla="*/ 209005 h 3254855"/>
                <a:gd name="connsiteX0" fmla="*/ 8299268 w 8299268"/>
                <a:gd name="connsiteY0" fmla="*/ 209005 h 3254855"/>
                <a:gd name="connsiteX1" fmla="*/ 3692434 w 8299268"/>
                <a:gd name="connsiteY1" fmla="*/ 2969621 h 3254855"/>
                <a:gd name="connsiteX2" fmla="*/ 0 w 8299268"/>
                <a:gd name="connsiteY2" fmla="*/ 2211977 h 3254855"/>
                <a:gd name="connsiteX3" fmla="*/ 3622765 w 8299268"/>
                <a:gd name="connsiteY3" fmla="*/ 2760616 h 3254855"/>
                <a:gd name="connsiteX4" fmla="*/ 8125097 w 8299268"/>
                <a:gd name="connsiteY4" fmla="*/ 0 h 3254855"/>
                <a:gd name="connsiteX5" fmla="*/ 8299268 w 8299268"/>
                <a:gd name="connsiteY5" fmla="*/ 209005 h 3254855"/>
                <a:gd name="connsiteX0" fmla="*/ 8299268 w 8299268"/>
                <a:gd name="connsiteY0" fmla="*/ 209005 h 3254855"/>
                <a:gd name="connsiteX1" fmla="*/ 3692434 w 8299268"/>
                <a:gd name="connsiteY1" fmla="*/ 2969621 h 3254855"/>
                <a:gd name="connsiteX2" fmla="*/ 0 w 8299268"/>
                <a:gd name="connsiteY2" fmla="*/ 2211977 h 3254855"/>
                <a:gd name="connsiteX3" fmla="*/ 3579222 w 8299268"/>
                <a:gd name="connsiteY3" fmla="*/ 2786741 h 3254855"/>
                <a:gd name="connsiteX4" fmla="*/ 8125097 w 8299268"/>
                <a:gd name="connsiteY4" fmla="*/ 0 h 3254855"/>
                <a:gd name="connsiteX5" fmla="*/ 8299268 w 8299268"/>
                <a:gd name="connsiteY5" fmla="*/ 209005 h 3254855"/>
                <a:gd name="connsiteX0" fmla="*/ 8332666 w 8332666"/>
                <a:gd name="connsiteY0" fmla="*/ 209005 h 3190835"/>
                <a:gd name="connsiteX1" fmla="*/ 3725832 w 8332666"/>
                <a:gd name="connsiteY1" fmla="*/ 2969621 h 3190835"/>
                <a:gd name="connsiteX2" fmla="*/ 0 w 8332666"/>
                <a:gd name="connsiteY2" fmla="*/ 1898469 h 3190835"/>
                <a:gd name="connsiteX3" fmla="*/ 3612620 w 8332666"/>
                <a:gd name="connsiteY3" fmla="*/ 2786741 h 3190835"/>
                <a:gd name="connsiteX4" fmla="*/ 8158495 w 8332666"/>
                <a:gd name="connsiteY4" fmla="*/ 0 h 3190835"/>
                <a:gd name="connsiteX5" fmla="*/ 8332666 w 8332666"/>
                <a:gd name="connsiteY5" fmla="*/ 209005 h 3190835"/>
                <a:gd name="connsiteX0" fmla="*/ 8332666 w 8332666"/>
                <a:gd name="connsiteY0" fmla="*/ 209005 h 3190835"/>
                <a:gd name="connsiteX1" fmla="*/ 3725832 w 8332666"/>
                <a:gd name="connsiteY1" fmla="*/ 2969621 h 3190835"/>
                <a:gd name="connsiteX2" fmla="*/ 0 w 8332666"/>
                <a:gd name="connsiteY2" fmla="*/ 1898469 h 3190835"/>
                <a:gd name="connsiteX3" fmla="*/ 3696116 w 8332666"/>
                <a:gd name="connsiteY3" fmla="*/ 2708364 h 3190835"/>
                <a:gd name="connsiteX4" fmla="*/ 8158495 w 8332666"/>
                <a:gd name="connsiteY4" fmla="*/ 0 h 3190835"/>
                <a:gd name="connsiteX5" fmla="*/ 8332666 w 8332666"/>
                <a:gd name="connsiteY5" fmla="*/ 209005 h 3190835"/>
                <a:gd name="connsiteX0" fmla="*/ 8332666 w 8332666"/>
                <a:gd name="connsiteY0" fmla="*/ 209005 h 3111838"/>
                <a:gd name="connsiteX1" fmla="*/ 3792629 w 8332666"/>
                <a:gd name="connsiteY1" fmla="*/ 2873827 h 3111838"/>
                <a:gd name="connsiteX2" fmla="*/ 0 w 8332666"/>
                <a:gd name="connsiteY2" fmla="*/ 1898469 h 3111838"/>
                <a:gd name="connsiteX3" fmla="*/ 3696116 w 8332666"/>
                <a:gd name="connsiteY3" fmla="*/ 2708364 h 3111838"/>
                <a:gd name="connsiteX4" fmla="*/ 8158495 w 8332666"/>
                <a:gd name="connsiteY4" fmla="*/ 0 h 3111838"/>
                <a:gd name="connsiteX5" fmla="*/ 8332666 w 8332666"/>
                <a:gd name="connsiteY5" fmla="*/ 209005 h 3111838"/>
                <a:gd name="connsiteX0" fmla="*/ 8332666 w 8332666"/>
                <a:gd name="connsiteY0" fmla="*/ 209005 h 3111838"/>
                <a:gd name="connsiteX1" fmla="*/ 3792629 w 8332666"/>
                <a:gd name="connsiteY1" fmla="*/ 2873827 h 3111838"/>
                <a:gd name="connsiteX2" fmla="*/ 0 w 8332666"/>
                <a:gd name="connsiteY2" fmla="*/ 1898469 h 3111838"/>
                <a:gd name="connsiteX3" fmla="*/ 3696116 w 8332666"/>
                <a:gd name="connsiteY3" fmla="*/ 2708364 h 3111838"/>
                <a:gd name="connsiteX4" fmla="*/ 8158495 w 8332666"/>
                <a:gd name="connsiteY4" fmla="*/ 0 h 3111838"/>
                <a:gd name="connsiteX5" fmla="*/ 8332666 w 8332666"/>
                <a:gd name="connsiteY5" fmla="*/ 209005 h 3111838"/>
                <a:gd name="connsiteX0" fmla="*/ 8332666 w 8332666"/>
                <a:gd name="connsiteY0" fmla="*/ 209005 h 3111838"/>
                <a:gd name="connsiteX1" fmla="*/ 3792629 w 8332666"/>
                <a:gd name="connsiteY1" fmla="*/ 2873827 h 3111838"/>
                <a:gd name="connsiteX2" fmla="*/ 0 w 8332666"/>
                <a:gd name="connsiteY2" fmla="*/ 1898469 h 3111838"/>
                <a:gd name="connsiteX3" fmla="*/ 3696116 w 8332666"/>
                <a:gd name="connsiteY3" fmla="*/ 2708364 h 3111838"/>
                <a:gd name="connsiteX4" fmla="*/ 8158495 w 8332666"/>
                <a:gd name="connsiteY4" fmla="*/ 0 h 3111838"/>
                <a:gd name="connsiteX5" fmla="*/ 8332666 w 8332666"/>
                <a:gd name="connsiteY5" fmla="*/ 209005 h 3111838"/>
                <a:gd name="connsiteX0" fmla="*/ 8332666 w 8332666"/>
                <a:gd name="connsiteY0" fmla="*/ 209005 h 3133171"/>
                <a:gd name="connsiteX1" fmla="*/ 3767580 w 8332666"/>
                <a:gd name="connsiteY1" fmla="*/ 2899953 h 3133171"/>
                <a:gd name="connsiteX2" fmla="*/ 0 w 8332666"/>
                <a:gd name="connsiteY2" fmla="*/ 1898469 h 3133171"/>
                <a:gd name="connsiteX3" fmla="*/ 3696116 w 8332666"/>
                <a:gd name="connsiteY3" fmla="*/ 2708364 h 3133171"/>
                <a:gd name="connsiteX4" fmla="*/ 8158495 w 8332666"/>
                <a:gd name="connsiteY4" fmla="*/ 0 h 3133171"/>
                <a:gd name="connsiteX5" fmla="*/ 8332666 w 8332666"/>
                <a:gd name="connsiteY5" fmla="*/ 209005 h 3133171"/>
                <a:gd name="connsiteX0" fmla="*/ 8332666 w 8332666"/>
                <a:gd name="connsiteY0" fmla="*/ 209005 h 3133171"/>
                <a:gd name="connsiteX1" fmla="*/ 3767580 w 8332666"/>
                <a:gd name="connsiteY1" fmla="*/ 2899953 h 3133171"/>
                <a:gd name="connsiteX2" fmla="*/ 0 w 8332666"/>
                <a:gd name="connsiteY2" fmla="*/ 1898469 h 3133171"/>
                <a:gd name="connsiteX3" fmla="*/ 3662717 w 8332666"/>
                <a:gd name="connsiteY3" fmla="*/ 2699655 h 3133171"/>
                <a:gd name="connsiteX4" fmla="*/ 8158495 w 8332666"/>
                <a:gd name="connsiteY4" fmla="*/ 0 h 3133171"/>
                <a:gd name="connsiteX5" fmla="*/ 8332666 w 8332666"/>
                <a:gd name="connsiteY5" fmla="*/ 209005 h 3133171"/>
                <a:gd name="connsiteX0" fmla="*/ 8299267 w 8299267"/>
                <a:gd name="connsiteY0" fmla="*/ 235130 h 3133171"/>
                <a:gd name="connsiteX1" fmla="*/ 3767580 w 8299267"/>
                <a:gd name="connsiteY1" fmla="*/ 2899953 h 3133171"/>
                <a:gd name="connsiteX2" fmla="*/ 0 w 8299267"/>
                <a:gd name="connsiteY2" fmla="*/ 1898469 h 3133171"/>
                <a:gd name="connsiteX3" fmla="*/ 3662717 w 8299267"/>
                <a:gd name="connsiteY3" fmla="*/ 2699655 h 3133171"/>
                <a:gd name="connsiteX4" fmla="*/ 8158495 w 8299267"/>
                <a:gd name="connsiteY4" fmla="*/ 0 h 3133171"/>
                <a:gd name="connsiteX5" fmla="*/ 8299267 w 8299267"/>
                <a:gd name="connsiteY5" fmla="*/ 235130 h 3133171"/>
                <a:gd name="connsiteX0" fmla="*/ 8299267 w 8299267"/>
                <a:gd name="connsiteY0" fmla="*/ 235130 h 3133171"/>
                <a:gd name="connsiteX1" fmla="*/ 3767580 w 8299267"/>
                <a:gd name="connsiteY1" fmla="*/ 2899953 h 3133171"/>
                <a:gd name="connsiteX2" fmla="*/ 0 w 8299267"/>
                <a:gd name="connsiteY2" fmla="*/ 1898469 h 3133171"/>
                <a:gd name="connsiteX3" fmla="*/ 3662717 w 8299267"/>
                <a:gd name="connsiteY3" fmla="*/ 2699655 h 3133171"/>
                <a:gd name="connsiteX4" fmla="*/ 8158495 w 8299267"/>
                <a:gd name="connsiteY4" fmla="*/ 0 h 3133171"/>
                <a:gd name="connsiteX5" fmla="*/ 8299267 w 8299267"/>
                <a:gd name="connsiteY5" fmla="*/ 235130 h 3133171"/>
                <a:gd name="connsiteX0" fmla="*/ 8299267 w 8299267"/>
                <a:gd name="connsiteY0" fmla="*/ 235130 h 3133171"/>
                <a:gd name="connsiteX1" fmla="*/ 3767580 w 8299267"/>
                <a:gd name="connsiteY1" fmla="*/ 2899953 h 3133171"/>
                <a:gd name="connsiteX2" fmla="*/ 0 w 8299267"/>
                <a:gd name="connsiteY2" fmla="*/ 1898469 h 3133171"/>
                <a:gd name="connsiteX3" fmla="*/ 3662717 w 8299267"/>
                <a:gd name="connsiteY3" fmla="*/ 2699655 h 3133171"/>
                <a:gd name="connsiteX4" fmla="*/ 8158495 w 8299267"/>
                <a:gd name="connsiteY4" fmla="*/ 0 h 3133171"/>
                <a:gd name="connsiteX5" fmla="*/ 8299267 w 8299267"/>
                <a:gd name="connsiteY5" fmla="*/ 235130 h 3133171"/>
                <a:gd name="connsiteX0" fmla="*/ 8299267 w 8299267"/>
                <a:gd name="connsiteY0" fmla="*/ 235130 h 3121895"/>
                <a:gd name="connsiteX1" fmla="*/ 3767580 w 8299267"/>
                <a:gd name="connsiteY1" fmla="*/ 2899953 h 3121895"/>
                <a:gd name="connsiteX2" fmla="*/ 0 w 8299267"/>
                <a:gd name="connsiteY2" fmla="*/ 1898469 h 3121895"/>
                <a:gd name="connsiteX3" fmla="*/ 3662717 w 8299267"/>
                <a:gd name="connsiteY3" fmla="*/ 2699655 h 3121895"/>
                <a:gd name="connsiteX4" fmla="*/ 8158495 w 8299267"/>
                <a:gd name="connsiteY4" fmla="*/ 0 h 3121895"/>
                <a:gd name="connsiteX5" fmla="*/ 8299267 w 8299267"/>
                <a:gd name="connsiteY5" fmla="*/ 235130 h 3121895"/>
                <a:gd name="connsiteX0" fmla="*/ 8299267 w 8299267"/>
                <a:gd name="connsiteY0" fmla="*/ 235130 h 3128957"/>
                <a:gd name="connsiteX1" fmla="*/ 3767580 w 8299267"/>
                <a:gd name="connsiteY1" fmla="*/ 2899953 h 3128957"/>
                <a:gd name="connsiteX2" fmla="*/ 0 w 8299267"/>
                <a:gd name="connsiteY2" fmla="*/ 1898469 h 3128957"/>
                <a:gd name="connsiteX3" fmla="*/ 3662717 w 8299267"/>
                <a:gd name="connsiteY3" fmla="*/ 2699655 h 3128957"/>
                <a:gd name="connsiteX4" fmla="*/ 8158495 w 8299267"/>
                <a:gd name="connsiteY4" fmla="*/ 0 h 3128957"/>
                <a:gd name="connsiteX5" fmla="*/ 8299267 w 8299267"/>
                <a:gd name="connsiteY5" fmla="*/ 235130 h 3128957"/>
                <a:gd name="connsiteX0" fmla="*/ 8299267 w 8299267"/>
                <a:gd name="connsiteY0" fmla="*/ 235130 h 3128957"/>
                <a:gd name="connsiteX1" fmla="*/ 3767580 w 8299267"/>
                <a:gd name="connsiteY1" fmla="*/ 2899953 h 3128957"/>
                <a:gd name="connsiteX2" fmla="*/ 0 w 8299267"/>
                <a:gd name="connsiteY2" fmla="*/ 1898469 h 3128957"/>
                <a:gd name="connsiteX3" fmla="*/ 3662717 w 8299267"/>
                <a:gd name="connsiteY3" fmla="*/ 2699655 h 3128957"/>
                <a:gd name="connsiteX4" fmla="*/ 8158495 w 8299267"/>
                <a:gd name="connsiteY4" fmla="*/ 0 h 3128957"/>
                <a:gd name="connsiteX5" fmla="*/ 8299267 w 8299267"/>
                <a:gd name="connsiteY5" fmla="*/ 235130 h 3128957"/>
                <a:gd name="connsiteX0" fmla="*/ 8299267 w 8299267"/>
                <a:gd name="connsiteY0" fmla="*/ 235130 h 3121400"/>
                <a:gd name="connsiteX1" fmla="*/ 3767580 w 8299267"/>
                <a:gd name="connsiteY1" fmla="*/ 2899953 h 3121400"/>
                <a:gd name="connsiteX2" fmla="*/ 0 w 8299267"/>
                <a:gd name="connsiteY2" fmla="*/ 1898469 h 3121400"/>
                <a:gd name="connsiteX3" fmla="*/ 3662717 w 8299267"/>
                <a:gd name="connsiteY3" fmla="*/ 2699655 h 3121400"/>
                <a:gd name="connsiteX4" fmla="*/ 8158495 w 8299267"/>
                <a:gd name="connsiteY4" fmla="*/ 0 h 3121400"/>
                <a:gd name="connsiteX5" fmla="*/ 8299267 w 8299267"/>
                <a:gd name="connsiteY5" fmla="*/ 235130 h 312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99267" h="3121400">
                  <a:moveTo>
                    <a:pt x="8299267" y="235130"/>
                  </a:moveTo>
                  <a:cubicBezTo>
                    <a:pt x="7044692" y="1319346"/>
                    <a:pt x="5281420" y="2452912"/>
                    <a:pt x="3767580" y="2899953"/>
                  </a:cubicBezTo>
                  <a:cubicBezTo>
                    <a:pt x="1766154" y="3451495"/>
                    <a:pt x="260165" y="2918823"/>
                    <a:pt x="0" y="1898469"/>
                  </a:cubicBezTo>
                  <a:cubicBezTo>
                    <a:pt x="302210" y="2863669"/>
                    <a:pt x="1960192" y="3181529"/>
                    <a:pt x="3662717" y="2699655"/>
                  </a:cubicBezTo>
                  <a:cubicBezTo>
                    <a:pt x="5208489" y="2182946"/>
                    <a:pt x="7028803" y="989874"/>
                    <a:pt x="8158495" y="0"/>
                  </a:cubicBezTo>
                  <a:lnTo>
                    <a:pt x="8299267" y="23513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Group 17">
            <a:extLst>
              <a:ext uri="{FF2B5EF4-FFF2-40B4-BE49-F238E27FC236}">
                <a16:creationId xmlns:a16="http://schemas.microsoft.com/office/drawing/2014/main" id="{37156152-4C3B-44A4-89EC-675D1E7A0C9E}"/>
              </a:ext>
            </a:extLst>
          </p:cNvPr>
          <p:cNvGrpSpPr/>
          <p:nvPr/>
        </p:nvGrpSpPr>
        <p:grpSpPr>
          <a:xfrm>
            <a:off x="1622146" y="1757563"/>
            <a:ext cx="3723178" cy="687214"/>
            <a:chOff x="-475010" y="1114177"/>
            <a:chExt cx="4241713" cy="68721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B5ACEB-60BA-4CC0-B8D5-E5AE41650FD6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BB889A-2C56-4A9A-A487-A4D71B30CFE7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2" name="Group 20">
            <a:extLst>
              <a:ext uri="{FF2B5EF4-FFF2-40B4-BE49-F238E27FC236}">
                <a16:creationId xmlns:a16="http://schemas.microsoft.com/office/drawing/2014/main" id="{D5D5B451-5A7E-488D-9E84-934D638A9B6E}"/>
              </a:ext>
            </a:extLst>
          </p:cNvPr>
          <p:cNvGrpSpPr/>
          <p:nvPr/>
        </p:nvGrpSpPr>
        <p:grpSpPr>
          <a:xfrm>
            <a:off x="490131" y="3649053"/>
            <a:ext cx="3514966" cy="687214"/>
            <a:chOff x="-475010" y="1114177"/>
            <a:chExt cx="3585914" cy="68721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80A649-3778-4857-89AE-A4719F6B7A2E}"/>
                </a:ext>
              </a:extLst>
            </p:cNvPr>
            <p:cNvSpPr txBox="1"/>
            <p:nvPr/>
          </p:nvSpPr>
          <p:spPr>
            <a:xfrm>
              <a:off x="-475010" y="1114177"/>
              <a:ext cx="358491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3280959-D0B7-4552-99BE-1A102BC93326}"/>
                </a:ext>
              </a:extLst>
            </p:cNvPr>
            <p:cNvSpPr txBox="1"/>
            <p:nvPr/>
          </p:nvSpPr>
          <p:spPr>
            <a:xfrm>
              <a:off x="-460977" y="1339726"/>
              <a:ext cx="35718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5" name="Group 23">
            <a:extLst>
              <a:ext uri="{FF2B5EF4-FFF2-40B4-BE49-F238E27FC236}">
                <a16:creationId xmlns:a16="http://schemas.microsoft.com/office/drawing/2014/main" id="{4D6D160A-81B5-4D51-85C4-60F096B14B86}"/>
              </a:ext>
            </a:extLst>
          </p:cNvPr>
          <p:cNvGrpSpPr/>
          <p:nvPr/>
        </p:nvGrpSpPr>
        <p:grpSpPr>
          <a:xfrm>
            <a:off x="1063396" y="4594797"/>
            <a:ext cx="3513988" cy="687214"/>
            <a:chOff x="-475010" y="1114177"/>
            <a:chExt cx="4241713" cy="68721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CCE399-ED2A-476C-8BCE-5AC02974230F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C332D61-5EF4-46B2-B1AE-2A9CBF66BFB3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8" name="Group 26">
            <a:extLst>
              <a:ext uri="{FF2B5EF4-FFF2-40B4-BE49-F238E27FC236}">
                <a16:creationId xmlns:a16="http://schemas.microsoft.com/office/drawing/2014/main" id="{42FA4C11-3482-4DF1-A9A7-CAFC5D149AE7}"/>
              </a:ext>
            </a:extLst>
          </p:cNvPr>
          <p:cNvGrpSpPr/>
          <p:nvPr/>
        </p:nvGrpSpPr>
        <p:grpSpPr>
          <a:xfrm>
            <a:off x="1635683" y="5540542"/>
            <a:ext cx="3709641" cy="687214"/>
            <a:chOff x="-475010" y="1114177"/>
            <a:chExt cx="4241713" cy="68721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3953090-6F14-4776-89AA-DD770FB37F2B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6849CAF-8C29-445C-9B7A-066FFDA534EB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A18AF19-40A8-4F77-A179-4A4FC8E197D9}"/>
              </a:ext>
            </a:extLst>
          </p:cNvPr>
          <p:cNvGrpSpPr/>
          <p:nvPr/>
        </p:nvGrpSpPr>
        <p:grpSpPr>
          <a:xfrm>
            <a:off x="1056138" y="2703308"/>
            <a:ext cx="3514966" cy="687214"/>
            <a:chOff x="-475010" y="1114177"/>
            <a:chExt cx="3585914" cy="68721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1505926-DE65-4BE0-B68B-8629A4863B69}"/>
                </a:ext>
              </a:extLst>
            </p:cNvPr>
            <p:cNvSpPr txBox="1"/>
            <p:nvPr/>
          </p:nvSpPr>
          <p:spPr>
            <a:xfrm>
              <a:off x="-475010" y="1114177"/>
              <a:ext cx="358491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418A51E-3C66-4961-A2E7-1F034F23DDE1}"/>
                </a:ext>
              </a:extLst>
            </p:cNvPr>
            <p:cNvSpPr txBox="1"/>
            <p:nvPr/>
          </p:nvSpPr>
          <p:spPr>
            <a:xfrm>
              <a:off x="-460977" y="1339726"/>
              <a:ext cx="35718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E1DC1C10-F82A-4C3E-8064-1B410ED5A961}"/>
              </a:ext>
            </a:extLst>
          </p:cNvPr>
          <p:cNvGrpSpPr/>
          <p:nvPr/>
        </p:nvGrpSpPr>
        <p:grpSpPr>
          <a:xfrm>
            <a:off x="6738151" y="2841091"/>
            <a:ext cx="5453848" cy="1175819"/>
            <a:chOff x="6665543" y="2749602"/>
            <a:chExt cx="2777847" cy="117581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494D598-798E-49B0-8D60-0A3824F4F0C0}"/>
                </a:ext>
              </a:extLst>
            </p:cNvPr>
            <p:cNvSpPr txBox="1"/>
            <p:nvPr/>
          </p:nvSpPr>
          <p:spPr>
            <a:xfrm>
              <a:off x="6665543" y="2749602"/>
              <a:ext cx="274726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 Break  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46A9630-88DD-4087-9328-D20ABBC17BC5}"/>
                </a:ext>
              </a:extLst>
            </p:cNvPr>
            <p:cNvSpPr txBox="1"/>
            <p:nvPr/>
          </p:nvSpPr>
          <p:spPr>
            <a:xfrm>
              <a:off x="6665543" y="3545765"/>
              <a:ext cx="277784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 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그룹 27">
            <a:extLst>
              <a:ext uri="{FF2B5EF4-FFF2-40B4-BE49-F238E27FC236}">
                <a16:creationId xmlns:a16="http://schemas.microsoft.com/office/drawing/2014/main" id="{52DBFA59-19B7-4E10-95DA-62E5667D6516}"/>
              </a:ext>
            </a:extLst>
          </p:cNvPr>
          <p:cNvGrpSpPr/>
          <p:nvPr/>
        </p:nvGrpSpPr>
        <p:grpSpPr>
          <a:xfrm rot="21202663">
            <a:off x="7418200" y="1811211"/>
            <a:ext cx="3251061" cy="4386689"/>
            <a:chOff x="3169772" y="1318950"/>
            <a:chExt cx="3673780" cy="4957068"/>
          </a:xfrm>
        </p:grpSpPr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A607CFD2-D613-460E-8436-A8B9508A15E8}"/>
                </a:ext>
              </a:extLst>
            </p:cNvPr>
            <p:cNvGrpSpPr/>
            <p:nvPr userDrawn="1"/>
          </p:nvGrpSpPr>
          <p:grpSpPr>
            <a:xfrm flipH="1">
              <a:off x="3169772" y="1318950"/>
              <a:ext cx="3673780" cy="4957068"/>
              <a:chOff x="1301166" y="1863901"/>
              <a:chExt cx="3100591" cy="4183658"/>
            </a:xfrm>
          </p:grpSpPr>
          <p:sp>
            <p:nvSpPr>
              <p:cNvPr id="39" name="Freeform: Shape 14">
                <a:extLst>
                  <a:ext uri="{FF2B5EF4-FFF2-40B4-BE49-F238E27FC236}">
                    <a16:creationId xmlns:a16="http://schemas.microsoft.com/office/drawing/2014/main" id="{896AC81D-B62E-4372-880A-52BD2D528AA8}"/>
                  </a:ext>
                </a:extLst>
              </p:cNvPr>
              <p:cNvSpPr/>
              <p:nvPr userDrawn="1"/>
            </p:nvSpPr>
            <p:spPr>
              <a:xfrm>
                <a:off x="3902690" y="1871482"/>
                <a:ext cx="278148" cy="91948"/>
              </a:xfrm>
              <a:prstGeom prst="roundRect">
                <a:avLst>
                  <a:gd name="adj" fmla="val 29843"/>
                </a:avLst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25000">
                    <a:schemeClr val="bg1">
                      <a:lumMod val="7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75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: Shape 15">
                <a:extLst>
                  <a:ext uri="{FF2B5EF4-FFF2-40B4-BE49-F238E27FC236}">
                    <a16:creationId xmlns:a16="http://schemas.microsoft.com/office/drawing/2014/main" id="{ED75D9DE-F9E7-4FB0-8427-95FB08B2085D}"/>
                  </a:ext>
                </a:extLst>
              </p:cNvPr>
              <p:cNvSpPr/>
              <p:nvPr userDrawn="1"/>
            </p:nvSpPr>
            <p:spPr>
              <a:xfrm>
                <a:off x="4308139" y="2416518"/>
                <a:ext cx="91194" cy="229871"/>
              </a:xfrm>
              <a:custGeom>
                <a:avLst/>
                <a:gdLst>
                  <a:gd name="connsiteX0" fmla="*/ 13811 w 19050"/>
                  <a:gd name="connsiteY0" fmla="*/ 45244 h 47625"/>
                  <a:gd name="connsiteX1" fmla="*/ 13811 w 19050"/>
                  <a:gd name="connsiteY1" fmla="*/ 45244 h 47625"/>
                  <a:gd name="connsiteX2" fmla="*/ 7144 w 19050"/>
                  <a:gd name="connsiteY2" fmla="*/ 38576 h 47625"/>
                  <a:gd name="connsiteX3" fmla="*/ 7144 w 19050"/>
                  <a:gd name="connsiteY3" fmla="*/ 13811 h 47625"/>
                  <a:gd name="connsiteX4" fmla="*/ 13811 w 19050"/>
                  <a:gd name="connsiteY4" fmla="*/ 7144 h 47625"/>
                  <a:gd name="connsiteX5" fmla="*/ 13811 w 19050"/>
                  <a:gd name="connsiteY5" fmla="*/ 7144 h 47625"/>
                  <a:gd name="connsiteX6" fmla="*/ 20479 w 19050"/>
                  <a:gd name="connsiteY6" fmla="*/ 13811 h 47625"/>
                  <a:gd name="connsiteX7" fmla="*/ 20479 w 19050"/>
                  <a:gd name="connsiteY7" fmla="*/ 38576 h 47625"/>
                  <a:gd name="connsiteX8" fmla="*/ 13811 w 19050"/>
                  <a:gd name="connsiteY8" fmla="*/ 452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47625">
                    <a:moveTo>
                      <a:pt x="13811" y="45244"/>
                    </a:moveTo>
                    <a:lnTo>
                      <a:pt x="13811" y="45244"/>
                    </a:lnTo>
                    <a:cubicBezTo>
                      <a:pt x="10001" y="45244"/>
                      <a:pt x="7144" y="42386"/>
                      <a:pt x="7144" y="38576"/>
                    </a:cubicBezTo>
                    <a:lnTo>
                      <a:pt x="7144" y="13811"/>
                    </a:lnTo>
                    <a:cubicBezTo>
                      <a:pt x="7144" y="10001"/>
                      <a:pt x="10001" y="7144"/>
                      <a:pt x="13811" y="7144"/>
                    </a:cubicBezTo>
                    <a:lnTo>
                      <a:pt x="13811" y="7144"/>
                    </a:lnTo>
                    <a:cubicBezTo>
                      <a:pt x="17621" y="7144"/>
                      <a:pt x="20479" y="10001"/>
                      <a:pt x="20479" y="13811"/>
                    </a:cubicBezTo>
                    <a:lnTo>
                      <a:pt x="20479" y="38576"/>
                    </a:lnTo>
                    <a:cubicBezTo>
                      <a:pt x="20479" y="42386"/>
                      <a:pt x="17621" y="45244"/>
                      <a:pt x="13811" y="4524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25000">
                    <a:schemeClr val="bg1">
                      <a:lumMod val="7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75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41" name="Freeform: Shape 16">
                <a:extLst>
                  <a:ext uri="{FF2B5EF4-FFF2-40B4-BE49-F238E27FC236}">
                    <a16:creationId xmlns:a16="http://schemas.microsoft.com/office/drawing/2014/main" id="{F8734487-A653-4732-85AB-1366ED0BC5BD}"/>
                  </a:ext>
                </a:extLst>
              </p:cNvPr>
              <p:cNvSpPr/>
              <p:nvPr userDrawn="1"/>
            </p:nvSpPr>
            <p:spPr>
              <a:xfrm>
                <a:off x="4308139" y="2205658"/>
                <a:ext cx="91194" cy="229871"/>
              </a:xfrm>
              <a:custGeom>
                <a:avLst/>
                <a:gdLst>
                  <a:gd name="connsiteX0" fmla="*/ 13811 w 19050"/>
                  <a:gd name="connsiteY0" fmla="*/ 45244 h 47625"/>
                  <a:gd name="connsiteX1" fmla="*/ 13811 w 19050"/>
                  <a:gd name="connsiteY1" fmla="*/ 45244 h 47625"/>
                  <a:gd name="connsiteX2" fmla="*/ 7144 w 19050"/>
                  <a:gd name="connsiteY2" fmla="*/ 38576 h 47625"/>
                  <a:gd name="connsiteX3" fmla="*/ 7144 w 19050"/>
                  <a:gd name="connsiteY3" fmla="*/ 13811 h 47625"/>
                  <a:gd name="connsiteX4" fmla="*/ 13811 w 19050"/>
                  <a:gd name="connsiteY4" fmla="*/ 7144 h 47625"/>
                  <a:gd name="connsiteX5" fmla="*/ 13811 w 19050"/>
                  <a:gd name="connsiteY5" fmla="*/ 7144 h 47625"/>
                  <a:gd name="connsiteX6" fmla="*/ 20479 w 19050"/>
                  <a:gd name="connsiteY6" fmla="*/ 13811 h 47625"/>
                  <a:gd name="connsiteX7" fmla="*/ 20479 w 19050"/>
                  <a:gd name="connsiteY7" fmla="*/ 38576 h 47625"/>
                  <a:gd name="connsiteX8" fmla="*/ 13811 w 19050"/>
                  <a:gd name="connsiteY8" fmla="*/ 452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47625">
                    <a:moveTo>
                      <a:pt x="13811" y="45244"/>
                    </a:moveTo>
                    <a:lnTo>
                      <a:pt x="13811" y="45244"/>
                    </a:lnTo>
                    <a:cubicBezTo>
                      <a:pt x="10001" y="45244"/>
                      <a:pt x="7144" y="42386"/>
                      <a:pt x="7144" y="38576"/>
                    </a:cubicBezTo>
                    <a:lnTo>
                      <a:pt x="7144" y="13811"/>
                    </a:lnTo>
                    <a:cubicBezTo>
                      <a:pt x="7144" y="10001"/>
                      <a:pt x="10001" y="7144"/>
                      <a:pt x="13811" y="7144"/>
                    </a:cubicBezTo>
                    <a:lnTo>
                      <a:pt x="13811" y="7144"/>
                    </a:lnTo>
                    <a:cubicBezTo>
                      <a:pt x="17621" y="7144"/>
                      <a:pt x="20479" y="10001"/>
                      <a:pt x="20479" y="13811"/>
                    </a:cubicBezTo>
                    <a:lnTo>
                      <a:pt x="20479" y="38576"/>
                    </a:lnTo>
                    <a:cubicBezTo>
                      <a:pt x="20479" y="42386"/>
                      <a:pt x="17621" y="45244"/>
                      <a:pt x="13811" y="4524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25000">
                    <a:schemeClr val="bg1">
                      <a:lumMod val="7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75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42" name="Freeform: Shape 21">
                <a:extLst>
                  <a:ext uri="{FF2B5EF4-FFF2-40B4-BE49-F238E27FC236}">
                    <a16:creationId xmlns:a16="http://schemas.microsoft.com/office/drawing/2014/main" id="{06CEB564-A6D7-4684-824C-0B5DD4616598}"/>
                  </a:ext>
                </a:extLst>
              </p:cNvPr>
              <p:cNvSpPr/>
              <p:nvPr userDrawn="1"/>
            </p:nvSpPr>
            <p:spPr>
              <a:xfrm>
                <a:off x="1301166" y="1863901"/>
                <a:ext cx="3100591" cy="4183658"/>
              </a:xfrm>
              <a:custGeom>
                <a:avLst/>
                <a:gdLst>
                  <a:gd name="connsiteX0" fmla="*/ 611029 w 647700"/>
                  <a:gd name="connsiteY0" fmla="*/ 7144 h 866775"/>
                  <a:gd name="connsiteX1" fmla="*/ 40481 w 647700"/>
                  <a:gd name="connsiteY1" fmla="*/ 7144 h 866775"/>
                  <a:gd name="connsiteX2" fmla="*/ 7144 w 647700"/>
                  <a:gd name="connsiteY2" fmla="*/ 41434 h 866775"/>
                  <a:gd name="connsiteX3" fmla="*/ 7144 w 647700"/>
                  <a:gd name="connsiteY3" fmla="*/ 831056 h 866775"/>
                  <a:gd name="connsiteX4" fmla="*/ 40481 w 647700"/>
                  <a:gd name="connsiteY4" fmla="*/ 865346 h 866775"/>
                  <a:gd name="connsiteX5" fmla="*/ 611029 w 647700"/>
                  <a:gd name="connsiteY5" fmla="*/ 865346 h 866775"/>
                  <a:gd name="connsiteX6" fmla="*/ 644366 w 647700"/>
                  <a:gd name="connsiteY6" fmla="*/ 831056 h 866775"/>
                  <a:gd name="connsiteX7" fmla="*/ 644366 w 647700"/>
                  <a:gd name="connsiteY7" fmla="*/ 41434 h 866775"/>
                  <a:gd name="connsiteX8" fmla="*/ 611029 w 647700"/>
                  <a:gd name="connsiteY8" fmla="*/ 7144 h 86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866775">
                    <a:moveTo>
                      <a:pt x="611029" y="7144"/>
                    </a:moveTo>
                    <a:lnTo>
                      <a:pt x="40481" y="7144"/>
                    </a:lnTo>
                    <a:cubicBezTo>
                      <a:pt x="22384" y="7144"/>
                      <a:pt x="7144" y="22384"/>
                      <a:pt x="7144" y="41434"/>
                    </a:cubicBezTo>
                    <a:lnTo>
                      <a:pt x="7144" y="831056"/>
                    </a:lnTo>
                    <a:cubicBezTo>
                      <a:pt x="7144" y="850106"/>
                      <a:pt x="22384" y="865346"/>
                      <a:pt x="40481" y="865346"/>
                    </a:cubicBezTo>
                    <a:lnTo>
                      <a:pt x="611029" y="865346"/>
                    </a:lnTo>
                    <a:cubicBezTo>
                      <a:pt x="629126" y="865346"/>
                      <a:pt x="644366" y="850106"/>
                      <a:pt x="644366" y="831056"/>
                    </a:cubicBezTo>
                    <a:lnTo>
                      <a:pt x="644366" y="41434"/>
                    </a:lnTo>
                    <a:cubicBezTo>
                      <a:pt x="644366" y="23336"/>
                      <a:pt x="629126" y="7144"/>
                      <a:pt x="611029" y="714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75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  <a:tileRect/>
              </a:gradFill>
              <a:ln w="9525" cap="flat">
                <a:noFill/>
                <a:prstDash val="solid"/>
                <a:miter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CA4E7B5D-DA04-40A9-9878-ECF457F43BF3}"/>
                </a:ext>
              </a:extLst>
            </p:cNvPr>
            <p:cNvGrpSpPr/>
            <p:nvPr userDrawn="1"/>
          </p:nvGrpSpPr>
          <p:grpSpPr>
            <a:xfrm>
              <a:off x="3417969" y="1555519"/>
              <a:ext cx="266157" cy="461101"/>
              <a:chOff x="3417969" y="1555519"/>
              <a:chExt cx="266157" cy="461101"/>
            </a:xfrm>
          </p:grpSpPr>
          <p:grpSp>
            <p:nvGrpSpPr>
              <p:cNvPr id="31" name="그룹 30">
                <a:extLst>
                  <a:ext uri="{FF2B5EF4-FFF2-40B4-BE49-F238E27FC236}">
                    <a16:creationId xmlns:a16="http://schemas.microsoft.com/office/drawing/2014/main" id="{959F747A-319A-4146-9CA5-FC29609EB6B6}"/>
                  </a:ext>
                </a:extLst>
              </p:cNvPr>
              <p:cNvGrpSpPr/>
              <p:nvPr userDrawn="1"/>
            </p:nvGrpSpPr>
            <p:grpSpPr>
              <a:xfrm>
                <a:off x="3417969" y="1555519"/>
                <a:ext cx="266157" cy="266157"/>
                <a:chOff x="5832848" y="1753719"/>
                <a:chExt cx="266157" cy="266157"/>
              </a:xfrm>
            </p:grpSpPr>
            <p:sp>
              <p:nvSpPr>
                <p:cNvPr id="33" name="타원 32">
                  <a:extLst>
                    <a:ext uri="{FF2B5EF4-FFF2-40B4-BE49-F238E27FC236}">
                      <a16:creationId xmlns:a16="http://schemas.microsoft.com/office/drawing/2014/main" id="{962382CF-0B0B-477A-A554-E5720A13036B}"/>
                    </a:ext>
                  </a:extLst>
                </p:cNvPr>
                <p:cNvSpPr/>
                <p:nvPr userDrawn="1"/>
              </p:nvSpPr>
              <p:spPr>
                <a:xfrm>
                  <a:off x="5832848" y="1753719"/>
                  <a:ext cx="266157" cy="266157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extrusionH="63500" prstMaterial="metal">
                  <a:bevelT w="38100" h="38100" prst="convex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4" name="타원 33">
                  <a:extLst>
                    <a:ext uri="{FF2B5EF4-FFF2-40B4-BE49-F238E27FC236}">
                      <a16:creationId xmlns:a16="http://schemas.microsoft.com/office/drawing/2014/main" id="{D9A24DF9-35C6-4C7C-970A-248212A75E77}"/>
                    </a:ext>
                  </a:extLst>
                </p:cNvPr>
                <p:cNvSpPr/>
                <p:nvPr userDrawn="1"/>
              </p:nvSpPr>
              <p:spPr>
                <a:xfrm>
                  <a:off x="5866886" y="1787757"/>
                  <a:ext cx="198081" cy="198081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타원 34">
                  <a:extLst>
                    <a:ext uri="{FF2B5EF4-FFF2-40B4-BE49-F238E27FC236}">
                      <a16:creationId xmlns:a16="http://schemas.microsoft.com/office/drawing/2014/main" id="{6525896C-D472-487B-8E88-B475AAB5A88F}"/>
                    </a:ext>
                  </a:extLst>
                </p:cNvPr>
                <p:cNvSpPr/>
                <p:nvPr userDrawn="1"/>
              </p:nvSpPr>
              <p:spPr>
                <a:xfrm>
                  <a:off x="5893733" y="1814604"/>
                  <a:ext cx="144386" cy="144386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" name="타원 35">
                  <a:extLst>
                    <a:ext uri="{FF2B5EF4-FFF2-40B4-BE49-F238E27FC236}">
                      <a16:creationId xmlns:a16="http://schemas.microsoft.com/office/drawing/2014/main" id="{F103A3D1-1F17-4F55-9A7F-9A0CF9D14418}"/>
                    </a:ext>
                  </a:extLst>
                </p:cNvPr>
                <p:cNvSpPr/>
                <p:nvPr userDrawn="1"/>
              </p:nvSpPr>
              <p:spPr>
                <a:xfrm>
                  <a:off x="5905314" y="1826185"/>
                  <a:ext cx="121225" cy="121225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7" name="타원 36">
                  <a:extLst>
                    <a:ext uri="{FF2B5EF4-FFF2-40B4-BE49-F238E27FC236}">
                      <a16:creationId xmlns:a16="http://schemas.microsoft.com/office/drawing/2014/main" id="{2369C097-97B9-42EF-A32A-8A12FE660CF3}"/>
                    </a:ext>
                  </a:extLst>
                </p:cNvPr>
                <p:cNvSpPr/>
                <p:nvPr userDrawn="1"/>
              </p:nvSpPr>
              <p:spPr>
                <a:xfrm>
                  <a:off x="5929998" y="1850869"/>
                  <a:ext cx="71856" cy="71856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타원 37">
                  <a:extLst>
                    <a:ext uri="{FF2B5EF4-FFF2-40B4-BE49-F238E27FC236}">
                      <a16:creationId xmlns:a16="http://schemas.microsoft.com/office/drawing/2014/main" id="{72313F06-3821-4100-A5F0-A37C20258CDD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>
                <a:xfrm>
                  <a:off x="5947926" y="1868797"/>
                  <a:ext cx="36000" cy="36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2" name="타원 31">
                <a:extLst>
                  <a:ext uri="{FF2B5EF4-FFF2-40B4-BE49-F238E27FC236}">
                    <a16:creationId xmlns:a16="http://schemas.microsoft.com/office/drawing/2014/main" id="{0EB551E0-3FD6-410F-996E-BD97AEDA3D64}"/>
                  </a:ext>
                </a:extLst>
              </p:cNvPr>
              <p:cNvSpPr/>
              <p:nvPr userDrawn="1"/>
            </p:nvSpPr>
            <p:spPr>
              <a:xfrm>
                <a:off x="3523434" y="1961394"/>
                <a:ext cx="55226" cy="552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1C1E2C5C-6C8E-4BEC-B613-482179DBA317}"/>
              </a:ext>
            </a:extLst>
          </p:cNvPr>
          <p:cNvGrpSpPr/>
          <p:nvPr/>
        </p:nvGrpSpPr>
        <p:grpSpPr>
          <a:xfrm>
            <a:off x="8070087" y="1980234"/>
            <a:ext cx="3251061" cy="4401152"/>
            <a:chOff x="6668790" y="1266700"/>
            <a:chExt cx="3656372" cy="494984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4" name="Freeform: Shape 14">
              <a:extLst>
                <a:ext uri="{FF2B5EF4-FFF2-40B4-BE49-F238E27FC236}">
                  <a16:creationId xmlns:a16="http://schemas.microsoft.com/office/drawing/2014/main" id="{C9CD552E-2BA7-4495-8F72-D80810BED9CD}"/>
                </a:ext>
              </a:extLst>
            </p:cNvPr>
            <p:cNvSpPr/>
            <p:nvPr/>
          </p:nvSpPr>
          <p:spPr>
            <a:xfrm>
              <a:off x="9736637" y="1275640"/>
              <a:ext cx="328006" cy="108430"/>
            </a:xfrm>
            <a:prstGeom prst="roundRect">
              <a:avLst>
                <a:gd name="adj" fmla="val 29843"/>
              </a:avLst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2500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75000">
                  <a:schemeClr val="bg1">
                    <a:lumMod val="7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15">
              <a:extLst>
                <a:ext uri="{FF2B5EF4-FFF2-40B4-BE49-F238E27FC236}">
                  <a16:creationId xmlns:a16="http://schemas.microsoft.com/office/drawing/2014/main" id="{9EA5A7EE-7032-426D-AF8F-81EDD5EAE16D}"/>
                </a:ext>
              </a:extLst>
            </p:cNvPr>
            <p:cNvSpPr/>
            <p:nvPr/>
          </p:nvSpPr>
          <p:spPr>
            <a:xfrm>
              <a:off x="10214763" y="1918373"/>
              <a:ext cx="107541" cy="271075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2500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75000">
                  <a:schemeClr val="bg1">
                    <a:lumMod val="7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46" name="Freeform: Shape 16">
              <a:extLst>
                <a:ext uri="{FF2B5EF4-FFF2-40B4-BE49-F238E27FC236}">
                  <a16:creationId xmlns:a16="http://schemas.microsoft.com/office/drawing/2014/main" id="{9AA3C363-EEBF-47F3-84A8-9F16C7934B8F}"/>
                </a:ext>
              </a:extLst>
            </p:cNvPr>
            <p:cNvSpPr/>
            <p:nvPr/>
          </p:nvSpPr>
          <p:spPr>
            <a:xfrm>
              <a:off x="10214763" y="1669717"/>
              <a:ext cx="107541" cy="271075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2500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75000">
                  <a:schemeClr val="bg1">
                    <a:lumMod val="7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47" name="Freeform: Shape 21">
              <a:extLst>
                <a:ext uri="{FF2B5EF4-FFF2-40B4-BE49-F238E27FC236}">
                  <a16:creationId xmlns:a16="http://schemas.microsoft.com/office/drawing/2014/main" id="{24CCE534-7A04-4259-B777-4592632C786F}"/>
                </a:ext>
              </a:extLst>
            </p:cNvPr>
            <p:cNvSpPr/>
            <p:nvPr/>
          </p:nvSpPr>
          <p:spPr>
            <a:xfrm>
              <a:off x="6668790" y="1266700"/>
              <a:ext cx="3656372" cy="4933578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22">
              <a:extLst>
                <a:ext uri="{FF2B5EF4-FFF2-40B4-BE49-F238E27FC236}">
                  <a16:creationId xmlns:a16="http://schemas.microsoft.com/office/drawing/2014/main" id="{F1E0627F-15D0-45D5-8244-375D4B07686F}"/>
                </a:ext>
              </a:extLst>
            </p:cNvPr>
            <p:cNvSpPr/>
            <p:nvPr/>
          </p:nvSpPr>
          <p:spPr>
            <a:xfrm>
              <a:off x="6684925" y="1282967"/>
              <a:ext cx="3602603" cy="4933578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24">
              <a:extLst>
                <a:ext uri="{FF2B5EF4-FFF2-40B4-BE49-F238E27FC236}">
                  <a16:creationId xmlns:a16="http://schemas.microsoft.com/office/drawing/2014/main" id="{A392DD74-6FE5-42C9-9E65-0A592BB9C112}"/>
                </a:ext>
              </a:extLst>
            </p:cNvPr>
            <p:cNvSpPr/>
            <p:nvPr/>
          </p:nvSpPr>
          <p:spPr>
            <a:xfrm>
              <a:off x="8020880" y="1749806"/>
              <a:ext cx="1912175" cy="401470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사각형: 둥근 모서리 49">
              <a:extLst>
                <a:ext uri="{FF2B5EF4-FFF2-40B4-BE49-F238E27FC236}">
                  <a16:creationId xmlns:a16="http://schemas.microsoft.com/office/drawing/2014/main" id="{865DF6B0-EB54-4FBB-8B59-B4B114A878F2}"/>
                </a:ext>
              </a:extLst>
            </p:cNvPr>
            <p:cNvSpPr/>
            <p:nvPr userDrawn="1"/>
          </p:nvSpPr>
          <p:spPr>
            <a:xfrm>
              <a:off x="6901389" y="1496588"/>
              <a:ext cx="3169674" cy="4506337"/>
            </a:xfrm>
            <a:prstGeom prst="roundRect">
              <a:avLst>
                <a:gd name="adj" fmla="val 2583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Oval 10">
            <a:extLst>
              <a:ext uri="{FF2B5EF4-FFF2-40B4-BE49-F238E27FC236}">
                <a16:creationId xmlns:a16="http://schemas.microsoft.com/office/drawing/2014/main" id="{472193AC-A7AB-4D0E-8DF3-5323358326FD}"/>
              </a:ext>
            </a:extLst>
          </p:cNvPr>
          <p:cNvSpPr/>
          <p:nvPr/>
        </p:nvSpPr>
        <p:spPr>
          <a:xfrm>
            <a:off x="723407" y="3133811"/>
            <a:ext cx="640080" cy="640080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chemeClr val="bg1"/>
              </a:solidFill>
            </a:endParaRPr>
          </a:p>
        </p:txBody>
      </p:sp>
      <p:sp>
        <p:nvSpPr>
          <p:cNvPr id="3" name="Oval 12">
            <a:extLst>
              <a:ext uri="{FF2B5EF4-FFF2-40B4-BE49-F238E27FC236}">
                <a16:creationId xmlns:a16="http://schemas.microsoft.com/office/drawing/2014/main" id="{5D29A560-76FD-47F4-84E0-22284AE838B9}"/>
              </a:ext>
            </a:extLst>
          </p:cNvPr>
          <p:cNvSpPr/>
          <p:nvPr/>
        </p:nvSpPr>
        <p:spPr>
          <a:xfrm>
            <a:off x="723407" y="4269344"/>
            <a:ext cx="640080" cy="640080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chemeClr val="bg1"/>
              </a:solidFill>
            </a:endParaRPr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8509B896-4D74-4287-88FC-8DC816FB755A}"/>
              </a:ext>
            </a:extLst>
          </p:cNvPr>
          <p:cNvSpPr/>
          <p:nvPr/>
        </p:nvSpPr>
        <p:spPr>
          <a:xfrm>
            <a:off x="723407" y="5404877"/>
            <a:ext cx="640080" cy="640080"/>
          </a:xfrm>
          <a:prstGeom prst="ellipse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chemeClr val="bg1"/>
              </a:solidFill>
            </a:endParaRPr>
          </a:p>
        </p:txBody>
      </p:sp>
      <p:sp>
        <p:nvSpPr>
          <p:cNvPr id="5" name="Oval 10">
            <a:extLst>
              <a:ext uri="{FF2B5EF4-FFF2-40B4-BE49-F238E27FC236}">
                <a16:creationId xmlns:a16="http://schemas.microsoft.com/office/drawing/2014/main" id="{FC5B3AFB-3B40-47B1-BBA2-A3A4D02D4192}"/>
              </a:ext>
            </a:extLst>
          </p:cNvPr>
          <p:cNvSpPr/>
          <p:nvPr/>
        </p:nvSpPr>
        <p:spPr>
          <a:xfrm>
            <a:off x="723407" y="1998278"/>
            <a:ext cx="640080" cy="640080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chemeClr val="bg1"/>
              </a:solidFill>
            </a:endParaRPr>
          </a:p>
        </p:txBody>
      </p:sp>
      <p:grpSp>
        <p:nvGrpSpPr>
          <p:cNvPr id="6" name="Group 110">
            <a:extLst>
              <a:ext uri="{FF2B5EF4-FFF2-40B4-BE49-F238E27FC236}">
                <a16:creationId xmlns:a16="http://schemas.microsoft.com/office/drawing/2014/main" id="{9CCB842A-D6D5-4887-8D2F-B4B3BD24EF5D}"/>
              </a:ext>
            </a:extLst>
          </p:cNvPr>
          <p:cNvGrpSpPr/>
          <p:nvPr/>
        </p:nvGrpSpPr>
        <p:grpSpPr>
          <a:xfrm>
            <a:off x="1644015" y="1856653"/>
            <a:ext cx="5213986" cy="923330"/>
            <a:chOff x="3017859" y="4283314"/>
            <a:chExt cx="1362539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B321242-77B1-4BA1-A9EC-4578784FD848}"/>
                </a:ext>
              </a:extLst>
            </p:cNvPr>
            <p:cNvSpPr txBox="1"/>
            <p:nvPr/>
          </p:nvSpPr>
          <p:spPr>
            <a:xfrm>
              <a:off x="3017859" y="4560313"/>
              <a:ext cx="13625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FF18728-8B44-48ED-9A69-375867737783}"/>
                </a:ext>
              </a:extLst>
            </p:cNvPr>
            <p:cNvSpPr txBox="1"/>
            <p:nvPr/>
          </p:nvSpPr>
          <p:spPr>
            <a:xfrm>
              <a:off x="3017859" y="4283314"/>
              <a:ext cx="13625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CONTENTS HERE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110">
            <a:extLst>
              <a:ext uri="{FF2B5EF4-FFF2-40B4-BE49-F238E27FC236}">
                <a16:creationId xmlns:a16="http://schemas.microsoft.com/office/drawing/2014/main" id="{E140FFC9-BFA8-4A7A-8EBE-F3913E11C977}"/>
              </a:ext>
            </a:extLst>
          </p:cNvPr>
          <p:cNvGrpSpPr/>
          <p:nvPr/>
        </p:nvGrpSpPr>
        <p:grpSpPr>
          <a:xfrm>
            <a:off x="1644015" y="2992186"/>
            <a:ext cx="5213986" cy="923330"/>
            <a:chOff x="3017859" y="4283314"/>
            <a:chExt cx="1362539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9C59CB-7543-41DA-AE2A-5FAC1315E19D}"/>
                </a:ext>
              </a:extLst>
            </p:cNvPr>
            <p:cNvSpPr txBox="1"/>
            <p:nvPr/>
          </p:nvSpPr>
          <p:spPr>
            <a:xfrm>
              <a:off x="3017859" y="4560313"/>
              <a:ext cx="13625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661577-24C1-48EF-8B39-EA9AD579EA09}"/>
                </a:ext>
              </a:extLst>
            </p:cNvPr>
            <p:cNvSpPr txBox="1"/>
            <p:nvPr/>
          </p:nvSpPr>
          <p:spPr>
            <a:xfrm>
              <a:off x="3017859" y="4283314"/>
              <a:ext cx="13625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CONTENTS HERE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0">
            <a:extLst>
              <a:ext uri="{FF2B5EF4-FFF2-40B4-BE49-F238E27FC236}">
                <a16:creationId xmlns:a16="http://schemas.microsoft.com/office/drawing/2014/main" id="{67C2B6CE-D365-4066-ADBC-7F63501F219A}"/>
              </a:ext>
            </a:extLst>
          </p:cNvPr>
          <p:cNvGrpSpPr/>
          <p:nvPr/>
        </p:nvGrpSpPr>
        <p:grpSpPr>
          <a:xfrm>
            <a:off x="1644015" y="4127719"/>
            <a:ext cx="5213986" cy="923330"/>
            <a:chOff x="3017859" y="4283314"/>
            <a:chExt cx="1362539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34C676-7252-4AE5-B8FE-FEAC85C6D5B2}"/>
                </a:ext>
              </a:extLst>
            </p:cNvPr>
            <p:cNvSpPr txBox="1"/>
            <p:nvPr/>
          </p:nvSpPr>
          <p:spPr>
            <a:xfrm>
              <a:off x="3017859" y="4560313"/>
              <a:ext cx="13625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7F927B6-29B8-4EA3-B286-C850C2C0ADDF}"/>
                </a:ext>
              </a:extLst>
            </p:cNvPr>
            <p:cNvSpPr txBox="1"/>
            <p:nvPr/>
          </p:nvSpPr>
          <p:spPr>
            <a:xfrm>
              <a:off x="3017859" y="4283314"/>
              <a:ext cx="13625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CONTENTS HERE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10">
            <a:extLst>
              <a:ext uri="{FF2B5EF4-FFF2-40B4-BE49-F238E27FC236}">
                <a16:creationId xmlns:a16="http://schemas.microsoft.com/office/drawing/2014/main" id="{F57AB06A-9A5A-4CBB-BCC2-994FFBB69580}"/>
              </a:ext>
            </a:extLst>
          </p:cNvPr>
          <p:cNvGrpSpPr/>
          <p:nvPr/>
        </p:nvGrpSpPr>
        <p:grpSpPr>
          <a:xfrm>
            <a:off x="1644015" y="5263252"/>
            <a:ext cx="5213986" cy="923330"/>
            <a:chOff x="3017859" y="4283314"/>
            <a:chExt cx="1362539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867D96-DB6A-4025-B891-9D3A7207C450}"/>
                </a:ext>
              </a:extLst>
            </p:cNvPr>
            <p:cNvSpPr txBox="1"/>
            <p:nvPr/>
          </p:nvSpPr>
          <p:spPr>
            <a:xfrm>
              <a:off x="3017859" y="4560313"/>
              <a:ext cx="13625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F02D17-A0A5-4D53-BEE3-B0D0FC7EE008}"/>
                </a:ext>
              </a:extLst>
            </p:cNvPr>
            <p:cNvSpPr txBox="1"/>
            <p:nvPr/>
          </p:nvSpPr>
          <p:spPr>
            <a:xfrm>
              <a:off x="3017859" y="4283314"/>
              <a:ext cx="13625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CONTENTS HERE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Rectangle 36">
            <a:extLst>
              <a:ext uri="{FF2B5EF4-FFF2-40B4-BE49-F238E27FC236}">
                <a16:creationId xmlns:a16="http://schemas.microsoft.com/office/drawing/2014/main" id="{1BC174C2-5923-4C4A-8B04-4E2C1FB4686E}"/>
              </a:ext>
            </a:extLst>
          </p:cNvPr>
          <p:cNvSpPr/>
          <p:nvPr/>
        </p:nvSpPr>
        <p:spPr>
          <a:xfrm>
            <a:off x="871539" y="2159233"/>
            <a:ext cx="370505" cy="3097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9" name="Oval 21">
            <a:extLst>
              <a:ext uri="{FF2B5EF4-FFF2-40B4-BE49-F238E27FC236}">
                <a16:creationId xmlns:a16="http://schemas.microsoft.com/office/drawing/2014/main" id="{F7971DE1-BD2A-4F45-BFBA-DC7ED6BEE43D}"/>
              </a:ext>
            </a:extLst>
          </p:cNvPr>
          <p:cNvSpPr>
            <a:spLocks noChangeAspect="1"/>
          </p:cNvSpPr>
          <p:nvPr/>
        </p:nvSpPr>
        <p:spPr>
          <a:xfrm>
            <a:off x="871539" y="4420540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CFF2995A-07D9-4982-BFB0-BD10DCC4FF7C}"/>
              </a:ext>
            </a:extLst>
          </p:cNvPr>
          <p:cNvSpPr/>
          <p:nvPr/>
        </p:nvSpPr>
        <p:spPr>
          <a:xfrm rot="2700000">
            <a:off x="927873" y="3252523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F3322370-D9BB-475D-A50F-DCD8F20BDA99}"/>
              </a:ext>
            </a:extLst>
          </p:cNvPr>
          <p:cNvSpPr/>
          <p:nvPr/>
        </p:nvSpPr>
        <p:spPr>
          <a:xfrm>
            <a:off x="871539" y="5563531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4" name="텍스트 개체 틀 23">
            <a:extLst>
              <a:ext uri="{FF2B5EF4-FFF2-40B4-BE49-F238E27FC236}">
                <a16:creationId xmlns:a16="http://schemas.microsoft.com/office/drawing/2014/main" id="{15FC6512-D4D4-413D-B030-EFA1B757F7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iPad MOCKUP Style</a:t>
            </a:r>
            <a:endParaRPr lang="ko-KR" altLang="en-US" dirty="0"/>
          </a:p>
        </p:txBody>
      </p:sp>
      <p:sp>
        <p:nvSpPr>
          <p:cNvPr id="23" name="그림 개체 틀 22">
            <a:extLst>
              <a:ext uri="{FF2B5EF4-FFF2-40B4-BE49-F238E27FC236}">
                <a16:creationId xmlns:a16="http://schemas.microsoft.com/office/drawing/2014/main" id="{ACAE94CB-8D0F-41D2-ADCE-9CFD59E8D2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830F9560-230F-412C-8C21-ED8DA2878E2F}"/>
              </a:ext>
            </a:extLst>
          </p:cNvPr>
          <p:cNvGrpSpPr/>
          <p:nvPr/>
        </p:nvGrpSpPr>
        <p:grpSpPr>
          <a:xfrm>
            <a:off x="-1" y="1556666"/>
            <a:ext cx="11162923" cy="4264562"/>
            <a:chOff x="0" y="398310"/>
            <a:chExt cx="9791863" cy="5007445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3EA26EBE-0969-4F4A-97E3-8D46FE76AC90}"/>
                </a:ext>
              </a:extLst>
            </p:cNvPr>
            <p:cNvSpPr/>
            <p:nvPr/>
          </p:nvSpPr>
          <p:spPr>
            <a:xfrm>
              <a:off x="0" y="4828812"/>
              <a:ext cx="2304000" cy="576943"/>
            </a:xfrm>
            <a:custGeom>
              <a:avLst/>
              <a:gdLst>
                <a:gd name="connsiteX0" fmla="*/ 0 w 1469571"/>
                <a:gd name="connsiteY0" fmla="*/ 576943 h 576943"/>
                <a:gd name="connsiteX1" fmla="*/ 1469571 w 1469571"/>
                <a:gd name="connsiteY1" fmla="*/ 576943 h 576943"/>
                <a:gd name="connsiteX2" fmla="*/ 1469571 w 1469571"/>
                <a:gd name="connsiteY2" fmla="*/ 0 h 576943"/>
                <a:gd name="connsiteX0" fmla="*/ 0 w 1992085"/>
                <a:gd name="connsiteY0" fmla="*/ 576943 h 576943"/>
                <a:gd name="connsiteX1" fmla="*/ 1992085 w 1992085"/>
                <a:gd name="connsiteY1" fmla="*/ 576943 h 576943"/>
                <a:gd name="connsiteX2" fmla="*/ 1992085 w 1992085"/>
                <a:gd name="connsiteY2" fmla="*/ 0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92085" h="576943">
                  <a:moveTo>
                    <a:pt x="0" y="576943"/>
                  </a:moveTo>
                  <a:lnTo>
                    <a:pt x="1992085" y="576943"/>
                  </a:lnTo>
                  <a:lnTo>
                    <a:pt x="1992085" y="0"/>
                  </a:lnTo>
                </a:path>
              </a:pathLst>
            </a:cu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1E2DDFC7-B663-498B-A92E-5FD71DC2890A}"/>
                </a:ext>
              </a:extLst>
            </p:cNvPr>
            <p:cNvSpPr/>
            <p:nvPr/>
          </p:nvSpPr>
          <p:spPr>
            <a:xfrm>
              <a:off x="2298381" y="4273641"/>
              <a:ext cx="1894133" cy="576943"/>
            </a:xfrm>
            <a:custGeom>
              <a:avLst/>
              <a:gdLst>
                <a:gd name="connsiteX0" fmla="*/ 0 w 1469571"/>
                <a:gd name="connsiteY0" fmla="*/ 576943 h 576943"/>
                <a:gd name="connsiteX1" fmla="*/ 1469571 w 1469571"/>
                <a:gd name="connsiteY1" fmla="*/ 576943 h 576943"/>
                <a:gd name="connsiteX2" fmla="*/ 1469571 w 1469571"/>
                <a:gd name="connsiteY2" fmla="*/ 0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9571" h="576943">
                  <a:moveTo>
                    <a:pt x="0" y="576943"/>
                  </a:moveTo>
                  <a:lnTo>
                    <a:pt x="1469571" y="576943"/>
                  </a:lnTo>
                  <a:lnTo>
                    <a:pt x="1469571" y="0"/>
                  </a:lnTo>
                </a:path>
              </a:pathLst>
            </a:cu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90DBD222-11BD-4A6A-A7FF-91B1A6A03304}"/>
                </a:ext>
              </a:extLst>
            </p:cNvPr>
            <p:cNvSpPr/>
            <p:nvPr/>
          </p:nvSpPr>
          <p:spPr>
            <a:xfrm>
              <a:off x="4165355" y="3696698"/>
              <a:ext cx="1894133" cy="576943"/>
            </a:xfrm>
            <a:custGeom>
              <a:avLst/>
              <a:gdLst>
                <a:gd name="connsiteX0" fmla="*/ 0 w 1469571"/>
                <a:gd name="connsiteY0" fmla="*/ 576943 h 576943"/>
                <a:gd name="connsiteX1" fmla="*/ 1469571 w 1469571"/>
                <a:gd name="connsiteY1" fmla="*/ 576943 h 576943"/>
                <a:gd name="connsiteX2" fmla="*/ 1469571 w 1469571"/>
                <a:gd name="connsiteY2" fmla="*/ 0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9571" h="576943">
                  <a:moveTo>
                    <a:pt x="0" y="576943"/>
                  </a:moveTo>
                  <a:lnTo>
                    <a:pt x="1469571" y="576943"/>
                  </a:lnTo>
                  <a:lnTo>
                    <a:pt x="1469571" y="0"/>
                  </a:lnTo>
                </a:path>
              </a:pathLst>
            </a:cu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9BC4B88E-CE19-44A9-A37B-14593AB12603}"/>
                </a:ext>
              </a:extLst>
            </p:cNvPr>
            <p:cNvSpPr/>
            <p:nvPr/>
          </p:nvSpPr>
          <p:spPr>
            <a:xfrm>
              <a:off x="6030756" y="3119755"/>
              <a:ext cx="1894133" cy="576943"/>
            </a:xfrm>
            <a:custGeom>
              <a:avLst/>
              <a:gdLst>
                <a:gd name="connsiteX0" fmla="*/ 0 w 1469571"/>
                <a:gd name="connsiteY0" fmla="*/ 576943 h 576943"/>
                <a:gd name="connsiteX1" fmla="*/ 1469571 w 1469571"/>
                <a:gd name="connsiteY1" fmla="*/ 576943 h 576943"/>
                <a:gd name="connsiteX2" fmla="*/ 1469571 w 1469571"/>
                <a:gd name="connsiteY2" fmla="*/ 0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9571" h="576943">
                  <a:moveTo>
                    <a:pt x="0" y="576943"/>
                  </a:moveTo>
                  <a:lnTo>
                    <a:pt x="1469571" y="576943"/>
                  </a:lnTo>
                  <a:lnTo>
                    <a:pt x="1469571" y="0"/>
                  </a:lnTo>
                </a:path>
              </a:pathLst>
            </a:cu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F70D41C-22E6-44C4-BE6C-2F487D9E5A51}"/>
                </a:ext>
              </a:extLst>
            </p:cNvPr>
            <p:cNvSpPr/>
            <p:nvPr/>
          </p:nvSpPr>
          <p:spPr>
            <a:xfrm>
              <a:off x="7897730" y="398310"/>
              <a:ext cx="1894133" cy="2721445"/>
            </a:xfrm>
            <a:custGeom>
              <a:avLst/>
              <a:gdLst>
                <a:gd name="connsiteX0" fmla="*/ 0 w 1469571"/>
                <a:gd name="connsiteY0" fmla="*/ 576943 h 576943"/>
                <a:gd name="connsiteX1" fmla="*/ 1469571 w 1469571"/>
                <a:gd name="connsiteY1" fmla="*/ 576943 h 576943"/>
                <a:gd name="connsiteX2" fmla="*/ 1469571 w 1469571"/>
                <a:gd name="connsiteY2" fmla="*/ 0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9571" h="576943">
                  <a:moveTo>
                    <a:pt x="0" y="576943"/>
                  </a:moveTo>
                  <a:lnTo>
                    <a:pt x="1469571" y="576943"/>
                  </a:lnTo>
                  <a:lnTo>
                    <a:pt x="1469571" y="0"/>
                  </a:lnTo>
                </a:path>
              </a:pathLst>
            </a:custGeom>
            <a:ln w="635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3F5AA34A-B3DF-418A-9C63-D602A9A800C9}"/>
              </a:ext>
            </a:extLst>
          </p:cNvPr>
          <p:cNvGrpSpPr/>
          <p:nvPr/>
        </p:nvGrpSpPr>
        <p:grpSpPr>
          <a:xfrm>
            <a:off x="3714417" y="1680284"/>
            <a:ext cx="1851786" cy="3639853"/>
            <a:chOff x="8129003" y="4168976"/>
            <a:chExt cx="920762" cy="1809841"/>
          </a:xfrm>
        </p:grpSpPr>
        <p:sp>
          <p:nvSpPr>
            <p:cNvPr id="10" name="Graphic 19">
              <a:extLst>
                <a:ext uri="{FF2B5EF4-FFF2-40B4-BE49-F238E27FC236}">
                  <a16:creationId xmlns:a16="http://schemas.microsoft.com/office/drawing/2014/main" id="{3F13CEC3-9656-4682-92C0-AC059DEBCC8F}"/>
                </a:ext>
              </a:extLst>
            </p:cNvPr>
            <p:cNvSpPr/>
            <p:nvPr/>
          </p:nvSpPr>
          <p:spPr>
            <a:xfrm>
              <a:off x="8274197" y="4390528"/>
              <a:ext cx="690688" cy="1489436"/>
            </a:xfrm>
            <a:custGeom>
              <a:avLst/>
              <a:gdLst>
                <a:gd name="connsiteX0" fmla="*/ 1793926 w 1873832"/>
                <a:gd name="connsiteY0" fmla="*/ 2294684 h 4040829"/>
                <a:gd name="connsiteX1" fmla="*/ 1448124 w 1873832"/>
                <a:gd name="connsiteY1" fmla="*/ 1896851 h 4040829"/>
                <a:gd name="connsiteX2" fmla="*/ 1430407 w 1873832"/>
                <a:gd name="connsiteY2" fmla="*/ 1841668 h 4040829"/>
                <a:gd name="connsiteX3" fmla="*/ 1529217 w 1873832"/>
                <a:gd name="connsiteY3" fmla="*/ 1582702 h 4040829"/>
                <a:gd name="connsiteX4" fmla="*/ 1608070 w 1873832"/>
                <a:gd name="connsiteY4" fmla="*/ 1596217 h 4040829"/>
                <a:gd name="connsiteX5" fmla="*/ 1628658 w 1873832"/>
                <a:gd name="connsiteY5" fmla="*/ 1599789 h 4040829"/>
                <a:gd name="connsiteX6" fmla="*/ 1717664 w 1873832"/>
                <a:gd name="connsiteY6" fmla="*/ 1576189 h 4040829"/>
                <a:gd name="connsiteX7" fmla="*/ 1780830 w 1873832"/>
                <a:gd name="connsiteY7" fmla="*/ 1437532 h 4040829"/>
                <a:gd name="connsiteX8" fmla="*/ 1765144 w 1873832"/>
                <a:gd name="connsiteY8" fmla="*/ 1386341 h 4040829"/>
                <a:gd name="connsiteX9" fmla="*/ 1594624 w 1873832"/>
                <a:gd name="connsiteY9" fmla="*/ 1298455 h 4040829"/>
                <a:gd name="connsiteX10" fmla="*/ 1563671 w 1873832"/>
                <a:gd name="connsiteY10" fmla="*/ 1247895 h 4040829"/>
                <a:gd name="connsiteX11" fmla="*/ 1554778 w 1873832"/>
                <a:gd name="connsiteY11" fmla="*/ 968970 h 4040829"/>
                <a:gd name="connsiteX12" fmla="*/ 1439580 w 1873832"/>
                <a:gd name="connsiteY12" fmla="*/ 309860 h 4040829"/>
                <a:gd name="connsiteX13" fmla="*/ 1188387 w 1873832"/>
                <a:gd name="connsiteY13" fmla="*/ 8036 h 4040829"/>
                <a:gd name="connsiteX14" fmla="*/ 996789 w 1873832"/>
                <a:gd name="connsiteY14" fmla="*/ 135418 h 4040829"/>
                <a:gd name="connsiteX15" fmla="*/ 784182 w 1873832"/>
                <a:gd name="connsiteY15" fmla="*/ 370575 h 4040829"/>
                <a:gd name="connsiteX16" fmla="*/ 492372 w 1873832"/>
                <a:gd name="connsiteY16" fmla="*/ 972962 h 4040829"/>
                <a:gd name="connsiteX17" fmla="*/ 405046 w 1873832"/>
                <a:gd name="connsiteY17" fmla="*/ 1477029 h 4040829"/>
                <a:gd name="connsiteX18" fmla="*/ 382497 w 1873832"/>
                <a:gd name="connsiteY18" fmla="*/ 1727451 h 4040829"/>
                <a:gd name="connsiteX19" fmla="*/ 415550 w 1873832"/>
                <a:gd name="connsiteY19" fmla="*/ 1767158 h 4040829"/>
                <a:gd name="connsiteX20" fmla="*/ 661071 w 1873832"/>
                <a:gd name="connsiteY20" fmla="*/ 1823461 h 4040829"/>
                <a:gd name="connsiteX21" fmla="*/ 686982 w 1873832"/>
                <a:gd name="connsiteY21" fmla="*/ 1857215 h 4040829"/>
                <a:gd name="connsiteX22" fmla="*/ 0 w 1873832"/>
                <a:gd name="connsiteY22" fmla="*/ 3895331 h 4040829"/>
                <a:gd name="connsiteX23" fmla="*/ 28712 w 1873832"/>
                <a:gd name="connsiteY23" fmla="*/ 3922922 h 4040829"/>
                <a:gd name="connsiteX24" fmla="*/ 328785 w 1873832"/>
                <a:gd name="connsiteY24" fmla="*/ 4035038 h 4040829"/>
                <a:gd name="connsiteX25" fmla="*/ 374093 w 1873832"/>
                <a:gd name="connsiteY25" fmla="*/ 4031256 h 4040829"/>
                <a:gd name="connsiteX26" fmla="*/ 983273 w 1873832"/>
                <a:gd name="connsiteY26" fmla="*/ 2178576 h 4040829"/>
                <a:gd name="connsiteX27" fmla="*/ 1461359 w 1873832"/>
                <a:gd name="connsiteY27" fmla="*/ 2493986 h 4040829"/>
                <a:gd name="connsiteX28" fmla="*/ 1475645 w 1873832"/>
                <a:gd name="connsiteY28" fmla="*/ 2555541 h 4040829"/>
                <a:gd name="connsiteX29" fmla="*/ 1076131 w 1873832"/>
                <a:gd name="connsiteY29" fmla="*/ 3212060 h 4040829"/>
                <a:gd name="connsiteX30" fmla="*/ 1346652 w 1873832"/>
                <a:gd name="connsiteY30" fmla="*/ 3413043 h 4040829"/>
                <a:gd name="connsiteX31" fmla="*/ 1621865 w 1873832"/>
                <a:gd name="connsiteY31" fmla="*/ 2963388 h 4040829"/>
                <a:gd name="connsiteX32" fmla="*/ 1812833 w 1873832"/>
                <a:gd name="connsiteY32" fmla="*/ 2654492 h 4040829"/>
                <a:gd name="connsiteX33" fmla="*/ 1864515 w 1873832"/>
                <a:gd name="connsiteY33" fmla="*/ 2532712 h 4040829"/>
                <a:gd name="connsiteX34" fmla="*/ 1793926 w 1873832"/>
                <a:gd name="connsiteY34" fmla="*/ 2294684 h 404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73832" h="4040829">
                  <a:moveTo>
                    <a:pt x="1793926" y="2294684"/>
                  </a:moveTo>
                  <a:cubicBezTo>
                    <a:pt x="1666613" y="2172484"/>
                    <a:pt x="1553937" y="2037679"/>
                    <a:pt x="1448124" y="1896851"/>
                  </a:cubicBezTo>
                  <a:cubicBezTo>
                    <a:pt x="1436289" y="1881094"/>
                    <a:pt x="1419832" y="1867999"/>
                    <a:pt x="1430407" y="1841668"/>
                  </a:cubicBezTo>
                  <a:cubicBezTo>
                    <a:pt x="1454637" y="1781233"/>
                    <a:pt x="1510239" y="1596498"/>
                    <a:pt x="1529217" y="1582702"/>
                  </a:cubicBezTo>
                  <a:cubicBezTo>
                    <a:pt x="1549456" y="1567926"/>
                    <a:pt x="1581108" y="1590895"/>
                    <a:pt x="1608070" y="1596217"/>
                  </a:cubicBezTo>
                  <a:cubicBezTo>
                    <a:pt x="1614932" y="1597548"/>
                    <a:pt x="1622215" y="1597478"/>
                    <a:pt x="1628658" y="1599789"/>
                  </a:cubicBezTo>
                  <a:cubicBezTo>
                    <a:pt x="1663952" y="1612604"/>
                    <a:pt x="1696726" y="1617226"/>
                    <a:pt x="1717664" y="1576189"/>
                  </a:cubicBezTo>
                  <a:cubicBezTo>
                    <a:pt x="1742805" y="1531861"/>
                    <a:pt x="1772847" y="1489774"/>
                    <a:pt x="1780830" y="1437532"/>
                  </a:cubicBezTo>
                  <a:cubicBezTo>
                    <a:pt x="1796657" y="1414003"/>
                    <a:pt x="1794556" y="1399857"/>
                    <a:pt x="1765144" y="1386341"/>
                  </a:cubicBezTo>
                  <a:cubicBezTo>
                    <a:pt x="1707090" y="1359660"/>
                    <a:pt x="1652188" y="1326397"/>
                    <a:pt x="1594624" y="1298455"/>
                  </a:cubicBezTo>
                  <a:cubicBezTo>
                    <a:pt x="1571374" y="1287181"/>
                    <a:pt x="1562131" y="1274155"/>
                    <a:pt x="1563671" y="1247895"/>
                  </a:cubicBezTo>
                  <a:cubicBezTo>
                    <a:pt x="1569064" y="1154756"/>
                    <a:pt x="1565282" y="1061408"/>
                    <a:pt x="1554778" y="968970"/>
                  </a:cubicBezTo>
                  <a:cubicBezTo>
                    <a:pt x="1533629" y="783114"/>
                    <a:pt x="1463320" y="341163"/>
                    <a:pt x="1439580" y="309860"/>
                  </a:cubicBezTo>
                  <a:cubicBezTo>
                    <a:pt x="1375084" y="84087"/>
                    <a:pt x="1229354" y="-32791"/>
                    <a:pt x="1188387" y="8036"/>
                  </a:cubicBezTo>
                  <a:cubicBezTo>
                    <a:pt x="1137406" y="72252"/>
                    <a:pt x="1033834" y="115950"/>
                    <a:pt x="996789" y="135418"/>
                  </a:cubicBezTo>
                  <a:cubicBezTo>
                    <a:pt x="908342" y="179957"/>
                    <a:pt x="791254" y="360211"/>
                    <a:pt x="784182" y="370575"/>
                  </a:cubicBezTo>
                  <a:cubicBezTo>
                    <a:pt x="657780" y="557201"/>
                    <a:pt x="554137" y="755103"/>
                    <a:pt x="492372" y="972962"/>
                  </a:cubicBezTo>
                  <a:cubicBezTo>
                    <a:pt x="445593" y="1137809"/>
                    <a:pt x="422343" y="1306999"/>
                    <a:pt x="405046" y="1477029"/>
                  </a:cubicBezTo>
                  <a:cubicBezTo>
                    <a:pt x="396573" y="1560363"/>
                    <a:pt x="390060" y="1643977"/>
                    <a:pt x="382497" y="1727451"/>
                  </a:cubicBezTo>
                  <a:cubicBezTo>
                    <a:pt x="380256" y="1752031"/>
                    <a:pt x="388169" y="1764146"/>
                    <a:pt x="415550" y="1767158"/>
                  </a:cubicBezTo>
                  <a:cubicBezTo>
                    <a:pt x="450985" y="1771079"/>
                    <a:pt x="614082" y="1813096"/>
                    <a:pt x="661071" y="1823461"/>
                  </a:cubicBezTo>
                  <a:cubicBezTo>
                    <a:pt x="683410" y="1828363"/>
                    <a:pt x="691183" y="1835506"/>
                    <a:pt x="686982" y="1857215"/>
                  </a:cubicBezTo>
                  <a:cubicBezTo>
                    <a:pt x="678088" y="1903854"/>
                    <a:pt x="9174" y="3826702"/>
                    <a:pt x="0" y="3895331"/>
                  </a:cubicBezTo>
                  <a:cubicBezTo>
                    <a:pt x="3081" y="3911297"/>
                    <a:pt x="15476" y="3917950"/>
                    <a:pt x="28712" y="3922922"/>
                  </a:cubicBezTo>
                  <a:cubicBezTo>
                    <a:pt x="128643" y="3960527"/>
                    <a:pt x="228434" y="3998623"/>
                    <a:pt x="328785" y="4035038"/>
                  </a:cubicBezTo>
                  <a:cubicBezTo>
                    <a:pt x="343981" y="4040570"/>
                    <a:pt x="360158" y="4046172"/>
                    <a:pt x="374093" y="4031256"/>
                  </a:cubicBezTo>
                  <a:cubicBezTo>
                    <a:pt x="404276" y="3969561"/>
                    <a:pt x="962685" y="2162470"/>
                    <a:pt x="983273" y="2178576"/>
                  </a:cubicBezTo>
                  <a:cubicBezTo>
                    <a:pt x="1039646" y="2222554"/>
                    <a:pt x="1385168" y="2446716"/>
                    <a:pt x="1461359" y="2493986"/>
                  </a:cubicBezTo>
                  <a:cubicBezTo>
                    <a:pt x="1498545" y="2517095"/>
                    <a:pt x="1498755" y="2516955"/>
                    <a:pt x="1475645" y="2555541"/>
                  </a:cubicBezTo>
                  <a:cubicBezTo>
                    <a:pt x="1355266" y="2756313"/>
                    <a:pt x="1085375" y="3191892"/>
                    <a:pt x="1076131" y="3212060"/>
                  </a:cubicBezTo>
                  <a:cubicBezTo>
                    <a:pt x="1069759" y="3225926"/>
                    <a:pt x="1280335" y="3356950"/>
                    <a:pt x="1346652" y="3413043"/>
                  </a:cubicBezTo>
                  <a:cubicBezTo>
                    <a:pt x="1350784" y="3407510"/>
                    <a:pt x="1533419" y="3107227"/>
                    <a:pt x="1621865" y="2963388"/>
                  </a:cubicBezTo>
                  <a:cubicBezTo>
                    <a:pt x="1685311" y="2860306"/>
                    <a:pt x="1756950" y="2762196"/>
                    <a:pt x="1812833" y="2654492"/>
                  </a:cubicBezTo>
                  <a:cubicBezTo>
                    <a:pt x="1833142" y="2615345"/>
                    <a:pt x="1852820" y="2575709"/>
                    <a:pt x="1864515" y="2532712"/>
                  </a:cubicBezTo>
                  <a:cubicBezTo>
                    <a:pt x="1890005" y="2438803"/>
                    <a:pt x="1862134" y="2360161"/>
                    <a:pt x="1793926" y="229468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19">
              <a:extLst>
                <a:ext uri="{FF2B5EF4-FFF2-40B4-BE49-F238E27FC236}">
                  <a16:creationId xmlns:a16="http://schemas.microsoft.com/office/drawing/2014/main" id="{2BA6170B-D911-4F2E-B8AC-7EDB177F713B}"/>
                </a:ext>
              </a:extLst>
            </p:cNvPr>
            <p:cNvSpPr/>
            <p:nvPr/>
          </p:nvSpPr>
          <p:spPr>
            <a:xfrm>
              <a:off x="8737077" y="4202703"/>
              <a:ext cx="204838" cy="253666"/>
            </a:xfrm>
            <a:custGeom>
              <a:avLst/>
              <a:gdLst>
                <a:gd name="connsiteX0" fmla="*/ 434353 w 555725"/>
                <a:gd name="connsiteY0" fmla="*/ 41969 h 688193"/>
                <a:gd name="connsiteX1" fmla="*/ 480642 w 555725"/>
                <a:gd name="connsiteY1" fmla="*/ 226144 h 688193"/>
                <a:gd name="connsiteX2" fmla="*/ 539816 w 555725"/>
                <a:gd name="connsiteY2" fmla="*/ 361440 h 688193"/>
                <a:gd name="connsiteX3" fmla="*/ 526441 w 555725"/>
                <a:gd name="connsiteY3" fmla="*/ 408359 h 688193"/>
                <a:gd name="connsiteX4" fmla="*/ 505992 w 555725"/>
                <a:gd name="connsiteY4" fmla="*/ 443864 h 688193"/>
                <a:gd name="connsiteX5" fmla="*/ 494157 w 555725"/>
                <a:gd name="connsiteY5" fmla="*/ 553949 h 688193"/>
                <a:gd name="connsiteX6" fmla="*/ 414255 w 555725"/>
                <a:gd name="connsiteY6" fmla="*/ 605840 h 688193"/>
                <a:gd name="connsiteX7" fmla="*/ 295556 w 555725"/>
                <a:gd name="connsiteY7" fmla="*/ 581610 h 688193"/>
                <a:gd name="connsiteX8" fmla="*/ 224827 w 555725"/>
                <a:gd name="connsiteY8" fmla="*/ 606961 h 688193"/>
                <a:gd name="connsiteX9" fmla="*/ 162711 w 555725"/>
                <a:gd name="connsiteY9" fmla="*/ 688194 h 688193"/>
                <a:gd name="connsiteX10" fmla="*/ 34138 w 555725"/>
                <a:gd name="connsiteY10" fmla="*/ 524607 h 688193"/>
                <a:gd name="connsiteX11" fmla="*/ 29307 w 555725"/>
                <a:gd name="connsiteY11" fmla="*/ 474186 h 688193"/>
                <a:gd name="connsiteX12" fmla="*/ 74825 w 555725"/>
                <a:gd name="connsiteY12" fmla="*/ 401426 h 688193"/>
                <a:gd name="connsiteX13" fmla="*/ 106408 w 555725"/>
                <a:gd name="connsiteY13" fmla="*/ 283568 h 688193"/>
                <a:gd name="connsiteX14" fmla="*/ 353049 w 555725"/>
                <a:gd name="connsiteY14" fmla="*/ 1562 h 688193"/>
                <a:gd name="connsiteX15" fmla="*/ 434353 w 555725"/>
                <a:gd name="connsiteY15" fmla="*/ 41969 h 68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5725" h="688193">
                  <a:moveTo>
                    <a:pt x="434353" y="41969"/>
                  </a:moveTo>
                  <a:cubicBezTo>
                    <a:pt x="465796" y="99252"/>
                    <a:pt x="474899" y="163119"/>
                    <a:pt x="480642" y="226144"/>
                  </a:cubicBezTo>
                  <a:cubicBezTo>
                    <a:pt x="485544" y="279576"/>
                    <a:pt x="515656" y="318372"/>
                    <a:pt x="539816" y="361440"/>
                  </a:cubicBezTo>
                  <a:cubicBezTo>
                    <a:pt x="551021" y="381468"/>
                    <a:pt x="575040" y="403807"/>
                    <a:pt x="526441" y="408359"/>
                  </a:cubicBezTo>
                  <a:cubicBezTo>
                    <a:pt x="508513" y="410040"/>
                    <a:pt x="506482" y="427547"/>
                    <a:pt x="505992" y="443864"/>
                  </a:cubicBezTo>
                  <a:cubicBezTo>
                    <a:pt x="504872" y="480769"/>
                    <a:pt x="509143" y="518094"/>
                    <a:pt x="494157" y="553949"/>
                  </a:cubicBezTo>
                  <a:cubicBezTo>
                    <a:pt x="477560" y="593515"/>
                    <a:pt x="456482" y="608081"/>
                    <a:pt x="414255" y="605840"/>
                  </a:cubicBezTo>
                  <a:cubicBezTo>
                    <a:pt x="373428" y="603669"/>
                    <a:pt x="333161" y="597017"/>
                    <a:pt x="295556" y="581610"/>
                  </a:cubicBezTo>
                  <a:cubicBezTo>
                    <a:pt x="262012" y="567815"/>
                    <a:pt x="242474" y="576358"/>
                    <a:pt x="224827" y="606961"/>
                  </a:cubicBezTo>
                  <a:cubicBezTo>
                    <a:pt x="211241" y="630490"/>
                    <a:pt x="186661" y="671877"/>
                    <a:pt x="162711" y="688194"/>
                  </a:cubicBezTo>
                  <a:cubicBezTo>
                    <a:pt x="158790" y="685533"/>
                    <a:pt x="94363" y="555279"/>
                    <a:pt x="34138" y="524607"/>
                  </a:cubicBezTo>
                  <a:cubicBezTo>
                    <a:pt x="-10540" y="501847"/>
                    <a:pt x="-10540" y="501847"/>
                    <a:pt x="29307" y="474186"/>
                  </a:cubicBezTo>
                  <a:cubicBezTo>
                    <a:pt x="54797" y="456469"/>
                    <a:pt x="63551" y="427967"/>
                    <a:pt x="74825" y="401426"/>
                  </a:cubicBezTo>
                  <a:cubicBezTo>
                    <a:pt x="90862" y="363681"/>
                    <a:pt x="97935" y="323204"/>
                    <a:pt x="106408" y="283568"/>
                  </a:cubicBezTo>
                  <a:cubicBezTo>
                    <a:pt x="127487" y="184547"/>
                    <a:pt x="295696" y="-19867"/>
                    <a:pt x="353049" y="1562"/>
                  </a:cubicBezTo>
                  <a:cubicBezTo>
                    <a:pt x="368736" y="7305"/>
                    <a:pt x="426790" y="26072"/>
                    <a:pt x="434353" y="41969"/>
                  </a:cubicBezTo>
                  <a:close/>
                </a:path>
              </a:pathLst>
            </a:custGeom>
            <a:solidFill>
              <a:srgbClr val="F7BB9B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19">
              <a:extLst>
                <a:ext uri="{FF2B5EF4-FFF2-40B4-BE49-F238E27FC236}">
                  <a16:creationId xmlns:a16="http://schemas.microsoft.com/office/drawing/2014/main" id="{B6A85E6C-612E-457C-B517-BDEC46B0AC4B}"/>
                </a:ext>
              </a:extLst>
            </p:cNvPr>
            <p:cNvSpPr/>
            <p:nvPr/>
          </p:nvSpPr>
          <p:spPr>
            <a:xfrm>
              <a:off x="8907322" y="4920423"/>
              <a:ext cx="142443" cy="102810"/>
            </a:xfrm>
            <a:custGeom>
              <a:avLst/>
              <a:gdLst>
                <a:gd name="connsiteX0" fmla="*/ 0 w 386448"/>
                <a:gd name="connsiteY0" fmla="*/ 138657 h 278923"/>
                <a:gd name="connsiteX1" fmla="*/ 63166 w 386448"/>
                <a:gd name="connsiteY1" fmla="*/ 0 h 278923"/>
                <a:gd name="connsiteX2" fmla="*/ 243210 w 386448"/>
                <a:gd name="connsiteY2" fmla="*/ 22619 h 278923"/>
                <a:gd name="connsiteX3" fmla="*/ 347973 w 386448"/>
                <a:gd name="connsiteY3" fmla="*/ 52732 h 278923"/>
                <a:gd name="connsiteX4" fmla="*/ 378435 w 386448"/>
                <a:gd name="connsiteY4" fmla="*/ 192439 h 278923"/>
                <a:gd name="connsiteX5" fmla="*/ 330816 w 386448"/>
                <a:gd name="connsiteY5" fmla="*/ 241319 h 278923"/>
                <a:gd name="connsiteX6" fmla="*/ 113587 w 386448"/>
                <a:gd name="connsiteY6" fmla="*/ 234596 h 278923"/>
                <a:gd name="connsiteX7" fmla="*/ 0 w 386448"/>
                <a:gd name="connsiteY7" fmla="*/ 138657 h 27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6448" h="278923">
                  <a:moveTo>
                    <a:pt x="0" y="138657"/>
                  </a:moveTo>
                  <a:cubicBezTo>
                    <a:pt x="11135" y="87886"/>
                    <a:pt x="41877" y="46149"/>
                    <a:pt x="63166" y="0"/>
                  </a:cubicBezTo>
                  <a:cubicBezTo>
                    <a:pt x="120940" y="25350"/>
                    <a:pt x="180814" y="34874"/>
                    <a:pt x="243210" y="22619"/>
                  </a:cubicBezTo>
                  <a:cubicBezTo>
                    <a:pt x="283546" y="14706"/>
                    <a:pt x="321082" y="19748"/>
                    <a:pt x="347973" y="52732"/>
                  </a:cubicBezTo>
                  <a:cubicBezTo>
                    <a:pt x="381026" y="93348"/>
                    <a:pt x="397343" y="139987"/>
                    <a:pt x="378435" y="192439"/>
                  </a:cubicBezTo>
                  <a:cubicBezTo>
                    <a:pt x="370242" y="215198"/>
                    <a:pt x="350774" y="229204"/>
                    <a:pt x="330816" y="241319"/>
                  </a:cubicBezTo>
                  <a:cubicBezTo>
                    <a:pt x="247131" y="291880"/>
                    <a:pt x="184946" y="293210"/>
                    <a:pt x="113587" y="234596"/>
                  </a:cubicBezTo>
                  <a:cubicBezTo>
                    <a:pt x="75281" y="203013"/>
                    <a:pt x="34804" y="174161"/>
                    <a:pt x="0" y="138657"/>
                  </a:cubicBezTo>
                  <a:close/>
                </a:path>
              </a:pathLst>
            </a:custGeom>
            <a:solidFill>
              <a:srgbClr val="F6BB9B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9">
              <a:extLst>
                <a:ext uri="{FF2B5EF4-FFF2-40B4-BE49-F238E27FC236}">
                  <a16:creationId xmlns:a16="http://schemas.microsoft.com/office/drawing/2014/main" id="{E1E27FAC-E1AA-4DB5-8C3F-DD9E9D8FFDE4}"/>
                </a:ext>
              </a:extLst>
            </p:cNvPr>
            <p:cNvSpPr/>
            <p:nvPr/>
          </p:nvSpPr>
          <p:spPr>
            <a:xfrm>
              <a:off x="8245124" y="5826231"/>
              <a:ext cx="295042" cy="152586"/>
            </a:xfrm>
            <a:custGeom>
              <a:avLst/>
              <a:gdLst>
                <a:gd name="connsiteX0" fmla="*/ 448346 w 800448"/>
                <a:gd name="connsiteY0" fmla="*/ 133755 h 351418"/>
                <a:gd name="connsiteX1" fmla="*/ 786795 w 800448"/>
                <a:gd name="connsiteY1" fmla="*/ 313309 h 351418"/>
                <a:gd name="connsiteX2" fmla="*/ 544775 w 800448"/>
                <a:gd name="connsiteY2" fmla="*/ 346082 h 351418"/>
                <a:gd name="connsiteX3" fmla="*/ 323274 w 800448"/>
                <a:gd name="connsiteY3" fmla="*/ 348813 h 351418"/>
                <a:gd name="connsiteX4" fmla="*/ 300445 w 800448"/>
                <a:gd name="connsiteY4" fmla="*/ 342441 h 351418"/>
                <a:gd name="connsiteX5" fmla="*/ 242321 w 800448"/>
                <a:gd name="connsiteY5" fmla="*/ 287188 h 351418"/>
                <a:gd name="connsiteX6" fmla="*/ 202755 w 800448"/>
                <a:gd name="connsiteY6" fmla="*/ 284877 h 351418"/>
                <a:gd name="connsiteX7" fmla="*/ 140079 w 800448"/>
                <a:gd name="connsiteY7" fmla="*/ 283477 h 351418"/>
                <a:gd name="connsiteX8" fmla="*/ 16128 w 800448"/>
                <a:gd name="connsiteY8" fmla="*/ 176193 h 351418"/>
                <a:gd name="connsiteX9" fmla="*/ 6815 w 800448"/>
                <a:gd name="connsiteY9" fmla="*/ 132775 h 351418"/>
                <a:gd name="connsiteX10" fmla="*/ 82236 w 800448"/>
                <a:gd name="connsiteY10" fmla="*/ 0 h 351418"/>
                <a:gd name="connsiteX11" fmla="*/ 448346 w 800448"/>
                <a:gd name="connsiteY11" fmla="*/ 133755 h 351418"/>
                <a:gd name="connsiteX0" fmla="*/ 448346 w 800654"/>
                <a:gd name="connsiteY0" fmla="*/ 133755 h 401879"/>
                <a:gd name="connsiteX1" fmla="*/ 786795 w 800654"/>
                <a:gd name="connsiteY1" fmla="*/ 313309 h 401879"/>
                <a:gd name="connsiteX2" fmla="*/ 548250 w 800654"/>
                <a:gd name="connsiteY2" fmla="*/ 401677 h 401879"/>
                <a:gd name="connsiteX3" fmla="*/ 323274 w 800654"/>
                <a:gd name="connsiteY3" fmla="*/ 348813 h 401879"/>
                <a:gd name="connsiteX4" fmla="*/ 300445 w 800654"/>
                <a:gd name="connsiteY4" fmla="*/ 342441 h 401879"/>
                <a:gd name="connsiteX5" fmla="*/ 242321 w 800654"/>
                <a:gd name="connsiteY5" fmla="*/ 287188 h 401879"/>
                <a:gd name="connsiteX6" fmla="*/ 202755 w 800654"/>
                <a:gd name="connsiteY6" fmla="*/ 284877 h 401879"/>
                <a:gd name="connsiteX7" fmla="*/ 140079 w 800654"/>
                <a:gd name="connsiteY7" fmla="*/ 283477 h 401879"/>
                <a:gd name="connsiteX8" fmla="*/ 16128 w 800654"/>
                <a:gd name="connsiteY8" fmla="*/ 176193 h 401879"/>
                <a:gd name="connsiteX9" fmla="*/ 6815 w 800654"/>
                <a:gd name="connsiteY9" fmla="*/ 132775 h 401879"/>
                <a:gd name="connsiteX10" fmla="*/ 82236 w 800654"/>
                <a:gd name="connsiteY10" fmla="*/ 0 h 401879"/>
                <a:gd name="connsiteX11" fmla="*/ 448346 w 800654"/>
                <a:gd name="connsiteY11" fmla="*/ 133755 h 401879"/>
                <a:gd name="connsiteX0" fmla="*/ 448346 w 800654"/>
                <a:gd name="connsiteY0" fmla="*/ 133755 h 410142"/>
                <a:gd name="connsiteX1" fmla="*/ 786795 w 800654"/>
                <a:gd name="connsiteY1" fmla="*/ 375853 h 410142"/>
                <a:gd name="connsiteX2" fmla="*/ 548250 w 800654"/>
                <a:gd name="connsiteY2" fmla="*/ 401677 h 410142"/>
                <a:gd name="connsiteX3" fmla="*/ 323274 w 800654"/>
                <a:gd name="connsiteY3" fmla="*/ 348813 h 410142"/>
                <a:gd name="connsiteX4" fmla="*/ 300445 w 800654"/>
                <a:gd name="connsiteY4" fmla="*/ 342441 h 410142"/>
                <a:gd name="connsiteX5" fmla="*/ 242321 w 800654"/>
                <a:gd name="connsiteY5" fmla="*/ 287188 h 410142"/>
                <a:gd name="connsiteX6" fmla="*/ 202755 w 800654"/>
                <a:gd name="connsiteY6" fmla="*/ 284877 h 410142"/>
                <a:gd name="connsiteX7" fmla="*/ 140079 w 800654"/>
                <a:gd name="connsiteY7" fmla="*/ 283477 h 410142"/>
                <a:gd name="connsiteX8" fmla="*/ 16128 w 800654"/>
                <a:gd name="connsiteY8" fmla="*/ 176193 h 410142"/>
                <a:gd name="connsiteX9" fmla="*/ 6815 w 800654"/>
                <a:gd name="connsiteY9" fmla="*/ 132775 h 410142"/>
                <a:gd name="connsiteX10" fmla="*/ 82236 w 800654"/>
                <a:gd name="connsiteY10" fmla="*/ 0 h 410142"/>
                <a:gd name="connsiteX11" fmla="*/ 448346 w 800654"/>
                <a:gd name="connsiteY11" fmla="*/ 133755 h 410142"/>
                <a:gd name="connsiteX0" fmla="*/ 448346 w 800448"/>
                <a:gd name="connsiteY0" fmla="*/ 133755 h 413964"/>
                <a:gd name="connsiteX1" fmla="*/ 786795 w 800448"/>
                <a:gd name="connsiteY1" fmla="*/ 375853 h 413964"/>
                <a:gd name="connsiteX2" fmla="*/ 544775 w 800448"/>
                <a:gd name="connsiteY2" fmla="*/ 408627 h 413964"/>
                <a:gd name="connsiteX3" fmla="*/ 323274 w 800448"/>
                <a:gd name="connsiteY3" fmla="*/ 348813 h 413964"/>
                <a:gd name="connsiteX4" fmla="*/ 300445 w 800448"/>
                <a:gd name="connsiteY4" fmla="*/ 342441 h 413964"/>
                <a:gd name="connsiteX5" fmla="*/ 242321 w 800448"/>
                <a:gd name="connsiteY5" fmla="*/ 287188 h 413964"/>
                <a:gd name="connsiteX6" fmla="*/ 202755 w 800448"/>
                <a:gd name="connsiteY6" fmla="*/ 284877 h 413964"/>
                <a:gd name="connsiteX7" fmla="*/ 140079 w 800448"/>
                <a:gd name="connsiteY7" fmla="*/ 283477 h 413964"/>
                <a:gd name="connsiteX8" fmla="*/ 16128 w 800448"/>
                <a:gd name="connsiteY8" fmla="*/ 176193 h 413964"/>
                <a:gd name="connsiteX9" fmla="*/ 6815 w 800448"/>
                <a:gd name="connsiteY9" fmla="*/ 132775 h 413964"/>
                <a:gd name="connsiteX10" fmla="*/ 82236 w 800448"/>
                <a:gd name="connsiteY10" fmla="*/ 0 h 413964"/>
                <a:gd name="connsiteX11" fmla="*/ 448346 w 800448"/>
                <a:gd name="connsiteY11" fmla="*/ 133755 h 41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0448" h="413964">
                  <a:moveTo>
                    <a:pt x="448346" y="133755"/>
                  </a:moveTo>
                  <a:cubicBezTo>
                    <a:pt x="508010" y="197551"/>
                    <a:pt x="716766" y="312827"/>
                    <a:pt x="786795" y="375853"/>
                  </a:cubicBezTo>
                  <a:cubicBezTo>
                    <a:pt x="850871" y="430125"/>
                    <a:pt x="675799" y="411358"/>
                    <a:pt x="544775" y="408627"/>
                  </a:cubicBezTo>
                  <a:cubicBezTo>
                    <a:pt x="471035" y="412268"/>
                    <a:pt x="363996" y="359844"/>
                    <a:pt x="323274" y="348813"/>
                  </a:cubicBezTo>
                  <a:lnTo>
                    <a:pt x="300445" y="342441"/>
                  </a:lnTo>
                  <a:cubicBezTo>
                    <a:pt x="280907" y="324163"/>
                    <a:pt x="260039" y="307146"/>
                    <a:pt x="242321" y="287188"/>
                  </a:cubicBezTo>
                  <a:cubicBezTo>
                    <a:pt x="228246" y="271292"/>
                    <a:pt x="216621" y="268840"/>
                    <a:pt x="202755" y="284877"/>
                  </a:cubicBezTo>
                  <a:cubicBezTo>
                    <a:pt x="181046" y="310017"/>
                    <a:pt x="162769" y="304905"/>
                    <a:pt x="140079" y="283477"/>
                  </a:cubicBezTo>
                  <a:cubicBezTo>
                    <a:pt x="100443" y="245941"/>
                    <a:pt x="58426" y="210787"/>
                    <a:pt x="16128" y="176193"/>
                  </a:cubicBezTo>
                  <a:cubicBezTo>
                    <a:pt x="-118" y="162887"/>
                    <a:pt x="-5650" y="151962"/>
                    <a:pt x="6815" y="132775"/>
                  </a:cubicBezTo>
                  <a:cubicBezTo>
                    <a:pt x="34616" y="90057"/>
                    <a:pt x="51143" y="40897"/>
                    <a:pt x="82236" y="0"/>
                  </a:cubicBezTo>
                  <a:cubicBezTo>
                    <a:pt x="84547" y="11135"/>
                    <a:pt x="333289" y="101262"/>
                    <a:pt x="448346" y="133755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9">
              <a:extLst>
                <a:ext uri="{FF2B5EF4-FFF2-40B4-BE49-F238E27FC236}">
                  <a16:creationId xmlns:a16="http://schemas.microsoft.com/office/drawing/2014/main" id="{E116B7DE-182A-4E59-AA3F-B09F35D06902}"/>
                </a:ext>
              </a:extLst>
            </p:cNvPr>
            <p:cNvSpPr/>
            <p:nvPr/>
          </p:nvSpPr>
          <p:spPr>
            <a:xfrm>
              <a:off x="8607151" y="5577046"/>
              <a:ext cx="318597" cy="168083"/>
            </a:xfrm>
            <a:custGeom>
              <a:avLst/>
              <a:gdLst>
                <a:gd name="connsiteX0" fmla="*/ 845107 w 864351"/>
                <a:gd name="connsiteY0" fmla="*/ 376590 h 456007"/>
                <a:gd name="connsiteX1" fmla="*/ 768355 w 864351"/>
                <a:gd name="connsiteY1" fmla="*/ 345147 h 456007"/>
                <a:gd name="connsiteX2" fmla="*/ 601337 w 864351"/>
                <a:gd name="connsiteY2" fmla="*/ 313914 h 456007"/>
                <a:gd name="connsiteX3" fmla="*/ 537891 w 864351"/>
                <a:gd name="connsiteY3" fmla="*/ 277009 h 456007"/>
                <a:gd name="connsiteX4" fmla="*/ 226753 w 864351"/>
                <a:gd name="connsiteY4" fmla="*/ 17623 h 456007"/>
                <a:gd name="connsiteX5" fmla="*/ 178223 w 864351"/>
                <a:gd name="connsiteY5" fmla="*/ 21404 h 456007"/>
                <a:gd name="connsiteX6" fmla="*/ 98180 w 864351"/>
                <a:gd name="connsiteY6" fmla="*/ 118464 h 456007"/>
                <a:gd name="connsiteX7" fmla="*/ 22759 w 864351"/>
                <a:gd name="connsiteY7" fmla="*/ 287233 h 456007"/>
                <a:gd name="connsiteX8" fmla="*/ 0 w 864351"/>
                <a:gd name="connsiteY8" fmla="*/ 345007 h 456007"/>
                <a:gd name="connsiteX9" fmla="*/ 221011 w 864351"/>
                <a:gd name="connsiteY9" fmla="*/ 450050 h 456007"/>
                <a:gd name="connsiteX10" fmla="*/ 237888 w 864351"/>
                <a:gd name="connsiteY10" fmla="*/ 426170 h 456007"/>
                <a:gd name="connsiteX11" fmla="*/ 262608 w 864351"/>
                <a:gd name="connsiteY11" fmla="*/ 410624 h 456007"/>
                <a:gd name="connsiteX12" fmla="*/ 406377 w 864351"/>
                <a:gd name="connsiteY12" fmla="*/ 455302 h 456007"/>
                <a:gd name="connsiteX13" fmla="*/ 736912 w 864351"/>
                <a:gd name="connsiteY13" fmla="*/ 455582 h 456007"/>
                <a:gd name="connsiteX14" fmla="*/ 824168 w 864351"/>
                <a:gd name="connsiteY14" fmla="*/ 442627 h 456007"/>
                <a:gd name="connsiteX15" fmla="*/ 845107 w 864351"/>
                <a:gd name="connsiteY15" fmla="*/ 376590 h 45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4351" h="456007">
                  <a:moveTo>
                    <a:pt x="845107" y="376590"/>
                  </a:moveTo>
                  <a:cubicBezTo>
                    <a:pt x="822627" y="360483"/>
                    <a:pt x="795526" y="352220"/>
                    <a:pt x="768355" y="345147"/>
                  </a:cubicBezTo>
                  <a:cubicBezTo>
                    <a:pt x="713383" y="330791"/>
                    <a:pt x="657570" y="321267"/>
                    <a:pt x="601337" y="313914"/>
                  </a:cubicBezTo>
                  <a:cubicBezTo>
                    <a:pt x="586070" y="311953"/>
                    <a:pt x="549305" y="288423"/>
                    <a:pt x="537891" y="277009"/>
                  </a:cubicBezTo>
                  <a:cubicBezTo>
                    <a:pt x="451755" y="190944"/>
                    <a:pt x="289079" y="71194"/>
                    <a:pt x="226753" y="17623"/>
                  </a:cubicBezTo>
                  <a:cubicBezTo>
                    <a:pt x="198671" y="-6537"/>
                    <a:pt x="210436" y="-6397"/>
                    <a:pt x="178223" y="21404"/>
                  </a:cubicBezTo>
                  <a:cubicBezTo>
                    <a:pt x="150562" y="52987"/>
                    <a:pt x="122690" y="84500"/>
                    <a:pt x="98180" y="118464"/>
                  </a:cubicBezTo>
                  <a:cubicBezTo>
                    <a:pt x="52452" y="181770"/>
                    <a:pt x="14776" y="201798"/>
                    <a:pt x="22759" y="287233"/>
                  </a:cubicBezTo>
                  <a:cubicBezTo>
                    <a:pt x="24090" y="301099"/>
                    <a:pt x="10014" y="324278"/>
                    <a:pt x="0" y="345007"/>
                  </a:cubicBezTo>
                  <a:cubicBezTo>
                    <a:pt x="31863" y="372458"/>
                    <a:pt x="221011" y="450050"/>
                    <a:pt x="221011" y="450050"/>
                  </a:cubicBezTo>
                  <a:cubicBezTo>
                    <a:pt x="221641" y="449069"/>
                    <a:pt x="237607" y="427010"/>
                    <a:pt x="237888" y="426170"/>
                  </a:cubicBezTo>
                  <a:cubicBezTo>
                    <a:pt x="241879" y="414545"/>
                    <a:pt x="254274" y="399629"/>
                    <a:pt x="262608" y="410624"/>
                  </a:cubicBezTo>
                  <a:cubicBezTo>
                    <a:pt x="298532" y="458033"/>
                    <a:pt x="355396" y="456002"/>
                    <a:pt x="406377" y="455302"/>
                  </a:cubicBezTo>
                  <a:cubicBezTo>
                    <a:pt x="516462" y="456562"/>
                    <a:pt x="626687" y="455792"/>
                    <a:pt x="736912" y="455582"/>
                  </a:cubicBezTo>
                  <a:cubicBezTo>
                    <a:pt x="764924" y="455512"/>
                    <a:pt x="797347" y="450190"/>
                    <a:pt x="824168" y="442627"/>
                  </a:cubicBezTo>
                  <a:cubicBezTo>
                    <a:pt x="863104" y="431702"/>
                    <a:pt x="880611" y="402150"/>
                    <a:pt x="845107" y="37659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9">
              <a:extLst>
                <a:ext uri="{FF2B5EF4-FFF2-40B4-BE49-F238E27FC236}">
                  <a16:creationId xmlns:a16="http://schemas.microsoft.com/office/drawing/2014/main" id="{AB4DC557-2147-4FDF-83E2-E7236508A4B6}"/>
                </a:ext>
              </a:extLst>
            </p:cNvPr>
            <p:cNvSpPr/>
            <p:nvPr/>
          </p:nvSpPr>
          <p:spPr>
            <a:xfrm>
              <a:off x="8704257" y="4386159"/>
              <a:ext cx="100895" cy="561919"/>
            </a:xfrm>
            <a:custGeom>
              <a:avLst/>
              <a:gdLst>
                <a:gd name="connsiteX0" fmla="*/ 35505 w 273727"/>
                <a:gd name="connsiteY0" fmla="*/ 12115 h 1524483"/>
                <a:gd name="connsiteX1" fmla="*/ 209036 w 273727"/>
                <a:gd name="connsiteY1" fmla="*/ 211557 h 1524483"/>
                <a:gd name="connsiteX2" fmla="*/ 221991 w 273727"/>
                <a:gd name="connsiteY2" fmla="*/ 262118 h 1524483"/>
                <a:gd name="connsiteX3" fmla="*/ 263938 w 273727"/>
                <a:gd name="connsiteY3" fmla="*/ 568773 h 1524483"/>
                <a:gd name="connsiteX4" fmla="*/ 248882 w 273727"/>
                <a:gd name="connsiteY4" fmla="*/ 826899 h 1524483"/>
                <a:gd name="connsiteX5" fmla="*/ 159245 w 273727"/>
                <a:gd name="connsiteY5" fmla="*/ 1208486 h 1524483"/>
                <a:gd name="connsiteX6" fmla="*/ 0 w 273727"/>
                <a:gd name="connsiteY6" fmla="*/ 1459048 h 1524483"/>
                <a:gd name="connsiteX7" fmla="*/ 16877 w 273727"/>
                <a:gd name="connsiteY7" fmla="*/ 1468012 h 1524483"/>
                <a:gd name="connsiteX8" fmla="*/ 129553 w 273727"/>
                <a:gd name="connsiteY8" fmla="*/ 1514231 h 1524483"/>
                <a:gd name="connsiteX9" fmla="*/ 180954 w 273727"/>
                <a:gd name="connsiteY9" fmla="*/ 1482018 h 1524483"/>
                <a:gd name="connsiteX10" fmla="*/ 222411 w 273727"/>
                <a:gd name="connsiteY10" fmla="*/ 1213108 h 1524483"/>
                <a:gd name="connsiteX11" fmla="*/ 264148 w 273727"/>
                <a:gd name="connsiteY11" fmla="*/ 916186 h 1524483"/>
                <a:gd name="connsiteX12" fmla="*/ 273322 w 273727"/>
                <a:gd name="connsiteY12" fmla="*/ 351964 h 1524483"/>
                <a:gd name="connsiteX13" fmla="*/ 260927 w 273727"/>
                <a:gd name="connsiteY13" fmla="*/ 212747 h 1524483"/>
                <a:gd name="connsiteX14" fmla="*/ 91247 w 273727"/>
                <a:gd name="connsiteY14" fmla="*/ 0 h 1524483"/>
                <a:gd name="connsiteX15" fmla="*/ 34804 w 273727"/>
                <a:gd name="connsiteY15" fmla="*/ 9524 h 1524483"/>
                <a:gd name="connsiteX16" fmla="*/ 35505 w 273727"/>
                <a:gd name="connsiteY16" fmla="*/ 12115 h 152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3727" h="1524483">
                  <a:moveTo>
                    <a:pt x="35505" y="12115"/>
                  </a:moveTo>
                  <a:cubicBezTo>
                    <a:pt x="134875" y="42437"/>
                    <a:pt x="187677" y="113236"/>
                    <a:pt x="209036" y="211557"/>
                  </a:cubicBezTo>
                  <a:cubicBezTo>
                    <a:pt x="212747" y="228574"/>
                    <a:pt x="218770" y="245101"/>
                    <a:pt x="221991" y="262118"/>
                  </a:cubicBezTo>
                  <a:cubicBezTo>
                    <a:pt x="241179" y="363659"/>
                    <a:pt x="267230" y="464501"/>
                    <a:pt x="263938" y="568773"/>
                  </a:cubicBezTo>
                  <a:cubicBezTo>
                    <a:pt x="261277" y="654909"/>
                    <a:pt x="256095" y="741044"/>
                    <a:pt x="248882" y="826899"/>
                  </a:cubicBezTo>
                  <a:cubicBezTo>
                    <a:pt x="237818" y="958343"/>
                    <a:pt x="213798" y="1087196"/>
                    <a:pt x="159245" y="1208486"/>
                  </a:cubicBezTo>
                  <a:cubicBezTo>
                    <a:pt x="118489" y="1299103"/>
                    <a:pt x="63236" y="1380966"/>
                    <a:pt x="0" y="1459048"/>
                  </a:cubicBezTo>
                  <a:cubicBezTo>
                    <a:pt x="6933" y="1462760"/>
                    <a:pt x="11695" y="1465841"/>
                    <a:pt x="16877" y="1468012"/>
                  </a:cubicBezTo>
                  <a:cubicBezTo>
                    <a:pt x="54342" y="1483558"/>
                    <a:pt x="91668" y="1499595"/>
                    <a:pt x="129553" y="1514231"/>
                  </a:cubicBezTo>
                  <a:cubicBezTo>
                    <a:pt x="174231" y="1531458"/>
                    <a:pt x="173671" y="1530828"/>
                    <a:pt x="180954" y="1482018"/>
                  </a:cubicBezTo>
                  <a:cubicBezTo>
                    <a:pt x="194330" y="1392311"/>
                    <a:pt x="209386" y="1302884"/>
                    <a:pt x="222411" y="1213108"/>
                  </a:cubicBezTo>
                  <a:cubicBezTo>
                    <a:pt x="236697" y="1114157"/>
                    <a:pt x="261557" y="1016327"/>
                    <a:pt x="264148" y="916186"/>
                  </a:cubicBezTo>
                  <a:cubicBezTo>
                    <a:pt x="269261" y="718074"/>
                    <a:pt x="270661" y="550146"/>
                    <a:pt x="273322" y="351964"/>
                  </a:cubicBezTo>
                  <a:cubicBezTo>
                    <a:pt x="275913" y="302944"/>
                    <a:pt x="265409" y="261487"/>
                    <a:pt x="260927" y="212747"/>
                  </a:cubicBezTo>
                  <a:cubicBezTo>
                    <a:pt x="251823" y="109105"/>
                    <a:pt x="158475" y="26261"/>
                    <a:pt x="91247" y="0"/>
                  </a:cubicBezTo>
                  <a:lnTo>
                    <a:pt x="34804" y="9524"/>
                  </a:lnTo>
                  <a:cubicBezTo>
                    <a:pt x="35014" y="10504"/>
                    <a:pt x="35295" y="11275"/>
                    <a:pt x="35505" y="1211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Graphic 19">
              <a:extLst>
                <a:ext uri="{FF2B5EF4-FFF2-40B4-BE49-F238E27FC236}">
                  <a16:creationId xmlns:a16="http://schemas.microsoft.com/office/drawing/2014/main" id="{86A794AB-8BDC-4B06-AE26-43A501DCBA78}"/>
                </a:ext>
              </a:extLst>
            </p:cNvPr>
            <p:cNvSpPr/>
            <p:nvPr/>
          </p:nvSpPr>
          <p:spPr>
            <a:xfrm>
              <a:off x="8681938" y="4168976"/>
              <a:ext cx="219135" cy="220719"/>
            </a:xfrm>
            <a:custGeom>
              <a:avLst/>
              <a:gdLst>
                <a:gd name="connsiteX0" fmla="*/ 589686 w 594511"/>
                <a:gd name="connsiteY0" fmla="*/ 53146 h 598810"/>
                <a:gd name="connsiteX1" fmla="*/ 585205 w 594511"/>
                <a:gd name="connsiteY1" fmla="*/ 42222 h 598810"/>
                <a:gd name="connsiteX2" fmla="*/ 554462 w 594511"/>
                <a:gd name="connsiteY2" fmla="*/ 30667 h 598810"/>
                <a:gd name="connsiteX3" fmla="*/ 488635 w 594511"/>
                <a:gd name="connsiteY3" fmla="*/ 43692 h 598810"/>
                <a:gd name="connsiteX4" fmla="*/ 488635 w 594511"/>
                <a:gd name="connsiteY4" fmla="*/ 43692 h 598810"/>
                <a:gd name="connsiteX5" fmla="*/ 405161 w 594511"/>
                <a:gd name="connsiteY5" fmla="*/ 6857 h 598810"/>
                <a:gd name="connsiteX6" fmla="*/ 404951 w 594511"/>
                <a:gd name="connsiteY6" fmla="*/ 6787 h 598810"/>
                <a:gd name="connsiteX7" fmla="*/ 404741 w 594511"/>
                <a:gd name="connsiteY7" fmla="*/ 6787 h 598810"/>
                <a:gd name="connsiteX8" fmla="*/ 326658 w 594511"/>
                <a:gd name="connsiteY8" fmla="*/ 64 h 598810"/>
                <a:gd name="connsiteX9" fmla="*/ 326658 w 594511"/>
                <a:gd name="connsiteY9" fmla="*/ 64 h 598810"/>
                <a:gd name="connsiteX10" fmla="*/ 326658 w 594511"/>
                <a:gd name="connsiteY10" fmla="*/ 64 h 598810"/>
                <a:gd name="connsiteX11" fmla="*/ 226517 w 594511"/>
                <a:gd name="connsiteY11" fmla="*/ 20023 h 598810"/>
                <a:gd name="connsiteX12" fmla="*/ 225467 w 594511"/>
                <a:gd name="connsiteY12" fmla="*/ 20233 h 598810"/>
                <a:gd name="connsiteX13" fmla="*/ 224907 w 594511"/>
                <a:gd name="connsiteY13" fmla="*/ 20583 h 598810"/>
                <a:gd name="connsiteX14" fmla="*/ 47104 w 594511"/>
                <a:gd name="connsiteY14" fmla="*/ 142853 h 598810"/>
                <a:gd name="connsiteX15" fmla="*/ 19442 w 594511"/>
                <a:gd name="connsiteY15" fmla="*/ 194884 h 598810"/>
                <a:gd name="connsiteX16" fmla="*/ 19373 w 594511"/>
                <a:gd name="connsiteY16" fmla="*/ 194954 h 598810"/>
                <a:gd name="connsiteX17" fmla="*/ 19373 w 594511"/>
                <a:gd name="connsiteY17" fmla="*/ 195094 h 598810"/>
                <a:gd name="connsiteX18" fmla="*/ 95494 w 594511"/>
                <a:gd name="connsiteY18" fmla="*/ 598810 h 598810"/>
                <a:gd name="connsiteX19" fmla="*/ 151937 w 594511"/>
                <a:gd name="connsiteY19" fmla="*/ 589286 h 598810"/>
                <a:gd name="connsiteX20" fmla="*/ 151587 w 594511"/>
                <a:gd name="connsiteY20" fmla="*/ 589076 h 598810"/>
                <a:gd name="connsiteX21" fmla="*/ 232750 w 594511"/>
                <a:gd name="connsiteY21" fmla="*/ 496708 h 598810"/>
                <a:gd name="connsiteX22" fmla="*/ 269515 w 594511"/>
                <a:gd name="connsiteY22" fmla="*/ 362183 h 598810"/>
                <a:gd name="connsiteX23" fmla="*/ 340034 w 594511"/>
                <a:gd name="connsiteY23" fmla="*/ 339774 h 598810"/>
                <a:gd name="connsiteX24" fmla="*/ 370216 w 594511"/>
                <a:gd name="connsiteY24" fmla="*/ 411973 h 598810"/>
                <a:gd name="connsiteX25" fmla="*/ 414895 w 594511"/>
                <a:gd name="connsiteY25" fmla="*/ 158189 h 598810"/>
                <a:gd name="connsiteX26" fmla="*/ 450749 w 594511"/>
                <a:gd name="connsiteY26" fmla="*/ 127657 h 598810"/>
                <a:gd name="connsiteX27" fmla="*/ 584154 w 594511"/>
                <a:gd name="connsiteY27" fmla="*/ 133399 h 598810"/>
                <a:gd name="connsiteX28" fmla="*/ 589686 w 594511"/>
                <a:gd name="connsiteY28" fmla="*/ 53146 h 59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94511" h="598810">
                  <a:moveTo>
                    <a:pt x="589686" y="53146"/>
                  </a:moveTo>
                  <a:cubicBezTo>
                    <a:pt x="588426" y="49505"/>
                    <a:pt x="586955" y="45863"/>
                    <a:pt x="585205" y="42222"/>
                  </a:cubicBezTo>
                  <a:cubicBezTo>
                    <a:pt x="578062" y="27516"/>
                    <a:pt x="571619" y="18272"/>
                    <a:pt x="554462" y="30667"/>
                  </a:cubicBezTo>
                  <a:cubicBezTo>
                    <a:pt x="532473" y="46634"/>
                    <a:pt x="510694" y="49575"/>
                    <a:pt x="488635" y="43692"/>
                  </a:cubicBezTo>
                  <a:lnTo>
                    <a:pt x="488635" y="43692"/>
                  </a:lnTo>
                  <a:cubicBezTo>
                    <a:pt x="488635" y="43692"/>
                    <a:pt x="423298" y="12109"/>
                    <a:pt x="405161" y="6857"/>
                  </a:cubicBezTo>
                  <a:lnTo>
                    <a:pt x="404951" y="6787"/>
                  </a:lnTo>
                  <a:lnTo>
                    <a:pt x="404741" y="6787"/>
                  </a:lnTo>
                  <a:cubicBezTo>
                    <a:pt x="387864" y="1885"/>
                    <a:pt x="334782" y="-426"/>
                    <a:pt x="326658" y="64"/>
                  </a:cubicBezTo>
                  <a:lnTo>
                    <a:pt x="326658" y="64"/>
                  </a:lnTo>
                  <a:lnTo>
                    <a:pt x="326658" y="64"/>
                  </a:lnTo>
                  <a:cubicBezTo>
                    <a:pt x="290874" y="2305"/>
                    <a:pt x="257610" y="9168"/>
                    <a:pt x="226517" y="20023"/>
                  </a:cubicBezTo>
                  <a:lnTo>
                    <a:pt x="225467" y="20233"/>
                  </a:lnTo>
                  <a:lnTo>
                    <a:pt x="224907" y="20583"/>
                  </a:lnTo>
                  <a:cubicBezTo>
                    <a:pt x="150396" y="46984"/>
                    <a:pt x="98015" y="73595"/>
                    <a:pt x="47104" y="142853"/>
                  </a:cubicBezTo>
                  <a:cubicBezTo>
                    <a:pt x="40241" y="152167"/>
                    <a:pt x="24835" y="185220"/>
                    <a:pt x="19442" y="194884"/>
                  </a:cubicBezTo>
                  <a:lnTo>
                    <a:pt x="19373" y="194954"/>
                  </a:lnTo>
                  <a:lnTo>
                    <a:pt x="19373" y="195094"/>
                  </a:lnTo>
                  <a:cubicBezTo>
                    <a:pt x="-44774" y="406791"/>
                    <a:pt x="68673" y="552171"/>
                    <a:pt x="95494" y="598810"/>
                  </a:cubicBezTo>
                  <a:lnTo>
                    <a:pt x="151937" y="589286"/>
                  </a:lnTo>
                  <a:cubicBezTo>
                    <a:pt x="151797" y="589216"/>
                    <a:pt x="151727" y="589146"/>
                    <a:pt x="151587" y="589076"/>
                  </a:cubicBezTo>
                  <a:cubicBezTo>
                    <a:pt x="203338" y="576261"/>
                    <a:pt x="219445" y="536344"/>
                    <a:pt x="232750" y="496708"/>
                  </a:cubicBezTo>
                  <a:cubicBezTo>
                    <a:pt x="247526" y="452730"/>
                    <a:pt x="256630" y="406861"/>
                    <a:pt x="269515" y="362183"/>
                  </a:cubicBezTo>
                  <a:cubicBezTo>
                    <a:pt x="286462" y="303289"/>
                    <a:pt x="315454" y="283751"/>
                    <a:pt x="340034" y="339774"/>
                  </a:cubicBezTo>
                  <a:cubicBezTo>
                    <a:pt x="349488" y="361273"/>
                    <a:pt x="353620" y="386623"/>
                    <a:pt x="370216" y="411973"/>
                  </a:cubicBezTo>
                  <a:cubicBezTo>
                    <a:pt x="367625" y="331020"/>
                    <a:pt x="357121" y="223806"/>
                    <a:pt x="414895" y="158189"/>
                  </a:cubicBezTo>
                  <a:lnTo>
                    <a:pt x="450749" y="127657"/>
                  </a:lnTo>
                  <a:cubicBezTo>
                    <a:pt x="493537" y="99925"/>
                    <a:pt x="539476" y="97755"/>
                    <a:pt x="584154" y="133399"/>
                  </a:cubicBezTo>
                  <a:cubicBezTo>
                    <a:pt x="593678" y="106788"/>
                    <a:pt x="598930" y="80247"/>
                    <a:pt x="589686" y="53146"/>
                  </a:cubicBezTo>
                  <a:close/>
                </a:path>
              </a:pathLst>
            </a:custGeom>
            <a:solidFill>
              <a:srgbClr val="000000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19">
              <a:extLst>
                <a:ext uri="{FF2B5EF4-FFF2-40B4-BE49-F238E27FC236}">
                  <a16:creationId xmlns:a16="http://schemas.microsoft.com/office/drawing/2014/main" id="{396A0F52-6005-4C2F-BDA8-47FB5F73550D}"/>
                </a:ext>
              </a:extLst>
            </p:cNvPr>
            <p:cNvSpPr/>
            <p:nvPr/>
          </p:nvSpPr>
          <p:spPr>
            <a:xfrm>
              <a:off x="8129003" y="5096384"/>
              <a:ext cx="591206" cy="493818"/>
            </a:xfrm>
            <a:custGeom>
              <a:avLst/>
              <a:gdLst>
                <a:gd name="connsiteX0" fmla="*/ 1091748 w 1603937"/>
                <a:gd name="connsiteY0" fmla="*/ 231100 h 1339724"/>
                <a:gd name="connsiteX1" fmla="*/ 1111006 w 1603937"/>
                <a:gd name="connsiteY1" fmla="*/ 155469 h 1339724"/>
                <a:gd name="connsiteX2" fmla="*/ 1050921 w 1603937"/>
                <a:gd name="connsiteY2" fmla="*/ 54347 h 1339724"/>
                <a:gd name="connsiteX3" fmla="*/ 847628 w 1603937"/>
                <a:gd name="connsiteY3" fmla="*/ 2596 h 1339724"/>
                <a:gd name="connsiteX4" fmla="*/ 746506 w 1603937"/>
                <a:gd name="connsiteY4" fmla="*/ 62681 h 1339724"/>
                <a:gd name="connsiteX5" fmla="*/ 727248 w 1603937"/>
                <a:gd name="connsiteY5" fmla="*/ 138312 h 1339724"/>
                <a:gd name="connsiteX6" fmla="*/ 249022 w 1603937"/>
                <a:gd name="connsiteY6" fmla="*/ 16602 h 1339724"/>
                <a:gd name="connsiteX7" fmla="*/ 0 w 1603937"/>
                <a:gd name="connsiteY7" fmla="*/ 994833 h 1339724"/>
                <a:gd name="connsiteX8" fmla="*/ 1354986 w 1603937"/>
                <a:gd name="connsiteY8" fmla="*/ 1339724 h 1339724"/>
                <a:gd name="connsiteX9" fmla="*/ 1603938 w 1603937"/>
                <a:gd name="connsiteY9" fmla="*/ 361423 h 1339724"/>
                <a:gd name="connsiteX10" fmla="*/ 1091748 w 1603937"/>
                <a:gd name="connsiteY10" fmla="*/ 231100 h 1339724"/>
                <a:gd name="connsiteX11" fmla="*/ 781170 w 1603937"/>
                <a:gd name="connsiteY11" fmla="*/ 98185 h 1339724"/>
                <a:gd name="connsiteX12" fmla="*/ 864154 w 1603937"/>
                <a:gd name="connsiteY12" fmla="*/ 48885 h 1339724"/>
                <a:gd name="connsiteX13" fmla="*/ 1015136 w 1603937"/>
                <a:gd name="connsiteY13" fmla="*/ 87331 h 1339724"/>
                <a:gd name="connsiteX14" fmla="*/ 1064437 w 1603937"/>
                <a:gd name="connsiteY14" fmla="*/ 170315 h 1339724"/>
                <a:gd name="connsiteX15" fmla="*/ 1051551 w 1603937"/>
                <a:gd name="connsiteY15" fmla="*/ 220875 h 1339724"/>
                <a:gd name="connsiteX16" fmla="*/ 768285 w 1603937"/>
                <a:gd name="connsiteY16" fmla="*/ 148746 h 1339724"/>
                <a:gd name="connsiteX17" fmla="*/ 781170 w 1603937"/>
                <a:gd name="connsiteY17" fmla="*/ 98185 h 133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03937" h="1339724">
                  <a:moveTo>
                    <a:pt x="1091748" y="231100"/>
                  </a:moveTo>
                  <a:lnTo>
                    <a:pt x="1111006" y="155469"/>
                  </a:lnTo>
                  <a:cubicBezTo>
                    <a:pt x="1122350" y="110931"/>
                    <a:pt x="1095459" y="65692"/>
                    <a:pt x="1050921" y="54347"/>
                  </a:cubicBezTo>
                  <a:lnTo>
                    <a:pt x="847628" y="2596"/>
                  </a:lnTo>
                  <a:cubicBezTo>
                    <a:pt x="803089" y="-8749"/>
                    <a:pt x="757851" y="18142"/>
                    <a:pt x="746506" y="62681"/>
                  </a:cubicBezTo>
                  <a:lnTo>
                    <a:pt x="727248" y="138312"/>
                  </a:lnTo>
                  <a:lnTo>
                    <a:pt x="249022" y="16602"/>
                  </a:lnTo>
                  <a:lnTo>
                    <a:pt x="0" y="994833"/>
                  </a:lnTo>
                  <a:lnTo>
                    <a:pt x="1354986" y="1339724"/>
                  </a:lnTo>
                  <a:lnTo>
                    <a:pt x="1603938" y="361423"/>
                  </a:lnTo>
                  <a:lnTo>
                    <a:pt x="1091748" y="231100"/>
                  </a:lnTo>
                  <a:close/>
                  <a:moveTo>
                    <a:pt x="781170" y="98185"/>
                  </a:moveTo>
                  <a:cubicBezTo>
                    <a:pt x="790484" y="61630"/>
                    <a:pt x="827669" y="39571"/>
                    <a:pt x="864154" y="48885"/>
                  </a:cubicBezTo>
                  <a:lnTo>
                    <a:pt x="1015136" y="87331"/>
                  </a:lnTo>
                  <a:cubicBezTo>
                    <a:pt x="1051691" y="96645"/>
                    <a:pt x="1073750" y="133830"/>
                    <a:pt x="1064437" y="170315"/>
                  </a:cubicBezTo>
                  <a:lnTo>
                    <a:pt x="1051551" y="220875"/>
                  </a:lnTo>
                  <a:lnTo>
                    <a:pt x="768285" y="148746"/>
                  </a:lnTo>
                  <a:lnTo>
                    <a:pt x="781170" y="9818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19">
              <a:extLst>
                <a:ext uri="{FF2B5EF4-FFF2-40B4-BE49-F238E27FC236}">
                  <a16:creationId xmlns:a16="http://schemas.microsoft.com/office/drawing/2014/main" id="{63B755A5-A81F-40F5-93D0-B0B3C07E7710}"/>
                </a:ext>
              </a:extLst>
            </p:cNvPr>
            <p:cNvSpPr/>
            <p:nvPr/>
          </p:nvSpPr>
          <p:spPr>
            <a:xfrm>
              <a:off x="8436070" y="5049924"/>
              <a:ext cx="96586" cy="113631"/>
            </a:xfrm>
            <a:custGeom>
              <a:avLst/>
              <a:gdLst>
                <a:gd name="connsiteX0" fmla="*/ 81573 w 262037"/>
                <a:gd name="connsiteY0" fmla="*/ 0 h 308280"/>
                <a:gd name="connsiteX1" fmla="*/ 249011 w 262037"/>
                <a:gd name="connsiteY1" fmla="*/ 26961 h 308280"/>
                <a:gd name="connsiteX2" fmla="*/ 260776 w 262037"/>
                <a:gd name="connsiteY2" fmla="*/ 48880 h 308280"/>
                <a:gd name="connsiteX3" fmla="*/ 222471 w 262037"/>
                <a:gd name="connsiteY3" fmla="*/ 224932 h 308280"/>
                <a:gd name="connsiteX4" fmla="*/ 198591 w 262037"/>
                <a:gd name="connsiteY4" fmla="*/ 276613 h 308280"/>
                <a:gd name="connsiteX5" fmla="*/ 106993 w 262037"/>
                <a:gd name="connsiteY5" fmla="*/ 296922 h 308280"/>
                <a:gd name="connsiteX6" fmla="*/ 4821 w 262037"/>
                <a:gd name="connsiteY6" fmla="*/ 163937 h 308280"/>
                <a:gd name="connsiteX7" fmla="*/ 30522 w 262037"/>
                <a:gd name="connsiteY7" fmla="*/ 84314 h 308280"/>
                <a:gd name="connsiteX8" fmla="*/ 81573 w 262037"/>
                <a:gd name="connsiteY8" fmla="*/ 0 h 30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037" h="308280">
                  <a:moveTo>
                    <a:pt x="81573" y="0"/>
                  </a:moveTo>
                  <a:cubicBezTo>
                    <a:pt x="138716" y="770"/>
                    <a:pt x="191938" y="25490"/>
                    <a:pt x="249011" y="26961"/>
                  </a:cubicBezTo>
                  <a:cubicBezTo>
                    <a:pt x="264908" y="27381"/>
                    <a:pt x="262527" y="37115"/>
                    <a:pt x="260776" y="48880"/>
                  </a:cubicBezTo>
                  <a:cubicBezTo>
                    <a:pt x="251953" y="108474"/>
                    <a:pt x="241869" y="167719"/>
                    <a:pt x="222471" y="224932"/>
                  </a:cubicBezTo>
                  <a:cubicBezTo>
                    <a:pt x="219879" y="232635"/>
                    <a:pt x="205804" y="266739"/>
                    <a:pt x="198591" y="276613"/>
                  </a:cubicBezTo>
                  <a:cubicBezTo>
                    <a:pt x="175201" y="308897"/>
                    <a:pt x="140537" y="318000"/>
                    <a:pt x="106993" y="296922"/>
                  </a:cubicBezTo>
                  <a:cubicBezTo>
                    <a:pt x="56923" y="265409"/>
                    <a:pt x="23729" y="219890"/>
                    <a:pt x="4821" y="163937"/>
                  </a:cubicBezTo>
                  <a:cubicBezTo>
                    <a:pt x="-6313" y="131024"/>
                    <a:pt x="1670" y="101472"/>
                    <a:pt x="30522" y="84314"/>
                  </a:cubicBezTo>
                  <a:cubicBezTo>
                    <a:pt x="64066" y="64286"/>
                    <a:pt x="77861" y="36135"/>
                    <a:pt x="81573" y="0"/>
                  </a:cubicBezTo>
                  <a:close/>
                </a:path>
              </a:pathLst>
            </a:custGeom>
            <a:solidFill>
              <a:srgbClr val="F6BB9B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3C263E08-C58A-402A-B12B-29FEAD452BDE}"/>
              </a:ext>
            </a:extLst>
          </p:cNvPr>
          <p:cNvGrpSpPr/>
          <p:nvPr/>
        </p:nvGrpSpPr>
        <p:grpSpPr>
          <a:xfrm>
            <a:off x="1" y="4059791"/>
            <a:ext cx="12226723" cy="1946859"/>
            <a:chOff x="-162797" y="3119755"/>
            <a:chExt cx="10725004" cy="2286000"/>
          </a:xfrm>
        </p:grpSpPr>
        <p:sp>
          <p:nvSpPr>
            <p:cNvPr id="20" name="Freeform 2">
              <a:extLst>
                <a:ext uri="{FF2B5EF4-FFF2-40B4-BE49-F238E27FC236}">
                  <a16:creationId xmlns:a16="http://schemas.microsoft.com/office/drawing/2014/main" id="{B87049C4-CE08-401B-A086-EFD46CF8471B}"/>
                </a:ext>
              </a:extLst>
            </p:cNvPr>
            <p:cNvSpPr/>
            <p:nvPr/>
          </p:nvSpPr>
          <p:spPr>
            <a:xfrm>
              <a:off x="-162797" y="4828812"/>
              <a:ext cx="2466798" cy="576943"/>
            </a:xfrm>
            <a:custGeom>
              <a:avLst/>
              <a:gdLst>
                <a:gd name="connsiteX0" fmla="*/ 0 w 1469571"/>
                <a:gd name="connsiteY0" fmla="*/ 576943 h 576943"/>
                <a:gd name="connsiteX1" fmla="*/ 1469571 w 1469571"/>
                <a:gd name="connsiteY1" fmla="*/ 576943 h 576943"/>
                <a:gd name="connsiteX2" fmla="*/ 1469571 w 1469571"/>
                <a:gd name="connsiteY2" fmla="*/ 0 h 576943"/>
                <a:gd name="connsiteX0" fmla="*/ 0 w 1992085"/>
                <a:gd name="connsiteY0" fmla="*/ 576943 h 576943"/>
                <a:gd name="connsiteX1" fmla="*/ 1992085 w 1992085"/>
                <a:gd name="connsiteY1" fmla="*/ 576943 h 576943"/>
                <a:gd name="connsiteX2" fmla="*/ 1992085 w 1992085"/>
                <a:gd name="connsiteY2" fmla="*/ 0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92085" h="576943">
                  <a:moveTo>
                    <a:pt x="0" y="576943"/>
                  </a:moveTo>
                  <a:lnTo>
                    <a:pt x="1992085" y="576943"/>
                  </a:lnTo>
                  <a:lnTo>
                    <a:pt x="1992085" y="0"/>
                  </a:lnTo>
                </a:path>
              </a:pathLst>
            </a:custGeom>
            <a:ln w="635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Freeform 3">
              <a:extLst>
                <a:ext uri="{FF2B5EF4-FFF2-40B4-BE49-F238E27FC236}">
                  <a16:creationId xmlns:a16="http://schemas.microsoft.com/office/drawing/2014/main" id="{F883083C-51F3-43AB-9E52-D97669289172}"/>
                </a:ext>
              </a:extLst>
            </p:cNvPr>
            <p:cNvSpPr/>
            <p:nvPr/>
          </p:nvSpPr>
          <p:spPr>
            <a:xfrm>
              <a:off x="2298381" y="4273641"/>
              <a:ext cx="1894133" cy="576943"/>
            </a:xfrm>
            <a:custGeom>
              <a:avLst/>
              <a:gdLst>
                <a:gd name="connsiteX0" fmla="*/ 0 w 1469571"/>
                <a:gd name="connsiteY0" fmla="*/ 576943 h 576943"/>
                <a:gd name="connsiteX1" fmla="*/ 1469571 w 1469571"/>
                <a:gd name="connsiteY1" fmla="*/ 576943 h 576943"/>
                <a:gd name="connsiteX2" fmla="*/ 1469571 w 1469571"/>
                <a:gd name="connsiteY2" fmla="*/ 0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9571" h="576943">
                  <a:moveTo>
                    <a:pt x="0" y="576943"/>
                  </a:moveTo>
                  <a:lnTo>
                    <a:pt x="1469571" y="576943"/>
                  </a:lnTo>
                  <a:lnTo>
                    <a:pt x="1469571" y="0"/>
                  </a:lnTo>
                </a:path>
              </a:pathLst>
            </a:custGeom>
            <a:ln w="635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9DB970BC-9ED8-4358-BC00-3951CBC2E094}"/>
                </a:ext>
              </a:extLst>
            </p:cNvPr>
            <p:cNvSpPr/>
            <p:nvPr/>
          </p:nvSpPr>
          <p:spPr>
            <a:xfrm>
              <a:off x="4165355" y="3696698"/>
              <a:ext cx="1894133" cy="576943"/>
            </a:xfrm>
            <a:custGeom>
              <a:avLst/>
              <a:gdLst>
                <a:gd name="connsiteX0" fmla="*/ 0 w 1469571"/>
                <a:gd name="connsiteY0" fmla="*/ 576943 h 576943"/>
                <a:gd name="connsiteX1" fmla="*/ 1469571 w 1469571"/>
                <a:gd name="connsiteY1" fmla="*/ 576943 h 576943"/>
                <a:gd name="connsiteX2" fmla="*/ 1469571 w 1469571"/>
                <a:gd name="connsiteY2" fmla="*/ 0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9571" h="576943">
                  <a:moveTo>
                    <a:pt x="0" y="576943"/>
                  </a:moveTo>
                  <a:lnTo>
                    <a:pt x="1469571" y="576943"/>
                  </a:lnTo>
                  <a:lnTo>
                    <a:pt x="1469571" y="0"/>
                  </a:lnTo>
                </a:path>
              </a:pathLst>
            </a:custGeom>
            <a:ln w="635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5495D73C-14F4-447B-B84E-E4C448E27A4A}"/>
                </a:ext>
              </a:extLst>
            </p:cNvPr>
            <p:cNvSpPr/>
            <p:nvPr/>
          </p:nvSpPr>
          <p:spPr>
            <a:xfrm>
              <a:off x="6030756" y="3119755"/>
              <a:ext cx="1894133" cy="576943"/>
            </a:xfrm>
            <a:custGeom>
              <a:avLst/>
              <a:gdLst>
                <a:gd name="connsiteX0" fmla="*/ 0 w 1469571"/>
                <a:gd name="connsiteY0" fmla="*/ 576943 h 576943"/>
                <a:gd name="connsiteX1" fmla="*/ 1469571 w 1469571"/>
                <a:gd name="connsiteY1" fmla="*/ 576943 h 576943"/>
                <a:gd name="connsiteX2" fmla="*/ 1469571 w 1469571"/>
                <a:gd name="connsiteY2" fmla="*/ 0 h 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9571" h="576943">
                  <a:moveTo>
                    <a:pt x="0" y="576943"/>
                  </a:moveTo>
                  <a:lnTo>
                    <a:pt x="1469571" y="576943"/>
                  </a:lnTo>
                  <a:lnTo>
                    <a:pt x="1469571" y="0"/>
                  </a:lnTo>
                </a:path>
              </a:pathLst>
            </a:custGeom>
            <a:ln w="635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8F97A7F3-559B-4E46-815E-502695BCF24E}"/>
                </a:ext>
              </a:extLst>
            </p:cNvPr>
            <p:cNvSpPr/>
            <p:nvPr/>
          </p:nvSpPr>
          <p:spPr>
            <a:xfrm>
              <a:off x="7897730" y="3119756"/>
              <a:ext cx="2664477" cy="0"/>
            </a:xfrm>
            <a:custGeom>
              <a:avLst/>
              <a:gdLst>
                <a:gd name="connsiteX0" fmla="*/ 0 w 1469571"/>
                <a:gd name="connsiteY0" fmla="*/ 576943 h 576943"/>
                <a:gd name="connsiteX1" fmla="*/ 1469571 w 1469571"/>
                <a:gd name="connsiteY1" fmla="*/ 576943 h 576943"/>
                <a:gd name="connsiteX2" fmla="*/ 1469571 w 1469571"/>
                <a:gd name="connsiteY2" fmla="*/ 0 h 576943"/>
                <a:gd name="connsiteX0" fmla="*/ 0 w 1469571"/>
                <a:gd name="connsiteY0" fmla="*/ 0 h 0"/>
                <a:gd name="connsiteX1" fmla="*/ 1469571 w 1469571"/>
                <a:gd name="connsiteY1" fmla="*/ 0 h 0"/>
                <a:gd name="connsiteX0" fmla="*/ 0 w 14067"/>
                <a:gd name="connsiteY0" fmla="*/ 0 h 0"/>
                <a:gd name="connsiteX1" fmla="*/ 14067 w 14067"/>
                <a:gd name="connsiteY1" fmla="*/ -905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67">
                  <a:moveTo>
                    <a:pt x="0" y="0"/>
                  </a:moveTo>
                  <a:lnTo>
                    <a:pt x="14067" y="-9054"/>
                  </a:lnTo>
                </a:path>
              </a:pathLst>
            </a:custGeom>
            <a:ln w="63500">
              <a:solidFill>
                <a:schemeClr val="accent1">
                  <a:lumMod val="20000"/>
                  <a:lumOff val="8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B8098390-4E6B-418C-8275-2B9B05E2F855}"/>
              </a:ext>
            </a:extLst>
          </p:cNvPr>
          <p:cNvGrpSpPr/>
          <p:nvPr/>
        </p:nvGrpSpPr>
        <p:grpSpPr>
          <a:xfrm>
            <a:off x="562522" y="4740553"/>
            <a:ext cx="1942068" cy="935641"/>
            <a:chOff x="7731052" y="5153582"/>
            <a:chExt cx="2926441" cy="93564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9B90CAB-0B58-464B-88F3-B7EAA8A65EA9}"/>
                </a:ext>
              </a:extLst>
            </p:cNvPr>
            <p:cNvSpPr txBox="1"/>
            <p:nvPr/>
          </p:nvSpPr>
          <p:spPr>
            <a:xfrm>
              <a:off x="7731052" y="5153582"/>
              <a:ext cx="2926441" cy="2646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400" dirty="0">
                  <a:solidFill>
                    <a:schemeClr val="accent5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96B2A16-FB3C-4E0C-A533-4B72E6D0CF02}"/>
                </a:ext>
              </a:extLst>
            </p:cNvPr>
            <p:cNvSpPr txBox="1"/>
            <p:nvPr/>
          </p:nvSpPr>
          <p:spPr>
            <a:xfrm>
              <a:off x="7731052" y="5442892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E0F0F949-BAAE-48FC-8383-DDD25C92F957}"/>
              </a:ext>
            </a:extLst>
          </p:cNvPr>
          <p:cNvGrpSpPr/>
          <p:nvPr/>
        </p:nvGrpSpPr>
        <p:grpSpPr>
          <a:xfrm>
            <a:off x="9003573" y="1829204"/>
            <a:ext cx="1942068" cy="935641"/>
            <a:chOff x="7731052" y="5153582"/>
            <a:chExt cx="2926441" cy="93564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38D68E8-465D-44E1-8980-E9AAE75F23D7}"/>
                </a:ext>
              </a:extLst>
            </p:cNvPr>
            <p:cNvSpPr txBox="1"/>
            <p:nvPr/>
          </p:nvSpPr>
          <p:spPr>
            <a:xfrm>
              <a:off x="7731052" y="5153582"/>
              <a:ext cx="2926441" cy="2646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400" dirty="0">
                  <a:solidFill>
                    <a:schemeClr val="accent2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5B973B5-94AD-4E61-BD16-C1A4F16639C1}"/>
                </a:ext>
              </a:extLst>
            </p:cNvPr>
            <p:cNvSpPr txBox="1"/>
            <p:nvPr/>
          </p:nvSpPr>
          <p:spPr>
            <a:xfrm>
              <a:off x="7731052" y="5442892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8807375-F3BF-4577-9C84-92E80E6E9F0B}"/>
              </a:ext>
            </a:extLst>
          </p:cNvPr>
          <p:cNvSpPr txBox="1"/>
          <p:nvPr/>
        </p:nvSpPr>
        <p:spPr>
          <a:xfrm>
            <a:off x="9220128" y="2830614"/>
            <a:ext cx="1725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ko-KR" sz="1200" dirty="0">
                <a:solidFill>
                  <a:schemeClr val="bg1"/>
                </a:solidFill>
              </a:rPr>
              <a:t>Your Contents Here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78F02E-8EFD-4F96-84DF-4C80D19A0C4C}"/>
              </a:ext>
            </a:extLst>
          </p:cNvPr>
          <p:cNvSpPr txBox="1"/>
          <p:nvPr/>
        </p:nvSpPr>
        <p:spPr>
          <a:xfrm>
            <a:off x="9220128" y="3150898"/>
            <a:ext cx="1725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ko-KR" sz="1200" dirty="0">
                <a:solidFill>
                  <a:schemeClr val="bg1"/>
                </a:solidFill>
              </a:rPr>
              <a:t>Text Here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B2A60B-22DE-463E-B96E-EF7E8585AC93}"/>
              </a:ext>
            </a:extLst>
          </p:cNvPr>
          <p:cNvSpPr txBox="1"/>
          <p:nvPr/>
        </p:nvSpPr>
        <p:spPr>
          <a:xfrm>
            <a:off x="9220128" y="3471182"/>
            <a:ext cx="1725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ko-KR" sz="1200" dirty="0">
                <a:solidFill>
                  <a:schemeClr val="bg1"/>
                </a:solidFill>
              </a:rPr>
              <a:t>Your Text Here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323D7F92-B7BA-42CF-B1E3-9CA7E8FF2854}"/>
              </a:ext>
            </a:extLst>
          </p:cNvPr>
          <p:cNvGrpSpPr/>
          <p:nvPr/>
        </p:nvGrpSpPr>
        <p:grpSpPr>
          <a:xfrm>
            <a:off x="7278060" y="4740553"/>
            <a:ext cx="1942068" cy="935641"/>
            <a:chOff x="7731052" y="5153582"/>
            <a:chExt cx="2926441" cy="93564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47343AA-5870-419D-B8B1-EB1720379703}"/>
                </a:ext>
              </a:extLst>
            </p:cNvPr>
            <p:cNvSpPr txBox="1"/>
            <p:nvPr/>
          </p:nvSpPr>
          <p:spPr>
            <a:xfrm>
              <a:off x="7731052" y="5153582"/>
              <a:ext cx="2926441" cy="2646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400" dirty="0">
                  <a:solidFill>
                    <a:schemeClr val="accent3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EB75B2C-4777-49FD-8E18-64573D3B7596}"/>
                </a:ext>
              </a:extLst>
            </p:cNvPr>
            <p:cNvSpPr txBox="1"/>
            <p:nvPr/>
          </p:nvSpPr>
          <p:spPr>
            <a:xfrm>
              <a:off x="7731052" y="5442892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A0796694-54CB-4814-B232-22481198740A}"/>
              </a:ext>
            </a:extLst>
          </p:cNvPr>
          <p:cNvGrpSpPr/>
          <p:nvPr/>
        </p:nvGrpSpPr>
        <p:grpSpPr>
          <a:xfrm>
            <a:off x="5154172" y="5222282"/>
            <a:ext cx="1942068" cy="935641"/>
            <a:chOff x="7731052" y="5153582"/>
            <a:chExt cx="2926441" cy="93564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D718751-16FB-4B6B-904B-D11738400D34}"/>
                </a:ext>
              </a:extLst>
            </p:cNvPr>
            <p:cNvSpPr txBox="1"/>
            <p:nvPr/>
          </p:nvSpPr>
          <p:spPr>
            <a:xfrm>
              <a:off x="7731052" y="5153582"/>
              <a:ext cx="2926441" cy="2646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400" dirty="0">
                  <a:solidFill>
                    <a:schemeClr val="accent4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AEC9286-6A76-4537-AFCF-95C2C67E8FBF}"/>
                </a:ext>
              </a:extLst>
            </p:cNvPr>
            <p:cNvSpPr txBox="1"/>
            <p:nvPr/>
          </p:nvSpPr>
          <p:spPr>
            <a:xfrm>
              <a:off x="7731052" y="5442892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DED73BB2-2EAB-45A7-B675-416FCDBA2434}"/>
              </a:ext>
            </a:extLst>
          </p:cNvPr>
          <p:cNvSpPr txBox="1"/>
          <p:nvPr/>
        </p:nvSpPr>
        <p:spPr>
          <a:xfrm>
            <a:off x="663059" y="1750561"/>
            <a:ext cx="2333597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802316E8-B76E-4034-976A-3D0F67586E05}"/>
              </a:ext>
            </a:extLst>
          </p:cNvPr>
          <p:cNvGrpSpPr/>
          <p:nvPr/>
        </p:nvGrpSpPr>
        <p:grpSpPr>
          <a:xfrm>
            <a:off x="990600" y="1870981"/>
            <a:ext cx="4152900" cy="3977116"/>
            <a:chOff x="747611" y="2099862"/>
            <a:chExt cx="3495878" cy="3347904"/>
          </a:xfrm>
        </p:grpSpPr>
        <p:grpSp>
          <p:nvGrpSpPr>
            <p:cNvPr id="41" name="Graphic 86">
              <a:extLst>
                <a:ext uri="{FF2B5EF4-FFF2-40B4-BE49-F238E27FC236}">
                  <a16:creationId xmlns:a16="http://schemas.microsoft.com/office/drawing/2014/main" id="{FA2F7BF6-421A-44CD-B6BB-A970E0517858}"/>
                </a:ext>
              </a:extLst>
            </p:cNvPr>
            <p:cNvGrpSpPr/>
            <p:nvPr/>
          </p:nvGrpSpPr>
          <p:grpSpPr>
            <a:xfrm>
              <a:off x="747611" y="2099862"/>
              <a:ext cx="3495878" cy="3347904"/>
              <a:chOff x="2515442" y="0"/>
              <a:chExt cx="7161116" cy="6858000"/>
            </a:xfrm>
          </p:grpSpPr>
          <p:sp>
            <p:nvSpPr>
              <p:cNvPr id="45" name="Freeform: Shape 88">
                <a:extLst>
                  <a:ext uri="{FF2B5EF4-FFF2-40B4-BE49-F238E27FC236}">
                    <a16:creationId xmlns:a16="http://schemas.microsoft.com/office/drawing/2014/main" id="{DCA2C535-67E5-4441-B5B2-D15B65C705A7}"/>
                  </a:ext>
                </a:extLst>
              </p:cNvPr>
              <p:cNvSpPr/>
              <p:nvPr/>
            </p:nvSpPr>
            <p:spPr>
              <a:xfrm>
                <a:off x="2515008" y="3633546"/>
                <a:ext cx="3542668" cy="3220608"/>
              </a:xfrm>
              <a:custGeom>
                <a:avLst/>
                <a:gdLst>
                  <a:gd name="connsiteX0" fmla="*/ 666342 w 3542668"/>
                  <a:gd name="connsiteY0" fmla="*/ 79625 h 3220607"/>
                  <a:gd name="connsiteX1" fmla="*/ 892732 w 3542668"/>
                  <a:gd name="connsiteY1" fmla="*/ 470834 h 3220607"/>
                  <a:gd name="connsiteX2" fmla="*/ 1100177 w 3542668"/>
                  <a:gd name="connsiteY2" fmla="*/ 830784 h 3220607"/>
                  <a:gd name="connsiteX3" fmla="*/ 1150381 w 3542668"/>
                  <a:gd name="connsiteY3" fmla="*/ 843098 h 3220607"/>
                  <a:gd name="connsiteX4" fmla="*/ 1947955 w 3542668"/>
                  <a:gd name="connsiteY4" fmla="*/ 383688 h 3220607"/>
                  <a:gd name="connsiteX5" fmla="*/ 2568395 w 3542668"/>
                  <a:gd name="connsiteY5" fmla="*/ 20896 h 3220607"/>
                  <a:gd name="connsiteX6" fmla="*/ 2692484 w 3542668"/>
                  <a:gd name="connsiteY6" fmla="*/ 19002 h 3220607"/>
                  <a:gd name="connsiteX7" fmla="*/ 3512791 w 3542668"/>
                  <a:gd name="connsiteY7" fmla="*/ 496409 h 3220607"/>
                  <a:gd name="connsiteX8" fmla="*/ 3545944 w 3542668"/>
                  <a:gd name="connsiteY8" fmla="*/ 552296 h 3220607"/>
                  <a:gd name="connsiteX9" fmla="*/ 3546892 w 3542668"/>
                  <a:gd name="connsiteY9" fmla="*/ 1527951 h 3220607"/>
                  <a:gd name="connsiteX10" fmla="*/ 3516580 w 3542668"/>
                  <a:gd name="connsiteY10" fmla="*/ 1580049 h 3220607"/>
                  <a:gd name="connsiteX11" fmla="*/ 2432940 w 3542668"/>
                  <a:gd name="connsiteY11" fmla="*/ 2205226 h 3220607"/>
                  <a:gd name="connsiteX12" fmla="*/ 2060676 w 3542668"/>
                  <a:gd name="connsiteY12" fmla="*/ 2419302 h 3220607"/>
                  <a:gd name="connsiteX13" fmla="*/ 2047415 w 3542668"/>
                  <a:gd name="connsiteY13" fmla="*/ 2469505 h 3220607"/>
                  <a:gd name="connsiteX14" fmla="*/ 2459463 w 3542668"/>
                  <a:gd name="connsiteY14" fmla="*/ 3185617 h 3220607"/>
                  <a:gd name="connsiteX15" fmla="*/ 2471777 w 3542668"/>
                  <a:gd name="connsiteY15" fmla="*/ 3217823 h 3220607"/>
                  <a:gd name="connsiteX16" fmla="*/ 2432940 w 3542668"/>
                  <a:gd name="connsiteY16" fmla="*/ 3214034 h 3220607"/>
                  <a:gd name="connsiteX17" fmla="*/ 1972583 w 3542668"/>
                  <a:gd name="connsiteY17" fmla="*/ 3091840 h 3220607"/>
                  <a:gd name="connsiteX18" fmla="*/ 1218582 w 3542668"/>
                  <a:gd name="connsiteY18" fmla="*/ 2889131 h 3220607"/>
                  <a:gd name="connsiteX19" fmla="*/ 482578 w 3542668"/>
                  <a:gd name="connsiteY19" fmla="*/ 2694001 h 3220607"/>
                  <a:gd name="connsiteX20" fmla="*/ 90422 w 3542668"/>
                  <a:gd name="connsiteY20" fmla="*/ 2586963 h 3220607"/>
                  <a:gd name="connsiteX21" fmla="*/ 4223 w 3542668"/>
                  <a:gd name="connsiteY21" fmla="*/ 2559493 h 3220607"/>
                  <a:gd name="connsiteX22" fmla="*/ 23168 w 3542668"/>
                  <a:gd name="connsiteY22" fmla="*/ 2471400 h 3220607"/>
                  <a:gd name="connsiteX23" fmla="*/ 222088 w 3542668"/>
                  <a:gd name="connsiteY23" fmla="*/ 1712663 h 3220607"/>
                  <a:gd name="connsiteX24" fmla="*/ 439952 w 3542668"/>
                  <a:gd name="connsiteY24" fmla="*/ 902774 h 3220607"/>
                  <a:gd name="connsiteX25" fmla="*/ 621822 w 3542668"/>
                  <a:gd name="connsiteY25" fmla="*/ 229288 h 3220607"/>
                  <a:gd name="connsiteX26" fmla="*/ 666342 w 3542668"/>
                  <a:gd name="connsiteY26" fmla="*/ 79625 h 3220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542668" h="3220607">
                    <a:moveTo>
                      <a:pt x="666342" y="79625"/>
                    </a:moveTo>
                    <a:cubicBezTo>
                      <a:pt x="744963" y="215080"/>
                      <a:pt x="818848" y="342957"/>
                      <a:pt x="892732" y="470834"/>
                    </a:cubicBezTo>
                    <a:cubicBezTo>
                      <a:pt x="961880" y="591133"/>
                      <a:pt x="1031976" y="710485"/>
                      <a:pt x="1100177" y="830784"/>
                    </a:cubicBezTo>
                    <a:cubicBezTo>
                      <a:pt x="1115333" y="857307"/>
                      <a:pt x="1126700" y="856360"/>
                      <a:pt x="1150381" y="843098"/>
                    </a:cubicBezTo>
                    <a:cubicBezTo>
                      <a:pt x="1415607" y="689646"/>
                      <a:pt x="1681781" y="537140"/>
                      <a:pt x="1947955" y="383688"/>
                    </a:cubicBezTo>
                    <a:cubicBezTo>
                      <a:pt x="2155400" y="263389"/>
                      <a:pt x="2361898" y="143090"/>
                      <a:pt x="2568395" y="20896"/>
                    </a:cubicBezTo>
                    <a:cubicBezTo>
                      <a:pt x="2611968" y="-4679"/>
                      <a:pt x="2646069" y="-8468"/>
                      <a:pt x="2692484" y="19002"/>
                    </a:cubicBezTo>
                    <a:cubicBezTo>
                      <a:pt x="2964341" y="180032"/>
                      <a:pt x="3239040" y="338221"/>
                      <a:pt x="3512791" y="496409"/>
                    </a:cubicBezTo>
                    <a:cubicBezTo>
                      <a:pt x="3536472" y="509671"/>
                      <a:pt x="3545944" y="524826"/>
                      <a:pt x="3545944" y="552296"/>
                    </a:cubicBezTo>
                    <a:cubicBezTo>
                      <a:pt x="3545944" y="877199"/>
                      <a:pt x="3545944" y="1203049"/>
                      <a:pt x="3546892" y="1527951"/>
                    </a:cubicBezTo>
                    <a:cubicBezTo>
                      <a:pt x="3546892" y="1552579"/>
                      <a:pt x="3539314" y="1566788"/>
                      <a:pt x="3516580" y="1580049"/>
                    </a:cubicBezTo>
                    <a:cubicBezTo>
                      <a:pt x="3154735" y="1787494"/>
                      <a:pt x="2793838" y="1996834"/>
                      <a:pt x="2432940" y="2205226"/>
                    </a:cubicBezTo>
                    <a:cubicBezTo>
                      <a:pt x="2308852" y="2277216"/>
                      <a:pt x="2185711" y="2349206"/>
                      <a:pt x="2060676" y="2419302"/>
                    </a:cubicBezTo>
                    <a:cubicBezTo>
                      <a:pt x="2035101" y="2433510"/>
                      <a:pt x="2033206" y="2444877"/>
                      <a:pt x="2047415" y="2469505"/>
                    </a:cubicBezTo>
                    <a:cubicBezTo>
                      <a:pt x="2185711" y="2707262"/>
                      <a:pt x="2323061" y="2946913"/>
                      <a:pt x="2459463" y="3185617"/>
                    </a:cubicBezTo>
                    <a:cubicBezTo>
                      <a:pt x="2465147" y="3196037"/>
                      <a:pt x="2481249" y="3206456"/>
                      <a:pt x="2471777" y="3217823"/>
                    </a:cubicBezTo>
                    <a:cubicBezTo>
                      <a:pt x="2460410" y="3232031"/>
                      <a:pt x="2446202" y="3216876"/>
                      <a:pt x="2432940" y="3214034"/>
                    </a:cubicBezTo>
                    <a:cubicBezTo>
                      <a:pt x="2279488" y="3173303"/>
                      <a:pt x="2126035" y="3132571"/>
                      <a:pt x="1972583" y="3091840"/>
                    </a:cubicBezTo>
                    <a:cubicBezTo>
                      <a:pt x="1721565" y="3024587"/>
                      <a:pt x="1470547" y="2956386"/>
                      <a:pt x="1218582" y="2889131"/>
                    </a:cubicBezTo>
                    <a:cubicBezTo>
                      <a:pt x="973247" y="2823772"/>
                      <a:pt x="727913" y="2759360"/>
                      <a:pt x="482578" y="2694001"/>
                    </a:cubicBezTo>
                    <a:cubicBezTo>
                      <a:pt x="351859" y="2658953"/>
                      <a:pt x="221141" y="2622011"/>
                      <a:pt x="90422" y="2586963"/>
                    </a:cubicBezTo>
                    <a:cubicBezTo>
                      <a:pt x="61057" y="2578438"/>
                      <a:pt x="19379" y="2586015"/>
                      <a:pt x="4223" y="2559493"/>
                    </a:cubicBezTo>
                    <a:cubicBezTo>
                      <a:pt x="-9985" y="2532970"/>
                      <a:pt x="15590" y="2500764"/>
                      <a:pt x="23168" y="2471400"/>
                    </a:cubicBezTo>
                    <a:cubicBezTo>
                      <a:pt x="89475" y="2218487"/>
                      <a:pt x="154834" y="1965575"/>
                      <a:pt x="222088" y="1712663"/>
                    </a:cubicBezTo>
                    <a:cubicBezTo>
                      <a:pt x="294078" y="1442700"/>
                      <a:pt x="367015" y="1172737"/>
                      <a:pt x="439952" y="902774"/>
                    </a:cubicBezTo>
                    <a:cubicBezTo>
                      <a:pt x="500576" y="678279"/>
                      <a:pt x="562146" y="453784"/>
                      <a:pt x="621822" y="229288"/>
                    </a:cubicBezTo>
                    <a:cubicBezTo>
                      <a:pt x="635083" y="180032"/>
                      <a:pt x="643609" y="131723"/>
                      <a:pt x="666342" y="7962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89">
                <a:extLst>
                  <a:ext uri="{FF2B5EF4-FFF2-40B4-BE49-F238E27FC236}">
                    <a16:creationId xmlns:a16="http://schemas.microsoft.com/office/drawing/2014/main" id="{9EDF0576-AB46-4010-B766-BDC9024CE4A4}"/>
                  </a:ext>
                </a:extLst>
              </p:cNvPr>
              <p:cNvSpPr/>
              <p:nvPr/>
            </p:nvSpPr>
            <p:spPr>
              <a:xfrm>
                <a:off x="6135784" y="3624216"/>
                <a:ext cx="3533196" cy="3220608"/>
              </a:xfrm>
              <a:custGeom>
                <a:avLst/>
                <a:gdLst>
                  <a:gd name="connsiteX0" fmla="*/ 2881497 w 3533196"/>
                  <a:gd name="connsiteY0" fmla="*/ 96533 h 3220607"/>
                  <a:gd name="connsiteX1" fmla="*/ 2935489 w 3533196"/>
                  <a:gd name="connsiteY1" fmla="*/ 288823 h 3220607"/>
                  <a:gd name="connsiteX2" fmla="*/ 3463100 w 3533196"/>
                  <a:gd name="connsiteY2" fmla="*/ 2260024 h 3220607"/>
                  <a:gd name="connsiteX3" fmla="*/ 3533196 w 3533196"/>
                  <a:gd name="connsiteY3" fmla="*/ 2513884 h 3220607"/>
                  <a:gd name="connsiteX4" fmla="*/ 3490571 w 3533196"/>
                  <a:gd name="connsiteY4" fmla="*/ 2588716 h 3220607"/>
                  <a:gd name="connsiteX5" fmla="*/ 3267022 w 3533196"/>
                  <a:gd name="connsiteY5" fmla="*/ 2645550 h 3220607"/>
                  <a:gd name="connsiteX6" fmla="*/ 2715730 w 3533196"/>
                  <a:gd name="connsiteY6" fmla="*/ 2794266 h 3220607"/>
                  <a:gd name="connsiteX7" fmla="*/ 1773229 w 3533196"/>
                  <a:gd name="connsiteY7" fmla="*/ 3044337 h 3220607"/>
                  <a:gd name="connsiteX8" fmla="*/ 1104479 w 3533196"/>
                  <a:gd name="connsiteY8" fmla="*/ 3223365 h 3220607"/>
                  <a:gd name="connsiteX9" fmla="*/ 1066589 w 3533196"/>
                  <a:gd name="connsiteY9" fmla="*/ 3224312 h 3220607"/>
                  <a:gd name="connsiteX10" fmla="*/ 1190678 w 3533196"/>
                  <a:gd name="connsiteY10" fmla="*/ 3007395 h 3220607"/>
                  <a:gd name="connsiteX11" fmla="*/ 1506108 w 3533196"/>
                  <a:gd name="connsiteY11" fmla="*/ 2467469 h 3220607"/>
                  <a:gd name="connsiteX12" fmla="*/ 1494741 w 3533196"/>
                  <a:gd name="connsiteY12" fmla="*/ 2437158 h 3220607"/>
                  <a:gd name="connsiteX13" fmla="*/ 616651 w 3533196"/>
                  <a:gd name="connsiteY13" fmla="*/ 1931333 h 3220607"/>
                  <a:gd name="connsiteX14" fmla="*/ 45467 w 3533196"/>
                  <a:gd name="connsiteY14" fmla="*/ 1603589 h 3220607"/>
                  <a:gd name="connsiteX15" fmla="*/ 0 w 3533196"/>
                  <a:gd name="connsiteY15" fmla="*/ 1524968 h 3220607"/>
                  <a:gd name="connsiteX16" fmla="*/ 947 w 3533196"/>
                  <a:gd name="connsiteY16" fmla="*/ 558786 h 3220607"/>
                  <a:gd name="connsiteX17" fmla="*/ 32206 w 3533196"/>
                  <a:gd name="connsiteY17" fmla="*/ 498162 h 3220607"/>
                  <a:gd name="connsiteX18" fmla="*/ 472672 w 3533196"/>
                  <a:gd name="connsiteY18" fmla="*/ 245250 h 3220607"/>
                  <a:gd name="connsiteX19" fmla="*/ 879984 w 3533196"/>
                  <a:gd name="connsiteY19" fmla="*/ 7493 h 3220607"/>
                  <a:gd name="connsiteX20" fmla="*/ 934923 w 3533196"/>
                  <a:gd name="connsiteY20" fmla="*/ 12229 h 3220607"/>
                  <a:gd name="connsiteX21" fmla="*/ 1524105 w 3533196"/>
                  <a:gd name="connsiteY21" fmla="*/ 351341 h 3220607"/>
                  <a:gd name="connsiteX22" fmla="*/ 2389880 w 3533196"/>
                  <a:gd name="connsiteY22" fmla="*/ 853377 h 3220607"/>
                  <a:gd name="connsiteX23" fmla="*/ 2445768 w 3533196"/>
                  <a:gd name="connsiteY23" fmla="*/ 829696 h 3220607"/>
                  <a:gd name="connsiteX24" fmla="*/ 2852132 w 3533196"/>
                  <a:gd name="connsiteY24" fmla="*/ 125898 h 3220607"/>
                  <a:gd name="connsiteX25" fmla="*/ 2881497 w 3533196"/>
                  <a:gd name="connsiteY25" fmla="*/ 96533 h 3220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533196" h="3220607">
                    <a:moveTo>
                      <a:pt x="2881497" y="96533"/>
                    </a:moveTo>
                    <a:cubicBezTo>
                      <a:pt x="2899494" y="160946"/>
                      <a:pt x="2917492" y="225358"/>
                      <a:pt x="2935489" y="288823"/>
                    </a:cubicBezTo>
                    <a:cubicBezTo>
                      <a:pt x="3111676" y="946206"/>
                      <a:pt x="3286914" y="1602641"/>
                      <a:pt x="3463100" y="2260024"/>
                    </a:cubicBezTo>
                    <a:cubicBezTo>
                      <a:pt x="3485834" y="2345276"/>
                      <a:pt x="3506674" y="2430527"/>
                      <a:pt x="3533196" y="2513884"/>
                    </a:cubicBezTo>
                    <a:cubicBezTo>
                      <a:pt x="3548352" y="2560299"/>
                      <a:pt x="3533196" y="2582085"/>
                      <a:pt x="3490571" y="2588716"/>
                    </a:cubicBezTo>
                    <a:cubicBezTo>
                      <a:pt x="3413844" y="2601030"/>
                      <a:pt x="3340907" y="2625658"/>
                      <a:pt x="3267022" y="2645550"/>
                    </a:cubicBezTo>
                    <a:cubicBezTo>
                      <a:pt x="3083258" y="2694806"/>
                      <a:pt x="2900442" y="2746904"/>
                      <a:pt x="2715730" y="2794266"/>
                    </a:cubicBezTo>
                    <a:cubicBezTo>
                      <a:pt x="2401247" y="2875729"/>
                      <a:pt x="2087711" y="2961927"/>
                      <a:pt x="1773229" y="3044337"/>
                    </a:cubicBezTo>
                    <a:cubicBezTo>
                      <a:pt x="1549680" y="3103066"/>
                      <a:pt x="1328027" y="3163689"/>
                      <a:pt x="1104479" y="3223365"/>
                    </a:cubicBezTo>
                    <a:cubicBezTo>
                      <a:pt x="1094059" y="3226207"/>
                      <a:pt x="1084587" y="3234732"/>
                      <a:pt x="1066589" y="3224312"/>
                    </a:cubicBezTo>
                    <a:cubicBezTo>
                      <a:pt x="1108268" y="3151375"/>
                      <a:pt x="1148999" y="3079385"/>
                      <a:pt x="1190678" y="3007395"/>
                    </a:cubicBezTo>
                    <a:cubicBezTo>
                      <a:pt x="1294874" y="2827419"/>
                      <a:pt x="1400017" y="2647444"/>
                      <a:pt x="1506108" y="2467469"/>
                    </a:cubicBezTo>
                    <a:cubicBezTo>
                      <a:pt x="1516527" y="2449472"/>
                      <a:pt x="1510844" y="2446630"/>
                      <a:pt x="1494741" y="2437158"/>
                    </a:cubicBezTo>
                    <a:cubicBezTo>
                      <a:pt x="1202044" y="2269497"/>
                      <a:pt x="909348" y="2099941"/>
                      <a:pt x="616651" y="1931333"/>
                    </a:cubicBezTo>
                    <a:cubicBezTo>
                      <a:pt x="426257" y="1821454"/>
                      <a:pt x="236809" y="1712521"/>
                      <a:pt x="45467" y="1603589"/>
                    </a:cubicBezTo>
                    <a:cubicBezTo>
                      <a:pt x="13261" y="1585591"/>
                      <a:pt x="0" y="1563805"/>
                      <a:pt x="0" y="1524968"/>
                    </a:cubicBezTo>
                    <a:cubicBezTo>
                      <a:pt x="1894" y="1202907"/>
                      <a:pt x="1894" y="880846"/>
                      <a:pt x="947" y="558786"/>
                    </a:cubicBezTo>
                    <a:cubicBezTo>
                      <a:pt x="947" y="531316"/>
                      <a:pt x="5683" y="513318"/>
                      <a:pt x="32206" y="498162"/>
                    </a:cubicBezTo>
                    <a:cubicBezTo>
                      <a:pt x="179975" y="414805"/>
                      <a:pt x="326797" y="329554"/>
                      <a:pt x="472672" y="245250"/>
                    </a:cubicBezTo>
                    <a:cubicBezTo>
                      <a:pt x="609074" y="166629"/>
                      <a:pt x="745476" y="88008"/>
                      <a:pt x="879984" y="7493"/>
                    </a:cubicBezTo>
                    <a:cubicBezTo>
                      <a:pt x="903665" y="-6715"/>
                      <a:pt x="916926" y="1810"/>
                      <a:pt x="934923" y="12229"/>
                    </a:cubicBezTo>
                    <a:cubicBezTo>
                      <a:pt x="1131002" y="124951"/>
                      <a:pt x="1328027" y="237672"/>
                      <a:pt x="1524105" y="351341"/>
                    </a:cubicBezTo>
                    <a:cubicBezTo>
                      <a:pt x="1813012" y="518054"/>
                      <a:pt x="2101920" y="684768"/>
                      <a:pt x="2389880" y="853377"/>
                    </a:cubicBezTo>
                    <a:cubicBezTo>
                      <a:pt x="2424928" y="874216"/>
                      <a:pt x="2432506" y="852429"/>
                      <a:pt x="2445768" y="829696"/>
                    </a:cubicBezTo>
                    <a:cubicBezTo>
                      <a:pt x="2581222" y="594781"/>
                      <a:pt x="2716677" y="359866"/>
                      <a:pt x="2852132" y="125898"/>
                    </a:cubicBezTo>
                    <a:cubicBezTo>
                      <a:pt x="2858763" y="116426"/>
                      <a:pt x="2861605" y="103164"/>
                      <a:pt x="2881497" y="9653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90">
                <a:extLst>
                  <a:ext uri="{FF2B5EF4-FFF2-40B4-BE49-F238E27FC236}">
                    <a16:creationId xmlns:a16="http://schemas.microsoft.com/office/drawing/2014/main" id="{93D7FDBB-A620-48D0-8758-3699E8644225}"/>
                  </a:ext>
                </a:extLst>
              </p:cNvPr>
              <p:cNvSpPr/>
              <p:nvPr/>
            </p:nvSpPr>
            <p:spPr>
              <a:xfrm>
                <a:off x="4288671" y="-366"/>
                <a:ext cx="3608975" cy="4073122"/>
              </a:xfrm>
              <a:custGeom>
                <a:avLst/>
                <a:gdLst>
                  <a:gd name="connsiteX0" fmla="*/ 0 w 3608975"/>
                  <a:gd name="connsiteY0" fmla="*/ 1789698 h 4073121"/>
                  <a:gd name="connsiteX1" fmla="*/ 141138 w 3608975"/>
                  <a:gd name="connsiteY1" fmla="*/ 1647612 h 4073121"/>
                  <a:gd name="connsiteX2" fmla="*/ 1592306 w 3608975"/>
                  <a:gd name="connsiteY2" fmla="*/ 213495 h 4073121"/>
                  <a:gd name="connsiteX3" fmla="*/ 1777965 w 3608975"/>
                  <a:gd name="connsiteY3" fmla="*/ 25942 h 4073121"/>
                  <a:gd name="connsiteX4" fmla="*/ 1864164 w 3608975"/>
                  <a:gd name="connsiteY4" fmla="*/ 25942 h 4073121"/>
                  <a:gd name="connsiteX5" fmla="*/ 2024247 w 3608975"/>
                  <a:gd name="connsiteY5" fmla="*/ 191708 h 4073121"/>
                  <a:gd name="connsiteX6" fmla="*/ 2426823 w 3608975"/>
                  <a:gd name="connsiteY6" fmla="*/ 597126 h 4073121"/>
                  <a:gd name="connsiteX7" fmla="*/ 3111676 w 3608975"/>
                  <a:gd name="connsiteY7" fmla="*/ 1292398 h 4073121"/>
                  <a:gd name="connsiteX8" fmla="*/ 3597608 w 3608975"/>
                  <a:gd name="connsiteY8" fmla="*/ 1784962 h 4073121"/>
                  <a:gd name="connsiteX9" fmla="*/ 3617500 w 3608975"/>
                  <a:gd name="connsiteY9" fmla="*/ 1817168 h 4073121"/>
                  <a:gd name="connsiteX10" fmla="*/ 3367430 w 3608975"/>
                  <a:gd name="connsiteY10" fmla="*/ 1817168 h 4073121"/>
                  <a:gd name="connsiteX11" fmla="*/ 2742253 w 3608975"/>
                  <a:gd name="connsiteY11" fmla="*/ 1810537 h 4073121"/>
                  <a:gd name="connsiteX12" fmla="*/ 2721414 w 3608975"/>
                  <a:gd name="connsiteY12" fmla="*/ 1835165 h 4073121"/>
                  <a:gd name="connsiteX13" fmla="*/ 2716677 w 3608975"/>
                  <a:gd name="connsiteY13" fmla="*/ 2847762 h 4073121"/>
                  <a:gd name="connsiteX14" fmla="*/ 2714783 w 3608975"/>
                  <a:gd name="connsiteY14" fmla="*/ 3506093 h 4073121"/>
                  <a:gd name="connsiteX15" fmla="*/ 2669316 w 3608975"/>
                  <a:gd name="connsiteY15" fmla="*/ 3584713 h 4073121"/>
                  <a:gd name="connsiteX16" fmla="*/ 1829116 w 3608975"/>
                  <a:gd name="connsiteY16" fmla="*/ 4062121 h 4073121"/>
                  <a:gd name="connsiteX17" fmla="*/ 1760915 w 3608975"/>
                  <a:gd name="connsiteY17" fmla="*/ 4064963 h 4073121"/>
                  <a:gd name="connsiteX18" fmla="*/ 1322344 w 3608975"/>
                  <a:gd name="connsiteY18" fmla="*/ 3807314 h 4073121"/>
                  <a:gd name="connsiteX19" fmla="*/ 914084 w 3608975"/>
                  <a:gd name="connsiteY19" fmla="*/ 3571452 h 4073121"/>
                  <a:gd name="connsiteX20" fmla="*/ 891350 w 3608975"/>
                  <a:gd name="connsiteY20" fmla="*/ 3521248 h 4073121"/>
                  <a:gd name="connsiteX21" fmla="*/ 894192 w 3608975"/>
                  <a:gd name="connsiteY21" fmla="*/ 2841132 h 4073121"/>
                  <a:gd name="connsiteX22" fmla="*/ 901770 w 3608975"/>
                  <a:gd name="connsiteY22" fmla="*/ 1840849 h 4073121"/>
                  <a:gd name="connsiteX23" fmla="*/ 853461 w 3608975"/>
                  <a:gd name="connsiteY23" fmla="*/ 1803906 h 4073121"/>
                  <a:gd name="connsiteX24" fmla="*/ 39784 w 3608975"/>
                  <a:gd name="connsiteY24" fmla="*/ 1799170 h 4073121"/>
                  <a:gd name="connsiteX25" fmla="*/ 0 w 3608975"/>
                  <a:gd name="connsiteY25" fmla="*/ 1789698 h 4073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608975" h="4073121">
                    <a:moveTo>
                      <a:pt x="0" y="1789698"/>
                    </a:moveTo>
                    <a:cubicBezTo>
                      <a:pt x="47362" y="1742336"/>
                      <a:pt x="93777" y="1694027"/>
                      <a:pt x="141138" y="1647612"/>
                    </a:cubicBezTo>
                    <a:cubicBezTo>
                      <a:pt x="624230" y="1170205"/>
                      <a:pt x="1108268" y="691850"/>
                      <a:pt x="1592306" y="213495"/>
                    </a:cubicBezTo>
                    <a:cubicBezTo>
                      <a:pt x="1654824" y="151924"/>
                      <a:pt x="1719236" y="91301"/>
                      <a:pt x="1777965" y="25942"/>
                    </a:cubicBezTo>
                    <a:cubicBezTo>
                      <a:pt x="1811118" y="-10053"/>
                      <a:pt x="1836694" y="-7212"/>
                      <a:pt x="1864164" y="25942"/>
                    </a:cubicBezTo>
                    <a:cubicBezTo>
                      <a:pt x="1912473" y="86565"/>
                      <a:pt x="1970254" y="137716"/>
                      <a:pt x="2024247" y="191708"/>
                    </a:cubicBezTo>
                    <a:cubicBezTo>
                      <a:pt x="2157807" y="327163"/>
                      <a:pt x="2293262" y="461671"/>
                      <a:pt x="2426823" y="597126"/>
                    </a:cubicBezTo>
                    <a:cubicBezTo>
                      <a:pt x="2654160" y="830146"/>
                      <a:pt x="2883391" y="1060325"/>
                      <a:pt x="3111676" y="1292398"/>
                    </a:cubicBezTo>
                    <a:cubicBezTo>
                      <a:pt x="3272706" y="1457218"/>
                      <a:pt x="3435631" y="1620142"/>
                      <a:pt x="3597608" y="1784962"/>
                    </a:cubicBezTo>
                    <a:cubicBezTo>
                      <a:pt x="3605186" y="1792540"/>
                      <a:pt x="3617500" y="1796329"/>
                      <a:pt x="3617500" y="1817168"/>
                    </a:cubicBezTo>
                    <a:cubicBezTo>
                      <a:pt x="3534143" y="1817168"/>
                      <a:pt x="3450787" y="1818115"/>
                      <a:pt x="3367430" y="1817168"/>
                    </a:cubicBezTo>
                    <a:cubicBezTo>
                      <a:pt x="3159038" y="1815273"/>
                      <a:pt x="2950645" y="1813379"/>
                      <a:pt x="2742253" y="1810537"/>
                    </a:cubicBezTo>
                    <a:cubicBezTo>
                      <a:pt x="2721414" y="1810537"/>
                      <a:pt x="2721414" y="1816221"/>
                      <a:pt x="2721414" y="1835165"/>
                    </a:cubicBezTo>
                    <a:cubicBezTo>
                      <a:pt x="2720466" y="2172382"/>
                      <a:pt x="2718572" y="2510546"/>
                      <a:pt x="2716677" y="2847762"/>
                    </a:cubicBezTo>
                    <a:cubicBezTo>
                      <a:pt x="2715730" y="3067521"/>
                      <a:pt x="2714783" y="3286333"/>
                      <a:pt x="2714783" y="3506093"/>
                    </a:cubicBezTo>
                    <a:cubicBezTo>
                      <a:pt x="2714783" y="3543035"/>
                      <a:pt x="2702469" y="3564821"/>
                      <a:pt x="2669316" y="3584713"/>
                    </a:cubicBezTo>
                    <a:cubicBezTo>
                      <a:pt x="2388933" y="3741955"/>
                      <a:pt x="2109498" y="3902038"/>
                      <a:pt x="1829116" y="4062121"/>
                    </a:cubicBezTo>
                    <a:cubicBezTo>
                      <a:pt x="1805435" y="4075382"/>
                      <a:pt x="1787437" y="4081066"/>
                      <a:pt x="1760915" y="4064963"/>
                    </a:cubicBezTo>
                    <a:cubicBezTo>
                      <a:pt x="1615987" y="3977817"/>
                      <a:pt x="1469165" y="3892565"/>
                      <a:pt x="1322344" y="3807314"/>
                    </a:cubicBezTo>
                    <a:cubicBezTo>
                      <a:pt x="1186889" y="3727746"/>
                      <a:pt x="1051434" y="3648178"/>
                      <a:pt x="914084" y="3571452"/>
                    </a:cubicBezTo>
                    <a:cubicBezTo>
                      <a:pt x="890403" y="3558191"/>
                      <a:pt x="891350" y="3542087"/>
                      <a:pt x="891350" y="3521248"/>
                    </a:cubicBezTo>
                    <a:cubicBezTo>
                      <a:pt x="892298" y="3294858"/>
                      <a:pt x="893245" y="3068469"/>
                      <a:pt x="894192" y="2841132"/>
                    </a:cubicBezTo>
                    <a:cubicBezTo>
                      <a:pt x="896087" y="2507704"/>
                      <a:pt x="897981" y="2174276"/>
                      <a:pt x="901770" y="1840849"/>
                    </a:cubicBezTo>
                    <a:cubicBezTo>
                      <a:pt x="901770" y="1800118"/>
                      <a:pt x="879037" y="1803906"/>
                      <a:pt x="853461" y="1803906"/>
                    </a:cubicBezTo>
                    <a:cubicBezTo>
                      <a:pt x="582551" y="1802959"/>
                      <a:pt x="311641" y="1801065"/>
                      <a:pt x="39784" y="1799170"/>
                    </a:cubicBezTo>
                    <a:cubicBezTo>
                      <a:pt x="28417" y="1799170"/>
                      <a:pt x="15156" y="1803906"/>
                      <a:pt x="0" y="17896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2" name="Parallelogram 15">
              <a:extLst>
                <a:ext uri="{FF2B5EF4-FFF2-40B4-BE49-F238E27FC236}">
                  <a16:creationId xmlns:a16="http://schemas.microsoft.com/office/drawing/2014/main" id="{17331F79-30A0-4CDD-B81D-9A15C5607AF6}"/>
                </a:ext>
              </a:extLst>
            </p:cNvPr>
            <p:cNvSpPr/>
            <p:nvPr/>
          </p:nvSpPr>
          <p:spPr>
            <a:xfrm flipH="1">
              <a:off x="2295102" y="2549490"/>
              <a:ext cx="400895" cy="400895"/>
            </a:xfrm>
            <a:custGeom>
              <a:avLst/>
              <a:gdLst/>
              <a:ahLst/>
              <a:cxnLst/>
              <a:rect l="l" t="t" r="r" b="b"/>
              <a:pathLst>
                <a:path w="3242753" h="3227814">
                  <a:moveTo>
                    <a:pt x="1621376" y="1043635"/>
                  </a:moveTo>
                  <a:cubicBezTo>
                    <a:pt x="1557188" y="1043635"/>
                    <a:pt x="1505154" y="1095669"/>
                    <a:pt x="1505154" y="1159857"/>
                  </a:cubicBezTo>
                  <a:lnTo>
                    <a:pt x="1505154" y="1625483"/>
                  </a:lnTo>
                  <a:lnTo>
                    <a:pt x="1033577" y="1625483"/>
                  </a:lnTo>
                  <a:cubicBezTo>
                    <a:pt x="969389" y="1625483"/>
                    <a:pt x="917355" y="1677517"/>
                    <a:pt x="917355" y="1741705"/>
                  </a:cubicBezTo>
                  <a:cubicBezTo>
                    <a:pt x="917355" y="1805893"/>
                    <a:pt x="969389" y="1857927"/>
                    <a:pt x="1033577" y="1857927"/>
                  </a:cubicBezTo>
                  <a:lnTo>
                    <a:pt x="1614688" y="1857927"/>
                  </a:lnTo>
                  <a:lnTo>
                    <a:pt x="1619859" y="1856884"/>
                  </a:lnTo>
                  <a:cubicBezTo>
                    <a:pt x="1620361" y="1857187"/>
                    <a:pt x="1620868" y="1857190"/>
                    <a:pt x="1621376" y="1857190"/>
                  </a:cubicBezTo>
                  <a:cubicBezTo>
                    <a:pt x="1685564" y="1857190"/>
                    <a:pt x="1737598" y="1805156"/>
                    <a:pt x="1737598" y="1740968"/>
                  </a:cubicBezTo>
                  <a:lnTo>
                    <a:pt x="1737598" y="1159857"/>
                  </a:lnTo>
                  <a:cubicBezTo>
                    <a:pt x="1737598" y="1095669"/>
                    <a:pt x="1685564" y="1043635"/>
                    <a:pt x="1621376" y="1043635"/>
                  </a:cubicBezTo>
                  <a:close/>
                  <a:moveTo>
                    <a:pt x="1621376" y="628818"/>
                  </a:moveTo>
                  <a:cubicBezTo>
                    <a:pt x="2206882" y="628818"/>
                    <a:pt x="2681529" y="1103464"/>
                    <a:pt x="2681529" y="1688970"/>
                  </a:cubicBezTo>
                  <a:cubicBezTo>
                    <a:pt x="2681529" y="2274476"/>
                    <a:pt x="2206882" y="2749122"/>
                    <a:pt x="1621376" y="2749122"/>
                  </a:cubicBezTo>
                  <a:cubicBezTo>
                    <a:pt x="1035870" y="2749122"/>
                    <a:pt x="561223" y="2274476"/>
                    <a:pt x="561223" y="1688970"/>
                  </a:cubicBezTo>
                  <a:cubicBezTo>
                    <a:pt x="561223" y="1103464"/>
                    <a:pt x="1035870" y="628818"/>
                    <a:pt x="1621376" y="628818"/>
                  </a:cubicBezTo>
                  <a:close/>
                  <a:moveTo>
                    <a:pt x="1621376" y="424596"/>
                  </a:moveTo>
                  <a:cubicBezTo>
                    <a:pt x="923081" y="424596"/>
                    <a:pt x="357001" y="990676"/>
                    <a:pt x="357001" y="1688970"/>
                  </a:cubicBezTo>
                  <a:cubicBezTo>
                    <a:pt x="357001" y="2128645"/>
                    <a:pt x="581423" y="2515905"/>
                    <a:pt x="922189" y="2742109"/>
                  </a:cubicBezTo>
                  <a:lnTo>
                    <a:pt x="652992" y="3227814"/>
                  </a:lnTo>
                  <a:lnTo>
                    <a:pt x="911997" y="3227814"/>
                  </a:lnTo>
                  <a:lnTo>
                    <a:pt x="1121304" y="2850168"/>
                  </a:lnTo>
                  <a:cubicBezTo>
                    <a:pt x="1274563" y="2916691"/>
                    <a:pt x="1443689" y="2953344"/>
                    <a:pt x="1621376" y="2953344"/>
                  </a:cubicBezTo>
                  <a:cubicBezTo>
                    <a:pt x="1799063" y="2953344"/>
                    <a:pt x="1968189" y="2916691"/>
                    <a:pt x="2121449" y="2850168"/>
                  </a:cubicBezTo>
                  <a:lnTo>
                    <a:pt x="2330755" y="3227814"/>
                  </a:lnTo>
                  <a:lnTo>
                    <a:pt x="2589760" y="3227814"/>
                  </a:lnTo>
                  <a:lnTo>
                    <a:pt x="2320563" y="2742109"/>
                  </a:lnTo>
                  <a:cubicBezTo>
                    <a:pt x="2661329" y="2515905"/>
                    <a:pt x="2885751" y="2128645"/>
                    <a:pt x="2885751" y="1688970"/>
                  </a:cubicBezTo>
                  <a:cubicBezTo>
                    <a:pt x="2885751" y="990676"/>
                    <a:pt x="2319671" y="424596"/>
                    <a:pt x="1621376" y="424596"/>
                  </a:cubicBezTo>
                  <a:close/>
                  <a:moveTo>
                    <a:pt x="2599800" y="123238"/>
                  </a:moveTo>
                  <a:cubicBezTo>
                    <a:pt x="2434609" y="120698"/>
                    <a:pt x="2268460" y="180476"/>
                    <a:pt x="2139563" y="303161"/>
                  </a:cubicBezTo>
                  <a:lnTo>
                    <a:pt x="3057258" y="1232053"/>
                  </a:lnTo>
                  <a:cubicBezTo>
                    <a:pt x="3305736" y="977255"/>
                    <a:pt x="3304415" y="570405"/>
                    <a:pt x="3054287" y="317226"/>
                  </a:cubicBezTo>
                  <a:cubicBezTo>
                    <a:pt x="2929224" y="190636"/>
                    <a:pt x="2764991" y="125778"/>
                    <a:pt x="2599800" y="123238"/>
                  </a:cubicBezTo>
                  <a:close/>
                  <a:moveTo>
                    <a:pt x="642953" y="123238"/>
                  </a:moveTo>
                  <a:cubicBezTo>
                    <a:pt x="477762" y="125778"/>
                    <a:pt x="313529" y="190636"/>
                    <a:pt x="188466" y="317226"/>
                  </a:cubicBezTo>
                  <a:cubicBezTo>
                    <a:pt x="-61662" y="570405"/>
                    <a:pt x="-62983" y="977255"/>
                    <a:pt x="185495" y="1232053"/>
                  </a:cubicBezTo>
                  <a:lnTo>
                    <a:pt x="1103190" y="303161"/>
                  </a:lnTo>
                  <a:cubicBezTo>
                    <a:pt x="974294" y="180476"/>
                    <a:pt x="808144" y="120698"/>
                    <a:pt x="642953" y="123238"/>
                  </a:cubicBezTo>
                  <a:close/>
                  <a:moveTo>
                    <a:pt x="1722692" y="0"/>
                  </a:moveTo>
                  <a:lnTo>
                    <a:pt x="1520061" y="0"/>
                  </a:lnTo>
                  <a:cubicBezTo>
                    <a:pt x="1440152" y="0"/>
                    <a:pt x="1375373" y="64779"/>
                    <a:pt x="1375373" y="144688"/>
                  </a:cubicBezTo>
                  <a:lnTo>
                    <a:pt x="1375373" y="289376"/>
                  </a:lnTo>
                  <a:lnTo>
                    <a:pt x="1867380" y="289376"/>
                  </a:lnTo>
                  <a:lnTo>
                    <a:pt x="1867380" y="144688"/>
                  </a:lnTo>
                  <a:cubicBezTo>
                    <a:pt x="1867380" y="64779"/>
                    <a:pt x="1802601" y="0"/>
                    <a:pt x="17226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/>
            </a:p>
          </p:txBody>
        </p:sp>
        <p:sp>
          <p:nvSpPr>
            <p:cNvPr id="43" name="Rectangle 16">
              <a:extLst>
                <a:ext uri="{FF2B5EF4-FFF2-40B4-BE49-F238E27FC236}">
                  <a16:creationId xmlns:a16="http://schemas.microsoft.com/office/drawing/2014/main" id="{E07B1CE2-6251-465C-A8C1-6017A519989E}"/>
                </a:ext>
              </a:extLst>
            </p:cNvPr>
            <p:cNvSpPr/>
            <p:nvPr/>
          </p:nvSpPr>
          <p:spPr>
            <a:xfrm rot="2700000">
              <a:off x="1217726" y="4562085"/>
              <a:ext cx="265920" cy="476745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/>
            </a:p>
          </p:txBody>
        </p:sp>
        <p:sp>
          <p:nvSpPr>
            <p:cNvPr id="44" name="Rectangle 9">
              <a:extLst>
                <a:ext uri="{FF2B5EF4-FFF2-40B4-BE49-F238E27FC236}">
                  <a16:creationId xmlns:a16="http://schemas.microsoft.com/office/drawing/2014/main" id="{7EA33875-B661-48D2-B163-5B063EA96867}"/>
                </a:ext>
              </a:extLst>
            </p:cNvPr>
            <p:cNvSpPr/>
            <p:nvPr/>
          </p:nvSpPr>
          <p:spPr>
            <a:xfrm>
              <a:off x="3548745" y="4622819"/>
              <a:ext cx="379532" cy="355275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1D3FB3F7-8CE7-4ADA-B9A6-4A76A0802684}"/>
              </a:ext>
            </a:extLst>
          </p:cNvPr>
          <p:cNvSpPr/>
          <p:nvPr/>
        </p:nvSpPr>
        <p:spPr>
          <a:xfrm>
            <a:off x="7576771" y="1630729"/>
            <a:ext cx="72000" cy="12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4C239AD3-18A5-46F3-A68E-182818CAB356}"/>
              </a:ext>
            </a:extLst>
          </p:cNvPr>
          <p:cNvSpPr/>
          <p:nvPr/>
        </p:nvSpPr>
        <p:spPr>
          <a:xfrm>
            <a:off x="7576771" y="3312099"/>
            <a:ext cx="72000" cy="12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E284B44B-D13C-4BDE-9B5C-3E8CA6DF6A70}"/>
              </a:ext>
            </a:extLst>
          </p:cNvPr>
          <p:cNvSpPr/>
          <p:nvPr/>
        </p:nvSpPr>
        <p:spPr>
          <a:xfrm>
            <a:off x="7567648" y="4989651"/>
            <a:ext cx="72000" cy="12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CFBCEF46-1385-4D11-8B3D-EB11CBCDDFB4}"/>
              </a:ext>
            </a:extLst>
          </p:cNvPr>
          <p:cNvGrpSpPr/>
          <p:nvPr/>
        </p:nvGrpSpPr>
        <p:grpSpPr>
          <a:xfrm>
            <a:off x="7892025" y="1614399"/>
            <a:ext cx="3479199" cy="1292661"/>
            <a:chOff x="7892025" y="1572049"/>
            <a:chExt cx="3479199" cy="1292661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CE664FC-F8A7-4900-BD2F-BBCB3C5BD9E0}"/>
                </a:ext>
              </a:extLst>
            </p:cNvPr>
            <p:cNvSpPr txBox="1"/>
            <p:nvPr/>
          </p:nvSpPr>
          <p:spPr>
            <a:xfrm>
              <a:off x="7892025" y="1572049"/>
              <a:ext cx="34791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BA3CD16-3786-4DD9-B62B-C2962963893D}"/>
                </a:ext>
              </a:extLst>
            </p:cNvPr>
            <p:cNvSpPr txBox="1"/>
            <p:nvPr/>
          </p:nvSpPr>
          <p:spPr>
            <a:xfrm>
              <a:off x="8187120" y="2264546"/>
              <a:ext cx="31841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10113EF-AC0E-4E9D-AC45-0BA272DD43EB}"/>
                </a:ext>
              </a:extLst>
            </p:cNvPr>
            <p:cNvSpPr txBox="1"/>
            <p:nvPr/>
          </p:nvSpPr>
          <p:spPr>
            <a:xfrm>
              <a:off x="8187120" y="2587711"/>
              <a:ext cx="31841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146731CE-5634-4F77-82B7-B73AC2631390}"/>
              </a:ext>
            </a:extLst>
          </p:cNvPr>
          <p:cNvSpPr txBox="1"/>
          <p:nvPr/>
        </p:nvSpPr>
        <p:spPr>
          <a:xfrm>
            <a:off x="5697967" y="1968342"/>
            <a:ext cx="1869681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accent2"/>
                </a:solidFill>
                <a:cs typeface="Arial" pitchFamily="34" charset="0"/>
              </a:rPr>
              <a:t>ALLPPT Layout Clean Text Slide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DBEC1EA-3B81-4190-920D-8E765FDDB9F7}"/>
              </a:ext>
            </a:extLst>
          </p:cNvPr>
          <p:cNvSpPr txBox="1"/>
          <p:nvPr/>
        </p:nvSpPr>
        <p:spPr>
          <a:xfrm>
            <a:off x="5697967" y="3647803"/>
            <a:ext cx="1869681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accent4"/>
                </a:solidFill>
                <a:cs typeface="Arial" pitchFamily="34" charset="0"/>
              </a:rPr>
              <a:t>ALLPPT Layout Clean Text Slide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22482A2-ACC7-448D-9D12-CA5A4A99E8D3}"/>
              </a:ext>
            </a:extLst>
          </p:cNvPr>
          <p:cNvSpPr txBox="1"/>
          <p:nvPr/>
        </p:nvSpPr>
        <p:spPr>
          <a:xfrm>
            <a:off x="5697967" y="5327264"/>
            <a:ext cx="1869681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accent3"/>
                </a:solidFill>
                <a:cs typeface="Arial" pitchFamily="34" charset="0"/>
              </a:rPr>
              <a:t>ALLPPT Layout Clean Text Slide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E795A5FA-3E6B-401E-A4C2-681A5EDAAF1A}"/>
              </a:ext>
            </a:extLst>
          </p:cNvPr>
          <p:cNvGrpSpPr/>
          <p:nvPr/>
        </p:nvGrpSpPr>
        <p:grpSpPr>
          <a:xfrm>
            <a:off x="7892025" y="3293860"/>
            <a:ext cx="3479199" cy="1292661"/>
            <a:chOff x="7892025" y="1572049"/>
            <a:chExt cx="3479199" cy="1292661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A5A51C8-584F-4FC6-960A-76EB5A004F92}"/>
                </a:ext>
              </a:extLst>
            </p:cNvPr>
            <p:cNvSpPr txBox="1"/>
            <p:nvPr/>
          </p:nvSpPr>
          <p:spPr>
            <a:xfrm>
              <a:off x="7892025" y="1572049"/>
              <a:ext cx="34791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7A364F0-BAD0-4D7A-A286-B72FB5FB7E34}"/>
                </a:ext>
              </a:extLst>
            </p:cNvPr>
            <p:cNvSpPr txBox="1"/>
            <p:nvPr/>
          </p:nvSpPr>
          <p:spPr>
            <a:xfrm>
              <a:off x="8187120" y="2264546"/>
              <a:ext cx="31841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111E925-C49E-4743-A84E-7570DF389D7A}"/>
                </a:ext>
              </a:extLst>
            </p:cNvPr>
            <p:cNvSpPr txBox="1"/>
            <p:nvPr/>
          </p:nvSpPr>
          <p:spPr>
            <a:xfrm>
              <a:off x="8187120" y="2587711"/>
              <a:ext cx="31841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B05ED4D6-D959-49B3-89E4-BBD0673AE3EF}"/>
              </a:ext>
            </a:extLst>
          </p:cNvPr>
          <p:cNvGrpSpPr/>
          <p:nvPr/>
        </p:nvGrpSpPr>
        <p:grpSpPr>
          <a:xfrm>
            <a:off x="7892025" y="4973321"/>
            <a:ext cx="3479199" cy="1292661"/>
            <a:chOff x="7892025" y="1572049"/>
            <a:chExt cx="3479199" cy="1292661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EAC234F-B162-4DF5-8886-4DE93A85D5B1}"/>
                </a:ext>
              </a:extLst>
            </p:cNvPr>
            <p:cNvSpPr txBox="1"/>
            <p:nvPr/>
          </p:nvSpPr>
          <p:spPr>
            <a:xfrm>
              <a:off x="7892025" y="1572049"/>
              <a:ext cx="34791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3DB7221-9355-4AEE-AD54-FF141D3E8148}"/>
                </a:ext>
              </a:extLst>
            </p:cNvPr>
            <p:cNvSpPr txBox="1"/>
            <p:nvPr/>
          </p:nvSpPr>
          <p:spPr>
            <a:xfrm>
              <a:off x="8187120" y="2264546"/>
              <a:ext cx="31841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B826865-4980-40A8-9FEE-BBAA7E027787}"/>
                </a:ext>
              </a:extLst>
            </p:cNvPr>
            <p:cNvSpPr txBox="1"/>
            <p:nvPr/>
          </p:nvSpPr>
          <p:spPr>
            <a:xfrm>
              <a:off x="8187120" y="2587711"/>
              <a:ext cx="31841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E64145-C5B0-4982-ABD8-88439BD0D1F3}"/>
              </a:ext>
            </a:extLst>
          </p:cNvPr>
          <p:cNvSpPr txBox="1"/>
          <p:nvPr/>
        </p:nvSpPr>
        <p:spPr>
          <a:xfrm>
            <a:off x="8119248" y="433630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308B56-4979-481E-A3A2-469677B6105B}"/>
              </a:ext>
            </a:extLst>
          </p:cNvPr>
          <p:cNvSpPr txBox="1"/>
          <p:nvPr/>
        </p:nvSpPr>
        <p:spPr>
          <a:xfrm>
            <a:off x="8119248" y="1080792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2E470B-BB62-4DBA-8543-2099F39E8ECC}"/>
              </a:ext>
            </a:extLst>
          </p:cNvPr>
          <p:cNvSpPr txBox="1"/>
          <p:nvPr/>
        </p:nvSpPr>
        <p:spPr>
          <a:xfrm>
            <a:off x="8629178" y="2629145"/>
            <a:ext cx="305687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ALLPPT </a:t>
            </a:r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0D8B89-627A-4614-9A08-10A788AC19DA}"/>
              </a:ext>
            </a:extLst>
          </p:cNvPr>
          <p:cNvSpPr txBox="1"/>
          <p:nvPr/>
        </p:nvSpPr>
        <p:spPr>
          <a:xfrm>
            <a:off x="8629178" y="3931380"/>
            <a:ext cx="305687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utoShape 12">
            <a:extLst>
              <a:ext uri="{FF2B5EF4-FFF2-40B4-BE49-F238E27FC236}">
                <a16:creationId xmlns:a16="http://schemas.microsoft.com/office/drawing/2014/main" id="{FC2A9630-6632-4FCF-A8F1-BBC16453E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5" y="2552700"/>
            <a:ext cx="10506075" cy="2727292"/>
          </a:xfrm>
          <a:prstGeom prst="rightArrow">
            <a:avLst>
              <a:gd name="adj1" fmla="val 64144"/>
              <a:gd name="adj2" fmla="val 58161"/>
            </a:avLst>
          </a:prstGeom>
          <a:solidFill>
            <a:schemeClr val="accent6">
              <a:lumMod val="20000"/>
              <a:lumOff val="80000"/>
              <a:alpha val="5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7E0973AD-34FF-4BF8-A00F-B880EB1B15A5}"/>
              </a:ext>
            </a:extLst>
          </p:cNvPr>
          <p:cNvSpPr/>
          <p:nvPr/>
        </p:nvSpPr>
        <p:spPr>
          <a:xfrm>
            <a:off x="3550190" y="3302720"/>
            <a:ext cx="1918178" cy="1208982"/>
          </a:xfrm>
          <a:prstGeom prst="chevron">
            <a:avLst>
              <a:gd name="adj" fmla="val 25577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D57BD6B7-A105-444C-9D59-6B0FB5D0436F}"/>
              </a:ext>
            </a:extLst>
          </p:cNvPr>
          <p:cNvSpPr/>
          <p:nvPr/>
        </p:nvSpPr>
        <p:spPr>
          <a:xfrm>
            <a:off x="5668994" y="3302720"/>
            <a:ext cx="1918178" cy="1208982"/>
          </a:xfrm>
          <a:prstGeom prst="chevron">
            <a:avLst>
              <a:gd name="adj" fmla="val 27152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8CC578F5-1070-4195-A0F7-AD204B3068E9}"/>
              </a:ext>
            </a:extLst>
          </p:cNvPr>
          <p:cNvSpPr/>
          <p:nvPr/>
        </p:nvSpPr>
        <p:spPr>
          <a:xfrm>
            <a:off x="7787798" y="3302720"/>
            <a:ext cx="1918178" cy="1208982"/>
          </a:xfrm>
          <a:prstGeom prst="chevron">
            <a:avLst>
              <a:gd name="adj" fmla="val 27152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80B09905-C383-4356-A876-BDCEB027DE06}"/>
              </a:ext>
            </a:extLst>
          </p:cNvPr>
          <p:cNvSpPr/>
          <p:nvPr/>
        </p:nvSpPr>
        <p:spPr>
          <a:xfrm>
            <a:off x="1431386" y="3302720"/>
            <a:ext cx="1918178" cy="1208982"/>
          </a:xfrm>
          <a:prstGeom prst="chevron">
            <a:avLst>
              <a:gd name="adj" fmla="val 27152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785D131-845D-4526-8871-1ACFF3272FE9}"/>
              </a:ext>
            </a:extLst>
          </p:cNvPr>
          <p:cNvGrpSpPr/>
          <p:nvPr/>
        </p:nvGrpSpPr>
        <p:grpSpPr>
          <a:xfrm>
            <a:off x="1750554" y="3459204"/>
            <a:ext cx="1279840" cy="915071"/>
            <a:chOff x="3233964" y="1954419"/>
            <a:chExt cx="1400519" cy="91507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9F5495B-F36E-4F1D-8D87-093616B4F8A0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B974A79-B076-4A0C-8410-E6442A2030BF}"/>
                </a:ext>
              </a:extLst>
            </p:cNvPr>
            <p:cNvSpPr txBox="1"/>
            <p:nvPr/>
          </p:nvSpPr>
          <p:spPr>
            <a:xfrm>
              <a:off x="3233964" y="2223159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00A74D-A12F-4117-9BE6-F317F4F7FA03}"/>
              </a:ext>
            </a:extLst>
          </p:cNvPr>
          <p:cNvGrpSpPr/>
          <p:nvPr/>
        </p:nvGrpSpPr>
        <p:grpSpPr>
          <a:xfrm>
            <a:off x="3869358" y="3459204"/>
            <a:ext cx="1279840" cy="915071"/>
            <a:chOff x="3233964" y="1954419"/>
            <a:chExt cx="1400519" cy="91507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382CC58-1B83-4D2B-B294-0D3C83B718E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D69D042-5A43-496A-B509-869947B214E1}"/>
                </a:ext>
              </a:extLst>
            </p:cNvPr>
            <p:cNvSpPr txBox="1"/>
            <p:nvPr/>
          </p:nvSpPr>
          <p:spPr>
            <a:xfrm>
              <a:off x="3233964" y="2223159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3D96EF-FD60-4E8B-AC04-AE9D4628137C}"/>
              </a:ext>
            </a:extLst>
          </p:cNvPr>
          <p:cNvGrpSpPr/>
          <p:nvPr/>
        </p:nvGrpSpPr>
        <p:grpSpPr>
          <a:xfrm>
            <a:off x="5988162" y="3459204"/>
            <a:ext cx="1279840" cy="915071"/>
            <a:chOff x="3233964" y="1954419"/>
            <a:chExt cx="1400519" cy="91507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1E07023-F65B-49BE-AF07-DED5C11C610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33698B1-1FA1-4EDA-A872-F2FB131FF580}"/>
                </a:ext>
              </a:extLst>
            </p:cNvPr>
            <p:cNvSpPr txBox="1"/>
            <p:nvPr/>
          </p:nvSpPr>
          <p:spPr>
            <a:xfrm>
              <a:off x="3233964" y="2223159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D3A3E8-E229-43D8-9FAD-DAA78A2351E8}"/>
              </a:ext>
            </a:extLst>
          </p:cNvPr>
          <p:cNvGrpSpPr/>
          <p:nvPr/>
        </p:nvGrpSpPr>
        <p:grpSpPr>
          <a:xfrm>
            <a:off x="8106966" y="3459204"/>
            <a:ext cx="1279840" cy="915071"/>
            <a:chOff x="3233964" y="1954419"/>
            <a:chExt cx="1400519" cy="91507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9922C0-E00D-447C-A55A-88853EEBE382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09A1C25-0C22-4C2E-A83B-A8D46AA959D8}"/>
                </a:ext>
              </a:extLst>
            </p:cNvPr>
            <p:cNvSpPr txBox="1"/>
            <p:nvPr/>
          </p:nvSpPr>
          <p:spPr>
            <a:xfrm>
              <a:off x="3233964" y="2223159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C926099-CCA1-4BDC-AEE0-5FFB96EBE8A9}"/>
              </a:ext>
            </a:extLst>
          </p:cNvPr>
          <p:cNvGrpSpPr/>
          <p:nvPr/>
        </p:nvGrpSpPr>
        <p:grpSpPr>
          <a:xfrm>
            <a:off x="1477133" y="1852307"/>
            <a:ext cx="1872431" cy="1107997"/>
            <a:chOff x="636587" y="3646109"/>
            <a:chExt cx="1899774" cy="1107997"/>
          </a:xfrm>
          <a:noFill/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54608C-BD9E-4A9D-BD23-73511D5B62BE}"/>
                </a:ext>
              </a:extLst>
            </p:cNvPr>
            <p:cNvSpPr txBox="1"/>
            <p:nvPr/>
          </p:nvSpPr>
          <p:spPr>
            <a:xfrm>
              <a:off x="636589" y="3646109"/>
              <a:ext cx="189977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CF6149B-F854-4E8F-B648-B8DA6E2A7346}"/>
                </a:ext>
              </a:extLst>
            </p:cNvPr>
            <p:cNvSpPr txBox="1"/>
            <p:nvPr/>
          </p:nvSpPr>
          <p:spPr>
            <a:xfrm>
              <a:off x="636587" y="3923109"/>
              <a:ext cx="1899772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CDD0F33-0769-4643-94CA-7FE78B8376A0}"/>
              </a:ext>
            </a:extLst>
          </p:cNvPr>
          <p:cNvGrpSpPr/>
          <p:nvPr/>
        </p:nvGrpSpPr>
        <p:grpSpPr>
          <a:xfrm>
            <a:off x="5707190" y="1852307"/>
            <a:ext cx="1883998" cy="1107997"/>
            <a:chOff x="624852" y="3646109"/>
            <a:chExt cx="1911510" cy="1107997"/>
          </a:xfrm>
          <a:noFill/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5C5A8A0-166C-4D51-A716-C7FF4E585ECB}"/>
                </a:ext>
              </a:extLst>
            </p:cNvPr>
            <p:cNvSpPr txBox="1"/>
            <p:nvPr/>
          </p:nvSpPr>
          <p:spPr>
            <a:xfrm>
              <a:off x="624854" y="3646109"/>
              <a:ext cx="1911508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F8C5FD7-364B-4511-866C-C33149B79E21}"/>
                </a:ext>
              </a:extLst>
            </p:cNvPr>
            <p:cNvSpPr txBox="1"/>
            <p:nvPr/>
          </p:nvSpPr>
          <p:spPr>
            <a:xfrm>
              <a:off x="624852" y="3923109"/>
              <a:ext cx="1911508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8326561-A2BC-4B6B-8159-671BEDA8975C}"/>
              </a:ext>
            </a:extLst>
          </p:cNvPr>
          <p:cNvGrpSpPr/>
          <p:nvPr/>
        </p:nvGrpSpPr>
        <p:grpSpPr>
          <a:xfrm>
            <a:off x="3520173" y="4871183"/>
            <a:ext cx="2016408" cy="1107997"/>
            <a:chOff x="490508" y="3646109"/>
            <a:chExt cx="2045854" cy="1107997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3F45748-73DA-49A7-9D98-19B2F6C3BD29}"/>
                </a:ext>
              </a:extLst>
            </p:cNvPr>
            <p:cNvSpPr txBox="1"/>
            <p:nvPr/>
          </p:nvSpPr>
          <p:spPr>
            <a:xfrm>
              <a:off x="490508" y="3646109"/>
              <a:ext cx="204585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44EEF58-23C5-4F83-949A-D85118FDAF11}"/>
                </a:ext>
              </a:extLst>
            </p:cNvPr>
            <p:cNvSpPr txBox="1"/>
            <p:nvPr/>
          </p:nvSpPr>
          <p:spPr>
            <a:xfrm>
              <a:off x="520962" y="3923109"/>
              <a:ext cx="2015398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D7C335D-E52D-4E37-BC2B-12B554CA141D}"/>
              </a:ext>
            </a:extLst>
          </p:cNvPr>
          <p:cNvGrpSpPr/>
          <p:nvPr/>
        </p:nvGrpSpPr>
        <p:grpSpPr>
          <a:xfrm>
            <a:off x="7761797" y="4871183"/>
            <a:ext cx="1944179" cy="1107997"/>
            <a:chOff x="563791" y="3646109"/>
            <a:chExt cx="1972570" cy="1107997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0C1523D-3B95-468F-98E6-2D5B7C07E0A2}"/>
                </a:ext>
              </a:extLst>
            </p:cNvPr>
            <p:cNvSpPr txBox="1"/>
            <p:nvPr/>
          </p:nvSpPr>
          <p:spPr>
            <a:xfrm>
              <a:off x="563793" y="3646109"/>
              <a:ext cx="1972568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E8904A8-00B5-471A-8C11-85F2BE80DD8A}"/>
                </a:ext>
              </a:extLst>
            </p:cNvPr>
            <p:cNvSpPr txBox="1"/>
            <p:nvPr/>
          </p:nvSpPr>
          <p:spPr>
            <a:xfrm>
              <a:off x="563791" y="3923109"/>
              <a:ext cx="1972568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7CCC9345-844D-4483-B5DF-DE319C4F6F54}"/>
              </a:ext>
            </a:extLst>
          </p:cNvPr>
          <p:cNvSpPr/>
          <p:nvPr/>
        </p:nvSpPr>
        <p:spPr>
          <a:xfrm>
            <a:off x="6522619" y="3160510"/>
            <a:ext cx="4881404" cy="2879421"/>
          </a:xfrm>
          <a:custGeom>
            <a:avLst/>
            <a:gdLst>
              <a:gd name="connsiteX0" fmla="*/ 69160 w 4881404"/>
              <a:gd name="connsiteY0" fmla="*/ 2061154 h 2879421"/>
              <a:gd name="connsiteX1" fmla="*/ 69160 w 4881404"/>
              <a:gd name="connsiteY1" fmla="*/ 2864508 h 2879421"/>
              <a:gd name="connsiteX2" fmla="*/ 69711 w 4881404"/>
              <a:gd name="connsiteY2" fmla="*/ 2879421 h 2879421"/>
              <a:gd name="connsiteX3" fmla="*/ 0 w 4881404"/>
              <a:gd name="connsiteY3" fmla="*/ 2879421 h 2879421"/>
              <a:gd name="connsiteX4" fmla="*/ 0 w 4881404"/>
              <a:gd name="connsiteY4" fmla="*/ 2853250 h 2879421"/>
              <a:gd name="connsiteX5" fmla="*/ 0 w 4881404"/>
              <a:gd name="connsiteY5" fmla="*/ 2149337 h 2879421"/>
              <a:gd name="connsiteX6" fmla="*/ 30615 w 4881404"/>
              <a:gd name="connsiteY6" fmla="*/ 2109740 h 2879421"/>
              <a:gd name="connsiteX7" fmla="*/ 30978 w 4881404"/>
              <a:gd name="connsiteY7" fmla="*/ 2112253 h 2879421"/>
              <a:gd name="connsiteX8" fmla="*/ 130276 w 4881404"/>
              <a:gd name="connsiteY8" fmla="*/ 1980840 h 2879421"/>
              <a:gd name="connsiteX9" fmla="*/ 130276 w 4881404"/>
              <a:gd name="connsiteY9" fmla="*/ 2879421 h 2879421"/>
              <a:gd name="connsiteX10" fmla="*/ 114192 w 4881404"/>
              <a:gd name="connsiteY10" fmla="*/ 2879421 h 2879421"/>
              <a:gd name="connsiteX11" fmla="*/ 114192 w 4881404"/>
              <a:gd name="connsiteY11" fmla="*/ 2001643 h 2879421"/>
              <a:gd name="connsiteX12" fmla="*/ 303982 w 4881404"/>
              <a:gd name="connsiteY12" fmla="*/ 1756171 h 2879421"/>
              <a:gd name="connsiteX13" fmla="*/ 303982 w 4881404"/>
              <a:gd name="connsiteY13" fmla="*/ 2879421 h 2879421"/>
              <a:gd name="connsiteX14" fmla="*/ 217130 w 4881404"/>
              <a:gd name="connsiteY14" fmla="*/ 2879421 h 2879421"/>
              <a:gd name="connsiteX15" fmla="*/ 217130 w 4881404"/>
              <a:gd name="connsiteY15" fmla="*/ 1868505 h 2879421"/>
              <a:gd name="connsiteX16" fmla="*/ 456778 w 4881404"/>
              <a:gd name="connsiteY16" fmla="*/ 1542396 h 2879421"/>
              <a:gd name="connsiteX17" fmla="*/ 456778 w 4881404"/>
              <a:gd name="connsiteY17" fmla="*/ 2514178 h 2879421"/>
              <a:gd name="connsiteX18" fmla="*/ 420945 w 4881404"/>
              <a:gd name="connsiteY18" fmla="*/ 2514178 h 2879421"/>
              <a:gd name="connsiteX19" fmla="*/ 420945 w 4881404"/>
              <a:gd name="connsiteY19" fmla="*/ 2879421 h 2879421"/>
              <a:gd name="connsiteX20" fmla="*/ 353842 w 4881404"/>
              <a:gd name="connsiteY20" fmla="*/ 2879421 h 2879421"/>
              <a:gd name="connsiteX21" fmla="*/ 353842 w 4881404"/>
              <a:gd name="connsiteY21" fmla="*/ 1691683 h 2879421"/>
              <a:gd name="connsiteX22" fmla="*/ 444737 w 4881404"/>
              <a:gd name="connsiteY22" fmla="*/ 1574121 h 2879421"/>
              <a:gd name="connsiteX23" fmla="*/ 431840 w 4881404"/>
              <a:gd name="connsiteY23" fmla="*/ 1575771 h 2879421"/>
              <a:gd name="connsiteX24" fmla="*/ 580619 w 4881404"/>
              <a:gd name="connsiteY24" fmla="*/ 1376657 h 2879421"/>
              <a:gd name="connsiteX25" fmla="*/ 580619 w 4881404"/>
              <a:gd name="connsiteY25" fmla="*/ 2514178 h 2879421"/>
              <a:gd name="connsiteX26" fmla="*/ 564535 w 4881404"/>
              <a:gd name="connsiteY26" fmla="*/ 2514178 h 2879421"/>
              <a:gd name="connsiteX27" fmla="*/ 564535 w 4881404"/>
              <a:gd name="connsiteY27" fmla="*/ 1398182 h 2879421"/>
              <a:gd name="connsiteX28" fmla="*/ 3219955 w 4881404"/>
              <a:gd name="connsiteY28" fmla="*/ 1289053 h 2879421"/>
              <a:gd name="connsiteX29" fmla="*/ 3284290 w 4881404"/>
              <a:gd name="connsiteY29" fmla="*/ 1319192 h 2879421"/>
              <a:gd name="connsiteX30" fmla="*/ 3284290 w 4881404"/>
              <a:gd name="connsiteY30" fmla="*/ 1468443 h 2879421"/>
              <a:gd name="connsiteX31" fmla="*/ 3284290 w 4881404"/>
              <a:gd name="connsiteY31" fmla="*/ 2514178 h 2879421"/>
              <a:gd name="connsiteX32" fmla="*/ 3219955 w 4881404"/>
              <a:gd name="connsiteY32" fmla="*/ 2514178 h 2879421"/>
              <a:gd name="connsiteX33" fmla="*/ 3392052 w 4881404"/>
              <a:gd name="connsiteY33" fmla="*/ 1257574 h 2879421"/>
              <a:gd name="connsiteX34" fmla="*/ 3392052 w 4881404"/>
              <a:gd name="connsiteY34" fmla="*/ 2514178 h 2879421"/>
              <a:gd name="connsiteX35" fmla="*/ 3326108 w 4881404"/>
              <a:gd name="connsiteY35" fmla="*/ 2514178 h 2879421"/>
              <a:gd name="connsiteX36" fmla="*/ 3326108 w 4881404"/>
              <a:gd name="connsiteY36" fmla="*/ 1338782 h 2879421"/>
              <a:gd name="connsiteX37" fmla="*/ 3334678 w 4881404"/>
              <a:gd name="connsiteY37" fmla="*/ 1342796 h 2879421"/>
              <a:gd name="connsiteX38" fmla="*/ 3327277 w 4881404"/>
              <a:gd name="connsiteY38" fmla="*/ 1322349 h 2879421"/>
              <a:gd name="connsiteX39" fmla="*/ 3046251 w 4881404"/>
              <a:gd name="connsiteY39" fmla="*/ 1207679 h 2879421"/>
              <a:gd name="connsiteX40" fmla="*/ 3110586 w 4881404"/>
              <a:gd name="connsiteY40" fmla="*/ 1237817 h 2879421"/>
              <a:gd name="connsiteX41" fmla="*/ 3110586 w 4881404"/>
              <a:gd name="connsiteY41" fmla="*/ 2514178 h 2879421"/>
              <a:gd name="connsiteX42" fmla="*/ 3046251 w 4881404"/>
              <a:gd name="connsiteY42" fmla="*/ 2514178 h 2879421"/>
              <a:gd name="connsiteX43" fmla="*/ 3448345 w 4881404"/>
              <a:gd name="connsiteY43" fmla="*/ 1201281 h 2879421"/>
              <a:gd name="connsiteX44" fmla="*/ 3448345 w 4881404"/>
              <a:gd name="connsiteY44" fmla="*/ 2514178 h 2879421"/>
              <a:gd name="connsiteX45" fmla="*/ 3432261 w 4881404"/>
              <a:gd name="connsiteY45" fmla="*/ 2514178 h 2879421"/>
              <a:gd name="connsiteX46" fmla="*/ 3432261 w 4881404"/>
              <a:gd name="connsiteY46" fmla="*/ 1217365 h 2879421"/>
              <a:gd name="connsiteX47" fmla="*/ 720549 w 4881404"/>
              <a:gd name="connsiteY47" fmla="*/ 1189385 h 2879421"/>
              <a:gd name="connsiteX48" fmla="*/ 720549 w 4881404"/>
              <a:gd name="connsiteY48" fmla="*/ 2514178 h 2879421"/>
              <a:gd name="connsiteX49" fmla="*/ 633698 w 4881404"/>
              <a:gd name="connsiteY49" fmla="*/ 2514178 h 2879421"/>
              <a:gd name="connsiteX50" fmla="*/ 633698 w 4881404"/>
              <a:gd name="connsiteY50" fmla="*/ 1305620 h 2879421"/>
              <a:gd name="connsiteX51" fmla="*/ 2941707 w 4881404"/>
              <a:gd name="connsiteY51" fmla="*/ 1158703 h 2879421"/>
              <a:gd name="connsiteX52" fmla="*/ 3006042 w 4881404"/>
              <a:gd name="connsiteY52" fmla="*/ 1188842 h 2879421"/>
              <a:gd name="connsiteX53" fmla="*/ 3006042 w 4881404"/>
              <a:gd name="connsiteY53" fmla="*/ 1476485 h 2879421"/>
              <a:gd name="connsiteX54" fmla="*/ 3006042 w 4881404"/>
              <a:gd name="connsiteY54" fmla="*/ 2514178 h 2879421"/>
              <a:gd name="connsiteX55" fmla="*/ 2941707 w 4881404"/>
              <a:gd name="connsiteY55" fmla="*/ 2514178 h 2879421"/>
              <a:gd name="connsiteX56" fmla="*/ 791316 w 4881404"/>
              <a:gd name="connsiteY56" fmla="*/ 1094676 h 2879421"/>
              <a:gd name="connsiteX57" fmla="*/ 791316 w 4881404"/>
              <a:gd name="connsiteY57" fmla="*/ 2514178 h 2879421"/>
              <a:gd name="connsiteX58" fmla="*/ 775232 w 4881404"/>
              <a:gd name="connsiteY58" fmla="*/ 2514178 h 2879421"/>
              <a:gd name="connsiteX59" fmla="*/ 775232 w 4881404"/>
              <a:gd name="connsiteY59" fmla="*/ 1116202 h 2879421"/>
              <a:gd name="connsiteX60" fmla="*/ 2801780 w 4881404"/>
              <a:gd name="connsiteY60" fmla="*/ 1093152 h 2879421"/>
              <a:gd name="connsiteX61" fmla="*/ 2859681 w 4881404"/>
              <a:gd name="connsiteY61" fmla="*/ 1120277 h 2879421"/>
              <a:gd name="connsiteX62" fmla="*/ 2859681 w 4881404"/>
              <a:gd name="connsiteY62" fmla="*/ 2514178 h 2879421"/>
              <a:gd name="connsiteX63" fmla="*/ 2801780 w 4881404"/>
              <a:gd name="connsiteY63" fmla="*/ 2514178 h 2879421"/>
              <a:gd name="connsiteX64" fmla="*/ 2668284 w 4881404"/>
              <a:gd name="connsiteY64" fmla="*/ 1030614 h 2879421"/>
              <a:gd name="connsiteX65" fmla="*/ 2729402 w 4881404"/>
              <a:gd name="connsiteY65" fmla="*/ 1059246 h 2879421"/>
              <a:gd name="connsiteX66" fmla="*/ 2729402 w 4881404"/>
              <a:gd name="connsiteY66" fmla="*/ 2514178 h 2879421"/>
              <a:gd name="connsiteX67" fmla="*/ 2668284 w 4881404"/>
              <a:gd name="connsiteY67" fmla="*/ 2514178 h 2879421"/>
              <a:gd name="connsiteX68" fmla="*/ 3623657 w 4881404"/>
              <a:gd name="connsiteY68" fmla="*/ 1025969 h 2879421"/>
              <a:gd name="connsiteX69" fmla="*/ 3623657 w 4881404"/>
              <a:gd name="connsiteY69" fmla="*/ 2514178 h 2879421"/>
              <a:gd name="connsiteX70" fmla="*/ 3557713 w 4881404"/>
              <a:gd name="connsiteY70" fmla="*/ 2514178 h 2879421"/>
              <a:gd name="connsiteX71" fmla="*/ 3557713 w 4881404"/>
              <a:gd name="connsiteY71" fmla="*/ 1091913 h 2879421"/>
              <a:gd name="connsiteX72" fmla="*/ 858868 w 4881404"/>
              <a:gd name="connsiteY72" fmla="*/ 1004269 h 2879421"/>
              <a:gd name="connsiteX73" fmla="*/ 858868 w 4881404"/>
              <a:gd name="connsiteY73" fmla="*/ 2514178 h 2879421"/>
              <a:gd name="connsiteX74" fmla="*/ 842784 w 4881404"/>
              <a:gd name="connsiteY74" fmla="*/ 2514178 h 2879421"/>
              <a:gd name="connsiteX75" fmla="*/ 842784 w 4881404"/>
              <a:gd name="connsiteY75" fmla="*/ 1025795 h 2879421"/>
              <a:gd name="connsiteX76" fmla="*/ 2436679 w 4881404"/>
              <a:gd name="connsiteY76" fmla="*/ 922115 h 2879421"/>
              <a:gd name="connsiteX77" fmla="*/ 2546048 w 4881404"/>
              <a:gd name="connsiteY77" fmla="*/ 973350 h 2879421"/>
              <a:gd name="connsiteX78" fmla="*/ 2546048 w 4881404"/>
              <a:gd name="connsiteY78" fmla="*/ 2514178 h 2879421"/>
              <a:gd name="connsiteX79" fmla="*/ 2436679 w 4881404"/>
              <a:gd name="connsiteY79" fmla="*/ 2514178 h 2879421"/>
              <a:gd name="connsiteX80" fmla="*/ 2436679 w 4881404"/>
              <a:gd name="connsiteY80" fmla="*/ 1469448 h 2879421"/>
              <a:gd name="connsiteX81" fmla="*/ 3774843 w 4881404"/>
              <a:gd name="connsiteY81" fmla="*/ 874783 h 2879421"/>
              <a:gd name="connsiteX82" fmla="*/ 3774843 w 4881404"/>
              <a:gd name="connsiteY82" fmla="*/ 2514178 h 2879421"/>
              <a:gd name="connsiteX83" fmla="*/ 3704075 w 4881404"/>
              <a:gd name="connsiteY83" fmla="*/ 2514178 h 2879421"/>
              <a:gd name="connsiteX84" fmla="*/ 3704075 w 4881404"/>
              <a:gd name="connsiteY84" fmla="*/ 1999205 h 2879421"/>
              <a:gd name="connsiteX85" fmla="*/ 3704075 w 4881404"/>
              <a:gd name="connsiteY85" fmla="*/ 945551 h 2879421"/>
              <a:gd name="connsiteX86" fmla="*/ 2295142 w 4881404"/>
              <a:gd name="connsiteY86" fmla="*/ 855810 h 2879421"/>
              <a:gd name="connsiteX87" fmla="*/ 2364302 w 4881404"/>
              <a:gd name="connsiteY87" fmla="*/ 888209 h 2879421"/>
              <a:gd name="connsiteX88" fmla="*/ 2364302 w 4881404"/>
              <a:gd name="connsiteY88" fmla="*/ 2514178 h 2879421"/>
              <a:gd name="connsiteX89" fmla="*/ 2295142 w 4881404"/>
              <a:gd name="connsiteY89" fmla="*/ 2514178 h 2879421"/>
              <a:gd name="connsiteX90" fmla="*/ 2295142 w 4881404"/>
              <a:gd name="connsiteY90" fmla="*/ 2472067 h 2879421"/>
              <a:gd name="connsiteX91" fmla="*/ 1005229 w 4881404"/>
              <a:gd name="connsiteY91" fmla="*/ 808391 h 2879421"/>
              <a:gd name="connsiteX92" fmla="*/ 1005229 w 4881404"/>
              <a:gd name="connsiteY92" fmla="*/ 2514178 h 2879421"/>
              <a:gd name="connsiteX93" fmla="*/ 942503 w 4881404"/>
              <a:gd name="connsiteY93" fmla="*/ 2514178 h 2879421"/>
              <a:gd name="connsiteX94" fmla="*/ 942503 w 4881404"/>
              <a:gd name="connsiteY94" fmla="*/ 892339 h 2879421"/>
              <a:gd name="connsiteX95" fmla="*/ 2143955 w 4881404"/>
              <a:gd name="connsiteY95" fmla="*/ 784984 h 2879421"/>
              <a:gd name="connsiteX96" fmla="*/ 2237241 w 4881404"/>
              <a:gd name="connsiteY96" fmla="*/ 828685 h 2879421"/>
              <a:gd name="connsiteX97" fmla="*/ 2237241 w 4881404"/>
              <a:gd name="connsiteY97" fmla="*/ 2514178 h 2879421"/>
              <a:gd name="connsiteX98" fmla="*/ 2143955 w 4881404"/>
              <a:gd name="connsiteY98" fmla="*/ 2514178 h 2879421"/>
              <a:gd name="connsiteX99" fmla="*/ 2143955 w 4881404"/>
              <a:gd name="connsiteY99" fmla="*/ 1467438 h 2879421"/>
              <a:gd name="connsiteX100" fmla="*/ 3876172 w 4881404"/>
              <a:gd name="connsiteY100" fmla="*/ 773453 h 2879421"/>
              <a:gd name="connsiteX101" fmla="*/ 3876172 w 4881404"/>
              <a:gd name="connsiteY101" fmla="*/ 2514178 h 2879421"/>
              <a:gd name="connsiteX102" fmla="*/ 3813445 w 4881404"/>
              <a:gd name="connsiteY102" fmla="*/ 2514178 h 2879421"/>
              <a:gd name="connsiteX103" fmla="*/ 3813445 w 4881404"/>
              <a:gd name="connsiteY103" fmla="*/ 836181 h 2879421"/>
              <a:gd name="connsiteX104" fmla="*/ 2050670 w 4881404"/>
              <a:gd name="connsiteY104" fmla="*/ 741283 h 2879421"/>
              <a:gd name="connsiteX105" fmla="*/ 2065145 w 4881404"/>
              <a:gd name="connsiteY105" fmla="*/ 748064 h 2879421"/>
              <a:gd name="connsiteX106" fmla="*/ 2065145 w 4881404"/>
              <a:gd name="connsiteY106" fmla="*/ 2514178 h 2879421"/>
              <a:gd name="connsiteX107" fmla="*/ 2050670 w 4881404"/>
              <a:gd name="connsiteY107" fmla="*/ 2514178 h 2879421"/>
              <a:gd name="connsiteX108" fmla="*/ 1915566 w 4881404"/>
              <a:gd name="connsiteY108" fmla="*/ 677991 h 2879421"/>
              <a:gd name="connsiteX109" fmla="*/ 1979901 w 4881404"/>
              <a:gd name="connsiteY109" fmla="*/ 708130 h 2879421"/>
              <a:gd name="connsiteX110" fmla="*/ 1979901 w 4881404"/>
              <a:gd name="connsiteY110" fmla="*/ 2514178 h 2879421"/>
              <a:gd name="connsiteX111" fmla="*/ 1914342 w 4881404"/>
              <a:gd name="connsiteY111" fmla="*/ 2514178 h 2879421"/>
              <a:gd name="connsiteX112" fmla="*/ 1915566 w 4881404"/>
              <a:gd name="connsiteY112" fmla="*/ 1468443 h 2879421"/>
              <a:gd name="connsiteX113" fmla="*/ 4025750 w 4881404"/>
              <a:gd name="connsiteY113" fmla="*/ 623875 h 2879421"/>
              <a:gd name="connsiteX114" fmla="*/ 4025750 w 4881404"/>
              <a:gd name="connsiteY114" fmla="*/ 1460000 h 2879421"/>
              <a:gd name="connsiteX115" fmla="*/ 4025750 w 4881404"/>
              <a:gd name="connsiteY115" fmla="*/ 2514178 h 2879421"/>
              <a:gd name="connsiteX116" fmla="*/ 3953373 w 4881404"/>
              <a:gd name="connsiteY116" fmla="*/ 2514178 h 2879421"/>
              <a:gd name="connsiteX117" fmla="*/ 3953373 w 4881404"/>
              <a:gd name="connsiteY117" fmla="*/ 1467841 h 2879421"/>
              <a:gd name="connsiteX118" fmla="*/ 3953373 w 4881404"/>
              <a:gd name="connsiteY118" fmla="*/ 696253 h 2879421"/>
              <a:gd name="connsiteX119" fmla="*/ 1783680 w 4881404"/>
              <a:gd name="connsiteY119" fmla="*/ 616207 h 2879421"/>
              <a:gd name="connsiteX120" fmla="*/ 1798155 w 4881404"/>
              <a:gd name="connsiteY120" fmla="*/ 622988 h 2879421"/>
              <a:gd name="connsiteX121" fmla="*/ 1798155 w 4881404"/>
              <a:gd name="connsiteY121" fmla="*/ 2514178 h 2879421"/>
              <a:gd name="connsiteX122" fmla="*/ 1783680 w 4881404"/>
              <a:gd name="connsiteY122" fmla="*/ 2514178 h 2879421"/>
              <a:gd name="connsiteX123" fmla="*/ 1677045 w 4881404"/>
              <a:gd name="connsiteY123" fmla="*/ 566252 h 2879421"/>
              <a:gd name="connsiteX124" fmla="*/ 1697337 w 4881404"/>
              <a:gd name="connsiteY124" fmla="*/ 575759 h 2879421"/>
              <a:gd name="connsiteX125" fmla="*/ 1697553 w 4881404"/>
              <a:gd name="connsiteY125" fmla="*/ 657892 h 2879421"/>
              <a:gd name="connsiteX126" fmla="*/ 1698437 w 4881404"/>
              <a:gd name="connsiteY126" fmla="*/ 1463618 h 2879421"/>
              <a:gd name="connsiteX127" fmla="*/ 1696946 w 4881404"/>
              <a:gd name="connsiteY127" fmla="*/ 2493962 h 2879421"/>
              <a:gd name="connsiteX128" fmla="*/ 1696877 w 4881404"/>
              <a:gd name="connsiteY128" fmla="*/ 2514178 h 2879421"/>
              <a:gd name="connsiteX129" fmla="*/ 1677482 w 4881404"/>
              <a:gd name="connsiteY129" fmla="*/ 2514178 h 2879421"/>
              <a:gd name="connsiteX130" fmla="*/ 1677412 w 4881404"/>
              <a:gd name="connsiteY130" fmla="*/ 2493962 h 2879421"/>
              <a:gd name="connsiteX131" fmla="*/ 1675920 w 4881404"/>
              <a:gd name="connsiteY131" fmla="*/ 1463618 h 2879421"/>
              <a:gd name="connsiteX132" fmla="*/ 1676805 w 4881404"/>
              <a:gd name="connsiteY132" fmla="*/ 657892 h 2879421"/>
              <a:gd name="connsiteX133" fmla="*/ 1215925 w 4881404"/>
              <a:gd name="connsiteY133" fmla="*/ 526412 h 2879421"/>
              <a:gd name="connsiteX134" fmla="*/ 1215925 w 4881404"/>
              <a:gd name="connsiteY134" fmla="*/ 2514178 h 2879421"/>
              <a:gd name="connsiteX135" fmla="*/ 1146765 w 4881404"/>
              <a:gd name="connsiteY135" fmla="*/ 2514178 h 2879421"/>
              <a:gd name="connsiteX136" fmla="*/ 1146765 w 4881404"/>
              <a:gd name="connsiteY136" fmla="*/ 618970 h 2879421"/>
              <a:gd name="connsiteX137" fmla="*/ 1531166 w 4881404"/>
              <a:gd name="connsiteY137" fmla="*/ 497913 h 2879421"/>
              <a:gd name="connsiteX138" fmla="*/ 1595501 w 4881404"/>
              <a:gd name="connsiteY138" fmla="*/ 528052 h 2879421"/>
              <a:gd name="connsiteX139" fmla="*/ 1595501 w 4881404"/>
              <a:gd name="connsiteY139" fmla="*/ 2514178 h 2879421"/>
              <a:gd name="connsiteX140" fmla="*/ 1531166 w 4881404"/>
              <a:gd name="connsiteY140" fmla="*/ 2514178 h 2879421"/>
              <a:gd name="connsiteX141" fmla="*/ 4154419 w 4881404"/>
              <a:gd name="connsiteY141" fmla="*/ 495206 h 2879421"/>
              <a:gd name="connsiteX142" fmla="*/ 4154419 w 4881404"/>
              <a:gd name="connsiteY142" fmla="*/ 2514178 h 2879421"/>
              <a:gd name="connsiteX143" fmla="*/ 4091693 w 4881404"/>
              <a:gd name="connsiteY143" fmla="*/ 2514178 h 2879421"/>
              <a:gd name="connsiteX144" fmla="*/ 4091693 w 4881404"/>
              <a:gd name="connsiteY144" fmla="*/ 1464221 h 2879421"/>
              <a:gd name="connsiteX145" fmla="*/ 4091693 w 4881404"/>
              <a:gd name="connsiteY145" fmla="*/ 557932 h 2879421"/>
              <a:gd name="connsiteX146" fmla="*/ 1399280 w 4881404"/>
              <a:gd name="connsiteY146" fmla="*/ 436129 h 2879421"/>
              <a:gd name="connsiteX147" fmla="*/ 1412147 w 4881404"/>
              <a:gd name="connsiteY147" fmla="*/ 442157 h 2879421"/>
              <a:gd name="connsiteX148" fmla="*/ 1412147 w 4881404"/>
              <a:gd name="connsiteY148" fmla="*/ 2514178 h 2879421"/>
              <a:gd name="connsiteX149" fmla="*/ 1399280 w 4881404"/>
              <a:gd name="connsiteY149" fmla="*/ 2514178 h 2879421"/>
              <a:gd name="connsiteX150" fmla="*/ 1330120 w 4881404"/>
              <a:gd name="connsiteY150" fmla="*/ 403730 h 2879421"/>
              <a:gd name="connsiteX151" fmla="*/ 1346204 w 4881404"/>
              <a:gd name="connsiteY151" fmla="*/ 411265 h 2879421"/>
              <a:gd name="connsiteX152" fmla="*/ 1346204 w 4881404"/>
              <a:gd name="connsiteY152" fmla="*/ 2514178 h 2879421"/>
              <a:gd name="connsiteX153" fmla="*/ 1330120 w 4881404"/>
              <a:gd name="connsiteY153" fmla="*/ 2514178 h 2879421"/>
              <a:gd name="connsiteX154" fmla="*/ 4258963 w 4881404"/>
              <a:gd name="connsiteY154" fmla="*/ 390662 h 2879421"/>
              <a:gd name="connsiteX155" fmla="*/ 4258963 w 4881404"/>
              <a:gd name="connsiteY155" fmla="*/ 2514178 h 2879421"/>
              <a:gd name="connsiteX156" fmla="*/ 4197845 w 4881404"/>
              <a:gd name="connsiteY156" fmla="*/ 2514178 h 2879421"/>
              <a:gd name="connsiteX157" fmla="*/ 4197845 w 4881404"/>
              <a:gd name="connsiteY157" fmla="*/ 1464825 h 2879421"/>
              <a:gd name="connsiteX158" fmla="*/ 4197845 w 4881404"/>
              <a:gd name="connsiteY158" fmla="*/ 451780 h 2879421"/>
              <a:gd name="connsiteX159" fmla="*/ 4397284 w 4881404"/>
              <a:gd name="connsiteY159" fmla="*/ 252341 h 2879421"/>
              <a:gd name="connsiteX160" fmla="*/ 4397284 w 4881404"/>
              <a:gd name="connsiteY160" fmla="*/ 2514178 h 2879421"/>
              <a:gd name="connsiteX161" fmla="*/ 4332949 w 4881404"/>
              <a:gd name="connsiteY161" fmla="*/ 2514178 h 2879421"/>
              <a:gd name="connsiteX162" fmla="*/ 4332949 w 4881404"/>
              <a:gd name="connsiteY162" fmla="*/ 316676 h 2879421"/>
              <a:gd name="connsiteX163" fmla="*/ 4505044 w 4881404"/>
              <a:gd name="connsiteY163" fmla="*/ 144581 h 2879421"/>
              <a:gd name="connsiteX164" fmla="*/ 4505044 w 4881404"/>
              <a:gd name="connsiteY164" fmla="*/ 2856467 h 2879421"/>
              <a:gd name="connsiteX165" fmla="*/ 4505044 w 4881404"/>
              <a:gd name="connsiteY165" fmla="*/ 2879421 h 2879421"/>
              <a:gd name="connsiteX166" fmla="*/ 4460459 w 4881404"/>
              <a:gd name="connsiteY166" fmla="*/ 2879421 h 2879421"/>
              <a:gd name="connsiteX167" fmla="*/ 4460459 w 4881404"/>
              <a:gd name="connsiteY167" fmla="*/ 2514178 h 2879421"/>
              <a:gd name="connsiteX168" fmla="*/ 4435884 w 4881404"/>
              <a:gd name="connsiteY168" fmla="*/ 2514178 h 2879421"/>
              <a:gd name="connsiteX169" fmla="*/ 4435884 w 4881404"/>
              <a:gd name="connsiteY169" fmla="*/ 1515086 h 2879421"/>
              <a:gd name="connsiteX170" fmla="*/ 4435884 w 4881404"/>
              <a:gd name="connsiteY170" fmla="*/ 213741 h 2879421"/>
              <a:gd name="connsiteX171" fmla="*/ 4631530 w 4881404"/>
              <a:gd name="connsiteY171" fmla="*/ 18096 h 2879421"/>
              <a:gd name="connsiteX172" fmla="*/ 4643364 w 4881404"/>
              <a:gd name="connsiteY172" fmla="*/ 33776 h 2879421"/>
              <a:gd name="connsiteX173" fmla="*/ 4644973 w 4881404"/>
              <a:gd name="connsiteY173" fmla="*/ 72377 h 2879421"/>
              <a:gd name="connsiteX174" fmla="*/ 4644973 w 4881404"/>
              <a:gd name="connsiteY174" fmla="*/ 2861292 h 2879421"/>
              <a:gd name="connsiteX175" fmla="*/ 4644067 w 4881404"/>
              <a:gd name="connsiteY175" fmla="*/ 2879421 h 2879421"/>
              <a:gd name="connsiteX176" fmla="*/ 4574520 w 4881404"/>
              <a:gd name="connsiteY176" fmla="*/ 2879421 h 2879421"/>
              <a:gd name="connsiteX177" fmla="*/ 4574204 w 4881404"/>
              <a:gd name="connsiteY177" fmla="*/ 2862900 h 2879421"/>
              <a:gd name="connsiteX178" fmla="*/ 4574204 w 4881404"/>
              <a:gd name="connsiteY178" fmla="*/ 1413758 h 2879421"/>
              <a:gd name="connsiteX179" fmla="*/ 4574204 w 4881404"/>
              <a:gd name="connsiteY179" fmla="*/ 82027 h 2879421"/>
              <a:gd name="connsiteX180" fmla="*/ 4573968 w 4881404"/>
              <a:gd name="connsiteY180" fmla="*/ 75657 h 2879421"/>
              <a:gd name="connsiteX181" fmla="*/ 4744692 w 4881404"/>
              <a:gd name="connsiteY181" fmla="*/ 0 h 2879421"/>
              <a:gd name="connsiteX182" fmla="*/ 4881404 w 4881404"/>
              <a:gd name="connsiteY182" fmla="*/ 0 h 2879421"/>
              <a:gd name="connsiteX183" fmla="*/ 4881404 w 4881404"/>
              <a:gd name="connsiteY183" fmla="*/ 1462210 h 2879421"/>
              <a:gd name="connsiteX184" fmla="*/ 4881404 w 4881404"/>
              <a:gd name="connsiteY184" fmla="*/ 2879421 h 2879421"/>
              <a:gd name="connsiteX185" fmla="*/ 4744692 w 4881404"/>
              <a:gd name="connsiteY185" fmla="*/ 2879421 h 287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4881404" h="2879421">
                <a:moveTo>
                  <a:pt x="69160" y="2061154"/>
                </a:moveTo>
                <a:lnTo>
                  <a:pt x="69160" y="2864508"/>
                </a:lnTo>
                <a:lnTo>
                  <a:pt x="69711" y="2879421"/>
                </a:lnTo>
                <a:lnTo>
                  <a:pt x="0" y="2879421"/>
                </a:lnTo>
                <a:lnTo>
                  <a:pt x="0" y="2853250"/>
                </a:lnTo>
                <a:lnTo>
                  <a:pt x="0" y="2149337"/>
                </a:lnTo>
                <a:lnTo>
                  <a:pt x="30615" y="2109740"/>
                </a:lnTo>
                <a:lnTo>
                  <a:pt x="30978" y="2112253"/>
                </a:lnTo>
                <a:close/>
                <a:moveTo>
                  <a:pt x="130276" y="1980840"/>
                </a:moveTo>
                <a:lnTo>
                  <a:pt x="130276" y="2879421"/>
                </a:lnTo>
                <a:lnTo>
                  <a:pt x="114192" y="2879421"/>
                </a:lnTo>
                <a:lnTo>
                  <a:pt x="114192" y="2001643"/>
                </a:lnTo>
                <a:close/>
                <a:moveTo>
                  <a:pt x="303982" y="1756171"/>
                </a:moveTo>
                <a:lnTo>
                  <a:pt x="303982" y="2879421"/>
                </a:lnTo>
                <a:lnTo>
                  <a:pt x="217130" y="2879421"/>
                </a:lnTo>
                <a:lnTo>
                  <a:pt x="217130" y="1868505"/>
                </a:lnTo>
                <a:close/>
                <a:moveTo>
                  <a:pt x="456778" y="1542396"/>
                </a:moveTo>
                <a:lnTo>
                  <a:pt x="456778" y="2514178"/>
                </a:lnTo>
                <a:lnTo>
                  <a:pt x="420945" y="2514178"/>
                </a:lnTo>
                <a:lnTo>
                  <a:pt x="420945" y="2879421"/>
                </a:lnTo>
                <a:lnTo>
                  <a:pt x="353842" y="2879421"/>
                </a:lnTo>
                <a:lnTo>
                  <a:pt x="353842" y="1691683"/>
                </a:lnTo>
                <a:lnTo>
                  <a:pt x="444737" y="1574121"/>
                </a:lnTo>
                <a:lnTo>
                  <a:pt x="431840" y="1575771"/>
                </a:lnTo>
                <a:close/>
                <a:moveTo>
                  <a:pt x="580619" y="1376657"/>
                </a:moveTo>
                <a:lnTo>
                  <a:pt x="580619" y="2514178"/>
                </a:lnTo>
                <a:lnTo>
                  <a:pt x="564535" y="2514178"/>
                </a:lnTo>
                <a:lnTo>
                  <a:pt x="564535" y="1398182"/>
                </a:lnTo>
                <a:close/>
                <a:moveTo>
                  <a:pt x="3219955" y="1289053"/>
                </a:moveTo>
                <a:lnTo>
                  <a:pt x="3284290" y="1319192"/>
                </a:lnTo>
                <a:lnTo>
                  <a:pt x="3284290" y="1468443"/>
                </a:lnTo>
                <a:lnTo>
                  <a:pt x="3284290" y="2514178"/>
                </a:lnTo>
                <a:lnTo>
                  <a:pt x="3219955" y="2514178"/>
                </a:lnTo>
                <a:close/>
                <a:moveTo>
                  <a:pt x="3392052" y="1257574"/>
                </a:moveTo>
                <a:lnTo>
                  <a:pt x="3392052" y="2514178"/>
                </a:lnTo>
                <a:lnTo>
                  <a:pt x="3326108" y="2514178"/>
                </a:lnTo>
                <a:lnTo>
                  <a:pt x="3326108" y="1338782"/>
                </a:lnTo>
                <a:lnTo>
                  <a:pt x="3334678" y="1342796"/>
                </a:lnTo>
                <a:lnTo>
                  <a:pt x="3327277" y="1322349"/>
                </a:lnTo>
                <a:close/>
                <a:moveTo>
                  <a:pt x="3046251" y="1207679"/>
                </a:moveTo>
                <a:lnTo>
                  <a:pt x="3110586" y="1237817"/>
                </a:lnTo>
                <a:lnTo>
                  <a:pt x="3110586" y="2514178"/>
                </a:lnTo>
                <a:lnTo>
                  <a:pt x="3046251" y="2514178"/>
                </a:lnTo>
                <a:close/>
                <a:moveTo>
                  <a:pt x="3448345" y="1201281"/>
                </a:moveTo>
                <a:lnTo>
                  <a:pt x="3448345" y="2514178"/>
                </a:lnTo>
                <a:lnTo>
                  <a:pt x="3432261" y="2514178"/>
                </a:lnTo>
                <a:lnTo>
                  <a:pt x="3432261" y="1217365"/>
                </a:lnTo>
                <a:close/>
                <a:moveTo>
                  <a:pt x="720549" y="1189385"/>
                </a:moveTo>
                <a:lnTo>
                  <a:pt x="720549" y="2514178"/>
                </a:lnTo>
                <a:lnTo>
                  <a:pt x="633698" y="2514178"/>
                </a:lnTo>
                <a:lnTo>
                  <a:pt x="633698" y="1305620"/>
                </a:lnTo>
                <a:close/>
                <a:moveTo>
                  <a:pt x="2941707" y="1158703"/>
                </a:moveTo>
                <a:lnTo>
                  <a:pt x="3006042" y="1188842"/>
                </a:lnTo>
                <a:lnTo>
                  <a:pt x="3006042" y="1476485"/>
                </a:lnTo>
                <a:lnTo>
                  <a:pt x="3006042" y="2514178"/>
                </a:lnTo>
                <a:lnTo>
                  <a:pt x="2941707" y="2514178"/>
                </a:lnTo>
                <a:close/>
                <a:moveTo>
                  <a:pt x="791316" y="1094676"/>
                </a:moveTo>
                <a:lnTo>
                  <a:pt x="791316" y="2514178"/>
                </a:lnTo>
                <a:lnTo>
                  <a:pt x="775232" y="2514178"/>
                </a:lnTo>
                <a:lnTo>
                  <a:pt x="775232" y="1116202"/>
                </a:lnTo>
                <a:close/>
                <a:moveTo>
                  <a:pt x="2801780" y="1093152"/>
                </a:moveTo>
                <a:lnTo>
                  <a:pt x="2859681" y="1120277"/>
                </a:lnTo>
                <a:lnTo>
                  <a:pt x="2859681" y="2514178"/>
                </a:lnTo>
                <a:lnTo>
                  <a:pt x="2801780" y="2514178"/>
                </a:lnTo>
                <a:close/>
                <a:moveTo>
                  <a:pt x="2668284" y="1030614"/>
                </a:moveTo>
                <a:lnTo>
                  <a:pt x="2729402" y="1059246"/>
                </a:lnTo>
                <a:lnTo>
                  <a:pt x="2729402" y="2514178"/>
                </a:lnTo>
                <a:lnTo>
                  <a:pt x="2668284" y="2514178"/>
                </a:lnTo>
                <a:close/>
                <a:moveTo>
                  <a:pt x="3623657" y="1025969"/>
                </a:moveTo>
                <a:lnTo>
                  <a:pt x="3623657" y="2514178"/>
                </a:lnTo>
                <a:lnTo>
                  <a:pt x="3557713" y="2514178"/>
                </a:lnTo>
                <a:lnTo>
                  <a:pt x="3557713" y="1091913"/>
                </a:lnTo>
                <a:close/>
                <a:moveTo>
                  <a:pt x="858868" y="1004269"/>
                </a:moveTo>
                <a:lnTo>
                  <a:pt x="858868" y="2514178"/>
                </a:lnTo>
                <a:lnTo>
                  <a:pt x="842784" y="2514178"/>
                </a:lnTo>
                <a:lnTo>
                  <a:pt x="842784" y="1025795"/>
                </a:lnTo>
                <a:close/>
                <a:moveTo>
                  <a:pt x="2436679" y="922115"/>
                </a:moveTo>
                <a:lnTo>
                  <a:pt x="2546048" y="973350"/>
                </a:lnTo>
                <a:lnTo>
                  <a:pt x="2546048" y="2514178"/>
                </a:lnTo>
                <a:lnTo>
                  <a:pt x="2436679" y="2514178"/>
                </a:lnTo>
                <a:lnTo>
                  <a:pt x="2436679" y="1469448"/>
                </a:lnTo>
                <a:close/>
                <a:moveTo>
                  <a:pt x="3774843" y="874783"/>
                </a:moveTo>
                <a:lnTo>
                  <a:pt x="3774843" y="2514178"/>
                </a:lnTo>
                <a:lnTo>
                  <a:pt x="3704075" y="2514178"/>
                </a:lnTo>
                <a:lnTo>
                  <a:pt x="3704075" y="1999205"/>
                </a:lnTo>
                <a:lnTo>
                  <a:pt x="3704075" y="945551"/>
                </a:lnTo>
                <a:close/>
                <a:moveTo>
                  <a:pt x="2295142" y="855810"/>
                </a:moveTo>
                <a:lnTo>
                  <a:pt x="2364302" y="888209"/>
                </a:lnTo>
                <a:lnTo>
                  <a:pt x="2364302" y="2514178"/>
                </a:lnTo>
                <a:lnTo>
                  <a:pt x="2295142" y="2514178"/>
                </a:lnTo>
                <a:lnTo>
                  <a:pt x="2295142" y="2472067"/>
                </a:lnTo>
                <a:close/>
                <a:moveTo>
                  <a:pt x="1005229" y="808391"/>
                </a:moveTo>
                <a:lnTo>
                  <a:pt x="1005229" y="2514178"/>
                </a:lnTo>
                <a:lnTo>
                  <a:pt x="942503" y="2514178"/>
                </a:lnTo>
                <a:lnTo>
                  <a:pt x="942503" y="892339"/>
                </a:lnTo>
                <a:close/>
                <a:moveTo>
                  <a:pt x="2143955" y="784984"/>
                </a:moveTo>
                <a:lnTo>
                  <a:pt x="2237241" y="828685"/>
                </a:lnTo>
                <a:lnTo>
                  <a:pt x="2237241" y="2514178"/>
                </a:lnTo>
                <a:lnTo>
                  <a:pt x="2143955" y="2514178"/>
                </a:lnTo>
                <a:lnTo>
                  <a:pt x="2143955" y="1467438"/>
                </a:lnTo>
                <a:close/>
                <a:moveTo>
                  <a:pt x="3876172" y="773453"/>
                </a:moveTo>
                <a:lnTo>
                  <a:pt x="3876172" y="2514178"/>
                </a:lnTo>
                <a:lnTo>
                  <a:pt x="3813445" y="2514178"/>
                </a:lnTo>
                <a:lnTo>
                  <a:pt x="3813445" y="836181"/>
                </a:lnTo>
                <a:close/>
                <a:moveTo>
                  <a:pt x="2050670" y="741283"/>
                </a:moveTo>
                <a:lnTo>
                  <a:pt x="2065145" y="748064"/>
                </a:lnTo>
                <a:lnTo>
                  <a:pt x="2065145" y="2514178"/>
                </a:lnTo>
                <a:lnTo>
                  <a:pt x="2050670" y="2514178"/>
                </a:lnTo>
                <a:close/>
                <a:moveTo>
                  <a:pt x="1915566" y="677991"/>
                </a:moveTo>
                <a:lnTo>
                  <a:pt x="1979901" y="708130"/>
                </a:lnTo>
                <a:lnTo>
                  <a:pt x="1979901" y="2514178"/>
                </a:lnTo>
                <a:lnTo>
                  <a:pt x="1914342" y="2514178"/>
                </a:lnTo>
                <a:lnTo>
                  <a:pt x="1915566" y="1468443"/>
                </a:lnTo>
                <a:close/>
                <a:moveTo>
                  <a:pt x="4025750" y="623875"/>
                </a:moveTo>
                <a:lnTo>
                  <a:pt x="4025750" y="1460000"/>
                </a:lnTo>
                <a:lnTo>
                  <a:pt x="4025750" y="2514178"/>
                </a:lnTo>
                <a:lnTo>
                  <a:pt x="3953373" y="2514178"/>
                </a:lnTo>
                <a:lnTo>
                  <a:pt x="3953373" y="1467841"/>
                </a:lnTo>
                <a:lnTo>
                  <a:pt x="3953373" y="696253"/>
                </a:lnTo>
                <a:close/>
                <a:moveTo>
                  <a:pt x="1783680" y="616207"/>
                </a:moveTo>
                <a:lnTo>
                  <a:pt x="1798155" y="622988"/>
                </a:lnTo>
                <a:lnTo>
                  <a:pt x="1798155" y="2514178"/>
                </a:lnTo>
                <a:lnTo>
                  <a:pt x="1783680" y="2514178"/>
                </a:lnTo>
                <a:close/>
                <a:moveTo>
                  <a:pt x="1677045" y="566252"/>
                </a:moveTo>
                <a:lnTo>
                  <a:pt x="1697337" y="575759"/>
                </a:lnTo>
                <a:lnTo>
                  <a:pt x="1697553" y="657892"/>
                </a:lnTo>
                <a:cubicBezTo>
                  <a:pt x="1698122" y="905540"/>
                  <a:pt x="1698437" y="1177815"/>
                  <a:pt x="1698437" y="1463618"/>
                </a:cubicBezTo>
                <a:cubicBezTo>
                  <a:pt x="1698437" y="1838736"/>
                  <a:pt x="1697895" y="2190548"/>
                  <a:pt x="1696946" y="2493962"/>
                </a:cubicBezTo>
                <a:lnTo>
                  <a:pt x="1696877" y="2514178"/>
                </a:lnTo>
                <a:lnTo>
                  <a:pt x="1677482" y="2514178"/>
                </a:lnTo>
                <a:lnTo>
                  <a:pt x="1677412" y="2493962"/>
                </a:lnTo>
                <a:cubicBezTo>
                  <a:pt x="1676463" y="2190548"/>
                  <a:pt x="1675920" y="1838736"/>
                  <a:pt x="1675920" y="1463618"/>
                </a:cubicBezTo>
                <a:cubicBezTo>
                  <a:pt x="1675920" y="1177815"/>
                  <a:pt x="1676235" y="905540"/>
                  <a:pt x="1676805" y="657892"/>
                </a:cubicBezTo>
                <a:close/>
                <a:moveTo>
                  <a:pt x="1215925" y="526412"/>
                </a:moveTo>
                <a:lnTo>
                  <a:pt x="1215925" y="2514178"/>
                </a:lnTo>
                <a:lnTo>
                  <a:pt x="1146765" y="2514178"/>
                </a:lnTo>
                <a:lnTo>
                  <a:pt x="1146765" y="618970"/>
                </a:lnTo>
                <a:close/>
                <a:moveTo>
                  <a:pt x="1531166" y="497913"/>
                </a:moveTo>
                <a:lnTo>
                  <a:pt x="1595501" y="528052"/>
                </a:lnTo>
                <a:lnTo>
                  <a:pt x="1595501" y="2514178"/>
                </a:lnTo>
                <a:lnTo>
                  <a:pt x="1531166" y="2514178"/>
                </a:lnTo>
                <a:close/>
                <a:moveTo>
                  <a:pt x="4154419" y="495206"/>
                </a:moveTo>
                <a:lnTo>
                  <a:pt x="4154419" y="2514178"/>
                </a:lnTo>
                <a:lnTo>
                  <a:pt x="4091693" y="2514178"/>
                </a:lnTo>
                <a:lnTo>
                  <a:pt x="4091693" y="1464221"/>
                </a:lnTo>
                <a:lnTo>
                  <a:pt x="4091693" y="557932"/>
                </a:lnTo>
                <a:close/>
                <a:moveTo>
                  <a:pt x="1399280" y="436129"/>
                </a:moveTo>
                <a:lnTo>
                  <a:pt x="1412147" y="442157"/>
                </a:lnTo>
                <a:lnTo>
                  <a:pt x="1412147" y="2514178"/>
                </a:lnTo>
                <a:lnTo>
                  <a:pt x="1399280" y="2514178"/>
                </a:lnTo>
                <a:close/>
                <a:moveTo>
                  <a:pt x="1330120" y="403730"/>
                </a:moveTo>
                <a:lnTo>
                  <a:pt x="1346204" y="411265"/>
                </a:lnTo>
                <a:lnTo>
                  <a:pt x="1346204" y="2514178"/>
                </a:lnTo>
                <a:lnTo>
                  <a:pt x="1330120" y="2514178"/>
                </a:lnTo>
                <a:close/>
                <a:moveTo>
                  <a:pt x="4258963" y="390662"/>
                </a:moveTo>
                <a:lnTo>
                  <a:pt x="4258963" y="2514178"/>
                </a:lnTo>
                <a:lnTo>
                  <a:pt x="4197845" y="2514178"/>
                </a:lnTo>
                <a:lnTo>
                  <a:pt x="4197845" y="1464825"/>
                </a:lnTo>
                <a:lnTo>
                  <a:pt x="4197845" y="451780"/>
                </a:lnTo>
                <a:close/>
                <a:moveTo>
                  <a:pt x="4397284" y="252341"/>
                </a:moveTo>
                <a:lnTo>
                  <a:pt x="4397284" y="2514178"/>
                </a:lnTo>
                <a:lnTo>
                  <a:pt x="4332949" y="2514178"/>
                </a:lnTo>
                <a:lnTo>
                  <a:pt x="4332949" y="316676"/>
                </a:lnTo>
                <a:close/>
                <a:moveTo>
                  <a:pt x="4505044" y="144581"/>
                </a:moveTo>
                <a:lnTo>
                  <a:pt x="4505044" y="2856467"/>
                </a:lnTo>
                <a:lnTo>
                  <a:pt x="4505044" y="2879421"/>
                </a:lnTo>
                <a:lnTo>
                  <a:pt x="4460459" y="2879421"/>
                </a:lnTo>
                <a:lnTo>
                  <a:pt x="4460459" y="2514178"/>
                </a:lnTo>
                <a:lnTo>
                  <a:pt x="4435884" y="2514178"/>
                </a:lnTo>
                <a:lnTo>
                  <a:pt x="4435884" y="1515086"/>
                </a:lnTo>
                <a:lnTo>
                  <a:pt x="4435884" y="213741"/>
                </a:lnTo>
                <a:close/>
                <a:moveTo>
                  <a:pt x="4631530" y="18096"/>
                </a:moveTo>
                <a:lnTo>
                  <a:pt x="4643364" y="33776"/>
                </a:lnTo>
                <a:cubicBezTo>
                  <a:pt x="4648190" y="43426"/>
                  <a:pt x="4644973" y="59510"/>
                  <a:pt x="4644973" y="72377"/>
                </a:cubicBezTo>
                <a:cubicBezTo>
                  <a:pt x="4644973" y="1002015"/>
                  <a:pt x="4644973" y="1931654"/>
                  <a:pt x="4644973" y="2861292"/>
                </a:cubicBezTo>
                <a:lnTo>
                  <a:pt x="4644067" y="2879421"/>
                </a:lnTo>
                <a:lnTo>
                  <a:pt x="4574520" y="2879421"/>
                </a:lnTo>
                <a:lnTo>
                  <a:pt x="4574204" y="2862900"/>
                </a:lnTo>
                <a:cubicBezTo>
                  <a:pt x="4574204" y="2380389"/>
                  <a:pt x="4574204" y="1897878"/>
                  <a:pt x="4574204" y="1413758"/>
                </a:cubicBezTo>
                <a:cubicBezTo>
                  <a:pt x="4574204" y="969848"/>
                  <a:pt x="4574204" y="525938"/>
                  <a:pt x="4574204" y="82027"/>
                </a:cubicBezTo>
                <a:lnTo>
                  <a:pt x="4573968" y="75657"/>
                </a:lnTo>
                <a:close/>
                <a:moveTo>
                  <a:pt x="4744692" y="0"/>
                </a:moveTo>
                <a:cubicBezTo>
                  <a:pt x="4789726" y="0"/>
                  <a:pt x="4833152" y="0"/>
                  <a:pt x="4881404" y="0"/>
                </a:cubicBezTo>
                <a:cubicBezTo>
                  <a:pt x="4881404" y="487337"/>
                  <a:pt x="4881404" y="974271"/>
                  <a:pt x="4881404" y="1462210"/>
                </a:cubicBezTo>
                <a:lnTo>
                  <a:pt x="4881404" y="2879421"/>
                </a:lnTo>
                <a:lnTo>
                  <a:pt x="4744692" y="287942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50000"/>
            </a:schemeClr>
          </a:solidFill>
          <a:ln w="1607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 dirty="0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179E97B2-44AE-4E14-85EE-946586B10D8A}"/>
              </a:ext>
            </a:extLst>
          </p:cNvPr>
          <p:cNvSpPr/>
          <p:nvPr/>
        </p:nvSpPr>
        <p:spPr>
          <a:xfrm>
            <a:off x="6507694" y="2832214"/>
            <a:ext cx="5092693" cy="2552396"/>
          </a:xfrm>
          <a:custGeom>
            <a:avLst/>
            <a:gdLst>
              <a:gd name="connsiteX0" fmla="*/ 5092693 w 5092693"/>
              <a:gd name="connsiteY0" fmla="*/ 0 h 2552396"/>
              <a:gd name="connsiteX1" fmla="*/ 4835929 w 5092693"/>
              <a:gd name="connsiteY1" fmla="*/ 506347 h 2552396"/>
              <a:gd name="connsiteX2" fmla="*/ 4772876 w 5092693"/>
              <a:gd name="connsiteY2" fmla="*/ 442581 h 2552396"/>
              <a:gd name="connsiteX3" fmla="*/ 3380242 w 5092693"/>
              <a:gd name="connsiteY3" fmla="*/ 1819880 h 2552396"/>
              <a:gd name="connsiteX4" fmla="*/ 1364298 w 5092693"/>
              <a:gd name="connsiteY4" fmla="*/ 821746 h 2552396"/>
              <a:gd name="connsiteX5" fmla="*/ 39552 w 5092693"/>
              <a:gd name="connsiteY5" fmla="*/ 2552396 h 2552396"/>
              <a:gd name="connsiteX6" fmla="*/ 0 w 5092693"/>
              <a:gd name="connsiteY6" fmla="*/ 2529033 h 2552396"/>
              <a:gd name="connsiteX7" fmla="*/ 0 w 5092693"/>
              <a:gd name="connsiteY7" fmla="*/ 2308694 h 2552396"/>
              <a:gd name="connsiteX8" fmla="*/ 1311568 w 5092693"/>
              <a:gd name="connsiteY8" fmla="*/ 595282 h 2552396"/>
              <a:gd name="connsiteX9" fmla="*/ 3345024 w 5092693"/>
              <a:gd name="connsiteY9" fmla="*/ 1602073 h 2552396"/>
              <a:gd name="connsiteX10" fmla="*/ 4646631 w 5092693"/>
              <a:gd name="connsiteY10" fmla="*/ 314910 h 2552396"/>
              <a:gd name="connsiteX11" fmla="*/ 4583493 w 5092693"/>
              <a:gd name="connsiteY11" fmla="*/ 251058 h 2552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92693" h="2552396">
                <a:moveTo>
                  <a:pt x="5092693" y="0"/>
                </a:moveTo>
                <a:lnTo>
                  <a:pt x="4835929" y="506347"/>
                </a:lnTo>
                <a:lnTo>
                  <a:pt x="4772876" y="442581"/>
                </a:lnTo>
                <a:lnTo>
                  <a:pt x="3380242" y="1819880"/>
                </a:lnTo>
                <a:lnTo>
                  <a:pt x="1364298" y="821746"/>
                </a:lnTo>
                <a:lnTo>
                  <a:pt x="39552" y="2552396"/>
                </a:lnTo>
                <a:lnTo>
                  <a:pt x="0" y="2529033"/>
                </a:lnTo>
                <a:lnTo>
                  <a:pt x="0" y="2308694"/>
                </a:lnTo>
                <a:lnTo>
                  <a:pt x="1311568" y="595282"/>
                </a:lnTo>
                <a:lnTo>
                  <a:pt x="3345024" y="1602073"/>
                </a:lnTo>
                <a:lnTo>
                  <a:pt x="4646631" y="314910"/>
                </a:lnTo>
                <a:lnTo>
                  <a:pt x="4583493" y="25105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CF07B0-809F-4B35-918D-BDB2A2CFD631}"/>
              </a:ext>
            </a:extLst>
          </p:cNvPr>
          <p:cNvSpPr txBox="1"/>
          <p:nvPr/>
        </p:nvSpPr>
        <p:spPr>
          <a:xfrm rot="18948411">
            <a:off x="9617561" y="3422874"/>
            <a:ext cx="1603754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 Title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061972E2-CE4E-456C-9712-DC9CA741418C}"/>
              </a:ext>
            </a:extLst>
          </p:cNvPr>
          <p:cNvCxnSpPr>
            <a:cxnSpLocks/>
            <a:stCxn id="4" idx="7"/>
            <a:endCxn id="10" idx="3"/>
          </p:cNvCxnSpPr>
          <p:nvPr/>
        </p:nvCxnSpPr>
        <p:spPr>
          <a:xfrm flipH="1" flipV="1">
            <a:off x="6504286" y="3259002"/>
            <a:ext cx="3408" cy="188190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D7806C7F-DBFA-4874-B5F3-C4B993D73EDC}"/>
              </a:ext>
            </a:extLst>
          </p:cNvPr>
          <p:cNvCxnSpPr>
            <a:cxnSpLocks/>
            <a:endCxn id="13" idx="3"/>
          </p:cNvCxnSpPr>
          <p:nvPr/>
        </p:nvCxnSpPr>
        <p:spPr>
          <a:xfrm flipV="1">
            <a:off x="7813033" y="1836876"/>
            <a:ext cx="10648" cy="164257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36931036-20D2-4319-92CC-C075E496AB0F}"/>
              </a:ext>
            </a:extLst>
          </p:cNvPr>
          <p:cNvCxnSpPr>
            <a:cxnSpLocks/>
            <a:endCxn id="16" idx="3"/>
          </p:cNvCxnSpPr>
          <p:nvPr/>
        </p:nvCxnSpPr>
        <p:spPr>
          <a:xfrm flipV="1">
            <a:off x="9853868" y="2394658"/>
            <a:ext cx="28041" cy="204593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25">
            <a:extLst>
              <a:ext uri="{FF2B5EF4-FFF2-40B4-BE49-F238E27FC236}">
                <a16:creationId xmlns:a16="http://schemas.microsoft.com/office/drawing/2014/main" id="{045E033B-2C13-4722-9F5A-A2546B5A39F2}"/>
              </a:ext>
            </a:extLst>
          </p:cNvPr>
          <p:cNvGrpSpPr/>
          <p:nvPr/>
        </p:nvGrpSpPr>
        <p:grpSpPr>
          <a:xfrm>
            <a:off x="4548714" y="3089725"/>
            <a:ext cx="1955572" cy="964964"/>
            <a:chOff x="2424560" y="5128764"/>
            <a:chExt cx="2214057" cy="96496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EF9841-2481-4949-B9A8-0BCE43F754B4}"/>
                </a:ext>
              </a:extLst>
            </p:cNvPr>
            <p:cNvSpPr txBox="1"/>
            <p:nvPr/>
          </p:nvSpPr>
          <p:spPr>
            <a:xfrm>
              <a:off x="2424560" y="5128764"/>
              <a:ext cx="22140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accent2"/>
                  </a:solidFill>
                </a:rPr>
                <a:t>Contents Title</a:t>
              </a:r>
              <a:endParaRPr lang="ko-KR" alt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1C148D3-CF14-411B-8CB3-26230BFE33E3}"/>
                </a:ext>
              </a:extLst>
            </p:cNvPr>
            <p:cNvSpPr txBox="1"/>
            <p:nvPr/>
          </p:nvSpPr>
          <p:spPr>
            <a:xfrm>
              <a:off x="2424560" y="5447397"/>
              <a:ext cx="22140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25">
            <a:extLst>
              <a:ext uri="{FF2B5EF4-FFF2-40B4-BE49-F238E27FC236}">
                <a16:creationId xmlns:a16="http://schemas.microsoft.com/office/drawing/2014/main" id="{7B145428-0050-4ACA-8A64-18FFAC910627}"/>
              </a:ext>
            </a:extLst>
          </p:cNvPr>
          <p:cNvGrpSpPr/>
          <p:nvPr/>
        </p:nvGrpSpPr>
        <p:grpSpPr>
          <a:xfrm>
            <a:off x="5868109" y="1667599"/>
            <a:ext cx="1955572" cy="964964"/>
            <a:chOff x="2424560" y="5128764"/>
            <a:chExt cx="2214057" cy="9649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7BB8FC-4081-4CA8-BCCF-69F46FC4F72C}"/>
                </a:ext>
              </a:extLst>
            </p:cNvPr>
            <p:cNvSpPr txBox="1"/>
            <p:nvPr/>
          </p:nvSpPr>
          <p:spPr>
            <a:xfrm>
              <a:off x="2424560" y="5128764"/>
              <a:ext cx="22140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accent3"/>
                  </a:solidFill>
                </a:rPr>
                <a:t>Contents Title</a:t>
              </a:r>
              <a:endParaRPr lang="ko-KR" altLang="en-US" sz="1600" b="1" dirty="0">
                <a:solidFill>
                  <a:schemeClr val="accent3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711209-2336-4A88-954D-7C2E8F0E305C}"/>
                </a:ext>
              </a:extLst>
            </p:cNvPr>
            <p:cNvSpPr txBox="1"/>
            <p:nvPr/>
          </p:nvSpPr>
          <p:spPr>
            <a:xfrm>
              <a:off x="2424560" y="5447397"/>
              <a:ext cx="22140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25">
            <a:extLst>
              <a:ext uri="{FF2B5EF4-FFF2-40B4-BE49-F238E27FC236}">
                <a16:creationId xmlns:a16="http://schemas.microsoft.com/office/drawing/2014/main" id="{9B706144-AD66-4B03-8BD0-3590CB65616B}"/>
              </a:ext>
            </a:extLst>
          </p:cNvPr>
          <p:cNvGrpSpPr/>
          <p:nvPr/>
        </p:nvGrpSpPr>
        <p:grpSpPr>
          <a:xfrm>
            <a:off x="7926337" y="2225381"/>
            <a:ext cx="1955572" cy="964964"/>
            <a:chOff x="2424560" y="5128764"/>
            <a:chExt cx="2214057" cy="9649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0EB2992-97B8-4827-B6F7-41DC061D1651}"/>
                </a:ext>
              </a:extLst>
            </p:cNvPr>
            <p:cNvSpPr txBox="1"/>
            <p:nvPr/>
          </p:nvSpPr>
          <p:spPr>
            <a:xfrm>
              <a:off x="2424560" y="5128764"/>
              <a:ext cx="22140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accent4"/>
                  </a:solidFill>
                </a:rPr>
                <a:t>Contents Title</a:t>
              </a:r>
              <a:endParaRPr lang="ko-KR" altLang="en-US" sz="1600" b="1" dirty="0">
                <a:solidFill>
                  <a:schemeClr val="accent4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37A3533-2F7F-4B27-954E-00EAE274E622}"/>
                </a:ext>
              </a:extLst>
            </p:cNvPr>
            <p:cNvSpPr txBox="1"/>
            <p:nvPr/>
          </p:nvSpPr>
          <p:spPr>
            <a:xfrm>
              <a:off x="2424560" y="5447397"/>
              <a:ext cx="22140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EA44AC5-482E-48A9-8FCF-C41EB3D82C0B}"/>
              </a:ext>
            </a:extLst>
          </p:cNvPr>
          <p:cNvSpPr txBox="1"/>
          <p:nvPr/>
        </p:nvSpPr>
        <p:spPr>
          <a:xfrm>
            <a:off x="721058" y="3397501"/>
            <a:ext cx="3505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8B2B3C-280D-4C82-8F19-45A357B4A934}"/>
              </a:ext>
            </a:extLst>
          </p:cNvPr>
          <p:cNvSpPr txBox="1"/>
          <p:nvPr/>
        </p:nvSpPr>
        <p:spPr>
          <a:xfrm>
            <a:off x="644642" y="1728355"/>
            <a:ext cx="3576412" cy="1200329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GB" altLang="ko-KR" sz="36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36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3600" dirty="0">
                <a:solidFill>
                  <a:schemeClr val="bg1"/>
                </a:solidFill>
                <a:cs typeface="Arial" pitchFamily="34" charset="0"/>
              </a:rPr>
              <a:t>Clean Text Slide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E31261-05DC-4549-BAA8-33982EE60DF0}"/>
              </a:ext>
            </a:extLst>
          </p:cNvPr>
          <p:cNvSpPr txBox="1"/>
          <p:nvPr/>
        </p:nvSpPr>
        <p:spPr>
          <a:xfrm>
            <a:off x="721057" y="3089725"/>
            <a:ext cx="3506905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264010-5EA2-4ACA-AFBB-53A80622C820}"/>
              </a:ext>
            </a:extLst>
          </p:cNvPr>
          <p:cNvSpPr txBox="1"/>
          <p:nvPr/>
        </p:nvSpPr>
        <p:spPr>
          <a:xfrm>
            <a:off x="6958254" y="5681620"/>
            <a:ext cx="4039514" cy="40011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Layout Clean Text Slide </a:t>
            </a: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40BC69E4-BD54-4FC6-9247-9FF46FF798CA}"/>
              </a:ext>
            </a:extLst>
          </p:cNvPr>
          <p:cNvSpPr txBox="1">
            <a:spLocks/>
          </p:cNvSpPr>
          <p:nvPr/>
        </p:nvSpPr>
        <p:spPr>
          <a:xfrm>
            <a:off x="8432917" y="594778"/>
            <a:ext cx="3092411" cy="147406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Simple Portfolio</a:t>
            </a:r>
            <a:r>
              <a:rPr lang="en-US" altLang="ko-KR" sz="2800" b="1" dirty="0">
                <a:solidFill>
                  <a:srgbClr val="FAB117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C297F5-2BF3-4C0F-ABDA-8C2C7FFF52A0}"/>
              </a:ext>
            </a:extLst>
          </p:cNvPr>
          <p:cNvSpPr txBox="1"/>
          <p:nvPr/>
        </p:nvSpPr>
        <p:spPr>
          <a:xfrm>
            <a:off x="8050889" y="2495709"/>
            <a:ext cx="347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03582A-43C9-4543-8F7E-81B412B5C99A}"/>
              </a:ext>
            </a:extLst>
          </p:cNvPr>
          <p:cNvSpPr txBox="1"/>
          <p:nvPr/>
        </p:nvSpPr>
        <p:spPr>
          <a:xfrm>
            <a:off x="8432917" y="3503124"/>
            <a:ext cx="30987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grpSp>
        <p:nvGrpSpPr>
          <p:cNvPr id="5" name="Group 17">
            <a:extLst>
              <a:ext uri="{FF2B5EF4-FFF2-40B4-BE49-F238E27FC236}">
                <a16:creationId xmlns:a16="http://schemas.microsoft.com/office/drawing/2014/main" id="{27A1AAF5-D461-4CB5-94C1-CE8C13F8F656}"/>
              </a:ext>
            </a:extLst>
          </p:cNvPr>
          <p:cNvGrpSpPr/>
          <p:nvPr/>
        </p:nvGrpSpPr>
        <p:grpSpPr>
          <a:xfrm>
            <a:off x="10389053" y="2095901"/>
            <a:ext cx="1080120" cy="116632"/>
            <a:chOff x="4031940" y="0"/>
            <a:chExt cx="1080120" cy="116632"/>
          </a:xfrm>
        </p:grpSpPr>
        <p:sp>
          <p:nvSpPr>
            <p:cNvPr id="6" name="Rectangle 18">
              <a:extLst>
                <a:ext uri="{FF2B5EF4-FFF2-40B4-BE49-F238E27FC236}">
                  <a16:creationId xmlns:a16="http://schemas.microsoft.com/office/drawing/2014/main" id="{AEF31D42-3800-48F1-A200-6A94BB910217}"/>
                </a:ext>
              </a:extLst>
            </p:cNvPr>
            <p:cNvSpPr/>
            <p:nvPr userDrawn="1"/>
          </p:nvSpPr>
          <p:spPr>
            <a:xfrm>
              <a:off x="4031940" y="0"/>
              <a:ext cx="1080120" cy="1166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19">
              <a:extLst>
                <a:ext uri="{FF2B5EF4-FFF2-40B4-BE49-F238E27FC236}">
                  <a16:creationId xmlns:a16="http://schemas.microsoft.com/office/drawing/2014/main" id="{20066FF2-14E5-4528-A945-C3657A6CFEA4}"/>
                </a:ext>
              </a:extLst>
            </p:cNvPr>
            <p:cNvSpPr/>
            <p:nvPr userDrawn="1"/>
          </p:nvSpPr>
          <p:spPr>
            <a:xfrm>
              <a:off x="4572000" y="0"/>
              <a:ext cx="540000" cy="116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B404D15-AB4F-4F11-B271-ED727BB78E64}"/>
              </a:ext>
            </a:extLst>
          </p:cNvPr>
          <p:cNvSpPr txBox="1"/>
          <p:nvPr/>
        </p:nvSpPr>
        <p:spPr>
          <a:xfrm>
            <a:off x="317366" y="488984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3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701D39-F18C-48D2-8B99-18D30DD66A8E}"/>
              </a:ext>
            </a:extLst>
          </p:cNvPr>
          <p:cNvSpPr txBox="1"/>
          <p:nvPr/>
        </p:nvSpPr>
        <p:spPr>
          <a:xfrm>
            <a:off x="2975442" y="396651"/>
            <a:ext cx="39980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4C4B5882-FB56-45EA-A549-8E432EE680F5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27873F11-E175-4D55-B392-BC4CD41D4AE7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AE8DE82C-D460-4BA6-B9A0-E8633CE9BE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9955462"/>
              </p:ext>
            </p:extLst>
          </p:nvPr>
        </p:nvGraphicFramePr>
        <p:xfrm>
          <a:off x="718664" y="1597891"/>
          <a:ext cx="10754672" cy="4682835"/>
        </p:xfrm>
        <a:graphic>
          <a:graphicData uri="http://schemas.openxmlformats.org/drawingml/2006/table">
            <a:tbl>
              <a:tblPr firstRow="1" lastCol="1" bandRow="1" bandCol="1">
                <a:tableStyleId>{912C8C85-51F0-491E-9774-3900AFEF0FD7}</a:tableStyleId>
              </a:tblPr>
              <a:tblGrid>
                <a:gridCol w="104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3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33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33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33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33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33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33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33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333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3337">
                  <a:extLst>
                    <a:ext uri="{9D8B030D-6E8A-4147-A177-3AD203B41FA5}">
                      <a16:colId xmlns:a16="http://schemas.microsoft.com/office/drawing/2014/main" val="3236173471"/>
                    </a:ext>
                  </a:extLst>
                </a:gridCol>
                <a:gridCol w="313337">
                  <a:extLst>
                    <a:ext uri="{9D8B030D-6E8A-4147-A177-3AD203B41FA5}">
                      <a16:colId xmlns:a16="http://schemas.microsoft.com/office/drawing/2014/main" val="2737333165"/>
                    </a:ext>
                  </a:extLst>
                </a:gridCol>
                <a:gridCol w="313337">
                  <a:extLst>
                    <a:ext uri="{9D8B030D-6E8A-4147-A177-3AD203B41FA5}">
                      <a16:colId xmlns:a16="http://schemas.microsoft.com/office/drawing/2014/main" val="2725669553"/>
                    </a:ext>
                  </a:extLst>
                </a:gridCol>
                <a:gridCol w="313337">
                  <a:extLst>
                    <a:ext uri="{9D8B030D-6E8A-4147-A177-3AD203B41FA5}">
                      <a16:colId xmlns:a16="http://schemas.microsoft.com/office/drawing/2014/main" val="4286593148"/>
                    </a:ext>
                  </a:extLst>
                </a:gridCol>
                <a:gridCol w="313337">
                  <a:extLst>
                    <a:ext uri="{9D8B030D-6E8A-4147-A177-3AD203B41FA5}">
                      <a16:colId xmlns:a16="http://schemas.microsoft.com/office/drawing/2014/main" val="205752415"/>
                    </a:ext>
                  </a:extLst>
                </a:gridCol>
                <a:gridCol w="313337">
                  <a:extLst>
                    <a:ext uri="{9D8B030D-6E8A-4147-A177-3AD203B41FA5}">
                      <a16:colId xmlns:a16="http://schemas.microsoft.com/office/drawing/2014/main" val="4007387873"/>
                    </a:ext>
                  </a:extLst>
                </a:gridCol>
                <a:gridCol w="313337">
                  <a:extLst>
                    <a:ext uri="{9D8B030D-6E8A-4147-A177-3AD203B41FA5}">
                      <a16:colId xmlns:a16="http://schemas.microsoft.com/office/drawing/2014/main" val="1631200815"/>
                    </a:ext>
                  </a:extLst>
                </a:gridCol>
                <a:gridCol w="313337">
                  <a:extLst>
                    <a:ext uri="{9D8B030D-6E8A-4147-A177-3AD203B41FA5}">
                      <a16:colId xmlns:a16="http://schemas.microsoft.com/office/drawing/2014/main" val="2345656181"/>
                    </a:ext>
                  </a:extLst>
                </a:gridCol>
                <a:gridCol w="313337">
                  <a:extLst>
                    <a:ext uri="{9D8B030D-6E8A-4147-A177-3AD203B41FA5}">
                      <a16:colId xmlns:a16="http://schemas.microsoft.com/office/drawing/2014/main" val="2898321756"/>
                    </a:ext>
                  </a:extLst>
                </a:gridCol>
                <a:gridCol w="313337">
                  <a:extLst>
                    <a:ext uri="{9D8B030D-6E8A-4147-A177-3AD203B41FA5}">
                      <a16:colId xmlns:a16="http://schemas.microsoft.com/office/drawing/2014/main" val="2123025674"/>
                    </a:ext>
                  </a:extLst>
                </a:gridCol>
                <a:gridCol w="313337">
                  <a:extLst>
                    <a:ext uri="{9D8B030D-6E8A-4147-A177-3AD203B41FA5}">
                      <a16:colId xmlns:a16="http://schemas.microsoft.com/office/drawing/2014/main" val="2051075875"/>
                    </a:ext>
                  </a:extLst>
                </a:gridCol>
                <a:gridCol w="313337">
                  <a:extLst>
                    <a:ext uri="{9D8B030D-6E8A-4147-A177-3AD203B41FA5}">
                      <a16:colId xmlns:a16="http://schemas.microsoft.com/office/drawing/2014/main" val="1573561088"/>
                    </a:ext>
                  </a:extLst>
                </a:gridCol>
                <a:gridCol w="313337">
                  <a:extLst>
                    <a:ext uri="{9D8B030D-6E8A-4147-A177-3AD203B41FA5}">
                      <a16:colId xmlns:a16="http://schemas.microsoft.com/office/drawing/2014/main" val="2725451340"/>
                    </a:ext>
                  </a:extLst>
                </a:gridCol>
                <a:gridCol w="313337">
                  <a:extLst>
                    <a:ext uri="{9D8B030D-6E8A-4147-A177-3AD203B41FA5}">
                      <a16:colId xmlns:a16="http://schemas.microsoft.com/office/drawing/2014/main" val="2553204255"/>
                    </a:ext>
                  </a:extLst>
                </a:gridCol>
                <a:gridCol w="313337">
                  <a:extLst>
                    <a:ext uri="{9D8B030D-6E8A-4147-A177-3AD203B41FA5}">
                      <a16:colId xmlns:a16="http://schemas.microsoft.com/office/drawing/2014/main" val="3122855011"/>
                    </a:ext>
                  </a:extLst>
                </a:gridCol>
                <a:gridCol w="313337">
                  <a:extLst>
                    <a:ext uri="{9D8B030D-6E8A-4147-A177-3AD203B41FA5}">
                      <a16:colId xmlns:a16="http://schemas.microsoft.com/office/drawing/2014/main" val="2113940703"/>
                    </a:ext>
                  </a:extLst>
                </a:gridCol>
                <a:gridCol w="313337">
                  <a:extLst>
                    <a:ext uri="{9D8B030D-6E8A-4147-A177-3AD203B41FA5}">
                      <a16:colId xmlns:a16="http://schemas.microsoft.com/office/drawing/2014/main" val="894469725"/>
                    </a:ext>
                  </a:extLst>
                </a:gridCol>
                <a:gridCol w="313337">
                  <a:extLst>
                    <a:ext uri="{9D8B030D-6E8A-4147-A177-3AD203B41FA5}">
                      <a16:colId xmlns:a16="http://schemas.microsoft.com/office/drawing/2014/main" val="120446301"/>
                    </a:ext>
                  </a:extLst>
                </a:gridCol>
                <a:gridCol w="313337">
                  <a:extLst>
                    <a:ext uri="{9D8B030D-6E8A-4147-A177-3AD203B41FA5}">
                      <a16:colId xmlns:a16="http://schemas.microsoft.com/office/drawing/2014/main" val="3025910940"/>
                    </a:ext>
                  </a:extLst>
                </a:gridCol>
              </a:tblGrid>
              <a:tr h="5203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JANUARY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315">
                <a:tc>
                  <a:txBody>
                    <a:bodyPr/>
                    <a:lstStyle/>
                    <a:p>
                      <a:pPr algn="ctr"/>
                      <a:r>
                        <a:rPr lang="en-JM" sz="1200" baseline="0" dirty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en-JM" sz="12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3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en-JM" altLang="ko-KR" sz="12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3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en-JM" altLang="ko-KR" sz="12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3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en-JM" altLang="ko-KR" sz="12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3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en-JM" altLang="ko-KR" sz="12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03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en-JM" altLang="ko-KR" sz="12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500358"/>
                  </a:ext>
                </a:extLst>
              </a:tr>
              <a:tr h="5203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en-JM" altLang="ko-KR" sz="12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130830"/>
                  </a:ext>
                </a:extLst>
              </a:tr>
              <a:tr h="5203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en-JM" altLang="ko-KR" sz="12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: Folded Corner 2">
            <a:extLst>
              <a:ext uri="{FF2B5EF4-FFF2-40B4-BE49-F238E27FC236}">
                <a16:creationId xmlns:a16="http://schemas.microsoft.com/office/drawing/2014/main" id="{E7E3C82A-19D2-4881-B2CC-F9FA62A7EF32}"/>
              </a:ext>
            </a:extLst>
          </p:cNvPr>
          <p:cNvSpPr/>
          <p:nvPr/>
        </p:nvSpPr>
        <p:spPr>
          <a:xfrm>
            <a:off x="4260711" y="4288535"/>
            <a:ext cx="5631787" cy="312095"/>
          </a:xfrm>
          <a:prstGeom prst="foldedCorner">
            <a:avLst>
              <a:gd name="adj" fmla="val 3864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Text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5" name="Rectangle: Folded Corner 3">
            <a:extLst>
              <a:ext uri="{FF2B5EF4-FFF2-40B4-BE49-F238E27FC236}">
                <a16:creationId xmlns:a16="http://schemas.microsoft.com/office/drawing/2014/main" id="{88E6C509-3972-42EF-AF1B-FC4850AA1F15}"/>
              </a:ext>
            </a:extLst>
          </p:cNvPr>
          <p:cNvSpPr/>
          <p:nvPr/>
        </p:nvSpPr>
        <p:spPr>
          <a:xfrm>
            <a:off x="7419045" y="5883826"/>
            <a:ext cx="4054277" cy="312095"/>
          </a:xfrm>
          <a:prstGeom prst="foldedCorner">
            <a:avLst>
              <a:gd name="adj" fmla="val 441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>
                <a:solidFill>
                  <a:schemeClr val="tx1"/>
                </a:solidFill>
              </a:rPr>
              <a:t>Text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: Folded Corner 4">
            <a:extLst>
              <a:ext uri="{FF2B5EF4-FFF2-40B4-BE49-F238E27FC236}">
                <a16:creationId xmlns:a16="http://schemas.microsoft.com/office/drawing/2014/main" id="{4CE99BD9-B7C3-4D7F-AE77-69128026209D}"/>
              </a:ext>
            </a:extLst>
          </p:cNvPr>
          <p:cNvSpPr/>
          <p:nvPr/>
        </p:nvSpPr>
        <p:spPr>
          <a:xfrm>
            <a:off x="3323661" y="3770108"/>
            <a:ext cx="2072662" cy="312095"/>
          </a:xfrm>
          <a:prstGeom prst="foldedCorner">
            <a:avLst>
              <a:gd name="adj" fmla="val 3315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>
                <a:solidFill>
                  <a:schemeClr val="tx1"/>
                </a:solidFill>
              </a:rPr>
              <a:t>Text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: Folded Corner 5">
            <a:extLst>
              <a:ext uri="{FF2B5EF4-FFF2-40B4-BE49-F238E27FC236}">
                <a16:creationId xmlns:a16="http://schemas.microsoft.com/office/drawing/2014/main" id="{EC989C6E-0AB3-4E06-BFA3-B54544A48230}"/>
              </a:ext>
            </a:extLst>
          </p:cNvPr>
          <p:cNvSpPr/>
          <p:nvPr/>
        </p:nvSpPr>
        <p:spPr>
          <a:xfrm>
            <a:off x="1756299" y="2214824"/>
            <a:ext cx="2193236" cy="312095"/>
          </a:xfrm>
          <a:prstGeom prst="foldedCorner">
            <a:avLst>
              <a:gd name="adj" fmla="val 3315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>
                <a:solidFill>
                  <a:schemeClr val="tx1"/>
                </a:solidFill>
              </a:rPr>
              <a:t>Text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: Folded Corner 6">
            <a:extLst>
              <a:ext uri="{FF2B5EF4-FFF2-40B4-BE49-F238E27FC236}">
                <a16:creationId xmlns:a16="http://schemas.microsoft.com/office/drawing/2014/main" id="{2E98D62E-B57B-4490-8F54-4B3DF0433DB3}"/>
              </a:ext>
            </a:extLst>
          </p:cNvPr>
          <p:cNvSpPr/>
          <p:nvPr/>
        </p:nvSpPr>
        <p:spPr>
          <a:xfrm>
            <a:off x="2708776" y="3251680"/>
            <a:ext cx="3451041" cy="312095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>
                <a:solidFill>
                  <a:schemeClr val="tx1"/>
                </a:solidFill>
              </a:rPr>
              <a:t>Text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Rectangle: Folded Corner 7">
            <a:extLst>
              <a:ext uri="{FF2B5EF4-FFF2-40B4-BE49-F238E27FC236}">
                <a16:creationId xmlns:a16="http://schemas.microsoft.com/office/drawing/2014/main" id="{3DC5B1EC-9B3C-487B-B765-AD82CC8A27C5}"/>
              </a:ext>
            </a:extLst>
          </p:cNvPr>
          <p:cNvSpPr/>
          <p:nvPr/>
        </p:nvSpPr>
        <p:spPr>
          <a:xfrm>
            <a:off x="5215475" y="4806963"/>
            <a:ext cx="2821238" cy="312095"/>
          </a:xfrm>
          <a:prstGeom prst="foldedCorner">
            <a:avLst>
              <a:gd name="adj" fmla="val 3681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>
                <a:solidFill>
                  <a:schemeClr val="tx1"/>
                </a:solidFill>
              </a:rPr>
              <a:t>Text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: Folded Corner 8">
            <a:extLst>
              <a:ext uri="{FF2B5EF4-FFF2-40B4-BE49-F238E27FC236}">
                <a16:creationId xmlns:a16="http://schemas.microsoft.com/office/drawing/2014/main" id="{01B22204-F135-4B58-B64C-FABEFFDDF5DC}"/>
              </a:ext>
            </a:extLst>
          </p:cNvPr>
          <p:cNvSpPr/>
          <p:nvPr/>
        </p:nvSpPr>
        <p:spPr>
          <a:xfrm>
            <a:off x="6469359" y="5325391"/>
            <a:ext cx="3448180" cy="312095"/>
          </a:xfrm>
          <a:prstGeom prst="foldedCorner">
            <a:avLst>
              <a:gd name="adj" fmla="val 3498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Text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: Folded Corner 9">
            <a:extLst>
              <a:ext uri="{FF2B5EF4-FFF2-40B4-BE49-F238E27FC236}">
                <a16:creationId xmlns:a16="http://schemas.microsoft.com/office/drawing/2014/main" id="{98ED68F0-384B-4213-A1C5-4EF8EE1B558A}"/>
              </a:ext>
            </a:extLst>
          </p:cNvPr>
          <p:cNvSpPr/>
          <p:nvPr/>
        </p:nvSpPr>
        <p:spPr>
          <a:xfrm>
            <a:off x="2383241" y="2733252"/>
            <a:ext cx="3451041" cy="312095"/>
          </a:xfrm>
          <a:prstGeom prst="foldedCorner">
            <a:avLst>
              <a:gd name="adj" fmla="val 3498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>
                <a:solidFill>
                  <a:schemeClr val="tx1"/>
                </a:solidFill>
              </a:rPr>
              <a:t>Text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: Folded Corner 10">
            <a:extLst>
              <a:ext uri="{FF2B5EF4-FFF2-40B4-BE49-F238E27FC236}">
                <a16:creationId xmlns:a16="http://schemas.microsoft.com/office/drawing/2014/main" id="{8F68B1EB-1D50-4EA7-806C-9DD62BEF8313}"/>
              </a:ext>
            </a:extLst>
          </p:cNvPr>
          <p:cNvSpPr/>
          <p:nvPr/>
        </p:nvSpPr>
        <p:spPr>
          <a:xfrm>
            <a:off x="7065475" y="2733252"/>
            <a:ext cx="2852064" cy="312095"/>
          </a:xfrm>
          <a:prstGeom prst="foldedCorner">
            <a:avLst>
              <a:gd name="adj" fmla="val 4047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>
                <a:solidFill>
                  <a:schemeClr val="tx1"/>
                </a:solidFill>
              </a:rPr>
              <a:t>Text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: Folded Corner 11">
            <a:extLst>
              <a:ext uri="{FF2B5EF4-FFF2-40B4-BE49-F238E27FC236}">
                <a16:creationId xmlns:a16="http://schemas.microsoft.com/office/drawing/2014/main" id="{788542DB-9E06-45D2-861B-BFA062311303}"/>
              </a:ext>
            </a:extLst>
          </p:cNvPr>
          <p:cNvSpPr/>
          <p:nvPr/>
        </p:nvSpPr>
        <p:spPr>
          <a:xfrm>
            <a:off x="9278817" y="3251680"/>
            <a:ext cx="2194505" cy="312095"/>
          </a:xfrm>
          <a:prstGeom prst="foldedCorner">
            <a:avLst>
              <a:gd name="adj" fmla="val 3498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>
                <a:solidFill>
                  <a:schemeClr val="tx1"/>
                </a:solidFill>
              </a:rPr>
              <a:t>Text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: Folded Corner 12">
            <a:extLst>
              <a:ext uri="{FF2B5EF4-FFF2-40B4-BE49-F238E27FC236}">
                <a16:creationId xmlns:a16="http://schemas.microsoft.com/office/drawing/2014/main" id="{40DCDB2D-4F52-4849-8166-C8D3A09A6405}"/>
              </a:ext>
            </a:extLst>
          </p:cNvPr>
          <p:cNvSpPr/>
          <p:nvPr/>
        </p:nvSpPr>
        <p:spPr>
          <a:xfrm>
            <a:off x="9278815" y="4806963"/>
            <a:ext cx="1601871" cy="312095"/>
          </a:xfrm>
          <a:prstGeom prst="foldedCorner">
            <a:avLst>
              <a:gd name="adj" fmla="val 2765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>
                <a:solidFill>
                  <a:schemeClr val="tx1"/>
                </a:solidFill>
              </a:rPr>
              <a:t>Text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4AA304F3-040D-4848-ACC3-CCFFD02DCBBB}"/>
              </a:ext>
            </a:extLst>
          </p:cNvPr>
          <p:cNvSpPr/>
          <p:nvPr/>
        </p:nvSpPr>
        <p:spPr>
          <a:xfrm rot="16200000">
            <a:off x="3316108" y="617241"/>
            <a:ext cx="1656000" cy="4248000"/>
          </a:xfrm>
          <a:custGeom>
            <a:avLst/>
            <a:gdLst>
              <a:gd name="connsiteX0" fmla="*/ 1656000 w 1656000"/>
              <a:gd name="connsiteY0" fmla="*/ 0 h 4248000"/>
              <a:gd name="connsiteX1" fmla="*/ 1656000 w 1656000"/>
              <a:gd name="connsiteY1" fmla="*/ 828000 h 4248000"/>
              <a:gd name="connsiteX2" fmla="*/ 1656000 w 1656000"/>
              <a:gd name="connsiteY2" fmla="*/ 4248000 h 4248000"/>
              <a:gd name="connsiteX3" fmla="*/ 828000 w 1656000"/>
              <a:gd name="connsiteY3" fmla="*/ 4248000 h 4248000"/>
              <a:gd name="connsiteX4" fmla="*/ 828000 w 1656000"/>
              <a:gd name="connsiteY4" fmla="*/ 828000 h 4248000"/>
              <a:gd name="connsiteX5" fmla="*/ 0 w 1656000"/>
              <a:gd name="connsiteY5" fmla="*/ 828000 h 4248000"/>
              <a:gd name="connsiteX6" fmla="*/ 0 w 1656000"/>
              <a:gd name="connsiteY6" fmla="*/ 0 h 4248000"/>
              <a:gd name="connsiteX7" fmla="*/ 828000 w 1656000"/>
              <a:gd name="connsiteY7" fmla="*/ 0 h 42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6000" h="4248000">
                <a:moveTo>
                  <a:pt x="1656000" y="0"/>
                </a:moveTo>
                <a:lnTo>
                  <a:pt x="1656000" y="828000"/>
                </a:lnTo>
                <a:lnTo>
                  <a:pt x="1656000" y="4248000"/>
                </a:lnTo>
                <a:lnTo>
                  <a:pt x="828000" y="4248000"/>
                </a:lnTo>
                <a:lnTo>
                  <a:pt x="828000" y="828000"/>
                </a:lnTo>
                <a:lnTo>
                  <a:pt x="0" y="828000"/>
                </a:lnTo>
                <a:lnTo>
                  <a:pt x="0" y="0"/>
                </a:lnTo>
                <a:lnTo>
                  <a:pt x="828000" y="0"/>
                </a:lnTo>
                <a:close/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136ECB04-2347-47EA-AB64-2ED31A5D93C2}"/>
              </a:ext>
            </a:extLst>
          </p:cNvPr>
          <p:cNvSpPr/>
          <p:nvPr/>
        </p:nvSpPr>
        <p:spPr>
          <a:xfrm rot="16200000">
            <a:off x="5041552" y="1449547"/>
            <a:ext cx="1656000" cy="4248000"/>
          </a:xfrm>
          <a:custGeom>
            <a:avLst/>
            <a:gdLst>
              <a:gd name="connsiteX0" fmla="*/ 1656000 w 1656000"/>
              <a:gd name="connsiteY0" fmla="*/ 0 h 4248000"/>
              <a:gd name="connsiteX1" fmla="*/ 1656000 w 1656000"/>
              <a:gd name="connsiteY1" fmla="*/ 828000 h 4248000"/>
              <a:gd name="connsiteX2" fmla="*/ 1656000 w 1656000"/>
              <a:gd name="connsiteY2" fmla="*/ 4248000 h 4248000"/>
              <a:gd name="connsiteX3" fmla="*/ 828000 w 1656000"/>
              <a:gd name="connsiteY3" fmla="*/ 4248000 h 4248000"/>
              <a:gd name="connsiteX4" fmla="*/ 828000 w 1656000"/>
              <a:gd name="connsiteY4" fmla="*/ 828000 h 4248000"/>
              <a:gd name="connsiteX5" fmla="*/ 0 w 1656000"/>
              <a:gd name="connsiteY5" fmla="*/ 828000 h 4248000"/>
              <a:gd name="connsiteX6" fmla="*/ 0 w 1656000"/>
              <a:gd name="connsiteY6" fmla="*/ 0 h 4248000"/>
              <a:gd name="connsiteX7" fmla="*/ 828000 w 1656000"/>
              <a:gd name="connsiteY7" fmla="*/ 0 h 42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6000" h="4248000">
                <a:moveTo>
                  <a:pt x="1656000" y="0"/>
                </a:moveTo>
                <a:lnTo>
                  <a:pt x="1656000" y="828000"/>
                </a:lnTo>
                <a:lnTo>
                  <a:pt x="1656000" y="4248000"/>
                </a:lnTo>
                <a:lnTo>
                  <a:pt x="828000" y="4248000"/>
                </a:lnTo>
                <a:lnTo>
                  <a:pt x="828000" y="828000"/>
                </a:lnTo>
                <a:lnTo>
                  <a:pt x="0" y="828000"/>
                </a:lnTo>
                <a:lnTo>
                  <a:pt x="0" y="0"/>
                </a:lnTo>
                <a:lnTo>
                  <a:pt x="828000" y="0"/>
                </a:lnTo>
                <a:close/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6EBB9E0A-8121-4432-862F-6A5FDE5DD504}"/>
              </a:ext>
            </a:extLst>
          </p:cNvPr>
          <p:cNvSpPr/>
          <p:nvPr/>
        </p:nvSpPr>
        <p:spPr>
          <a:xfrm rot="16200000">
            <a:off x="6766996" y="2281853"/>
            <a:ext cx="1656000" cy="4248000"/>
          </a:xfrm>
          <a:custGeom>
            <a:avLst/>
            <a:gdLst>
              <a:gd name="connsiteX0" fmla="*/ 1656000 w 1656000"/>
              <a:gd name="connsiteY0" fmla="*/ 0 h 4248000"/>
              <a:gd name="connsiteX1" fmla="*/ 1656000 w 1656000"/>
              <a:gd name="connsiteY1" fmla="*/ 828000 h 4248000"/>
              <a:gd name="connsiteX2" fmla="*/ 1656000 w 1656000"/>
              <a:gd name="connsiteY2" fmla="*/ 4248000 h 4248000"/>
              <a:gd name="connsiteX3" fmla="*/ 828000 w 1656000"/>
              <a:gd name="connsiteY3" fmla="*/ 4248000 h 4248000"/>
              <a:gd name="connsiteX4" fmla="*/ 828000 w 1656000"/>
              <a:gd name="connsiteY4" fmla="*/ 828000 h 4248000"/>
              <a:gd name="connsiteX5" fmla="*/ 0 w 1656000"/>
              <a:gd name="connsiteY5" fmla="*/ 828000 h 4248000"/>
              <a:gd name="connsiteX6" fmla="*/ 0 w 1656000"/>
              <a:gd name="connsiteY6" fmla="*/ 0 h 4248000"/>
              <a:gd name="connsiteX7" fmla="*/ 828000 w 1656000"/>
              <a:gd name="connsiteY7" fmla="*/ 0 h 42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6000" h="4248000">
                <a:moveTo>
                  <a:pt x="1656000" y="0"/>
                </a:moveTo>
                <a:lnTo>
                  <a:pt x="1656000" y="828000"/>
                </a:lnTo>
                <a:lnTo>
                  <a:pt x="1656000" y="4248000"/>
                </a:lnTo>
                <a:lnTo>
                  <a:pt x="828000" y="4248000"/>
                </a:lnTo>
                <a:lnTo>
                  <a:pt x="828000" y="828000"/>
                </a:lnTo>
                <a:lnTo>
                  <a:pt x="0" y="828000"/>
                </a:lnTo>
                <a:lnTo>
                  <a:pt x="0" y="0"/>
                </a:lnTo>
                <a:lnTo>
                  <a:pt x="828000" y="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7E10CEF5-8E4C-4283-B082-EF86F8EA93E7}"/>
              </a:ext>
            </a:extLst>
          </p:cNvPr>
          <p:cNvGrpSpPr/>
          <p:nvPr/>
        </p:nvGrpSpPr>
        <p:grpSpPr>
          <a:xfrm>
            <a:off x="2155294" y="1951660"/>
            <a:ext cx="3265943" cy="746618"/>
            <a:chOff x="634921" y="1725549"/>
            <a:chExt cx="2352903" cy="70447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CCF42F7-8FB8-46C7-A748-0C4CCA01E5D2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435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3A60631-075E-488A-91EC-0ECB7A9115C2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61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14">
            <a:extLst>
              <a:ext uri="{FF2B5EF4-FFF2-40B4-BE49-F238E27FC236}">
                <a16:creationId xmlns:a16="http://schemas.microsoft.com/office/drawing/2014/main" id="{7EB88298-3F56-4B58-A4F3-90494A14156E}"/>
              </a:ext>
            </a:extLst>
          </p:cNvPr>
          <p:cNvGrpSpPr/>
          <p:nvPr/>
        </p:nvGrpSpPr>
        <p:grpSpPr>
          <a:xfrm>
            <a:off x="3879635" y="2777040"/>
            <a:ext cx="3265943" cy="746620"/>
            <a:chOff x="634921" y="1725549"/>
            <a:chExt cx="2352903" cy="70447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43E917-E25F-4FE0-98AE-ED3218CC9676}"/>
                </a:ext>
              </a:extLst>
            </p:cNvPr>
            <p:cNvSpPr txBox="1"/>
            <p:nvPr/>
          </p:nvSpPr>
          <p:spPr>
            <a:xfrm>
              <a:off x="634921" y="1994418"/>
              <a:ext cx="2352903" cy="435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E06E48A-65DC-4416-AB2F-4501130D88E2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61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3">
            <a:extLst>
              <a:ext uri="{FF2B5EF4-FFF2-40B4-BE49-F238E27FC236}">
                <a16:creationId xmlns:a16="http://schemas.microsoft.com/office/drawing/2014/main" id="{615D36FE-C3A7-46AB-BA8A-977165AC6027}"/>
              </a:ext>
            </a:extLst>
          </p:cNvPr>
          <p:cNvGrpSpPr/>
          <p:nvPr/>
        </p:nvGrpSpPr>
        <p:grpSpPr>
          <a:xfrm>
            <a:off x="5603976" y="3602422"/>
            <a:ext cx="3265943" cy="746618"/>
            <a:chOff x="634921" y="1725549"/>
            <a:chExt cx="2352903" cy="70447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0A793B4-287B-403D-8C4A-37A505009AC0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435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DBCA01D-DA95-4FE6-B630-FCF0CD227C40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61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16">
            <a:extLst>
              <a:ext uri="{FF2B5EF4-FFF2-40B4-BE49-F238E27FC236}">
                <a16:creationId xmlns:a16="http://schemas.microsoft.com/office/drawing/2014/main" id="{399C3A7C-3CFC-4057-9551-EC9C595B191C}"/>
              </a:ext>
            </a:extLst>
          </p:cNvPr>
          <p:cNvSpPr/>
          <p:nvPr/>
        </p:nvSpPr>
        <p:spPr>
          <a:xfrm rot="2700000">
            <a:off x="5725025" y="4570172"/>
            <a:ext cx="290549" cy="52090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6" name="Rounded Rectangle 27">
            <a:extLst>
              <a:ext uri="{FF2B5EF4-FFF2-40B4-BE49-F238E27FC236}">
                <a16:creationId xmlns:a16="http://schemas.microsoft.com/office/drawing/2014/main" id="{B5542DE0-70AA-44ED-8F83-F211CEA52FF3}"/>
              </a:ext>
            </a:extLst>
          </p:cNvPr>
          <p:cNvSpPr/>
          <p:nvPr/>
        </p:nvSpPr>
        <p:spPr>
          <a:xfrm>
            <a:off x="2235312" y="3025442"/>
            <a:ext cx="416411" cy="31986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" name="Block Arc 10">
            <a:extLst>
              <a:ext uri="{FF2B5EF4-FFF2-40B4-BE49-F238E27FC236}">
                <a16:creationId xmlns:a16="http://schemas.microsoft.com/office/drawing/2014/main" id="{FBBDA40D-C62F-475D-9629-EFE2F48E1302}"/>
              </a:ext>
            </a:extLst>
          </p:cNvPr>
          <p:cNvSpPr/>
          <p:nvPr/>
        </p:nvSpPr>
        <p:spPr>
          <a:xfrm>
            <a:off x="3942068" y="3844294"/>
            <a:ext cx="518726" cy="35135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DE41CA2B-0EC4-4403-B5A8-1C006611DBDB}"/>
              </a:ext>
            </a:extLst>
          </p:cNvPr>
          <p:cNvSpPr/>
          <p:nvPr/>
        </p:nvSpPr>
        <p:spPr>
          <a:xfrm rot="16200000">
            <a:off x="8492441" y="3114160"/>
            <a:ext cx="1656000" cy="4248000"/>
          </a:xfrm>
          <a:custGeom>
            <a:avLst/>
            <a:gdLst>
              <a:gd name="connsiteX0" fmla="*/ 1656000 w 1656000"/>
              <a:gd name="connsiteY0" fmla="*/ 0 h 4248000"/>
              <a:gd name="connsiteX1" fmla="*/ 1656000 w 1656000"/>
              <a:gd name="connsiteY1" fmla="*/ 828000 h 4248000"/>
              <a:gd name="connsiteX2" fmla="*/ 1656000 w 1656000"/>
              <a:gd name="connsiteY2" fmla="*/ 4248000 h 4248000"/>
              <a:gd name="connsiteX3" fmla="*/ 828000 w 1656000"/>
              <a:gd name="connsiteY3" fmla="*/ 4248000 h 4248000"/>
              <a:gd name="connsiteX4" fmla="*/ 828000 w 1656000"/>
              <a:gd name="connsiteY4" fmla="*/ 828000 h 4248000"/>
              <a:gd name="connsiteX5" fmla="*/ 0 w 1656000"/>
              <a:gd name="connsiteY5" fmla="*/ 828000 h 4248000"/>
              <a:gd name="connsiteX6" fmla="*/ 0 w 1656000"/>
              <a:gd name="connsiteY6" fmla="*/ 0 h 4248000"/>
              <a:gd name="connsiteX7" fmla="*/ 828000 w 1656000"/>
              <a:gd name="connsiteY7" fmla="*/ 0 h 42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6000" h="4248000">
                <a:moveTo>
                  <a:pt x="1656000" y="0"/>
                </a:moveTo>
                <a:lnTo>
                  <a:pt x="1656000" y="828000"/>
                </a:lnTo>
                <a:lnTo>
                  <a:pt x="1656000" y="4248000"/>
                </a:lnTo>
                <a:lnTo>
                  <a:pt x="828000" y="4248000"/>
                </a:lnTo>
                <a:lnTo>
                  <a:pt x="828000" y="828000"/>
                </a:lnTo>
                <a:lnTo>
                  <a:pt x="0" y="828000"/>
                </a:lnTo>
                <a:lnTo>
                  <a:pt x="0" y="0"/>
                </a:lnTo>
                <a:lnTo>
                  <a:pt x="828000" y="0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19" name="Group 23">
            <a:extLst>
              <a:ext uri="{FF2B5EF4-FFF2-40B4-BE49-F238E27FC236}">
                <a16:creationId xmlns:a16="http://schemas.microsoft.com/office/drawing/2014/main" id="{C13C6719-754C-43AF-A05A-6D32C0408DBC}"/>
              </a:ext>
            </a:extLst>
          </p:cNvPr>
          <p:cNvGrpSpPr/>
          <p:nvPr/>
        </p:nvGrpSpPr>
        <p:grpSpPr>
          <a:xfrm>
            <a:off x="7328318" y="4427802"/>
            <a:ext cx="3265943" cy="746618"/>
            <a:chOff x="634921" y="1725549"/>
            <a:chExt cx="2352903" cy="70447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C5CE5C1-843C-4EF6-8326-5C3684FD8F3F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435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E82FB10-4B99-4459-98AB-1DB544B6287F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61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Rectangle 9">
            <a:extLst>
              <a:ext uri="{FF2B5EF4-FFF2-40B4-BE49-F238E27FC236}">
                <a16:creationId xmlns:a16="http://schemas.microsoft.com/office/drawing/2014/main" id="{3F176043-26D8-4DC1-A4B4-BFC75C613F38}"/>
              </a:ext>
            </a:extLst>
          </p:cNvPr>
          <p:cNvSpPr/>
          <p:nvPr/>
        </p:nvSpPr>
        <p:spPr>
          <a:xfrm>
            <a:off x="7422883" y="5434919"/>
            <a:ext cx="396054" cy="3707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23" name="Group 25">
            <a:extLst>
              <a:ext uri="{FF2B5EF4-FFF2-40B4-BE49-F238E27FC236}">
                <a16:creationId xmlns:a16="http://schemas.microsoft.com/office/drawing/2014/main" id="{5BF258E3-824B-4D64-A127-F39ADA1ED4D5}"/>
              </a:ext>
            </a:extLst>
          </p:cNvPr>
          <p:cNvGrpSpPr/>
          <p:nvPr/>
        </p:nvGrpSpPr>
        <p:grpSpPr>
          <a:xfrm>
            <a:off x="494655" y="2834200"/>
            <a:ext cx="1192290" cy="879054"/>
            <a:chOff x="3233964" y="1954419"/>
            <a:chExt cx="1410044" cy="81960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851AB75-DE00-44CC-9894-A498303A44A3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86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1A16E8-4F4A-4062-B4E5-76D0D2039BB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02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B3435FB-B34A-4BB0-A043-12CB13EB8C74}"/>
              </a:ext>
            </a:extLst>
          </p:cNvPr>
          <p:cNvGrpSpPr/>
          <p:nvPr/>
        </p:nvGrpSpPr>
        <p:grpSpPr>
          <a:xfrm>
            <a:off x="2055578" y="3659580"/>
            <a:ext cx="1192290" cy="879054"/>
            <a:chOff x="3233964" y="1954419"/>
            <a:chExt cx="1410044" cy="81960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3174325-6538-4786-AEDC-4F7B3FC0B27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86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260E274-2AE2-46CB-928E-9A9D3469FDA4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02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5">
            <a:extLst>
              <a:ext uri="{FF2B5EF4-FFF2-40B4-BE49-F238E27FC236}">
                <a16:creationId xmlns:a16="http://schemas.microsoft.com/office/drawing/2014/main" id="{5B537D12-1CCA-4CC8-A5DE-FC13CBCAFD47}"/>
              </a:ext>
            </a:extLst>
          </p:cNvPr>
          <p:cNvGrpSpPr/>
          <p:nvPr/>
        </p:nvGrpSpPr>
        <p:grpSpPr>
          <a:xfrm>
            <a:off x="3782147" y="4512857"/>
            <a:ext cx="1192290" cy="879054"/>
            <a:chOff x="3233964" y="1954419"/>
            <a:chExt cx="1410044" cy="81960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F6182D3-8458-4457-B1F3-AF5A270B412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86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C7AA8EA-D556-44D9-A723-F49EFA326B9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02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25">
            <a:extLst>
              <a:ext uri="{FF2B5EF4-FFF2-40B4-BE49-F238E27FC236}">
                <a16:creationId xmlns:a16="http://schemas.microsoft.com/office/drawing/2014/main" id="{954C444C-91E2-4191-8857-B268EF5D52EE}"/>
              </a:ext>
            </a:extLst>
          </p:cNvPr>
          <p:cNvGrpSpPr/>
          <p:nvPr/>
        </p:nvGrpSpPr>
        <p:grpSpPr>
          <a:xfrm>
            <a:off x="5508717" y="5366134"/>
            <a:ext cx="1192290" cy="879054"/>
            <a:chOff x="3233964" y="1954419"/>
            <a:chExt cx="1410044" cy="81960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59D9755-DD81-45ED-8A8A-4394FF1CA1D1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86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8EFB407-6C71-49A1-AF51-E01995090FC4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02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5DB375-1E9A-4C4F-B7BF-3D3BE3D0540B}"/>
              </a:ext>
            </a:extLst>
          </p:cNvPr>
          <p:cNvSpPr txBox="1"/>
          <p:nvPr/>
        </p:nvSpPr>
        <p:spPr>
          <a:xfrm>
            <a:off x="6267635" y="544457"/>
            <a:ext cx="1687952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3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60502B-B6D7-4DCC-9FB8-5EF67C3211BF}"/>
              </a:ext>
            </a:extLst>
          </p:cNvPr>
          <p:cNvSpPr txBox="1"/>
          <p:nvPr/>
        </p:nvSpPr>
        <p:spPr>
          <a:xfrm>
            <a:off x="8372336" y="498291"/>
            <a:ext cx="30443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8FC806B3-C8FC-405F-9F00-2190700F00C7}"/>
              </a:ext>
            </a:extLst>
          </p:cNvPr>
          <p:cNvGrpSpPr/>
          <p:nvPr/>
        </p:nvGrpSpPr>
        <p:grpSpPr>
          <a:xfrm>
            <a:off x="8372336" y="2700582"/>
            <a:ext cx="3044345" cy="1557536"/>
            <a:chOff x="8372336" y="2700582"/>
            <a:chExt cx="3044345" cy="1557536"/>
          </a:xfrm>
        </p:grpSpPr>
        <p:grpSp>
          <p:nvGrpSpPr>
            <p:cNvPr id="5" name="Group 64">
              <a:extLst>
                <a:ext uri="{FF2B5EF4-FFF2-40B4-BE49-F238E27FC236}">
                  <a16:creationId xmlns:a16="http://schemas.microsoft.com/office/drawing/2014/main" id="{19207055-4F8A-4511-A40C-D0A77D0AB34A}"/>
                </a:ext>
              </a:extLst>
            </p:cNvPr>
            <p:cNvGrpSpPr/>
            <p:nvPr/>
          </p:nvGrpSpPr>
          <p:grpSpPr>
            <a:xfrm>
              <a:off x="8372336" y="2700582"/>
              <a:ext cx="3044345" cy="728418"/>
              <a:chOff x="910640" y="2864770"/>
              <a:chExt cx="1527408" cy="1821890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9D5817-5894-45CC-85A1-01DD6ABBB778}"/>
                  </a:ext>
                </a:extLst>
              </p:cNvPr>
              <p:cNvSpPr txBox="1"/>
              <p:nvPr/>
            </p:nvSpPr>
            <p:spPr>
              <a:xfrm>
                <a:off x="910640" y="2864770"/>
                <a:ext cx="1527408" cy="7698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accent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DC11FD-E8B3-4F5A-BF64-DE0DC39CA6F0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15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zing. </a:t>
                </a:r>
              </a:p>
            </p:txBody>
          </p:sp>
        </p:grpSp>
        <p:grpSp>
          <p:nvGrpSpPr>
            <p:cNvPr id="9" name="Group 64">
              <a:extLst>
                <a:ext uri="{FF2B5EF4-FFF2-40B4-BE49-F238E27FC236}">
                  <a16:creationId xmlns:a16="http://schemas.microsoft.com/office/drawing/2014/main" id="{A66F4056-D3BA-419B-AE65-A2D1CA217DEA}"/>
                </a:ext>
              </a:extLst>
            </p:cNvPr>
            <p:cNvGrpSpPr/>
            <p:nvPr/>
          </p:nvGrpSpPr>
          <p:grpSpPr>
            <a:xfrm>
              <a:off x="8372336" y="3529700"/>
              <a:ext cx="3044345" cy="728418"/>
              <a:chOff x="910640" y="2864770"/>
              <a:chExt cx="1527408" cy="182189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3CF0DF-851F-4D73-9617-ABFDFAFB2EBD}"/>
                  </a:ext>
                </a:extLst>
              </p:cNvPr>
              <p:cNvSpPr txBox="1"/>
              <p:nvPr/>
            </p:nvSpPr>
            <p:spPr>
              <a:xfrm>
                <a:off x="910640" y="2864770"/>
                <a:ext cx="1527408" cy="7698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accent2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A3DC10-B483-4890-8DC4-A32AE49DABE7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15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zing. </a:t>
                </a: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EAD67D6-F470-4C1A-BC13-5F92F43DC4DB}"/>
              </a:ext>
            </a:extLst>
          </p:cNvPr>
          <p:cNvSpPr txBox="1"/>
          <p:nvPr/>
        </p:nvSpPr>
        <p:spPr>
          <a:xfrm>
            <a:off x="6184122" y="5395537"/>
            <a:ext cx="54967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SLIDE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BEF0BF-DFFB-445E-A687-5D761A594267}"/>
              </a:ext>
            </a:extLst>
          </p:cNvPr>
          <p:cNvSpPr txBox="1"/>
          <p:nvPr/>
        </p:nvSpPr>
        <p:spPr>
          <a:xfrm>
            <a:off x="6184122" y="6082750"/>
            <a:ext cx="54967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Power Point </a:t>
            </a:r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B199EC-0E5F-4119-8D30-6CF2FBA6C094}"/>
              </a:ext>
            </a:extLst>
          </p:cNvPr>
          <p:cNvSpPr txBox="1"/>
          <p:nvPr/>
        </p:nvSpPr>
        <p:spPr>
          <a:xfrm>
            <a:off x="6184122" y="5139211"/>
            <a:ext cx="549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F2FEBC-F454-4E24-B106-2760AAF71F28}"/>
              </a:ext>
            </a:extLst>
          </p:cNvPr>
          <p:cNvSpPr txBox="1"/>
          <p:nvPr/>
        </p:nvSpPr>
        <p:spPr>
          <a:xfrm>
            <a:off x="0" y="161601"/>
            <a:ext cx="1219199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BDDC98-9F73-45D0-9189-9915C527248A}"/>
              </a:ext>
            </a:extLst>
          </p:cNvPr>
          <p:cNvSpPr txBox="1"/>
          <p:nvPr/>
        </p:nvSpPr>
        <p:spPr>
          <a:xfrm>
            <a:off x="5326506" y="1733759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1A4605-BF35-4349-8AE0-BFE6E4231E89}"/>
              </a:ext>
            </a:extLst>
          </p:cNvPr>
          <p:cNvSpPr txBox="1"/>
          <p:nvPr/>
        </p:nvSpPr>
        <p:spPr>
          <a:xfrm>
            <a:off x="6284602" y="1872258"/>
            <a:ext cx="4507692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800" b="1" dirty="0">
                <a:solidFill>
                  <a:schemeClr val="bg1"/>
                </a:solidFill>
                <a:cs typeface="Arial" pitchFamily="34" charset="0"/>
              </a:rPr>
              <a:t>ALLPPT Layout Clean Text Slide</a:t>
            </a:r>
            <a:endParaRPr lang="ko-KR" alt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986B0002-2840-4622-8EED-D8065887A302}"/>
              </a:ext>
            </a:extLst>
          </p:cNvPr>
          <p:cNvCxnSpPr>
            <a:cxnSpLocks/>
          </p:cNvCxnSpPr>
          <p:nvPr/>
        </p:nvCxnSpPr>
        <p:spPr>
          <a:xfrm>
            <a:off x="5416731" y="2382242"/>
            <a:ext cx="537556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7">
            <a:extLst>
              <a:ext uri="{FF2B5EF4-FFF2-40B4-BE49-F238E27FC236}">
                <a16:creationId xmlns:a16="http://schemas.microsoft.com/office/drawing/2014/main" id="{17383CA7-6900-4124-B412-71F940889CF4}"/>
              </a:ext>
            </a:extLst>
          </p:cNvPr>
          <p:cNvGrpSpPr/>
          <p:nvPr/>
        </p:nvGrpSpPr>
        <p:grpSpPr>
          <a:xfrm>
            <a:off x="6504691" y="2516435"/>
            <a:ext cx="4287603" cy="276999"/>
            <a:chOff x="6963871" y="1666162"/>
            <a:chExt cx="4287603" cy="27699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104D723-A5B9-4608-A22E-396E24F14363}"/>
                </a:ext>
              </a:extLst>
            </p:cNvPr>
            <p:cNvSpPr txBox="1"/>
            <p:nvPr/>
          </p:nvSpPr>
          <p:spPr>
            <a:xfrm>
              <a:off x="6963871" y="1666162"/>
              <a:ext cx="28027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 PowerPoint  Presentation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1183E87B-82B6-4A8F-B535-D4D49B7A2342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0" y="1804661"/>
              <a:ext cx="715471" cy="0"/>
            </a:xfrm>
            <a:prstGeom prst="line">
              <a:avLst/>
            </a:prstGeom>
            <a:ln w="38100" cap="rnd">
              <a:solidFill>
                <a:schemeClr val="accent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48E43F-61C4-4EFA-9152-49CAC91468B2}"/>
                </a:ext>
              </a:extLst>
            </p:cNvPr>
            <p:cNvSpPr txBox="1"/>
            <p:nvPr/>
          </p:nvSpPr>
          <p:spPr>
            <a:xfrm>
              <a:off x="10760808" y="1666162"/>
              <a:ext cx="4906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5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256B2629-5D74-4853-A278-98A942E93882}"/>
              </a:ext>
            </a:extLst>
          </p:cNvPr>
          <p:cNvGrpSpPr/>
          <p:nvPr/>
        </p:nvGrpSpPr>
        <p:grpSpPr>
          <a:xfrm>
            <a:off x="6504691" y="2896464"/>
            <a:ext cx="4287603" cy="276999"/>
            <a:chOff x="6963871" y="1666162"/>
            <a:chExt cx="4287603" cy="27699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D50BF5-7DD2-47A2-BFF0-4B4A5174013D}"/>
                </a:ext>
              </a:extLst>
            </p:cNvPr>
            <p:cNvSpPr txBox="1"/>
            <p:nvPr/>
          </p:nvSpPr>
          <p:spPr>
            <a:xfrm>
              <a:off x="6963871" y="1666162"/>
              <a:ext cx="28027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 PowerPoint  Presentation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1486D713-43F6-4359-BC82-F4E38EA3E368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0" y="1804661"/>
              <a:ext cx="715471" cy="0"/>
            </a:xfrm>
            <a:prstGeom prst="line">
              <a:avLst/>
            </a:prstGeom>
            <a:ln w="38100" cap="rnd">
              <a:solidFill>
                <a:schemeClr val="accent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EAD6EC2-10A2-41BA-AAEF-617CB3EA3586}"/>
                </a:ext>
              </a:extLst>
            </p:cNvPr>
            <p:cNvSpPr txBox="1"/>
            <p:nvPr/>
          </p:nvSpPr>
          <p:spPr>
            <a:xfrm>
              <a:off x="10760808" y="1666162"/>
              <a:ext cx="4906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10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6FB9ECF-C1E8-4925-8817-36D858C2B85B}"/>
              </a:ext>
            </a:extLst>
          </p:cNvPr>
          <p:cNvSpPr txBox="1"/>
          <p:nvPr/>
        </p:nvSpPr>
        <p:spPr>
          <a:xfrm>
            <a:off x="5326506" y="3328019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FAF5B6-CEC0-41A6-9BD2-F499AF01966F}"/>
              </a:ext>
            </a:extLst>
          </p:cNvPr>
          <p:cNvSpPr txBox="1"/>
          <p:nvPr/>
        </p:nvSpPr>
        <p:spPr>
          <a:xfrm>
            <a:off x="6284602" y="3466518"/>
            <a:ext cx="4507692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800" b="1" dirty="0">
                <a:solidFill>
                  <a:schemeClr val="bg1"/>
                </a:solidFill>
                <a:cs typeface="Arial" pitchFamily="34" charset="0"/>
              </a:rPr>
              <a:t>ALLPPT Layout Clean Text Slide</a:t>
            </a:r>
            <a:endParaRPr lang="ko-KR" alt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923DA613-076F-404B-9D20-407AAA4E3CAA}"/>
              </a:ext>
            </a:extLst>
          </p:cNvPr>
          <p:cNvCxnSpPr>
            <a:cxnSpLocks/>
          </p:cNvCxnSpPr>
          <p:nvPr/>
        </p:nvCxnSpPr>
        <p:spPr>
          <a:xfrm>
            <a:off x="5416731" y="3976502"/>
            <a:ext cx="537556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56B24F57-9EE1-46F6-B876-C4BD4AE3714D}"/>
              </a:ext>
            </a:extLst>
          </p:cNvPr>
          <p:cNvGrpSpPr/>
          <p:nvPr/>
        </p:nvGrpSpPr>
        <p:grpSpPr>
          <a:xfrm>
            <a:off x="6504691" y="4110695"/>
            <a:ext cx="4287603" cy="276999"/>
            <a:chOff x="6963871" y="1666162"/>
            <a:chExt cx="4287603" cy="27699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3E6EB4-9DB2-4C09-BDD4-551292C2AE1E}"/>
                </a:ext>
              </a:extLst>
            </p:cNvPr>
            <p:cNvSpPr txBox="1"/>
            <p:nvPr/>
          </p:nvSpPr>
          <p:spPr>
            <a:xfrm>
              <a:off x="6963871" y="1666162"/>
              <a:ext cx="28027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 PowerPoint  Presentation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02AE00E5-2EC7-4262-BFB8-64DE1A6D59C0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0" y="1804661"/>
              <a:ext cx="715471" cy="0"/>
            </a:xfrm>
            <a:prstGeom prst="line">
              <a:avLst/>
            </a:prstGeom>
            <a:ln w="38100" cap="rnd">
              <a:solidFill>
                <a:schemeClr val="accent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433CA45-6D39-405D-B084-FD9ADD1D498E}"/>
                </a:ext>
              </a:extLst>
            </p:cNvPr>
            <p:cNvSpPr txBox="1"/>
            <p:nvPr/>
          </p:nvSpPr>
          <p:spPr>
            <a:xfrm>
              <a:off x="10760808" y="1666162"/>
              <a:ext cx="4906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19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4C700048-D59C-490D-99E5-F598A2A746D8}"/>
              </a:ext>
            </a:extLst>
          </p:cNvPr>
          <p:cNvGrpSpPr/>
          <p:nvPr/>
        </p:nvGrpSpPr>
        <p:grpSpPr>
          <a:xfrm>
            <a:off x="6504691" y="4490724"/>
            <a:ext cx="4287603" cy="276999"/>
            <a:chOff x="6963871" y="1666162"/>
            <a:chExt cx="4287603" cy="27699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22D9AA2-3FC5-4028-B22F-24EF4CDF9D5D}"/>
                </a:ext>
              </a:extLst>
            </p:cNvPr>
            <p:cNvSpPr txBox="1"/>
            <p:nvPr/>
          </p:nvSpPr>
          <p:spPr>
            <a:xfrm>
              <a:off x="6963871" y="1666162"/>
              <a:ext cx="28027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 PowerPoint  Presentation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D9FE606B-9343-49BA-8662-4293712398CF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0" y="1804661"/>
              <a:ext cx="715471" cy="0"/>
            </a:xfrm>
            <a:prstGeom prst="line">
              <a:avLst/>
            </a:prstGeom>
            <a:ln w="38100" cap="rnd">
              <a:solidFill>
                <a:schemeClr val="accent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0170676-16BF-427E-BD3C-85239BB23C74}"/>
                </a:ext>
              </a:extLst>
            </p:cNvPr>
            <p:cNvSpPr txBox="1"/>
            <p:nvPr/>
          </p:nvSpPr>
          <p:spPr>
            <a:xfrm>
              <a:off x="10760808" y="1666162"/>
              <a:ext cx="4906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28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789B3B6-0735-4589-A157-085B77A3AF31}"/>
              </a:ext>
            </a:extLst>
          </p:cNvPr>
          <p:cNvSpPr txBox="1"/>
          <p:nvPr/>
        </p:nvSpPr>
        <p:spPr>
          <a:xfrm>
            <a:off x="5326506" y="4922278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7C1E7B-898A-4EE0-9BAC-4805E105DE7E}"/>
              </a:ext>
            </a:extLst>
          </p:cNvPr>
          <p:cNvSpPr txBox="1"/>
          <p:nvPr/>
        </p:nvSpPr>
        <p:spPr>
          <a:xfrm>
            <a:off x="6284602" y="5060777"/>
            <a:ext cx="4507692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800" b="1" dirty="0">
                <a:solidFill>
                  <a:schemeClr val="bg1"/>
                </a:solidFill>
                <a:cs typeface="Arial" pitchFamily="34" charset="0"/>
              </a:rPr>
              <a:t>ALLPPT Layout Clean Text Slide</a:t>
            </a:r>
            <a:endParaRPr lang="ko-KR" alt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CF6A9589-96EE-456E-93C3-E73C389C6A91}"/>
              </a:ext>
            </a:extLst>
          </p:cNvPr>
          <p:cNvCxnSpPr>
            <a:cxnSpLocks/>
          </p:cNvCxnSpPr>
          <p:nvPr/>
        </p:nvCxnSpPr>
        <p:spPr>
          <a:xfrm>
            <a:off x="5416731" y="5570761"/>
            <a:ext cx="5375563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41048424-698B-4284-811E-C0C8DB24034A}"/>
              </a:ext>
            </a:extLst>
          </p:cNvPr>
          <p:cNvGrpSpPr/>
          <p:nvPr/>
        </p:nvGrpSpPr>
        <p:grpSpPr>
          <a:xfrm>
            <a:off x="6504691" y="5704954"/>
            <a:ext cx="4287603" cy="276999"/>
            <a:chOff x="6963871" y="1666162"/>
            <a:chExt cx="4287603" cy="27699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F0FC945-B65E-409F-82A7-D2C92CDB126E}"/>
                </a:ext>
              </a:extLst>
            </p:cNvPr>
            <p:cNvSpPr txBox="1"/>
            <p:nvPr/>
          </p:nvSpPr>
          <p:spPr>
            <a:xfrm>
              <a:off x="6963871" y="1666162"/>
              <a:ext cx="28027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 PowerPoint  Presentation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id="{C46F3DD8-2E3C-4540-B1A9-8B892100DD4C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0" y="1804661"/>
              <a:ext cx="715471" cy="0"/>
            </a:xfrm>
            <a:prstGeom prst="line">
              <a:avLst/>
            </a:prstGeom>
            <a:ln w="38100" cap="rnd">
              <a:solidFill>
                <a:schemeClr val="accent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692BCF0-AD60-414A-9BAE-7EE13498411F}"/>
                </a:ext>
              </a:extLst>
            </p:cNvPr>
            <p:cNvSpPr txBox="1"/>
            <p:nvPr/>
          </p:nvSpPr>
          <p:spPr>
            <a:xfrm>
              <a:off x="10760808" y="1666162"/>
              <a:ext cx="4906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36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780E6782-987F-4978-8CB4-B4808EAE592D}"/>
              </a:ext>
            </a:extLst>
          </p:cNvPr>
          <p:cNvGrpSpPr/>
          <p:nvPr/>
        </p:nvGrpSpPr>
        <p:grpSpPr>
          <a:xfrm>
            <a:off x="6504691" y="6084983"/>
            <a:ext cx="4287603" cy="276999"/>
            <a:chOff x="6963871" y="1666162"/>
            <a:chExt cx="4287603" cy="27699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C5A7EA4-6BBF-4AA0-A3F4-4E202800D0B3}"/>
                </a:ext>
              </a:extLst>
            </p:cNvPr>
            <p:cNvSpPr txBox="1"/>
            <p:nvPr/>
          </p:nvSpPr>
          <p:spPr>
            <a:xfrm>
              <a:off x="6963871" y="1666162"/>
              <a:ext cx="28027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 PowerPoint  Presentation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418F49FD-AE62-4F47-BBAD-CD9B56399612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0" y="1804661"/>
              <a:ext cx="715471" cy="0"/>
            </a:xfrm>
            <a:prstGeom prst="line">
              <a:avLst/>
            </a:prstGeom>
            <a:ln w="38100" cap="rnd">
              <a:solidFill>
                <a:schemeClr val="accent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5972E0B-4C26-4881-8A9B-00D32091680D}"/>
                </a:ext>
              </a:extLst>
            </p:cNvPr>
            <p:cNvSpPr txBox="1"/>
            <p:nvPr/>
          </p:nvSpPr>
          <p:spPr>
            <a:xfrm>
              <a:off x="10760808" y="1666162"/>
              <a:ext cx="4906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44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46">
            <a:extLst>
              <a:ext uri="{FF2B5EF4-FFF2-40B4-BE49-F238E27FC236}">
                <a16:creationId xmlns:a16="http://schemas.microsoft.com/office/drawing/2014/main" id="{6D06B6F9-1E2A-47DA-99FE-FE8E3AED5D34}"/>
              </a:ext>
            </a:extLst>
          </p:cNvPr>
          <p:cNvSpPr/>
          <p:nvPr/>
        </p:nvSpPr>
        <p:spPr>
          <a:xfrm>
            <a:off x="5956607" y="4832751"/>
            <a:ext cx="1040543" cy="953126"/>
          </a:xfrm>
          <a:custGeom>
            <a:avLst/>
            <a:gdLst>
              <a:gd name="connsiteX0" fmla="*/ 425895 w 712993"/>
              <a:gd name="connsiteY0" fmla="*/ 333468 h 653094"/>
              <a:gd name="connsiteX1" fmla="*/ 442879 w 712993"/>
              <a:gd name="connsiteY1" fmla="*/ 352877 h 653094"/>
              <a:gd name="connsiteX2" fmla="*/ 442879 w 712993"/>
              <a:gd name="connsiteY2" fmla="*/ 407062 h 653094"/>
              <a:gd name="connsiteX3" fmla="*/ 471993 w 712993"/>
              <a:gd name="connsiteY3" fmla="*/ 436176 h 653094"/>
              <a:gd name="connsiteX4" fmla="*/ 495446 w 712993"/>
              <a:gd name="connsiteY4" fmla="*/ 436176 h 653094"/>
              <a:gd name="connsiteX5" fmla="*/ 430748 w 712993"/>
              <a:gd name="connsiteY5" fmla="*/ 546163 h 653094"/>
              <a:gd name="connsiteX6" fmla="*/ 418617 w 712993"/>
              <a:gd name="connsiteY6" fmla="*/ 582555 h 653094"/>
              <a:gd name="connsiteX7" fmla="*/ 349875 w 712993"/>
              <a:gd name="connsiteY7" fmla="*/ 652915 h 653094"/>
              <a:gd name="connsiteX8" fmla="*/ 293264 w 712993"/>
              <a:gd name="connsiteY8" fmla="*/ 594686 h 653094"/>
              <a:gd name="connsiteX9" fmla="*/ 265767 w 712993"/>
              <a:gd name="connsiteY9" fmla="*/ 539693 h 653094"/>
              <a:gd name="connsiteX10" fmla="*/ 210774 w 712993"/>
              <a:gd name="connsiteY10" fmla="*/ 438602 h 653094"/>
              <a:gd name="connsiteX11" fmla="*/ 216435 w 712993"/>
              <a:gd name="connsiteY11" fmla="*/ 436176 h 653094"/>
              <a:gd name="connsiteX12" fmla="*/ 257680 w 712993"/>
              <a:gd name="connsiteY12" fmla="*/ 392505 h 653094"/>
              <a:gd name="connsiteX13" fmla="*/ 257680 w 712993"/>
              <a:gd name="connsiteY13" fmla="*/ 353686 h 653094"/>
              <a:gd name="connsiteX14" fmla="*/ 272237 w 712993"/>
              <a:gd name="connsiteY14" fmla="*/ 334276 h 653094"/>
              <a:gd name="connsiteX15" fmla="*/ 290838 w 712993"/>
              <a:gd name="connsiteY15" fmla="*/ 352877 h 653094"/>
              <a:gd name="connsiteX16" fmla="*/ 290838 w 712993"/>
              <a:gd name="connsiteY16" fmla="*/ 419192 h 653094"/>
              <a:gd name="connsiteX17" fmla="*/ 307821 w 712993"/>
              <a:gd name="connsiteY17" fmla="*/ 436176 h 653094"/>
              <a:gd name="connsiteX18" fmla="*/ 395164 w 712993"/>
              <a:gd name="connsiteY18" fmla="*/ 436176 h 653094"/>
              <a:gd name="connsiteX19" fmla="*/ 412147 w 712993"/>
              <a:gd name="connsiteY19" fmla="*/ 415957 h 653094"/>
              <a:gd name="connsiteX20" fmla="*/ 412147 w 712993"/>
              <a:gd name="connsiteY20" fmla="*/ 352877 h 653094"/>
              <a:gd name="connsiteX21" fmla="*/ 425895 w 712993"/>
              <a:gd name="connsiteY21" fmla="*/ 333468 h 653094"/>
              <a:gd name="connsiteX22" fmla="*/ 347854 w 712993"/>
              <a:gd name="connsiteY22" fmla="*/ 171 h 653094"/>
              <a:gd name="connsiteX23" fmla="*/ 366050 w 712993"/>
              <a:gd name="connsiteY23" fmla="*/ 9977 h 653094"/>
              <a:gd name="connsiteX24" fmla="*/ 691966 w 712993"/>
              <a:gd name="connsiteY24" fmla="*/ 336703 h 653094"/>
              <a:gd name="connsiteX25" fmla="*/ 712993 w 712993"/>
              <a:gd name="connsiteY25" fmla="*/ 359347 h 653094"/>
              <a:gd name="connsiteX26" fmla="*/ 664470 w 712993"/>
              <a:gd name="connsiteY26" fmla="*/ 398975 h 653094"/>
              <a:gd name="connsiteX27" fmla="*/ 640208 w 712993"/>
              <a:gd name="connsiteY27" fmla="*/ 385226 h 653094"/>
              <a:gd name="connsiteX28" fmla="*/ 370902 w 712993"/>
              <a:gd name="connsiteY28" fmla="*/ 115920 h 653094"/>
              <a:gd name="connsiteX29" fmla="*/ 336127 w 712993"/>
              <a:gd name="connsiteY29" fmla="*/ 115920 h 653094"/>
              <a:gd name="connsiteX30" fmla="*/ 65203 w 712993"/>
              <a:gd name="connsiteY30" fmla="*/ 387652 h 653094"/>
              <a:gd name="connsiteX31" fmla="*/ 25576 w 712993"/>
              <a:gd name="connsiteY31" fmla="*/ 389270 h 653094"/>
              <a:gd name="connsiteX32" fmla="*/ 27193 w 712993"/>
              <a:gd name="connsiteY32" fmla="*/ 317294 h 653094"/>
              <a:gd name="connsiteX33" fmla="*/ 332083 w 712993"/>
              <a:gd name="connsiteY33" fmla="*/ 11594 h 653094"/>
              <a:gd name="connsiteX34" fmla="*/ 347854 w 712993"/>
              <a:gd name="connsiteY34" fmla="*/ 171 h 65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2993" h="653094">
                <a:moveTo>
                  <a:pt x="425895" y="333468"/>
                </a:moveTo>
                <a:cubicBezTo>
                  <a:pt x="438835" y="332659"/>
                  <a:pt x="442879" y="340746"/>
                  <a:pt x="442879" y="352877"/>
                </a:cubicBezTo>
                <a:cubicBezTo>
                  <a:pt x="442879" y="370669"/>
                  <a:pt x="444496" y="389269"/>
                  <a:pt x="442879" y="407062"/>
                </a:cubicBezTo>
                <a:cubicBezTo>
                  <a:pt x="440453" y="430515"/>
                  <a:pt x="448540" y="439411"/>
                  <a:pt x="471993" y="436176"/>
                </a:cubicBezTo>
                <a:cubicBezTo>
                  <a:pt x="478462" y="433749"/>
                  <a:pt x="486550" y="435367"/>
                  <a:pt x="495446" y="436176"/>
                </a:cubicBezTo>
                <a:cubicBezTo>
                  <a:pt x="490593" y="483891"/>
                  <a:pt x="471184" y="521901"/>
                  <a:pt x="430748" y="546163"/>
                </a:cubicBezTo>
                <a:cubicBezTo>
                  <a:pt x="414573" y="556676"/>
                  <a:pt x="418617" y="569615"/>
                  <a:pt x="418617" y="582555"/>
                </a:cubicBezTo>
                <a:cubicBezTo>
                  <a:pt x="417808" y="652915"/>
                  <a:pt x="418617" y="652915"/>
                  <a:pt x="349875" y="652915"/>
                </a:cubicBezTo>
                <a:cubicBezTo>
                  <a:pt x="286794" y="652915"/>
                  <a:pt x="291647" y="659384"/>
                  <a:pt x="293264" y="594686"/>
                </a:cubicBezTo>
                <a:cubicBezTo>
                  <a:pt x="294073" y="569615"/>
                  <a:pt x="288412" y="553441"/>
                  <a:pt x="265767" y="539693"/>
                </a:cubicBezTo>
                <a:cubicBezTo>
                  <a:pt x="230184" y="517048"/>
                  <a:pt x="214818" y="479847"/>
                  <a:pt x="210774" y="438602"/>
                </a:cubicBezTo>
                <a:cubicBezTo>
                  <a:pt x="213200" y="437793"/>
                  <a:pt x="214818" y="436176"/>
                  <a:pt x="216435" y="436176"/>
                </a:cubicBezTo>
                <a:cubicBezTo>
                  <a:pt x="257680" y="434558"/>
                  <a:pt x="257680" y="434558"/>
                  <a:pt x="257680" y="392505"/>
                </a:cubicBezTo>
                <a:cubicBezTo>
                  <a:pt x="257680" y="379565"/>
                  <a:pt x="257680" y="366625"/>
                  <a:pt x="257680" y="353686"/>
                </a:cubicBezTo>
                <a:cubicBezTo>
                  <a:pt x="257680" y="343981"/>
                  <a:pt x="261724" y="335085"/>
                  <a:pt x="272237" y="334276"/>
                </a:cubicBezTo>
                <a:cubicBezTo>
                  <a:pt x="285177" y="333468"/>
                  <a:pt x="290029" y="342363"/>
                  <a:pt x="290838" y="352877"/>
                </a:cubicBezTo>
                <a:cubicBezTo>
                  <a:pt x="291647" y="374712"/>
                  <a:pt x="291647" y="396548"/>
                  <a:pt x="290838" y="419192"/>
                </a:cubicBezTo>
                <a:cubicBezTo>
                  <a:pt x="290029" y="432132"/>
                  <a:pt x="294882" y="436985"/>
                  <a:pt x="307821" y="436176"/>
                </a:cubicBezTo>
                <a:cubicBezTo>
                  <a:pt x="336935" y="435367"/>
                  <a:pt x="366050" y="435367"/>
                  <a:pt x="395164" y="436176"/>
                </a:cubicBezTo>
                <a:cubicBezTo>
                  <a:pt x="411338" y="436985"/>
                  <a:pt x="412956" y="428897"/>
                  <a:pt x="412147" y="415957"/>
                </a:cubicBezTo>
                <a:cubicBezTo>
                  <a:pt x="411338" y="394931"/>
                  <a:pt x="412147" y="373904"/>
                  <a:pt x="412147" y="352877"/>
                </a:cubicBezTo>
                <a:cubicBezTo>
                  <a:pt x="412147" y="343172"/>
                  <a:pt x="413764" y="334276"/>
                  <a:pt x="425895" y="333468"/>
                </a:cubicBezTo>
                <a:close/>
                <a:moveTo>
                  <a:pt x="347854" y="171"/>
                </a:moveTo>
                <a:cubicBezTo>
                  <a:pt x="352908" y="-739"/>
                  <a:pt x="358367" y="1889"/>
                  <a:pt x="366050" y="9977"/>
                </a:cubicBezTo>
                <a:cubicBezTo>
                  <a:pt x="474419" y="119963"/>
                  <a:pt x="583597" y="228333"/>
                  <a:pt x="691966" y="336703"/>
                </a:cubicBezTo>
                <a:cubicBezTo>
                  <a:pt x="697628" y="343172"/>
                  <a:pt x="702480" y="348025"/>
                  <a:pt x="712993" y="359347"/>
                </a:cubicBezTo>
                <a:cubicBezTo>
                  <a:pt x="696819" y="373095"/>
                  <a:pt x="681453" y="387652"/>
                  <a:pt x="664470" y="398975"/>
                </a:cubicBezTo>
                <a:cubicBezTo>
                  <a:pt x="651530" y="407871"/>
                  <a:pt x="646678" y="391696"/>
                  <a:pt x="640208" y="385226"/>
                </a:cubicBezTo>
                <a:cubicBezTo>
                  <a:pt x="549631" y="296266"/>
                  <a:pt x="459862" y="206497"/>
                  <a:pt x="370902" y="115920"/>
                </a:cubicBezTo>
                <a:cubicBezTo>
                  <a:pt x="357153" y="102171"/>
                  <a:pt x="350684" y="101363"/>
                  <a:pt x="336127" y="115920"/>
                </a:cubicBezTo>
                <a:cubicBezTo>
                  <a:pt x="246358" y="207306"/>
                  <a:pt x="154972" y="297075"/>
                  <a:pt x="65203" y="387652"/>
                </a:cubicBezTo>
                <a:cubicBezTo>
                  <a:pt x="50646" y="402210"/>
                  <a:pt x="42559" y="407871"/>
                  <a:pt x="25576" y="389270"/>
                </a:cubicBezTo>
                <a:cubicBezTo>
                  <a:pt x="-8390" y="352877"/>
                  <a:pt x="-9199" y="353686"/>
                  <a:pt x="27193" y="317294"/>
                </a:cubicBezTo>
                <a:cubicBezTo>
                  <a:pt x="129093" y="215393"/>
                  <a:pt x="230992" y="114302"/>
                  <a:pt x="332083" y="11594"/>
                </a:cubicBezTo>
                <a:cubicBezTo>
                  <a:pt x="338149" y="5528"/>
                  <a:pt x="342799" y="1080"/>
                  <a:pt x="347854" y="171"/>
                </a:cubicBezTo>
                <a:close/>
              </a:path>
            </a:pathLst>
          </a:custGeom>
          <a:solidFill>
            <a:schemeClr val="accent4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47">
            <a:extLst>
              <a:ext uri="{FF2B5EF4-FFF2-40B4-BE49-F238E27FC236}">
                <a16:creationId xmlns:a16="http://schemas.microsoft.com/office/drawing/2014/main" id="{20E548F7-C421-4B1C-9921-1EC87B6CFDC8}"/>
              </a:ext>
            </a:extLst>
          </p:cNvPr>
          <p:cNvSpPr/>
          <p:nvPr/>
        </p:nvSpPr>
        <p:spPr>
          <a:xfrm>
            <a:off x="9074377" y="2395493"/>
            <a:ext cx="739888" cy="894803"/>
          </a:xfrm>
          <a:custGeom>
            <a:avLst/>
            <a:gdLst>
              <a:gd name="connsiteX0" fmla="*/ 26780 w 750712"/>
              <a:gd name="connsiteY0" fmla="*/ 288204 h 907891"/>
              <a:gd name="connsiteX1" fmla="*/ 179630 w 750712"/>
              <a:gd name="connsiteY1" fmla="*/ 288204 h 907891"/>
              <a:gd name="connsiteX2" fmla="*/ 203570 w 750712"/>
              <a:gd name="connsiteY2" fmla="*/ 306159 h 907891"/>
              <a:gd name="connsiteX3" fmla="*/ 197585 w 750712"/>
              <a:gd name="connsiteY3" fmla="*/ 335164 h 907891"/>
              <a:gd name="connsiteX4" fmla="*/ 186996 w 750712"/>
              <a:gd name="connsiteY4" fmla="*/ 363248 h 907891"/>
              <a:gd name="connsiteX5" fmla="*/ 186996 w 750712"/>
              <a:gd name="connsiteY5" fmla="*/ 526688 h 907891"/>
              <a:gd name="connsiteX6" fmla="*/ 190219 w 750712"/>
              <a:gd name="connsiteY6" fmla="*/ 540960 h 907891"/>
              <a:gd name="connsiteX7" fmla="*/ 203570 w 750712"/>
              <a:gd name="connsiteY7" fmla="*/ 534975 h 907891"/>
              <a:gd name="connsiteX8" fmla="*/ 359183 w 750712"/>
              <a:gd name="connsiteY8" fmla="*/ 420337 h 907891"/>
              <a:gd name="connsiteX9" fmla="*/ 375757 w 750712"/>
              <a:gd name="connsiteY9" fmla="*/ 413891 h 907891"/>
              <a:gd name="connsiteX10" fmla="*/ 379441 w 750712"/>
              <a:gd name="connsiteY10" fmla="*/ 430465 h 907891"/>
              <a:gd name="connsiteX11" fmla="*/ 379441 w 750712"/>
              <a:gd name="connsiteY11" fmla="*/ 528990 h 907891"/>
              <a:gd name="connsiteX12" fmla="*/ 382663 w 750712"/>
              <a:gd name="connsiteY12" fmla="*/ 541881 h 907891"/>
              <a:gd name="connsiteX13" fmla="*/ 394633 w 750712"/>
              <a:gd name="connsiteY13" fmla="*/ 536356 h 907891"/>
              <a:gd name="connsiteX14" fmla="*/ 551627 w 750712"/>
              <a:gd name="connsiteY14" fmla="*/ 420337 h 907891"/>
              <a:gd name="connsiteX15" fmla="*/ 566820 w 750712"/>
              <a:gd name="connsiteY15" fmla="*/ 413431 h 907891"/>
              <a:gd name="connsiteX16" fmla="*/ 571884 w 750712"/>
              <a:gd name="connsiteY16" fmla="*/ 430465 h 907891"/>
              <a:gd name="connsiteX17" fmla="*/ 572344 w 750712"/>
              <a:gd name="connsiteY17" fmla="*/ 514718 h 907891"/>
              <a:gd name="connsiteX18" fmla="*/ 576027 w 750712"/>
              <a:gd name="connsiteY18" fmla="*/ 530371 h 907891"/>
              <a:gd name="connsiteX19" fmla="*/ 589839 w 750712"/>
              <a:gd name="connsiteY19" fmla="*/ 523926 h 907891"/>
              <a:gd name="connsiteX20" fmla="*/ 728877 w 750712"/>
              <a:gd name="connsiteY20" fmla="*/ 421718 h 907891"/>
              <a:gd name="connsiteX21" fmla="*/ 745451 w 750712"/>
              <a:gd name="connsiteY21" fmla="*/ 413431 h 907891"/>
              <a:gd name="connsiteX22" fmla="*/ 750055 w 750712"/>
              <a:gd name="connsiteY22" fmla="*/ 432307 h 907891"/>
              <a:gd name="connsiteX23" fmla="*/ 750516 w 750712"/>
              <a:gd name="connsiteY23" fmla="*/ 884411 h 907891"/>
              <a:gd name="connsiteX24" fmla="*/ 727496 w 750712"/>
              <a:gd name="connsiteY24" fmla="*/ 907431 h 907891"/>
              <a:gd name="connsiteX25" fmla="*/ 686982 w 750712"/>
              <a:gd name="connsiteY25" fmla="*/ 907431 h 907891"/>
              <a:gd name="connsiteX26" fmla="*/ 668566 w 750712"/>
              <a:gd name="connsiteY26" fmla="*/ 889015 h 907891"/>
              <a:gd name="connsiteX27" fmla="*/ 669026 w 750712"/>
              <a:gd name="connsiteY27" fmla="*/ 760566 h 907891"/>
              <a:gd name="connsiteX28" fmla="*/ 647848 w 750712"/>
              <a:gd name="connsiteY28" fmla="*/ 738928 h 907891"/>
              <a:gd name="connsiteX29" fmla="*/ 448960 w 750712"/>
              <a:gd name="connsiteY29" fmla="*/ 738928 h 907891"/>
              <a:gd name="connsiteX30" fmla="*/ 428242 w 750712"/>
              <a:gd name="connsiteY30" fmla="*/ 759645 h 907891"/>
              <a:gd name="connsiteX31" fmla="*/ 428702 w 750712"/>
              <a:gd name="connsiteY31" fmla="*/ 886253 h 907891"/>
              <a:gd name="connsiteX32" fmla="*/ 407985 w 750712"/>
              <a:gd name="connsiteY32" fmla="*/ 907891 h 907891"/>
              <a:gd name="connsiteX33" fmla="*/ 36909 w 750712"/>
              <a:gd name="connsiteY33" fmla="*/ 907891 h 907891"/>
              <a:gd name="connsiteX34" fmla="*/ 16652 w 750712"/>
              <a:gd name="connsiteY34" fmla="*/ 887634 h 907891"/>
              <a:gd name="connsiteX35" fmla="*/ 17572 w 750712"/>
              <a:gd name="connsiteY35" fmla="*/ 624291 h 907891"/>
              <a:gd name="connsiteX36" fmla="*/ 17572 w 750712"/>
              <a:gd name="connsiteY36" fmla="*/ 363708 h 907891"/>
              <a:gd name="connsiteX37" fmla="*/ 7904 w 750712"/>
              <a:gd name="connsiteY37" fmla="*/ 335164 h 907891"/>
              <a:gd name="connsiteX38" fmla="*/ 2380 w 750712"/>
              <a:gd name="connsiteY38" fmla="*/ 305699 h 907891"/>
              <a:gd name="connsiteX39" fmla="*/ 26780 w 750712"/>
              <a:gd name="connsiteY39" fmla="*/ 288204 h 907891"/>
              <a:gd name="connsiteX40" fmla="*/ 322811 w 750712"/>
              <a:gd name="connsiteY40" fmla="*/ 0 h 907891"/>
              <a:gd name="connsiteX41" fmla="*/ 323731 w 750712"/>
              <a:gd name="connsiteY41" fmla="*/ 77346 h 907891"/>
              <a:gd name="connsiteX42" fmla="*/ 258816 w 750712"/>
              <a:gd name="connsiteY42" fmla="*/ 148706 h 907891"/>
              <a:gd name="connsiteX43" fmla="*/ 188837 w 750712"/>
              <a:gd name="connsiteY43" fmla="*/ 177251 h 907891"/>
              <a:gd name="connsiteX44" fmla="*/ 107808 w 750712"/>
              <a:gd name="connsiteY44" fmla="*/ 249073 h 907891"/>
              <a:gd name="connsiteX45" fmla="*/ 104585 w 750712"/>
              <a:gd name="connsiteY45" fmla="*/ 255058 h 907891"/>
              <a:gd name="connsiteX46" fmla="*/ 101823 w 750712"/>
              <a:gd name="connsiteY46" fmla="*/ 256439 h 907891"/>
              <a:gd name="connsiteX47" fmla="*/ 131288 w 750712"/>
              <a:gd name="connsiteY47" fmla="*/ 144103 h 907891"/>
              <a:gd name="connsiteX48" fmla="*/ 224747 w 750712"/>
              <a:gd name="connsiteY48" fmla="*/ 99445 h 907891"/>
              <a:gd name="connsiteX49" fmla="*/ 318207 w 750712"/>
              <a:gd name="connsiteY49" fmla="*/ 5525 h 907891"/>
              <a:gd name="connsiteX50" fmla="*/ 322811 w 750712"/>
              <a:gd name="connsiteY50" fmla="*/ 0 h 90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50712" h="907891">
                <a:moveTo>
                  <a:pt x="26780" y="288204"/>
                </a:moveTo>
                <a:cubicBezTo>
                  <a:pt x="77884" y="287744"/>
                  <a:pt x="128987" y="287744"/>
                  <a:pt x="179630" y="288204"/>
                </a:cubicBezTo>
                <a:cubicBezTo>
                  <a:pt x="191140" y="288204"/>
                  <a:pt x="199427" y="295571"/>
                  <a:pt x="203570" y="306159"/>
                </a:cubicBezTo>
                <a:cubicBezTo>
                  <a:pt x="207714" y="317209"/>
                  <a:pt x="206333" y="327798"/>
                  <a:pt x="197585" y="335164"/>
                </a:cubicBezTo>
                <a:cubicBezTo>
                  <a:pt x="188377" y="342991"/>
                  <a:pt x="186996" y="352199"/>
                  <a:pt x="186996" y="363248"/>
                </a:cubicBezTo>
                <a:cubicBezTo>
                  <a:pt x="187457" y="417574"/>
                  <a:pt x="186996" y="472361"/>
                  <a:pt x="186996" y="526688"/>
                </a:cubicBezTo>
                <a:cubicBezTo>
                  <a:pt x="186996" y="531752"/>
                  <a:pt x="184694" y="538658"/>
                  <a:pt x="190219" y="540960"/>
                </a:cubicBezTo>
                <a:cubicBezTo>
                  <a:pt x="195744" y="543722"/>
                  <a:pt x="199887" y="537737"/>
                  <a:pt x="203570" y="534975"/>
                </a:cubicBezTo>
                <a:cubicBezTo>
                  <a:pt x="255594" y="496761"/>
                  <a:pt x="307158" y="458549"/>
                  <a:pt x="359183" y="420337"/>
                </a:cubicBezTo>
                <a:cubicBezTo>
                  <a:pt x="363787" y="416653"/>
                  <a:pt x="368852" y="409747"/>
                  <a:pt x="375757" y="413891"/>
                </a:cubicBezTo>
                <a:cubicBezTo>
                  <a:pt x="381282" y="417114"/>
                  <a:pt x="379441" y="424480"/>
                  <a:pt x="379441" y="430465"/>
                </a:cubicBezTo>
                <a:cubicBezTo>
                  <a:pt x="379441" y="463153"/>
                  <a:pt x="379441" y="496301"/>
                  <a:pt x="379441" y="528990"/>
                </a:cubicBezTo>
                <a:cubicBezTo>
                  <a:pt x="379441" y="533594"/>
                  <a:pt x="377599" y="539118"/>
                  <a:pt x="382663" y="541881"/>
                </a:cubicBezTo>
                <a:cubicBezTo>
                  <a:pt x="387728" y="544183"/>
                  <a:pt x="391411" y="539118"/>
                  <a:pt x="394633" y="536356"/>
                </a:cubicBezTo>
                <a:cubicBezTo>
                  <a:pt x="447118" y="497682"/>
                  <a:pt x="499603" y="459009"/>
                  <a:pt x="551627" y="420337"/>
                </a:cubicBezTo>
                <a:cubicBezTo>
                  <a:pt x="556231" y="417114"/>
                  <a:pt x="560835" y="410668"/>
                  <a:pt x="566820" y="413431"/>
                </a:cubicBezTo>
                <a:cubicBezTo>
                  <a:pt x="574186" y="416193"/>
                  <a:pt x="571884" y="424480"/>
                  <a:pt x="571884" y="430465"/>
                </a:cubicBezTo>
                <a:cubicBezTo>
                  <a:pt x="572344" y="458549"/>
                  <a:pt x="571884" y="486633"/>
                  <a:pt x="572344" y="514718"/>
                </a:cubicBezTo>
                <a:cubicBezTo>
                  <a:pt x="572344" y="520242"/>
                  <a:pt x="569582" y="527609"/>
                  <a:pt x="576027" y="530371"/>
                </a:cubicBezTo>
                <a:cubicBezTo>
                  <a:pt x="581092" y="532673"/>
                  <a:pt x="585696" y="526688"/>
                  <a:pt x="589839" y="523926"/>
                </a:cubicBezTo>
                <a:cubicBezTo>
                  <a:pt x="636339" y="489856"/>
                  <a:pt x="682378" y="455786"/>
                  <a:pt x="728877" y="421718"/>
                </a:cubicBezTo>
                <a:cubicBezTo>
                  <a:pt x="733942" y="418035"/>
                  <a:pt x="739006" y="410668"/>
                  <a:pt x="745451" y="413431"/>
                </a:cubicBezTo>
                <a:cubicBezTo>
                  <a:pt x="753278" y="416653"/>
                  <a:pt x="750055" y="425861"/>
                  <a:pt x="750055" y="432307"/>
                </a:cubicBezTo>
                <a:cubicBezTo>
                  <a:pt x="750055" y="582856"/>
                  <a:pt x="750055" y="733864"/>
                  <a:pt x="750516" y="884411"/>
                </a:cubicBezTo>
                <a:cubicBezTo>
                  <a:pt x="750516" y="902367"/>
                  <a:pt x="744991" y="908812"/>
                  <a:pt x="727496" y="907431"/>
                </a:cubicBezTo>
                <a:cubicBezTo>
                  <a:pt x="714145" y="906050"/>
                  <a:pt x="700333" y="906510"/>
                  <a:pt x="686982" y="907431"/>
                </a:cubicBezTo>
                <a:cubicBezTo>
                  <a:pt x="673170" y="908352"/>
                  <a:pt x="668566" y="902367"/>
                  <a:pt x="668566" y="889015"/>
                </a:cubicBezTo>
                <a:cubicBezTo>
                  <a:pt x="669026" y="846199"/>
                  <a:pt x="668106" y="803383"/>
                  <a:pt x="669026" y="760566"/>
                </a:cubicBezTo>
                <a:cubicBezTo>
                  <a:pt x="669487" y="744453"/>
                  <a:pt x="663962" y="738928"/>
                  <a:pt x="647848" y="738928"/>
                </a:cubicBezTo>
                <a:cubicBezTo>
                  <a:pt x="581552" y="739388"/>
                  <a:pt x="515256" y="739388"/>
                  <a:pt x="448960" y="738928"/>
                </a:cubicBezTo>
                <a:cubicBezTo>
                  <a:pt x="433767" y="738928"/>
                  <a:pt x="428242" y="743992"/>
                  <a:pt x="428242" y="759645"/>
                </a:cubicBezTo>
                <a:cubicBezTo>
                  <a:pt x="429163" y="802001"/>
                  <a:pt x="427782" y="843897"/>
                  <a:pt x="428702" y="886253"/>
                </a:cubicBezTo>
                <a:cubicBezTo>
                  <a:pt x="429163" y="901906"/>
                  <a:pt x="424559" y="907891"/>
                  <a:pt x="407985" y="907891"/>
                </a:cubicBezTo>
                <a:cubicBezTo>
                  <a:pt x="284139" y="907431"/>
                  <a:pt x="160294" y="907431"/>
                  <a:pt x="36909" y="907891"/>
                </a:cubicBezTo>
                <a:cubicBezTo>
                  <a:pt x="21256" y="907891"/>
                  <a:pt x="16652" y="902827"/>
                  <a:pt x="16652" y="887634"/>
                </a:cubicBezTo>
                <a:cubicBezTo>
                  <a:pt x="17572" y="800620"/>
                  <a:pt x="17572" y="712225"/>
                  <a:pt x="17572" y="624291"/>
                </a:cubicBezTo>
                <a:cubicBezTo>
                  <a:pt x="17572" y="537277"/>
                  <a:pt x="17572" y="450722"/>
                  <a:pt x="17572" y="363708"/>
                </a:cubicBezTo>
                <a:cubicBezTo>
                  <a:pt x="17572" y="353119"/>
                  <a:pt x="17112" y="343451"/>
                  <a:pt x="7904" y="335164"/>
                </a:cubicBezTo>
                <a:cubicBezTo>
                  <a:pt x="-843" y="327798"/>
                  <a:pt x="-1764" y="316749"/>
                  <a:pt x="2380" y="305699"/>
                </a:cubicBezTo>
                <a:cubicBezTo>
                  <a:pt x="6523" y="295110"/>
                  <a:pt x="15270" y="288204"/>
                  <a:pt x="26780" y="288204"/>
                </a:cubicBezTo>
                <a:close/>
                <a:moveTo>
                  <a:pt x="322811" y="0"/>
                </a:moveTo>
                <a:cubicBezTo>
                  <a:pt x="334781" y="26703"/>
                  <a:pt x="333400" y="52024"/>
                  <a:pt x="323731" y="77346"/>
                </a:cubicBezTo>
                <a:cubicBezTo>
                  <a:pt x="311761" y="110034"/>
                  <a:pt x="288281" y="131672"/>
                  <a:pt x="258816" y="148706"/>
                </a:cubicBezTo>
                <a:cubicBezTo>
                  <a:pt x="236718" y="161138"/>
                  <a:pt x="213698" y="170806"/>
                  <a:pt x="188837" y="177251"/>
                </a:cubicBezTo>
                <a:cubicBezTo>
                  <a:pt x="148783" y="187380"/>
                  <a:pt x="119778" y="208558"/>
                  <a:pt x="107808" y="249073"/>
                </a:cubicBezTo>
                <a:cubicBezTo>
                  <a:pt x="107348" y="251375"/>
                  <a:pt x="105506" y="253216"/>
                  <a:pt x="104585" y="255058"/>
                </a:cubicBezTo>
                <a:cubicBezTo>
                  <a:pt x="104125" y="255518"/>
                  <a:pt x="103204" y="255518"/>
                  <a:pt x="101823" y="256439"/>
                </a:cubicBezTo>
                <a:cubicBezTo>
                  <a:pt x="84328" y="212702"/>
                  <a:pt x="95838" y="171266"/>
                  <a:pt x="131288" y="144103"/>
                </a:cubicBezTo>
                <a:cubicBezTo>
                  <a:pt x="159372" y="122924"/>
                  <a:pt x="192980" y="112796"/>
                  <a:pt x="224747" y="99445"/>
                </a:cubicBezTo>
                <a:cubicBezTo>
                  <a:pt x="269405" y="81029"/>
                  <a:pt x="302093" y="51564"/>
                  <a:pt x="318207" y="5525"/>
                </a:cubicBezTo>
                <a:cubicBezTo>
                  <a:pt x="318667" y="4144"/>
                  <a:pt x="320048" y="2763"/>
                  <a:pt x="322811" y="0"/>
                </a:cubicBezTo>
                <a:close/>
              </a:path>
            </a:pathLst>
          </a:custGeom>
          <a:solidFill>
            <a:schemeClr val="accent2"/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52">
            <a:extLst>
              <a:ext uri="{FF2B5EF4-FFF2-40B4-BE49-F238E27FC236}">
                <a16:creationId xmlns:a16="http://schemas.microsoft.com/office/drawing/2014/main" id="{DD6B5653-7057-4792-BD64-C3AF573AAFA2}"/>
              </a:ext>
            </a:extLst>
          </p:cNvPr>
          <p:cNvSpPr/>
          <p:nvPr/>
        </p:nvSpPr>
        <p:spPr>
          <a:xfrm rot="1496729">
            <a:off x="6106142" y="2401860"/>
            <a:ext cx="763617" cy="1029142"/>
          </a:xfrm>
          <a:custGeom>
            <a:avLst/>
            <a:gdLst>
              <a:gd name="connsiteX0" fmla="*/ 683533 w 1055713"/>
              <a:gd name="connsiteY0" fmla="*/ 94584 h 1422805"/>
              <a:gd name="connsiteX1" fmla="*/ 789478 w 1055713"/>
              <a:gd name="connsiteY1" fmla="*/ 66348 h 1422805"/>
              <a:gd name="connsiteX2" fmla="*/ 850885 w 1055713"/>
              <a:gd name="connsiteY2" fmla="*/ 39851 h 1422805"/>
              <a:gd name="connsiteX3" fmla="*/ 875783 w 1055713"/>
              <a:gd name="connsiteY3" fmla="*/ 10341 h 1422805"/>
              <a:gd name="connsiteX4" fmla="*/ 884420 w 1055713"/>
              <a:gd name="connsiteY4" fmla="*/ 84208 h 1422805"/>
              <a:gd name="connsiteX5" fmla="*/ 866115 w 1055713"/>
              <a:gd name="connsiteY5" fmla="*/ 158943 h 1422805"/>
              <a:gd name="connsiteX6" fmla="*/ 785089 w 1055713"/>
              <a:gd name="connsiteY6" fmla="*/ 242842 h 1422805"/>
              <a:gd name="connsiteX7" fmla="*/ 754305 w 1055713"/>
              <a:gd name="connsiteY7" fmla="*/ 258578 h 1422805"/>
              <a:gd name="connsiteX8" fmla="*/ 719334 w 1055713"/>
              <a:gd name="connsiteY8" fmla="*/ 272837 h 1422805"/>
              <a:gd name="connsiteX9" fmla="*/ 673461 w 1055713"/>
              <a:gd name="connsiteY9" fmla="*/ 294297 h 1422805"/>
              <a:gd name="connsiteX10" fmla="*/ 627669 w 1055713"/>
              <a:gd name="connsiteY10" fmla="*/ 340614 h 1422805"/>
              <a:gd name="connsiteX11" fmla="*/ 674593 w 1055713"/>
              <a:gd name="connsiteY11" fmla="*/ 241062 h 1422805"/>
              <a:gd name="connsiteX12" fmla="*/ 744090 w 1055713"/>
              <a:gd name="connsiteY12" fmla="*/ 155889 h 1422805"/>
              <a:gd name="connsiteX13" fmla="*/ 611083 w 1055713"/>
              <a:gd name="connsiteY13" fmla="*/ 324878 h 1422805"/>
              <a:gd name="connsiteX14" fmla="*/ 590979 w 1055713"/>
              <a:gd name="connsiteY14" fmla="*/ 241709 h 1422805"/>
              <a:gd name="connsiteX15" fmla="*/ 591080 w 1055713"/>
              <a:gd name="connsiteY15" fmla="*/ 197069 h 1422805"/>
              <a:gd name="connsiteX16" fmla="*/ 612843 w 1055713"/>
              <a:gd name="connsiteY16" fmla="*/ 144057 h 1422805"/>
              <a:gd name="connsiteX17" fmla="*/ 683533 w 1055713"/>
              <a:gd name="connsiteY17" fmla="*/ 94584 h 1422805"/>
              <a:gd name="connsiteX18" fmla="*/ 92342 w 1055713"/>
              <a:gd name="connsiteY18" fmla="*/ 0 h 1422805"/>
              <a:gd name="connsiteX19" fmla="*/ 212989 w 1055713"/>
              <a:gd name="connsiteY19" fmla="*/ 32230 h 1422805"/>
              <a:gd name="connsiteX20" fmla="*/ 357090 w 1055713"/>
              <a:gd name="connsiteY20" fmla="*/ 20172 h 1422805"/>
              <a:gd name="connsiteX21" fmla="*/ 468742 w 1055713"/>
              <a:gd name="connsiteY21" fmla="*/ 40971 h 1422805"/>
              <a:gd name="connsiteX22" fmla="*/ 554390 w 1055713"/>
              <a:gd name="connsiteY22" fmla="*/ 147588 h 1422805"/>
              <a:gd name="connsiteX23" fmla="*/ 568227 w 1055713"/>
              <a:gd name="connsiteY23" fmla="*/ 217029 h 1422805"/>
              <a:gd name="connsiteX24" fmla="*/ 569583 w 1055713"/>
              <a:gd name="connsiteY24" fmla="*/ 250788 h 1422805"/>
              <a:gd name="connsiteX25" fmla="*/ 572081 w 1055713"/>
              <a:gd name="connsiteY25" fmla="*/ 281590 h 1422805"/>
              <a:gd name="connsiteX26" fmla="*/ 547246 w 1055713"/>
              <a:gd name="connsiteY26" fmla="*/ 254112 h 1422805"/>
              <a:gd name="connsiteX27" fmla="*/ 492826 w 1055713"/>
              <a:gd name="connsiteY27" fmla="*/ 204291 h 1422805"/>
              <a:gd name="connsiteX28" fmla="*/ 332033 w 1055713"/>
              <a:gd name="connsiteY28" fmla="*/ 125541 h 1422805"/>
              <a:gd name="connsiteX29" fmla="*/ 326113 w 1055713"/>
              <a:gd name="connsiteY29" fmla="*/ 125424 h 1422805"/>
              <a:gd name="connsiteX30" fmla="*/ 326036 w 1055713"/>
              <a:gd name="connsiteY30" fmla="*/ 125387 h 1422805"/>
              <a:gd name="connsiteX31" fmla="*/ 325951 w 1055713"/>
              <a:gd name="connsiteY31" fmla="*/ 125631 h 1422805"/>
              <a:gd name="connsiteX32" fmla="*/ 326113 w 1055713"/>
              <a:gd name="connsiteY32" fmla="*/ 125424 h 1422805"/>
              <a:gd name="connsiteX33" fmla="*/ 386190 w 1055713"/>
              <a:gd name="connsiteY33" fmla="*/ 155741 h 1422805"/>
              <a:gd name="connsiteX34" fmla="*/ 665605 w 1055713"/>
              <a:gd name="connsiteY34" fmla="*/ 474471 h 1422805"/>
              <a:gd name="connsiteX35" fmla="*/ 686803 w 1055713"/>
              <a:gd name="connsiteY35" fmla="*/ 535672 h 1422805"/>
              <a:gd name="connsiteX36" fmla="*/ 798064 w 1055713"/>
              <a:gd name="connsiteY36" fmla="*/ 557006 h 1422805"/>
              <a:gd name="connsiteX37" fmla="*/ 996081 w 1055713"/>
              <a:gd name="connsiteY37" fmla="*/ 593764 h 1422805"/>
              <a:gd name="connsiteX38" fmla="*/ 1047056 w 1055713"/>
              <a:gd name="connsiteY38" fmla="*/ 621472 h 1422805"/>
              <a:gd name="connsiteX39" fmla="*/ 1046986 w 1055713"/>
              <a:gd name="connsiteY39" fmla="*/ 678637 h 1422805"/>
              <a:gd name="connsiteX40" fmla="*/ 980185 w 1055713"/>
              <a:gd name="connsiteY40" fmla="*/ 709709 h 1422805"/>
              <a:gd name="connsiteX41" fmla="*/ 861570 w 1055713"/>
              <a:gd name="connsiteY41" fmla="*/ 688072 h 1422805"/>
              <a:gd name="connsiteX42" fmla="*/ 828921 w 1055713"/>
              <a:gd name="connsiteY42" fmla="*/ 686119 h 1422805"/>
              <a:gd name="connsiteX43" fmla="*/ 837574 w 1055713"/>
              <a:gd name="connsiteY43" fmla="*/ 717007 h 1422805"/>
              <a:gd name="connsiteX44" fmla="*/ 925452 w 1055713"/>
              <a:gd name="connsiteY44" fmla="*/ 905930 h 1422805"/>
              <a:gd name="connsiteX45" fmla="*/ 1014057 w 1055713"/>
              <a:gd name="connsiteY45" fmla="*/ 1096418 h 1422805"/>
              <a:gd name="connsiteX46" fmla="*/ 989349 w 1055713"/>
              <a:gd name="connsiteY46" fmla="*/ 1168852 h 1422805"/>
              <a:gd name="connsiteX47" fmla="*/ 843464 w 1055713"/>
              <a:gd name="connsiteY47" fmla="*/ 1237345 h 1422805"/>
              <a:gd name="connsiteX48" fmla="*/ 805754 w 1055713"/>
              <a:gd name="connsiteY48" fmla="*/ 1223146 h 1422805"/>
              <a:gd name="connsiteX49" fmla="*/ 745587 w 1055713"/>
              <a:gd name="connsiteY49" fmla="*/ 1092432 h 1422805"/>
              <a:gd name="connsiteX50" fmla="*/ 698981 w 1055713"/>
              <a:gd name="connsiteY50" fmla="*/ 1074118 h 1422805"/>
              <a:gd name="connsiteX51" fmla="*/ 573729 w 1055713"/>
              <a:gd name="connsiteY51" fmla="*/ 1132379 h 1422805"/>
              <a:gd name="connsiteX52" fmla="*/ 557710 w 1055713"/>
              <a:gd name="connsiteY52" fmla="*/ 1179823 h 1422805"/>
              <a:gd name="connsiteX53" fmla="*/ 618920 w 1055713"/>
              <a:gd name="connsiteY53" fmla="*/ 1310052 h 1422805"/>
              <a:gd name="connsiteX54" fmla="*/ 604721 w 1055713"/>
              <a:gd name="connsiteY54" fmla="*/ 1347762 h 1422805"/>
              <a:gd name="connsiteX55" fmla="*/ 460961 w 1055713"/>
              <a:gd name="connsiteY55" fmla="*/ 1413998 h 1422805"/>
              <a:gd name="connsiteX56" fmla="*/ 387312 w 1055713"/>
              <a:gd name="connsiteY56" fmla="*/ 1386678 h 1422805"/>
              <a:gd name="connsiteX57" fmla="*/ 208366 w 1055713"/>
              <a:gd name="connsiteY57" fmla="*/ 1003336 h 1422805"/>
              <a:gd name="connsiteX58" fmla="*/ 192223 w 1055713"/>
              <a:gd name="connsiteY58" fmla="*/ 982279 h 1422805"/>
              <a:gd name="connsiteX59" fmla="*/ 177245 w 1055713"/>
              <a:gd name="connsiteY59" fmla="*/ 1001941 h 1422805"/>
              <a:gd name="connsiteX60" fmla="*/ 119744 w 1055713"/>
              <a:gd name="connsiteY60" fmla="*/ 1104864 h 1422805"/>
              <a:gd name="connsiteX61" fmla="*/ 79851 w 1055713"/>
              <a:gd name="connsiteY61" fmla="*/ 1140560 h 1422805"/>
              <a:gd name="connsiteX62" fmla="*/ 13801 w 1055713"/>
              <a:gd name="connsiteY62" fmla="*/ 1126848 h 1422805"/>
              <a:gd name="connsiteX63" fmla="*/ 8665 w 1055713"/>
              <a:gd name="connsiteY63" fmla="*/ 1062582 h 1422805"/>
              <a:gd name="connsiteX64" fmla="*/ 118232 w 1055713"/>
              <a:gd name="connsiteY64" fmla="*/ 866883 h 1422805"/>
              <a:gd name="connsiteX65" fmla="*/ 307220 w 1055713"/>
              <a:gd name="connsiteY65" fmla="*/ 530767 h 1422805"/>
              <a:gd name="connsiteX66" fmla="*/ 410553 w 1055713"/>
              <a:gd name="connsiteY66" fmla="*/ 482702 h 1422805"/>
              <a:gd name="connsiteX67" fmla="*/ 645378 w 1055713"/>
              <a:gd name="connsiteY67" fmla="*/ 527729 h 1422805"/>
              <a:gd name="connsiteX68" fmla="*/ 643607 w 1055713"/>
              <a:gd name="connsiteY68" fmla="*/ 519058 h 1422805"/>
              <a:gd name="connsiteX69" fmla="*/ 594641 w 1055713"/>
              <a:gd name="connsiteY69" fmla="*/ 394651 h 1422805"/>
              <a:gd name="connsiteX70" fmla="*/ 461821 w 1055713"/>
              <a:gd name="connsiteY70" fmla="*/ 284883 h 1422805"/>
              <a:gd name="connsiteX71" fmla="*/ 354566 w 1055713"/>
              <a:gd name="connsiteY71" fmla="*/ 261650 h 1422805"/>
              <a:gd name="connsiteX72" fmla="*/ 97465 w 1055713"/>
              <a:gd name="connsiteY72" fmla="*/ 33736 h 1422805"/>
              <a:gd name="connsiteX73" fmla="*/ 92278 w 1055713"/>
              <a:gd name="connsiteY73" fmla="*/ 3219 h 1422805"/>
              <a:gd name="connsiteX74" fmla="*/ 92342 w 1055713"/>
              <a:gd name="connsiteY74" fmla="*/ 0 h 142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055713" h="1422805">
                <a:moveTo>
                  <a:pt x="683533" y="94584"/>
                </a:moveTo>
                <a:cubicBezTo>
                  <a:pt x="717776" y="81295"/>
                  <a:pt x="754446" y="76805"/>
                  <a:pt x="789478" y="66348"/>
                </a:cubicBezTo>
                <a:cubicBezTo>
                  <a:pt x="810938" y="59956"/>
                  <a:pt x="832216" y="52857"/>
                  <a:pt x="850885" y="39851"/>
                </a:cubicBezTo>
                <a:cubicBezTo>
                  <a:pt x="861282" y="32610"/>
                  <a:pt x="869634" y="23508"/>
                  <a:pt x="875783" y="10341"/>
                </a:cubicBezTo>
                <a:cubicBezTo>
                  <a:pt x="882640" y="35766"/>
                  <a:pt x="885876" y="65741"/>
                  <a:pt x="884420" y="84208"/>
                </a:cubicBezTo>
                <a:cubicBezTo>
                  <a:pt x="882498" y="110158"/>
                  <a:pt x="878190" y="135744"/>
                  <a:pt x="866115" y="158943"/>
                </a:cubicBezTo>
                <a:cubicBezTo>
                  <a:pt x="847507" y="194743"/>
                  <a:pt x="819898" y="221988"/>
                  <a:pt x="785089" y="242842"/>
                </a:cubicBezTo>
                <a:cubicBezTo>
                  <a:pt x="775036" y="248869"/>
                  <a:pt x="759564" y="256231"/>
                  <a:pt x="754305" y="258578"/>
                </a:cubicBezTo>
                <a:cubicBezTo>
                  <a:pt x="747651" y="261267"/>
                  <a:pt x="728759" y="268812"/>
                  <a:pt x="719334" y="272837"/>
                </a:cubicBezTo>
                <a:cubicBezTo>
                  <a:pt x="703800" y="279450"/>
                  <a:pt x="689561" y="281756"/>
                  <a:pt x="673461" y="294297"/>
                </a:cubicBezTo>
                <a:cubicBezTo>
                  <a:pt x="648319" y="314017"/>
                  <a:pt x="640736" y="322816"/>
                  <a:pt x="627669" y="340614"/>
                </a:cubicBezTo>
                <a:cubicBezTo>
                  <a:pt x="640108" y="305866"/>
                  <a:pt x="655298" y="272513"/>
                  <a:pt x="674593" y="241062"/>
                </a:cubicBezTo>
                <a:cubicBezTo>
                  <a:pt x="693909" y="209549"/>
                  <a:pt x="716766" y="180929"/>
                  <a:pt x="744090" y="155889"/>
                </a:cubicBezTo>
                <a:cubicBezTo>
                  <a:pt x="699310" y="178603"/>
                  <a:pt x="641847" y="226700"/>
                  <a:pt x="611083" y="324878"/>
                </a:cubicBezTo>
                <a:cubicBezTo>
                  <a:pt x="600667" y="297230"/>
                  <a:pt x="596500" y="269297"/>
                  <a:pt x="590979" y="241709"/>
                </a:cubicBezTo>
                <a:cubicBezTo>
                  <a:pt x="589563" y="233618"/>
                  <a:pt x="589685" y="211814"/>
                  <a:pt x="591080" y="197069"/>
                </a:cubicBezTo>
                <a:cubicBezTo>
                  <a:pt x="592940" y="177491"/>
                  <a:pt x="601678" y="160015"/>
                  <a:pt x="612843" y="144057"/>
                </a:cubicBezTo>
                <a:cubicBezTo>
                  <a:pt x="630319" y="119057"/>
                  <a:pt x="656026" y="105263"/>
                  <a:pt x="683533" y="94584"/>
                </a:cubicBezTo>
                <a:close/>
                <a:moveTo>
                  <a:pt x="92342" y="0"/>
                </a:moveTo>
                <a:cubicBezTo>
                  <a:pt x="126527" y="35178"/>
                  <a:pt x="170182" y="33114"/>
                  <a:pt x="212989" y="32230"/>
                </a:cubicBezTo>
                <a:cubicBezTo>
                  <a:pt x="261224" y="31228"/>
                  <a:pt x="308837" y="21609"/>
                  <a:pt x="357090" y="20172"/>
                </a:cubicBezTo>
                <a:cubicBezTo>
                  <a:pt x="395830" y="19008"/>
                  <a:pt x="433638" y="22980"/>
                  <a:pt x="468742" y="40971"/>
                </a:cubicBezTo>
                <a:cubicBezTo>
                  <a:pt x="511310" y="62781"/>
                  <a:pt x="539502" y="102973"/>
                  <a:pt x="554390" y="147588"/>
                </a:cubicBezTo>
                <a:cubicBezTo>
                  <a:pt x="561875" y="170041"/>
                  <a:pt x="566256" y="193485"/>
                  <a:pt x="568227" y="217029"/>
                </a:cubicBezTo>
                <a:cubicBezTo>
                  <a:pt x="569170" y="228259"/>
                  <a:pt x="569534" y="239543"/>
                  <a:pt x="569583" y="250788"/>
                </a:cubicBezTo>
                <a:cubicBezTo>
                  <a:pt x="569612" y="258457"/>
                  <a:pt x="566422" y="275288"/>
                  <a:pt x="572081" y="281590"/>
                </a:cubicBezTo>
                <a:cubicBezTo>
                  <a:pt x="563027" y="271511"/>
                  <a:pt x="555451" y="262519"/>
                  <a:pt x="547246" y="254112"/>
                </a:cubicBezTo>
                <a:cubicBezTo>
                  <a:pt x="537366" y="244004"/>
                  <a:pt x="496466" y="207124"/>
                  <a:pt x="492826" y="204291"/>
                </a:cubicBezTo>
                <a:cubicBezTo>
                  <a:pt x="444657" y="166998"/>
                  <a:pt x="390964" y="140904"/>
                  <a:pt x="332033" y="125541"/>
                </a:cubicBezTo>
                <a:cubicBezTo>
                  <a:pt x="330188" y="125056"/>
                  <a:pt x="328041" y="122683"/>
                  <a:pt x="326113" y="125424"/>
                </a:cubicBezTo>
                <a:cubicBezTo>
                  <a:pt x="326088" y="125412"/>
                  <a:pt x="326062" y="125399"/>
                  <a:pt x="326036" y="125387"/>
                </a:cubicBezTo>
                <a:cubicBezTo>
                  <a:pt x="326000" y="125464"/>
                  <a:pt x="326007" y="125547"/>
                  <a:pt x="325951" y="125631"/>
                </a:cubicBezTo>
                <a:cubicBezTo>
                  <a:pt x="325951" y="125631"/>
                  <a:pt x="326113" y="125424"/>
                  <a:pt x="326113" y="125424"/>
                </a:cubicBezTo>
                <a:cubicBezTo>
                  <a:pt x="346602" y="134593"/>
                  <a:pt x="366788" y="144364"/>
                  <a:pt x="386190" y="155741"/>
                </a:cubicBezTo>
                <a:cubicBezTo>
                  <a:pt x="509118" y="227687"/>
                  <a:pt x="609685" y="343619"/>
                  <a:pt x="665605" y="474471"/>
                </a:cubicBezTo>
                <a:lnTo>
                  <a:pt x="686803" y="535672"/>
                </a:lnTo>
                <a:lnTo>
                  <a:pt x="798064" y="557006"/>
                </a:lnTo>
                <a:lnTo>
                  <a:pt x="996081" y="593764"/>
                </a:lnTo>
                <a:cubicBezTo>
                  <a:pt x="1016313" y="597684"/>
                  <a:pt x="1035781" y="601324"/>
                  <a:pt x="1047056" y="621472"/>
                </a:cubicBezTo>
                <a:cubicBezTo>
                  <a:pt x="1057847" y="640575"/>
                  <a:pt x="1059352" y="660188"/>
                  <a:pt x="1046986" y="678637"/>
                </a:cubicBezTo>
                <a:cubicBezTo>
                  <a:pt x="1031378" y="702401"/>
                  <a:pt x="1008136" y="713847"/>
                  <a:pt x="980185" y="709709"/>
                </a:cubicBezTo>
                <a:cubicBezTo>
                  <a:pt x="940691" y="703957"/>
                  <a:pt x="901027" y="695111"/>
                  <a:pt x="861570" y="688072"/>
                </a:cubicBezTo>
                <a:cubicBezTo>
                  <a:pt x="850549" y="686216"/>
                  <a:pt x="836372" y="677574"/>
                  <a:pt x="828921" y="686119"/>
                </a:cubicBezTo>
                <a:cubicBezTo>
                  <a:pt x="820667" y="695671"/>
                  <a:pt x="832962" y="707092"/>
                  <a:pt x="837574" y="717007"/>
                </a:cubicBezTo>
                <a:cubicBezTo>
                  <a:pt x="866669" y="780920"/>
                  <a:pt x="896321" y="843304"/>
                  <a:pt x="925452" y="905930"/>
                </a:cubicBezTo>
                <a:lnTo>
                  <a:pt x="1014057" y="1096418"/>
                </a:lnTo>
                <a:cubicBezTo>
                  <a:pt x="1030807" y="1132428"/>
                  <a:pt x="1024595" y="1151823"/>
                  <a:pt x="989349" y="1168852"/>
                </a:cubicBezTo>
                <a:lnTo>
                  <a:pt x="843464" y="1237345"/>
                </a:lnTo>
                <a:cubicBezTo>
                  <a:pt x="824398" y="1246848"/>
                  <a:pt x="814215" y="1242699"/>
                  <a:pt x="805754" y="1223146"/>
                </a:cubicBezTo>
                <a:cubicBezTo>
                  <a:pt x="786650" y="1179344"/>
                  <a:pt x="764692" y="1136234"/>
                  <a:pt x="745587" y="1092432"/>
                </a:cubicBezTo>
                <a:cubicBezTo>
                  <a:pt x="735429" y="1069226"/>
                  <a:pt x="722745" y="1062430"/>
                  <a:pt x="698981" y="1074118"/>
                </a:cubicBezTo>
                <a:cubicBezTo>
                  <a:pt x="657716" y="1094582"/>
                  <a:pt x="615965" y="1114003"/>
                  <a:pt x="573729" y="1132379"/>
                </a:cubicBezTo>
                <a:cubicBezTo>
                  <a:pt x="548958" y="1143267"/>
                  <a:pt x="546749" y="1157625"/>
                  <a:pt x="557710" y="1179823"/>
                </a:cubicBezTo>
                <a:cubicBezTo>
                  <a:pt x="578902" y="1222654"/>
                  <a:pt x="597728" y="1267221"/>
                  <a:pt x="618920" y="1310052"/>
                </a:cubicBezTo>
                <a:cubicBezTo>
                  <a:pt x="628424" y="1329119"/>
                  <a:pt x="624273" y="1339302"/>
                  <a:pt x="604721" y="1347762"/>
                </a:cubicBezTo>
                <a:cubicBezTo>
                  <a:pt x="556222" y="1369051"/>
                  <a:pt x="509216" y="1392186"/>
                  <a:pt x="460961" y="1413998"/>
                </a:cubicBezTo>
                <a:cubicBezTo>
                  <a:pt x="423142" y="1430953"/>
                  <a:pt x="404790" y="1424254"/>
                  <a:pt x="387312" y="1386678"/>
                </a:cubicBezTo>
                <a:cubicBezTo>
                  <a:pt x="327837" y="1258817"/>
                  <a:pt x="268362" y="1130955"/>
                  <a:pt x="208366" y="1003336"/>
                </a:cubicBezTo>
                <a:cubicBezTo>
                  <a:pt x="204724" y="995508"/>
                  <a:pt x="204080" y="981841"/>
                  <a:pt x="192223" y="982279"/>
                </a:cubicBezTo>
                <a:cubicBezTo>
                  <a:pt x="183460" y="982546"/>
                  <a:pt x="181324" y="994332"/>
                  <a:pt x="177245" y="1001941"/>
                </a:cubicBezTo>
                <a:cubicBezTo>
                  <a:pt x="157731" y="1036410"/>
                  <a:pt x="138495" y="1070115"/>
                  <a:pt x="119744" y="1104864"/>
                </a:cubicBezTo>
                <a:cubicBezTo>
                  <a:pt x="110508" y="1121857"/>
                  <a:pt x="98044" y="1134637"/>
                  <a:pt x="79851" y="1140560"/>
                </a:cubicBezTo>
                <a:cubicBezTo>
                  <a:pt x="55152" y="1148875"/>
                  <a:pt x="31752" y="1147699"/>
                  <a:pt x="13801" y="1126848"/>
                </a:cubicBezTo>
                <a:cubicBezTo>
                  <a:pt x="-3422" y="1107562"/>
                  <a:pt x="-3811" y="1084890"/>
                  <a:pt x="8665" y="1062582"/>
                </a:cubicBezTo>
                <a:lnTo>
                  <a:pt x="118232" y="866883"/>
                </a:lnTo>
                <a:lnTo>
                  <a:pt x="307220" y="530767"/>
                </a:lnTo>
                <a:cubicBezTo>
                  <a:pt x="336213" y="479828"/>
                  <a:pt x="352393" y="472302"/>
                  <a:pt x="410553" y="482702"/>
                </a:cubicBezTo>
                <a:lnTo>
                  <a:pt x="645378" y="527729"/>
                </a:lnTo>
                <a:lnTo>
                  <a:pt x="643607" y="519058"/>
                </a:lnTo>
                <a:cubicBezTo>
                  <a:pt x="632067" y="475662"/>
                  <a:pt x="617498" y="433466"/>
                  <a:pt x="594641" y="394651"/>
                </a:cubicBezTo>
                <a:cubicBezTo>
                  <a:pt x="563720" y="342123"/>
                  <a:pt x="520619" y="303874"/>
                  <a:pt x="461821" y="284883"/>
                </a:cubicBezTo>
                <a:cubicBezTo>
                  <a:pt x="426851" y="273580"/>
                  <a:pt x="390681" y="267571"/>
                  <a:pt x="354566" y="261650"/>
                </a:cubicBezTo>
                <a:cubicBezTo>
                  <a:pt x="231616" y="241476"/>
                  <a:pt x="127487" y="157287"/>
                  <a:pt x="97465" y="33736"/>
                </a:cubicBezTo>
                <a:cubicBezTo>
                  <a:pt x="95032" y="23698"/>
                  <a:pt x="93193" y="13515"/>
                  <a:pt x="92278" y="3219"/>
                </a:cubicBezTo>
                <a:cubicBezTo>
                  <a:pt x="92199" y="2388"/>
                  <a:pt x="92313" y="1555"/>
                  <a:pt x="92342" y="0"/>
                </a:cubicBezTo>
                <a:close/>
              </a:path>
            </a:pathLst>
          </a:custGeom>
          <a:solidFill>
            <a:schemeClr val="accent1"/>
          </a:solidFill>
          <a:ln w="54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6" name="Freeform: Shape 51">
            <a:extLst>
              <a:ext uri="{FF2B5EF4-FFF2-40B4-BE49-F238E27FC236}">
                <a16:creationId xmlns:a16="http://schemas.microsoft.com/office/drawing/2014/main" id="{62BF68AF-66B5-4E1D-AD07-0185D162624C}"/>
              </a:ext>
            </a:extLst>
          </p:cNvPr>
          <p:cNvSpPr/>
          <p:nvPr/>
        </p:nvSpPr>
        <p:spPr>
          <a:xfrm>
            <a:off x="9074377" y="4955109"/>
            <a:ext cx="940347" cy="779768"/>
          </a:xfrm>
          <a:custGeom>
            <a:avLst/>
            <a:gdLst>
              <a:gd name="connsiteX0" fmla="*/ 652747 w 958519"/>
              <a:gd name="connsiteY0" fmla="*/ 294854 h 794837"/>
              <a:gd name="connsiteX1" fmla="*/ 846112 w 958519"/>
              <a:gd name="connsiteY1" fmla="*/ 294854 h 794837"/>
              <a:gd name="connsiteX2" fmla="*/ 866369 w 958519"/>
              <a:gd name="connsiteY2" fmla="*/ 313270 h 794837"/>
              <a:gd name="connsiteX3" fmla="*/ 892151 w 958519"/>
              <a:gd name="connsiteY3" fmla="*/ 514000 h 794837"/>
              <a:gd name="connsiteX4" fmla="*/ 864527 w 958519"/>
              <a:gd name="connsiteY4" fmla="*/ 544846 h 794837"/>
              <a:gd name="connsiteX5" fmla="*/ 764623 w 958519"/>
              <a:gd name="connsiteY5" fmla="*/ 545307 h 794837"/>
              <a:gd name="connsiteX6" fmla="*/ 664256 w 958519"/>
              <a:gd name="connsiteY6" fmla="*/ 545307 h 794837"/>
              <a:gd name="connsiteX7" fmla="*/ 644920 w 958519"/>
              <a:gd name="connsiteY7" fmla="*/ 526431 h 794837"/>
              <a:gd name="connsiteX8" fmla="*/ 641880 w 958519"/>
              <a:gd name="connsiteY8" fmla="*/ 465357 h 794837"/>
              <a:gd name="connsiteX9" fmla="*/ 629441 w 958519"/>
              <a:gd name="connsiteY9" fmla="*/ 467387 h 794837"/>
              <a:gd name="connsiteX10" fmla="*/ 616525 w 958519"/>
              <a:gd name="connsiteY10" fmla="*/ 466971 h 794837"/>
              <a:gd name="connsiteX11" fmla="*/ 619140 w 958519"/>
              <a:gd name="connsiteY11" fmla="*/ 519985 h 794837"/>
              <a:gd name="connsiteX12" fmla="*/ 594278 w 958519"/>
              <a:gd name="connsiteY12" fmla="*/ 545767 h 794837"/>
              <a:gd name="connsiteX13" fmla="*/ 481942 w 958519"/>
              <a:gd name="connsiteY13" fmla="*/ 545306 h 794837"/>
              <a:gd name="connsiteX14" fmla="*/ 369607 w 958519"/>
              <a:gd name="connsiteY14" fmla="*/ 545306 h 794837"/>
              <a:gd name="connsiteX15" fmla="*/ 345666 w 958519"/>
              <a:gd name="connsiteY15" fmla="*/ 521826 h 794837"/>
              <a:gd name="connsiteX16" fmla="*/ 355795 w 958519"/>
              <a:gd name="connsiteY16" fmla="*/ 313269 h 794837"/>
              <a:gd name="connsiteX17" fmla="*/ 374211 w 958519"/>
              <a:gd name="connsiteY17" fmla="*/ 295775 h 794837"/>
              <a:gd name="connsiteX18" fmla="*/ 590135 w 958519"/>
              <a:gd name="connsiteY18" fmla="*/ 295775 h 794837"/>
              <a:gd name="connsiteX19" fmla="*/ 609011 w 958519"/>
              <a:gd name="connsiteY19" fmla="*/ 314651 h 794837"/>
              <a:gd name="connsiteX20" fmla="*/ 616342 w 958519"/>
              <a:gd name="connsiteY20" fmla="*/ 463262 h 794837"/>
              <a:gd name="connsiteX21" fmla="*/ 641779 w 958519"/>
              <a:gd name="connsiteY21" fmla="*/ 463326 h 794837"/>
              <a:gd name="connsiteX22" fmla="*/ 634331 w 958519"/>
              <a:gd name="connsiteY22" fmla="*/ 313730 h 794837"/>
              <a:gd name="connsiteX23" fmla="*/ 652747 w 958519"/>
              <a:gd name="connsiteY23" fmla="*/ 294854 h 794837"/>
              <a:gd name="connsiteX24" fmla="*/ 115471 w 958519"/>
              <a:gd name="connsiteY24" fmla="*/ 294854 h 794837"/>
              <a:gd name="connsiteX25" fmla="*/ 310677 w 958519"/>
              <a:gd name="connsiteY25" fmla="*/ 294854 h 794837"/>
              <a:gd name="connsiteX26" fmla="*/ 330474 w 958519"/>
              <a:gd name="connsiteY26" fmla="*/ 316032 h 794837"/>
              <a:gd name="connsiteX27" fmla="*/ 320346 w 958519"/>
              <a:gd name="connsiteY27" fmla="*/ 519985 h 794837"/>
              <a:gd name="connsiteX28" fmla="*/ 295024 w 958519"/>
              <a:gd name="connsiteY28" fmla="*/ 545307 h 794837"/>
              <a:gd name="connsiteX29" fmla="*/ 196499 w 958519"/>
              <a:gd name="connsiteY29" fmla="*/ 545307 h 794837"/>
              <a:gd name="connsiteX30" fmla="*/ 96134 w 958519"/>
              <a:gd name="connsiteY30" fmla="*/ 545307 h 794837"/>
              <a:gd name="connsiteX31" fmla="*/ 68050 w 958519"/>
              <a:gd name="connsiteY31" fmla="*/ 514460 h 794837"/>
              <a:gd name="connsiteX32" fmla="*/ 93832 w 958519"/>
              <a:gd name="connsiteY32" fmla="*/ 315572 h 794837"/>
              <a:gd name="connsiteX33" fmla="*/ 115471 w 958519"/>
              <a:gd name="connsiteY33" fmla="*/ 294854 h 794837"/>
              <a:gd name="connsiteX34" fmla="*/ 644460 w 958519"/>
              <a:gd name="connsiteY34" fmla="*/ 61896 h 794837"/>
              <a:gd name="connsiteX35" fmla="*/ 804215 w 958519"/>
              <a:gd name="connsiteY35" fmla="*/ 62357 h 794837"/>
              <a:gd name="connsiteX36" fmla="*/ 836443 w 958519"/>
              <a:gd name="connsiteY36" fmla="*/ 90901 h 794837"/>
              <a:gd name="connsiteX37" fmla="*/ 857621 w 958519"/>
              <a:gd name="connsiteY37" fmla="*/ 251118 h 794837"/>
              <a:gd name="connsiteX38" fmla="*/ 841968 w 958519"/>
              <a:gd name="connsiteY38" fmla="*/ 268153 h 794837"/>
              <a:gd name="connsiteX39" fmla="*/ 745746 w 958519"/>
              <a:gd name="connsiteY39" fmla="*/ 268153 h 794837"/>
              <a:gd name="connsiteX40" fmla="*/ 650905 w 958519"/>
              <a:gd name="connsiteY40" fmla="*/ 268153 h 794837"/>
              <a:gd name="connsiteX41" fmla="*/ 631109 w 958519"/>
              <a:gd name="connsiteY41" fmla="*/ 249737 h 794837"/>
              <a:gd name="connsiteX42" fmla="*/ 623282 w 958519"/>
              <a:gd name="connsiteY42" fmla="*/ 83074 h 794837"/>
              <a:gd name="connsiteX43" fmla="*/ 644460 w 958519"/>
              <a:gd name="connsiteY43" fmla="*/ 61896 h 794837"/>
              <a:gd name="connsiteX44" fmla="*/ 390324 w 958519"/>
              <a:gd name="connsiteY44" fmla="*/ 61896 h 794837"/>
              <a:gd name="connsiteX45" fmla="*/ 574941 w 958519"/>
              <a:gd name="connsiteY45" fmla="*/ 61896 h 794837"/>
              <a:gd name="connsiteX46" fmla="*/ 597500 w 958519"/>
              <a:gd name="connsiteY46" fmla="*/ 83074 h 794837"/>
              <a:gd name="connsiteX47" fmla="*/ 605327 w 958519"/>
              <a:gd name="connsiteY47" fmla="*/ 247895 h 794837"/>
              <a:gd name="connsiteX48" fmla="*/ 584609 w 958519"/>
              <a:gd name="connsiteY48" fmla="*/ 268152 h 794837"/>
              <a:gd name="connsiteX49" fmla="*/ 483323 w 958519"/>
              <a:gd name="connsiteY49" fmla="*/ 268152 h 794837"/>
              <a:gd name="connsiteX50" fmla="*/ 377894 w 958519"/>
              <a:gd name="connsiteY50" fmla="*/ 268152 h 794837"/>
              <a:gd name="connsiteX51" fmla="*/ 359478 w 958519"/>
              <a:gd name="connsiteY51" fmla="*/ 249276 h 794837"/>
              <a:gd name="connsiteX52" fmla="*/ 367305 w 958519"/>
              <a:gd name="connsiteY52" fmla="*/ 82614 h 794837"/>
              <a:gd name="connsiteX53" fmla="*/ 390324 w 958519"/>
              <a:gd name="connsiteY53" fmla="*/ 61896 h 794837"/>
              <a:gd name="connsiteX54" fmla="*/ 152302 w 958519"/>
              <a:gd name="connsiteY54" fmla="*/ 61896 h 794837"/>
              <a:gd name="connsiteX55" fmla="*/ 324488 w 958519"/>
              <a:gd name="connsiteY55" fmla="*/ 61896 h 794837"/>
              <a:gd name="connsiteX56" fmla="*/ 341522 w 958519"/>
              <a:gd name="connsiteY56" fmla="*/ 80312 h 794837"/>
              <a:gd name="connsiteX57" fmla="*/ 333696 w 958519"/>
              <a:gd name="connsiteY57" fmla="*/ 250197 h 794837"/>
              <a:gd name="connsiteX58" fmla="*/ 314820 w 958519"/>
              <a:gd name="connsiteY58" fmla="*/ 267692 h 794837"/>
              <a:gd name="connsiteX59" fmla="*/ 216757 w 958519"/>
              <a:gd name="connsiteY59" fmla="*/ 268152 h 794837"/>
              <a:gd name="connsiteX60" fmla="*/ 121916 w 958519"/>
              <a:gd name="connsiteY60" fmla="*/ 268152 h 794837"/>
              <a:gd name="connsiteX61" fmla="*/ 102580 w 958519"/>
              <a:gd name="connsiteY61" fmla="*/ 247435 h 794837"/>
              <a:gd name="connsiteX62" fmla="*/ 123758 w 958519"/>
              <a:gd name="connsiteY62" fmla="*/ 87217 h 794837"/>
              <a:gd name="connsiteX63" fmla="*/ 152302 w 958519"/>
              <a:gd name="connsiteY63" fmla="*/ 61896 h 794837"/>
              <a:gd name="connsiteX64" fmla="*/ 136187 w 958519"/>
              <a:gd name="connsiteY64" fmla="*/ 41639 h 794837"/>
              <a:gd name="connsiteX65" fmla="*/ 101198 w 958519"/>
              <a:gd name="connsiteY65" fmla="*/ 71564 h 794837"/>
              <a:gd name="connsiteX66" fmla="*/ 86465 w 958519"/>
              <a:gd name="connsiteY66" fmla="*/ 182979 h 794837"/>
              <a:gd name="connsiteX67" fmla="*/ 43188 w 958519"/>
              <a:gd name="connsiteY67" fmla="*/ 523209 h 794837"/>
              <a:gd name="connsiteX68" fmla="*/ 80020 w 958519"/>
              <a:gd name="connsiteY68" fmla="*/ 563723 h 794837"/>
              <a:gd name="connsiteX69" fmla="*/ 479180 w 958519"/>
              <a:gd name="connsiteY69" fmla="*/ 563723 h 794837"/>
              <a:gd name="connsiteX70" fmla="*/ 887546 w 958519"/>
              <a:gd name="connsiteY70" fmla="*/ 563263 h 794837"/>
              <a:gd name="connsiteX71" fmla="*/ 917932 w 958519"/>
              <a:gd name="connsiteY71" fmla="*/ 530115 h 794837"/>
              <a:gd name="connsiteX72" fmla="*/ 859462 w 958519"/>
              <a:gd name="connsiteY72" fmla="*/ 73406 h 794837"/>
              <a:gd name="connsiteX73" fmla="*/ 824012 w 958519"/>
              <a:gd name="connsiteY73" fmla="*/ 41639 h 794837"/>
              <a:gd name="connsiteX74" fmla="*/ 136187 w 958519"/>
              <a:gd name="connsiteY74" fmla="*/ 41639 h 794837"/>
              <a:gd name="connsiteX75" fmla="*/ 130202 w 958519"/>
              <a:gd name="connsiteY75" fmla="*/ 204 h 794837"/>
              <a:gd name="connsiteX76" fmla="*/ 342903 w 958519"/>
              <a:gd name="connsiteY76" fmla="*/ 204 h 794837"/>
              <a:gd name="connsiteX77" fmla="*/ 819408 w 958519"/>
              <a:gd name="connsiteY77" fmla="*/ 204 h 794837"/>
              <a:gd name="connsiteX78" fmla="*/ 899976 w 958519"/>
              <a:gd name="connsiteY78" fmla="*/ 71564 h 794837"/>
              <a:gd name="connsiteX79" fmla="*/ 957986 w 958519"/>
              <a:gd name="connsiteY79" fmla="*/ 528272 h 794837"/>
              <a:gd name="connsiteX80" fmla="*/ 904120 w 958519"/>
              <a:gd name="connsiteY80" fmla="*/ 636003 h 794837"/>
              <a:gd name="connsiteX81" fmla="*/ 870051 w 958519"/>
              <a:gd name="connsiteY81" fmla="*/ 643369 h 794837"/>
              <a:gd name="connsiteX82" fmla="*/ 707533 w 958519"/>
              <a:gd name="connsiteY82" fmla="*/ 643369 h 794837"/>
              <a:gd name="connsiteX83" fmla="*/ 536728 w 958519"/>
              <a:gd name="connsiteY83" fmla="*/ 642909 h 794837"/>
              <a:gd name="connsiteX84" fmla="*/ 521995 w 958519"/>
              <a:gd name="connsiteY84" fmla="*/ 661325 h 794837"/>
              <a:gd name="connsiteX85" fmla="*/ 547317 w 958519"/>
              <a:gd name="connsiteY85" fmla="*/ 770898 h 794837"/>
              <a:gd name="connsiteX86" fmla="*/ 531203 w 958519"/>
              <a:gd name="connsiteY86" fmla="*/ 792996 h 794837"/>
              <a:gd name="connsiteX87" fmla="*/ 423932 w 958519"/>
              <a:gd name="connsiteY87" fmla="*/ 792536 h 794837"/>
              <a:gd name="connsiteX88" fmla="*/ 411962 w 958519"/>
              <a:gd name="connsiteY88" fmla="*/ 775502 h 794837"/>
              <a:gd name="connsiteX89" fmla="*/ 436823 w 958519"/>
              <a:gd name="connsiteY89" fmla="*/ 664087 h 794837"/>
              <a:gd name="connsiteX90" fmla="*/ 419789 w 958519"/>
              <a:gd name="connsiteY90" fmla="*/ 643369 h 794837"/>
              <a:gd name="connsiteX91" fmla="*/ 103039 w 958519"/>
              <a:gd name="connsiteY91" fmla="*/ 643369 h 794837"/>
              <a:gd name="connsiteX92" fmla="*/ 832 w 958519"/>
              <a:gd name="connsiteY92" fmla="*/ 528732 h 794837"/>
              <a:gd name="connsiteX93" fmla="*/ 60683 w 958519"/>
              <a:gd name="connsiteY93" fmla="*/ 59594 h 794837"/>
              <a:gd name="connsiteX94" fmla="*/ 130202 w 958519"/>
              <a:gd name="connsiteY94" fmla="*/ 204 h 79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958519" h="794837">
                <a:moveTo>
                  <a:pt x="652747" y="294854"/>
                </a:moveTo>
                <a:cubicBezTo>
                  <a:pt x="717201" y="295314"/>
                  <a:pt x="781657" y="295314"/>
                  <a:pt x="846112" y="294854"/>
                </a:cubicBezTo>
                <a:cubicBezTo>
                  <a:pt x="859463" y="294854"/>
                  <a:pt x="864527" y="300379"/>
                  <a:pt x="866369" y="313270"/>
                </a:cubicBezTo>
                <a:cubicBezTo>
                  <a:pt x="874656" y="380026"/>
                  <a:pt x="883864" y="446783"/>
                  <a:pt x="892151" y="514000"/>
                </a:cubicBezTo>
                <a:cubicBezTo>
                  <a:pt x="894913" y="534257"/>
                  <a:pt x="885705" y="544846"/>
                  <a:pt x="864527" y="544846"/>
                </a:cubicBezTo>
                <a:cubicBezTo>
                  <a:pt x="831379" y="545767"/>
                  <a:pt x="797771" y="545307"/>
                  <a:pt x="764623" y="545307"/>
                </a:cubicBezTo>
                <a:cubicBezTo>
                  <a:pt x="731014" y="545307"/>
                  <a:pt x="697865" y="544846"/>
                  <a:pt x="664256" y="545307"/>
                </a:cubicBezTo>
                <a:cubicBezTo>
                  <a:pt x="650445" y="545307"/>
                  <a:pt x="645380" y="539782"/>
                  <a:pt x="644920" y="526431"/>
                </a:cubicBezTo>
                <a:lnTo>
                  <a:pt x="641880" y="465357"/>
                </a:lnTo>
                <a:lnTo>
                  <a:pt x="629441" y="467387"/>
                </a:lnTo>
                <a:lnTo>
                  <a:pt x="616525" y="466971"/>
                </a:lnTo>
                <a:lnTo>
                  <a:pt x="619140" y="519985"/>
                </a:lnTo>
                <a:cubicBezTo>
                  <a:pt x="620521" y="544386"/>
                  <a:pt x="618679" y="545767"/>
                  <a:pt x="594278" y="545767"/>
                </a:cubicBezTo>
                <a:cubicBezTo>
                  <a:pt x="556987" y="545306"/>
                  <a:pt x="519235" y="545306"/>
                  <a:pt x="481942" y="545306"/>
                </a:cubicBezTo>
                <a:cubicBezTo>
                  <a:pt x="444650" y="545306"/>
                  <a:pt x="406898" y="545306"/>
                  <a:pt x="369607" y="545306"/>
                </a:cubicBezTo>
                <a:cubicBezTo>
                  <a:pt x="346587" y="545306"/>
                  <a:pt x="344746" y="543925"/>
                  <a:pt x="345666" y="521826"/>
                </a:cubicBezTo>
                <a:cubicBezTo>
                  <a:pt x="348889" y="452307"/>
                  <a:pt x="352572" y="382788"/>
                  <a:pt x="355795" y="313269"/>
                </a:cubicBezTo>
                <a:cubicBezTo>
                  <a:pt x="356255" y="300839"/>
                  <a:pt x="361320" y="295314"/>
                  <a:pt x="374211" y="295775"/>
                </a:cubicBezTo>
                <a:cubicBezTo>
                  <a:pt x="446031" y="296235"/>
                  <a:pt x="518314" y="296235"/>
                  <a:pt x="590135" y="295775"/>
                </a:cubicBezTo>
                <a:cubicBezTo>
                  <a:pt x="603946" y="295775"/>
                  <a:pt x="608550" y="301760"/>
                  <a:pt x="609011" y="314651"/>
                </a:cubicBezTo>
                <a:lnTo>
                  <a:pt x="616342" y="463262"/>
                </a:lnTo>
                <a:lnTo>
                  <a:pt x="641779" y="463326"/>
                </a:lnTo>
                <a:lnTo>
                  <a:pt x="634331" y="313730"/>
                </a:lnTo>
                <a:cubicBezTo>
                  <a:pt x="633410" y="299918"/>
                  <a:pt x="638935" y="294854"/>
                  <a:pt x="652747" y="294854"/>
                </a:cubicBezTo>
                <a:close/>
                <a:moveTo>
                  <a:pt x="115471" y="294854"/>
                </a:moveTo>
                <a:cubicBezTo>
                  <a:pt x="180386" y="295314"/>
                  <a:pt x="245762" y="295314"/>
                  <a:pt x="310677" y="294854"/>
                </a:cubicBezTo>
                <a:cubicBezTo>
                  <a:pt x="326331" y="294854"/>
                  <a:pt x="330934" y="300839"/>
                  <a:pt x="330474" y="316032"/>
                </a:cubicBezTo>
                <a:cubicBezTo>
                  <a:pt x="326791" y="383710"/>
                  <a:pt x="323568" y="451847"/>
                  <a:pt x="320346" y="519985"/>
                </a:cubicBezTo>
                <a:cubicBezTo>
                  <a:pt x="319425" y="543005"/>
                  <a:pt x="317583" y="545307"/>
                  <a:pt x="295024" y="545307"/>
                </a:cubicBezTo>
                <a:cubicBezTo>
                  <a:pt x="261876" y="545767"/>
                  <a:pt x="229187" y="545307"/>
                  <a:pt x="196499" y="545307"/>
                </a:cubicBezTo>
                <a:cubicBezTo>
                  <a:pt x="162891" y="545307"/>
                  <a:pt x="129743" y="545767"/>
                  <a:pt x="96134" y="545307"/>
                </a:cubicBezTo>
                <a:cubicBezTo>
                  <a:pt x="74496" y="545307"/>
                  <a:pt x="65288" y="535638"/>
                  <a:pt x="68050" y="514460"/>
                </a:cubicBezTo>
                <a:cubicBezTo>
                  <a:pt x="76337" y="448164"/>
                  <a:pt x="85545" y="381868"/>
                  <a:pt x="93832" y="315572"/>
                </a:cubicBezTo>
                <a:cubicBezTo>
                  <a:pt x="95674" y="301760"/>
                  <a:pt x="100278" y="294854"/>
                  <a:pt x="115471" y="294854"/>
                </a:cubicBezTo>
                <a:close/>
                <a:moveTo>
                  <a:pt x="644460" y="61896"/>
                </a:moveTo>
                <a:cubicBezTo>
                  <a:pt x="697865" y="62357"/>
                  <a:pt x="750810" y="61896"/>
                  <a:pt x="804215" y="62357"/>
                </a:cubicBezTo>
                <a:cubicBezTo>
                  <a:pt x="826314" y="62357"/>
                  <a:pt x="833681" y="68802"/>
                  <a:pt x="836443" y="90901"/>
                </a:cubicBezTo>
                <a:cubicBezTo>
                  <a:pt x="843809" y="144306"/>
                  <a:pt x="850255" y="197713"/>
                  <a:pt x="857621" y="251118"/>
                </a:cubicBezTo>
                <a:cubicBezTo>
                  <a:pt x="859462" y="264009"/>
                  <a:pt x="853938" y="268153"/>
                  <a:pt x="841968" y="268153"/>
                </a:cubicBezTo>
                <a:cubicBezTo>
                  <a:pt x="810201" y="268153"/>
                  <a:pt x="777973" y="268153"/>
                  <a:pt x="745746" y="268153"/>
                </a:cubicBezTo>
                <a:cubicBezTo>
                  <a:pt x="713979" y="268153"/>
                  <a:pt x="682672" y="267692"/>
                  <a:pt x="650905" y="268153"/>
                </a:cubicBezTo>
                <a:cubicBezTo>
                  <a:pt x="637554" y="268153"/>
                  <a:pt x="631569" y="263088"/>
                  <a:pt x="631109" y="249737"/>
                </a:cubicBezTo>
                <a:cubicBezTo>
                  <a:pt x="628807" y="194030"/>
                  <a:pt x="626505" y="138782"/>
                  <a:pt x="623282" y="83074"/>
                </a:cubicBezTo>
                <a:cubicBezTo>
                  <a:pt x="622361" y="66500"/>
                  <a:pt x="628807" y="61436"/>
                  <a:pt x="644460" y="61896"/>
                </a:cubicBezTo>
                <a:close/>
                <a:moveTo>
                  <a:pt x="390324" y="61896"/>
                </a:moveTo>
                <a:cubicBezTo>
                  <a:pt x="452016" y="62817"/>
                  <a:pt x="513249" y="62817"/>
                  <a:pt x="574941" y="61896"/>
                </a:cubicBezTo>
                <a:cubicBezTo>
                  <a:pt x="591055" y="61896"/>
                  <a:pt x="597040" y="67881"/>
                  <a:pt x="597500" y="83074"/>
                </a:cubicBezTo>
                <a:cubicBezTo>
                  <a:pt x="599802" y="137861"/>
                  <a:pt x="602564" y="193109"/>
                  <a:pt x="605327" y="247895"/>
                </a:cubicBezTo>
                <a:cubicBezTo>
                  <a:pt x="606247" y="263549"/>
                  <a:pt x="599802" y="268152"/>
                  <a:pt x="584609" y="268152"/>
                </a:cubicBezTo>
                <a:cubicBezTo>
                  <a:pt x="551461" y="267692"/>
                  <a:pt x="517392" y="268152"/>
                  <a:pt x="483323" y="268152"/>
                </a:cubicBezTo>
                <a:cubicBezTo>
                  <a:pt x="448333" y="268152"/>
                  <a:pt x="412883" y="267692"/>
                  <a:pt x="377894" y="268152"/>
                </a:cubicBezTo>
                <a:cubicBezTo>
                  <a:pt x="364082" y="268152"/>
                  <a:pt x="358557" y="263088"/>
                  <a:pt x="359478" y="249276"/>
                </a:cubicBezTo>
                <a:cubicBezTo>
                  <a:pt x="362240" y="193569"/>
                  <a:pt x="365003" y="138321"/>
                  <a:pt x="367305" y="82614"/>
                </a:cubicBezTo>
                <a:cubicBezTo>
                  <a:pt x="367765" y="66961"/>
                  <a:pt x="374671" y="61436"/>
                  <a:pt x="390324" y="61896"/>
                </a:cubicBezTo>
                <a:close/>
                <a:moveTo>
                  <a:pt x="152302" y="61896"/>
                </a:moveTo>
                <a:cubicBezTo>
                  <a:pt x="209851" y="61896"/>
                  <a:pt x="266939" y="61896"/>
                  <a:pt x="324488" y="61896"/>
                </a:cubicBezTo>
                <a:cubicBezTo>
                  <a:pt x="337379" y="61896"/>
                  <a:pt x="342443" y="67881"/>
                  <a:pt x="341522" y="80312"/>
                </a:cubicBezTo>
                <a:cubicBezTo>
                  <a:pt x="338760" y="136940"/>
                  <a:pt x="335998" y="193569"/>
                  <a:pt x="333696" y="250197"/>
                </a:cubicBezTo>
                <a:cubicBezTo>
                  <a:pt x="333235" y="262627"/>
                  <a:pt x="327711" y="267692"/>
                  <a:pt x="314820" y="267692"/>
                </a:cubicBezTo>
                <a:cubicBezTo>
                  <a:pt x="282592" y="268152"/>
                  <a:pt x="249905" y="268152"/>
                  <a:pt x="216757" y="268152"/>
                </a:cubicBezTo>
                <a:cubicBezTo>
                  <a:pt x="184990" y="268152"/>
                  <a:pt x="153683" y="267692"/>
                  <a:pt x="121916" y="268152"/>
                </a:cubicBezTo>
                <a:cubicBezTo>
                  <a:pt x="106723" y="268613"/>
                  <a:pt x="100738" y="263088"/>
                  <a:pt x="102580" y="247435"/>
                </a:cubicBezTo>
                <a:cubicBezTo>
                  <a:pt x="109946" y="194029"/>
                  <a:pt x="116852" y="140623"/>
                  <a:pt x="123758" y="87217"/>
                </a:cubicBezTo>
                <a:cubicBezTo>
                  <a:pt x="126060" y="71104"/>
                  <a:pt x="135267" y="61896"/>
                  <a:pt x="152302" y="61896"/>
                </a:cubicBezTo>
                <a:close/>
                <a:moveTo>
                  <a:pt x="136187" y="41639"/>
                </a:moveTo>
                <a:cubicBezTo>
                  <a:pt x="112247" y="41639"/>
                  <a:pt x="104420" y="48084"/>
                  <a:pt x="101198" y="71564"/>
                </a:cubicBezTo>
                <a:cubicBezTo>
                  <a:pt x="95673" y="108396"/>
                  <a:pt x="91069" y="145687"/>
                  <a:pt x="86465" y="182979"/>
                </a:cubicBezTo>
                <a:cubicBezTo>
                  <a:pt x="72193" y="296696"/>
                  <a:pt x="57461" y="409953"/>
                  <a:pt x="43188" y="523209"/>
                </a:cubicBezTo>
                <a:cubicBezTo>
                  <a:pt x="38584" y="556817"/>
                  <a:pt x="45951" y="563723"/>
                  <a:pt x="80020" y="563723"/>
                </a:cubicBezTo>
                <a:cubicBezTo>
                  <a:pt x="213073" y="563723"/>
                  <a:pt x="346125" y="563723"/>
                  <a:pt x="479180" y="563723"/>
                </a:cubicBezTo>
                <a:cubicBezTo>
                  <a:pt x="615455" y="563723"/>
                  <a:pt x="751270" y="563723"/>
                  <a:pt x="887546" y="563263"/>
                </a:cubicBezTo>
                <a:cubicBezTo>
                  <a:pt x="912407" y="563263"/>
                  <a:pt x="921155" y="554055"/>
                  <a:pt x="917932" y="530115"/>
                </a:cubicBezTo>
                <a:cubicBezTo>
                  <a:pt x="898595" y="377725"/>
                  <a:pt x="878799" y="225795"/>
                  <a:pt x="859462" y="73406"/>
                </a:cubicBezTo>
                <a:cubicBezTo>
                  <a:pt x="856240" y="49005"/>
                  <a:pt x="848413" y="41639"/>
                  <a:pt x="824012" y="41639"/>
                </a:cubicBezTo>
                <a:cubicBezTo>
                  <a:pt x="594738" y="41639"/>
                  <a:pt x="365463" y="41639"/>
                  <a:pt x="136187" y="41639"/>
                </a:cubicBezTo>
                <a:close/>
                <a:moveTo>
                  <a:pt x="130202" y="204"/>
                </a:moveTo>
                <a:cubicBezTo>
                  <a:pt x="201102" y="-257"/>
                  <a:pt x="272002" y="204"/>
                  <a:pt x="342903" y="204"/>
                </a:cubicBezTo>
                <a:cubicBezTo>
                  <a:pt x="501738" y="204"/>
                  <a:pt x="660573" y="204"/>
                  <a:pt x="819408" y="204"/>
                </a:cubicBezTo>
                <a:cubicBezTo>
                  <a:pt x="869130" y="204"/>
                  <a:pt x="893991" y="22302"/>
                  <a:pt x="899976" y="71564"/>
                </a:cubicBezTo>
                <a:cubicBezTo>
                  <a:pt x="919313" y="223954"/>
                  <a:pt x="938649" y="376343"/>
                  <a:pt x="957986" y="528272"/>
                </a:cubicBezTo>
                <a:cubicBezTo>
                  <a:pt x="962590" y="566024"/>
                  <a:pt x="936808" y="617588"/>
                  <a:pt x="904120" y="636003"/>
                </a:cubicBezTo>
                <a:cubicBezTo>
                  <a:pt x="893531" y="641988"/>
                  <a:pt x="882021" y="643369"/>
                  <a:pt x="870051" y="643369"/>
                </a:cubicBezTo>
                <a:cubicBezTo>
                  <a:pt x="816646" y="643369"/>
                  <a:pt x="761859" y="643369"/>
                  <a:pt x="707533" y="643369"/>
                </a:cubicBezTo>
                <a:cubicBezTo>
                  <a:pt x="650445" y="643369"/>
                  <a:pt x="593817" y="643830"/>
                  <a:pt x="536728" y="642909"/>
                </a:cubicBezTo>
                <a:cubicBezTo>
                  <a:pt x="521995" y="642909"/>
                  <a:pt x="518312" y="647053"/>
                  <a:pt x="521995" y="661325"/>
                </a:cubicBezTo>
                <a:cubicBezTo>
                  <a:pt x="530743" y="697696"/>
                  <a:pt x="538109" y="734527"/>
                  <a:pt x="547317" y="770898"/>
                </a:cubicBezTo>
                <a:cubicBezTo>
                  <a:pt x="551461" y="786551"/>
                  <a:pt x="546857" y="792076"/>
                  <a:pt x="531203" y="792996"/>
                </a:cubicBezTo>
                <a:cubicBezTo>
                  <a:pt x="495293" y="795298"/>
                  <a:pt x="459843" y="795759"/>
                  <a:pt x="423932" y="792536"/>
                </a:cubicBezTo>
                <a:cubicBezTo>
                  <a:pt x="411502" y="791615"/>
                  <a:pt x="409200" y="786551"/>
                  <a:pt x="411962" y="775502"/>
                </a:cubicBezTo>
                <a:cubicBezTo>
                  <a:pt x="420709" y="738210"/>
                  <a:pt x="428536" y="701379"/>
                  <a:pt x="436823" y="664087"/>
                </a:cubicBezTo>
                <a:cubicBezTo>
                  <a:pt x="441427" y="644290"/>
                  <a:pt x="440506" y="643369"/>
                  <a:pt x="419789" y="643369"/>
                </a:cubicBezTo>
                <a:cubicBezTo>
                  <a:pt x="314358" y="643369"/>
                  <a:pt x="208929" y="643369"/>
                  <a:pt x="103039" y="643369"/>
                </a:cubicBezTo>
                <a:cubicBezTo>
                  <a:pt x="41347" y="643369"/>
                  <a:pt x="-6994" y="589964"/>
                  <a:pt x="832" y="528732"/>
                </a:cubicBezTo>
                <a:cubicBezTo>
                  <a:pt x="20168" y="372199"/>
                  <a:pt x="40426" y="216127"/>
                  <a:pt x="60683" y="59594"/>
                </a:cubicBezTo>
                <a:cubicBezTo>
                  <a:pt x="65287" y="24144"/>
                  <a:pt x="93371" y="664"/>
                  <a:pt x="130202" y="204"/>
                </a:cubicBezTo>
                <a:close/>
              </a:path>
            </a:pathLst>
          </a:custGeom>
          <a:solidFill>
            <a:schemeClr val="accent3"/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0" name="자유형: 도형 49">
            <a:extLst>
              <a:ext uri="{FF2B5EF4-FFF2-40B4-BE49-F238E27FC236}">
                <a16:creationId xmlns:a16="http://schemas.microsoft.com/office/drawing/2014/main" id="{2DA87A20-C1E6-4FD2-A401-44B0F0BC86BE}"/>
              </a:ext>
            </a:extLst>
          </p:cNvPr>
          <p:cNvSpPr/>
          <p:nvPr/>
        </p:nvSpPr>
        <p:spPr>
          <a:xfrm rot="5400000">
            <a:off x="714811" y="1613287"/>
            <a:ext cx="2295940" cy="2295940"/>
          </a:xfrm>
          <a:custGeom>
            <a:avLst/>
            <a:gdLst>
              <a:gd name="connsiteX0" fmla="*/ 119272 w 2295940"/>
              <a:gd name="connsiteY0" fmla="*/ 1149939 h 2295940"/>
              <a:gd name="connsiteX1" fmla="*/ 1149441 w 2295940"/>
              <a:gd name="connsiteY1" fmla="*/ 2176670 h 2295940"/>
              <a:gd name="connsiteX2" fmla="*/ 1145506 w 2295940"/>
              <a:gd name="connsiteY2" fmla="*/ 119274 h 2295940"/>
              <a:gd name="connsiteX3" fmla="*/ 119272 w 2295940"/>
              <a:gd name="connsiteY3" fmla="*/ 1149939 h 2295940"/>
              <a:gd name="connsiteX4" fmla="*/ 0 w 2295940"/>
              <a:gd name="connsiteY4" fmla="*/ 1147970 h 2295940"/>
              <a:gd name="connsiteX5" fmla="*/ 1 w 2295940"/>
              <a:gd name="connsiteY5" fmla="*/ 1147970 h 2295940"/>
              <a:gd name="connsiteX6" fmla="*/ 1147971 w 2295940"/>
              <a:gd name="connsiteY6" fmla="*/ 0 h 2295940"/>
              <a:gd name="connsiteX7" fmla="*/ 2295940 w 2295940"/>
              <a:gd name="connsiteY7" fmla="*/ 0 h 2295940"/>
              <a:gd name="connsiteX8" fmla="*/ 2295940 w 2295940"/>
              <a:gd name="connsiteY8" fmla="*/ 1147970 h 2295940"/>
              <a:gd name="connsiteX9" fmla="*/ 1147970 w 2295940"/>
              <a:gd name="connsiteY9" fmla="*/ 2295940 h 2295940"/>
              <a:gd name="connsiteX10" fmla="*/ 0 w 2295940"/>
              <a:gd name="connsiteY10" fmla="*/ 1147970 h 229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5940" h="2295940">
                <a:moveTo>
                  <a:pt x="119272" y="1149939"/>
                </a:moveTo>
                <a:cubicBezTo>
                  <a:pt x="120358" y="1717879"/>
                  <a:pt x="581500" y="2177482"/>
                  <a:pt x="1149441" y="2176670"/>
                </a:cubicBezTo>
                <a:lnTo>
                  <a:pt x="1145506" y="119274"/>
                </a:lnTo>
                <a:cubicBezTo>
                  <a:pt x="577566" y="120635"/>
                  <a:pt x="118186" y="581999"/>
                  <a:pt x="119272" y="1149939"/>
                </a:cubicBezTo>
                <a:close/>
                <a:moveTo>
                  <a:pt x="0" y="1147970"/>
                </a:moveTo>
                <a:lnTo>
                  <a:pt x="1" y="1147970"/>
                </a:lnTo>
                <a:cubicBezTo>
                  <a:pt x="1" y="513964"/>
                  <a:pt x="513965" y="0"/>
                  <a:pt x="1147971" y="0"/>
                </a:cubicBezTo>
                <a:lnTo>
                  <a:pt x="2295940" y="0"/>
                </a:lnTo>
                <a:lnTo>
                  <a:pt x="2295940" y="1147970"/>
                </a:lnTo>
                <a:cubicBezTo>
                  <a:pt x="2295940" y="1781976"/>
                  <a:pt x="1781976" y="2295940"/>
                  <a:pt x="1147970" y="2295940"/>
                </a:cubicBezTo>
                <a:cubicBezTo>
                  <a:pt x="513964" y="2295940"/>
                  <a:pt x="0" y="1781976"/>
                  <a:pt x="0" y="11479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자유형: 도형 52">
            <a:extLst>
              <a:ext uri="{FF2B5EF4-FFF2-40B4-BE49-F238E27FC236}">
                <a16:creationId xmlns:a16="http://schemas.microsoft.com/office/drawing/2014/main" id="{729829FF-67F7-4AEA-9C20-4DE9EE3F6635}"/>
              </a:ext>
            </a:extLst>
          </p:cNvPr>
          <p:cNvSpPr/>
          <p:nvPr/>
        </p:nvSpPr>
        <p:spPr>
          <a:xfrm rot="10800000">
            <a:off x="3176410" y="1613288"/>
            <a:ext cx="2295940" cy="2295940"/>
          </a:xfrm>
          <a:custGeom>
            <a:avLst/>
            <a:gdLst>
              <a:gd name="connsiteX0" fmla="*/ 1149939 w 2295940"/>
              <a:gd name="connsiteY0" fmla="*/ 2176668 h 2295940"/>
              <a:gd name="connsiteX1" fmla="*/ 2176670 w 2295940"/>
              <a:gd name="connsiteY1" fmla="*/ 1146499 h 2295940"/>
              <a:gd name="connsiteX2" fmla="*/ 119274 w 2295940"/>
              <a:gd name="connsiteY2" fmla="*/ 1150434 h 2295940"/>
              <a:gd name="connsiteX3" fmla="*/ 1149939 w 2295940"/>
              <a:gd name="connsiteY3" fmla="*/ 2176668 h 2295940"/>
              <a:gd name="connsiteX4" fmla="*/ 1147970 w 2295940"/>
              <a:gd name="connsiteY4" fmla="*/ 2295940 h 2295940"/>
              <a:gd name="connsiteX5" fmla="*/ 0 w 2295940"/>
              <a:gd name="connsiteY5" fmla="*/ 1147970 h 2295940"/>
              <a:gd name="connsiteX6" fmla="*/ 1 w 2295940"/>
              <a:gd name="connsiteY6" fmla="*/ 1147970 h 2295940"/>
              <a:gd name="connsiteX7" fmla="*/ 1147971 w 2295940"/>
              <a:gd name="connsiteY7" fmla="*/ 0 h 2295940"/>
              <a:gd name="connsiteX8" fmla="*/ 2295940 w 2295940"/>
              <a:gd name="connsiteY8" fmla="*/ 0 h 2295940"/>
              <a:gd name="connsiteX9" fmla="*/ 2295940 w 2295940"/>
              <a:gd name="connsiteY9" fmla="*/ 1147970 h 2295940"/>
              <a:gd name="connsiteX10" fmla="*/ 1147970 w 2295940"/>
              <a:gd name="connsiteY10" fmla="*/ 2295940 h 229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5940" h="2295940">
                <a:moveTo>
                  <a:pt x="1149939" y="2176668"/>
                </a:moveTo>
                <a:cubicBezTo>
                  <a:pt x="1717879" y="2175582"/>
                  <a:pt x="2177482" y="1714440"/>
                  <a:pt x="2176670" y="1146499"/>
                </a:cubicBezTo>
                <a:lnTo>
                  <a:pt x="119274" y="1150434"/>
                </a:lnTo>
                <a:cubicBezTo>
                  <a:pt x="120635" y="1718374"/>
                  <a:pt x="581999" y="2177754"/>
                  <a:pt x="1149939" y="2176668"/>
                </a:cubicBezTo>
                <a:close/>
                <a:moveTo>
                  <a:pt x="1147970" y="2295940"/>
                </a:moveTo>
                <a:cubicBezTo>
                  <a:pt x="513964" y="2295940"/>
                  <a:pt x="0" y="1781976"/>
                  <a:pt x="0" y="1147970"/>
                </a:cubicBezTo>
                <a:lnTo>
                  <a:pt x="1" y="1147970"/>
                </a:lnTo>
                <a:cubicBezTo>
                  <a:pt x="1" y="513964"/>
                  <a:pt x="513965" y="0"/>
                  <a:pt x="1147971" y="0"/>
                </a:cubicBezTo>
                <a:lnTo>
                  <a:pt x="2295940" y="0"/>
                </a:lnTo>
                <a:lnTo>
                  <a:pt x="2295940" y="1147970"/>
                </a:lnTo>
                <a:cubicBezTo>
                  <a:pt x="2295940" y="1781976"/>
                  <a:pt x="1781976" y="2295940"/>
                  <a:pt x="1147970" y="22959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자유형: 도형 54">
            <a:extLst>
              <a:ext uri="{FF2B5EF4-FFF2-40B4-BE49-F238E27FC236}">
                <a16:creationId xmlns:a16="http://schemas.microsoft.com/office/drawing/2014/main" id="{724A5D43-DB14-4A52-A0BC-CB9817DCEFF3}"/>
              </a:ext>
            </a:extLst>
          </p:cNvPr>
          <p:cNvSpPr/>
          <p:nvPr/>
        </p:nvSpPr>
        <p:spPr>
          <a:xfrm rot="16200000">
            <a:off x="3176409" y="4071568"/>
            <a:ext cx="2295940" cy="2295940"/>
          </a:xfrm>
          <a:custGeom>
            <a:avLst/>
            <a:gdLst>
              <a:gd name="connsiteX0" fmla="*/ 1149443 w 2295940"/>
              <a:gd name="connsiteY0" fmla="*/ 2176668 h 2295940"/>
              <a:gd name="connsiteX1" fmla="*/ 1145508 w 2295940"/>
              <a:gd name="connsiteY1" fmla="*/ 119272 h 2295940"/>
              <a:gd name="connsiteX2" fmla="*/ 119274 w 2295940"/>
              <a:gd name="connsiteY2" fmla="*/ 1149937 h 2295940"/>
              <a:gd name="connsiteX3" fmla="*/ 1149443 w 2295940"/>
              <a:gd name="connsiteY3" fmla="*/ 2176668 h 2295940"/>
              <a:gd name="connsiteX4" fmla="*/ 2295940 w 2295940"/>
              <a:gd name="connsiteY4" fmla="*/ 0 h 2295940"/>
              <a:gd name="connsiteX5" fmla="*/ 2295940 w 2295940"/>
              <a:gd name="connsiteY5" fmla="*/ 1147970 h 2295940"/>
              <a:gd name="connsiteX6" fmla="*/ 1147970 w 2295940"/>
              <a:gd name="connsiteY6" fmla="*/ 2295940 h 2295940"/>
              <a:gd name="connsiteX7" fmla="*/ 0 w 2295940"/>
              <a:gd name="connsiteY7" fmla="*/ 1147970 h 2295940"/>
              <a:gd name="connsiteX8" fmla="*/ 1 w 2295940"/>
              <a:gd name="connsiteY8" fmla="*/ 1147970 h 2295940"/>
              <a:gd name="connsiteX9" fmla="*/ 1147971 w 2295940"/>
              <a:gd name="connsiteY9" fmla="*/ 0 h 229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95940" h="2295940">
                <a:moveTo>
                  <a:pt x="1149443" y="2176668"/>
                </a:moveTo>
                <a:lnTo>
                  <a:pt x="1145508" y="119272"/>
                </a:lnTo>
                <a:cubicBezTo>
                  <a:pt x="577568" y="120633"/>
                  <a:pt x="118188" y="581997"/>
                  <a:pt x="119274" y="1149937"/>
                </a:cubicBezTo>
                <a:cubicBezTo>
                  <a:pt x="120360" y="1717877"/>
                  <a:pt x="581502" y="2177480"/>
                  <a:pt x="1149443" y="2176668"/>
                </a:cubicBezTo>
                <a:close/>
                <a:moveTo>
                  <a:pt x="2295940" y="0"/>
                </a:moveTo>
                <a:lnTo>
                  <a:pt x="2295940" y="1147970"/>
                </a:lnTo>
                <a:cubicBezTo>
                  <a:pt x="2295940" y="1781976"/>
                  <a:pt x="1781976" y="2295940"/>
                  <a:pt x="1147970" y="2295940"/>
                </a:cubicBezTo>
                <a:cubicBezTo>
                  <a:pt x="513964" y="2295940"/>
                  <a:pt x="0" y="1781976"/>
                  <a:pt x="0" y="1147970"/>
                </a:cubicBezTo>
                <a:lnTo>
                  <a:pt x="1" y="1147970"/>
                </a:lnTo>
                <a:cubicBezTo>
                  <a:pt x="1" y="513964"/>
                  <a:pt x="513965" y="0"/>
                  <a:pt x="11479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자유형: 도형 53">
            <a:extLst>
              <a:ext uri="{FF2B5EF4-FFF2-40B4-BE49-F238E27FC236}">
                <a16:creationId xmlns:a16="http://schemas.microsoft.com/office/drawing/2014/main" id="{A7284E4D-48FE-497D-814C-F85685749360}"/>
              </a:ext>
            </a:extLst>
          </p:cNvPr>
          <p:cNvSpPr/>
          <p:nvPr/>
        </p:nvSpPr>
        <p:spPr>
          <a:xfrm>
            <a:off x="714810" y="4071566"/>
            <a:ext cx="2295940" cy="2295940"/>
          </a:xfrm>
          <a:custGeom>
            <a:avLst/>
            <a:gdLst>
              <a:gd name="connsiteX0" fmla="*/ 2176669 w 2295940"/>
              <a:gd name="connsiteY0" fmla="*/ 1146498 h 2295940"/>
              <a:gd name="connsiteX1" fmla="*/ 119273 w 2295940"/>
              <a:gd name="connsiteY1" fmla="*/ 1150433 h 2295940"/>
              <a:gd name="connsiteX2" fmla="*/ 1149938 w 2295940"/>
              <a:gd name="connsiteY2" fmla="*/ 2176667 h 2295940"/>
              <a:gd name="connsiteX3" fmla="*/ 2176669 w 2295940"/>
              <a:gd name="connsiteY3" fmla="*/ 1146498 h 2295940"/>
              <a:gd name="connsiteX4" fmla="*/ 1147971 w 2295940"/>
              <a:gd name="connsiteY4" fmla="*/ 0 h 2295940"/>
              <a:gd name="connsiteX5" fmla="*/ 2295940 w 2295940"/>
              <a:gd name="connsiteY5" fmla="*/ 0 h 2295940"/>
              <a:gd name="connsiteX6" fmla="*/ 2295940 w 2295940"/>
              <a:gd name="connsiteY6" fmla="*/ 1147970 h 2295940"/>
              <a:gd name="connsiteX7" fmla="*/ 1147970 w 2295940"/>
              <a:gd name="connsiteY7" fmla="*/ 2295940 h 2295940"/>
              <a:gd name="connsiteX8" fmla="*/ 0 w 2295940"/>
              <a:gd name="connsiteY8" fmla="*/ 1147970 h 2295940"/>
              <a:gd name="connsiteX9" fmla="*/ 1 w 2295940"/>
              <a:gd name="connsiteY9" fmla="*/ 1147970 h 2295940"/>
              <a:gd name="connsiteX10" fmla="*/ 1147971 w 2295940"/>
              <a:gd name="connsiteY10" fmla="*/ 0 h 229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5940" h="2295940">
                <a:moveTo>
                  <a:pt x="2176669" y="1146498"/>
                </a:moveTo>
                <a:lnTo>
                  <a:pt x="119273" y="1150433"/>
                </a:lnTo>
                <a:cubicBezTo>
                  <a:pt x="120634" y="1718373"/>
                  <a:pt x="581998" y="2177753"/>
                  <a:pt x="1149938" y="2176667"/>
                </a:cubicBezTo>
                <a:cubicBezTo>
                  <a:pt x="1717878" y="2175581"/>
                  <a:pt x="2177481" y="1714439"/>
                  <a:pt x="2176669" y="1146498"/>
                </a:cubicBezTo>
                <a:close/>
                <a:moveTo>
                  <a:pt x="1147971" y="0"/>
                </a:moveTo>
                <a:lnTo>
                  <a:pt x="2295940" y="0"/>
                </a:lnTo>
                <a:lnTo>
                  <a:pt x="2295940" y="1147970"/>
                </a:lnTo>
                <a:cubicBezTo>
                  <a:pt x="2295940" y="1781976"/>
                  <a:pt x="1781976" y="2295940"/>
                  <a:pt x="1147970" y="2295940"/>
                </a:cubicBezTo>
                <a:cubicBezTo>
                  <a:pt x="513964" y="2295940"/>
                  <a:pt x="0" y="1781976"/>
                  <a:pt x="0" y="1147970"/>
                </a:cubicBezTo>
                <a:lnTo>
                  <a:pt x="1" y="1147970"/>
                </a:lnTo>
                <a:cubicBezTo>
                  <a:pt x="1" y="513964"/>
                  <a:pt x="513965" y="0"/>
                  <a:pt x="11479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1385C4-1104-44EC-BC8C-F3DBD8179AFF}"/>
              </a:ext>
            </a:extLst>
          </p:cNvPr>
          <p:cNvSpPr txBox="1"/>
          <p:nvPr/>
        </p:nvSpPr>
        <p:spPr>
          <a:xfrm>
            <a:off x="876547" y="2449211"/>
            <a:ext cx="2021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0F8D14-E1AF-48E6-84EC-857C37EFBBB0}"/>
              </a:ext>
            </a:extLst>
          </p:cNvPr>
          <p:cNvSpPr txBox="1"/>
          <p:nvPr/>
        </p:nvSpPr>
        <p:spPr>
          <a:xfrm>
            <a:off x="3308330" y="2449211"/>
            <a:ext cx="2021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E8A820-153A-483B-A4F1-F907841868AD}"/>
              </a:ext>
            </a:extLst>
          </p:cNvPr>
          <p:cNvSpPr txBox="1"/>
          <p:nvPr/>
        </p:nvSpPr>
        <p:spPr>
          <a:xfrm>
            <a:off x="876547" y="5205305"/>
            <a:ext cx="2021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C195EA-C599-4F3E-BE2C-BB6928145DD7}"/>
              </a:ext>
            </a:extLst>
          </p:cNvPr>
          <p:cNvSpPr txBox="1"/>
          <p:nvPr/>
        </p:nvSpPr>
        <p:spPr>
          <a:xfrm>
            <a:off x="3308330" y="5205305"/>
            <a:ext cx="2021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D06A4E-88CA-406B-96B6-B2DFE9824518}"/>
              </a:ext>
            </a:extLst>
          </p:cNvPr>
          <p:cNvSpPr txBox="1"/>
          <p:nvPr/>
        </p:nvSpPr>
        <p:spPr>
          <a:xfrm>
            <a:off x="876547" y="2827310"/>
            <a:ext cx="2021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5F08F8-2628-4F1B-9D9E-A9AA279947C5}"/>
              </a:ext>
            </a:extLst>
          </p:cNvPr>
          <p:cNvSpPr txBox="1"/>
          <p:nvPr/>
        </p:nvSpPr>
        <p:spPr>
          <a:xfrm>
            <a:off x="3308330" y="2827310"/>
            <a:ext cx="2021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E0C376-BF36-43C9-B39E-00861D59F416}"/>
              </a:ext>
            </a:extLst>
          </p:cNvPr>
          <p:cNvSpPr txBox="1"/>
          <p:nvPr/>
        </p:nvSpPr>
        <p:spPr>
          <a:xfrm>
            <a:off x="876547" y="4506611"/>
            <a:ext cx="2021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6233ED-E536-4F22-A8FA-18589B7F9972}"/>
              </a:ext>
            </a:extLst>
          </p:cNvPr>
          <p:cNvSpPr txBox="1"/>
          <p:nvPr/>
        </p:nvSpPr>
        <p:spPr>
          <a:xfrm>
            <a:off x="3308330" y="4506611"/>
            <a:ext cx="2021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Freeform: Shape 20">
            <a:extLst>
              <a:ext uri="{FF2B5EF4-FFF2-40B4-BE49-F238E27FC236}">
                <a16:creationId xmlns:a16="http://schemas.microsoft.com/office/drawing/2014/main" id="{E69AEA9A-0A8A-4BBE-B5DB-891F470AFC00}"/>
              </a:ext>
            </a:extLst>
          </p:cNvPr>
          <p:cNvSpPr/>
          <p:nvPr/>
        </p:nvSpPr>
        <p:spPr>
          <a:xfrm>
            <a:off x="930476" y="5219536"/>
            <a:ext cx="596222" cy="546133"/>
          </a:xfrm>
          <a:custGeom>
            <a:avLst/>
            <a:gdLst>
              <a:gd name="connsiteX0" fmla="*/ 425895 w 712993"/>
              <a:gd name="connsiteY0" fmla="*/ 333468 h 653094"/>
              <a:gd name="connsiteX1" fmla="*/ 442879 w 712993"/>
              <a:gd name="connsiteY1" fmla="*/ 352877 h 653094"/>
              <a:gd name="connsiteX2" fmla="*/ 442879 w 712993"/>
              <a:gd name="connsiteY2" fmla="*/ 407062 h 653094"/>
              <a:gd name="connsiteX3" fmla="*/ 471993 w 712993"/>
              <a:gd name="connsiteY3" fmla="*/ 436176 h 653094"/>
              <a:gd name="connsiteX4" fmla="*/ 495446 w 712993"/>
              <a:gd name="connsiteY4" fmla="*/ 436176 h 653094"/>
              <a:gd name="connsiteX5" fmla="*/ 430748 w 712993"/>
              <a:gd name="connsiteY5" fmla="*/ 546163 h 653094"/>
              <a:gd name="connsiteX6" fmla="*/ 418617 w 712993"/>
              <a:gd name="connsiteY6" fmla="*/ 582555 h 653094"/>
              <a:gd name="connsiteX7" fmla="*/ 349875 w 712993"/>
              <a:gd name="connsiteY7" fmla="*/ 652915 h 653094"/>
              <a:gd name="connsiteX8" fmla="*/ 293264 w 712993"/>
              <a:gd name="connsiteY8" fmla="*/ 594686 h 653094"/>
              <a:gd name="connsiteX9" fmla="*/ 265767 w 712993"/>
              <a:gd name="connsiteY9" fmla="*/ 539693 h 653094"/>
              <a:gd name="connsiteX10" fmla="*/ 210774 w 712993"/>
              <a:gd name="connsiteY10" fmla="*/ 438602 h 653094"/>
              <a:gd name="connsiteX11" fmla="*/ 216435 w 712993"/>
              <a:gd name="connsiteY11" fmla="*/ 436176 h 653094"/>
              <a:gd name="connsiteX12" fmla="*/ 257680 w 712993"/>
              <a:gd name="connsiteY12" fmla="*/ 392505 h 653094"/>
              <a:gd name="connsiteX13" fmla="*/ 257680 w 712993"/>
              <a:gd name="connsiteY13" fmla="*/ 353686 h 653094"/>
              <a:gd name="connsiteX14" fmla="*/ 272237 w 712993"/>
              <a:gd name="connsiteY14" fmla="*/ 334276 h 653094"/>
              <a:gd name="connsiteX15" fmla="*/ 290838 w 712993"/>
              <a:gd name="connsiteY15" fmla="*/ 352877 h 653094"/>
              <a:gd name="connsiteX16" fmla="*/ 290838 w 712993"/>
              <a:gd name="connsiteY16" fmla="*/ 419192 h 653094"/>
              <a:gd name="connsiteX17" fmla="*/ 307821 w 712993"/>
              <a:gd name="connsiteY17" fmla="*/ 436176 h 653094"/>
              <a:gd name="connsiteX18" fmla="*/ 395164 w 712993"/>
              <a:gd name="connsiteY18" fmla="*/ 436176 h 653094"/>
              <a:gd name="connsiteX19" fmla="*/ 412147 w 712993"/>
              <a:gd name="connsiteY19" fmla="*/ 415957 h 653094"/>
              <a:gd name="connsiteX20" fmla="*/ 412147 w 712993"/>
              <a:gd name="connsiteY20" fmla="*/ 352877 h 653094"/>
              <a:gd name="connsiteX21" fmla="*/ 425895 w 712993"/>
              <a:gd name="connsiteY21" fmla="*/ 333468 h 653094"/>
              <a:gd name="connsiteX22" fmla="*/ 347854 w 712993"/>
              <a:gd name="connsiteY22" fmla="*/ 171 h 653094"/>
              <a:gd name="connsiteX23" fmla="*/ 366050 w 712993"/>
              <a:gd name="connsiteY23" fmla="*/ 9977 h 653094"/>
              <a:gd name="connsiteX24" fmla="*/ 691966 w 712993"/>
              <a:gd name="connsiteY24" fmla="*/ 336703 h 653094"/>
              <a:gd name="connsiteX25" fmla="*/ 712993 w 712993"/>
              <a:gd name="connsiteY25" fmla="*/ 359347 h 653094"/>
              <a:gd name="connsiteX26" fmla="*/ 664470 w 712993"/>
              <a:gd name="connsiteY26" fmla="*/ 398975 h 653094"/>
              <a:gd name="connsiteX27" fmla="*/ 640208 w 712993"/>
              <a:gd name="connsiteY27" fmla="*/ 385226 h 653094"/>
              <a:gd name="connsiteX28" fmla="*/ 370902 w 712993"/>
              <a:gd name="connsiteY28" fmla="*/ 115920 h 653094"/>
              <a:gd name="connsiteX29" fmla="*/ 336127 w 712993"/>
              <a:gd name="connsiteY29" fmla="*/ 115920 h 653094"/>
              <a:gd name="connsiteX30" fmla="*/ 65203 w 712993"/>
              <a:gd name="connsiteY30" fmla="*/ 387652 h 653094"/>
              <a:gd name="connsiteX31" fmla="*/ 25576 w 712993"/>
              <a:gd name="connsiteY31" fmla="*/ 389270 h 653094"/>
              <a:gd name="connsiteX32" fmla="*/ 27193 w 712993"/>
              <a:gd name="connsiteY32" fmla="*/ 317294 h 653094"/>
              <a:gd name="connsiteX33" fmla="*/ 332083 w 712993"/>
              <a:gd name="connsiteY33" fmla="*/ 11594 h 653094"/>
              <a:gd name="connsiteX34" fmla="*/ 347854 w 712993"/>
              <a:gd name="connsiteY34" fmla="*/ 171 h 65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2993" h="653094">
                <a:moveTo>
                  <a:pt x="425895" y="333468"/>
                </a:moveTo>
                <a:cubicBezTo>
                  <a:pt x="438835" y="332659"/>
                  <a:pt x="442879" y="340746"/>
                  <a:pt x="442879" y="352877"/>
                </a:cubicBezTo>
                <a:cubicBezTo>
                  <a:pt x="442879" y="370669"/>
                  <a:pt x="444496" y="389269"/>
                  <a:pt x="442879" y="407062"/>
                </a:cubicBezTo>
                <a:cubicBezTo>
                  <a:pt x="440453" y="430515"/>
                  <a:pt x="448540" y="439411"/>
                  <a:pt x="471993" y="436176"/>
                </a:cubicBezTo>
                <a:cubicBezTo>
                  <a:pt x="478462" y="433749"/>
                  <a:pt x="486550" y="435367"/>
                  <a:pt x="495446" y="436176"/>
                </a:cubicBezTo>
                <a:cubicBezTo>
                  <a:pt x="490593" y="483891"/>
                  <a:pt x="471184" y="521901"/>
                  <a:pt x="430748" y="546163"/>
                </a:cubicBezTo>
                <a:cubicBezTo>
                  <a:pt x="414573" y="556676"/>
                  <a:pt x="418617" y="569615"/>
                  <a:pt x="418617" y="582555"/>
                </a:cubicBezTo>
                <a:cubicBezTo>
                  <a:pt x="417808" y="652915"/>
                  <a:pt x="418617" y="652915"/>
                  <a:pt x="349875" y="652915"/>
                </a:cubicBezTo>
                <a:cubicBezTo>
                  <a:pt x="286794" y="652915"/>
                  <a:pt x="291647" y="659384"/>
                  <a:pt x="293264" y="594686"/>
                </a:cubicBezTo>
                <a:cubicBezTo>
                  <a:pt x="294073" y="569615"/>
                  <a:pt x="288412" y="553441"/>
                  <a:pt x="265767" y="539693"/>
                </a:cubicBezTo>
                <a:cubicBezTo>
                  <a:pt x="230184" y="517048"/>
                  <a:pt x="214818" y="479847"/>
                  <a:pt x="210774" y="438602"/>
                </a:cubicBezTo>
                <a:cubicBezTo>
                  <a:pt x="213200" y="437793"/>
                  <a:pt x="214818" y="436176"/>
                  <a:pt x="216435" y="436176"/>
                </a:cubicBezTo>
                <a:cubicBezTo>
                  <a:pt x="257680" y="434558"/>
                  <a:pt x="257680" y="434558"/>
                  <a:pt x="257680" y="392505"/>
                </a:cubicBezTo>
                <a:cubicBezTo>
                  <a:pt x="257680" y="379565"/>
                  <a:pt x="257680" y="366625"/>
                  <a:pt x="257680" y="353686"/>
                </a:cubicBezTo>
                <a:cubicBezTo>
                  <a:pt x="257680" y="343981"/>
                  <a:pt x="261724" y="335085"/>
                  <a:pt x="272237" y="334276"/>
                </a:cubicBezTo>
                <a:cubicBezTo>
                  <a:pt x="285177" y="333468"/>
                  <a:pt x="290029" y="342363"/>
                  <a:pt x="290838" y="352877"/>
                </a:cubicBezTo>
                <a:cubicBezTo>
                  <a:pt x="291647" y="374712"/>
                  <a:pt x="291647" y="396548"/>
                  <a:pt x="290838" y="419192"/>
                </a:cubicBezTo>
                <a:cubicBezTo>
                  <a:pt x="290029" y="432132"/>
                  <a:pt x="294882" y="436985"/>
                  <a:pt x="307821" y="436176"/>
                </a:cubicBezTo>
                <a:cubicBezTo>
                  <a:pt x="336935" y="435367"/>
                  <a:pt x="366050" y="435367"/>
                  <a:pt x="395164" y="436176"/>
                </a:cubicBezTo>
                <a:cubicBezTo>
                  <a:pt x="411338" y="436985"/>
                  <a:pt x="412956" y="428897"/>
                  <a:pt x="412147" y="415957"/>
                </a:cubicBezTo>
                <a:cubicBezTo>
                  <a:pt x="411338" y="394931"/>
                  <a:pt x="412147" y="373904"/>
                  <a:pt x="412147" y="352877"/>
                </a:cubicBezTo>
                <a:cubicBezTo>
                  <a:pt x="412147" y="343172"/>
                  <a:pt x="413764" y="334276"/>
                  <a:pt x="425895" y="333468"/>
                </a:cubicBezTo>
                <a:close/>
                <a:moveTo>
                  <a:pt x="347854" y="171"/>
                </a:moveTo>
                <a:cubicBezTo>
                  <a:pt x="352908" y="-739"/>
                  <a:pt x="358367" y="1889"/>
                  <a:pt x="366050" y="9977"/>
                </a:cubicBezTo>
                <a:cubicBezTo>
                  <a:pt x="474419" y="119963"/>
                  <a:pt x="583597" y="228333"/>
                  <a:pt x="691966" y="336703"/>
                </a:cubicBezTo>
                <a:cubicBezTo>
                  <a:pt x="697628" y="343172"/>
                  <a:pt x="702480" y="348025"/>
                  <a:pt x="712993" y="359347"/>
                </a:cubicBezTo>
                <a:cubicBezTo>
                  <a:pt x="696819" y="373095"/>
                  <a:pt x="681453" y="387652"/>
                  <a:pt x="664470" y="398975"/>
                </a:cubicBezTo>
                <a:cubicBezTo>
                  <a:pt x="651530" y="407871"/>
                  <a:pt x="646678" y="391696"/>
                  <a:pt x="640208" y="385226"/>
                </a:cubicBezTo>
                <a:cubicBezTo>
                  <a:pt x="549631" y="296266"/>
                  <a:pt x="459862" y="206497"/>
                  <a:pt x="370902" y="115920"/>
                </a:cubicBezTo>
                <a:cubicBezTo>
                  <a:pt x="357153" y="102171"/>
                  <a:pt x="350684" y="101363"/>
                  <a:pt x="336127" y="115920"/>
                </a:cubicBezTo>
                <a:cubicBezTo>
                  <a:pt x="246358" y="207306"/>
                  <a:pt x="154972" y="297075"/>
                  <a:pt x="65203" y="387652"/>
                </a:cubicBezTo>
                <a:cubicBezTo>
                  <a:pt x="50646" y="402210"/>
                  <a:pt x="42559" y="407871"/>
                  <a:pt x="25576" y="389270"/>
                </a:cubicBezTo>
                <a:cubicBezTo>
                  <a:pt x="-8390" y="352877"/>
                  <a:pt x="-9199" y="353686"/>
                  <a:pt x="27193" y="317294"/>
                </a:cubicBezTo>
                <a:cubicBezTo>
                  <a:pt x="129093" y="215393"/>
                  <a:pt x="230992" y="114302"/>
                  <a:pt x="332083" y="11594"/>
                </a:cubicBezTo>
                <a:cubicBezTo>
                  <a:pt x="338149" y="5528"/>
                  <a:pt x="342799" y="1080"/>
                  <a:pt x="347854" y="171"/>
                </a:cubicBezTo>
                <a:close/>
              </a:path>
            </a:pathLst>
          </a:custGeom>
          <a:solidFill>
            <a:schemeClr val="accent4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1">
            <a:extLst>
              <a:ext uri="{FF2B5EF4-FFF2-40B4-BE49-F238E27FC236}">
                <a16:creationId xmlns:a16="http://schemas.microsoft.com/office/drawing/2014/main" id="{CB1E3CFF-C10F-46B5-8F78-7393D1FBA0F2}"/>
              </a:ext>
            </a:extLst>
          </p:cNvPr>
          <p:cNvSpPr/>
          <p:nvPr/>
        </p:nvSpPr>
        <p:spPr>
          <a:xfrm>
            <a:off x="4720297" y="2106205"/>
            <a:ext cx="509097" cy="615690"/>
          </a:xfrm>
          <a:custGeom>
            <a:avLst/>
            <a:gdLst>
              <a:gd name="connsiteX0" fmla="*/ 26780 w 750712"/>
              <a:gd name="connsiteY0" fmla="*/ 288204 h 907891"/>
              <a:gd name="connsiteX1" fmla="*/ 179630 w 750712"/>
              <a:gd name="connsiteY1" fmla="*/ 288204 h 907891"/>
              <a:gd name="connsiteX2" fmla="*/ 203570 w 750712"/>
              <a:gd name="connsiteY2" fmla="*/ 306159 h 907891"/>
              <a:gd name="connsiteX3" fmla="*/ 197585 w 750712"/>
              <a:gd name="connsiteY3" fmla="*/ 335164 h 907891"/>
              <a:gd name="connsiteX4" fmla="*/ 186996 w 750712"/>
              <a:gd name="connsiteY4" fmla="*/ 363248 h 907891"/>
              <a:gd name="connsiteX5" fmla="*/ 186996 w 750712"/>
              <a:gd name="connsiteY5" fmla="*/ 526688 h 907891"/>
              <a:gd name="connsiteX6" fmla="*/ 190219 w 750712"/>
              <a:gd name="connsiteY6" fmla="*/ 540960 h 907891"/>
              <a:gd name="connsiteX7" fmla="*/ 203570 w 750712"/>
              <a:gd name="connsiteY7" fmla="*/ 534975 h 907891"/>
              <a:gd name="connsiteX8" fmla="*/ 359183 w 750712"/>
              <a:gd name="connsiteY8" fmla="*/ 420337 h 907891"/>
              <a:gd name="connsiteX9" fmla="*/ 375757 w 750712"/>
              <a:gd name="connsiteY9" fmla="*/ 413891 h 907891"/>
              <a:gd name="connsiteX10" fmla="*/ 379441 w 750712"/>
              <a:gd name="connsiteY10" fmla="*/ 430465 h 907891"/>
              <a:gd name="connsiteX11" fmla="*/ 379441 w 750712"/>
              <a:gd name="connsiteY11" fmla="*/ 528990 h 907891"/>
              <a:gd name="connsiteX12" fmla="*/ 382663 w 750712"/>
              <a:gd name="connsiteY12" fmla="*/ 541881 h 907891"/>
              <a:gd name="connsiteX13" fmla="*/ 394633 w 750712"/>
              <a:gd name="connsiteY13" fmla="*/ 536356 h 907891"/>
              <a:gd name="connsiteX14" fmla="*/ 551627 w 750712"/>
              <a:gd name="connsiteY14" fmla="*/ 420337 h 907891"/>
              <a:gd name="connsiteX15" fmla="*/ 566820 w 750712"/>
              <a:gd name="connsiteY15" fmla="*/ 413431 h 907891"/>
              <a:gd name="connsiteX16" fmla="*/ 571884 w 750712"/>
              <a:gd name="connsiteY16" fmla="*/ 430465 h 907891"/>
              <a:gd name="connsiteX17" fmla="*/ 572344 w 750712"/>
              <a:gd name="connsiteY17" fmla="*/ 514718 h 907891"/>
              <a:gd name="connsiteX18" fmla="*/ 576027 w 750712"/>
              <a:gd name="connsiteY18" fmla="*/ 530371 h 907891"/>
              <a:gd name="connsiteX19" fmla="*/ 589839 w 750712"/>
              <a:gd name="connsiteY19" fmla="*/ 523926 h 907891"/>
              <a:gd name="connsiteX20" fmla="*/ 728877 w 750712"/>
              <a:gd name="connsiteY20" fmla="*/ 421718 h 907891"/>
              <a:gd name="connsiteX21" fmla="*/ 745451 w 750712"/>
              <a:gd name="connsiteY21" fmla="*/ 413431 h 907891"/>
              <a:gd name="connsiteX22" fmla="*/ 750055 w 750712"/>
              <a:gd name="connsiteY22" fmla="*/ 432307 h 907891"/>
              <a:gd name="connsiteX23" fmla="*/ 750516 w 750712"/>
              <a:gd name="connsiteY23" fmla="*/ 884411 h 907891"/>
              <a:gd name="connsiteX24" fmla="*/ 727496 w 750712"/>
              <a:gd name="connsiteY24" fmla="*/ 907431 h 907891"/>
              <a:gd name="connsiteX25" fmla="*/ 686982 w 750712"/>
              <a:gd name="connsiteY25" fmla="*/ 907431 h 907891"/>
              <a:gd name="connsiteX26" fmla="*/ 668566 w 750712"/>
              <a:gd name="connsiteY26" fmla="*/ 889015 h 907891"/>
              <a:gd name="connsiteX27" fmla="*/ 669026 w 750712"/>
              <a:gd name="connsiteY27" fmla="*/ 760566 h 907891"/>
              <a:gd name="connsiteX28" fmla="*/ 647848 w 750712"/>
              <a:gd name="connsiteY28" fmla="*/ 738928 h 907891"/>
              <a:gd name="connsiteX29" fmla="*/ 448960 w 750712"/>
              <a:gd name="connsiteY29" fmla="*/ 738928 h 907891"/>
              <a:gd name="connsiteX30" fmla="*/ 428242 w 750712"/>
              <a:gd name="connsiteY30" fmla="*/ 759645 h 907891"/>
              <a:gd name="connsiteX31" fmla="*/ 428702 w 750712"/>
              <a:gd name="connsiteY31" fmla="*/ 886253 h 907891"/>
              <a:gd name="connsiteX32" fmla="*/ 407985 w 750712"/>
              <a:gd name="connsiteY32" fmla="*/ 907891 h 907891"/>
              <a:gd name="connsiteX33" fmla="*/ 36909 w 750712"/>
              <a:gd name="connsiteY33" fmla="*/ 907891 h 907891"/>
              <a:gd name="connsiteX34" fmla="*/ 16652 w 750712"/>
              <a:gd name="connsiteY34" fmla="*/ 887634 h 907891"/>
              <a:gd name="connsiteX35" fmla="*/ 17572 w 750712"/>
              <a:gd name="connsiteY35" fmla="*/ 624291 h 907891"/>
              <a:gd name="connsiteX36" fmla="*/ 17572 w 750712"/>
              <a:gd name="connsiteY36" fmla="*/ 363708 h 907891"/>
              <a:gd name="connsiteX37" fmla="*/ 7904 w 750712"/>
              <a:gd name="connsiteY37" fmla="*/ 335164 h 907891"/>
              <a:gd name="connsiteX38" fmla="*/ 2380 w 750712"/>
              <a:gd name="connsiteY38" fmla="*/ 305699 h 907891"/>
              <a:gd name="connsiteX39" fmla="*/ 26780 w 750712"/>
              <a:gd name="connsiteY39" fmla="*/ 288204 h 907891"/>
              <a:gd name="connsiteX40" fmla="*/ 322811 w 750712"/>
              <a:gd name="connsiteY40" fmla="*/ 0 h 907891"/>
              <a:gd name="connsiteX41" fmla="*/ 323731 w 750712"/>
              <a:gd name="connsiteY41" fmla="*/ 77346 h 907891"/>
              <a:gd name="connsiteX42" fmla="*/ 258816 w 750712"/>
              <a:gd name="connsiteY42" fmla="*/ 148706 h 907891"/>
              <a:gd name="connsiteX43" fmla="*/ 188837 w 750712"/>
              <a:gd name="connsiteY43" fmla="*/ 177251 h 907891"/>
              <a:gd name="connsiteX44" fmla="*/ 107808 w 750712"/>
              <a:gd name="connsiteY44" fmla="*/ 249073 h 907891"/>
              <a:gd name="connsiteX45" fmla="*/ 104585 w 750712"/>
              <a:gd name="connsiteY45" fmla="*/ 255058 h 907891"/>
              <a:gd name="connsiteX46" fmla="*/ 101823 w 750712"/>
              <a:gd name="connsiteY46" fmla="*/ 256439 h 907891"/>
              <a:gd name="connsiteX47" fmla="*/ 131288 w 750712"/>
              <a:gd name="connsiteY47" fmla="*/ 144103 h 907891"/>
              <a:gd name="connsiteX48" fmla="*/ 224747 w 750712"/>
              <a:gd name="connsiteY48" fmla="*/ 99445 h 907891"/>
              <a:gd name="connsiteX49" fmla="*/ 318207 w 750712"/>
              <a:gd name="connsiteY49" fmla="*/ 5525 h 907891"/>
              <a:gd name="connsiteX50" fmla="*/ 322811 w 750712"/>
              <a:gd name="connsiteY50" fmla="*/ 0 h 90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50712" h="907891">
                <a:moveTo>
                  <a:pt x="26780" y="288204"/>
                </a:moveTo>
                <a:cubicBezTo>
                  <a:pt x="77884" y="287744"/>
                  <a:pt x="128987" y="287744"/>
                  <a:pt x="179630" y="288204"/>
                </a:cubicBezTo>
                <a:cubicBezTo>
                  <a:pt x="191140" y="288204"/>
                  <a:pt x="199427" y="295571"/>
                  <a:pt x="203570" y="306159"/>
                </a:cubicBezTo>
                <a:cubicBezTo>
                  <a:pt x="207714" y="317209"/>
                  <a:pt x="206333" y="327798"/>
                  <a:pt x="197585" y="335164"/>
                </a:cubicBezTo>
                <a:cubicBezTo>
                  <a:pt x="188377" y="342991"/>
                  <a:pt x="186996" y="352199"/>
                  <a:pt x="186996" y="363248"/>
                </a:cubicBezTo>
                <a:cubicBezTo>
                  <a:pt x="187457" y="417574"/>
                  <a:pt x="186996" y="472361"/>
                  <a:pt x="186996" y="526688"/>
                </a:cubicBezTo>
                <a:cubicBezTo>
                  <a:pt x="186996" y="531752"/>
                  <a:pt x="184694" y="538658"/>
                  <a:pt x="190219" y="540960"/>
                </a:cubicBezTo>
                <a:cubicBezTo>
                  <a:pt x="195744" y="543722"/>
                  <a:pt x="199887" y="537737"/>
                  <a:pt x="203570" y="534975"/>
                </a:cubicBezTo>
                <a:cubicBezTo>
                  <a:pt x="255594" y="496761"/>
                  <a:pt x="307158" y="458549"/>
                  <a:pt x="359183" y="420337"/>
                </a:cubicBezTo>
                <a:cubicBezTo>
                  <a:pt x="363787" y="416653"/>
                  <a:pt x="368852" y="409747"/>
                  <a:pt x="375757" y="413891"/>
                </a:cubicBezTo>
                <a:cubicBezTo>
                  <a:pt x="381282" y="417114"/>
                  <a:pt x="379441" y="424480"/>
                  <a:pt x="379441" y="430465"/>
                </a:cubicBezTo>
                <a:cubicBezTo>
                  <a:pt x="379441" y="463153"/>
                  <a:pt x="379441" y="496301"/>
                  <a:pt x="379441" y="528990"/>
                </a:cubicBezTo>
                <a:cubicBezTo>
                  <a:pt x="379441" y="533594"/>
                  <a:pt x="377599" y="539118"/>
                  <a:pt x="382663" y="541881"/>
                </a:cubicBezTo>
                <a:cubicBezTo>
                  <a:pt x="387728" y="544183"/>
                  <a:pt x="391411" y="539118"/>
                  <a:pt x="394633" y="536356"/>
                </a:cubicBezTo>
                <a:cubicBezTo>
                  <a:pt x="447118" y="497682"/>
                  <a:pt x="499603" y="459009"/>
                  <a:pt x="551627" y="420337"/>
                </a:cubicBezTo>
                <a:cubicBezTo>
                  <a:pt x="556231" y="417114"/>
                  <a:pt x="560835" y="410668"/>
                  <a:pt x="566820" y="413431"/>
                </a:cubicBezTo>
                <a:cubicBezTo>
                  <a:pt x="574186" y="416193"/>
                  <a:pt x="571884" y="424480"/>
                  <a:pt x="571884" y="430465"/>
                </a:cubicBezTo>
                <a:cubicBezTo>
                  <a:pt x="572344" y="458549"/>
                  <a:pt x="571884" y="486633"/>
                  <a:pt x="572344" y="514718"/>
                </a:cubicBezTo>
                <a:cubicBezTo>
                  <a:pt x="572344" y="520242"/>
                  <a:pt x="569582" y="527609"/>
                  <a:pt x="576027" y="530371"/>
                </a:cubicBezTo>
                <a:cubicBezTo>
                  <a:pt x="581092" y="532673"/>
                  <a:pt x="585696" y="526688"/>
                  <a:pt x="589839" y="523926"/>
                </a:cubicBezTo>
                <a:cubicBezTo>
                  <a:pt x="636339" y="489856"/>
                  <a:pt x="682378" y="455786"/>
                  <a:pt x="728877" y="421718"/>
                </a:cubicBezTo>
                <a:cubicBezTo>
                  <a:pt x="733942" y="418035"/>
                  <a:pt x="739006" y="410668"/>
                  <a:pt x="745451" y="413431"/>
                </a:cubicBezTo>
                <a:cubicBezTo>
                  <a:pt x="753278" y="416653"/>
                  <a:pt x="750055" y="425861"/>
                  <a:pt x="750055" y="432307"/>
                </a:cubicBezTo>
                <a:cubicBezTo>
                  <a:pt x="750055" y="582856"/>
                  <a:pt x="750055" y="733864"/>
                  <a:pt x="750516" y="884411"/>
                </a:cubicBezTo>
                <a:cubicBezTo>
                  <a:pt x="750516" y="902367"/>
                  <a:pt x="744991" y="908812"/>
                  <a:pt x="727496" y="907431"/>
                </a:cubicBezTo>
                <a:cubicBezTo>
                  <a:pt x="714145" y="906050"/>
                  <a:pt x="700333" y="906510"/>
                  <a:pt x="686982" y="907431"/>
                </a:cubicBezTo>
                <a:cubicBezTo>
                  <a:pt x="673170" y="908352"/>
                  <a:pt x="668566" y="902367"/>
                  <a:pt x="668566" y="889015"/>
                </a:cubicBezTo>
                <a:cubicBezTo>
                  <a:pt x="669026" y="846199"/>
                  <a:pt x="668106" y="803383"/>
                  <a:pt x="669026" y="760566"/>
                </a:cubicBezTo>
                <a:cubicBezTo>
                  <a:pt x="669487" y="744453"/>
                  <a:pt x="663962" y="738928"/>
                  <a:pt x="647848" y="738928"/>
                </a:cubicBezTo>
                <a:cubicBezTo>
                  <a:pt x="581552" y="739388"/>
                  <a:pt x="515256" y="739388"/>
                  <a:pt x="448960" y="738928"/>
                </a:cubicBezTo>
                <a:cubicBezTo>
                  <a:pt x="433767" y="738928"/>
                  <a:pt x="428242" y="743992"/>
                  <a:pt x="428242" y="759645"/>
                </a:cubicBezTo>
                <a:cubicBezTo>
                  <a:pt x="429163" y="802001"/>
                  <a:pt x="427782" y="843897"/>
                  <a:pt x="428702" y="886253"/>
                </a:cubicBezTo>
                <a:cubicBezTo>
                  <a:pt x="429163" y="901906"/>
                  <a:pt x="424559" y="907891"/>
                  <a:pt x="407985" y="907891"/>
                </a:cubicBezTo>
                <a:cubicBezTo>
                  <a:pt x="284139" y="907431"/>
                  <a:pt x="160294" y="907431"/>
                  <a:pt x="36909" y="907891"/>
                </a:cubicBezTo>
                <a:cubicBezTo>
                  <a:pt x="21256" y="907891"/>
                  <a:pt x="16652" y="902827"/>
                  <a:pt x="16652" y="887634"/>
                </a:cubicBezTo>
                <a:cubicBezTo>
                  <a:pt x="17572" y="800620"/>
                  <a:pt x="17572" y="712225"/>
                  <a:pt x="17572" y="624291"/>
                </a:cubicBezTo>
                <a:cubicBezTo>
                  <a:pt x="17572" y="537277"/>
                  <a:pt x="17572" y="450722"/>
                  <a:pt x="17572" y="363708"/>
                </a:cubicBezTo>
                <a:cubicBezTo>
                  <a:pt x="17572" y="353119"/>
                  <a:pt x="17112" y="343451"/>
                  <a:pt x="7904" y="335164"/>
                </a:cubicBezTo>
                <a:cubicBezTo>
                  <a:pt x="-843" y="327798"/>
                  <a:pt x="-1764" y="316749"/>
                  <a:pt x="2380" y="305699"/>
                </a:cubicBezTo>
                <a:cubicBezTo>
                  <a:pt x="6523" y="295110"/>
                  <a:pt x="15270" y="288204"/>
                  <a:pt x="26780" y="288204"/>
                </a:cubicBezTo>
                <a:close/>
                <a:moveTo>
                  <a:pt x="322811" y="0"/>
                </a:moveTo>
                <a:cubicBezTo>
                  <a:pt x="334781" y="26703"/>
                  <a:pt x="333400" y="52024"/>
                  <a:pt x="323731" y="77346"/>
                </a:cubicBezTo>
                <a:cubicBezTo>
                  <a:pt x="311761" y="110034"/>
                  <a:pt x="288281" y="131672"/>
                  <a:pt x="258816" y="148706"/>
                </a:cubicBezTo>
                <a:cubicBezTo>
                  <a:pt x="236718" y="161138"/>
                  <a:pt x="213698" y="170806"/>
                  <a:pt x="188837" y="177251"/>
                </a:cubicBezTo>
                <a:cubicBezTo>
                  <a:pt x="148783" y="187380"/>
                  <a:pt x="119778" y="208558"/>
                  <a:pt x="107808" y="249073"/>
                </a:cubicBezTo>
                <a:cubicBezTo>
                  <a:pt x="107348" y="251375"/>
                  <a:pt x="105506" y="253216"/>
                  <a:pt x="104585" y="255058"/>
                </a:cubicBezTo>
                <a:cubicBezTo>
                  <a:pt x="104125" y="255518"/>
                  <a:pt x="103204" y="255518"/>
                  <a:pt x="101823" y="256439"/>
                </a:cubicBezTo>
                <a:cubicBezTo>
                  <a:pt x="84328" y="212702"/>
                  <a:pt x="95838" y="171266"/>
                  <a:pt x="131288" y="144103"/>
                </a:cubicBezTo>
                <a:cubicBezTo>
                  <a:pt x="159372" y="122924"/>
                  <a:pt x="192980" y="112796"/>
                  <a:pt x="224747" y="99445"/>
                </a:cubicBezTo>
                <a:cubicBezTo>
                  <a:pt x="269405" y="81029"/>
                  <a:pt x="302093" y="51564"/>
                  <a:pt x="318207" y="5525"/>
                </a:cubicBezTo>
                <a:cubicBezTo>
                  <a:pt x="318667" y="4144"/>
                  <a:pt x="320048" y="2763"/>
                  <a:pt x="322811" y="0"/>
                </a:cubicBezTo>
                <a:close/>
              </a:path>
            </a:pathLst>
          </a:custGeom>
          <a:solidFill>
            <a:schemeClr val="accent2"/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606721-7ECE-410C-9725-C28AD2F39EB5}"/>
              </a:ext>
            </a:extLst>
          </p:cNvPr>
          <p:cNvSpPr txBox="1"/>
          <p:nvPr/>
        </p:nvSpPr>
        <p:spPr>
          <a:xfrm>
            <a:off x="2073982" y="1960995"/>
            <a:ext cx="72396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6FCE6B-D517-4FDB-81BF-C4790AE6E146}"/>
              </a:ext>
            </a:extLst>
          </p:cNvPr>
          <p:cNvSpPr txBox="1"/>
          <p:nvPr/>
        </p:nvSpPr>
        <p:spPr>
          <a:xfrm>
            <a:off x="3395915" y="1960995"/>
            <a:ext cx="72396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3CB6F9-A42B-4FD3-B2CC-88A03C2B1C6E}"/>
              </a:ext>
            </a:extLst>
          </p:cNvPr>
          <p:cNvSpPr txBox="1"/>
          <p:nvPr/>
        </p:nvSpPr>
        <p:spPr>
          <a:xfrm>
            <a:off x="2073982" y="5390953"/>
            <a:ext cx="72396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463F6B-CDEE-43DD-A852-C675225D94AA}"/>
              </a:ext>
            </a:extLst>
          </p:cNvPr>
          <p:cNvSpPr txBox="1"/>
          <p:nvPr/>
        </p:nvSpPr>
        <p:spPr>
          <a:xfrm>
            <a:off x="3395915" y="5390953"/>
            <a:ext cx="72396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DE814AB2-8CAA-481F-BE0E-84A1F3A3BEC6}"/>
              </a:ext>
            </a:extLst>
          </p:cNvPr>
          <p:cNvGrpSpPr/>
          <p:nvPr/>
        </p:nvGrpSpPr>
        <p:grpSpPr>
          <a:xfrm>
            <a:off x="5956607" y="1806289"/>
            <a:ext cx="5548629" cy="4425434"/>
            <a:chOff x="5956607" y="1806289"/>
            <a:chExt cx="5548629" cy="4425434"/>
          </a:xfrm>
        </p:grpSpPr>
        <p:grpSp>
          <p:nvGrpSpPr>
            <p:cNvPr id="29" name="그룹 3">
              <a:extLst>
                <a:ext uri="{FF2B5EF4-FFF2-40B4-BE49-F238E27FC236}">
                  <a16:creationId xmlns:a16="http://schemas.microsoft.com/office/drawing/2014/main" id="{6B6825C6-0D44-4EB6-B22F-B305182209D2}"/>
                </a:ext>
              </a:extLst>
            </p:cNvPr>
            <p:cNvGrpSpPr/>
            <p:nvPr/>
          </p:nvGrpSpPr>
          <p:grpSpPr>
            <a:xfrm>
              <a:off x="9017470" y="1806289"/>
              <a:ext cx="2487766" cy="2091451"/>
              <a:chOff x="467544" y="1821371"/>
              <a:chExt cx="3551282" cy="2091451"/>
            </a:xfrm>
          </p:grpSpPr>
          <p:sp>
            <p:nvSpPr>
              <p:cNvPr id="31" name="Rectangle 28">
                <a:extLst>
                  <a:ext uri="{FF2B5EF4-FFF2-40B4-BE49-F238E27FC236}">
                    <a16:creationId xmlns:a16="http://schemas.microsoft.com/office/drawing/2014/main" id="{F978B596-7A6D-4C1F-82B4-F0378133A2A0}"/>
                  </a:ext>
                </a:extLst>
              </p:cNvPr>
              <p:cNvSpPr/>
              <p:nvPr/>
            </p:nvSpPr>
            <p:spPr>
              <a:xfrm>
                <a:off x="2106560" y="2312384"/>
                <a:ext cx="1912266" cy="1600438"/>
              </a:xfrm>
              <a:prstGeom prst="rect">
                <a:avLst/>
              </a:prstGeom>
            </p:spPr>
            <p:txBody>
              <a:bodyPr wrap="square" lIns="72000" rIns="72000">
                <a:spAutoFit/>
              </a:bodyPr>
              <a:lstStyle/>
              <a:p>
                <a:r>
                  <a:rPr lang="en-US" altLang="ko-KR" sz="1400" dirty="0">
                    <a:solidFill>
                      <a:schemeClr val="bg1"/>
                    </a:solidFill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32" name="Rectangle: Rounded Corners 29">
                <a:extLst>
                  <a:ext uri="{FF2B5EF4-FFF2-40B4-BE49-F238E27FC236}">
                    <a16:creationId xmlns:a16="http://schemas.microsoft.com/office/drawing/2014/main" id="{A428B9A7-2A17-4CD8-8B53-A1ACE2FB2E5A}"/>
                  </a:ext>
                </a:extLst>
              </p:cNvPr>
              <p:cNvSpPr/>
              <p:nvPr/>
            </p:nvSpPr>
            <p:spPr>
              <a:xfrm>
                <a:off x="467544" y="1821371"/>
                <a:ext cx="3499589" cy="408623"/>
              </a:xfrm>
              <a:prstGeom prst="round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accent2"/>
                    </a:solidFill>
                  </a:rPr>
                  <a:t>2. Contents Here B</a:t>
                </a:r>
                <a:endParaRPr lang="ko-KR" altLang="en-US" b="1" dirty="0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33" name="그룹 3">
              <a:extLst>
                <a:ext uri="{FF2B5EF4-FFF2-40B4-BE49-F238E27FC236}">
                  <a16:creationId xmlns:a16="http://schemas.microsoft.com/office/drawing/2014/main" id="{D11F8BB6-513C-4953-836E-21EA7FF5F09A}"/>
                </a:ext>
              </a:extLst>
            </p:cNvPr>
            <p:cNvGrpSpPr/>
            <p:nvPr/>
          </p:nvGrpSpPr>
          <p:grpSpPr>
            <a:xfrm>
              <a:off x="5956607" y="1806289"/>
              <a:ext cx="2487766" cy="2091451"/>
              <a:chOff x="467544" y="1821371"/>
              <a:chExt cx="3551282" cy="2091451"/>
            </a:xfrm>
          </p:grpSpPr>
          <p:sp>
            <p:nvSpPr>
              <p:cNvPr id="35" name="Rectangle 31">
                <a:extLst>
                  <a:ext uri="{FF2B5EF4-FFF2-40B4-BE49-F238E27FC236}">
                    <a16:creationId xmlns:a16="http://schemas.microsoft.com/office/drawing/2014/main" id="{BB7E9353-ED55-4D43-AEA0-6C52CC1A2D85}"/>
                  </a:ext>
                </a:extLst>
              </p:cNvPr>
              <p:cNvSpPr/>
              <p:nvPr/>
            </p:nvSpPr>
            <p:spPr>
              <a:xfrm>
                <a:off x="2106560" y="2312384"/>
                <a:ext cx="1912266" cy="1600438"/>
              </a:xfrm>
              <a:prstGeom prst="rect">
                <a:avLst/>
              </a:prstGeom>
            </p:spPr>
            <p:txBody>
              <a:bodyPr wrap="square" lIns="72000" rIns="72000">
                <a:spAutoFit/>
              </a:bodyPr>
              <a:lstStyle/>
              <a:p>
                <a:r>
                  <a:rPr lang="en-US" altLang="ko-KR" sz="1400" dirty="0">
                    <a:solidFill>
                      <a:schemeClr val="bg1"/>
                    </a:solidFill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36" name="Rectangle: Rounded Corners 32">
                <a:extLst>
                  <a:ext uri="{FF2B5EF4-FFF2-40B4-BE49-F238E27FC236}">
                    <a16:creationId xmlns:a16="http://schemas.microsoft.com/office/drawing/2014/main" id="{7EA5C751-A02F-4359-8A1A-2C2FF9F9CC5A}"/>
                  </a:ext>
                </a:extLst>
              </p:cNvPr>
              <p:cNvSpPr/>
              <p:nvPr/>
            </p:nvSpPr>
            <p:spPr>
              <a:xfrm>
                <a:off x="467544" y="1821371"/>
                <a:ext cx="3499589" cy="408623"/>
              </a:xfrm>
              <a:prstGeom prst="round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accent1"/>
                    </a:solidFill>
                  </a:rPr>
                  <a:t>1. Contents Here A</a:t>
                </a:r>
                <a:endParaRPr lang="ko-KR" altLang="en-US" b="1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7" name="그룹 4">
              <a:extLst>
                <a:ext uri="{FF2B5EF4-FFF2-40B4-BE49-F238E27FC236}">
                  <a16:creationId xmlns:a16="http://schemas.microsoft.com/office/drawing/2014/main" id="{5A5D31AA-23F4-43AC-93EF-110F9C42F091}"/>
                </a:ext>
              </a:extLst>
            </p:cNvPr>
            <p:cNvGrpSpPr/>
            <p:nvPr/>
          </p:nvGrpSpPr>
          <p:grpSpPr>
            <a:xfrm>
              <a:off x="9017470" y="4140272"/>
              <a:ext cx="2487766" cy="2091451"/>
              <a:chOff x="467544" y="2702799"/>
              <a:chExt cx="3551282" cy="2091451"/>
            </a:xfrm>
          </p:grpSpPr>
          <p:sp>
            <p:nvSpPr>
              <p:cNvPr id="39" name="Rectangle 34">
                <a:extLst>
                  <a:ext uri="{FF2B5EF4-FFF2-40B4-BE49-F238E27FC236}">
                    <a16:creationId xmlns:a16="http://schemas.microsoft.com/office/drawing/2014/main" id="{4D80DFC7-15BC-418C-9AE1-90DA93B0DD96}"/>
                  </a:ext>
                </a:extLst>
              </p:cNvPr>
              <p:cNvSpPr/>
              <p:nvPr/>
            </p:nvSpPr>
            <p:spPr>
              <a:xfrm>
                <a:off x="2106560" y="3193812"/>
                <a:ext cx="1912266" cy="1600438"/>
              </a:xfrm>
              <a:prstGeom prst="rect">
                <a:avLst/>
              </a:prstGeom>
            </p:spPr>
            <p:txBody>
              <a:bodyPr wrap="square" lIns="72000" rIns="72000">
                <a:spAutoFit/>
              </a:bodyPr>
              <a:lstStyle/>
              <a:p>
                <a:r>
                  <a:rPr lang="en-US" altLang="ko-KR" sz="1400" dirty="0">
                    <a:solidFill>
                      <a:schemeClr val="bg1"/>
                    </a:solidFill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40" name="Rectangle: Rounded Corners 35">
                <a:extLst>
                  <a:ext uri="{FF2B5EF4-FFF2-40B4-BE49-F238E27FC236}">
                    <a16:creationId xmlns:a16="http://schemas.microsoft.com/office/drawing/2014/main" id="{A7653410-AC2A-4CC2-B4AA-3C58AA6C4638}"/>
                  </a:ext>
                </a:extLst>
              </p:cNvPr>
              <p:cNvSpPr/>
              <p:nvPr/>
            </p:nvSpPr>
            <p:spPr>
              <a:xfrm>
                <a:off x="467544" y="2702799"/>
                <a:ext cx="3499589" cy="408623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accent3"/>
                    </a:solidFill>
                  </a:rPr>
                  <a:t>3. Contents Here D</a:t>
                </a:r>
                <a:endParaRPr lang="ko-KR" altLang="en-US" b="1" dirty="0"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41" name="그룹 4">
              <a:extLst>
                <a:ext uri="{FF2B5EF4-FFF2-40B4-BE49-F238E27FC236}">
                  <a16:creationId xmlns:a16="http://schemas.microsoft.com/office/drawing/2014/main" id="{E435F6A3-D8FA-49B4-A3EC-1CEAEAACA742}"/>
                </a:ext>
              </a:extLst>
            </p:cNvPr>
            <p:cNvGrpSpPr/>
            <p:nvPr/>
          </p:nvGrpSpPr>
          <p:grpSpPr>
            <a:xfrm>
              <a:off x="5956607" y="4140272"/>
              <a:ext cx="2487766" cy="2091451"/>
              <a:chOff x="467544" y="2702799"/>
              <a:chExt cx="3551282" cy="2091451"/>
            </a:xfrm>
          </p:grpSpPr>
          <p:sp>
            <p:nvSpPr>
              <p:cNvPr id="43" name="Rectangle 37">
                <a:extLst>
                  <a:ext uri="{FF2B5EF4-FFF2-40B4-BE49-F238E27FC236}">
                    <a16:creationId xmlns:a16="http://schemas.microsoft.com/office/drawing/2014/main" id="{9CBD41CD-469F-4523-9980-41842FA461CB}"/>
                  </a:ext>
                </a:extLst>
              </p:cNvPr>
              <p:cNvSpPr/>
              <p:nvPr/>
            </p:nvSpPr>
            <p:spPr>
              <a:xfrm>
                <a:off x="2106560" y="3193812"/>
                <a:ext cx="1912266" cy="1600438"/>
              </a:xfrm>
              <a:prstGeom prst="rect">
                <a:avLst/>
              </a:prstGeom>
            </p:spPr>
            <p:txBody>
              <a:bodyPr wrap="square" lIns="72000" rIns="72000">
                <a:spAutoFit/>
              </a:bodyPr>
              <a:lstStyle/>
              <a:p>
                <a:r>
                  <a:rPr lang="en-US" altLang="ko-KR" sz="1400" dirty="0">
                    <a:solidFill>
                      <a:schemeClr val="bg1"/>
                    </a:solidFill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44" name="Rectangle: Rounded Corners 38">
                <a:extLst>
                  <a:ext uri="{FF2B5EF4-FFF2-40B4-BE49-F238E27FC236}">
                    <a16:creationId xmlns:a16="http://schemas.microsoft.com/office/drawing/2014/main" id="{5B493094-FF47-4DE4-8796-B01150BCEBEB}"/>
                  </a:ext>
                </a:extLst>
              </p:cNvPr>
              <p:cNvSpPr/>
              <p:nvPr/>
            </p:nvSpPr>
            <p:spPr>
              <a:xfrm>
                <a:off x="467544" y="2702799"/>
                <a:ext cx="3499589" cy="408623"/>
              </a:xfrm>
              <a:prstGeom prst="roundRect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accent4"/>
                    </a:solidFill>
                  </a:rPr>
                  <a:t>4. Contents Here C</a:t>
                </a:r>
                <a:endParaRPr lang="ko-KR" altLang="en-US" b="1" dirty="0">
                  <a:solidFill>
                    <a:schemeClr val="accent4"/>
                  </a:solidFill>
                </a:endParaRPr>
              </a:p>
            </p:txBody>
          </p:sp>
        </p:grpSp>
      </p:grpSp>
      <p:grpSp>
        <p:nvGrpSpPr>
          <p:cNvPr id="45" name="Group 42">
            <a:extLst>
              <a:ext uri="{FF2B5EF4-FFF2-40B4-BE49-F238E27FC236}">
                <a16:creationId xmlns:a16="http://schemas.microsoft.com/office/drawing/2014/main" id="{EE759ABF-6285-4BE9-A753-9779153E21E9}"/>
              </a:ext>
            </a:extLst>
          </p:cNvPr>
          <p:cNvGrpSpPr/>
          <p:nvPr/>
        </p:nvGrpSpPr>
        <p:grpSpPr>
          <a:xfrm>
            <a:off x="930476" y="2060724"/>
            <a:ext cx="634272" cy="696264"/>
            <a:chOff x="6147528" y="2715902"/>
            <a:chExt cx="1146335" cy="1258374"/>
          </a:xfrm>
        </p:grpSpPr>
        <p:sp>
          <p:nvSpPr>
            <p:cNvPr id="46" name="Freeform: Shape 40">
              <a:extLst>
                <a:ext uri="{FF2B5EF4-FFF2-40B4-BE49-F238E27FC236}">
                  <a16:creationId xmlns:a16="http://schemas.microsoft.com/office/drawing/2014/main" id="{09D3482B-17B2-4153-82B3-D24C499C5996}"/>
                </a:ext>
              </a:extLst>
            </p:cNvPr>
            <p:cNvSpPr/>
            <p:nvPr/>
          </p:nvSpPr>
          <p:spPr>
            <a:xfrm rot="1496729">
              <a:off x="6525864" y="2715902"/>
              <a:ext cx="767999" cy="558728"/>
            </a:xfrm>
            <a:custGeom>
              <a:avLst/>
              <a:gdLst>
                <a:gd name="connsiteX0" fmla="*/ 1428658 w 1445031"/>
                <a:gd name="connsiteY0" fmla="*/ 18855 h 1051276"/>
                <a:gd name="connsiteX1" fmla="*/ 1444406 w 1445031"/>
                <a:gd name="connsiteY1" fmla="*/ 153540 h 1051276"/>
                <a:gd name="connsiteX2" fmla="*/ 1411029 w 1445031"/>
                <a:gd name="connsiteY2" fmla="*/ 289809 h 1051276"/>
                <a:gd name="connsiteX3" fmla="*/ 1263290 w 1445031"/>
                <a:gd name="connsiteY3" fmla="*/ 442786 h 1051276"/>
                <a:gd name="connsiteX4" fmla="*/ 1207160 w 1445031"/>
                <a:gd name="connsiteY4" fmla="*/ 471478 h 1051276"/>
                <a:gd name="connsiteX5" fmla="*/ 1143395 w 1445031"/>
                <a:gd name="connsiteY5" fmla="*/ 497478 h 1051276"/>
                <a:gd name="connsiteX6" fmla="*/ 1059752 w 1445031"/>
                <a:gd name="connsiteY6" fmla="*/ 536607 h 1051276"/>
                <a:gd name="connsiteX7" fmla="*/ 976257 w 1445031"/>
                <a:gd name="connsiteY7" fmla="*/ 621060 h 1051276"/>
                <a:gd name="connsiteX8" fmla="*/ 1061817 w 1445031"/>
                <a:gd name="connsiteY8" fmla="*/ 439540 h 1051276"/>
                <a:gd name="connsiteX9" fmla="*/ 1188535 w 1445031"/>
                <a:gd name="connsiteY9" fmla="*/ 284240 h 1051276"/>
                <a:gd name="connsiteX10" fmla="*/ 946016 w 1445031"/>
                <a:gd name="connsiteY10" fmla="*/ 592368 h 1051276"/>
                <a:gd name="connsiteX11" fmla="*/ 909358 w 1445031"/>
                <a:gd name="connsiteY11" fmla="*/ 440720 h 1051276"/>
                <a:gd name="connsiteX12" fmla="*/ 909542 w 1445031"/>
                <a:gd name="connsiteY12" fmla="*/ 359327 h 1051276"/>
                <a:gd name="connsiteX13" fmla="*/ 949224 w 1445031"/>
                <a:gd name="connsiteY13" fmla="*/ 262666 h 1051276"/>
                <a:gd name="connsiteX14" fmla="*/ 1078118 w 1445031"/>
                <a:gd name="connsiteY14" fmla="*/ 172459 h 1051276"/>
                <a:gd name="connsiteX15" fmla="*/ 1271293 w 1445031"/>
                <a:gd name="connsiteY15" fmla="*/ 120975 h 1051276"/>
                <a:gd name="connsiteX16" fmla="*/ 1383259 w 1445031"/>
                <a:gd name="connsiteY16" fmla="*/ 72663 h 1051276"/>
                <a:gd name="connsiteX17" fmla="*/ 1428658 w 1445031"/>
                <a:gd name="connsiteY17" fmla="*/ 18855 h 1051276"/>
                <a:gd name="connsiteX18" fmla="*/ 166 w 1445031"/>
                <a:gd name="connsiteY18" fmla="*/ 0 h 1051276"/>
                <a:gd name="connsiteX19" fmla="*/ 220147 w 1445031"/>
                <a:gd name="connsiteY19" fmla="*/ 58766 h 1051276"/>
                <a:gd name="connsiteX20" fmla="*/ 482896 w 1445031"/>
                <a:gd name="connsiteY20" fmla="*/ 36780 h 1051276"/>
                <a:gd name="connsiteX21" fmla="*/ 686477 w 1445031"/>
                <a:gd name="connsiteY21" fmla="*/ 74704 h 1051276"/>
                <a:gd name="connsiteX22" fmla="*/ 842644 w 1445031"/>
                <a:gd name="connsiteY22" fmla="*/ 269105 h 1051276"/>
                <a:gd name="connsiteX23" fmla="*/ 867874 w 1445031"/>
                <a:gd name="connsiteY23" fmla="*/ 395721 h 1051276"/>
                <a:gd name="connsiteX24" fmla="*/ 870345 w 1445031"/>
                <a:gd name="connsiteY24" fmla="*/ 457275 h 1051276"/>
                <a:gd name="connsiteX25" fmla="*/ 874900 w 1445031"/>
                <a:gd name="connsiteY25" fmla="*/ 513438 h 1051276"/>
                <a:gd name="connsiteX26" fmla="*/ 829617 w 1445031"/>
                <a:gd name="connsiteY26" fmla="*/ 463337 h 1051276"/>
                <a:gd name="connsiteX27" fmla="*/ 730391 w 1445031"/>
                <a:gd name="connsiteY27" fmla="*/ 372495 h 1051276"/>
                <a:gd name="connsiteX28" fmla="*/ 437207 w 1445031"/>
                <a:gd name="connsiteY28" fmla="*/ 228906 h 1051276"/>
                <a:gd name="connsiteX29" fmla="*/ 426415 w 1445031"/>
                <a:gd name="connsiteY29" fmla="*/ 228692 h 1051276"/>
                <a:gd name="connsiteX30" fmla="*/ 426274 w 1445031"/>
                <a:gd name="connsiteY30" fmla="*/ 228624 h 1051276"/>
                <a:gd name="connsiteX31" fmla="*/ 426118 w 1445031"/>
                <a:gd name="connsiteY31" fmla="*/ 229070 h 1051276"/>
                <a:gd name="connsiteX32" fmla="*/ 426415 w 1445031"/>
                <a:gd name="connsiteY32" fmla="*/ 228692 h 1051276"/>
                <a:gd name="connsiteX33" fmla="*/ 535955 w 1445031"/>
                <a:gd name="connsiteY33" fmla="*/ 283971 h 1051276"/>
                <a:gd name="connsiteX34" fmla="*/ 1045428 w 1445031"/>
                <a:gd name="connsiteY34" fmla="*/ 865128 h 1051276"/>
                <a:gd name="connsiteX35" fmla="*/ 1087578 w 1445031"/>
                <a:gd name="connsiteY35" fmla="*/ 986821 h 1051276"/>
                <a:gd name="connsiteX36" fmla="*/ 1095351 w 1445031"/>
                <a:gd name="connsiteY36" fmla="*/ 1012624 h 1051276"/>
                <a:gd name="connsiteX37" fmla="*/ 1096035 w 1445031"/>
                <a:gd name="connsiteY37" fmla="*/ 1015239 h 1051276"/>
                <a:gd name="connsiteX38" fmla="*/ 1035073 w 1445031"/>
                <a:gd name="connsiteY38" fmla="*/ 1047847 h 1051276"/>
                <a:gd name="connsiteX39" fmla="*/ 1026734 w 1445031"/>
                <a:gd name="connsiteY39" fmla="*/ 1051276 h 1051276"/>
                <a:gd name="connsiteX40" fmla="*/ 1005318 w 1445031"/>
                <a:gd name="connsiteY40" fmla="*/ 946425 h 1051276"/>
                <a:gd name="connsiteX41" fmla="*/ 916036 w 1445031"/>
                <a:gd name="connsiteY41" fmla="*/ 719587 h 1051276"/>
                <a:gd name="connsiteX42" fmla="*/ 673859 w 1445031"/>
                <a:gd name="connsiteY42" fmla="*/ 519442 h 1051276"/>
                <a:gd name="connsiteX43" fmla="*/ 478293 w 1445031"/>
                <a:gd name="connsiteY43" fmla="*/ 477081 h 1051276"/>
                <a:gd name="connsiteX44" fmla="*/ 9507 w 1445031"/>
                <a:gd name="connsiteY44" fmla="*/ 61513 h 1051276"/>
                <a:gd name="connsiteX45" fmla="*/ 50 w 1445031"/>
                <a:gd name="connsiteY45" fmla="*/ 5869 h 1051276"/>
                <a:gd name="connsiteX46" fmla="*/ 166 w 1445031"/>
                <a:gd name="connsiteY46" fmla="*/ 0 h 105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445031" h="1051276">
                  <a:moveTo>
                    <a:pt x="1428658" y="18855"/>
                  </a:moveTo>
                  <a:cubicBezTo>
                    <a:pt x="1441161" y="65214"/>
                    <a:pt x="1447061" y="119869"/>
                    <a:pt x="1444406" y="153540"/>
                  </a:cubicBezTo>
                  <a:cubicBezTo>
                    <a:pt x="1440902" y="200856"/>
                    <a:pt x="1433047" y="247509"/>
                    <a:pt x="1411029" y="289809"/>
                  </a:cubicBezTo>
                  <a:cubicBezTo>
                    <a:pt x="1377101" y="355086"/>
                    <a:pt x="1326760" y="404763"/>
                    <a:pt x="1263290" y="442786"/>
                  </a:cubicBezTo>
                  <a:cubicBezTo>
                    <a:pt x="1244961" y="453776"/>
                    <a:pt x="1216749" y="467200"/>
                    <a:pt x="1207160" y="471478"/>
                  </a:cubicBezTo>
                  <a:cubicBezTo>
                    <a:pt x="1195027" y="476382"/>
                    <a:pt x="1160581" y="490139"/>
                    <a:pt x="1143395" y="497478"/>
                  </a:cubicBezTo>
                  <a:cubicBezTo>
                    <a:pt x="1115072" y="509537"/>
                    <a:pt x="1089108" y="513741"/>
                    <a:pt x="1059752" y="536607"/>
                  </a:cubicBezTo>
                  <a:cubicBezTo>
                    <a:pt x="1013911" y="572564"/>
                    <a:pt x="1000082" y="588607"/>
                    <a:pt x="976257" y="621060"/>
                  </a:cubicBezTo>
                  <a:cubicBezTo>
                    <a:pt x="998938" y="557702"/>
                    <a:pt x="1026635" y="496888"/>
                    <a:pt x="1061817" y="439540"/>
                  </a:cubicBezTo>
                  <a:cubicBezTo>
                    <a:pt x="1097037" y="382081"/>
                    <a:pt x="1138712" y="329897"/>
                    <a:pt x="1188535" y="284240"/>
                  </a:cubicBezTo>
                  <a:cubicBezTo>
                    <a:pt x="1106884" y="325656"/>
                    <a:pt x="1002109" y="413355"/>
                    <a:pt x="946016" y="592368"/>
                  </a:cubicBezTo>
                  <a:cubicBezTo>
                    <a:pt x="927023" y="541955"/>
                    <a:pt x="919426" y="491023"/>
                    <a:pt x="909358" y="440720"/>
                  </a:cubicBezTo>
                  <a:cubicBezTo>
                    <a:pt x="906777" y="425968"/>
                    <a:pt x="906998" y="386212"/>
                    <a:pt x="909542" y="359327"/>
                  </a:cubicBezTo>
                  <a:cubicBezTo>
                    <a:pt x="912935" y="323628"/>
                    <a:pt x="928867" y="291764"/>
                    <a:pt x="949224" y="262666"/>
                  </a:cubicBezTo>
                  <a:cubicBezTo>
                    <a:pt x="981089" y="217083"/>
                    <a:pt x="1027962" y="191931"/>
                    <a:pt x="1078118" y="172459"/>
                  </a:cubicBezTo>
                  <a:cubicBezTo>
                    <a:pt x="1140555" y="148229"/>
                    <a:pt x="1207418" y="140042"/>
                    <a:pt x="1271293" y="120975"/>
                  </a:cubicBezTo>
                  <a:cubicBezTo>
                    <a:pt x="1310422" y="109321"/>
                    <a:pt x="1349219" y="96377"/>
                    <a:pt x="1383259" y="72663"/>
                  </a:cubicBezTo>
                  <a:cubicBezTo>
                    <a:pt x="1402216" y="59460"/>
                    <a:pt x="1417446" y="42864"/>
                    <a:pt x="1428658" y="18855"/>
                  </a:cubicBezTo>
                  <a:close/>
                  <a:moveTo>
                    <a:pt x="166" y="0"/>
                  </a:moveTo>
                  <a:cubicBezTo>
                    <a:pt x="62497" y="64142"/>
                    <a:pt x="142096" y="60378"/>
                    <a:pt x="220147" y="58766"/>
                  </a:cubicBezTo>
                  <a:cubicBezTo>
                    <a:pt x="308097" y="56939"/>
                    <a:pt x="394913" y="39400"/>
                    <a:pt x="482896" y="36780"/>
                  </a:cubicBezTo>
                  <a:cubicBezTo>
                    <a:pt x="553532" y="34659"/>
                    <a:pt x="622469" y="41900"/>
                    <a:pt x="686477" y="74704"/>
                  </a:cubicBezTo>
                  <a:cubicBezTo>
                    <a:pt x="764094" y="114472"/>
                    <a:pt x="815497" y="187757"/>
                    <a:pt x="842644" y="269105"/>
                  </a:cubicBezTo>
                  <a:cubicBezTo>
                    <a:pt x="856291" y="310045"/>
                    <a:pt x="864280" y="352791"/>
                    <a:pt x="867874" y="395721"/>
                  </a:cubicBezTo>
                  <a:cubicBezTo>
                    <a:pt x="869594" y="416196"/>
                    <a:pt x="870257" y="436771"/>
                    <a:pt x="870345" y="457275"/>
                  </a:cubicBezTo>
                  <a:cubicBezTo>
                    <a:pt x="870398" y="471259"/>
                    <a:pt x="864581" y="501947"/>
                    <a:pt x="874900" y="513438"/>
                  </a:cubicBezTo>
                  <a:cubicBezTo>
                    <a:pt x="858392" y="495061"/>
                    <a:pt x="844578" y="478664"/>
                    <a:pt x="829617" y="463337"/>
                  </a:cubicBezTo>
                  <a:cubicBezTo>
                    <a:pt x="811603" y="444906"/>
                    <a:pt x="737027" y="377660"/>
                    <a:pt x="730391" y="372495"/>
                  </a:cubicBezTo>
                  <a:cubicBezTo>
                    <a:pt x="642561" y="304497"/>
                    <a:pt x="544660" y="256917"/>
                    <a:pt x="437207" y="228906"/>
                  </a:cubicBezTo>
                  <a:cubicBezTo>
                    <a:pt x="433844" y="228022"/>
                    <a:pt x="429930" y="223694"/>
                    <a:pt x="426415" y="228692"/>
                  </a:cubicBezTo>
                  <a:cubicBezTo>
                    <a:pt x="426368" y="228670"/>
                    <a:pt x="426321" y="228647"/>
                    <a:pt x="426274" y="228624"/>
                  </a:cubicBezTo>
                  <a:cubicBezTo>
                    <a:pt x="426207" y="228766"/>
                    <a:pt x="426221" y="228917"/>
                    <a:pt x="426118" y="229070"/>
                  </a:cubicBezTo>
                  <a:cubicBezTo>
                    <a:pt x="426118" y="229070"/>
                    <a:pt x="426415" y="228692"/>
                    <a:pt x="426415" y="228692"/>
                  </a:cubicBezTo>
                  <a:cubicBezTo>
                    <a:pt x="463773" y="245411"/>
                    <a:pt x="500579" y="263226"/>
                    <a:pt x="535955" y="283971"/>
                  </a:cubicBezTo>
                  <a:cubicBezTo>
                    <a:pt x="760097" y="415154"/>
                    <a:pt x="943465" y="626538"/>
                    <a:pt x="1045428" y="865128"/>
                  </a:cubicBezTo>
                  <a:cubicBezTo>
                    <a:pt x="1062329" y="904646"/>
                    <a:pt x="1076392" y="945323"/>
                    <a:pt x="1087578" y="986821"/>
                  </a:cubicBezTo>
                  <a:cubicBezTo>
                    <a:pt x="1089031" y="992204"/>
                    <a:pt x="1092038" y="1001509"/>
                    <a:pt x="1095351" y="1012624"/>
                  </a:cubicBezTo>
                  <a:lnTo>
                    <a:pt x="1096035" y="1015239"/>
                  </a:lnTo>
                  <a:lnTo>
                    <a:pt x="1035073" y="1047847"/>
                  </a:lnTo>
                  <a:lnTo>
                    <a:pt x="1026734" y="1051276"/>
                  </a:lnTo>
                  <a:lnTo>
                    <a:pt x="1005318" y="946425"/>
                  </a:lnTo>
                  <a:cubicBezTo>
                    <a:pt x="984277" y="867300"/>
                    <a:pt x="957712" y="790362"/>
                    <a:pt x="916036" y="719587"/>
                  </a:cubicBezTo>
                  <a:cubicBezTo>
                    <a:pt x="859655" y="623810"/>
                    <a:pt x="781068" y="554070"/>
                    <a:pt x="673859" y="519442"/>
                  </a:cubicBezTo>
                  <a:cubicBezTo>
                    <a:pt x="610094" y="498834"/>
                    <a:pt x="544145" y="487877"/>
                    <a:pt x="478293" y="477081"/>
                  </a:cubicBezTo>
                  <a:cubicBezTo>
                    <a:pt x="254112" y="440297"/>
                    <a:pt x="64247" y="286790"/>
                    <a:pt x="9507" y="61513"/>
                  </a:cubicBezTo>
                  <a:cubicBezTo>
                    <a:pt x="5072" y="43210"/>
                    <a:pt x="1717" y="24643"/>
                    <a:pt x="50" y="5869"/>
                  </a:cubicBezTo>
                  <a:cubicBezTo>
                    <a:pt x="-94" y="4355"/>
                    <a:pt x="113" y="2836"/>
                    <a:pt x="166" y="0"/>
                  </a:cubicBezTo>
                  <a:close/>
                </a:path>
              </a:pathLst>
            </a:custGeom>
            <a:solidFill>
              <a:schemeClr val="accent1"/>
            </a:solidFill>
            <a:ln w="54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7" name="Freeform: Shape 41">
              <a:extLst>
                <a:ext uri="{FF2B5EF4-FFF2-40B4-BE49-F238E27FC236}">
                  <a16:creationId xmlns:a16="http://schemas.microsoft.com/office/drawing/2014/main" id="{2882BD6D-EEF8-493F-B44D-F1D12DE3D181}"/>
                </a:ext>
              </a:extLst>
            </p:cNvPr>
            <p:cNvSpPr/>
            <p:nvPr/>
          </p:nvSpPr>
          <p:spPr>
            <a:xfrm>
              <a:off x="6147528" y="3109554"/>
              <a:ext cx="1117182" cy="864722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798025 w 1180071"/>
                <a:gd name="connsiteY24" fmla="*/ 102075 h 913398"/>
                <a:gd name="connsiteX25" fmla="*/ 904076 w 1180071"/>
                <a:gd name="connsiteY25" fmla="*/ 50816 h 913398"/>
                <a:gd name="connsiteX26" fmla="*/ 944140 w 1180071"/>
                <a:gd name="connsiteY26" fmla="*/ 90880 h 913398"/>
                <a:gd name="connsiteX27" fmla="*/ 943551 w 1180071"/>
                <a:gd name="connsiteY27" fmla="*/ 199878 h 913398"/>
                <a:gd name="connsiteX28" fmla="*/ 976545 w 1180071"/>
                <a:gd name="connsiteY28" fmla="*/ 262330 h 913398"/>
                <a:gd name="connsiteX29" fmla="*/ 1144460 w 1180071"/>
                <a:gd name="connsiteY29" fmla="*/ 381933 h 913398"/>
                <a:gd name="connsiteX30" fmla="*/ 1179810 w 1180071"/>
                <a:gd name="connsiteY30" fmla="*/ 429656 h 913398"/>
                <a:gd name="connsiteX31" fmla="*/ 1155065 w 1180071"/>
                <a:gd name="connsiteY31" fmla="*/ 482682 h 913398"/>
                <a:gd name="connsiteX32" fmla="*/ 1079651 w 1180071"/>
                <a:gd name="connsiteY32" fmla="*/ 482682 h 913398"/>
                <a:gd name="connsiteX33" fmla="*/ 978902 w 1180071"/>
                <a:gd name="connsiteY33" fmla="*/ 411392 h 913398"/>
                <a:gd name="connsiteX34" fmla="*/ 949443 w 1180071"/>
                <a:gd name="connsiteY34" fmla="*/ 395484 h 913398"/>
                <a:gd name="connsiteX35" fmla="*/ 944140 w 1180071"/>
                <a:gd name="connsiteY35" fmla="*/ 427888 h 913398"/>
                <a:gd name="connsiteX36" fmla="*/ 944140 w 1180071"/>
                <a:gd name="connsiteY36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798025 w 1180071"/>
                <a:gd name="connsiteY24" fmla="*/ 102075 h 913398"/>
                <a:gd name="connsiteX25" fmla="*/ 944140 w 1180071"/>
                <a:gd name="connsiteY25" fmla="*/ 90880 h 913398"/>
                <a:gd name="connsiteX26" fmla="*/ 943551 w 1180071"/>
                <a:gd name="connsiteY26" fmla="*/ 199878 h 913398"/>
                <a:gd name="connsiteX27" fmla="*/ 976545 w 1180071"/>
                <a:gd name="connsiteY27" fmla="*/ 262330 h 913398"/>
                <a:gd name="connsiteX28" fmla="*/ 1144460 w 1180071"/>
                <a:gd name="connsiteY28" fmla="*/ 381933 h 913398"/>
                <a:gd name="connsiteX29" fmla="*/ 1179810 w 1180071"/>
                <a:gd name="connsiteY29" fmla="*/ 429656 h 913398"/>
                <a:gd name="connsiteX30" fmla="*/ 1155065 w 1180071"/>
                <a:gd name="connsiteY30" fmla="*/ 482682 h 913398"/>
                <a:gd name="connsiteX31" fmla="*/ 1079651 w 1180071"/>
                <a:gd name="connsiteY31" fmla="*/ 482682 h 913398"/>
                <a:gd name="connsiteX32" fmla="*/ 978902 w 1180071"/>
                <a:gd name="connsiteY32" fmla="*/ 411392 h 913398"/>
                <a:gd name="connsiteX33" fmla="*/ 949443 w 1180071"/>
                <a:gd name="connsiteY33" fmla="*/ 395484 h 913398"/>
                <a:gd name="connsiteX34" fmla="*/ 944140 w 1180071"/>
                <a:gd name="connsiteY34" fmla="*/ 427888 h 913398"/>
                <a:gd name="connsiteX35" fmla="*/ 944140 w 1180071"/>
                <a:gd name="connsiteY35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798025 w 1180071"/>
                <a:gd name="connsiteY24" fmla="*/ 102075 h 913398"/>
                <a:gd name="connsiteX25" fmla="*/ 943551 w 1180071"/>
                <a:gd name="connsiteY25" fmla="*/ 199878 h 913398"/>
                <a:gd name="connsiteX26" fmla="*/ 976545 w 1180071"/>
                <a:gd name="connsiteY26" fmla="*/ 262330 h 913398"/>
                <a:gd name="connsiteX27" fmla="*/ 1144460 w 1180071"/>
                <a:gd name="connsiteY27" fmla="*/ 381933 h 913398"/>
                <a:gd name="connsiteX28" fmla="*/ 1179810 w 1180071"/>
                <a:gd name="connsiteY28" fmla="*/ 429656 h 913398"/>
                <a:gd name="connsiteX29" fmla="*/ 1155065 w 1180071"/>
                <a:gd name="connsiteY29" fmla="*/ 482682 h 913398"/>
                <a:gd name="connsiteX30" fmla="*/ 1079651 w 1180071"/>
                <a:gd name="connsiteY30" fmla="*/ 482682 h 913398"/>
                <a:gd name="connsiteX31" fmla="*/ 978902 w 1180071"/>
                <a:gd name="connsiteY31" fmla="*/ 411392 h 913398"/>
                <a:gd name="connsiteX32" fmla="*/ 949443 w 1180071"/>
                <a:gd name="connsiteY32" fmla="*/ 395484 h 913398"/>
                <a:gd name="connsiteX33" fmla="*/ 944140 w 1180071"/>
                <a:gd name="connsiteY33" fmla="*/ 427888 h 913398"/>
                <a:gd name="connsiteX34" fmla="*/ 944140 w 1180071"/>
                <a:gd name="connsiteY34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798025 w 1180071"/>
                <a:gd name="connsiteY24" fmla="*/ 102075 h 913398"/>
                <a:gd name="connsiteX25" fmla="*/ 976545 w 1180071"/>
                <a:gd name="connsiteY25" fmla="*/ 262330 h 913398"/>
                <a:gd name="connsiteX26" fmla="*/ 1144460 w 1180071"/>
                <a:gd name="connsiteY26" fmla="*/ 381933 h 913398"/>
                <a:gd name="connsiteX27" fmla="*/ 1179810 w 1180071"/>
                <a:gd name="connsiteY27" fmla="*/ 429656 h 913398"/>
                <a:gd name="connsiteX28" fmla="*/ 1155065 w 1180071"/>
                <a:gd name="connsiteY28" fmla="*/ 482682 h 913398"/>
                <a:gd name="connsiteX29" fmla="*/ 1079651 w 1180071"/>
                <a:gd name="connsiteY29" fmla="*/ 482682 h 913398"/>
                <a:gd name="connsiteX30" fmla="*/ 978902 w 1180071"/>
                <a:gd name="connsiteY30" fmla="*/ 411392 h 913398"/>
                <a:gd name="connsiteX31" fmla="*/ 949443 w 1180071"/>
                <a:gd name="connsiteY31" fmla="*/ 395484 h 913398"/>
                <a:gd name="connsiteX32" fmla="*/ 944140 w 1180071"/>
                <a:gd name="connsiteY32" fmla="*/ 427888 h 913398"/>
                <a:gd name="connsiteX33" fmla="*/ 944140 w 1180071"/>
                <a:gd name="connsiteY33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770923 w 1180071"/>
                <a:gd name="connsiteY23" fmla="*/ 113858 h 913398"/>
                <a:gd name="connsiteX24" fmla="*/ 976545 w 1180071"/>
                <a:gd name="connsiteY24" fmla="*/ 262330 h 913398"/>
                <a:gd name="connsiteX25" fmla="*/ 1144460 w 1180071"/>
                <a:gd name="connsiteY25" fmla="*/ 381933 h 913398"/>
                <a:gd name="connsiteX26" fmla="*/ 1179810 w 1180071"/>
                <a:gd name="connsiteY26" fmla="*/ 429656 h 913398"/>
                <a:gd name="connsiteX27" fmla="*/ 1155065 w 1180071"/>
                <a:gd name="connsiteY27" fmla="*/ 482682 h 913398"/>
                <a:gd name="connsiteX28" fmla="*/ 1079651 w 1180071"/>
                <a:gd name="connsiteY28" fmla="*/ 482682 h 913398"/>
                <a:gd name="connsiteX29" fmla="*/ 978902 w 1180071"/>
                <a:gd name="connsiteY29" fmla="*/ 411392 h 913398"/>
                <a:gd name="connsiteX30" fmla="*/ 949443 w 1180071"/>
                <a:gd name="connsiteY30" fmla="*/ 395484 h 913398"/>
                <a:gd name="connsiteX31" fmla="*/ 944140 w 1180071"/>
                <a:gd name="connsiteY31" fmla="*/ 427888 h 913398"/>
                <a:gd name="connsiteX32" fmla="*/ 944140 w 1180071"/>
                <a:gd name="connsiteY32" fmla="*/ 641170 h 913398"/>
                <a:gd name="connsiteX0" fmla="*/ 944140 w 1180071"/>
                <a:gd name="connsiteY0" fmla="*/ 641170 h 913398"/>
                <a:gd name="connsiteX1" fmla="*/ 944140 w 1180071"/>
                <a:gd name="connsiteY1" fmla="*/ 856219 h 913398"/>
                <a:gd name="connsiteX2" fmla="*/ 889936 w 1180071"/>
                <a:gd name="connsiteY2" fmla="*/ 912780 h 913398"/>
                <a:gd name="connsiteX3" fmla="*/ 724967 w 1180071"/>
                <a:gd name="connsiteY3" fmla="*/ 913369 h 913398"/>
                <a:gd name="connsiteX4" fmla="*/ 696097 w 1180071"/>
                <a:gd name="connsiteY4" fmla="*/ 883910 h 913398"/>
                <a:gd name="connsiteX5" fmla="*/ 696687 w 1180071"/>
                <a:gd name="connsiteY5" fmla="*/ 736616 h 913398"/>
                <a:gd name="connsiteX6" fmla="*/ 661336 w 1180071"/>
                <a:gd name="connsiteY6" fmla="*/ 699498 h 913398"/>
                <a:gd name="connsiteX7" fmla="*/ 519934 w 1180071"/>
                <a:gd name="connsiteY7" fmla="*/ 699498 h 913398"/>
                <a:gd name="connsiteX8" fmla="*/ 484584 w 1180071"/>
                <a:gd name="connsiteY8" fmla="*/ 736616 h 913398"/>
                <a:gd name="connsiteX9" fmla="*/ 485173 w 1180071"/>
                <a:gd name="connsiteY9" fmla="*/ 883910 h 913398"/>
                <a:gd name="connsiteX10" fmla="*/ 455714 w 1180071"/>
                <a:gd name="connsiteY10" fmla="*/ 912780 h 913398"/>
                <a:gd name="connsiteX11" fmla="*/ 293691 w 1180071"/>
                <a:gd name="connsiteY11" fmla="*/ 912191 h 913398"/>
                <a:gd name="connsiteX12" fmla="*/ 237130 w 1180071"/>
                <a:gd name="connsiteY12" fmla="*/ 855040 h 913398"/>
                <a:gd name="connsiteX13" fmla="*/ 236541 w 1180071"/>
                <a:gd name="connsiteY13" fmla="*/ 421997 h 913398"/>
                <a:gd name="connsiteX14" fmla="*/ 230649 w 1180071"/>
                <a:gd name="connsiteY14" fmla="*/ 395484 h 913398"/>
                <a:gd name="connsiteX15" fmla="*/ 208260 w 1180071"/>
                <a:gd name="connsiteY15" fmla="*/ 407267 h 913398"/>
                <a:gd name="connsiteX16" fmla="*/ 110457 w 1180071"/>
                <a:gd name="connsiteY16" fmla="*/ 477968 h 913398"/>
                <a:gd name="connsiteX17" fmla="*/ 58021 w 1180071"/>
                <a:gd name="connsiteY17" fmla="*/ 493876 h 913398"/>
                <a:gd name="connsiteX18" fmla="*/ 2638 w 1180071"/>
                <a:gd name="connsiteY18" fmla="*/ 452634 h 913398"/>
                <a:gd name="connsiteX19" fmla="*/ 25616 w 1180071"/>
                <a:gd name="connsiteY19" fmla="*/ 390770 h 913398"/>
                <a:gd name="connsiteX20" fmla="*/ 211795 w 1180071"/>
                <a:gd name="connsiteY20" fmla="*/ 256439 h 913398"/>
                <a:gd name="connsiteX21" fmla="*/ 532307 w 1180071"/>
                <a:gd name="connsiteY21" fmla="*/ 26071 h 913398"/>
                <a:gd name="connsiteX22" fmla="*/ 648963 w 1180071"/>
                <a:gd name="connsiteY22" fmla="*/ 26071 h 913398"/>
                <a:gd name="connsiteX23" fmla="*/ 976545 w 1180071"/>
                <a:gd name="connsiteY23" fmla="*/ 262330 h 913398"/>
                <a:gd name="connsiteX24" fmla="*/ 1144460 w 1180071"/>
                <a:gd name="connsiteY24" fmla="*/ 381933 h 913398"/>
                <a:gd name="connsiteX25" fmla="*/ 1179810 w 1180071"/>
                <a:gd name="connsiteY25" fmla="*/ 429656 h 913398"/>
                <a:gd name="connsiteX26" fmla="*/ 1155065 w 1180071"/>
                <a:gd name="connsiteY26" fmla="*/ 482682 h 913398"/>
                <a:gd name="connsiteX27" fmla="*/ 1079651 w 1180071"/>
                <a:gd name="connsiteY27" fmla="*/ 482682 h 913398"/>
                <a:gd name="connsiteX28" fmla="*/ 978902 w 1180071"/>
                <a:gd name="connsiteY28" fmla="*/ 411392 h 913398"/>
                <a:gd name="connsiteX29" fmla="*/ 949443 w 1180071"/>
                <a:gd name="connsiteY29" fmla="*/ 395484 h 913398"/>
                <a:gd name="connsiteX30" fmla="*/ 944140 w 1180071"/>
                <a:gd name="connsiteY30" fmla="*/ 427888 h 913398"/>
                <a:gd name="connsiteX31" fmla="*/ 944140 w 1180071"/>
                <a:gd name="connsiteY31" fmla="*/ 641170 h 91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0071" h="913398">
                  <a:moveTo>
                    <a:pt x="944140" y="641170"/>
                  </a:moveTo>
                  <a:lnTo>
                    <a:pt x="944140" y="856219"/>
                  </a:lnTo>
                  <a:cubicBezTo>
                    <a:pt x="944140" y="896872"/>
                    <a:pt x="930000" y="912191"/>
                    <a:pt x="889936" y="912780"/>
                  </a:cubicBezTo>
                  <a:lnTo>
                    <a:pt x="724967" y="913369"/>
                  </a:ln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lnTo>
                    <a:pt x="211795" y="256439"/>
                  </a:lnTo>
                  <a:lnTo>
                    <a:pt x="532307" y="26071"/>
                  </a:lnTo>
                  <a:cubicBezTo>
                    <a:pt x="581208" y="-8690"/>
                    <a:pt x="599473" y="-8690"/>
                    <a:pt x="648963" y="26071"/>
                  </a:cubicBezTo>
                  <a:lnTo>
                    <a:pt x="976545" y="262330"/>
                  </a:lnTo>
                  <a:lnTo>
                    <a:pt x="1144460" y="381933"/>
                  </a:ln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accent1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8" name="Freeform: Shape 44">
            <a:extLst>
              <a:ext uri="{FF2B5EF4-FFF2-40B4-BE49-F238E27FC236}">
                <a16:creationId xmlns:a16="http://schemas.microsoft.com/office/drawing/2014/main" id="{3C5B7592-8610-4A9E-BBD4-AEFD078116AC}"/>
              </a:ext>
            </a:extLst>
          </p:cNvPr>
          <p:cNvSpPr/>
          <p:nvPr/>
        </p:nvSpPr>
        <p:spPr>
          <a:xfrm>
            <a:off x="4673810" y="5242974"/>
            <a:ext cx="602069" cy="499256"/>
          </a:xfrm>
          <a:custGeom>
            <a:avLst/>
            <a:gdLst>
              <a:gd name="connsiteX0" fmla="*/ 652747 w 958519"/>
              <a:gd name="connsiteY0" fmla="*/ 294854 h 794837"/>
              <a:gd name="connsiteX1" fmla="*/ 846112 w 958519"/>
              <a:gd name="connsiteY1" fmla="*/ 294854 h 794837"/>
              <a:gd name="connsiteX2" fmla="*/ 866369 w 958519"/>
              <a:gd name="connsiteY2" fmla="*/ 313270 h 794837"/>
              <a:gd name="connsiteX3" fmla="*/ 892151 w 958519"/>
              <a:gd name="connsiteY3" fmla="*/ 514000 h 794837"/>
              <a:gd name="connsiteX4" fmla="*/ 864527 w 958519"/>
              <a:gd name="connsiteY4" fmla="*/ 544846 h 794837"/>
              <a:gd name="connsiteX5" fmla="*/ 764623 w 958519"/>
              <a:gd name="connsiteY5" fmla="*/ 545307 h 794837"/>
              <a:gd name="connsiteX6" fmla="*/ 664256 w 958519"/>
              <a:gd name="connsiteY6" fmla="*/ 545307 h 794837"/>
              <a:gd name="connsiteX7" fmla="*/ 644920 w 958519"/>
              <a:gd name="connsiteY7" fmla="*/ 526431 h 794837"/>
              <a:gd name="connsiteX8" fmla="*/ 641880 w 958519"/>
              <a:gd name="connsiteY8" fmla="*/ 465357 h 794837"/>
              <a:gd name="connsiteX9" fmla="*/ 629441 w 958519"/>
              <a:gd name="connsiteY9" fmla="*/ 467387 h 794837"/>
              <a:gd name="connsiteX10" fmla="*/ 616525 w 958519"/>
              <a:gd name="connsiteY10" fmla="*/ 466971 h 794837"/>
              <a:gd name="connsiteX11" fmla="*/ 619140 w 958519"/>
              <a:gd name="connsiteY11" fmla="*/ 519985 h 794837"/>
              <a:gd name="connsiteX12" fmla="*/ 594278 w 958519"/>
              <a:gd name="connsiteY12" fmla="*/ 545767 h 794837"/>
              <a:gd name="connsiteX13" fmla="*/ 481942 w 958519"/>
              <a:gd name="connsiteY13" fmla="*/ 545306 h 794837"/>
              <a:gd name="connsiteX14" fmla="*/ 369607 w 958519"/>
              <a:gd name="connsiteY14" fmla="*/ 545306 h 794837"/>
              <a:gd name="connsiteX15" fmla="*/ 345666 w 958519"/>
              <a:gd name="connsiteY15" fmla="*/ 521826 h 794837"/>
              <a:gd name="connsiteX16" fmla="*/ 355795 w 958519"/>
              <a:gd name="connsiteY16" fmla="*/ 313269 h 794837"/>
              <a:gd name="connsiteX17" fmla="*/ 374211 w 958519"/>
              <a:gd name="connsiteY17" fmla="*/ 295775 h 794837"/>
              <a:gd name="connsiteX18" fmla="*/ 590135 w 958519"/>
              <a:gd name="connsiteY18" fmla="*/ 295775 h 794837"/>
              <a:gd name="connsiteX19" fmla="*/ 609011 w 958519"/>
              <a:gd name="connsiteY19" fmla="*/ 314651 h 794837"/>
              <a:gd name="connsiteX20" fmla="*/ 616342 w 958519"/>
              <a:gd name="connsiteY20" fmla="*/ 463262 h 794837"/>
              <a:gd name="connsiteX21" fmla="*/ 641779 w 958519"/>
              <a:gd name="connsiteY21" fmla="*/ 463326 h 794837"/>
              <a:gd name="connsiteX22" fmla="*/ 634331 w 958519"/>
              <a:gd name="connsiteY22" fmla="*/ 313730 h 794837"/>
              <a:gd name="connsiteX23" fmla="*/ 652747 w 958519"/>
              <a:gd name="connsiteY23" fmla="*/ 294854 h 794837"/>
              <a:gd name="connsiteX24" fmla="*/ 115471 w 958519"/>
              <a:gd name="connsiteY24" fmla="*/ 294854 h 794837"/>
              <a:gd name="connsiteX25" fmla="*/ 310677 w 958519"/>
              <a:gd name="connsiteY25" fmla="*/ 294854 h 794837"/>
              <a:gd name="connsiteX26" fmla="*/ 330474 w 958519"/>
              <a:gd name="connsiteY26" fmla="*/ 316032 h 794837"/>
              <a:gd name="connsiteX27" fmla="*/ 320346 w 958519"/>
              <a:gd name="connsiteY27" fmla="*/ 519985 h 794837"/>
              <a:gd name="connsiteX28" fmla="*/ 295024 w 958519"/>
              <a:gd name="connsiteY28" fmla="*/ 545307 h 794837"/>
              <a:gd name="connsiteX29" fmla="*/ 196499 w 958519"/>
              <a:gd name="connsiteY29" fmla="*/ 545307 h 794837"/>
              <a:gd name="connsiteX30" fmla="*/ 96134 w 958519"/>
              <a:gd name="connsiteY30" fmla="*/ 545307 h 794837"/>
              <a:gd name="connsiteX31" fmla="*/ 68050 w 958519"/>
              <a:gd name="connsiteY31" fmla="*/ 514460 h 794837"/>
              <a:gd name="connsiteX32" fmla="*/ 93832 w 958519"/>
              <a:gd name="connsiteY32" fmla="*/ 315572 h 794837"/>
              <a:gd name="connsiteX33" fmla="*/ 115471 w 958519"/>
              <a:gd name="connsiteY33" fmla="*/ 294854 h 794837"/>
              <a:gd name="connsiteX34" fmla="*/ 644460 w 958519"/>
              <a:gd name="connsiteY34" fmla="*/ 61896 h 794837"/>
              <a:gd name="connsiteX35" fmla="*/ 804215 w 958519"/>
              <a:gd name="connsiteY35" fmla="*/ 62357 h 794837"/>
              <a:gd name="connsiteX36" fmla="*/ 836443 w 958519"/>
              <a:gd name="connsiteY36" fmla="*/ 90901 h 794837"/>
              <a:gd name="connsiteX37" fmla="*/ 857621 w 958519"/>
              <a:gd name="connsiteY37" fmla="*/ 251118 h 794837"/>
              <a:gd name="connsiteX38" fmla="*/ 841968 w 958519"/>
              <a:gd name="connsiteY38" fmla="*/ 268153 h 794837"/>
              <a:gd name="connsiteX39" fmla="*/ 745746 w 958519"/>
              <a:gd name="connsiteY39" fmla="*/ 268153 h 794837"/>
              <a:gd name="connsiteX40" fmla="*/ 650905 w 958519"/>
              <a:gd name="connsiteY40" fmla="*/ 268153 h 794837"/>
              <a:gd name="connsiteX41" fmla="*/ 631109 w 958519"/>
              <a:gd name="connsiteY41" fmla="*/ 249737 h 794837"/>
              <a:gd name="connsiteX42" fmla="*/ 623282 w 958519"/>
              <a:gd name="connsiteY42" fmla="*/ 83074 h 794837"/>
              <a:gd name="connsiteX43" fmla="*/ 644460 w 958519"/>
              <a:gd name="connsiteY43" fmla="*/ 61896 h 794837"/>
              <a:gd name="connsiteX44" fmla="*/ 390324 w 958519"/>
              <a:gd name="connsiteY44" fmla="*/ 61896 h 794837"/>
              <a:gd name="connsiteX45" fmla="*/ 574941 w 958519"/>
              <a:gd name="connsiteY45" fmla="*/ 61896 h 794837"/>
              <a:gd name="connsiteX46" fmla="*/ 597500 w 958519"/>
              <a:gd name="connsiteY46" fmla="*/ 83074 h 794837"/>
              <a:gd name="connsiteX47" fmla="*/ 605327 w 958519"/>
              <a:gd name="connsiteY47" fmla="*/ 247895 h 794837"/>
              <a:gd name="connsiteX48" fmla="*/ 584609 w 958519"/>
              <a:gd name="connsiteY48" fmla="*/ 268152 h 794837"/>
              <a:gd name="connsiteX49" fmla="*/ 483323 w 958519"/>
              <a:gd name="connsiteY49" fmla="*/ 268152 h 794837"/>
              <a:gd name="connsiteX50" fmla="*/ 377894 w 958519"/>
              <a:gd name="connsiteY50" fmla="*/ 268152 h 794837"/>
              <a:gd name="connsiteX51" fmla="*/ 359478 w 958519"/>
              <a:gd name="connsiteY51" fmla="*/ 249276 h 794837"/>
              <a:gd name="connsiteX52" fmla="*/ 367305 w 958519"/>
              <a:gd name="connsiteY52" fmla="*/ 82614 h 794837"/>
              <a:gd name="connsiteX53" fmla="*/ 390324 w 958519"/>
              <a:gd name="connsiteY53" fmla="*/ 61896 h 794837"/>
              <a:gd name="connsiteX54" fmla="*/ 152302 w 958519"/>
              <a:gd name="connsiteY54" fmla="*/ 61896 h 794837"/>
              <a:gd name="connsiteX55" fmla="*/ 324488 w 958519"/>
              <a:gd name="connsiteY55" fmla="*/ 61896 h 794837"/>
              <a:gd name="connsiteX56" fmla="*/ 341522 w 958519"/>
              <a:gd name="connsiteY56" fmla="*/ 80312 h 794837"/>
              <a:gd name="connsiteX57" fmla="*/ 333696 w 958519"/>
              <a:gd name="connsiteY57" fmla="*/ 250197 h 794837"/>
              <a:gd name="connsiteX58" fmla="*/ 314820 w 958519"/>
              <a:gd name="connsiteY58" fmla="*/ 267692 h 794837"/>
              <a:gd name="connsiteX59" fmla="*/ 216757 w 958519"/>
              <a:gd name="connsiteY59" fmla="*/ 268152 h 794837"/>
              <a:gd name="connsiteX60" fmla="*/ 121916 w 958519"/>
              <a:gd name="connsiteY60" fmla="*/ 268152 h 794837"/>
              <a:gd name="connsiteX61" fmla="*/ 102580 w 958519"/>
              <a:gd name="connsiteY61" fmla="*/ 247435 h 794837"/>
              <a:gd name="connsiteX62" fmla="*/ 123758 w 958519"/>
              <a:gd name="connsiteY62" fmla="*/ 87217 h 794837"/>
              <a:gd name="connsiteX63" fmla="*/ 152302 w 958519"/>
              <a:gd name="connsiteY63" fmla="*/ 61896 h 794837"/>
              <a:gd name="connsiteX64" fmla="*/ 136187 w 958519"/>
              <a:gd name="connsiteY64" fmla="*/ 41639 h 794837"/>
              <a:gd name="connsiteX65" fmla="*/ 101198 w 958519"/>
              <a:gd name="connsiteY65" fmla="*/ 71564 h 794837"/>
              <a:gd name="connsiteX66" fmla="*/ 86465 w 958519"/>
              <a:gd name="connsiteY66" fmla="*/ 182979 h 794837"/>
              <a:gd name="connsiteX67" fmla="*/ 43188 w 958519"/>
              <a:gd name="connsiteY67" fmla="*/ 523209 h 794837"/>
              <a:gd name="connsiteX68" fmla="*/ 80020 w 958519"/>
              <a:gd name="connsiteY68" fmla="*/ 563723 h 794837"/>
              <a:gd name="connsiteX69" fmla="*/ 479180 w 958519"/>
              <a:gd name="connsiteY69" fmla="*/ 563723 h 794837"/>
              <a:gd name="connsiteX70" fmla="*/ 887546 w 958519"/>
              <a:gd name="connsiteY70" fmla="*/ 563263 h 794837"/>
              <a:gd name="connsiteX71" fmla="*/ 917932 w 958519"/>
              <a:gd name="connsiteY71" fmla="*/ 530115 h 794837"/>
              <a:gd name="connsiteX72" fmla="*/ 859462 w 958519"/>
              <a:gd name="connsiteY72" fmla="*/ 73406 h 794837"/>
              <a:gd name="connsiteX73" fmla="*/ 824012 w 958519"/>
              <a:gd name="connsiteY73" fmla="*/ 41639 h 794837"/>
              <a:gd name="connsiteX74" fmla="*/ 136187 w 958519"/>
              <a:gd name="connsiteY74" fmla="*/ 41639 h 794837"/>
              <a:gd name="connsiteX75" fmla="*/ 130202 w 958519"/>
              <a:gd name="connsiteY75" fmla="*/ 204 h 794837"/>
              <a:gd name="connsiteX76" fmla="*/ 342903 w 958519"/>
              <a:gd name="connsiteY76" fmla="*/ 204 h 794837"/>
              <a:gd name="connsiteX77" fmla="*/ 819408 w 958519"/>
              <a:gd name="connsiteY77" fmla="*/ 204 h 794837"/>
              <a:gd name="connsiteX78" fmla="*/ 899976 w 958519"/>
              <a:gd name="connsiteY78" fmla="*/ 71564 h 794837"/>
              <a:gd name="connsiteX79" fmla="*/ 957986 w 958519"/>
              <a:gd name="connsiteY79" fmla="*/ 528272 h 794837"/>
              <a:gd name="connsiteX80" fmla="*/ 904120 w 958519"/>
              <a:gd name="connsiteY80" fmla="*/ 636003 h 794837"/>
              <a:gd name="connsiteX81" fmla="*/ 870051 w 958519"/>
              <a:gd name="connsiteY81" fmla="*/ 643369 h 794837"/>
              <a:gd name="connsiteX82" fmla="*/ 707533 w 958519"/>
              <a:gd name="connsiteY82" fmla="*/ 643369 h 794837"/>
              <a:gd name="connsiteX83" fmla="*/ 536728 w 958519"/>
              <a:gd name="connsiteY83" fmla="*/ 642909 h 794837"/>
              <a:gd name="connsiteX84" fmla="*/ 521995 w 958519"/>
              <a:gd name="connsiteY84" fmla="*/ 661325 h 794837"/>
              <a:gd name="connsiteX85" fmla="*/ 547317 w 958519"/>
              <a:gd name="connsiteY85" fmla="*/ 770898 h 794837"/>
              <a:gd name="connsiteX86" fmla="*/ 531203 w 958519"/>
              <a:gd name="connsiteY86" fmla="*/ 792996 h 794837"/>
              <a:gd name="connsiteX87" fmla="*/ 423932 w 958519"/>
              <a:gd name="connsiteY87" fmla="*/ 792536 h 794837"/>
              <a:gd name="connsiteX88" fmla="*/ 411962 w 958519"/>
              <a:gd name="connsiteY88" fmla="*/ 775502 h 794837"/>
              <a:gd name="connsiteX89" fmla="*/ 436823 w 958519"/>
              <a:gd name="connsiteY89" fmla="*/ 664087 h 794837"/>
              <a:gd name="connsiteX90" fmla="*/ 419789 w 958519"/>
              <a:gd name="connsiteY90" fmla="*/ 643369 h 794837"/>
              <a:gd name="connsiteX91" fmla="*/ 103039 w 958519"/>
              <a:gd name="connsiteY91" fmla="*/ 643369 h 794837"/>
              <a:gd name="connsiteX92" fmla="*/ 832 w 958519"/>
              <a:gd name="connsiteY92" fmla="*/ 528732 h 794837"/>
              <a:gd name="connsiteX93" fmla="*/ 60683 w 958519"/>
              <a:gd name="connsiteY93" fmla="*/ 59594 h 794837"/>
              <a:gd name="connsiteX94" fmla="*/ 130202 w 958519"/>
              <a:gd name="connsiteY94" fmla="*/ 204 h 79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958519" h="794837">
                <a:moveTo>
                  <a:pt x="652747" y="294854"/>
                </a:moveTo>
                <a:cubicBezTo>
                  <a:pt x="717201" y="295314"/>
                  <a:pt x="781657" y="295314"/>
                  <a:pt x="846112" y="294854"/>
                </a:cubicBezTo>
                <a:cubicBezTo>
                  <a:pt x="859463" y="294854"/>
                  <a:pt x="864527" y="300379"/>
                  <a:pt x="866369" y="313270"/>
                </a:cubicBezTo>
                <a:cubicBezTo>
                  <a:pt x="874656" y="380026"/>
                  <a:pt x="883864" y="446783"/>
                  <a:pt x="892151" y="514000"/>
                </a:cubicBezTo>
                <a:cubicBezTo>
                  <a:pt x="894913" y="534257"/>
                  <a:pt x="885705" y="544846"/>
                  <a:pt x="864527" y="544846"/>
                </a:cubicBezTo>
                <a:cubicBezTo>
                  <a:pt x="831379" y="545767"/>
                  <a:pt x="797771" y="545307"/>
                  <a:pt x="764623" y="545307"/>
                </a:cubicBezTo>
                <a:cubicBezTo>
                  <a:pt x="731014" y="545307"/>
                  <a:pt x="697865" y="544846"/>
                  <a:pt x="664256" y="545307"/>
                </a:cubicBezTo>
                <a:cubicBezTo>
                  <a:pt x="650445" y="545307"/>
                  <a:pt x="645380" y="539782"/>
                  <a:pt x="644920" y="526431"/>
                </a:cubicBezTo>
                <a:lnTo>
                  <a:pt x="641880" y="465357"/>
                </a:lnTo>
                <a:lnTo>
                  <a:pt x="629441" y="467387"/>
                </a:lnTo>
                <a:lnTo>
                  <a:pt x="616525" y="466971"/>
                </a:lnTo>
                <a:lnTo>
                  <a:pt x="619140" y="519985"/>
                </a:lnTo>
                <a:cubicBezTo>
                  <a:pt x="620521" y="544386"/>
                  <a:pt x="618679" y="545767"/>
                  <a:pt x="594278" y="545767"/>
                </a:cubicBezTo>
                <a:cubicBezTo>
                  <a:pt x="556987" y="545306"/>
                  <a:pt x="519235" y="545306"/>
                  <a:pt x="481942" y="545306"/>
                </a:cubicBezTo>
                <a:cubicBezTo>
                  <a:pt x="444650" y="545306"/>
                  <a:pt x="406898" y="545306"/>
                  <a:pt x="369607" y="545306"/>
                </a:cubicBezTo>
                <a:cubicBezTo>
                  <a:pt x="346587" y="545306"/>
                  <a:pt x="344746" y="543925"/>
                  <a:pt x="345666" y="521826"/>
                </a:cubicBezTo>
                <a:cubicBezTo>
                  <a:pt x="348889" y="452307"/>
                  <a:pt x="352572" y="382788"/>
                  <a:pt x="355795" y="313269"/>
                </a:cubicBezTo>
                <a:cubicBezTo>
                  <a:pt x="356255" y="300839"/>
                  <a:pt x="361320" y="295314"/>
                  <a:pt x="374211" y="295775"/>
                </a:cubicBezTo>
                <a:cubicBezTo>
                  <a:pt x="446031" y="296235"/>
                  <a:pt x="518314" y="296235"/>
                  <a:pt x="590135" y="295775"/>
                </a:cubicBezTo>
                <a:cubicBezTo>
                  <a:pt x="603946" y="295775"/>
                  <a:pt x="608550" y="301760"/>
                  <a:pt x="609011" y="314651"/>
                </a:cubicBezTo>
                <a:lnTo>
                  <a:pt x="616342" y="463262"/>
                </a:lnTo>
                <a:lnTo>
                  <a:pt x="641779" y="463326"/>
                </a:lnTo>
                <a:lnTo>
                  <a:pt x="634331" y="313730"/>
                </a:lnTo>
                <a:cubicBezTo>
                  <a:pt x="633410" y="299918"/>
                  <a:pt x="638935" y="294854"/>
                  <a:pt x="652747" y="294854"/>
                </a:cubicBezTo>
                <a:close/>
                <a:moveTo>
                  <a:pt x="115471" y="294854"/>
                </a:moveTo>
                <a:cubicBezTo>
                  <a:pt x="180386" y="295314"/>
                  <a:pt x="245762" y="295314"/>
                  <a:pt x="310677" y="294854"/>
                </a:cubicBezTo>
                <a:cubicBezTo>
                  <a:pt x="326331" y="294854"/>
                  <a:pt x="330934" y="300839"/>
                  <a:pt x="330474" y="316032"/>
                </a:cubicBezTo>
                <a:cubicBezTo>
                  <a:pt x="326791" y="383710"/>
                  <a:pt x="323568" y="451847"/>
                  <a:pt x="320346" y="519985"/>
                </a:cubicBezTo>
                <a:cubicBezTo>
                  <a:pt x="319425" y="543005"/>
                  <a:pt x="317583" y="545307"/>
                  <a:pt x="295024" y="545307"/>
                </a:cubicBezTo>
                <a:cubicBezTo>
                  <a:pt x="261876" y="545767"/>
                  <a:pt x="229187" y="545307"/>
                  <a:pt x="196499" y="545307"/>
                </a:cubicBezTo>
                <a:cubicBezTo>
                  <a:pt x="162891" y="545307"/>
                  <a:pt x="129743" y="545767"/>
                  <a:pt x="96134" y="545307"/>
                </a:cubicBezTo>
                <a:cubicBezTo>
                  <a:pt x="74496" y="545307"/>
                  <a:pt x="65288" y="535638"/>
                  <a:pt x="68050" y="514460"/>
                </a:cubicBezTo>
                <a:cubicBezTo>
                  <a:pt x="76337" y="448164"/>
                  <a:pt x="85545" y="381868"/>
                  <a:pt x="93832" y="315572"/>
                </a:cubicBezTo>
                <a:cubicBezTo>
                  <a:pt x="95674" y="301760"/>
                  <a:pt x="100278" y="294854"/>
                  <a:pt x="115471" y="294854"/>
                </a:cubicBezTo>
                <a:close/>
                <a:moveTo>
                  <a:pt x="644460" y="61896"/>
                </a:moveTo>
                <a:cubicBezTo>
                  <a:pt x="697865" y="62357"/>
                  <a:pt x="750810" y="61896"/>
                  <a:pt x="804215" y="62357"/>
                </a:cubicBezTo>
                <a:cubicBezTo>
                  <a:pt x="826314" y="62357"/>
                  <a:pt x="833681" y="68802"/>
                  <a:pt x="836443" y="90901"/>
                </a:cubicBezTo>
                <a:cubicBezTo>
                  <a:pt x="843809" y="144306"/>
                  <a:pt x="850255" y="197713"/>
                  <a:pt x="857621" y="251118"/>
                </a:cubicBezTo>
                <a:cubicBezTo>
                  <a:pt x="859462" y="264009"/>
                  <a:pt x="853938" y="268153"/>
                  <a:pt x="841968" y="268153"/>
                </a:cubicBezTo>
                <a:cubicBezTo>
                  <a:pt x="810201" y="268153"/>
                  <a:pt x="777973" y="268153"/>
                  <a:pt x="745746" y="268153"/>
                </a:cubicBezTo>
                <a:cubicBezTo>
                  <a:pt x="713979" y="268153"/>
                  <a:pt x="682672" y="267692"/>
                  <a:pt x="650905" y="268153"/>
                </a:cubicBezTo>
                <a:cubicBezTo>
                  <a:pt x="637554" y="268153"/>
                  <a:pt x="631569" y="263088"/>
                  <a:pt x="631109" y="249737"/>
                </a:cubicBezTo>
                <a:cubicBezTo>
                  <a:pt x="628807" y="194030"/>
                  <a:pt x="626505" y="138782"/>
                  <a:pt x="623282" y="83074"/>
                </a:cubicBezTo>
                <a:cubicBezTo>
                  <a:pt x="622361" y="66500"/>
                  <a:pt x="628807" y="61436"/>
                  <a:pt x="644460" y="61896"/>
                </a:cubicBezTo>
                <a:close/>
                <a:moveTo>
                  <a:pt x="390324" y="61896"/>
                </a:moveTo>
                <a:cubicBezTo>
                  <a:pt x="452016" y="62817"/>
                  <a:pt x="513249" y="62817"/>
                  <a:pt x="574941" y="61896"/>
                </a:cubicBezTo>
                <a:cubicBezTo>
                  <a:pt x="591055" y="61896"/>
                  <a:pt x="597040" y="67881"/>
                  <a:pt x="597500" y="83074"/>
                </a:cubicBezTo>
                <a:cubicBezTo>
                  <a:pt x="599802" y="137861"/>
                  <a:pt x="602564" y="193109"/>
                  <a:pt x="605327" y="247895"/>
                </a:cubicBezTo>
                <a:cubicBezTo>
                  <a:pt x="606247" y="263549"/>
                  <a:pt x="599802" y="268152"/>
                  <a:pt x="584609" y="268152"/>
                </a:cubicBezTo>
                <a:cubicBezTo>
                  <a:pt x="551461" y="267692"/>
                  <a:pt x="517392" y="268152"/>
                  <a:pt x="483323" y="268152"/>
                </a:cubicBezTo>
                <a:cubicBezTo>
                  <a:pt x="448333" y="268152"/>
                  <a:pt x="412883" y="267692"/>
                  <a:pt x="377894" y="268152"/>
                </a:cubicBezTo>
                <a:cubicBezTo>
                  <a:pt x="364082" y="268152"/>
                  <a:pt x="358557" y="263088"/>
                  <a:pt x="359478" y="249276"/>
                </a:cubicBezTo>
                <a:cubicBezTo>
                  <a:pt x="362240" y="193569"/>
                  <a:pt x="365003" y="138321"/>
                  <a:pt x="367305" y="82614"/>
                </a:cubicBezTo>
                <a:cubicBezTo>
                  <a:pt x="367765" y="66961"/>
                  <a:pt x="374671" y="61436"/>
                  <a:pt x="390324" y="61896"/>
                </a:cubicBezTo>
                <a:close/>
                <a:moveTo>
                  <a:pt x="152302" y="61896"/>
                </a:moveTo>
                <a:cubicBezTo>
                  <a:pt x="209851" y="61896"/>
                  <a:pt x="266939" y="61896"/>
                  <a:pt x="324488" y="61896"/>
                </a:cubicBezTo>
                <a:cubicBezTo>
                  <a:pt x="337379" y="61896"/>
                  <a:pt x="342443" y="67881"/>
                  <a:pt x="341522" y="80312"/>
                </a:cubicBezTo>
                <a:cubicBezTo>
                  <a:pt x="338760" y="136940"/>
                  <a:pt x="335998" y="193569"/>
                  <a:pt x="333696" y="250197"/>
                </a:cubicBezTo>
                <a:cubicBezTo>
                  <a:pt x="333235" y="262627"/>
                  <a:pt x="327711" y="267692"/>
                  <a:pt x="314820" y="267692"/>
                </a:cubicBezTo>
                <a:cubicBezTo>
                  <a:pt x="282592" y="268152"/>
                  <a:pt x="249905" y="268152"/>
                  <a:pt x="216757" y="268152"/>
                </a:cubicBezTo>
                <a:cubicBezTo>
                  <a:pt x="184990" y="268152"/>
                  <a:pt x="153683" y="267692"/>
                  <a:pt x="121916" y="268152"/>
                </a:cubicBezTo>
                <a:cubicBezTo>
                  <a:pt x="106723" y="268613"/>
                  <a:pt x="100738" y="263088"/>
                  <a:pt x="102580" y="247435"/>
                </a:cubicBezTo>
                <a:cubicBezTo>
                  <a:pt x="109946" y="194029"/>
                  <a:pt x="116852" y="140623"/>
                  <a:pt x="123758" y="87217"/>
                </a:cubicBezTo>
                <a:cubicBezTo>
                  <a:pt x="126060" y="71104"/>
                  <a:pt x="135267" y="61896"/>
                  <a:pt x="152302" y="61896"/>
                </a:cubicBezTo>
                <a:close/>
                <a:moveTo>
                  <a:pt x="136187" y="41639"/>
                </a:moveTo>
                <a:cubicBezTo>
                  <a:pt x="112247" y="41639"/>
                  <a:pt x="104420" y="48084"/>
                  <a:pt x="101198" y="71564"/>
                </a:cubicBezTo>
                <a:cubicBezTo>
                  <a:pt x="95673" y="108396"/>
                  <a:pt x="91069" y="145687"/>
                  <a:pt x="86465" y="182979"/>
                </a:cubicBezTo>
                <a:cubicBezTo>
                  <a:pt x="72193" y="296696"/>
                  <a:pt x="57461" y="409953"/>
                  <a:pt x="43188" y="523209"/>
                </a:cubicBezTo>
                <a:cubicBezTo>
                  <a:pt x="38584" y="556817"/>
                  <a:pt x="45951" y="563723"/>
                  <a:pt x="80020" y="563723"/>
                </a:cubicBezTo>
                <a:cubicBezTo>
                  <a:pt x="213073" y="563723"/>
                  <a:pt x="346125" y="563723"/>
                  <a:pt x="479180" y="563723"/>
                </a:cubicBezTo>
                <a:cubicBezTo>
                  <a:pt x="615455" y="563723"/>
                  <a:pt x="751270" y="563723"/>
                  <a:pt x="887546" y="563263"/>
                </a:cubicBezTo>
                <a:cubicBezTo>
                  <a:pt x="912407" y="563263"/>
                  <a:pt x="921155" y="554055"/>
                  <a:pt x="917932" y="530115"/>
                </a:cubicBezTo>
                <a:cubicBezTo>
                  <a:pt x="898595" y="377725"/>
                  <a:pt x="878799" y="225795"/>
                  <a:pt x="859462" y="73406"/>
                </a:cubicBezTo>
                <a:cubicBezTo>
                  <a:pt x="856240" y="49005"/>
                  <a:pt x="848413" y="41639"/>
                  <a:pt x="824012" y="41639"/>
                </a:cubicBezTo>
                <a:cubicBezTo>
                  <a:pt x="594738" y="41639"/>
                  <a:pt x="365463" y="41639"/>
                  <a:pt x="136187" y="41639"/>
                </a:cubicBezTo>
                <a:close/>
                <a:moveTo>
                  <a:pt x="130202" y="204"/>
                </a:moveTo>
                <a:cubicBezTo>
                  <a:pt x="201102" y="-257"/>
                  <a:pt x="272002" y="204"/>
                  <a:pt x="342903" y="204"/>
                </a:cubicBezTo>
                <a:cubicBezTo>
                  <a:pt x="501738" y="204"/>
                  <a:pt x="660573" y="204"/>
                  <a:pt x="819408" y="204"/>
                </a:cubicBezTo>
                <a:cubicBezTo>
                  <a:pt x="869130" y="204"/>
                  <a:pt x="893991" y="22302"/>
                  <a:pt x="899976" y="71564"/>
                </a:cubicBezTo>
                <a:cubicBezTo>
                  <a:pt x="919313" y="223954"/>
                  <a:pt x="938649" y="376343"/>
                  <a:pt x="957986" y="528272"/>
                </a:cubicBezTo>
                <a:cubicBezTo>
                  <a:pt x="962590" y="566024"/>
                  <a:pt x="936808" y="617588"/>
                  <a:pt x="904120" y="636003"/>
                </a:cubicBezTo>
                <a:cubicBezTo>
                  <a:pt x="893531" y="641988"/>
                  <a:pt x="882021" y="643369"/>
                  <a:pt x="870051" y="643369"/>
                </a:cubicBezTo>
                <a:cubicBezTo>
                  <a:pt x="816646" y="643369"/>
                  <a:pt x="761859" y="643369"/>
                  <a:pt x="707533" y="643369"/>
                </a:cubicBezTo>
                <a:cubicBezTo>
                  <a:pt x="650445" y="643369"/>
                  <a:pt x="593817" y="643830"/>
                  <a:pt x="536728" y="642909"/>
                </a:cubicBezTo>
                <a:cubicBezTo>
                  <a:pt x="521995" y="642909"/>
                  <a:pt x="518312" y="647053"/>
                  <a:pt x="521995" y="661325"/>
                </a:cubicBezTo>
                <a:cubicBezTo>
                  <a:pt x="530743" y="697696"/>
                  <a:pt x="538109" y="734527"/>
                  <a:pt x="547317" y="770898"/>
                </a:cubicBezTo>
                <a:cubicBezTo>
                  <a:pt x="551461" y="786551"/>
                  <a:pt x="546857" y="792076"/>
                  <a:pt x="531203" y="792996"/>
                </a:cubicBezTo>
                <a:cubicBezTo>
                  <a:pt x="495293" y="795298"/>
                  <a:pt x="459843" y="795759"/>
                  <a:pt x="423932" y="792536"/>
                </a:cubicBezTo>
                <a:cubicBezTo>
                  <a:pt x="411502" y="791615"/>
                  <a:pt x="409200" y="786551"/>
                  <a:pt x="411962" y="775502"/>
                </a:cubicBezTo>
                <a:cubicBezTo>
                  <a:pt x="420709" y="738210"/>
                  <a:pt x="428536" y="701379"/>
                  <a:pt x="436823" y="664087"/>
                </a:cubicBezTo>
                <a:cubicBezTo>
                  <a:pt x="441427" y="644290"/>
                  <a:pt x="440506" y="643369"/>
                  <a:pt x="419789" y="643369"/>
                </a:cubicBezTo>
                <a:cubicBezTo>
                  <a:pt x="314358" y="643369"/>
                  <a:pt x="208929" y="643369"/>
                  <a:pt x="103039" y="643369"/>
                </a:cubicBezTo>
                <a:cubicBezTo>
                  <a:pt x="41347" y="643369"/>
                  <a:pt x="-6994" y="589964"/>
                  <a:pt x="832" y="528732"/>
                </a:cubicBezTo>
                <a:cubicBezTo>
                  <a:pt x="20168" y="372199"/>
                  <a:pt x="40426" y="216127"/>
                  <a:pt x="60683" y="59594"/>
                </a:cubicBezTo>
                <a:cubicBezTo>
                  <a:pt x="65287" y="24144"/>
                  <a:pt x="93371" y="664"/>
                  <a:pt x="130202" y="204"/>
                </a:cubicBezTo>
                <a:close/>
              </a:path>
            </a:pathLst>
          </a:custGeom>
          <a:solidFill>
            <a:schemeClr val="accent3"/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10">
            <a:extLst>
              <a:ext uri="{FF2B5EF4-FFF2-40B4-BE49-F238E27FC236}">
                <a16:creationId xmlns:a16="http://schemas.microsoft.com/office/drawing/2014/main" id="{F6F7ACBD-9EE8-408A-86A6-8BDE02502288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0" y="4965681"/>
            <a:ext cx="3001168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1">
            <a:extLst>
              <a:ext uri="{FF2B5EF4-FFF2-40B4-BE49-F238E27FC236}">
                <a16:creationId xmlns:a16="http://schemas.microsoft.com/office/drawing/2014/main" id="{B57986E8-B5F8-4D2E-BD6F-A011030CC6EC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3164910" y="4587718"/>
            <a:ext cx="1647549" cy="377963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>
            <a:extLst>
              <a:ext uri="{FF2B5EF4-FFF2-40B4-BE49-F238E27FC236}">
                <a16:creationId xmlns:a16="http://schemas.microsoft.com/office/drawing/2014/main" id="{98C07ECE-7D97-48FF-ABE9-BC42D8838CC3}"/>
              </a:ext>
            </a:extLst>
          </p:cNvPr>
          <p:cNvCxnSpPr>
            <a:cxnSpLocks/>
            <a:stCxn id="30" idx="6"/>
            <a:endCxn id="10" idx="2"/>
          </p:cNvCxnSpPr>
          <p:nvPr/>
        </p:nvCxnSpPr>
        <p:spPr>
          <a:xfrm flipV="1">
            <a:off x="7536050" y="3725000"/>
            <a:ext cx="2009475" cy="35148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5">
            <a:extLst>
              <a:ext uri="{FF2B5EF4-FFF2-40B4-BE49-F238E27FC236}">
                <a16:creationId xmlns:a16="http://schemas.microsoft.com/office/drawing/2014/main" id="{A35C8763-5068-4D38-B64A-9CB17F032D2E}"/>
              </a:ext>
            </a:extLst>
          </p:cNvPr>
          <p:cNvCxnSpPr>
            <a:cxnSpLocks/>
          </p:cNvCxnSpPr>
          <p:nvPr/>
        </p:nvCxnSpPr>
        <p:spPr>
          <a:xfrm flipV="1">
            <a:off x="9709267" y="2179789"/>
            <a:ext cx="1361375" cy="52509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6">
            <a:extLst>
              <a:ext uri="{FF2B5EF4-FFF2-40B4-BE49-F238E27FC236}">
                <a16:creationId xmlns:a16="http://schemas.microsoft.com/office/drawing/2014/main" id="{C0489F4A-4F4C-4BAE-A60C-E6B39B1A5590}"/>
              </a:ext>
            </a:extLst>
          </p:cNvPr>
          <p:cNvCxnSpPr>
            <a:cxnSpLocks/>
            <a:stCxn id="10" idx="7"/>
          </p:cNvCxnSpPr>
          <p:nvPr/>
        </p:nvCxnSpPr>
        <p:spPr>
          <a:xfrm flipV="1">
            <a:off x="9685288" y="2704888"/>
            <a:ext cx="23979" cy="96222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17">
            <a:extLst>
              <a:ext uri="{FF2B5EF4-FFF2-40B4-BE49-F238E27FC236}">
                <a16:creationId xmlns:a16="http://schemas.microsoft.com/office/drawing/2014/main" id="{F4504BE0-6264-485D-A911-7EB05D38256C}"/>
              </a:ext>
            </a:extLst>
          </p:cNvPr>
          <p:cNvSpPr/>
          <p:nvPr/>
        </p:nvSpPr>
        <p:spPr>
          <a:xfrm>
            <a:off x="3001168" y="4883810"/>
            <a:ext cx="163742" cy="163742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18">
            <a:extLst>
              <a:ext uri="{FF2B5EF4-FFF2-40B4-BE49-F238E27FC236}">
                <a16:creationId xmlns:a16="http://schemas.microsoft.com/office/drawing/2014/main" id="{D3229603-FF1F-48DC-9A4F-6A952625ACAE}"/>
              </a:ext>
            </a:extLst>
          </p:cNvPr>
          <p:cNvSpPr/>
          <p:nvPr/>
        </p:nvSpPr>
        <p:spPr>
          <a:xfrm>
            <a:off x="4788480" y="4447955"/>
            <a:ext cx="163742" cy="163742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21">
            <a:extLst>
              <a:ext uri="{FF2B5EF4-FFF2-40B4-BE49-F238E27FC236}">
                <a16:creationId xmlns:a16="http://schemas.microsoft.com/office/drawing/2014/main" id="{6BD9DA1A-2EC7-4E93-B06A-47778499C743}"/>
              </a:ext>
            </a:extLst>
          </p:cNvPr>
          <p:cNvSpPr/>
          <p:nvPr/>
        </p:nvSpPr>
        <p:spPr>
          <a:xfrm>
            <a:off x="9545525" y="3643129"/>
            <a:ext cx="163742" cy="163742"/>
          </a:xfrm>
          <a:prstGeom prst="ellipse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2D5D07-4B86-4744-B66B-2563A1513955}"/>
              </a:ext>
            </a:extLst>
          </p:cNvPr>
          <p:cNvSpPr txBox="1"/>
          <p:nvPr/>
        </p:nvSpPr>
        <p:spPr>
          <a:xfrm>
            <a:off x="4040722" y="3806871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CBF54D-8F43-45E6-B44C-543CC2918049}"/>
              </a:ext>
            </a:extLst>
          </p:cNvPr>
          <p:cNvSpPr txBox="1"/>
          <p:nvPr/>
        </p:nvSpPr>
        <p:spPr>
          <a:xfrm>
            <a:off x="7051379" y="4244003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B2294B-462E-4305-BB5E-E4A22E4AB235}"/>
              </a:ext>
            </a:extLst>
          </p:cNvPr>
          <p:cNvSpPr txBox="1"/>
          <p:nvPr/>
        </p:nvSpPr>
        <p:spPr>
          <a:xfrm>
            <a:off x="9255143" y="3945051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4" name="Group 30">
            <a:extLst>
              <a:ext uri="{FF2B5EF4-FFF2-40B4-BE49-F238E27FC236}">
                <a16:creationId xmlns:a16="http://schemas.microsoft.com/office/drawing/2014/main" id="{8CF243AB-5338-4E96-8C82-631DB4CD37DB}"/>
              </a:ext>
            </a:extLst>
          </p:cNvPr>
          <p:cNvGrpSpPr/>
          <p:nvPr/>
        </p:nvGrpSpPr>
        <p:grpSpPr>
          <a:xfrm>
            <a:off x="2249229" y="3507246"/>
            <a:ext cx="1731699" cy="929990"/>
            <a:chOff x="993672" y="3632214"/>
            <a:chExt cx="1989414" cy="92999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E2F9B4-771B-4B83-94A8-69C7CD0C7D4B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57A637C-18BE-42BB-AC1F-6042DB66ED12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33">
            <a:extLst>
              <a:ext uri="{FF2B5EF4-FFF2-40B4-BE49-F238E27FC236}">
                <a16:creationId xmlns:a16="http://schemas.microsoft.com/office/drawing/2014/main" id="{2C3326AD-371D-471E-9270-5AAF78F5B9A3}"/>
              </a:ext>
            </a:extLst>
          </p:cNvPr>
          <p:cNvGrpSpPr/>
          <p:nvPr/>
        </p:nvGrpSpPr>
        <p:grpSpPr>
          <a:xfrm>
            <a:off x="6978078" y="4965681"/>
            <a:ext cx="1731699" cy="929990"/>
            <a:chOff x="993672" y="3632214"/>
            <a:chExt cx="1989414" cy="92999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2E437D-B8F0-4D07-9559-A961F37D8675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08BCB49-0D14-4C21-8ACF-E02551D1E5A6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39">
            <a:extLst>
              <a:ext uri="{FF2B5EF4-FFF2-40B4-BE49-F238E27FC236}">
                <a16:creationId xmlns:a16="http://schemas.microsoft.com/office/drawing/2014/main" id="{1CB4C36B-13D6-437F-9C22-2BE592FE3455}"/>
              </a:ext>
            </a:extLst>
          </p:cNvPr>
          <p:cNvGrpSpPr/>
          <p:nvPr/>
        </p:nvGrpSpPr>
        <p:grpSpPr>
          <a:xfrm>
            <a:off x="9338943" y="4509515"/>
            <a:ext cx="1731699" cy="929990"/>
            <a:chOff x="993672" y="3632214"/>
            <a:chExt cx="1989414" cy="92999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E899DF8-9B69-4F85-A221-F65A48E2E835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34944AD-2D6B-4236-B6D8-40B27CE3EBF9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7362D22-8B2A-4A92-B123-808009E71E3C}"/>
              </a:ext>
            </a:extLst>
          </p:cNvPr>
          <p:cNvSpPr txBox="1"/>
          <p:nvPr/>
        </p:nvSpPr>
        <p:spPr>
          <a:xfrm>
            <a:off x="2672046" y="5321942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4" name="Group 30">
            <a:extLst>
              <a:ext uri="{FF2B5EF4-FFF2-40B4-BE49-F238E27FC236}">
                <a16:creationId xmlns:a16="http://schemas.microsoft.com/office/drawing/2014/main" id="{D9AC399B-DEAB-4CC5-B77E-230F9D0861F6}"/>
              </a:ext>
            </a:extLst>
          </p:cNvPr>
          <p:cNvGrpSpPr/>
          <p:nvPr/>
        </p:nvGrpSpPr>
        <p:grpSpPr>
          <a:xfrm>
            <a:off x="880553" y="5149334"/>
            <a:ext cx="1731699" cy="929990"/>
            <a:chOff x="993672" y="3632214"/>
            <a:chExt cx="1989414" cy="92999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82E4EB5-F9CC-4F54-9EA8-62FD9BAE22BA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B83CFA6-B4B3-46C9-9B5D-9DB35BB6CEBC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27" name="Straight Connector 15">
            <a:extLst>
              <a:ext uri="{FF2B5EF4-FFF2-40B4-BE49-F238E27FC236}">
                <a16:creationId xmlns:a16="http://schemas.microsoft.com/office/drawing/2014/main" id="{A95D20E1-26E6-4114-839B-D67EACAD43E9}"/>
              </a:ext>
            </a:extLst>
          </p:cNvPr>
          <p:cNvCxnSpPr>
            <a:cxnSpLocks/>
          </p:cNvCxnSpPr>
          <p:nvPr/>
        </p:nvCxnSpPr>
        <p:spPr>
          <a:xfrm flipH="1">
            <a:off x="11058652" y="839265"/>
            <a:ext cx="23979" cy="1370692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1">
            <a:extLst>
              <a:ext uri="{FF2B5EF4-FFF2-40B4-BE49-F238E27FC236}">
                <a16:creationId xmlns:a16="http://schemas.microsoft.com/office/drawing/2014/main" id="{1A268E53-27B9-464E-AAA7-8AC1DBAB78F4}"/>
              </a:ext>
            </a:extLst>
          </p:cNvPr>
          <p:cNvCxnSpPr>
            <a:cxnSpLocks/>
          </p:cNvCxnSpPr>
          <p:nvPr/>
        </p:nvCxnSpPr>
        <p:spPr>
          <a:xfrm flipV="1">
            <a:off x="10626869" y="840961"/>
            <a:ext cx="455940" cy="43856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1">
            <a:extLst>
              <a:ext uri="{FF2B5EF4-FFF2-40B4-BE49-F238E27FC236}">
                <a16:creationId xmlns:a16="http://schemas.microsoft.com/office/drawing/2014/main" id="{7655ED33-727D-4FB8-8875-5379FF0F117D}"/>
              </a:ext>
            </a:extLst>
          </p:cNvPr>
          <p:cNvCxnSpPr>
            <a:cxnSpLocks/>
          </p:cNvCxnSpPr>
          <p:nvPr/>
        </p:nvCxnSpPr>
        <p:spPr>
          <a:xfrm flipH="1" flipV="1">
            <a:off x="11064526" y="839265"/>
            <a:ext cx="433376" cy="416858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19">
            <a:extLst>
              <a:ext uri="{FF2B5EF4-FFF2-40B4-BE49-F238E27FC236}">
                <a16:creationId xmlns:a16="http://schemas.microsoft.com/office/drawing/2014/main" id="{F67397C8-F9A2-48EB-A7E2-AD15D1360B67}"/>
              </a:ext>
            </a:extLst>
          </p:cNvPr>
          <p:cNvSpPr/>
          <p:nvPr/>
        </p:nvSpPr>
        <p:spPr>
          <a:xfrm>
            <a:off x="7372308" y="3994618"/>
            <a:ext cx="163742" cy="163742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1" name="그룹 94">
            <a:extLst>
              <a:ext uri="{FF2B5EF4-FFF2-40B4-BE49-F238E27FC236}">
                <a16:creationId xmlns:a16="http://schemas.microsoft.com/office/drawing/2014/main" id="{0A88242C-0F98-4843-887C-FE146ADB3C88}"/>
              </a:ext>
            </a:extLst>
          </p:cNvPr>
          <p:cNvGrpSpPr/>
          <p:nvPr/>
        </p:nvGrpSpPr>
        <p:grpSpPr>
          <a:xfrm>
            <a:off x="4428445" y="1653940"/>
            <a:ext cx="3446039" cy="2794015"/>
            <a:chOff x="4428445" y="1653940"/>
            <a:chExt cx="3446039" cy="2794015"/>
          </a:xfrm>
        </p:grpSpPr>
        <p:cxnSp>
          <p:nvCxnSpPr>
            <p:cNvPr id="32" name="Straight Connector 12">
              <a:extLst>
                <a:ext uri="{FF2B5EF4-FFF2-40B4-BE49-F238E27FC236}">
                  <a16:creationId xmlns:a16="http://schemas.microsoft.com/office/drawing/2014/main" id="{66476627-0E58-4224-8C0F-982B4B157FE5}"/>
                </a:ext>
              </a:extLst>
            </p:cNvPr>
            <p:cNvCxnSpPr>
              <a:cxnSpLocks/>
            </p:cNvCxnSpPr>
            <p:nvPr/>
          </p:nvCxnSpPr>
          <p:spPr>
            <a:xfrm>
              <a:off x="4428445" y="3083840"/>
              <a:ext cx="441906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14">
              <a:extLst>
                <a:ext uri="{FF2B5EF4-FFF2-40B4-BE49-F238E27FC236}">
                  <a16:creationId xmlns:a16="http://schemas.microsoft.com/office/drawing/2014/main" id="{F78F3176-7D3F-44CF-876D-D2B5476A53D6}"/>
                </a:ext>
              </a:extLst>
            </p:cNvPr>
            <p:cNvCxnSpPr>
              <a:cxnSpLocks/>
              <a:endCxn id="9" idx="0"/>
            </p:cNvCxnSpPr>
            <p:nvPr/>
          </p:nvCxnSpPr>
          <p:spPr>
            <a:xfrm flipH="1">
              <a:off x="4870351" y="3051450"/>
              <a:ext cx="2036" cy="1396505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12">
              <a:extLst>
                <a:ext uri="{FF2B5EF4-FFF2-40B4-BE49-F238E27FC236}">
                  <a16:creationId xmlns:a16="http://schemas.microsoft.com/office/drawing/2014/main" id="{A20FEBF2-7067-43E2-97E6-370C2F144221}"/>
                </a:ext>
              </a:extLst>
            </p:cNvPr>
            <p:cNvCxnSpPr>
              <a:cxnSpLocks/>
            </p:cNvCxnSpPr>
            <p:nvPr/>
          </p:nvCxnSpPr>
          <p:spPr>
            <a:xfrm>
              <a:off x="7402022" y="3087232"/>
              <a:ext cx="441906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14">
              <a:extLst>
                <a:ext uri="{FF2B5EF4-FFF2-40B4-BE49-F238E27FC236}">
                  <a16:creationId xmlns:a16="http://schemas.microsoft.com/office/drawing/2014/main" id="{F3BDD85B-A4B7-4930-8E1D-2EF413D2EAFB}"/>
                </a:ext>
              </a:extLst>
            </p:cNvPr>
            <p:cNvCxnSpPr>
              <a:cxnSpLocks/>
              <a:endCxn id="30" idx="0"/>
            </p:cNvCxnSpPr>
            <p:nvPr/>
          </p:nvCxnSpPr>
          <p:spPr>
            <a:xfrm>
              <a:off x="7410620" y="3085536"/>
              <a:ext cx="43559" cy="909082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11">
              <a:extLst>
                <a:ext uri="{FF2B5EF4-FFF2-40B4-BE49-F238E27FC236}">
                  <a16:creationId xmlns:a16="http://schemas.microsoft.com/office/drawing/2014/main" id="{EB811ACF-279F-44C0-B582-1C554F00C267}"/>
                </a:ext>
              </a:extLst>
            </p:cNvPr>
            <p:cNvCxnSpPr>
              <a:cxnSpLocks/>
            </p:cNvCxnSpPr>
            <p:nvPr/>
          </p:nvCxnSpPr>
          <p:spPr>
            <a:xfrm>
              <a:off x="6881121" y="1653940"/>
              <a:ext cx="0" cy="73573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11">
              <a:extLst>
                <a:ext uri="{FF2B5EF4-FFF2-40B4-BE49-F238E27FC236}">
                  <a16:creationId xmlns:a16="http://schemas.microsoft.com/office/drawing/2014/main" id="{2E55AEBB-CC3F-42CF-B334-D66493978B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28445" y="1839083"/>
              <a:ext cx="1729391" cy="1244757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11">
              <a:extLst>
                <a:ext uri="{FF2B5EF4-FFF2-40B4-BE49-F238E27FC236}">
                  <a16:creationId xmlns:a16="http://schemas.microsoft.com/office/drawing/2014/main" id="{B5CD70FE-6341-4695-A41F-EBE0B57422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49199" y="2648081"/>
              <a:ext cx="625285" cy="43576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11">
              <a:extLst>
                <a:ext uri="{FF2B5EF4-FFF2-40B4-BE49-F238E27FC236}">
                  <a16:creationId xmlns:a16="http://schemas.microsoft.com/office/drawing/2014/main" id="{96732561-E17B-4218-A701-BBC011F99B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51669" y="1837388"/>
              <a:ext cx="733556" cy="53116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11">
              <a:extLst>
                <a:ext uri="{FF2B5EF4-FFF2-40B4-BE49-F238E27FC236}">
                  <a16:creationId xmlns:a16="http://schemas.microsoft.com/office/drawing/2014/main" id="{6F9B30E8-45B4-4DB9-862E-70D1EBD9C906}"/>
                </a:ext>
              </a:extLst>
            </p:cNvPr>
            <p:cNvCxnSpPr>
              <a:cxnSpLocks/>
            </p:cNvCxnSpPr>
            <p:nvPr/>
          </p:nvCxnSpPr>
          <p:spPr>
            <a:xfrm>
              <a:off x="7249199" y="1653940"/>
              <a:ext cx="0" cy="98863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12">
              <a:extLst>
                <a:ext uri="{FF2B5EF4-FFF2-40B4-BE49-F238E27FC236}">
                  <a16:creationId xmlns:a16="http://schemas.microsoft.com/office/drawing/2014/main" id="{FED39295-32F7-4559-9B9A-0CF7059ECE9A}"/>
                </a:ext>
              </a:extLst>
            </p:cNvPr>
            <p:cNvCxnSpPr>
              <a:cxnSpLocks/>
            </p:cNvCxnSpPr>
            <p:nvPr/>
          </p:nvCxnSpPr>
          <p:spPr>
            <a:xfrm>
              <a:off x="6870101" y="1653940"/>
              <a:ext cx="379098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그룹 93">
            <a:extLst>
              <a:ext uri="{FF2B5EF4-FFF2-40B4-BE49-F238E27FC236}">
                <a16:creationId xmlns:a16="http://schemas.microsoft.com/office/drawing/2014/main" id="{1763F209-DC69-44A0-A932-F71E85630306}"/>
              </a:ext>
            </a:extLst>
          </p:cNvPr>
          <p:cNvGrpSpPr/>
          <p:nvPr/>
        </p:nvGrpSpPr>
        <p:grpSpPr>
          <a:xfrm>
            <a:off x="6274838" y="2909422"/>
            <a:ext cx="837477" cy="850987"/>
            <a:chOff x="5951998" y="2924697"/>
            <a:chExt cx="1104830" cy="1122653"/>
          </a:xfrm>
        </p:grpSpPr>
        <p:sp>
          <p:nvSpPr>
            <p:cNvPr id="43" name="직사각형 79">
              <a:extLst>
                <a:ext uri="{FF2B5EF4-FFF2-40B4-BE49-F238E27FC236}">
                  <a16:creationId xmlns:a16="http://schemas.microsoft.com/office/drawing/2014/main" id="{66A932D3-0891-495C-BB50-0866E9E1C823}"/>
                </a:ext>
              </a:extLst>
            </p:cNvPr>
            <p:cNvSpPr/>
            <p:nvPr/>
          </p:nvSpPr>
          <p:spPr>
            <a:xfrm>
              <a:off x="5951998" y="2924697"/>
              <a:ext cx="512891" cy="512891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4" name="직사각형 90">
              <a:extLst>
                <a:ext uri="{FF2B5EF4-FFF2-40B4-BE49-F238E27FC236}">
                  <a16:creationId xmlns:a16="http://schemas.microsoft.com/office/drawing/2014/main" id="{A7173DA6-7FBE-4AE2-8BDC-A1C281F5AB1D}"/>
                </a:ext>
              </a:extLst>
            </p:cNvPr>
            <p:cNvSpPr/>
            <p:nvPr/>
          </p:nvSpPr>
          <p:spPr>
            <a:xfrm>
              <a:off x="6543937" y="2924697"/>
              <a:ext cx="512891" cy="512891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91">
              <a:extLst>
                <a:ext uri="{FF2B5EF4-FFF2-40B4-BE49-F238E27FC236}">
                  <a16:creationId xmlns:a16="http://schemas.microsoft.com/office/drawing/2014/main" id="{0747EC54-0B0C-4FF4-A792-2E36369FEABC}"/>
                </a:ext>
              </a:extLst>
            </p:cNvPr>
            <p:cNvSpPr/>
            <p:nvPr/>
          </p:nvSpPr>
          <p:spPr>
            <a:xfrm>
              <a:off x="5951998" y="3534459"/>
              <a:ext cx="512891" cy="512891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6" name="직사각형 92">
              <a:extLst>
                <a:ext uri="{FF2B5EF4-FFF2-40B4-BE49-F238E27FC236}">
                  <a16:creationId xmlns:a16="http://schemas.microsoft.com/office/drawing/2014/main" id="{E82DE9F9-45F1-41C1-BCBA-619A0BAF467E}"/>
                </a:ext>
              </a:extLst>
            </p:cNvPr>
            <p:cNvSpPr/>
            <p:nvPr/>
          </p:nvSpPr>
          <p:spPr>
            <a:xfrm>
              <a:off x="6543937" y="3534459"/>
              <a:ext cx="512891" cy="512891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5">
            <a:extLst>
              <a:ext uri="{FF2B5EF4-FFF2-40B4-BE49-F238E27FC236}">
                <a16:creationId xmlns:a16="http://schemas.microsoft.com/office/drawing/2014/main" id="{ABAB7C64-F3BD-469B-9848-63CC525A0A74}"/>
              </a:ext>
            </a:extLst>
          </p:cNvPr>
          <p:cNvGrpSpPr/>
          <p:nvPr/>
        </p:nvGrpSpPr>
        <p:grpSpPr>
          <a:xfrm>
            <a:off x="6870873" y="4743011"/>
            <a:ext cx="4791807" cy="1862048"/>
            <a:chOff x="4651035" y="1734907"/>
            <a:chExt cx="4791807" cy="186204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6BB232-EAFE-4D57-BCB4-68B77CEFBB91}"/>
                </a:ext>
              </a:extLst>
            </p:cNvPr>
            <p:cNvSpPr txBox="1"/>
            <p:nvPr/>
          </p:nvSpPr>
          <p:spPr>
            <a:xfrm>
              <a:off x="5611985" y="1923770"/>
              <a:ext cx="38308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b="1" dirty="0">
                  <a:solidFill>
                    <a:schemeClr val="accent2"/>
                  </a:solidFill>
                  <a:cs typeface="Arial" pitchFamily="34" charset="0"/>
                </a:rPr>
                <a:t>WESOME</a:t>
              </a:r>
              <a:endParaRPr lang="en-US" altLang="ko-KR" sz="6000" b="1" dirty="0">
                <a:solidFill>
                  <a:schemeClr val="accent2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BD10068-1FC2-4F34-B982-D059625FFAFC}"/>
                </a:ext>
              </a:extLst>
            </p:cNvPr>
            <p:cNvSpPr txBox="1"/>
            <p:nvPr/>
          </p:nvSpPr>
          <p:spPr>
            <a:xfrm>
              <a:off x="5666752" y="2712066"/>
              <a:ext cx="377608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3600" b="1" dirty="0">
                  <a:solidFill>
                    <a:schemeClr val="accent4"/>
                  </a:solidFill>
                  <a:cs typeface="Arial" pitchFamily="34" charset="0"/>
                </a:rPr>
                <a:t>PRESENTATION </a:t>
              </a:r>
              <a:endParaRPr lang="ko-KR" altLang="en-US" sz="36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8544775-040D-420F-ADA7-36CD1D917F93}"/>
                </a:ext>
              </a:extLst>
            </p:cNvPr>
            <p:cNvSpPr txBox="1"/>
            <p:nvPr/>
          </p:nvSpPr>
          <p:spPr>
            <a:xfrm>
              <a:off x="4651035" y="1734907"/>
              <a:ext cx="1021196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500" b="1" dirty="0">
                  <a:solidFill>
                    <a:schemeClr val="accent2"/>
                  </a:solidFill>
                  <a:cs typeface="Arial" pitchFamily="34" charset="0"/>
                </a:rPr>
                <a:t>A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F2542C8-EBD2-458C-A4B8-5CCED118D2DB}"/>
              </a:ext>
            </a:extLst>
          </p:cNvPr>
          <p:cNvSpPr txBox="1"/>
          <p:nvPr/>
        </p:nvSpPr>
        <p:spPr>
          <a:xfrm>
            <a:off x="7426361" y="1332316"/>
            <a:ext cx="2958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i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i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C668F9-B672-4E47-8A6A-D4CE3E77857C}"/>
              </a:ext>
            </a:extLst>
          </p:cNvPr>
          <p:cNvSpPr txBox="1"/>
          <p:nvPr/>
        </p:nvSpPr>
        <p:spPr>
          <a:xfrm>
            <a:off x="7581485" y="453734"/>
            <a:ext cx="29582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i="1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i="1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i="1" dirty="0">
                <a:solidFill>
                  <a:schemeClr val="accent1"/>
                </a:solidFill>
                <a:cs typeface="Arial" pitchFamily="34" charset="0"/>
              </a:rPr>
              <a:t>DOLOR SIT AMET </a:t>
            </a:r>
            <a:endParaRPr lang="ko-KR" altLang="en-US" sz="2400" i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Rectangle 31">
            <a:extLst>
              <a:ext uri="{FF2B5EF4-FFF2-40B4-BE49-F238E27FC236}">
                <a16:creationId xmlns:a16="http://schemas.microsoft.com/office/drawing/2014/main" id="{69494615-CBCF-41D5-96EC-522D81BD0E77}"/>
              </a:ext>
            </a:extLst>
          </p:cNvPr>
          <p:cNvSpPr/>
          <p:nvPr/>
        </p:nvSpPr>
        <p:spPr>
          <a:xfrm>
            <a:off x="7271239" y="1841566"/>
            <a:ext cx="2958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i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E1F58C-533C-4CD5-A5E2-7936AB1B5925}"/>
              </a:ext>
            </a:extLst>
          </p:cNvPr>
          <p:cNvSpPr txBox="1"/>
          <p:nvPr/>
        </p:nvSpPr>
        <p:spPr>
          <a:xfrm>
            <a:off x="7271239" y="3181458"/>
            <a:ext cx="43914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496EF2A-F185-470F-AE63-5037921340F9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4F4E9D4E-A225-4F76-BE66-1F73FC3F6505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56972474-8516-4AAF-BC60-9ACBF6A2768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3D83002A-587D-48CA-99F0-5970D6FEA368}"/>
              </a:ext>
            </a:extLst>
          </p:cNvPr>
          <p:cNvGrpSpPr/>
          <p:nvPr/>
        </p:nvGrpSpPr>
        <p:grpSpPr>
          <a:xfrm>
            <a:off x="4706575" y="2489524"/>
            <a:ext cx="2696077" cy="2696074"/>
            <a:chOff x="4575624" y="1897856"/>
            <a:chExt cx="3026664" cy="3026664"/>
          </a:xfrm>
        </p:grpSpPr>
        <p:sp>
          <p:nvSpPr>
            <p:cNvPr id="4" name="Freeform: Shape 2">
              <a:extLst>
                <a:ext uri="{FF2B5EF4-FFF2-40B4-BE49-F238E27FC236}">
                  <a16:creationId xmlns:a16="http://schemas.microsoft.com/office/drawing/2014/main" id="{9EE6E4F4-6E3A-4F69-8455-C4C2C2697C5F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3">
              <a:extLst>
                <a:ext uri="{FF2B5EF4-FFF2-40B4-BE49-F238E27FC236}">
                  <a16:creationId xmlns:a16="http://schemas.microsoft.com/office/drawing/2014/main" id="{D6556B0A-B101-48D6-A44B-BE7EC6D8A3D1}"/>
                </a:ext>
              </a:extLst>
            </p:cNvPr>
            <p:cNvSpPr/>
            <p:nvPr/>
          </p:nvSpPr>
          <p:spPr>
            <a:xfrm>
              <a:off x="4608248" y="1926412"/>
              <a:ext cx="2964810" cy="2900300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6" name="Chart 4">
            <a:extLst>
              <a:ext uri="{FF2B5EF4-FFF2-40B4-BE49-F238E27FC236}">
                <a16:creationId xmlns:a16="http://schemas.microsoft.com/office/drawing/2014/main" id="{EB9C6D26-8DF7-4B4C-B453-0362E749DF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0642134"/>
              </p:ext>
            </p:extLst>
          </p:nvPr>
        </p:nvGraphicFramePr>
        <p:xfrm>
          <a:off x="2619915" y="1594426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5021BFC-C892-4F64-A03F-496D03557045}"/>
              </a:ext>
            </a:extLst>
          </p:cNvPr>
          <p:cNvSpPr txBox="1"/>
          <p:nvPr/>
        </p:nvSpPr>
        <p:spPr>
          <a:xfrm>
            <a:off x="2910616" y="2156618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</a:rPr>
              <a:t>43%</a:t>
            </a:r>
            <a:endParaRPr lang="ko-KR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1075B4-6879-4772-BFE1-EE61F4EF284A}"/>
              </a:ext>
            </a:extLst>
          </p:cNvPr>
          <p:cNvSpPr txBox="1"/>
          <p:nvPr/>
        </p:nvSpPr>
        <p:spPr>
          <a:xfrm>
            <a:off x="7987340" y="4728685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</a:rPr>
              <a:t>92%</a:t>
            </a:r>
            <a:endParaRPr lang="ko-KR" altLang="en-US" sz="3200" b="1" dirty="0">
              <a:solidFill>
                <a:schemeClr val="accent4"/>
              </a:solidFill>
            </a:endParaRPr>
          </a:p>
        </p:txBody>
      </p:sp>
      <p:graphicFrame>
        <p:nvGraphicFramePr>
          <p:cNvPr id="9" name="Chart 7">
            <a:extLst>
              <a:ext uri="{FF2B5EF4-FFF2-40B4-BE49-F238E27FC236}">
                <a16:creationId xmlns:a16="http://schemas.microsoft.com/office/drawing/2014/main" id="{F0B65B06-4BB1-4EDB-9E1B-2CB74F6161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5254613"/>
              </p:ext>
            </p:extLst>
          </p:nvPr>
        </p:nvGraphicFramePr>
        <p:xfrm>
          <a:off x="7696639" y="4166493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E3858FF-940D-4F69-A44E-73222AA312E7}"/>
              </a:ext>
            </a:extLst>
          </p:cNvPr>
          <p:cNvSpPr txBox="1"/>
          <p:nvPr/>
        </p:nvSpPr>
        <p:spPr>
          <a:xfrm>
            <a:off x="2910616" y="4728685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</a:rPr>
              <a:t>65%</a:t>
            </a:r>
            <a:endParaRPr lang="ko-KR" altLang="en-US" sz="3200" b="1" dirty="0">
              <a:solidFill>
                <a:schemeClr val="accent2"/>
              </a:solidFill>
            </a:endParaRPr>
          </a:p>
        </p:txBody>
      </p:sp>
      <p:graphicFrame>
        <p:nvGraphicFramePr>
          <p:cNvPr id="11" name="Chart 9">
            <a:extLst>
              <a:ext uri="{FF2B5EF4-FFF2-40B4-BE49-F238E27FC236}">
                <a16:creationId xmlns:a16="http://schemas.microsoft.com/office/drawing/2014/main" id="{EFC52CE5-D34C-4215-9E15-4DFC2E1561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3203822"/>
              </p:ext>
            </p:extLst>
          </p:nvPr>
        </p:nvGraphicFramePr>
        <p:xfrm>
          <a:off x="2619915" y="4166493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8693AD5-268B-4F0F-B32D-527AD5132423}"/>
              </a:ext>
            </a:extLst>
          </p:cNvPr>
          <p:cNvSpPr txBox="1"/>
          <p:nvPr/>
        </p:nvSpPr>
        <p:spPr>
          <a:xfrm>
            <a:off x="7987340" y="2156618"/>
            <a:ext cx="12112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</a:rPr>
              <a:t>76%</a:t>
            </a:r>
            <a:endParaRPr lang="ko-KR" altLang="en-US" sz="3200" b="1" dirty="0">
              <a:solidFill>
                <a:schemeClr val="accent3"/>
              </a:solidFill>
            </a:endParaRPr>
          </a:p>
        </p:txBody>
      </p:sp>
      <p:graphicFrame>
        <p:nvGraphicFramePr>
          <p:cNvPr id="13" name="Chart 11">
            <a:extLst>
              <a:ext uri="{FF2B5EF4-FFF2-40B4-BE49-F238E27FC236}">
                <a16:creationId xmlns:a16="http://schemas.microsoft.com/office/drawing/2014/main" id="{74465E34-2112-4D8D-A008-96B672E9CC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6571630"/>
              </p:ext>
            </p:extLst>
          </p:nvPr>
        </p:nvGraphicFramePr>
        <p:xfrm>
          <a:off x="7696639" y="1594426"/>
          <a:ext cx="1792673" cy="168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4" name="Group 12">
            <a:extLst>
              <a:ext uri="{FF2B5EF4-FFF2-40B4-BE49-F238E27FC236}">
                <a16:creationId xmlns:a16="http://schemas.microsoft.com/office/drawing/2014/main" id="{66A9BB0F-B9F8-4155-AE4E-D702EEAD889C}"/>
              </a:ext>
            </a:extLst>
          </p:cNvPr>
          <p:cNvGrpSpPr/>
          <p:nvPr/>
        </p:nvGrpSpPr>
        <p:grpSpPr>
          <a:xfrm>
            <a:off x="9572085" y="1883919"/>
            <a:ext cx="2120562" cy="1130171"/>
            <a:chOff x="6565695" y="2005884"/>
            <a:chExt cx="2055606" cy="113017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35ED828-13F0-4717-A1EC-0819ED23DA61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FBDF8EE-888D-43C7-B3AF-95EE984848AB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5">
            <a:extLst>
              <a:ext uri="{FF2B5EF4-FFF2-40B4-BE49-F238E27FC236}">
                <a16:creationId xmlns:a16="http://schemas.microsoft.com/office/drawing/2014/main" id="{25B0A99D-511E-434E-AACB-E2A7846694C0}"/>
              </a:ext>
            </a:extLst>
          </p:cNvPr>
          <p:cNvGrpSpPr/>
          <p:nvPr/>
        </p:nvGrpSpPr>
        <p:grpSpPr>
          <a:xfrm>
            <a:off x="9572085" y="4455986"/>
            <a:ext cx="2120562" cy="1130171"/>
            <a:chOff x="6565695" y="2005884"/>
            <a:chExt cx="2055606" cy="113017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501FC90-F7FC-497D-B6C2-CCC511D633E2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191117F-FE16-4697-BC5E-A03C01505983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8">
            <a:extLst>
              <a:ext uri="{FF2B5EF4-FFF2-40B4-BE49-F238E27FC236}">
                <a16:creationId xmlns:a16="http://schemas.microsoft.com/office/drawing/2014/main" id="{2EE48B6C-ACBD-4CAD-A4EB-19B088A3B16C}"/>
              </a:ext>
            </a:extLst>
          </p:cNvPr>
          <p:cNvGrpSpPr/>
          <p:nvPr/>
        </p:nvGrpSpPr>
        <p:grpSpPr>
          <a:xfrm>
            <a:off x="398413" y="1883919"/>
            <a:ext cx="2120562" cy="1130171"/>
            <a:chOff x="6565695" y="2005884"/>
            <a:chExt cx="2055606" cy="113017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6A04781-36C3-49DC-8F6C-38BE349B6C08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EEF9844-7B23-401C-862E-59EE01B01CB1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1">
            <a:extLst>
              <a:ext uri="{FF2B5EF4-FFF2-40B4-BE49-F238E27FC236}">
                <a16:creationId xmlns:a16="http://schemas.microsoft.com/office/drawing/2014/main" id="{2A34E74B-C20B-4C34-9EBF-F3E3DC123734}"/>
              </a:ext>
            </a:extLst>
          </p:cNvPr>
          <p:cNvGrpSpPr/>
          <p:nvPr/>
        </p:nvGrpSpPr>
        <p:grpSpPr>
          <a:xfrm>
            <a:off x="398413" y="4455986"/>
            <a:ext cx="2120562" cy="1130171"/>
            <a:chOff x="6565695" y="2005884"/>
            <a:chExt cx="2055606" cy="113017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75D90B8-9A9A-4E37-A8CC-ACC1FEBF95FF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1F5FEFA-A4FD-4B0F-B81D-D3C0A3F90611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4">
            <a:extLst>
              <a:ext uri="{FF2B5EF4-FFF2-40B4-BE49-F238E27FC236}">
                <a16:creationId xmlns:a16="http://schemas.microsoft.com/office/drawing/2014/main" id="{2A9A1D6A-CDF1-4D55-9FFD-6CB587C0E72A}"/>
              </a:ext>
            </a:extLst>
          </p:cNvPr>
          <p:cNvGrpSpPr/>
          <p:nvPr/>
        </p:nvGrpSpPr>
        <p:grpSpPr>
          <a:xfrm>
            <a:off x="4291170" y="2117800"/>
            <a:ext cx="3512380" cy="3490822"/>
            <a:chOff x="4716619" y="2506936"/>
            <a:chExt cx="2827182" cy="2809830"/>
          </a:xfrm>
          <a:solidFill>
            <a:schemeClr val="accent6"/>
          </a:solidFill>
        </p:grpSpPr>
        <p:sp>
          <p:nvSpPr>
            <p:cNvPr id="27" name="Circle: Hollow 25">
              <a:extLst>
                <a:ext uri="{FF2B5EF4-FFF2-40B4-BE49-F238E27FC236}">
                  <a16:creationId xmlns:a16="http://schemas.microsoft.com/office/drawing/2014/main" id="{34371D9A-381A-40B7-8BC4-56C17E8115F7}"/>
                </a:ext>
              </a:extLst>
            </p:cNvPr>
            <p:cNvSpPr/>
            <p:nvPr/>
          </p:nvSpPr>
          <p:spPr>
            <a:xfrm>
              <a:off x="4762500" y="2533650"/>
              <a:ext cx="2743200" cy="2743200"/>
            </a:xfrm>
            <a:prstGeom prst="donut">
              <a:avLst>
                <a:gd name="adj" fmla="val 13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Oval 26">
              <a:extLst>
                <a:ext uri="{FF2B5EF4-FFF2-40B4-BE49-F238E27FC236}">
                  <a16:creationId xmlns:a16="http://schemas.microsoft.com/office/drawing/2014/main" id="{15C78AB2-303A-425B-9736-4C023D9E3CDA}"/>
                </a:ext>
              </a:extLst>
            </p:cNvPr>
            <p:cNvSpPr/>
            <p:nvPr/>
          </p:nvSpPr>
          <p:spPr>
            <a:xfrm>
              <a:off x="5076825" y="2930843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7">
              <a:extLst>
                <a:ext uri="{FF2B5EF4-FFF2-40B4-BE49-F238E27FC236}">
                  <a16:creationId xmlns:a16="http://schemas.microsoft.com/office/drawing/2014/main" id="{F9C1EF8E-D1AE-44EC-AA7E-F5E34B589C3A}"/>
                </a:ext>
              </a:extLst>
            </p:cNvPr>
            <p:cNvSpPr/>
            <p:nvPr/>
          </p:nvSpPr>
          <p:spPr>
            <a:xfrm>
              <a:off x="7090641" y="2921318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8">
              <a:extLst>
                <a:ext uri="{FF2B5EF4-FFF2-40B4-BE49-F238E27FC236}">
                  <a16:creationId xmlns:a16="http://schemas.microsoft.com/office/drawing/2014/main" id="{414F4F5C-B5F1-4018-A7B9-A5A70184197F}"/>
                </a:ext>
              </a:extLst>
            </p:cNvPr>
            <p:cNvSpPr/>
            <p:nvPr/>
          </p:nvSpPr>
          <p:spPr>
            <a:xfrm>
              <a:off x="7100166" y="4727953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id="{24AB59D4-DDB3-4940-B87D-917C65F77FA9}"/>
                </a:ext>
              </a:extLst>
            </p:cNvPr>
            <p:cNvSpPr/>
            <p:nvPr/>
          </p:nvSpPr>
          <p:spPr>
            <a:xfrm>
              <a:off x="5067300" y="4737478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0">
              <a:extLst>
                <a:ext uri="{FF2B5EF4-FFF2-40B4-BE49-F238E27FC236}">
                  <a16:creationId xmlns:a16="http://schemas.microsoft.com/office/drawing/2014/main" id="{A7F93391-09CA-4ED3-A0AE-28FF88D7013A}"/>
                </a:ext>
              </a:extLst>
            </p:cNvPr>
            <p:cNvSpPr/>
            <p:nvPr/>
          </p:nvSpPr>
          <p:spPr>
            <a:xfrm>
              <a:off x="6076950" y="5202466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1">
              <a:extLst>
                <a:ext uri="{FF2B5EF4-FFF2-40B4-BE49-F238E27FC236}">
                  <a16:creationId xmlns:a16="http://schemas.microsoft.com/office/drawing/2014/main" id="{D36E5BFA-C119-4758-9E31-5EE50CCCDB35}"/>
                </a:ext>
              </a:extLst>
            </p:cNvPr>
            <p:cNvSpPr/>
            <p:nvPr/>
          </p:nvSpPr>
          <p:spPr>
            <a:xfrm>
              <a:off x="6076950" y="2506936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2">
              <a:extLst>
                <a:ext uri="{FF2B5EF4-FFF2-40B4-BE49-F238E27FC236}">
                  <a16:creationId xmlns:a16="http://schemas.microsoft.com/office/drawing/2014/main" id="{83527A38-ACB2-40F2-8C8B-B7B5C29F33B6}"/>
                </a:ext>
              </a:extLst>
            </p:cNvPr>
            <p:cNvSpPr/>
            <p:nvPr/>
          </p:nvSpPr>
          <p:spPr>
            <a:xfrm>
              <a:off x="4716619" y="38481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3">
              <a:extLst>
                <a:ext uri="{FF2B5EF4-FFF2-40B4-BE49-F238E27FC236}">
                  <a16:creationId xmlns:a16="http://schemas.microsoft.com/office/drawing/2014/main" id="{E946EAB1-BA51-42CD-BC4C-77B24FFD4E1D}"/>
                </a:ext>
              </a:extLst>
            </p:cNvPr>
            <p:cNvSpPr/>
            <p:nvPr/>
          </p:nvSpPr>
          <p:spPr>
            <a:xfrm>
              <a:off x="7429501" y="38481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자유형: 도형 39">
            <a:extLst>
              <a:ext uri="{FF2B5EF4-FFF2-40B4-BE49-F238E27FC236}">
                <a16:creationId xmlns:a16="http://schemas.microsoft.com/office/drawing/2014/main" id="{563D9EE8-30E6-43F0-B3B1-B783E746DCB0}"/>
              </a:ext>
            </a:extLst>
          </p:cNvPr>
          <p:cNvSpPr/>
          <p:nvPr/>
        </p:nvSpPr>
        <p:spPr>
          <a:xfrm flipH="1">
            <a:off x="5088705" y="2891301"/>
            <a:ext cx="380863" cy="611816"/>
          </a:xfrm>
          <a:custGeom>
            <a:avLst/>
            <a:gdLst>
              <a:gd name="connsiteX0" fmla="*/ 2044559 w 4089117"/>
              <a:gd name="connsiteY0" fmla="*/ 828863 h 6568734"/>
              <a:gd name="connsiteX1" fmla="*/ 3233401 w 4089117"/>
              <a:gd name="connsiteY1" fmla="*/ 2017705 h 6568734"/>
              <a:gd name="connsiteX2" fmla="*/ 2044559 w 4089117"/>
              <a:gd name="connsiteY2" fmla="*/ 3206547 h 6568734"/>
              <a:gd name="connsiteX3" fmla="*/ 855717 w 4089117"/>
              <a:gd name="connsiteY3" fmla="*/ 2017705 h 6568734"/>
              <a:gd name="connsiteX4" fmla="*/ 2044559 w 4089117"/>
              <a:gd name="connsiteY4" fmla="*/ 828863 h 6568734"/>
              <a:gd name="connsiteX5" fmla="*/ 2044558 w 4089117"/>
              <a:gd name="connsiteY5" fmla="*/ 0 h 6568734"/>
              <a:gd name="connsiteX6" fmla="*/ 10556 w 4089117"/>
              <a:gd name="connsiteY6" fmla="*/ 1835514 h 6568734"/>
              <a:gd name="connsiteX7" fmla="*/ 298 w 4089117"/>
              <a:gd name="connsiteY7" fmla="*/ 2038661 h 6568734"/>
              <a:gd name="connsiteX8" fmla="*/ 3 w 4089117"/>
              <a:gd name="connsiteY8" fmla="*/ 2038661 h 6568734"/>
              <a:gd name="connsiteX9" fmla="*/ 235 w 4089117"/>
              <a:gd name="connsiteY9" fmla="*/ 2039895 h 6568734"/>
              <a:gd name="connsiteX10" fmla="*/ 0 w 4089117"/>
              <a:gd name="connsiteY10" fmla="*/ 2044558 h 6568734"/>
              <a:gd name="connsiteX11" fmla="*/ 201615 w 4089117"/>
              <a:gd name="connsiteY11" fmla="*/ 2930959 h 6568734"/>
              <a:gd name="connsiteX12" fmla="*/ 201834 w 4089117"/>
              <a:gd name="connsiteY12" fmla="*/ 2931374 h 6568734"/>
              <a:gd name="connsiteX13" fmla="*/ 205714 w 4089117"/>
              <a:gd name="connsiteY13" fmla="*/ 2941015 h 6568734"/>
              <a:gd name="connsiteX14" fmla="*/ 450469 w 4089117"/>
              <a:gd name="connsiteY14" fmla="*/ 3397990 h 6568734"/>
              <a:gd name="connsiteX15" fmla="*/ 909305 w 4089117"/>
              <a:gd name="connsiteY15" fmla="*/ 4124041 h 6568734"/>
              <a:gd name="connsiteX16" fmla="*/ 1080482 w 4089117"/>
              <a:gd name="connsiteY16" fmla="*/ 4417422 h 6568734"/>
              <a:gd name="connsiteX17" fmla="*/ 1282092 w 4089117"/>
              <a:gd name="connsiteY17" fmla="*/ 4812712 h 6568734"/>
              <a:gd name="connsiteX18" fmla="*/ 2042031 w 4089117"/>
              <a:gd name="connsiteY18" fmla="*/ 6568734 h 6568734"/>
              <a:gd name="connsiteX19" fmla="*/ 2043295 w 4089117"/>
              <a:gd name="connsiteY19" fmla="*/ 6565113 h 6568734"/>
              <a:gd name="connsiteX20" fmla="*/ 2044559 w 4089117"/>
              <a:gd name="connsiteY20" fmla="*/ 6568734 h 6568734"/>
              <a:gd name="connsiteX21" fmla="*/ 2185476 w 4089117"/>
              <a:gd name="connsiteY21" fmla="*/ 6157750 h 6568734"/>
              <a:gd name="connsiteX22" fmla="*/ 3641288 w 4089117"/>
              <a:gd name="connsiteY22" fmla="*/ 3383187 h 6568734"/>
              <a:gd name="connsiteX23" fmla="*/ 4089116 w 4089117"/>
              <a:gd name="connsiteY23" fmla="*/ 2044558 h 6568734"/>
              <a:gd name="connsiteX24" fmla="*/ 4088888 w 4089117"/>
              <a:gd name="connsiteY24" fmla="*/ 2040047 h 6568734"/>
              <a:gd name="connsiteX25" fmla="*/ 4089117 w 4089117"/>
              <a:gd name="connsiteY25" fmla="*/ 2038661 h 6568734"/>
              <a:gd name="connsiteX26" fmla="*/ 4088818 w 4089117"/>
              <a:gd name="connsiteY26" fmla="*/ 2038661 h 6568734"/>
              <a:gd name="connsiteX27" fmla="*/ 4078560 w 4089117"/>
              <a:gd name="connsiteY27" fmla="*/ 1835514 h 6568734"/>
              <a:gd name="connsiteX28" fmla="*/ 2044558 w 4089117"/>
              <a:gd name="connsiteY28" fmla="*/ 0 h 6568734"/>
              <a:gd name="connsiteX0" fmla="*/ 2044559 w 4089117"/>
              <a:gd name="connsiteY0" fmla="*/ 828863 h 6568734"/>
              <a:gd name="connsiteX1" fmla="*/ 3233401 w 4089117"/>
              <a:gd name="connsiteY1" fmla="*/ 2017705 h 6568734"/>
              <a:gd name="connsiteX2" fmla="*/ 2044559 w 4089117"/>
              <a:gd name="connsiteY2" fmla="*/ 3206547 h 6568734"/>
              <a:gd name="connsiteX3" fmla="*/ 855717 w 4089117"/>
              <a:gd name="connsiteY3" fmla="*/ 2017705 h 6568734"/>
              <a:gd name="connsiteX4" fmla="*/ 2044559 w 4089117"/>
              <a:gd name="connsiteY4" fmla="*/ 828863 h 6568734"/>
              <a:gd name="connsiteX5" fmla="*/ 2044558 w 4089117"/>
              <a:gd name="connsiteY5" fmla="*/ 0 h 6568734"/>
              <a:gd name="connsiteX6" fmla="*/ 10556 w 4089117"/>
              <a:gd name="connsiteY6" fmla="*/ 1835514 h 6568734"/>
              <a:gd name="connsiteX7" fmla="*/ 298 w 4089117"/>
              <a:gd name="connsiteY7" fmla="*/ 2038661 h 6568734"/>
              <a:gd name="connsiteX8" fmla="*/ 3 w 4089117"/>
              <a:gd name="connsiteY8" fmla="*/ 2038661 h 6568734"/>
              <a:gd name="connsiteX9" fmla="*/ 235 w 4089117"/>
              <a:gd name="connsiteY9" fmla="*/ 2039895 h 6568734"/>
              <a:gd name="connsiteX10" fmla="*/ 0 w 4089117"/>
              <a:gd name="connsiteY10" fmla="*/ 2044558 h 6568734"/>
              <a:gd name="connsiteX11" fmla="*/ 201615 w 4089117"/>
              <a:gd name="connsiteY11" fmla="*/ 2930959 h 6568734"/>
              <a:gd name="connsiteX12" fmla="*/ 201834 w 4089117"/>
              <a:gd name="connsiteY12" fmla="*/ 2931374 h 6568734"/>
              <a:gd name="connsiteX13" fmla="*/ 205714 w 4089117"/>
              <a:gd name="connsiteY13" fmla="*/ 2941015 h 6568734"/>
              <a:gd name="connsiteX14" fmla="*/ 450469 w 4089117"/>
              <a:gd name="connsiteY14" fmla="*/ 3397990 h 6568734"/>
              <a:gd name="connsiteX15" fmla="*/ 909305 w 4089117"/>
              <a:gd name="connsiteY15" fmla="*/ 4124041 h 6568734"/>
              <a:gd name="connsiteX16" fmla="*/ 1080482 w 4089117"/>
              <a:gd name="connsiteY16" fmla="*/ 4417422 h 6568734"/>
              <a:gd name="connsiteX17" fmla="*/ 1282092 w 4089117"/>
              <a:gd name="connsiteY17" fmla="*/ 4812712 h 6568734"/>
              <a:gd name="connsiteX18" fmla="*/ 2042031 w 4089117"/>
              <a:gd name="connsiteY18" fmla="*/ 6568734 h 6568734"/>
              <a:gd name="connsiteX19" fmla="*/ 2043295 w 4089117"/>
              <a:gd name="connsiteY19" fmla="*/ 6565113 h 6568734"/>
              <a:gd name="connsiteX20" fmla="*/ 2044559 w 4089117"/>
              <a:gd name="connsiteY20" fmla="*/ 6568734 h 6568734"/>
              <a:gd name="connsiteX21" fmla="*/ 3641288 w 4089117"/>
              <a:gd name="connsiteY21" fmla="*/ 3383187 h 6568734"/>
              <a:gd name="connsiteX22" fmla="*/ 4089116 w 4089117"/>
              <a:gd name="connsiteY22" fmla="*/ 2044558 h 6568734"/>
              <a:gd name="connsiteX23" fmla="*/ 4088888 w 4089117"/>
              <a:gd name="connsiteY23" fmla="*/ 2040047 h 6568734"/>
              <a:gd name="connsiteX24" fmla="*/ 4089117 w 4089117"/>
              <a:gd name="connsiteY24" fmla="*/ 2038661 h 6568734"/>
              <a:gd name="connsiteX25" fmla="*/ 4088818 w 4089117"/>
              <a:gd name="connsiteY25" fmla="*/ 2038661 h 6568734"/>
              <a:gd name="connsiteX26" fmla="*/ 4078560 w 4089117"/>
              <a:gd name="connsiteY26" fmla="*/ 1835514 h 6568734"/>
              <a:gd name="connsiteX27" fmla="*/ 2044558 w 4089117"/>
              <a:gd name="connsiteY27" fmla="*/ 0 h 6568734"/>
              <a:gd name="connsiteX0" fmla="*/ 2044559 w 4089117"/>
              <a:gd name="connsiteY0" fmla="*/ 828863 h 6568734"/>
              <a:gd name="connsiteX1" fmla="*/ 3233401 w 4089117"/>
              <a:gd name="connsiteY1" fmla="*/ 2017705 h 6568734"/>
              <a:gd name="connsiteX2" fmla="*/ 2044559 w 4089117"/>
              <a:gd name="connsiteY2" fmla="*/ 3206547 h 6568734"/>
              <a:gd name="connsiteX3" fmla="*/ 855717 w 4089117"/>
              <a:gd name="connsiteY3" fmla="*/ 2017705 h 6568734"/>
              <a:gd name="connsiteX4" fmla="*/ 2044559 w 4089117"/>
              <a:gd name="connsiteY4" fmla="*/ 828863 h 6568734"/>
              <a:gd name="connsiteX5" fmla="*/ 2044558 w 4089117"/>
              <a:gd name="connsiteY5" fmla="*/ 0 h 6568734"/>
              <a:gd name="connsiteX6" fmla="*/ 10556 w 4089117"/>
              <a:gd name="connsiteY6" fmla="*/ 1835514 h 6568734"/>
              <a:gd name="connsiteX7" fmla="*/ 298 w 4089117"/>
              <a:gd name="connsiteY7" fmla="*/ 2038661 h 6568734"/>
              <a:gd name="connsiteX8" fmla="*/ 3 w 4089117"/>
              <a:gd name="connsiteY8" fmla="*/ 2038661 h 6568734"/>
              <a:gd name="connsiteX9" fmla="*/ 235 w 4089117"/>
              <a:gd name="connsiteY9" fmla="*/ 2039895 h 6568734"/>
              <a:gd name="connsiteX10" fmla="*/ 0 w 4089117"/>
              <a:gd name="connsiteY10" fmla="*/ 2044558 h 6568734"/>
              <a:gd name="connsiteX11" fmla="*/ 201615 w 4089117"/>
              <a:gd name="connsiteY11" fmla="*/ 2930959 h 6568734"/>
              <a:gd name="connsiteX12" fmla="*/ 201834 w 4089117"/>
              <a:gd name="connsiteY12" fmla="*/ 2931374 h 6568734"/>
              <a:gd name="connsiteX13" fmla="*/ 205714 w 4089117"/>
              <a:gd name="connsiteY13" fmla="*/ 2941015 h 6568734"/>
              <a:gd name="connsiteX14" fmla="*/ 450469 w 4089117"/>
              <a:gd name="connsiteY14" fmla="*/ 3397990 h 6568734"/>
              <a:gd name="connsiteX15" fmla="*/ 909305 w 4089117"/>
              <a:gd name="connsiteY15" fmla="*/ 4124041 h 6568734"/>
              <a:gd name="connsiteX16" fmla="*/ 1080482 w 4089117"/>
              <a:gd name="connsiteY16" fmla="*/ 4417422 h 6568734"/>
              <a:gd name="connsiteX17" fmla="*/ 1282092 w 4089117"/>
              <a:gd name="connsiteY17" fmla="*/ 4812712 h 6568734"/>
              <a:gd name="connsiteX18" fmla="*/ 2042031 w 4089117"/>
              <a:gd name="connsiteY18" fmla="*/ 6568734 h 6568734"/>
              <a:gd name="connsiteX19" fmla="*/ 2043295 w 4089117"/>
              <a:gd name="connsiteY19" fmla="*/ 6565113 h 6568734"/>
              <a:gd name="connsiteX20" fmla="*/ 2044559 w 4089117"/>
              <a:gd name="connsiteY20" fmla="*/ 6568734 h 6568734"/>
              <a:gd name="connsiteX21" fmla="*/ 3641288 w 4089117"/>
              <a:gd name="connsiteY21" fmla="*/ 3383187 h 6568734"/>
              <a:gd name="connsiteX22" fmla="*/ 4089116 w 4089117"/>
              <a:gd name="connsiteY22" fmla="*/ 2044558 h 6568734"/>
              <a:gd name="connsiteX23" fmla="*/ 4088888 w 4089117"/>
              <a:gd name="connsiteY23" fmla="*/ 2040047 h 6568734"/>
              <a:gd name="connsiteX24" fmla="*/ 4089117 w 4089117"/>
              <a:gd name="connsiteY24" fmla="*/ 2038661 h 6568734"/>
              <a:gd name="connsiteX25" fmla="*/ 4088818 w 4089117"/>
              <a:gd name="connsiteY25" fmla="*/ 2038661 h 6568734"/>
              <a:gd name="connsiteX26" fmla="*/ 4078560 w 4089117"/>
              <a:gd name="connsiteY26" fmla="*/ 1835514 h 6568734"/>
              <a:gd name="connsiteX27" fmla="*/ 2044558 w 4089117"/>
              <a:gd name="connsiteY27" fmla="*/ 0 h 6568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089117" h="6568734">
                <a:moveTo>
                  <a:pt x="2044559" y="828863"/>
                </a:moveTo>
                <a:cubicBezTo>
                  <a:pt x="2701138" y="828863"/>
                  <a:pt x="3233401" y="1361126"/>
                  <a:pt x="3233401" y="2017705"/>
                </a:cubicBezTo>
                <a:cubicBezTo>
                  <a:pt x="3233401" y="2674284"/>
                  <a:pt x="2701138" y="3206547"/>
                  <a:pt x="2044559" y="3206547"/>
                </a:cubicBezTo>
                <a:cubicBezTo>
                  <a:pt x="1387980" y="3206547"/>
                  <a:pt x="855717" y="2674284"/>
                  <a:pt x="855717" y="2017705"/>
                </a:cubicBezTo>
                <a:cubicBezTo>
                  <a:pt x="855717" y="1361126"/>
                  <a:pt x="1387980" y="828863"/>
                  <a:pt x="2044559" y="828863"/>
                </a:cubicBezTo>
                <a:close/>
                <a:moveTo>
                  <a:pt x="2044558" y="0"/>
                </a:moveTo>
                <a:cubicBezTo>
                  <a:pt x="985954" y="0"/>
                  <a:pt x="115258" y="804533"/>
                  <a:pt x="10556" y="1835514"/>
                </a:cubicBezTo>
                <a:lnTo>
                  <a:pt x="298" y="2038661"/>
                </a:lnTo>
                <a:lnTo>
                  <a:pt x="3" y="2038661"/>
                </a:lnTo>
                <a:cubicBezTo>
                  <a:pt x="80" y="2039072"/>
                  <a:pt x="158" y="2039484"/>
                  <a:pt x="235" y="2039895"/>
                </a:cubicBezTo>
                <a:cubicBezTo>
                  <a:pt x="157" y="2041449"/>
                  <a:pt x="78" y="2043004"/>
                  <a:pt x="0" y="2044558"/>
                </a:cubicBezTo>
                <a:cubicBezTo>
                  <a:pt x="0" y="2362140"/>
                  <a:pt x="72408" y="2662809"/>
                  <a:pt x="201615" y="2930959"/>
                </a:cubicBezTo>
                <a:lnTo>
                  <a:pt x="201834" y="2931374"/>
                </a:lnTo>
                <a:lnTo>
                  <a:pt x="205714" y="2941015"/>
                </a:lnTo>
                <a:cubicBezTo>
                  <a:pt x="277563" y="3104621"/>
                  <a:pt x="362525" y="3258314"/>
                  <a:pt x="450469" y="3397990"/>
                </a:cubicBezTo>
                <a:cubicBezTo>
                  <a:pt x="616542" y="3649731"/>
                  <a:pt x="768841" y="3890217"/>
                  <a:pt x="909305" y="4124041"/>
                </a:cubicBezTo>
                <a:lnTo>
                  <a:pt x="1080482" y="4417422"/>
                </a:lnTo>
                <a:lnTo>
                  <a:pt x="1282092" y="4812712"/>
                </a:lnTo>
                <a:cubicBezTo>
                  <a:pt x="1568743" y="5391703"/>
                  <a:pt x="1844678" y="6018319"/>
                  <a:pt x="2042031" y="6568734"/>
                </a:cubicBezTo>
                <a:lnTo>
                  <a:pt x="2043295" y="6565113"/>
                </a:lnTo>
                <a:lnTo>
                  <a:pt x="2044559" y="6568734"/>
                </a:lnTo>
                <a:cubicBezTo>
                  <a:pt x="2498981" y="5380425"/>
                  <a:pt x="3109045" y="4445036"/>
                  <a:pt x="3641288" y="3383187"/>
                </a:cubicBezTo>
                <a:cubicBezTo>
                  <a:pt x="3875806" y="3010717"/>
                  <a:pt x="4089116" y="2538574"/>
                  <a:pt x="4089116" y="2044558"/>
                </a:cubicBezTo>
                <a:lnTo>
                  <a:pt x="4088888" y="2040047"/>
                </a:lnTo>
                <a:cubicBezTo>
                  <a:pt x="4088964" y="2039585"/>
                  <a:pt x="4089041" y="2039123"/>
                  <a:pt x="4089117" y="2038661"/>
                </a:cubicBezTo>
                <a:lnTo>
                  <a:pt x="4088818" y="2038661"/>
                </a:lnTo>
                <a:lnTo>
                  <a:pt x="4078560" y="1835514"/>
                </a:lnTo>
                <a:cubicBezTo>
                  <a:pt x="3973858" y="804533"/>
                  <a:pt x="3103162" y="0"/>
                  <a:pt x="204455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2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 dirty="0"/>
          </a:p>
        </p:txBody>
      </p:sp>
      <p:sp>
        <p:nvSpPr>
          <p:cNvPr id="41" name="자유형: 도형 40">
            <a:extLst>
              <a:ext uri="{FF2B5EF4-FFF2-40B4-BE49-F238E27FC236}">
                <a16:creationId xmlns:a16="http://schemas.microsoft.com/office/drawing/2014/main" id="{0030E026-120C-4151-8B2E-BE8E194964ED}"/>
              </a:ext>
            </a:extLst>
          </p:cNvPr>
          <p:cNvSpPr/>
          <p:nvPr/>
        </p:nvSpPr>
        <p:spPr>
          <a:xfrm flipH="1">
            <a:off x="6481768" y="2686910"/>
            <a:ext cx="380863" cy="611816"/>
          </a:xfrm>
          <a:custGeom>
            <a:avLst/>
            <a:gdLst>
              <a:gd name="connsiteX0" fmla="*/ 2044559 w 4089117"/>
              <a:gd name="connsiteY0" fmla="*/ 828863 h 6568734"/>
              <a:gd name="connsiteX1" fmla="*/ 3233401 w 4089117"/>
              <a:gd name="connsiteY1" fmla="*/ 2017705 h 6568734"/>
              <a:gd name="connsiteX2" fmla="*/ 2044559 w 4089117"/>
              <a:gd name="connsiteY2" fmla="*/ 3206547 h 6568734"/>
              <a:gd name="connsiteX3" fmla="*/ 855717 w 4089117"/>
              <a:gd name="connsiteY3" fmla="*/ 2017705 h 6568734"/>
              <a:gd name="connsiteX4" fmla="*/ 2044559 w 4089117"/>
              <a:gd name="connsiteY4" fmla="*/ 828863 h 6568734"/>
              <a:gd name="connsiteX5" fmla="*/ 2044558 w 4089117"/>
              <a:gd name="connsiteY5" fmla="*/ 0 h 6568734"/>
              <a:gd name="connsiteX6" fmla="*/ 10556 w 4089117"/>
              <a:gd name="connsiteY6" fmla="*/ 1835514 h 6568734"/>
              <a:gd name="connsiteX7" fmla="*/ 298 w 4089117"/>
              <a:gd name="connsiteY7" fmla="*/ 2038661 h 6568734"/>
              <a:gd name="connsiteX8" fmla="*/ 3 w 4089117"/>
              <a:gd name="connsiteY8" fmla="*/ 2038661 h 6568734"/>
              <a:gd name="connsiteX9" fmla="*/ 235 w 4089117"/>
              <a:gd name="connsiteY9" fmla="*/ 2039895 h 6568734"/>
              <a:gd name="connsiteX10" fmla="*/ 0 w 4089117"/>
              <a:gd name="connsiteY10" fmla="*/ 2044558 h 6568734"/>
              <a:gd name="connsiteX11" fmla="*/ 201615 w 4089117"/>
              <a:gd name="connsiteY11" fmla="*/ 2930959 h 6568734"/>
              <a:gd name="connsiteX12" fmla="*/ 201834 w 4089117"/>
              <a:gd name="connsiteY12" fmla="*/ 2931374 h 6568734"/>
              <a:gd name="connsiteX13" fmla="*/ 205714 w 4089117"/>
              <a:gd name="connsiteY13" fmla="*/ 2941015 h 6568734"/>
              <a:gd name="connsiteX14" fmla="*/ 450469 w 4089117"/>
              <a:gd name="connsiteY14" fmla="*/ 3397990 h 6568734"/>
              <a:gd name="connsiteX15" fmla="*/ 909305 w 4089117"/>
              <a:gd name="connsiteY15" fmla="*/ 4124041 h 6568734"/>
              <a:gd name="connsiteX16" fmla="*/ 1080482 w 4089117"/>
              <a:gd name="connsiteY16" fmla="*/ 4417422 h 6568734"/>
              <a:gd name="connsiteX17" fmla="*/ 1282092 w 4089117"/>
              <a:gd name="connsiteY17" fmla="*/ 4812712 h 6568734"/>
              <a:gd name="connsiteX18" fmla="*/ 2042031 w 4089117"/>
              <a:gd name="connsiteY18" fmla="*/ 6568734 h 6568734"/>
              <a:gd name="connsiteX19" fmla="*/ 2043295 w 4089117"/>
              <a:gd name="connsiteY19" fmla="*/ 6565113 h 6568734"/>
              <a:gd name="connsiteX20" fmla="*/ 2044559 w 4089117"/>
              <a:gd name="connsiteY20" fmla="*/ 6568734 h 6568734"/>
              <a:gd name="connsiteX21" fmla="*/ 2185476 w 4089117"/>
              <a:gd name="connsiteY21" fmla="*/ 6157750 h 6568734"/>
              <a:gd name="connsiteX22" fmla="*/ 3641288 w 4089117"/>
              <a:gd name="connsiteY22" fmla="*/ 3383187 h 6568734"/>
              <a:gd name="connsiteX23" fmla="*/ 4089116 w 4089117"/>
              <a:gd name="connsiteY23" fmla="*/ 2044558 h 6568734"/>
              <a:gd name="connsiteX24" fmla="*/ 4088888 w 4089117"/>
              <a:gd name="connsiteY24" fmla="*/ 2040047 h 6568734"/>
              <a:gd name="connsiteX25" fmla="*/ 4089117 w 4089117"/>
              <a:gd name="connsiteY25" fmla="*/ 2038661 h 6568734"/>
              <a:gd name="connsiteX26" fmla="*/ 4088818 w 4089117"/>
              <a:gd name="connsiteY26" fmla="*/ 2038661 h 6568734"/>
              <a:gd name="connsiteX27" fmla="*/ 4078560 w 4089117"/>
              <a:gd name="connsiteY27" fmla="*/ 1835514 h 6568734"/>
              <a:gd name="connsiteX28" fmla="*/ 2044558 w 4089117"/>
              <a:gd name="connsiteY28" fmla="*/ 0 h 6568734"/>
              <a:gd name="connsiteX0" fmla="*/ 2044559 w 4089117"/>
              <a:gd name="connsiteY0" fmla="*/ 828863 h 6568734"/>
              <a:gd name="connsiteX1" fmla="*/ 3233401 w 4089117"/>
              <a:gd name="connsiteY1" fmla="*/ 2017705 h 6568734"/>
              <a:gd name="connsiteX2" fmla="*/ 2044559 w 4089117"/>
              <a:gd name="connsiteY2" fmla="*/ 3206547 h 6568734"/>
              <a:gd name="connsiteX3" fmla="*/ 855717 w 4089117"/>
              <a:gd name="connsiteY3" fmla="*/ 2017705 h 6568734"/>
              <a:gd name="connsiteX4" fmla="*/ 2044559 w 4089117"/>
              <a:gd name="connsiteY4" fmla="*/ 828863 h 6568734"/>
              <a:gd name="connsiteX5" fmla="*/ 2044558 w 4089117"/>
              <a:gd name="connsiteY5" fmla="*/ 0 h 6568734"/>
              <a:gd name="connsiteX6" fmla="*/ 10556 w 4089117"/>
              <a:gd name="connsiteY6" fmla="*/ 1835514 h 6568734"/>
              <a:gd name="connsiteX7" fmla="*/ 298 w 4089117"/>
              <a:gd name="connsiteY7" fmla="*/ 2038661 h 6568734"/>
              <a:gd name="connsiteX8" fmla="*/ 3 w 4089117"/>
              <a:gd name="connsiteY8" fmla="*/ 2038661 h 6568734"/>
              <a:gd name="connsiteX9" fmla="*/ 235 w 4089117"/>
              <a:gd name="connsiteY9" fmla="*/ 2039895 h 6568734"/>
              <a:gd name="connsiteX10" fmla="*/ 0 w 4089117"/>
              <a:gd name="connsiteY10" fmla="*/ 2044558 h 6568734"/>
              <a:gd name="connsiteX11" fmla="*/ 201615 w 4089117"/>
              <a:gd name="connsiteY11" fmla="*/ 2930959 h 6568734"/>
              <a:gd name="connsiteX12" fmla="*/ 201834 w 4089117"/>
              <a:gd name="connsiteY12" fmla="*/ 2931374 h 6568734"/>
              <a:gd name="connsiteX13" fmla="*/ 205714 w 4089117"/>
              <a:gd name="connsiteY13" fmla="*/ 2941015 h 6568734"/>
              <a:gd name="connsiteX14" fmla="*/ 450469 w 4089117"/>
              <a:gd name="connsiteY14" fmla="*/ 3397990 h 6568734"/>
              <a:gd name="connsiteX15" fmla="*/ 909305 w 4089117"/>
              <a:gd name="connsiteY15" fmla="*/ 4124041 h 6568734"/>
              <a:gd name="connsiteX16" fmla="*/ 1080482 w 4089117"/>
              <a:gd name="connsiteY16" fmla="*/ 4417422 h 6568734"/>
              <a:gd name="connsiteX17" fmla="*/ 1282092 w 4089117"/>
              <a:gd name="connsiteY17" fmla="*/ 4812712 h 6568734"/>
              <a:gd name="connsiteX18" fmla="*/ 2042031 w 4089117"/>
              <a:gd name="connsiteY18" fmla="*/ 6568734 h 6568734"/>
              <a:gd name="connsiteX19" fmla="*/ 2043295 w 4089117"/>
              <a:gd name="connsiteY19" fmla="*/ 6565113 h 6568734"/>
              <a:gd name="connsiteX20" fmla="*/ 2044559 w 4089117"/>
              <a:gd name="connsiteY20" fmla="*/ 6568734 h 6568734"/>
              <a:gd name="connsiteX21" fmla="*/ 3641288 w 4089117"/>
              <a:gd name="connsiteY21" fmla="*/ 3383187 h 6568734"/>
              <a:gd name="connsiteX22" fmla="*/ 4089116 w 4089117"/>
              <a:gd name="connsiteY22" fmla="*/ 2044558 h 6568734"/>
              <a:gd name="connsiteX23" fmla="*/ 4088888 w 4089117"/>
              <a:gd name="connsiteY23" fmla="*/ 2040047 h 6568734"/>
              <a:gd name="connsiteX24" fmla="*/ 4089117 w 4089117"/>
              <a:gd name="connsiteY24" fmla="*/ 2038661 h 6568734"/>
              <a:gd name="connsiteX25" fmla="*/ 4088818 w 4089117"/>
              <a:gd name="connsiteY25" fmla="*/ 2038661 h 6568734"/>
              <a:gd name="connsiteX26" fmla="*/ 4078560 w 4089117"/>
              <a:gd name="connsiteY26" fmla="*/ 1835514 h 6568734"/>
              <a:gd name="connsiteX27" fmla="*/ 2044558 w 4089117"/>
              <a:gd name="connsiteY27" fmla="*/ 0 h 6568734"/>
              <a:gd name="connsiteX0" fmla="*/ 2044559 w 4089117"/>
              <a:gd name="connsiteY0" fmla="*/ 828863 h 6568734"/>
              <a:gd name="connsiteX1" fmla="*/ 3233401 w 4089117"/>
              <a:gd name="connsiteY1" fmla="*/ 2017705 h 6568734"/>
              <a:gd name="connsiteX2" fmla="*/ 2044559 w 4089117"/>
              <a:gd name="connsiteY2" fmla="*/ 3206547 h 6568734"/>
              <a:gd name="connsiteX3" fmla="*/ 855717 w 4089117"/>
              <a:gd name="connsiteY3" fmla="*/ 2017705 h 6568734"/>
              <a:gd name="connsiteX4" fmla="*/ 2044559 w 4089117"/>
              <a:gd name="connsiteY4" fmla="*/ 828863 h 6568734"/>
              <a:gd name="connsiteX5" fmla="*/ 2044558 w 4089117"/>
              <a:gd name="connsiteY5" fmla="*/ 0 h 6568734"/>
              <a:gd name="connsiteX6" fmla="*/ 10556 w 4089117"/>
              <a:gd name="connsiteY6" fmla="*/ 1835514 h 6568734"/>
              <a:gd name="connsiteX7" fmla="*/ 298 w 4089117"/>
              <a:gd name="connsiteY7" fmla="*/ 2038661 h 6568734"/>
              <a:gd name="connsiteX8" fmla="*/ 3 w 4089117"/>
              <a:gd name="connsiteY8" fmla="*/ 2038661 h 6568734"/>
              <a:gd name="connsiteX9" fmla="*/ 235 w 4089117"/>
              <a:gd name="connsiteY9" fmla="*/ 2039895 h 6568734"/>
              <a:gd name="connsiteX10" fmla="*/ 0 w 4089117"/>
              <a:gd name="connsiteY10" fmla="*/ 2044558 h 6568734"/>
              <a:gd name="connsiteX11" fmla="*/ 201615 w 4089117"/>
              <a:gd name="connsiteY11" fmla="*/ 2930959 h 6568734"/>
              <a:gd name="connsiteX12" fmla="*/ 201834 w 4089117"/>
              <a:gd name="connsiteY12" fmla="*/ 2931374 h 6568734"/>
              <a:gd name="connsiteX13" fmla="*/ 205714 w 4089117"/>
              <a:gd name="connsiteY13" fmla="*/ 2941015 h 6568734"/>
              <a:gd name="connsiteX14" fmla="*/ 450469 w 4089117"/>
              <a:gd name="connsiteY14" fmla="*/ 3397990 h 6568734"/>
              <a:gd name="connsiteX15" fmla="*/ 909305 w 4089117"/>
              <a:gd name="connsiteY15" fmla="*/ 4124041 h 6568734"/>
              <a:gd name="connsiteX16" fmla="*/ 1080482 w 4089117"/>
              <a:gd name="connsiteY16" fmla="*/ 4417422 h 6568734"/>
              <a:gd name="connsiteX17" fmla="*/ 1282092 w 4089117"/>
              <a:gd name="connsiteY17" fmla="*/ 4812712 h 6568734"/>
              <a:gd name="connsiteX18" fmla="*/ 2042031 w 4089117"/>
              <a:gd name="connsiteY18" fmla="*/ 6568734 h 6568734"/>
              <a:gd name="connsiteX19" fmla="*/ 2043295 w 4089117"/>
              <a:gd name="connsiteY19" fmla="*/ 6565113 h 6568734"/>
              <a:gd name="connsiteX20" fmla="*/ 2044559 w 4089117"/>
              <a:gd name="connsiteY20" fmla="*/ 6568734 h 6568734"/>
              <a:gd name="connsiteX21" fmla="*/ 3641288 w 4089117"/>
              <a:gd name="connsiteY21" fmla="*/ 3383187 h 6568734"/>
              <a:gd name="connsiteX22" fmla="*/ 4089116 w 4089117"/>
              <a:gd name="connsiteY22" fmla="*/ 2044558 h 6568734"/>
              <a:gd name="connsiteX23" fmla="*/ 4088888 w 4089117"/>
              <a:gd name="connsiteY23" fmla="*/ 2040047 h 6568734"/>
              <a:gd name="connsiteX24" fmla="*/ 4089117 w 4089117"/>
              <a:gd name="connsiteY24" fmla="*/ 2038661 h 6568734"/>
              <a:gd name="connsiteX25" fmla="*/ 4088818 w 4089117"/>
              <a:gd name="connsiteY25" fmla="*/ 2038661 h 6568734"/>
              <a:gd name="connsiteX26" fmla="*/ 4078560 w 4089117"/>
              <a:gd name="connsiteY26" fmla="*/ 1835514 h 6568734"/>
              <a:gd name="connsiteX27" fmla="*/ 2044558 w 4089117"/>
              <a:gd name="connsiteY27" fmla="*/ 0 h 6568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089117" h="6568734">
                <a:moveTo>
                  <a:pt x="2044559" y="828863"/>
                </a:moveTo>
                <a:cubicBezTo>
                  <a:pt x="2701138" y="828863"/>
                  <a:pt x="3233401" y="1361126"/>
                  <a:pt x="3233401" y="2017705"/>
                </a:cubicBezTo>
                <a:cubicBezTo>
                  <a:pt x="3233401" y="2674284"/>
                  <a:pt x="2701138" y="3206547"/>
                  <a:pt x="2044559" y="3206547"/>
                </a:cubicBezTo>
                <a:cubicBezTo>
                  <a:pt x="1387980" y="3206547"/>
                  <a:pt x="855717" y="2674284"/>
                  <a:pt x="855717" y="2017705"/>
                </a:cubicBezTo>
                <a:cubicBezTo>
                  <a:pt x="855717" y="1361126"/>
                  <a:pt x="1387980" y="828863"/>
                  <a:pt x="2044559" y="828863"/>
                </a:cubicBezTo>
                <a:close/>
                <a:moveTo>
                  <a:pt x="2044558" y="0"/>
                </a:moveTo>
                <a:cubicBezTo>
                  <a:pt x="985954" y="0"/>
                  <a:pt x="115258" y="804533"/>
                  <a:pt x="10556" y="1835514"/>
                </a:cubicBezTo>
                <a:lnTo>
                  <a:pt x="298" y="2038661"/>
                </a:lnTo>
                <a:lnTo>
                  <a:pt x="3" y="2038661"/>
                </a:lnTo>
                <a:cubicBezTo>
                  <a:pt x="80" y="2039072"/>
                  <a:pt x="158" y="2039484"/>
                  <a:pt x="235" y="2039895"/>
                </a:cubicBezTo>
                <a:cubicBezTo>
                  <a:pt x="157" y="2041449"/>
                  <a:pt x="78" y="2043004"/>
                  <a:pt x="0" y="2044558"/>
                </a:cubicBezTo>
                <a:cubicBezTo>
                  <a:pt x="0" y="2362140"/>
                  <a:pt x="72408" y="2662809"/>
                  <a:pt x="201615" y="2930959"/>
                </a:cubicBezTo>
                <a:lnTo>
                  <a:pt x="201834" y="2931374"/>
                </a:lnTo>
                <a:lnTo>
                  <a:pt x="205714" y="2941015"/>
                </a:lnTo>
                <a:cubicBezTo>
                  <a:pt x="277563" y="3104621"/>
                  <a:pt x="362525" y="3258314"/>
                  <a:pt x="450469" y="3397990"/>
                </a:cubicBezTo>
                <a:cubicBezTo>
                  <a:pt x="616542" y="3649731"/>
                  <a:pt x="768841" y="3890217"/>
                  <a:pt x="909305" y="4124041"/>
                </a:cubicBezTo>
                <a:lnTo>
                  <a:pt x="1080482" y="4417422"/>
                </a:lnTo>
                <a:lnTo>
                  <a:pt x="1282092" y="4812712"/>
                </a:lnTo>
                <a:cubicBezTo>
                  <a:pt x="1568743" y="5391703"/>
                  <a:pt x="1844678" y="6018319"/>
                  <a:pt x="2042031" y="6568734"/>
                </a:cubicBezTo>
                <a:lnTo>
                  <a:pt x="2043295" y="6565113"/>
                </a:lnTo>
                <a:lnTo>
                  <a:pt x="2044559" y="6568734"/>
                </a:lnTo>
                <a:cubicBezTo>
                  <a:pt x="2498981" y="5380425"/>
                  <a:pt x="3109045" y="4445036"/>
                  <a:pt x="3641288" y="3383187"/>
                </a:cubicBezTo>
                <a:cubicBezTo>
                  <a:pt x="3875806" y="3010717"/>
                  <a:pt x="4089116" y="2538574"/>
                  <a:pt x="4089116" y="2044558"/>
                </a:cubicBezTo>
                <a:lnTo>
                  <a:pt x="4088888" y="2040047"/>
                </a:lnTo>
                <a:cubicBezTo>
                  <a:pt x="4088964" y="2039585"/>
                  <a:pt x="4089041" y="2039123"/>
                  <a:pt x="4089117" y="2038661"/>
                </a:cubicBezTo>
                <a:lnTo>
                  <a:pt x="4088818" y="2038661"/>
                </a:lnTo>
                <a:lnTo>
                  <a:pt x="4078560" y="1835514"/>
                </a:lnTo>
                <a:cubicBezTo>
                  <a:pt x="3973858" y="804533"/>
                  <a:pt x="3103162" y="0"/>
                  <a:pt x="204455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2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 dirty="0"/>
          </a:p>
        </p:txBody>
      </p:sp>
      <p:sp>
        <p:nvSpPr>
          <p:cNvPr id="42" name="자유형: 도형 41">
            <a:extLst>
              <a:ext uri="{FF2B5EF4-FFF2-40B4-BE49-F238E27FC236}">
                <a16:creationId xmlns:a16="http://schemas.microsoft.com/office/drawing/2014/main" id="{A7059011-0CAF-48E0-991E-9E88000D6FB8}"/>
              </a:ext>
            </a:extLst>
          </p:cNvPr>
          <p:cNvSpPr/>
          <p:nvPr/>
        </p:nvSpPr>
        <p:spPr>
          <a:xfrm flipH="1">
            <a:off x="6808295" y="3784009"/>
            <a:ext cx="380863" cy="611816"/>
          </a:xfrm>
          <a:custGeom>
            <a:avLst/>
            <a:gdLst>
              <a:gd name="connsiteX0" fmla="*/ 2044559 w 4089117"/>
              <a:gd name="connsiteY0" fmla="*/ 828863 h 6568734"/>
              <a:gd name="connsiteX1" fmla="*/ 3233401 w 4089117"/>
              <a:gd name="connsiteY1" fmla="*/ 2017705 h 6568734"/>
              <a:gd name="connsiteX2" fmla="*/ 2044559 w 4089117"/>
              <a:gd name="connsiteY2" fmla="*/ 3206547 h 6568734"/>
              <a:gd name="connsiteX3" fmla="*/ 855717 w 4089117"/>
              <a:gd name="connsiteY3" fmla="*/ 2017705 h 6568734"/>
              <a:gd name="connsiteX4" fmla="*/ 2044559 w 4089117"/>
              <a:gd name="connsiteY4" fmla="*/ 828863 h 6568734"/>
              <a:gd name="connsiteX5" fmla="*/ 2044558 w 4089117"/>
              <a:gd name="connsiteY5" fmla="*/ 0 h 6568734"/>
              <a:gd name="connsiteX6" fmla="*/ 10556 w 4089117"/>
              <a:gd name="connsiteY6" fmla="*/ 1835514 h 6568734"/>
              <a:gd name="connsiteX7" fmla="*/ 298 w 4089117"/>
              <a:gd name="connsiteY7" fmla="*/ 2038661 h 6568734"/>
              <a:gd name="connsiteX8" fmla="*/ 3 w 4089117"/>
              <a:gd name="connsiteY8" fmla="*/ 2038661 h 6568734"/>
              <a:gd name="connsiteX9" fmla="*/ 235 w 4089117"/>
              <a:gd name="connsiteY9" fmla="*/ 2039895 h 6568734"/>
              <a:gd name="connsiteX10" fmla="*/ 0 w 4089117"/>
              <a:gd name="connsiteY10" fmla="*/ 2044558 h 6568734"/>
              <a:gd name="connsiteX11" fmla="*/ 201615 w 4089117"/>
              <a:gd name="connsiteY11" fmla="*/ 2930959 h 6568734"/>
              <a:gd name="connsiteX12" fmla="*/ 201834 w 4089117"/>
              <a:gd name="connsiteY12" fmla="*/ 2931374 h 6568734"/>
              <a:gd name="connsiteX13" fmla="*/ 205714 w 4089117"/>
              <a:gd name="connsiteY13" fmla="*/ 2941015 h 6568734"/>
              <a:gd name="connsiteX14" fmla="*/ 450469 w 4089117"/>
              <a:gd name="connsiteY14" fmla="*/ 3397990 h 6568734"/>
              <a:gd name="connsiteX15" fmla="*/ 909305 w 4089117"/>
              <a:gd name="connsiteY15" fmla="*/ 4124041 h 6568734"/>
              <a:gd name="connsiteX16" fmla="*/ 1080482 w 4089117"/>
              <a:gd name="connsiteY16" fmla="*/ 4417422 h 6568734"/>
              <a:gd name="connsiteX17" fmla="*/ 1282092 w 4089117"/>
              <a:gd name="connsiteY17" fmla="*/ 4812712 h 6568734"/>
              <a:gd name="connsiteX18" fmla="*/ 2042031 w 4089117"/>
              <a:gd name="connsiteY18" fmla="*/ 6568734 h 6568734"/>
              <a:gd name="connsiteX19" fmla="*/ 2043295 w 4089117"/>
              <a:gd name="connsiteY19" fmla="*/ 6565113 h 6568734"/>
              <a:gd name="connsiteX20" fmla="*/ 2044559 w 4089117"/>
              <a:gd name="connsiteY20" fmla="*/ 6568734 h 6568734"/>
              <a:gd name="connsiteX21" fmla="*/ 2185476 w 4089117"/>
              <a:gd name="connsiteY21" fmla="*/ 6157750 h 6568734"/>
              <a:gd name="connsiteX22" fmla="*/ 3641288 w 4089117"/>
              <a:gd name="connsiteY22" fmla="*/ 3383187 h 6568734"/>
              <a:gd name="connsiteX23" fmla="*/ 4089116 w 4089117"/>
              <a:gd name="connsiteY23" fmla="*/ 2044558 h 6568734"/>
              <a:gd name="connsiteX24" fmla="*/ 4088888 w 4089117"/>
              <a:gd name="connsiteY24" fmla="*/ 2040047 h 6568734"/>
              <a:gd name="connsiteX25" fmla="*/ 4089117 w 4089117"/>
              <a:gd name="connsiteY25" fmla="*/ 2038661 h 6568734"/>
              <a:gd name="connsiteX26" fmla="*/ 4088818 w 4089117"/>
              <a:gd name="connsiteY26" fmla="*/ 2038661 h 6568734"/>
              <a:gd name="connsiteX27" fmla="*/ 4078560 w 4089117"/>
              <a:gd name="connsiteY27" fmla="*/ 1835514 h 6568734"/>
              <a:gd name="connsiteX28" fmla="*/ 2044558 w 4089117"/>
              <a:gd name="connsiteY28" fmla="*/ 0 h 6568734"/>
              <a:gd name="connsiteX0" fmla="*/ 2044559 w 4089117"/>
              <a:gd name="connsiteY0" fmla="*/ 828863 h 6568734"/>
              <a:gd name="connsiteX1" fmla="*/ 3233401 w 4089117"/>
              <a:gd name="connsiteY1" fmla="*/ 2017705 h 6568734"/>
              <a:gd name="connsiteX2" fmla="*/ 2044559 w 4089117"/>
              <a:gd name="connsiteY2" fmla="*/ 3206547 h 6568734"/>
              <a:gd name="connsiteX3" fmla="*/ 855717 w 4089117"/>
              <a:gd name="connsiteY3" fmla="*/ 2017705 h 6568734"/>
              <a:gd name="connsiteX4" fmla="*/ 2044559 w 4089117"/>
              <a:gd name="connsiteY4" fmla="*/ 828863 h 6568734"/>
              <a:gd name="connsiteX5" fmla="*/ 2044558 w 4089117"/>
              <a:gd name="connsiteY5" fmla="*/ 0 h 6568734"/>
              <a:gd name="connsiteX6" fmla="*/ 10556 w 4089117"/>
              <a:gd name="connsiteY6" fmla="*/ 1835514 h 6568734"/>
              <a:gd name="connsiteX7" fmla="*/ 298 w 4089117"/>
              <a:gd name="connsiteY7" fmla="*/ 2038661 h 6568734"/>
              <a:gd name="connsiteX8" fmla="*/ 3 w 4089117"/>
              <a:gd name="connsiteY8" fmla="*/ 2038661 h 6568734"/>
              <a:gd name="connsiteX9" fmla="*/ 235 w 4089117"/>
              <a:gd name="connsiteY9" fmla="*/ 2039895 h 6568734"/>
              <a:gd name="connsiteX10" fmla="*/ 0 w 4089117"/>
              <a:gd name="connsiteY10" fmla="*/ 2044558 h 6568734"/>
              <a:gd name="connsiteX11" fmla="*/ 201615 w 4089117"/>
              <a:gd name="connsiteY11" fmla="*/ 2930959 h 6568734"/>
              <a:gd name="connsiteX12" fmla="*/ 201834 w 4089117"/>
              <a:gd name="connsiteY12" fmla="*/ 2931374 h 6568734"/>
              <a:gd name="connsiteX13" fmla="*/ 205714 w 4089117"/>
              <a:gd name="connsiteY13" fmla="*/ 2941015 h 6568734"/>
              <a:gd name="connsiteX14" fmla="*/ 450469 w 4089117"/>
              <a:gd name="connsiteY14" fmla="*/ 3397990 h 6568734"/>
              <a:gd name="connsiteX15" fmla="*/ 909305 w 4089117"/>
              <a:gd name="connsiteY15" fmla="*/ 4124041 h 6568734"/>
              <a:gd name="connsiteX16" fmla="*/ 1080482 w 4089117"/>
              <a:gd name="connsiteY16" fmla="*/ 4417422 h 6568734"/>
              <a:gd name="connsiteX17" fmla="*/ 1282092 w 4089117"/>
              <a:gd name="connsiteY17" fmla="*/ 4812712 h 6568734"/>
              <a:gd name="connsiteX18" fmla="*/ 2042031 w 4089117"/>
              <a:gd name="connsiteY18" fmla="*/ 6568734 h 6568734"/>
              <a:gd name="connsiteX19" fmla="*/ 2043295 w 4089117"/>
              <a:gd name="connsiteY19" fmla="*/ 6565113 h 6568734"/>
              <a:gd name="connsiteX20" fmla="*/ 2044559 w 4089117"/>
              <a:gd name="connsiteY20" fmla="*/ 6568734 h 6568734"/>
              <a:gd name="connsiteX21" fmla="*/ 3641288 w 4089117"/>
              <a:gd name="connsiteY21" fmla="*/ 3383187 h 6568734"/>
              <a:gd name="connsiteX22" fmla="*/ 4089116 w 4089117"/>
              <a:gd name="connsiteY22" fmla="*/ 2044558 h 6568734"/>
              <a:gd name="connsiteX23" fmla="*/ 4088888 w 4089117"/>
              <a:gd name="connsiteY23" fmla="*/ 2040047 h 6568734"/>
              <a:gd name="connsiteX24" fmla="*/ 4089117 w 4089117"/>
              <a:gd name="connsiteY24" fmla="*/ 2038661 h 6568734"/>
              <a:gd name="connsiteX25" fmla="*/ 4088818 w 4089117"/>
              <a:gd name="connsiteY25" fmla="*/ 2038661 h 6568734"/>
              <a:gd name="connsiteX26" fmla="*/ 4078560 w 4089117"/>
              <a:gd name="connsiteY26" fmla="*/ 1835514 h 6568734"/>
              <a:gd name="connsiteX27" fmla="*/ 2044558 w 4089117"/>
              <a:gd name="connsiteY27" fmla="*/ 0 h 6568734"/>
              <a:gd name="connsiteX0" fmla="*/ 2044559 w 4089117"/>
              <a:gd name="connsiteY0" fmla="*/ 828863 h 6568734"/>
              <a:gd name="connsiteX1" fmla="*/ 3233401 w 4089117"/>
              <a:gd name="connsiteY1" fmla="*/ 2017705 h 6568734"/>
              <a:gd name="connsiteX2" fmla="*/ 2044559 w 4089117"/>
              <a:gd name="connsiteY2" fmla="*/ 3206547 h 6568734"/>
              <a:gd name="connsiteX3" fmla="*/ 855717 w 4089117"/>
              <a:gd name="connsiteY3" fmla="*/ 2017705 h 6568734"/>
              <a:gd name="connsiteX4" fmla="*/ 2044559 w 4089117"/>
              <a:gd name="connsiteY4" fmla="*/ 828863 h 6568734"/>
              <a:gd name="connsiteX5" fmla="*/ 2044558 w 4089117"/>
              <a:gd name="connsiteY5" fmla="*/ 0 h 6568734"/>
              <a:gd name="connsiteX6" fmla="*/ 10556 w 4089117"/>
              <a:gd name="connsiteY6" fmla="*/ 1835514 h 6568734"/>
              <a:gd name="connsiteX7" fmla="*/ 298 w 4089117"/>
              <a:gd name="connsiteY7" fmla="*/ 2038661 h 6568734"/>
              <a:gd name="connsiteX8" fmla="*/ 3 w 4089117"/>
              <a:gd name="connsiteY8" fmla="*/ 2038661 h 6568734"/>
              <a:gd name="connsiteX9" fmla="*/ 235 w 4089117"/>
              <a:gd name="connsiteY9" fmla="*/ 2039895 h 6568734"/>
              <a:gd name="connsiteX10" fmla="*/ 0 w 4089117"/>
              <a:gd name="connsiteY10" fmla="*/ 2044558 h 6568734"/>
              <a:gd name="connsiteX11" fmla="*/ 201615 w 4089117"/>
              <a:gd name="connsiteY11" fmla="*/ 2930959 h 6568734"/>
              <a:gd name="connsiteX12" fmla="*/ 201834 w 4089117"/>
              <a:gd name="connsiteY12" fmla="*/ 2931374 h 6568734"/>
              <a:gd name="connsiteX13" fmla="*/ 205714 w 4089117"/>
              <a:gd name="connsiteY13" fmla="*/ 2941015 h 6568734"/>
              <a:gd name="connsiteX14" fmla="*/ 450469 w 4089117"/>
              <a:gd name="connsiteY14" fmla="*/ 3397990 h 6568734"/>
              <a:gd name="connsiteX15" fmla="*/ 909305 w 4089117"/>
              <a:gd name="connsiteY15" fmla="*/ 4124041 h 6568734"/>
              <a:gd name="connsiteX16" fmla="*/ 1080482 w 4089117"/>
              <a:gd name="connsiteY16" fmla="*/ 4417422 h 6568734"/>
              <a:gd name="connsiteX17" fmla="*/ 1282092 w 4089117"/>
              <a:gd name="connsiteY17" fmla="*/ 4812712 h 6568734"/>
              <a:gd name="connsiteX18" fmla="*/ 2042031 w 4089117"/>
              <a:gd name="connsiteY18" fmla="*/ 6568734 h 6568734"/>
              <a:gd name="connsiteX19" fmla="*/ 2043295 w 4089117"/>
              <a:gd name="connsiteY19" fmla="*/ 6565113 h 6568734"/>
              <a:gd name="connsiteX20" fmla="*/ 2044559 w 4089117"/>
              <a:gd name="connsiteY20" fmla="*/ 6568734 h 6568734"/>
              <a:gd name="connsiteX21" fmla="*/ 3641288 w 4089117"/>
              <a:gd name="connsiteY21" fmla="*/ 3383187 h 6568734"/>
              <a:gd name="connsiteX22" fmla="*/ 4089116 w 4089117"/>
              <a:gd name="connsiteY22" fmla="*/ 2044558 h 6568734"/>
              <a:gd name="connsiteX23" fmla="*/ 4088888 w 4089117"/>
              <a:gd name="connsiteY23" fmla="*/ 2040047 h 6568734"/>
              <a:gd name="connsiteX24" fmla="*/ 4089117 w 4089117"/>
              <a:gd name="connsiteY24" fmla="*/ 2038661 h 6568734"/>
              <a:gd name="connsiteX25" fmla="*/ 4088818 w 4089117"/>
              <a:gd name="connsiteY25" fmla="*/ 2038661 h 6568734"/>
              <a:gd name="connsiteX26" fmla="*/ 4078560 w 4089117"/>
              <a:gd name="connsiteY26" fmla="*/ 1835514 h 6568734"/>
              <a:gd name="connsiteX27" fmla="*/ 2044558 w 4089117"/>
              <a:gd name="connsiteY27" fmla="*/ 0 h 6568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089117" h="6568734">
                <a:moveTo>
                  <a:pt x="2044559" y="828863"/>
                </a:moveTo>
                <a:cubicBezTo>
                  <a:pt x="2701138" y="828863"/>
                  <a:pt x="3233401" y="1361126"/>
                  <a:pt x="3233401" y="2017705"/>
                </a:cubicBezTo>
                <a:cubicBezTo>
                  <a:pt x="3233401" y="2674284"/>
                  <a:pt x="2701138" y="3206547"/>
                  <a:pt x="2044559" y="3206547"/>
                </a:cubicBezTo>
                <a:cubicBezTo>
                  <a:pt x="1387980" y="3206547"/>
                  <a:pt x="855717" y="2674284"/>
                  <a:pt x="855717" y="2017705"/>
                </a:cubicBezTo>
                <a:cubicBezTo>
                  <a:pt x="855717" y="1361126"/>
                  <a:pt x="1387980" y="828863"/>
                  <a:pt x="2044559" y="828863"/>
                </a:cubicBezTo>
                <a:close/>
                <a:moveTo>
                  <a:pt x="2044558" y="0"/>
                </a:moveTo>
                <a:cubicBezTo>
                  <a:pt x="985954" y="0"/>
                  <a:pt x="115258" y="804533"/>
                  <a:pt x="10556" y="1835514"/>
                </a:cubicBezTo>
                <a:lnTo>
                  <a:pt x="298" y="2038661"/>
                </a:lnTo>
                <a:lnTo>
                  <a:pt x="3" y="2038661"/>
                </a:lnTo>
                <a:cubicBezTo>
                  <a:pt x="80" y="2039072"/>
                  <a:pt x="158" y="2039484"/>
                  <a:pt x="235" y="2039895"/>
                </a:cubicBezTo>
                <a:cubicBezTo>
                  <a:pt x="157" y="2041449"/>
                  <a:pt x="78" y="2043004"/>
                  <a:pt x="0" y="2044558"/>
                </a:cubicBezTo>
                <a:cubicBezTo>
                  <a:pt x="0" y="2362140"/>
                  <a:pt x="72408" y="2662809"/>
                  <a:pt x="201615" y="2930959"/>
                </a:cubicBezTo>
                <a:lnTo>
                  <a:pt x="201834" y="2931374"/>
                </a:lnTo>
                <a:lnTo>
                  <a:pt x="205714" y="2941015"/>
                </a:lnTo>
                <a:cubicBezTo>
                  <a:pt x="277563" y="3104621"/>
                  <a:pt x="362525" y="3258314"/>
                  <a:pt x="450469" y="3397990"/>
                </a:cubicBezTo>
                <a:cubicBezTo>
                  <a:pt x="616542" y="3649731"/>
                  <a:pt x="768841" y="3890217"/>
                  <a:pt x="909305" y="4124041"/>
                </a:cubicBezTo>
                <a:lnTo>
                  <a:pt x="1080482" y="4417422"/>
                </a:lnTo>
                <a:lnTo>
                  <a:pt x="1282092" y="4812712"/>
                </a:lnTo>
                <a:cubicBezTo>
                  <a:pt x="1568743" y="5391703"/>
                  <a:pt x="1844678" y="6018319"/>
                  <a:pt x="2042031" y="6568734"/>
                </a:cubicBezTo>
                <a:lnTo>
                  <a:pt x="2043295" y="6565113"/>
                </a:lnTo>
                <a:lnTo>
                  <a:pt x="2044559" y="6568734"/>
                </a:lnTo>
                <a:cubicBezTo>
                  <a:pt x="2498981" y="5380425"/>
                  <a:pt x="3109045" y="4445036"/>
                  <a:pt x="3641288" y="3383187"/>
                </a:cubicBezTo>
                <a:cubicBezTo>
                  <a:pt x="3875806" y="3010717"/>
                  <a:pt x="4089116" y="2538574"/>
                  <a:pt x="4089116" y="2044558"/>
                </a:cubicBezTo>
                <a:lnTo>
                  <a:pt x="4088888" y="2040047"/>
                </a:lnTo>
                <a:cubicBezTo>
                  <a:pt x="4088964" y="2039585"/>
                  <a:pt x="4089041" y="2039123"/>
                  <a:pt x="4089117" y="2038661"/>
                </a:cubicBezTo>
                <a:lnTo>
                  <a:pt x="4088818" y="2038661"/>
                </a:lnTo>
                <a:lnTo>
                  <a:pt x="4078560" y="1835514"/>
                </a:lnTo>
                <a:cubicBezTo>
                  <a:pt x="3973858" y="804533"/>
                  <a:pt x="3103162" y="0"/>
                  <a:pt x="204455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2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 dirty="0"/>
          </a:p>
        </p:txBody>
      </p:sp>
      <p:sp>
        <p:nvSpPr>
          <p:cNvPr id="43" name="자유형: 도형 42">
            <a:extLst>
              <a:ext uri="{FF2B5EF4-FFF2-40B4-BE49-F238E27FC236}">
                <a16:creationId xmlns:a16="http://schemas.microsoft.com/office/drawing/2014/main" id="{4AE88844-D0B6-4AA3-B7FF-3F90BCA1BA4F}"/>
              </a:ext>
            </a:extLst>
          </p:cNvPr>
          <p:cNvSpPr/>
          <p:nvPr/>
        </p:nvSpPr>
        <p:spPr>
          <a:xfrm flipH="1">
            <a:off x="5508590" y="4001315"/>
            <a:ext cx="380863" cy="611816"/>
          </a:xfrm>
          <a:custGeom>
            <a:avLst/>
            <a:gdLst>
              <a:gd name="connsiteX0" fmla="*/ 2044559 w 4089117"/>
              <a:gd name="connsiteY0" fmla="*/ 828863 h 6568734"/>
              <a:gd name="connsiteX1" fmla="*/ 3233401 w 4089117"/>
              <a:gd name="connsiteY1" fmla="*/ 2017705 h 6568734"/>
              <a:gd name="connsiteX2" fmla="*/ 2044559 w 4089117"/>
              <a:gd name="connsiteY2" fmla="*/ 3206547 h 6568734"/>
              <a:gd name="connsiteX3" fmla="*/ 855717 w 4089117"/>
              <a:gd name="connsiteY3" fmla="*/ 2017705 h 6568734"/>
              <a:gd name="connsiteX4" fmla="*/ 2044559 w 4089117"/>
              <a:gd name="connsiteY4" fmla="*/ 828863 h 6568734"/>
              <a:gd name="connsiteX5" fmla="*/ 2044558 w 4089117"/>
              <a:gd name="connsiteY5" fmla="*/ 0 h 6568734"/>
              <a:gd name="connsiteX6" fmla="*/ 10556 w 4089117"/>
              <a:gd name="connsiteY6" fmla="*/ 1835514 h 6568734"/>
              <a:gd name="connsiteX7" fmla="*/ 298 w 4089117"/>
              <a:gd name="connsiteY7" fmla="*/ 2038661 h 6568734"/>
              <a:gd name="connsiteX8" fmla="*/ 3 w 4089117"/>
              <a:gd name="connsiteY8" fmla="*/ 2038661 h 6568734"/>
              <a:gd name="connsiteX9" fmla="*/ 235 w 4089117"/>
              <a:gd name="connsiteY9" fmla="*/ 2039895 h 6568734"/>
              <a:gd name="connsiteX10" fmla="*/ 0 w 4089117"/>
              <a:gd name="connsiteY10" fmla="*/ 2044558 h 6568734"/>
              <a:gd name="connsiteX11" fmla="*/ 201615 w 4089117"/>
              <a:gd name="connsiteY11" fmla="*/ 2930959 h 6568734"/>
              <a:gd name="connsiteX12" fmla="*/ 201834 w 4089117"/>
              <a:gd name="connsiteY12" fmla="*/ 2931374 h 6568734"/>
              <a:gd name="connsiteX13" fmla="*/ 205714 w 4089117"/>
              <a:gd name="connsiteY13" fmla="*/ 2941015 h 6568734"/>
              <a:gd name="connsiteX14" fmla="*/ 450469 w 4089117"/>
              <a:gd name="connsiteY14" fmla="*/ 3397990 h 6568734"/>
              <a:gd name="connsiteX15" fmla="*/ 909305 w 4089117"/>
              <a:gd name="connsiteY15" fmla="*/ 4124041 h 6568734"/>
              <a:gd name="connsiteX16" fmla="*/ 1080482 w 4089117"/>
              <a:gd name="connsiteY16" fmla="*/ 4417422 h 6568734"/>
              <a:gd name="connsiteX17" fmla="*/ 1282092 w 4089117"/>
              <a:gd name="connsiteY17" fmla="*/ 4812712 h 6568734"/>
              <a:gd name="connsiteX18" fmla="*/ 2042031 w 4089117"/>
              <a:gd name="connsiteY18" fmla="*/ 6568734 h 6568734"/>
              <a:gd name="connsiteX19" fmla="*/ 2043295 w 4089117"/>
              <a:gd name="connsiteY19" fmla="*/ 6565113 h 6568734"/>
              <a:gd name="connsiteX20" fmla="*/ 2044559 w 4089117"/>
              <a:gd name="connsiteY20" fmla="*/ 6568734 h 6568734"/>
              <a:gd name="connsiteX21" fmla="*/ 2185476 w 4089117"/>
              <a:gd name="connsiteY21" fmla="*/ 6157750 h 6568734"/>
              <a:gd name="connsiteX22" fmla="*/ 3641288 w 4089117"/>
              <a:gd name="connsiteY22" fmla="*/ 3383187 h 6568734"/>
              <a:gd name="connsiteX23" fmla="*/ 4089116 w 4089117"/>
              <a:gd name="connsiteY23" fmla="*/ 2044558 h 6568734"/>
              <a:gd name="connsiteX24" fmla="*/ 4088888 w 4089117"/>
              <a:gd name="connsiteY24" fmla="*/ 2040047 h 6568734"/>
              <a:gd name="connsiteX25" fmla="*/ 4089117 w 4089117"/>
              <a:gd name="connsiteY25" fmla="*/ 2038661 h 6568734"/>
              <a:gd name="connsiteX26" fmla="*/ 4088818 w 4089117"/>
              <a:gd name="connsiteY26" fmla="*/ 2038661 h 6568734"/>
              <a:gd name="connsiteX27" fmla="*/ 4078560 w 4089117"/>
              <a:gd name="connsiteY27" fmla="*/ 1835514 h 6568734"/>
              <a:gd name="connsiteX28" fmla="*/ 2044558 w 4089117"/>
              <a:gd name="connsiteY28" fmla="*/ 0 h 6568734"/>
              <a:gd name="connsiteX0" fmla="*/ 2044559 w 4089117"/>
              <a:gd name="connsiteY0" fmla="*/ 828863 h 6568734"/>
              <a:gd name="connsiteX1" fmla="*/ 3233401 w 4089117"/>
              <a:gd name="connsiteY1" fmla="*/ 2017705 h 6568734"/>
              <a:gd name="connsiteX2" fmla="*/ 2044559 w 4089117"/>
              <a:gd name="connsiteY2" fmla="*/ 3206547 h 6568734"/>
              <a:gd name="connsiteX3" fmla="*/ 855717 w 4089117"/>
              <a:gd name="connsiteY3" fmla="*/ 2017705 h 6568734"/>
              <a:gd name="connsiteX4" fmla="*/ 2044559 w 4089117"/>
              <a:gd name="connsiteY4" fmla="*/ 828863 h 6568734"/>
              <a:gd name="connsiteX5" fmla="*/ 2044558 w 4089117"/>
              <a:gd name="connsiteY5" fmla="*/ 0 h 6568734"/>
              <a:gd name="connsiteX6" fmla="*/ 10556 w 4089117"/>
              <a:gd name="connsiteY6" fmla="*/ 1835514 h 6568734"/>
              <a:gd name="connsiteX7" fmla="*/ 298 w 4089117"/>
              <a:gd name="connsiteY7" fmla="*/ 2038661 h 6568734"/>
              <a:gd name="connsiteX8" fmla="*/ 3 w 4089117"/>
              <a:gd name="connsiteY8" fmla="*/ 2038661 h 6568734"/>
              <a:gd name="connsiteX9" fmla="*/ 235 w 4089117"/>
              <a:gd name="connsiteY9" fmla="*/ 2039895 h 6568734"/>
              <a:gd name="connsiteX10" fmla="*/ 0 w 4089117"/>
              <a:gd name="connsiteY10" fmla="*/ 2044558 h 6568734"/>
              <a:gd name="connsiteX11" fmla="*/ 201615 w 4089117"/>
              <a:gd name="connsiteY11" fmla="*/ 2930959 h 6568734"/>
              <a:gd name="connsiteX12" fmla="*/ 201834 w 4089117"/>
              <a:gd name="connsiteY12" fmla="*/ 2931374 h 6568734"/>
              <a:gd name="connsiteX13" fmla="*/ 205714 w 4089117"/>
              <a:gd name="connsiteY13" fmla="*/ 2941015 h 6568734"/>
              <a:gd name="connsiteX14" fmla="*/ 450469 w 4089117"/>
              <a:gd name="connsiteY14" fmla="*/ 3397990 h 6568734"/>
              <a:gd name="connsiteX15" fmla="*/ 909305 w 4089117"/>
              <a:gd name="connsiteY15" fmla="*/ 4124041 h 6568734"/>
              <a:gd name="connsiteX16" fmla="*/ 1080482 w 4089117"/>
              <a:gd name="connsiteY16" fmla="*/ 4417422 h 6568734"/>
              <a:gd name="connsiteX17" fmla="*/ 1282092 w 4089117"/>
              <a:gd name="connsiteY17" fmla="*/ 4812712 h 6568734"/>
              <a:gd name="connsiteX18" fmla="*/ 2042031 w 4089117"/>
              <a:gd name="connsiteY18" fmla="*/ 6568734 h 6568734"/>
              <a:gd name="connsiteX19" fmla="*/ 2043295 w 4089117"/>
              <a:gd name="connsiteY19" fmla="*/ 6565113 h 6568734"/>
              <a:gd name="connsiteX20" fmla="*/ 2044559 w 4089117"/>
              <a:gd name="connsiteY20" fmla="*/ 6568734 h 6568734"/>
              <a:gd name="connsiteX21" fmla="*/ 3641288 w 4089117"/>
              <a:gd name="connsiteY21" fmla="*/ 3383187 h 6568734"/>
              <a:gd name="connsiteX22" fmla="*/ 4089116 w 4089117"/>
              <a:gd name="connsiteY22" fmla="*/ 2044558 h 6568734"/>
              <a:gd name="connsiteX23" fmla="*/ 4088888 w 4089117"/>
              <a:gd name="connsiteY23" fmla="*/ 2040047 h 6568734"/>
              <a:gd name="connsiteX24" fmla="*/ 4089117 w 4089117"/>
              <a:gd name="connsiteY24" fmla="*/ 2038661 h 6568734"/>
              <a:gd name="connsiteX25" fmla="*/ 4088818 w 4089117"/>
              <a:gd name="connsiteY25" fmla="*/ 2038661 h 6568734"/>
              <a:gd name="connsiteX26" fmla="*/ 4078560 w 4089117"/>
              <a:gd name="connsiteY26" fmla="*/ 1835514 h 6568734"/>
              <a:gd name="connsiteX27" fmla="*/ 2044558 w 4089117"/>
              <a:gd name="connsiteY27" fmla="*/ 0 h 6568734"/>
              <a:gd name="connsiteX0" fmla="*/ 2044559 w 4089117"/>
              <a:gd name="connsiteY0" fmla="*/ 828863 h 6568734"/>
              <a:gd name="connsiteX1" fmla="*/ 3233401 w 4089117"/>
              <a:gd name="connsiteY1" fmla="*/ 2017705 h 6568734"/>
              <a:gd name="connsiteX2" fmla="*/ 2044559 w 4089117"/>
              <a:gd name="connsiteY2" fmla="*/ 3206547 h 6568734"/>
              <a:gd name="connsiteX3" fmla="*/ 855717 w 4089117"/>
              <a:gd name="connsiteY3" fmla="*/ 2017705 h 6568734"/>
              <a:gd name="connsiteX4" fmla="*/ 2044559 w 4089117"/>
              <a:gd name="connsiteY4" fmla="*/ 828863 h 6568734"/>
              <a:gd name="connsiteX5" fmla="*/ 2044558 w 4089117"/>
              <a:gd name="connsiteY5" fmla="*/ 0 h 6568734"/>
              <a:gd name="connsiteX6" fmla="*/ 10556 w 4089117"/>
              <a:gd name="connsiteY6" fmla="*/ 1835514 h 6568734"/>
              <a:gd name="connsiteX7" fmla="*/ 298 w 4089117"/>
              <a:gd name="connsiteY7" fmla="*/ 2038661 h 6568734"/>
              <a:gd name="connsiteX8" fmla="*/ 3 w 4089117"/>
              <a:gd name="connsiteY8" fmla="*/ 2038661 h 6568734"/>
              <a:gd name="connsiteX9" fmla="*/ 235 w 4089117"/>
              <a:gd name="connsiteY9" fmla="*/ 2039895 h 6568734"/>
              <a:gd name="connsiteX10" fmla="*/ 0 w 4089117"/>
              <a:gd name="connsiteY10" fmla="*/ 2044558 h 6568734"/>
              <a:gd name="connsiteX11" fmla="*/ 201615 w 4089117"/>
              <a:gd name="connsiteY11" fmla="*/ 2930959 h 6568734"/>
              <a:gd name="connsiteX12" fmla="*/ 201834 w 4089117"/>
              <a:gd name="connsiteY12" fmla="*/ 2931374 h 6568734"/>
              <a:gd name="connsiteX13" fmla="*/ 205714 w 4089117"/>
              <a:gd name="connsiteY13" fmla="*/ 2941015 h 6568734"/>
              <a:gd name="connsiteX14" fmla="*/ 450469 w 4089117"/>
              <a:gd name="connsiteY14" fmla="*/ 3397990 h 6568734"/>
              <a:gd name="connsiteX15" fmla="*/ 909305 w 4089117"/>
              <a:gd name="connsiteY15" fmla="*/ 4124041 h 6568734"/>
              <a:gd name="connsiteX16" fmla="*/ 1080482 w 4089117"/>
              <a:gd name="connsiteY16" fmla="*/ 4417422 h 6568734"/>
              <a:gd name="connsiteX17" fmla="*/ 1282092 w 4089117"/>
              <a:gd name="connsiteY17" fmla="*/ 4812712 h 6568734"/>
              <a:gd name="connsiteX18" fmla="*/ 2042031 w 4089117"/>
              <a:gd name="connsiteY18" fmla="*/ 6568734 h 6568734"/>
              <a:gd name="connsiteX19" fmla="*/ 2043295 w 4089117"/>
              <a:gd name="connsiteY19" fmla="*/ 6565113 h 6568734"/>
              <a:gd name="connsiteX20" fmla="*/ 2044559 w 4089117"/>
              <a:gd name="connsiteY20" fmla="*/ 6568734 h 6568734"/>
              <a:gd name="connsiteX21" fmla="*/ 3641288 w 4089117"/>
              <a:gd name="connsiteY21" fmla="*/ 3383187 h 6568734"/>
              <a:gd name="connsiteX22" fmla="*/ 4089116 w 4089117"/>
              <a:gd name="connsiteY22" fmla="*/ 2044558 h 6568734"/>
              <a:gd name="connsiteX23" fmla="*/ 4088888 w 4089117"/>
              <a:gd name="connsiteY23" fmla="*/ 2040047 h 6568734"/>
              <a:gd name="connsiteX24" fmla="*/ 4089117 w 4089117"/>
              <a:gd name="connsiteY24" fmla="*/ 2038661 h 6568734"/>
              <a:gd name="connsiteX25" fmla="*/ 4088818 w 4089117"/>
              <a:gd name="connsiteY25" fmla="*/ 2038661 h 6568734"/>
              <a:gd name="connsiteX26" fmla="*/ 4078560 w 4089117"/>
              <a:gd name="connsiteY26" fmla="*/ 1835514 h 6568734"/>
              <a:gd name="connsiteX27" fmla="*/ 2044558 w 4089117"/>
              <a:gd name="connsiteY27" fmla="*/ 0 h 6568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089117" h="6568734">
                <a:moveTo>
                  <a:pt x="2044559" y="828863"/>
                </a:moveTo>
                <a:cubicBezTo>
                  <a:pt x="2701138" y="828863"/>
                  <a:pt x="3233401" y="1361126"/>
                  <a:pt x="3233401" y="2017705"/>
                </a:cubicBezTo>
                <a:cubicBezTo>
                  <a:pt x="3233401" y="2674284"/>
                  <a:pt x="2701138" y="3206547"/>
                  <a:pt x="2044559" y="3206547"/>
                </a:cubicBezTo>
                <a:cubicBezTo>
                  <a:pt x="1387980" y="3206547"/>
                  <a:pt x="855717" y="2674284"/>
                  <a:pt x="855717" y="2017705"/>
                </a:cubicBezTo>
                <a:cubicBezTo>
                  <a:pt x="855717" y="1361126"/>
                  <a:pt x="1387980" y="828863"/>
                  <a:pt x="2044559" y="828863"/>
                </a:cubicBezTo>
                <a:close/>
                <a:moveTo>
                  <a:pt x="2044558" y="0"/>
                </a:moveTo>
                <a:cubicBezTo>
                  <a:pt x="985954" y="0"/>
                  <a:pt x="115258" y="804533"/>
                  <a:pt x="10556" y="1835514"/>
                </a:cubicBezTo>
                <a:lnTo>
                  <a:pt x="298" y="2038661"/>
                </a:lnTo>
                <a:lnTo>
                  <a:pt x="3" y="2038661"/>
                </a:lnTo>
                <a:cubicBezTo>
                  <a:pt x="80" y="2039072"/>
                  <a:pt x="158" y="2039484"/>
                  <a:pt x="235" y="2039895"/>
                </a:cubicBezTo>
                <a:cubicBezTo>
                  <a:pt x="157" y="2041449"/>
                  <a:pt x="78" y="2043004"/>
                  <a:pt x="0" y="2044558"/>
                </a:cubicBezTo>
                <a:cubicBezTo>
                  <a:pt x="0" y="2362140"/>
                  <a:pt x="72408" y="2662809"/>
                  <a:pt x="201615" y="2930959"/>
                </a:cubicBezTo>
                <a:lnTo>
                  <a:pt x="201834" y="2931374"/>
                </a:lnTo>
                <a:lnTo>
                  <a:pt x="205714" y="2941015"/>
                </a:lnTo>
                <a:cubicBezTo>
                  <a:pt x="277563" y="3104621"/>
                  <a:pt x="362525" y="3258314"/>
                  <a:pt x="450469" y="3397990"/>
                </a:cubicBezTo>
                <a:cubicBezTo>
                  <a:pt x="616542" y="3649731"/>
                  <a:pt x="768841" y="3890217"/>
                  <a:pt x="909305" y="4124041"/>
                </a:cubicBezTo>
                <a:lnTo>
                  <a:pt x="1080482" y="4417422"/>
                </a:lnTo>
                <a:lnTo>
                  <a:pt x="1282092" y="4812712"/>
                </a:lnTo>
                <a:cubicBezTo>
                  <a:pt x="1568743" y="5391703"/>
                  <a:pt x="1844678" y="6018319"/>
                  <a:pt x="2042031" y="6568734"/>
                </a:cubicBezTo>
                <a:lnTo>
                  <a:pt x="2043295" y="6565113"/>
                </a:lnTo>
                <a:lnTo>
                  <a:pt x="2044559" y="6568734"/>
                </a:lnTo>
                <a:cubicBezTo>
                  <a:pt x="2498981" y="5380425"/>
                  <a:pt x="3109045" y="4445036"/>
                  <a:pt x="3641288" y="3383187"/>
                </a:cubicBezTo>
                <a:cubicBezTo>
                  <a:pt x="3875806" y="3010717"/>
                  <a:pt x="4089116" y="2538574"/>
                  <a:pt x="4089116" y="2044558"/>
                </a:cubicBezTo>
                <a:lnTo>
                  <a:pt x="4088888" y="2040047"/>
                </a:lnTo>
                <a:cubicBezTo>
                  <a:pt x="4088964" y="2039585"/>
                  <a:pt x="4089041" y="2039123"/>
                  <a:pt x="4089117" y="2038661"/>
                </a:cubicBezTo>
                <a:lnTo>
                  <a:pt x="4088818" y="2038661"/>
                </a:lnTo>
                <a:lnTo>
                  <a:pt x="4078560" y="1835514"/>
                </a:lnTo>
                <a:cubicBezTo>
                  <a:pt x="3973858" y="804533"/>
                  <a:pt x="3103162" y="0"/>
                  <a:pt x="204455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2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9864433-D6F3-4A9D-B7BC-06EE0A168C30}"/>
              </a:ext>
            </a:extLst>
          </p:cNvPr>
          <p:cNvGrpSpPr/>
          <p:nvPr/>
        </p:nvGrpSpPr>
        <p:grpSpPr>
          <a:xfrm>
            <a:off x="3143164" y="2120484"/>
            <a:ext cx="5914218" cy="3286200"/>
            <a:chOff x="2033547" y="2120484"/>
            <a:chExt cx="5914218" cy="3286200"/>
          </a:xfrm>
        </p:grpSpPr>
        <p:sp>
          <p:nvSpPr>
            <p:cNvPr id="4" name="Freeform: Shape 259">
              <a:extLst>
                <a:ext uri="{FF2B5EF4-FFF2-40B4-BE49-F238E27FC236}">
                  <a16:creationId xmlns:a16="http://schemas.microsoft.com/office/drawing/2014/main" id="{038D1F24-3A7E-4A22-9615-7F274782FBD9}"/>
                </a:ext>
              </a:extLst>
            </p:cNvPr>
            <p:cNvSpPr/>
            <p:nvPr/>
          </p:nvSpPr>
          <p:spPr>
            <a:xfrm>
              <a:off x="2033547" y="2120484"/>
              <a:ext cx="2998326" cy="2245184"/>
            </a:xfrm>
            <a:custGeom>
              <a:avLst/>
              <a:gdLst>
                <a:gd name="connsiteX0" fmla="*/ 278192 w 828793"/>
                <a:gd name="connsiteY0" fmla="*/ 120359 h 620609"/>
                <a:gd name="connsiteX1" fmla="*/ 121671 w 828793"/>
                <a:gd name="connsiteY1" fmla="*/ 266922 h 620609"/>
                <a:gd name="connsiteX2" fmla="*/ 83836 w 828793"/>
                <a:gd name="connsiteY2" fmla="*/ 302369 h 620609"/>
                <a:gd name="connsiteX3" fmla="*/ 82641 w 828793"/>
                <a:gd name="connsiteY3" fmla="*/ 317901 h 620609"/>
                <a:gd name="connsiteX4" fmla="*/ 271819 w 828793"/>
                <a:gd name="connsiteY4" fmla="*/ 494335 h 620609"/>
                <a:gd name="connsiteX5" fmla="*/ 277793 w 828793"/>
                <a:gd name="connsiteY5" fmla="*/ 495928 h 620609"/>
                <a:gd name="connsiteX6" fmla="*/ 277793 w 828793"/>
                <a:gd name="connsiteY6" fmla="*/ 438577 h 620609"/>
                <a:gd name="connsiteX7" fmla="*/ 293326 w 828793"/>
                <a:gd name="connsiteY7" fmla="*/ 422248 h 620609"/>
                <a:gd name="connsiteX8" fmla="*/ 813069 w 828793"/>
                <a:gd name="connsiteY8" fmla="*/ 422248 h 620609"/>
                <a:gd name="connsiteX9" fmla="*/ 828601 w 828793"/>
                <a:gd name="connsiteY9" fmla="*/ 438577 h 620609"/>
                <a:gd name="connsiteX10" fmla="*/ 784791 w 828793"/>
                <a:gd name="connsiteY10" fmla="*/ 483980 h 620609"/>
                <a:gd name="connsiteX11" fmla="*/ 360634 w 828793"/>
                <a:gd name="connsiteY11" fmla="*/ 483581 h 620609"/>
                <a:gd name="connsiteX12" fmla="*/ 338331 w 828793"/>
                <a:gd name="connsiteY12" fmla="*/ 505088 h 620609"/>
                <a:gd name="connsiteX13" fmla="*/ 338729 w 828793"/>
                <a:gd name="connsiteY13" fmla="*/ 596690 h 620609"/>
                <a:gd name="connsiteX14" fmla="*/ 329569 w 828793"/>
                <a:gd name="connsiteY14" fmla="*/ 618993 h 620609"/>
                <a:gd name="connsiteX15" fmla="*/ 306867 w 828793"/>
                <a:gd name="connsiteY15" fmla="*/ 611028 h 620609"/>
                <a:gd name="connsiteX16" fmla="*/ 13740 w 828793"/>
                <a:gd name="connsiteY16" fmla="*/ 335823 h 620609"/>
                <a:gd name="connsiteX17" fmla="*/ 13740 w 828793"/>
                <a:gd name="connsiteY17" fmla="*/ 284446 h 620609"/>
                <a:gd name="connsiteX18" fmla="*/ 306867 w 828793"/>
                <a:gd name="connsiteY18" fmla="*/ 9242 h 620609"/>
                <a:gd name="connsiteX19" fmla="*/ 329569 w 828793"/>
                <a:gd name="connsiteY19" fmla="*/ 1674 h 620609"/>
                <a:gd name="connsiteX20" fmla="*/ 338729 w 828793"/>
                <a:gd name="connsiteY20" fmla="*/ 24376 h 620609"/>
                <a:gd name="connsiteX21" fmla="*/ 338331 w 828793"/>
                <a:gd name="connsiteY21" fmla="*/ 117969 h 620609"/>
                <a:gd name="connsiteX22" fmla="*/ 358642 w 828793"/>
                <a:gd name="connsiteY22" fmla="*/ 137485 h 620609"/>
                <a:gd name="connsiteX23" fmla="*/ 802714 w 828793"/>
                <a:gd name="connsiteY23" fmla="*/ 137086 h 620609"/>
                <a:gd name="connsiteX24" fmla="*/ 828203 w 828793"/>
                <a:gd name="connsiteY24" fmla="*/ 162974 h 620609"/>
                <a:gd name="connsiteX25" fmla="*/ 792359 w 828793"/>
                <a:gd name="connsiteY25" fmla="*/ 198022 h 620609"/>
                <a:gd name="connsiteX26" fmla="*/ 298504 w 828793"/>
                <a:gd name="connsiteY26" fmla="*/ 198420 h 620609"/>
                <a:gd name="connsiteX27" fmla="*/ 277395 w 828793"/>
                <a:gd name="connsiteY27" fmla="*/ 177710 h 620609"/>
                <a:gd name="connsiteX28" fmla="*/ 278192 w 828793"/>
                <a:gd name="connsiteY28" fmla="*/ 120359 h 62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28793" h="620609">
                  <a:moveTo>
                    <a:pt x="278192" y="120359"/>
                  </a:moveTo>
                  <a:cubicBezTo>
                    <a:pt x="223230" y="171736"/>
                    <a:pt x="172650" y="219528"/>
                    <a:pt x="121671" y="266922"/>
                  </a:cubicBezTo>
                  <a:cubicBezTo>
                    <a:pt x="108927" y="278871"/>
                    <a:pt x="96581" y="290819"/>
                    <a:pt x="83836" y="302369"/>
                  </a:cubicBezTo>
                  <a:cubicBezTo>
                    <a:pt x="77862" y="307546"/>
                    <a:pt x="75472" y="311529"/>
                    <a:pt x="82641" y="317901"/>
                  </a:cubicBezTo>
                  <a:cubicBezTo>
                    <a:pt x="145966" y="376447"/>
                    <a:pt x="208893" y="435789"/>
                    <a:pt x="271819" y="494335"/>
                  </a:cubicBezTo>
                  <a:cubicBezTo>
                    <a:pt x="272616" y="495131"/>
                    <a:pt x="274209" y="494733"/>
                    <a:pt x="277793" y="495928"/>
                  </a:cubicBezTo>
                  <a:cubicBezTo>
                    <a:pt x="277793" y="476413"/>
                    <a:pt x="278192" y="457296"/>
                    <a:pt x="277793" y="438577"/>
                  </a:cubicBezTo>
                  <a:cubicBezTo>
                    <a:pt x="277395" y="426629"/>
                    <a:pt x="280980" y="422248"/>
                    <a:pt x="293326" y="422248"/>
                  </a:cubicBezTo>
                  <a:cubicBezTo>
                    <a:pt x="466574" y="422646"/>
                    <a:pt x="639821" y="422646"/>
                    <a:pt x="813069" y="422248"/>
                  </a:cubicBezTo>
                  <a:cubicBezTo>
                    <a:pt x="825415" y="422248"/>
                    <a:pt x="828601" y="426629"/>
                    <a:pt x="828601" y="438577"/>
                  </a:cubicBezTo>
                  <a:cubicBezTo>
                    <a:pt x="829398" y="483980"/>
                    <a:pt x="829796" y="483980"/>
                    <a:pt x="784791" y="483980"/>
                  </a:cubicBezTo>
                  <a:cubicBezTo>
                    <a:pt x="643406" y="483980"/>
                    <a:pt x="502020" y="484378"/>
                    <a:pt x="360634" y="483581"/>
                  </a:cubicBezTo>
                  <a:cubicBezTo>
                    <a:pt x="343906" y="483581"/>
                    <a:pt x="337136" y="486768"/>
                    <a:pt x="338331" y="505088"/>
                  </a:cubicBezTo>
                  <a:cubicBezTo>
                    <a:pt x="339924" y="535357"/>
                    <a:pt x="338729" y="566023"/>
                    <a:pt x="338729" y="596690"/>
                  </a:cubicBezTo>
                  <a:cubicBezTo>
                    <a:pt x="338729" y="605452"/>
                    <a:pt x="338729" y="614612"/>
                    <a:pt x="329569" y="618993"/>
                  </a:cubicBezTo>
                  <a:cubicBezTo>
                    <a:pt x="320010" y="623773"/>
                    <a:pt x="313240" y="617002"/>
                    <a:pt x="306867" y="611028"/>
                  </a:cubicBezTo>
                  <a:cubicBezTo>
                    <a:pt x="208893" y="519426"/>
                    <a:pt x="111317" y="427824"/>
                    <a:pt x="13740" y="335823"/>
                  </a:cubicBezTo>
                  <a:cubicBezTo>
                    <a:pt x="-4580" y="318698"/>
                    <a:pt x="-4580" y="301572"/>
                    <a:pt x="13740" y="284446"/>
                  </a:cubicBezTo>
                  <a:cubicBezTo>
                    <a:pt x="111317" y="192446"/>
                    <a:pt x="209291" y="100844"/>
                    <a:pt x="306867" y="9242"/>
                  </a:cubicBezTo>
                  <a:cubicBezTo>
                    <a:pt x="313240" y="3268"/>
                    <a:pt x="320010" y="-3105"/>
                    <a:pt x="329569" y="1674"/>
                  </a:cubicBezTo>
                  <a:cubicBezTo>
                    <a:pt x="338729" y="6454"/>
                    <a:pt x="338729" y="15614"/>
                    <a:pt x="338729" y="24376"/>
                  </a:cubicBezTo>
                  <a:cubicBezTo>
                    <a:pt x="338729" y="55441"/>
                    <a:pt x="339924" y="86904"/>
                    <a:pt x="338331" y="117969"/>
                  </a:cubicBezTo>
                  <a:cubicBezTo>
                    <a:pt x="337534" y="134697"/>
                    <a:pt x="343906" y="137485"/>
                    <a:pt x="358642" y="137485"/>
                  </a:cubicBezTo>
                  <a:cubicBezTo>
                    <a:pt x="506799" y="137086"/>
                    <a:pt x="654557" y="137086"/>
                    <a:pt x="802714" y="137086"/>
                  </a:cubicBezTo>
                  <a:cubicBezTo>
                    <a:pt x="828203" y="137086"/>
                    <a:pt x="828203" y="137086"/>
                    <a:pt x="828203" y="162974"/>
                  </a:cubicBezTo>
                  <a:cubicBezTo>
                    <a:pt x="828203" y="198022"/>
                    <a:pt x="828203" y="198022"/>
                    <a:pt x="792359" y="198022"/>
                  </a:cubicBezTo>
                  <a:cubicBezTo>
                    <a:pt x="627873" y="198022"/>
                    <a:pt x="463387" y="197623"/>
                    <a:pt x="298504" y="198420"/>
                  </a:cubicBezTo>
                  <a:cubicBezTo>
                    <a:pt x="282174" y="198420"/>
                    <a:pt x="275802" y="194437"/>
                    <a:pt x="277395" y="177710"/>
                  </a:cubicBezTo>
                  <a:cubicBezTo>
                    <a:pt x="279387" y="160983"/>
                    <a:pt x="278192" y="143459"/>
                    <a:pt x="278192" y="120359"/>
                  </a:cubicBezTo>
                  <a:close/>
                </a:path>
              </a:pathLst>
            </a:custGeom>
            <a:solidFill>
              <a:schemeClr val="accent1"/>
            </a:solidFill>
            <a:ln w="3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Freeform: Shape 259">
              <a:extLst>
                <a:ext uri="{FF2B5EF4-FFF2-40B4-BE49-F238E27FC236}">
                  <a16:creationId xmlns:a16="http://schemas.microsoft.com/office/drawing/2014/main" id="{FB6BA216-5308-4210-A040-BCE6257BBF84}"/>
                </a:ext>
              </a:extLst>
            </p:cNvPr>
            <p:cNvSpPr/>
            <p:nvPr/>
          </p:nvSpPr>
          <p:spPr>
            <a:xfrm flipH="1">
              <a:off x="4949439" y="3161500"/>
              <a:ext cx="2998326" cy="2245184"/>
            </a:xfrm>
            <a:custGeom>
              <a:avLst/>
              <a:gdLst>
                <a:gd name="connsiteX0" fmla="*/ 278192 w 828793"/>
                <a:gd name="connsiteY0" fmla="*/ 120359 h 620609"/>
                <a:gd name="connsiteX1" fmla="*/ 121671 w 828793"/>
                <a:gd name="connsiteY1" fmla="*/ 266922 h 620609"/>
                <a:gd name="connsiteX2" fmla="*/ 83836 w 828793"/>
                <a:gd name="connsiteY2" fmla="*/ 302369 h 620609"/>
                <a:gd name="connsiteX3" fmla="*/ 82641 w 828793"/>
                <a:gd name="connsiteY3" fmla="*/ 317901 h 620609"/>
                <a:gd name="connsiteX4" fmla="*/ 271819 w 828793"/>
                <a:gd name="connsiteY4" fmla="*/ 494335 h 620609"/>
                <a:gd name="connsiteX5" fmla="*/ 277793 w 828793"/>
                <a:gd name="connsiteY5" fmla="*/ 495928 h 620609"/>
                <a:gd name="connsiteX6" fmla="*/ 277793 w 828793"/>
                <a:gd name="connsiteY6" fmla="*/ 438577 h 620609"/>
                <a:gd name="connsiteX7" fmla="*/ 293326 w 828793"/>
                <a:gd name="connsiteY7" fmla="*/ 422248 h 620609"/>
                <a:gd name="connsiteX8" fmla="*/ 813069 w 828793"/>
                <a:gd name="connsiteY8" fmla="*/ 422248 h 620609"/>
                <a:gd name="connsiteX9" fmla="*/ 828601 w 828793"/>
                <a:gd name="connsiteY9" fmla="*/ 438577 h 620609"/>
                <a:gd name="connsiteX10" fmla="*/ 784791 w 828793"/>
                <a:gd name="connsiteY10" fmla="*/ 483980 h 620609"/>
                <a:gd name="connsiteX11" fmla="*/ 360634 w 828793"/>
                <a:gd name="connsiteY11" fmla="*/ 483581 h 620609"/>
                <a:gd name="connsiteX12" fmla="*/ 338331 w 828793"/>
                <a:gd name="connsiteY12" fmla="*/ 505088 h 620609"/>
                <a:gd name="connsiteX13" fmla="*/ 338729 w 828793"/>
                <a:gd name="connsiteY13" fmla="*/ 596690 h 620609"/>
                <a:gd name="connsiteX14" fmla="*/ 329569 w 828793"/>
                <a:gd name="connsiteY14" fmla="*/ 618993 h 620609"/>
                <a:gd name="connsiteX15" fmla="*/ 306867 w 828793"/>
                <a:gd name="connsiteY15" fmla="*/ 611028 h 620609"/>
                <a:gd name="connsiteX16" fmla="*/ 13740 w 828793"/>
                <a:gd name="connsiteY16" fmla="*/ 335823 h 620609"/>
                <a:gd name="connsiteX17" fmla="*/ 13740 w 828793"/>
                <a:gd name="connsiteY17" fmla="*/ 284446 h 620609"/>
                <a:gd name="connsiteX18" fmla="*/ 306867 w 828793"/>
                <a:gd name="connsiteY18" fmla="*/ 9242 h 620609"/>
                <a:gd name="connsiteX19" fmla="*/ 329569 w 828793"/>
                <a:gd name="connsiteY19" fmla="*/ 1674 h 620609"/>
                <a:gd name="connsiteX20" fmla="*/ 338729 w 828793"/>
                <a:gd name="connsiteY20" fmla="*/ 24376 h 620609"/>
                <a:gd name="connsiteX21" fmla="*/ 338331 w 828793"/>
                <a:gd name="connsiteY21" fmla="*/ 117969 h 620609"/>
                <a:gd name="connsiteX22" fmla="*/ 358642 w 828793"/>
                <a:gd name="connsiteY22" fmla="*/ 137485 h 620609"/>
                <a:gd name="connsiteX23" fmla="*/ 802714 w 828793"/>
                <a:gd name="connsiteY23" fmla="*/ 137086 h 620609"/>
                <a:gd name="connsiteX24" fmla="*/ 828203 w 828793"/>
                <a:gd name="connsiteY24" fmla="*/ 162974 h 620609"/>
                <a:gd name="connsiteX25" fmla="*/ 792359 w 828793"/>
                <a:gd name="connsiteY25" fmla="*/ 198022 h 620609"/>
                <a:gd name="connsiteX26" fmla="*/ 298504 w 828793"/>
                <a:gd name="connsiteY26" fmla="*/ 198420 h 620609"/>
                <a:gd name="connsiteX27" fmla="*/ 277395 w 828793"/>
                <a:gd name="connsiteY27" fmla="*/ 177710 h 620609"/>
                <a:gd name="connsiteX28" fmla="*/ 278192 w 828793"/>
                <a:gd name="connsiteY28" fmla="*/ 120359 h 62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28793" h="620609">
                  <a:moveTo>
                    <a:pt x="278192" y="120359"/>
                  </a:moveTo>
                  <a:cubicBezTo>
                    <a:pt x="223230" y="171736"/>
                    <a:pt x="172650" y="219528"/>
                    <a:pt x="121671" y="266922"/>
                  </a:cubicBezTo>
                  <a:cubicBezTo>
                    <a:pt x="108927" y="278871"/>
                    <a:pt x="96581" y="290819"/>
                    <a:pt x="83836" y="302369"/>
                  </a:cubicBezTo>
                  <a:cubicBezTo>
                    <a:pt x="77862" y="307546"/>
                    <a:pt x="75472" y="311529"/>
                    <a:pt x="82641" y="317901"/>
                  </a:cubicBezTo>
                  <a:cubicBezTo>
                    <a:pt x="145966" y="376447"/>
                    <a:pt x="208893" y="435789"/>
                    <a:pt x="271819" y="494335"/>
                  </a:cubicBezTo>
                  <a:cubicBezTo>
                    <a:pt x="272616" y="495131"/>
                    <a:pt x="274209" y="494733"/>
                    <a:pt x="277793" y="495928"/>
                  </a:cubicBezTo>
                  <a:cubicBezTo>
                    <a:pt x="277793" y="476413"/>
                    <a:pt x="278192" y="457296"/>
                    <a:pt x="277793" y="438577"/>
                  </a:cubicBezTo>
                  <a:cubicBezTo>
                    <a:pt x="277395" y="426629"/>
                    <a:pt x="280980" y="422248"/>
                    <a:pt x="293326" y="422248"/>
                  </a:cubicBezTo>
                  <a:cubicBezTo>
                    <a:pt x="466574" y="422646"/>
                    <a:pt x="639821" y="422646"/>
                    <a:pt x="813069" y="422248"/>
                  </a:cubicBezTo>
                  <a:cubicBezTo>
                    <a:pt x="825415" y="422248"/>
                    <a:pt x="828601" y="426629"/>
                    <a:pt x="828601" y="438577"/>
                  </a:cubicBezTo>
                  <a:cubicBezTo>
                    <a:pt x="829398" y="483980"/>
                    <a:pt x="829796" y="483980"/>
                    <a:pt x="784791" y="483980"/>
                  </a:cubicBezTo>
                  <a:cubicBezTo>
                    <a:pt x="643406" y="483980"/>
                    <a:pt x="502020" y="484378"/>
                    <a:pt x="360634" y="483581"/>
                  </a:cubicBezTo>
                  <a:cubicBezTo>
                    <a:pt x="343906" y="483581"/>
                    <a:pt x="337136" y="486768"/>
                    <a:pt x="338331" y="505088"/>
                  </a:cubicBezTo>
                  <a:cubicBezTo>
                    <a:pt x="339924" y="535357"/>
                    <a:pt x="338729" y="566023"/>
                    <a:pt x="338729" y="596690"/>
                  </a:cubicBezTo>
                  <a:cubicBezTo>
                    <a:pt x="338729" y="605452"/>
                    <a:pt x="338729" y="614612"/>
                    <a:pt x="329569" y="618993"/>
                  </a:cubicBezTo>
                  <a:cubicBezTo>
                    <a:pt x="320010" y="623773"/>
                    <a:pt x="313240" y="617002"/>
                    <a:pt x="306867" y="611028"/>
                  </a:cubicBezTo>
                  <a:cubicBezTo>
                    <a:pt x="208893" y="519426"/>
                    <a:pt x="111317" y="427824"/>
                    <a:pt x="13740" y="335823"/>
                  </a:cubicBezTo>
                  <a:cubicBezTo>
                    <a:pt x="-4580" y="318698"/>
                    <a:pt x="-4580" y="301572"/>
                    <a:pt x="13740" y="284446"/>
                  </a:cubicBezTo>
                  <a:cubicBezTo>
                    <a:pt x="111317" y="192446"/>
                    <a:pt x="209291" y="100844"/>
                    <a:pt x="306867" y="9242"/>
                  </a:cubicBezTo>
                  <a:cubicBezTo>
                    <a:pt x="313240" y="3268"/>
                    <a:pt x="320010" y="-3105"/>
                    <a:pt x="329569" y="1674"/>
                  </a:cubicBezTo>
                  <a:cubicBezTo>
                    <a:pt x="338729" y="6454"/>
                    <a:pt x="338729" y="15614"/>
                    <a:pt x="338729" y="24376"/>
                  </a:cubicBezTo>
                  <a:cubicBezTo>
                    <a:pt x="338729" y="55441"/>
                    <a:pt x="339924" y="86904"/>
                    <a:pt x="338331" y="117969"/>
                  </a:cubicBezTo>
                  <a:cubicBezTo>
                    <a:pt x="337534" y="134697"/>
                    <a:pt x="343906" y="137485"/>
                    <a:pt x="358642" y="137485"/>
                  </a:cubicBezTo>
                  <a:cubicBezTo>
                    <a:pt x="506799" y="137086"/>
                    <a:pt x="654557" y="137086"/>
                    <a:pt x="802714" y="137086"/>
                  </a:cubicBezTo>
                  <a:cubicBezTo>
                    <a:pt x="828203" y="137086"/>
                    <a:pt x="828203" y="137086"/>
                    <a:pt x="828203" y="162974"/>
                  </a:cubicBezTo>
                  <a:cubicBezTo>
                    <a:pt x="828203" y="198022"/>
                    <a:pt x="828203" y="198022"/>
                    <a:pt x="792359" y="198022"/>
                  </a:cubicBezTo>
                  <a:cubicBezTo>
                    <a:pt x="627873" y="198022"/>
                    <a:pt x="463387" y="197623"/>
                    <a:pt x="298504" y="198420"/>
                  </a:cubicBezTo>
                  <a:cubicBezTo>
                    <a:pt x="282174" y="198420"/>
                    <a:pt x="275802" y="194437"/>
                    <a:pt x="277395" y="177710"/>
                  </a:cubicBezTo>
                  <a:cubicBezTo>
                    <a:pt x="279387" y="160983"/>
                    <a:pt x="278192" y="143459"/>
                    <a:pt x="278192" y="120359"/>
                  </a:cubicBezTo>
                  <a:close/>
                </a:path>
              </a:pathLst>
            </a:custGeom>
            <a:solidFill>
              <a:schemeClr val="accent3"/>
            </a:solidFill>
            <a:ln w="3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1DF35DE-371D-49C0-9725-3AE71CCC3274}"/>
              </a:ext>
            </a:extLst>
          </p:cNvPr>
          <p:cNvSpPr txBox="1"/>
          <p:nvPr/>
        </p:nvSpPr>
        <p:spPr>
          <a:xfrm>
            <a:off x="4221763" y="2919910"/>
            <a:ext cx="1805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Calibri" pitchFamily="34" charset="0"/>
              </a:rPr>
              <a:t>PowerPoint Presentation</a:t>
            </a:r>
            <a:endParaRPr lang="ko-KR" altLang="en-US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8E630C-121A-42E8-8C2F-A067FCD619F5}"/>
              </a:ext>
            </a:extLst>
          </p:cNvPr>
          <p:cNvSpPr txBox="1"/>
          <p:nvPr/>
        </p:nvSpPr>
        <p:spPr>
          <a:xfrm>
            <a:off x="6160232" y="3968092"/>
            <a:ext cx="1805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bg1"/>
                </a:solidFill>
                <a:cs typeface="Calibri" pitchFamily="34" charset="0"/>
              </a:rPr>
              <a:t>PowerPoint Presentation</a:t>
            </a:r>
            <a:endParaRPr lang="ko-KR" altLang="en-US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6C6151-A761-4E22-9647-93B39B48506D}"/>
              </a:ext>
            </a:extLst>
          </p:cNvPr>
          <p:cNvSpPr txBox="1"/>
          <p:nvPr/>
        </p:nvSpPr>
        <p:spPr>
          <a:xfrm>
            <a:off x="412805" y="2735243"/>
            <a:ext cx="227727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PowerPoint Presentation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PowerPoint Presentation 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PowerPoint Presentation 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PowerPoint Presentation 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PowerPoint Presentation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6598FF-3BEB-41A6-BA8B-955CD2D4C997}"/>
              </a:ext>
            </a:extLst>
          </p:cNvPr>
          <p:cNvSpPr txBox="1"/>
          <p:nvPr/>
        </p:nvSpPr>
        <p:spPr>
          <a:xfrm>
            <a:off x="9501917" y="3783425"/>
            <a:ext cx="227727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PowerPoint Presentation  </a:t>
            </a: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EE9E61D2-BF5B-4D2E-914F-E6438DABBB6B}"/>
              </a:ext>
            </a:extLst>
          </p:cNvPr>
          <p:cNvGrpSpPr/>
          <p:nvPr/>
        </p:nvGrpSpPr>
        <p:grpSpPr>
          <a:xfrm>
            <a:off x="1295245" y="4954987"/>
            <a:ext cx="3613404" cy="1211691"/>
            <a:chOff x="323529" y="1777597"/>
            <a:chExt cx="2664296" cy="12116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7B584D1-8DD1-4161-B1FC-258F10564E84}"/>
                </a:ext>
              </a:extLst>
            </p:cNvPr>
            <p:cNvSpPr txBox="1"/>
            <p:nvPr/>
          </p:nvSpPr>
          <p:spPr>
            <a:xfrm>
              <a:off x="323529" y="1777597"/>
              <a:ext cx="266429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425252A-DFD8-42DF-B74B-7135A56BE276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4">
            <a:extLst>
              <a:ext uri="{FF2B5EF4-FFF2-40B4-BE49-F238E27FC236}">
                <a16:creationId xmlns:a16="http://schemas.microsoft.com/office/drawing/2014/main" id="{22552756-DA01-4878-9D64-FBC79B4C2E76}"/>
              </a:ext>
            </a:extLst>
          </p:cNvPr>
          <p:cNvGrpSpPr/>
          <p:nvPr/>
        </p:nvGrpSpPr>
        <p:grpSpPr>
          <a:xfrm>
            <a:off x="7283351" y="1706817"/>
            <a:ext cx="3613404" cy="1211691"/>
            <a:chOff x="323529" y="1777597"/>
            <a:chExt cx="2664296" cy="121169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782E01E-74AB-4570-8D0E-17D85B069CDF}"/>
                </a:ext>
              </a:extLst>
            </p:cNvPr>
            <p:cNvSpPr txBox="1"/>
            <p:nvPr/>
          </p:nvSpPr>
          <p:spPr>
            <a:xfrm>
              <a:off x="323529" y="1777597"/>
              <a:ext cx="266429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98E6DE7-727E-48CB-8BF0-C2DBB9B27129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2219B0-DC60-401B-B766-FFD4EA13C95B}"/>
              </a:ext>
            </a:extLst>
          </p:cNvPr>
          <p:cNvSpPr txBox="1"/>
          <p:nvPr/>
        </p:nvSpPr>
        <p:spPr>
          <a:xfrm>
            <a:off x="759871" y="472378"/>
            <a:ext cx="348014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0748A7-84DC-4C91-8FB9-B0B94F541982}"/>
              </a:ext>
            </a:extLst>
          </p:cNvPr>
          <p:cNvSpPr txBox="1"/>
          <p:nvPr/>
        </p:nvSpPr>
        <p:spPr>
          <a:xfrm>
            <a:off x="759871" y="1119540"/>
            <a:ext cx="348014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DE73A404-07EB-4F27-82FE-0AABC1200265}"/>
              </a:ext>
            </a:extLst>
          </p:cNvPr>
          <p:cNvGrpSpPr/>
          <p:nvPr/>
        </p:nvGrpSpPr>
        <p:grpSpPr>
          <a:xfrm>
            <a:off x="7791453" y="741688"/>
            <a:ext cx="3640676" cy="1793464"/>
            <a:chOff x="8070434" y="1599663"/>
            <a:chExt cx="2925465" cy="179346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5789AFF-9E73-4697-B9B1-20284F17ACC9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38499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bg1"/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 </a:t>
              </a:r>
              <a:endPara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B2C018-F7E1-437A-9A7F-AC7B3EC75B96}"/>
                </a:ext>
              </a:extLst>
            </p:cNvPr>
            <p:cNvSpPr txBox="1"/>
            <p:nvPr/>
          </p:nvSpPr>
          <p:spPr>
            <a:xfrm>
              <a:off x="8070434" y="1599663"/>
              <a:ext cx="2925465" cy="40011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32431A3-9F91-4539-A111-52158CEDE8D7}"/>
              </a:ext>
            </a:extLst>
          </p:cNvPr>
          <p:cNvSpPr txBox="1"/>
          <p:nvPr/>
        </p:nvSpPr>
        <p:spPr>
          <a:xfrm>
            <a:off x="8288602" y="2977058"/>
            <a:ext cx="3143527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EB9641-983B-4461-97FB-235ECE9DD27A}"/>
              </a:ext>
            </a:extLst>
          </p:cNvPr>
          <p:cNvSpPr txBox="1"/>
          <p:nvPr/>
        </p:nvSpPr>
        <p:spPr>
          <a:xfrm>
            <a:off x="8288602" y="3805293"/>
            <a:ext cx="3143527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8D88DD-8E9D-4FE1-81BC-C70DD20C59BB}"/>
              </a:ext>
            </a:extLst>
          </p:cNvPr>
          <p:cNvSpPr txBox="1"/>
          <p:nvPr/>
        </p:nvSpPr>
        <p:spPr>
          <a:xfrm>
            <a:off x="8288602" y="4633528"/>
            <a:ext cx="3143527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7B9488-3ACC-48D0-A6AB-AFF66EAC55BB}"/>
              </a:ext>
            </a:extLst>
          </p:cNvPr>
          <p:cNvSpPr txBox="1"/>
          <p:nvPr/>
        </p:nvSpPr>
        <p:spPr>
          <a:xfrm>
            <a:off x="8288602" y="5461762"/>
            <a:ext cx="3143527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265618"/>
            <a:ext cx="11573197" cy="72424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5" name="Snip Single Corner Rectangle 1">
            <a:extLst>
              <a:ext uri="{FF2B5EF4-FFF2-40B4-BE49-F238E27FC236}">
                <a16:creationId xmlns:a16="http://schemas.microsoft.com/office/drawing/2014/main" id="{6F926F12-65F4-4ECE-95F2-C09239C4D9B0}"/>
              </a:ext>
            </a:extLst>
          </p:cNvPr>
          <p:cNvSpPr/>
          <p:nvPr/>
        </p:nvSpPr>
        <p:spPr>
          <a:xfrm>
            <a:off x="943582" y="1895138"/>
            <a:ext cx="4752000" cy="1908000"/>
          </a:xfrm>
          <a:prstGeom prst="snip1Rect">
            <a:avLst>
              <a:gd name="adj" fmla="val 50000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Single Corner Rectangle 2">
            <a:extLst>
              <a:ext uri="{FF2B5EF4-FFF2-40B4-BE49-F238E27FC236}">
                <a16:creationId xmlns:a16="http://schemas.microsoft.com/office/drawing/2014/main" id="{1DE73C96-3245-4365-83A4-34420BAA7E90}"/>
              </a:ext>
            </a:extLst>
          </p:cNvPr>
          <p:cNvSpPr/>
          <p:nvPr/>
        </p:nvSpPr>
        <p:spPr>
          <a:xfrm flipH="1">
            <a:off x="6471942" y="1895138"/>
            <a:ext cx="4752000" cy="1908000"/>
          </a:xfrm>
          <a:prstGeom prst="snip1Rect">
            <a:avLst>
              <a:gd name="adj" fmla="val 50000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nip Single Corner Rectangle 3">
            <a:extLst>
              <a:ext uri="{FF2B5EF4-FFF2-40B4-BE49-F238E27FC236}">
                <a16:creationId xmlns:a16="http://schemas.microsoft.com/office/drawing/2014/main" id="{A487B8AB-E4E0-4BD8-ADDD-81AA68633809}"/>
              </a:ext>
            </a:extLst>
          </p:cNvPr>
          <p:cNvSpPr/>
          <p:nvPr/>
        </p:nvSpPr>
        <p:spPr>
          <a:xfrm flipV="1">
            <a:off x="943582" y="4045879"/>
            <a:ext cx="4752000" cy="1908000"/>
          </a:xfrm>
          <a:prstGeom prst="snip1Rect">
            <a:avLst>
              <a:gd name="adj" fmla="val 5000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Snip Single Corner Rectangle 4">
            <a:extLst>
              <a:ext uri="{FF2B5EF4-FFF2-40B4-BE49-F238E27FC236}">
                <a16:creationId xmlns:a16="http://schemas.microsoft.com/office/drawing/2014/main" id="{E7CA83E6-6E4C-4B83-8D27-A1CB703EE1BD}"/>
              </a:ext>
            </a:extLst>
          </p:cNvPr>
          <p:cNvSpPr/>
          <p:nvPr/>
        </p:nvSpPr>
        <p:spPr>
          <a:xfrm flipH="1" flipV="1">
            <a:off x="6471942" y="4045879"/>
            <a:ext cx="4752000" cy="1908000"/>
          </a:xfrm>
          <a:prstGeom prst="snip1Rect">
            <a:avLst>
              <a:gd name="adj" fmla="val 5000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EECFF2B0-FA59-43BC-8D3B-B443DF796034}"/>
              </a:ext>
            </a:extLst>
          </p:cNvPr>
          <p:cNvSpPr/>
          <p:nvPr/>
        </p:nvSpPr>
        <p:spPr>
          <a:xfrm>
            <a:off x="4929268" y="3221040"/>
            <a:ext cx="2326658" cy="1406816"/>
          </a:xfrm>
          <a:prstGeom prst="roundRect">
            <a:avLst/>
          </a:prstGeom>
          <a:solidFill>
            <a:schemeClr val="accent1"/>
          </a:solidFill>
          <a:ln w="63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66B66E39-DE2D-45EB-B482-5B86406D5CD6}"/>
              </a:ext>
            </a:extLst>
          </p:cNvPr>
          <p:cNvGrpSpPr/>
          <p:nvPr/>
        </p:nvGrpSpPr>
        <p:grpSpPr>
          <a:xfrm>
            <a:off x="5250375" y="3591421"/>
            <a:ext cx="1684444" cy="666054"/>
            <a:chOff x="3745865" y="3493571"/>
            <a:chExt cx="1684444" cy="666054"/>
          </a:xfrm>
        </p:grpSpPr>
        <p:sp>
          <p:nvSpPr>
            <p:cNvPr id="11" name="Text Placeholder 12">
              <a:extLst>
                <a:ext uri="{FF2B5EF4-FFF2-40B4-BE49-F238E27FC236}">
                  <a16:creationId xmlns:a16="http://schemas.microsoft.com/office/drawing/2014/main" id="{A406A8FD-C389-4F27-886F-F9DC411EC539}"/>
                </a:ext>
              </a:extLst>
            </p:cNvPr>
            <p:cNvSpPr txBox="1">
              <a:spLocks/>
            </p:cNvSpPr>
            <p:nvPr/>
          </p:nvSpPr>
          <p:spPr>
            <a:xfrm>
              <a:off x="3745865" y="3765100"/>
              <a:ext cx="1684444" cy="39452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 Placeholder 13">
              <a:extLst>
                <a:ext uri="{FF2B5EF4-FFF2-40B4-BE49-F238E27FC236}">
                  <a16:creationId xmlns:a16="http://schemas.microsoft.com/office/drawing/2014/main" id="{BB121FD9-CED2-46A8-8995-85B4C9613D57}"/>
                </a:ext>
              </a:extLst>
            </p:cNvPr>
            <p:cNvSpPr txBox="1">
              <a:spLocks/>
            </p:cNvSpPr>
            <p:nvPr/>
          </p:nvSpPr>
          <p:spPr>
            <a:xfrm>
              <a:off x="3745865" y="3493571"/>
              <a:ext cx="1684444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71F4E9C-7429-4F76-B0AE-B5BAB7D8AE64}"/>
              </a:ext>
            </a:extLst>
          </p:cNvPr>
          <p:cNvSpPr txBox="1"/>
          <p:nvPr/>
        </p:nvSpPr>
        <p:spPr>
          <a:xfrm>
            <a:off x="5112445" y="1636046"/>
            <a:ext cx="98834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4"/>
                </a:solidFill>
                <a:cs typeface="Arial" pitchFamily="34" charset="0"/>
              </a:rPr>
              <a:t>S</a:t>
            </a:r>
            <a:endParaRPr lang="ko-KR" altLang="en-US" sz="6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1C5B6E-FDF9-4D1B-BD97-435019D80FC0}"/>
              </a:ext>
            </a:extLst>
          </p:cNvPr>
          <p:cNvSpPr txBox="1"/>
          <p:nvPr/>
        </p:nvSpPr>
        <p:spPr>
          <a:xfrm>
            <a:off x="6086673" y="1645513"/>
            <a:ext cx="98834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F7363B-6A2E-44EE-AEB7-C0F01A95D953}"/>
              </a:ext>
            </a:extLst>
          </p:cNvPr>
          <p:cNvSpPr txBox="1"/>
          <p:nvPr/>
        </p:nvSpPr>
        <p:spPr>
          <a:xfrm>
            <a:off x="5103018" y="5181656"/>
            <a:ext cx="98834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1"/>
                </a:solidFill>
                <a:cs typeface="Arial" pitchFamily="34" charset="0"/>
              </a:rPr>
              <a:t>O</a:t>
            </a:r>
            <a:endParaRPr lang="ko-KR" altLang="en-US" sz="6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3FBB59-4F37-43EC-B84C-90785C9F0E2B}"/>
              </a:ext>
            </a:extLst>
          </p:cNvPr>
          <p:cNvSpPr txBox="1"/>
          <p:nvPr/>
        </p:nvSpPr>
        <p:spPr>
          <a:xfrm>
            <a:off x="6077246" y="5181656"/>
            <a:ext cx="98834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2"/>
                </a:solidFill>
                <a:cs typeface="Arial" pitchFamily="34" charset="0"/>
              </a:rPr>
              <a:t>T</a:t>
            </a:r>
            <a:endParaRPr lang="ko-KR" altLang="en-US" sz="6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7" name="Group 51">
            <a:extLst>
              <a:ext uri="{FF2B5EF4-FFF2-40B4-BE49-F238E27FC236}">
                <a16:creationId xmlns:a16="http://schemas.microsoft.com/office/drawing/2014/main" id="{E14C7BF1-7523-46F8-8D91-9C33E41E9663}"/>
              </a:ext>
            </a:extLst>
          </p:cNvPr>
          <p:cNvGrpSpPr/>
          <p:nvPr/>
        </p:nvGrpSpPr>
        <p:grpSpPr>
          <a:xfrm>
            <a:off x="1386250" y="2141772"/>
            <a:ext cx="2936722" cy="1470776"/>
            <a:chOff x="270023" y="1638319"/>
            <a:chExt cx="2605242" cy="148548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A2C0FFF-E648-4955-AEC1-5AB90355493A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CEC4AD7-CF48-4F37-8021-9CB168641D19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59">
            <a:extLst>
              <a:ext uri="{FF2B5EF4-FFF2-40B4-BE49-F238E27FC236}">
                <a16:creationId xmlns:a16="http://schemas.microsoft.com/office/drawing/2014/main" id="{2C629960-B5C4-4862-A76B-91F38DFC962E}"/>
              </a:ext>
            </a:extLst>
          </p:cNvPr>
          <p:cNvGrpSpPr/>
          <p:nvPr/>
        </p:nvGrpSpPr>
        <p:grpSpPr>
          <a:xfrm>
            <a:off x="1386250" y="4249900"/>
            <a:ext cx="2936722" cy="1470776"/>
            <a:chOff x="270023" y="1638319"/>
            <a:chExt cx="2605242" cy="148548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7A9D4BB-69DA-49E4-910C-7F14CE52A194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34E8CFE-2D48-42C7-B2A5-2942BCCC59C3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62">
            <a:extLst>
              <a:ext uri="{FF2B5EF4-FFF2-40B4-BE49-F238E27FC236}">
                <a16:creationId xmlns:a16="http://schemas.microsoft.com/office/drawing/2014/main" id="{FB333806-2EC2-402A-82BC-9C3161354F7F}"/>
              </a:ext>
            </a:extLst>
          </p:cNvPr>
          <p:cNvGrpSpPr/>
          <p:nvPr/>
        </p:nvGrpSpPr>
        <p:grpSpPr>
          <a:xfrm>
            <a:off x="7854124" y="2141772"/>
            <a:ext cx="2936722" cy="1470776"/>
            <a:chOff x="270023" y="1638319"/>
            <a:chExt cx="2605242" cy="148548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B4883F6-0DE4-44F7-9897-0AF8C4459FA5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0FD9C4F-3181-4FF6-B1F4-0C70DE881EC6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74">
            <a:extLst>
              <a:ext uri="{FF2B5EF4-FFF2-40B4-BE49-F238E27FC236}">
                <a16:creationId xmlns:a16="http://schemas.microsoft.com/office/drawing/2014/main" id="{3460B570-02C4-47EB-9225-B506AEBA81AE}"/>
              </a:ext>
            </a:extLst>
          </p:cNvPr>
          <p:cNvGrpSpPr/>
          <p:nvPr/>
        </p:nvGrpSpPr>
        <p:grpSpPr>
          <a:xfrm>
            <a:off x="7858316" y="4249900"/>
            <a:ext cx="2936722" cy="1470776"/>
            <a:chOff x="270023" y="1638319"/>
            <a:chExt cx="2605242" cy="148548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7D7098F-E995-4284-8F57-3961A84F58BC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8E1DB01-5C9A-4C21-B6FA-74AF77F6974F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Rectangle 9">
            <a:extLst>
              <a:ext uri="{FF2B5EF4-FFF2-40B4-BE49-F238E27FC236}">
                <a16:creationId xmlns:a16="http://schemas.microsoft.com/office/drawing/2014/main" id="{4640D2AD-7B69-459E-B7C1-1F8E0560C613}"/>
              </a:ext>
            </a:extLst>
          </p:cNvPr>
          <p:cNvSpPr/>
          <p:nvPr/>
        </p:nvSpPr>
        <p:spPr>
          <a:xfrm>
            <a:off x="4521778" y="4873986"/>
            <a:ext cx="420559" cy="39368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36">
            <a:extLst>
              <a:ext uri="{FF2B5EF4-FFF2-40B4-BE49-F238E27FC236}">
                <a16:creationId xmlns:a16="http://schemas.microsoft.com/office/drawing/2014/main" id="{4AF28A83-1B4A-40FB-9B00-8D5C1DDFFBA8}"/>
              </a:ext>
            </a:extLst>
          </p:cNvPr>
          <p:cNvSpPr/>
          <p:nvPr/>
        </p:nvSpPr>
        <p:spPr>
          <a:xfrm>
            <a:off x="7075022" y="2554584"/>
            <a:ext cx="466329" cy="3898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6213C99C-B3A7-4C91-A677-35856877F5FC}"/>
              </a:ext>
            </a:extLst>
          </p:cNvPr>
          <p:cNvSpPr>
            <a:spLocks noChangeAspect="1"/>
          </p:cNvSpPr>
          <p:nvPr/>
        </p:nvSpPr>
        <p:spPr>
          <a:xfrm>
            <a:off x="4477220" y="2554583"/>
            <a:ext cx="452743" cy="45652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51CBFB57-6354-4845-86CE-973342CD9D63}"/>
              </a:ext>
            </a:extLst>
          </p:cNvPr>
          <p:cNvSpPr/>
          <p:nvPr/>
        </p:nvSpPr>
        <p:spPr>
          <a:xfrm rot="2700000">
            <a:off x="7226666" y="4761117"/>
            <a:ext cx="339446" cy="6085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38BE141A-D034-414C-AE6C-85A45E88DF70}"/>
              </a:ext>
            </a:extLst>
          </p:cNvPr>
          <p:cNvSpPr/>
          <p:nvPr/>
        </p:nvSpPr>
        <p:spPr>
          <a:xfrm flipH="1">
            <a:off x="798265" y="4803398"/>
            <a:ext cx="4284000" cy="1158240"/>
          </a:xfrm>
          <a:prstGeom prst="roundRect">
            <a:avLst>
              <a:gd name="adj" fmla="val 8396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DA819AAF-2894-4075-A2C9-F2F472905FA2}"/>
              </a:ext>
            </a:extLst>
          </p:cNvPr>
          <p:cNvSpPr/>
          <p:nvPr/>
        </p:nvSpPr>
        <p:spPr>
          <a:xfrm>
            <a:off x="7106193" y="3807696"/>
            <a:ext cx="4284000" cy="1158240"/>
          </a:xfrm>
          <a:prstGeom prst="roundRect">
            <a:avLst>
              <a:gd name="adj" fmla="val 8396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80BFEC6F-C88A-486A-846C-E0061D5BC4C2}"/>
              </a:ext>
            </a:extLst>
          </p:cNvPr>
          <p:cNvSpPr/>
          <p:nvPr/>
        </p:nvSpPr>
        <p:spPr>
          <a:xfrm flipH="1">
            <a:off x="798265" y="2811995"/>
            <a:ext cx="4284000" cy="1158240"/>
          </a:xfrm>
          <a:prstGeom prst="roundRect">
            <a:avLst>
              <a:gd name="adj" fmla="val 8396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5A66E3EA-578D-4EB7-88F0-150870140EDF}"/>
              </a:ext>
            </a:extLst>
          </p:cNvPr>
          <p:cNvSpPr/>
          <p:nvPr/>
        </p:nvSpPr>
        <p:spPr>
          <a:xfrm>
            <a:off x="7106193" y="1816294"/>
            <a:ext cx="4284000" cy="1158240"/>
          </a:xfrm>
          <a:prstGeom prst="roundRect">
            <a:avLst>
              <a:gd name="adj" fmla="val 8396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FFBDC2A-7D32-4C06-B6DA-4EBE310F4766}"/>
              </a:ext>
            </a:extLst>
          </p:cNvPr>
          <p:cNvSpPr/>
          <p:nvPr/>
        </p:nvSpPr>
        <p:spPr>
          <a:xfrm rot="16200000" flipH="1">
            <a:off x="4764106" y="5076519"/>
            <a:ext cx="612000" cy="61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5105021-4FCE-44A8-B534-6821AD335B53}"/>
              </a:ext>
            </a:extLst>
          </p:cNvPr>
          <p:cNvSpPr/>
          <p:nvPr/>
        </p:nvSpPr>
        <p:spPr>
          <a:xfrm rot="5400000">
            <a:off x="6797087" y="4080816"/>
            <a:ext cx="612000" cy="6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7387277-0D40-4440-937D-53B36B7CC2FD}"/>
              </a:ext>
            </a:extLst>
          </p:cNvPr>
          <p:cNvSpPr/>
          <p:nvPr/>
        </p:nvSpPr>
        <p:spPr>
          <a:xfrm rot="16200000" flipH="1">
            <a:off x="4764106" y="3085116"/>
            <a:ext cx="612000" cy="6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37B89AA-3EE3-4E4D-8871-9AA9CC56BE4F}"/>
              </a:ext>
            </a:extLst>
          </p:cNvPr>
          <p:cNvSpPr/>
          <p:nvPr/>
        </p:nvSpPr>
        <p:spPr>
          <a:xfrm rot="5400000">
            <a:off x="6797087" y="2089414"/>
            <a:ext cx="612000" cy="61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Group 15">
            <a:extLst>
              <a:ext uri="{FF2B5EF4-FFF2-40B4-BE49-F238E27FC236}">
                <a16:creationId xmlns:a16="http://schemas.microsoft.com/office/drawing/2014/main" id="{2C09DDB2-F83C-48E7-B6B2-0349D185D8AA}"/>
              </a:ext>
            </a:extLst>
          </p:cNvPr>
          <p:cNvGrpSpPr/>
          <p:nvPr/>
        </p:nvGrpSpPr>
        <p:grpSpPr>
          <a:xfrm>
            <a:off x="903412" y="4948454"/>
            <a:ext cx="3780000" cy="923330"/>
            <a:chOff x="2551704" y="4283314"/>
            <a:chExt cx="935720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6889399-21AF-48EC-AB7F-45F1B749BABC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8AA30A9-2B99-41BF-9D67-4EEDF3181136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3626B8C-D3C9-495B-A64A-1D092769CD7C}"/>
              </a:ext>
            </a:extLst>
          </p:cNvPr>
          <p:cNvSpPr txBox="1"/>
          <p:nvPr/>
        </p:nvSpPr>
        <p:spPr>
          <a:xfrm>
            <a:off x="5574733" y="4902288"/>
            <a:ext cx="104396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6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7" name="Isosceles Triangle 51">
            <a:extLst>
              <a:ext uri="{FF2B5EF4-FFF2-40B4-BE49-F238E27FC236}">
                <a16:creationId xmlns:a16="http://schemas.microsoft.com/office/drawing/2014/main" id="{EBC35F6F-C56C-4316-B1E7-8670F9B8B106}"/>
              </a:ext>
            </a:extLst>
          </p:cNvPr>
          <p:cNvSpPr/>
          <p:nvPr/>
        </p:nvSpPr>
        <p:spPr>
          <a:xfrm>
            <a:off x="4915744" y="5260407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075DF6-AB30-430A-9DD0-4D9C32952C40}"/>
              </a:ext>
            </a:extLst>
          </p:cNvPr>
          <p:cNvSpPr txBox="1"/>
          <p:nvPr/>
        </p:nvSpPr>
        <p:spPr>
          <a:xfrm>
            <a:off x="5574733" y="3878985"/>
            <a:ext cx="104396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6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9" name="Group 9">
            <a:extLst>
              <a:ext uri="{FF2B5EF4-FFF2-40B4-BE49-F238E27FC236}">
                <a16:creationId xmlns:a16="http://schemas.microsoft.com/office/drawing/2014/main" id="{14B3AC62-BB89-4409-8A89-FCDBF75DE354}"/>
              </a:ext>
            </a:extLst>
          </p:cNvPr>
          <p:cNvGrpSpPr/>
          <p:nvPr/>
        </p:nvGrpSpPr>
        <p:grpSpPr>
          <a:xfrm>
            <a:off x="7526565" y="3925151"/>
            <a:ext cx="3780320" cy="923330"/>
            <a:chOff x="2551704" y="4283314"/>
            <a:chExt cx="935720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00D0554-29DF-4BD9-8C0D-86D02C84C37A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CAF4BAF-163E-457B-BA25-E192EAD7BB95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22" name="Rectangle 15">
            <a:extLst>
              <a:ext uri="{FF2B5EF4-FFF2-40B4-BE49-F238E27FC236}">
                <a16:creationId xmlns:a16="http://schemas.microsoft.com/office/drawing/2014/main" id="{A544E8A8-1831-4CDD-A9E5-5E1F03351629}"/>
              </a:ext>
            </a:extLst>
          </p:cNvPr>
          <p:cNvSpPr/>
          <p:nvPr/>
        </p:nvSpPr>
        <p:spPr>
          <a:xfrm rot="5400000">
            <a:off x="6937364" y="4203060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80EE50-EDDA-4CCD-B30A-096E741F6243}"/>
              </a:ext>
            </a:extLst>
          </p:cNvPr>
          <p:cNvSpPr txBox="1"/>
          <p:nvPr/>
        </p:nvSpPr>
        <p:spPr>
          <a:xfrm>
            <a:off x="5574733" y="2917650"/>
            <a:ext cx="104396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6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4" name="Group 12">
            <a:extLst>
              <a:ext uri="{FF2B5EF4-FFF2-40B4-BE49-F238E27FC236}">
                <a16:creationId xmlns:a16="http://schemas.microsoft.com/office/drawing/2014/main" id="{C5C6156C-52E7-4A3B-90AA-0BD8AE2F7D29}"/>
              </a:ext>
            </a:extLst>
          </p:cNvPr>
          <p:cNvGrpSpPr/>
          <p:nvPr/>
        </p:nvGrpSpPr>
        <p:grpSpPr>
          <a:xfrm>
            <a:off x="903413" y="2963816"/>
            <a:ext cx="3780000" cy="923330"/>
            <a:chOff x="2551704" y="4283314"/>
            <a:chExt cx="935720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D52F9F3-8F28-40EE-9FFE-063CDFC0BCCC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20F5C64-FBD4-4CBC-9189-59EF2633F479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27" name="Rounded Rectangle 32">
            <a:extLst>
              <a:ext uri="{FF2B5EF4-FFF2-40B4-BE49-F238E27FC236}">
                <a16:creationId xmlns:a16="http://schemas.microsoft.com/office/drawing/2014/main" id="{1D3E1595-62C6-40A0-B149-9C171DDDC300}"/>
              </a:ext>
            </a:extLst>
          </p:cNvPr>
          <p:cNvSpPr/>
          <p:nvPr/>
        </p:nvSpPr>
        <p:spPr>
          <a:xfrm>
            <a:off x="4906548" y="3229796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B53B36C-DA2A-4D45-BD6D-69D217375FC9}"/>
              </a:ext>
            </a:extLst>
          </p:cNvPr>
          <p:cNvSpPr txBox="1"/>
          <p:nvPr/>
        </p:nvSpPr>
        <p:spPr>
          <a:xfrm>
            <a:off x="5574733" y="1887583"/>
            <a:ext cx="104396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6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9" name="Group 6">
            <a:extLst>
              <a:ext uri="{FF2B5EF4-FFF2-40B4-BE49-F238E27FC236}">
                <a16:creationId xmlns:a16="http://schemas.microsoft.com/office/drawing/2014/main" id="{8D5FDCBF-ECEC-46B2-8819-A8279870B907}"/>
              </a:ext>
            </a:extLst>
          </p:cNvPr>
          <p:cNvGrpSpPr/>
          <p:nvPr/>
        </p:nvGrpSpPr>
        <p:grpSpPr>
          <a:xfrm>
            <a:off x="7526565" y="1933749"/>
            <a:ext cx="3780320" cy="923330"/>
            <a:chOff x="2551704" y="4283314"/>
            <a:chExt cx="935720" cy="9233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A20EFD-CFB2-44AE-8E39-E1F5790550CF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9D1544E-4CD7-4F9D-806A-2FC471C453E9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C8860D69-226A-4CE2-BD5E-AC13FD7CDEE0}"/>
              </a:ext>
            </a:extLst>
          </p:cNvPr>
          <p:cNvSpPr/>
          <p:nvPr/>
        </p:nvSpPr>
        <p:spPr>
          <a:xfrm flipH="1">
            <a:off x="6891145" y="224184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F0973FD0-7590-434F-84C4-237A1758AB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grpSp>
        <p:nvGrpSpPr>
          <p:cNvPr id="13" name="Group 6">
            <a:extLst>
              <a:ext uri="{FF2B5EF4-FFF2-40B4-BE49-F238E27FC236}">
                <a16:creationId xmlns:a16="http://schemas.microsoft.com/office/drawing/2014/main" id="{350963E6-6653-4A19-8B40-53F7A1C830B7}"/>
              </a:ext>
            </a:extLst>
          </p:cNvPr>
          <p:cNvGrpSpPr/>
          <p:nvPr/>
        </p:nvGrpSpPr>
        <p:grpSpPr>
          <a:xfrm>
            <a:off x="6292350" y="2281057"/>
            <a:ext cx="5112000" cy="678692"/>
            <a:chOff x="803640" y="3362835"/>
            <a:chExt cx="2059657" cy="67869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57F488-CB28-4A6C-9C34-22F7B8E64D0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3B9D4A-88C1-4813-997A-C30A26222C6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9">
            <a:extLst>
              <a:ext uri="{FF2B5EF4-FFF2-40B4-BE49-F238E27FC236}">
                <a16:creationId xmlns:a16="http://schemas.microsoft.com/office/drawing/2014/main" id="{ED42EAD7-054B-444E-9CF5-C80DEAC6A696}"/>
              </a:ext>
            </a:extLst>
          </p:cNvPr>
          <p:cNvGrpSpPr/>
          <p:nvPr/>
        </p:nvGrpSpPr>
        <p:grpSpPr>
          <a:xfrm>
            <a:off x="6292350" y="1511503"/>
            <a:ext cx="5112000" cy="678692"/>
            <a:chOff x="803640" y="3362835"/>
            <a:chExt cx="2059657" cy="67869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08B1F0D-5541-4F31-B40B-2D711A1205B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D131E17-27B9-4A92-ADC8-8C81C6A2893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4">
            <a:extLst>
              <a:ext uri="{FF2B5EF4-FFF2-40B4-BE49-F238E27FC236}">
                <a16:creationId xmlns:a16="http://schemas.microsoft.com/office/drawing/2014/main" id="{B927B5E1-1B75-4941-A001-B8B25D326A1D}"/>
              </a:ext>
            </a:extLst>
          </p:cNvPr>
          <p:cNvGrpSpPr/>
          <p:nvPr/>
        </p:nvGrpSpPr>
        <p:grpSpPr>
          <a:xfrm>
            <a:off x="1485666" y="5690850"/>
            <a:ext cx="5112000" cy="678692"/>
            <a:chOff x="803640" y="3362835"/>
            <a:chExt cx="2059657" cy="67869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37EACB3-9808-4767-A419-EEDA38228BC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399712-B331-425E-96C8-900BA20C1FC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17">
            <a:extLst>
              <a:ext uri="{FF2B5EF4-FFF2-40B4-BE49-F238E27FC236}">
                <a16:creationId xmlns:a16="http://schemas.microsoft.com/office/drawing/2014/main" id="{A42B45BB-96DA-4186-A86D-BB8DBE712B3B}"/>
              </a:ext>
            </a:extLst>
          </p:cNvPr>
          <p:cNvGrpSpPr/>
          <p:nvPr/>
        </p:nvGrpSpPr>
        <p:grpSpPr>
          <a:xfrm>
            <a:off x="1485666" y="4921291"/>
            <a:ext cx="5112000" cy="678692"/>
            <a:chOff x="803640" y="3362835"/>
            <a:chExt cx="2059657" cy="67869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03336A1-CA78-437F-99BD-7522FECEFBB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9856369-9F3F-4276-8FD9-1F57EC3B7C9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387D2B0-3EDE-41D0-AC75-DC205469242D}"/>
              </a:ext>
            </a:extLst>
          </p:cNvPr>
          <p:cNvSpPr txBox="1"/>
          <p:nvPr/>
        </p:nvSpPr>
        <p:spPr>
          <a:xfrm>
            <a:off x="5572335" y="1650795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EB3C21-B1AD-43EE-AACB-E6C057389A1C}"/>
              </a:ext>
            </a:extLst>
          </p:cNvPr>
          <p:cNvSpPr txBox="1"/>
          <p:nvPr/>
        </p:nvSpPr>
        <p:spPr>
          <a:xfrm>
            <a:off x="5572335" y="2420349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Rectangle 24">
            <a:extLst>
              <a:ext uri="{FF2B5EF4-FFF2-40B4-BE49-F238E27FC236}">
                <a16:creationId xmlns:a16="http://schemas.microsoft.com/office/drawing/2014/main" id="{234C6AF4-4757-45A1-9246-E1F1C60B1042}"/>
              </a:ext>
            </a:extLst>
          </p:cNvPr>
          <p:cNvSpPr/>
          <p:nvPr/>
        </p:nvSpPr>
        <p:spPr>
          <a:xfrm>
            <a:off x="5536335" y="1580849"/>
            <a:ext cx="540000" cy="540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738F79F4-3185-4AC9-B344-F0063C5E9E81}"/>
              </a:ext>
            </a:extLst>
          </p:cNvPr>
          <p:cNvSpPr/>
          <p:nvPr/>
        </p:nvSpPr>
        <p:spPr>
          <a:xfrm>
            <a:off x="5536335" y="2350403"/>
            <a:ext cx="540000" cy="540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F5B5E4-B1AE-4727-87C3-C033B2EC886F}"/>
              </a:ext>
            </a:extLst>
          </p:cNvPr>
          <p:cNvSpPr txBox="1"/>
          <p:nvPr/>
        </p:nvSpPr>
        <p:spPr>
          <a:xfrm>
            <a:off x="776073" y="5060583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881F75-B46B-4453-8CFB-87F0470697C6}"/>
              </a:ext>
            </a:extLst>
          </p:cNvPr>
          <p:cNvSpPr txBox="1"/>
          <p:nvPr/>
        </p:nvSpPr>
        <p:spPr>
          <a:xfrm>
            <a:off x="776073" y="5830142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id="{410C35A1-5CC3-48D9-9CE8-CD3FCBE9136F}"/>
              </a:ext>
            </a:extLst>
          </p:cNvPr>
          <p:cNvSpPr/>
          <p:nvPr/>
        </p:nvSpPr>
        <p:spPr>
          <a:xfrm>
            <a:off x="740073" y="4990637"/>
            <a:ext cx="540000" cy="540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2" name="Rectangle 29">
            <a:extLst>
              <a:ext uri="{FF2B5EF4-FFF2-40B4-BE49-F238E27FC236}">
                <a16:creationId xmlns:a16="http://schemas.microsoft.com/office/drawing/2014/main" id="{664252F3-9F15-4FC0-96C3-19CEDD0BB835}"/>
              </a:ext>
            </a:extLst>
          </p:cNvPr>
          <p:cNvSpPr/>
          <p:nvPr/>
        </p:nvSpPr>
        <p:spPr>
          <a:xfrm>
            <a:off x="740073" y="5760196"/>
            <a:ext cx="540000" cy="540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8C1C2946-11E0-4E60-9A67-A565F8C91BDD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95BCC469-CDD8-49D2-8CB3-A0EF0A4985F6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076F0006-9A9E-422C-B13A-42ED87C34C89}"/>
              </a:ext>
            </a:extLst>
          </p:cNvPr>
          <p:cNvSpPr/>
          <p:nvPr/>
        </p:nvSpPr>
        <p:spPr>
          <a:xfrm rot="2700000">
            <a:off x="5432017" y="2258123"/>
            <a:ext cx="1327965" cy="1327960"/>
          </a:xfrm>
          <a:custGeom>
            <a:avLst/>
            <a:gdLst>
              <a:gd name="connsiteX0" fmla="*/ 1051173 w 1327965"/>
              <a:gd name="connsiteY0" fmla="*/ 1051168 h 1327960"/>
              <a:gd name="connsiteX1" fmla="*/ 1327965 w 1327965"/>
              <a:gd name="connsiteY1" fmla="*/ 1051168 h 1327960"/>
              <a:gd name="connsiteX2" fmla="*/ 1327965 w 1327965"/>
              <a:gd name="connsiteY2" fmla="*/ 1327960 h 1327960"/>
              <a:gd name="connsiteX3" fmla="*/ 1051173 w 1327965"/>
              <a:gd name="connsiteY3" fmla="*/ 1326350 h 1327960"/>
              <a:gd name="connsiteX4" fmla="*/ 521624 w 1327965"/>
              <a:gd name="connsiteY4" fmla="*/ 521742 h 1327960"/>
              <a:gd name="connsiteX5" fmla="*/ 1327964 w 1327965"/>
              <a:gd name="connsiteY5" fmla="*/ 521742 h 1327960"/>
              <a:gd name="connsiteX6" fmla="*/ 1327964 w 1327965"/>
              <a:gd name="connsiteY6" fmla="*/ 781932 h 1327960"/>
              <a:gd name="connsiteX7" fmla="*/ 781937 w 1327965"/>
              <a:gd name="connsiteY7" fmla="*/ 781932 h 1327960"/>
              <a:gd name="connsiteX8" fmla="*/ 781937 w 1327965"/>
              <a:gd name="connsiteY8" fmla="*/ 1324861 h 1327960"/>
              <a:gd name="connsiteX9" fmla="*/ 521624 w 1327965"/>
              <a:gd name="connsiteY9" fmla="*/ 1323250 h 1327960"/>
              <a:gd name="connsiteX10" fmla="*/ 1 w 1327965"/>
              <a:gd name="connsiteY10" fmla="*/ 0 h 1327960"/>
              <a:gd name="connsiteX11" fmla="*/ 1327959 w 1327965"/>
              <a:gd name="connsiteY11" fmla="*/ 0 h 1327960"/>
              <a:gd name="connsiteX12" fmla="*/ 1327960 w 1327965"/>
              <a:gd name="connsiteY12" fmla="*/ 266881 h 1327960"/>
              <a:gd name="connsiteX13" fmla="*/ 266880 w 1327965"/>
              <a:gd name="connsiteY13" fmla="*/ 266881 h 1327960"/>
              <a:gd name="connsiteX14" fmla="*/ 266880 w 1327965"/>
              <a:gd name="connsiteY14" fmla="*/ 1321764 h 1327960"/>
              <a:gd name="connsiteX15" fmla="*/ 0 w 1327965"/>
              <a:gd name="connsiteY15" fmla="*/ 1320154 h 1327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27965" h="1327960">
                <a:moveTo>
                  <a:pt x="1051173" y="1051168"/>
                </a:moveTo>
                <a:lnTo>
                  <a:pt x="1327965" y="1051168"/>
                </a:lnTo>
                <a:lnTo>
                  <a:pt x="1327965" y="1327960"/>
                </a:lnTo>
                <a:lnTo>
                  <a:pt x="1051173" y="1326350"/>
                </a:lnTo>
                <a:close/>
                <a:moveTo>
                  <a:pt x="521624" y="521742"/>
                </a:moveTo>
                <a:lnTo>
                  <a:pt x="1327964" y="521742"/>
                </a:lnTo>
                <a:lnTo>
                  <a:pt x="1327964" y="781932"/>
                </a:lnTo>
                <a:lnTo>
                  <a:pt x="781937" y="781932"/>
                </a:lnTo>
                <a:lnTo>
                  <a:pt x="781937" y="1324861"/>
                </a:lnTo>
                <a:lnTo>
                  <a:pt x="521624" y="1323250"/>
                </a:lnTo>
                <a:close/>
                <a:moveTo>
                  <a:pt x="1" y="0"/>
                </a:moveTo>
                <a:lnTo>
                  <a:pt x="1327959" y="0"/>
                </a:lnTo>
                <a:lnTo>
                  <a:pt x="1327960" y="266881"/>
                </a:lnTo>
                <a:lnTo>
                  <a:pt x="266880" y="266881"/>
                </a:lnTo>
                <a:lnTo>
                  <a:pt x="266880" y="1321764"/>
                </a:lnTo>
                <a:lnTo>
                  <a:pt x="0" y="132015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F11743FE-1903-4582-B4C8-B586ABF8FFAB}"/>
              </a:ext>
            </a:extLst>
          </p:cNvPr>
          <p:cNvSpPr/>
          <p:nvPr/>
        </p:nvSpPr>
        <p:spPr>
          <a:xfrm rot="2700000">
            <a:off x="6574048" y="3159810"/>
            <a:ext cx="1481524" cy="1490092"/>
          </a:xfrm>
          <a:custGeom>
            <a:avLst/>
            <a:gdLst>
              <a:gd name="connsiteX0" fmla="*/ 0 w 1328083"/>
              <a:gd name="connsiteY0" fmla="*/ 1051167 h 1335765"/>
              <a:gd name="connsiteX1" fmla="*/ 276916 w 1328083"/>
              <a:gd name="connsiteY1" fmla="*/ 1051167 h 1335765"/>
              <a:gd name="connsiteX2" fmla="*/ 276916 w 1328083"/>
              <a:gd name="connsiteY2" fmla="*/ 1329570 h 1335765"/>
              <a:gd name="connsiteX3" fmla="*/ 0 w 1328083"/>
              <a:gd name="connsiteY3" fmla="*/ 1327959 h 1335765"/>
              <a:gd name="connsiteX4" fmla="*/ 0 w 1328083"/>
              <a:gd name="connsiteY4" fmla="*/ 521743 h 1335765"/>
              <a:gd name="connsiteX5" fmla="*/ 806340 w 1328083"/>
              <a:gd name="connsiteY5" fmla="*/ 521743 h 1335765"/>
              <a:gd name="connsiteX6" fmla="*/ 806340 w 1328083"/>
              <a:gd name="connsiteY6" fmla="*/ 1332791 h 1335765"/>
              <a:gd name="connsiteX7" fmla="*/ 546151 w 1328083"/>
              <a:gd name="connsiteY7" fmla="*/ 1331181 h 1335765"/>
              <a:gd name="connsiteX8" fmla="*/ 546150 w 1328083"/>
              <a:gd name="connsiteY8" fmla="*/ 781933 h 1335765"/>
              <a:gd name="connsiteX9" fmla="*/ 0 w 1328083"/>
              <a:gd name="connsiteY9" fmla="*/ 781933 h 1335765"/>
              <a:gd name="connsiteX10" fmla="*/ 0 w 1328083"/>
              <a:gd name="connsiteY10" fmla="*/ 0 h 1335765"/>
              <a:gd name="connsiteX11" fmla="*/ 1328083 w 1328083"/>
              <a:gd name="connsiteY11" fmla="*/ 0 h 1335765"/>
              <a:gd name="connsiteX12" fmla="*/ 1328083 w 1328083"/>
              <a:gd name="connsiteY12" fmla="*/ 1335765 h 1335765"/>
              <a:gd name="connsiteX13" fmla="*/ 1061078 w 1328083"/>
              <a:gd name="connsiteY13" fmla="*/ 1334278 h 1335765"/>
              <a:gd name="connsiteX14" fmla="*/ 1061079 w 1328083"/>
              <a:gd name="connsiteY14" fmla="*/ 266881 h 1335765"/>
              <a:gd name="connsiteX15" fmla="*/ 0 w 1328083"/>
              <a:gd name="connsiteY15" fmla="*/ 266881 h 133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28083" h="1335765">
                <a:moveTo>
                  <a:pt x="0" y="1051167"/>
                </a:moveTo>
                <a:lnTo>
                  <a:pt x="276916" y="1051167"/>
                </a:lnTo>
                <a:lnTo>
                  <a:pt x="276916" y="1329570"/>
                </a:lnTo>
                <a:lnTo>
                  <a:pt x="0" y="1327959"/>
                </a:lnTo>
                <a:close/>
                <a:moveTo>
                  <a:pt x="0" y="521743"/>
                </a:moveTo>
                <a:lnTo>
                  <a:pt x="806340" y="521743"/>
                </a:lnTo>
                <a:lnTo>
                  <a:pt x="806340" y="1332791"/>
                </a:lnTo>
                <a:lnTo>
                  <a:pt x="546151" y="1331181"/>
                </a:lnTo>
                <a:lnTo>
                  <a:pt x="546150" y="781933"/>
                </a:lnTo>
                <a:lnTo>
                  <a:pt x="0" y="781933"/>
                </a:lnTo>
                <a:close/>
                <a:moveTo>
                  <a:pt x="0" y="0"/>
                </a:moveTo>
                <a:lnTo>
                  <a:pt x="1328083" y="0"/>
                </a:lnTo>
                <a:lnTo>
                  <a:pt x="1328083" y="1335765"/>
                </a:lnTo>
                <a:lnTo>
                  <a:pt x="1061078" y="1334278"/>
                </a:lnTo>
                <a:lnTo>
                  <a:pt x="1061079" y="266881"/>
                </a:lnTo>
                <a:lnTo>
                  <a:pt x="0" y="266881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4" name="자유형: 도형 33">
            <a:extLst>
              <a:ext uri="{FF2B5EF4-FFF2-40B4-BE49-F238E27FC236}">
                <a16:creationId xmlns:a16="http://schemas.microsoft.com/office/drawing/2014/main" id="{CDB96ED9-929A-4BF7-9B03-E9B817EC10BD}"/>
              </a:ext>
            </a:extLst>
          </p:cNvPr>
          <p:cNvSpPr/>
          <p:nvPr/>
        </p:nvSpPr>
        <p:spPr>
          <a:xfrm rot="2700000">
            <a:off x="5431959" y="4288566"/>
            <a:ext cx="1328083" cy="1328082"/>
          </a:xfrm>
          <a:custGeom>
            <a:avLst/>
            <a:gdLst>
              <a:gd name="connsiteX0" fmla="*/ 0 w 1328083"/>
              <a:gd name="connsiteY0" fmla="*/ 1061077 h 1328082"/>
              <a:gd name="connsiteX1" fmla="*/ 1061078 w 1328083"/>
              <a:gd name="connsiteY1" fmla="*/ 1061077 h 1328082"/>
              <a:gd name="connsiteX2" fmla="*/ 1061078 w 1328083"/>
              <a:gd name="connsiteY2" fmla="*/ 6318 h 1328082"/>
              <a:gd name="connsiteX3" fmla="*/ 1328083 w 1328083"/>
              <a:gd name="connsiteY3" fmla="*/ 7804 h 1328082"/>
              <a:gd name="connsiteX4" fmla="*/ 1328083 w 1328083"/>
              <a:gd name="connsiteY4" fmla="*/ 1328082 h 1328082"/>
              <a:gd name="connsiteX5" fmla="*/ 0 w 1328083"/>
              <a:gd name="connsiteY5" fmla="*/ 1328081 h 1328082"/>
              <a:gd name="connsiteX6" fmla="*/ 1 w 1328083"/>
              <a:gd name="connsiteY6" fmla="*/ 546150 h 1328082"/>
              <a:gd name="connsiteX7" fmla="*/ 546151 w 1328083"/>
              <a:gd name="connsiteY7" fmla="*/ 546150 h 1328082"/>
              <a:gd name="connsiteX8" fmla="*/ 546151 w 1328083"/>
              <a:gd name="connsiteY8" fmla="*/ 3220 h 1328082"/>
              <a:gd name="connsiteX9" fmla="*/ 806341 w 1328083"/>
              <a:gd name="connsiteY9" fmla="*/ 4830 h 1328082"/>
              <a:gd name="connsiteX10" fmla="*/ 806341 w 1328083"/>
              <a:gd name="connsiteY10" fmla="*/ 806340 h 1328082"/>
              <a:gd name="connsiteX11" fmla="*/ 0 w 1328083"/>
              <a:gd name="connsiteY11" fmla="*/ 806340 h 1328082"/>
              <a:gd name="connsiteX12" fmla="*/ 0 w 1328083"/>
              <a:gd name="connsiteY12" fmla="*/ 0 h 1328082"/>
              <a:gd name="connsiteX13" fmla="*/ 276916 w 1328083"/>
              <a:gd name="connsiteY13" fmla="*/ 1610 h 1328082"/>
              <a:gd name="connsiteX14" fmla="*/ 276916 w 1328083"/>
              <a:gd name="connsiteY14" fmla="*/ 276916 h 1328082"/>
              <a:gd name="connsiteX15" fmla="*/ 0 w 1328083"/>
              <a:gd name="connsiteY15" fmla="*/ 276916 h 132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28083" h="1328082">
                <a:moveTo>
                  <a:pt x="0" y="1061077"/>
                </a:moveTo>
                <a:lnTo>
                  <a:pt x="1061078" y="1061077"/>
                </a:lnTo>
                <a:lnTo>
                  <a:pt x="1061078" y="6318"/>
                </a:lnTo>
                <a:lnTo>
                  <a:pt x="1328083" y="7804"/>
                </a:lnTo>
                <a:lnTo>
                  <a:pt x="1328083" y="1328082"/>
                </a:lnTo>
                <a:lnTo>
                  <a:pt x="0" y="1328081"/>
                </a:lnTo>
                <a:close/>
                <a:moveTo>
                  <a:pt x="1" y="546150"/>
                </a:moveTo>
                <a:lnTo>
                  <a:pt x="546151" y="546150"/>
                </a:lnTo>
                <a:lnTo>
                  <a:pt x="546151" y="3220"/>
                </a:lnTo>
                <a:lnTo>
                  <a:pt x="806341" y="4830"/>
                </a:lnTo>
                <a:lnTo>
                  <a:pt x="806341" y="806340"/>
                </a:lnTo>
                <a:lnTo>
                  <a:pt x="0" y="806340"/>
                </a:lnTo>
                <a:close/>
                <a:moveTo>
                  <a:pt x="0" y="0"/>
                </a:moveTo>
                <a:lnTo>
                  <a:pt x="276916" y="1610"/>
                </a:lnTo>
                <a:lnTo>
                  <a:pt x="276916" y="276916"/>
                </a:lnTo>
                <a:lnTo>
                  <a:pt x="0" y="276916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5" name="자유형: 도형 34">
            <a:extLst>
              <a:ext uri="{FF2B5EF4-FFF2-40B4-BE49-F238E27FC236}">
                <a16:creationId xmlns:a16="http://schemas.microsoft.com/office/drawing/2014/main" id="{49017E39-B12E-4E46-AA22-7E4A41745ED3}"/>
              </a:ext>
            </a:extLst>
          </p:cNvPr>
          <p:cNvSpPr/>
          <p:nvPr/>
        </p:nvSpPr>
        <p:spPr>
          <a:xfrm rot="2700000">
            <a:off x="4419528" y="3266650"/>
            <a:ext cx="1327959" cy="1335889"/>
          </a:xfrm>
          <a:custGeom>
            <a:avLst/>
            <a:gdLst>
              <a:gd name="connsiteX0" fmla="*/ 1051167 w 1327959"/>
              <a:gd name="connsiteY0" fmla="*/ 6196 h 1335889"/>
              <a:gd name="connsiteX1" fmla="*/ 1327959 w 1327959"/>
              <a:gd name="connsiteY1" fmla="*/ 7806 h 1335889"/>
              <a:gd name="connsiteX2" fmla="*/ 1327959 w 1327959"/>
              <a:gd name="connsiteY2" fmla="*/ 284723 h 1335889"/>
              <a:gd name="connsiteX3" fmla="*/ 1051167 w 1327959"/>
              <a:gd name="connsiteY3" fmla="*/ 284723 h 1335889"/>
              <a:gd name="connsiteX4" fmla="*/ 521618 w 1327959"/>
              <a:gd name="connsiteY4" fmla="*/ 3098 h 1335889"/>
              <a:gd name="connsiteX5" fmla="*/ 781931 w 1327959"/>
              <a:gd name="connsiteY5" fmla="*/ 4708 h 1335889"/>
              <a:gd name="connsiteX6" fmla="*/ 781931 w 1327959"/>
              <a:gd name="connsiteY6" fmla="*/ 553958 h 1335889"/>
              <a:gd name="connsiteX7" fmla="*/ 1327958 w 1327959"/>
              <a:gd name="connsiteY7" fmla="*/ 553958 h 1335889"/>
              <a:gd name="connsiteX8" fmla="*/ 1327958 w 1327959"/>
              <a:gd name="connsiteY8" fmla="*/ 814147 h 1335889"/>
              <a:gd name="connsiteX9" fmla="*/ 521618 w 1327959"/>
              <a:gd name="connsiteY9" fmla="*/ 814147 h 1335889"/>
              <a:gd name="connsiteX10" fmla="*/ 0 w 1327959"/>
              <a:gd name="connsiteY10" fmla="*/ 0 h 1335889"/>
              <a:gd name="connsiteX11" fmla="*/ 266879 w 1327959"/>
              <a:gd name="connsiteY11" fmla="*/ 1611 h 1335889"/>
              <a:gd name="connsiteX12" fmla="*/ 266879 w 1327959"/>
              <a:gd name="connsiteY12" fmla="*/ 1068885 h 1335889"/>
              <a:gd name="connsiteX13" fmla="*/ 1327959 w 1327959"/>
              <a:gd name="connsiteY13" fmla="*/ 1068885 h 1335889"/>
              <a:gd name="connsiteX14" fmla="*/ 1327959 w 1327959"/>
              <a:gd name="connsiteY14" fmla="*/ 1335889 h 1335889"/>
              <a:gd name="connsiteX15" fmla="*/ 0 w 1327959"/>
              <a:gd name="connsiteY15" fmla="*/ 1335889 h 1335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27959" h="1335889">
                <a:moveTo>
                  <a:pt x="1051167" y="6196"/>
                </a:moveTo>
                <a:lnTo>
                  <a:pt x="1327959" y="7806"/>
                </a:lnTo>
                <a:lnTo>
                  <a:pt x="1327959" y="284723"/>
                </a:lnTo>
                <a:lnTo>
                  <a:pt x="1051167" y="284723"/>
                </a:lnTo>
                <a:close/>
                <a:moveTo>
                  <a:pt x="521618" y="3098"/>
                </a:moveTo>
                <a:lnTo>
                  <a:pt x="781931" y="4708"/>
                </a:lnTo>
                <a:lnTo>
                  <a:pt x="781931" y="553958"/>
                </a:lnTo>
                <a:lnTo>
                  <a:pt x="1327958" y="553958"/>
                </a:lnTo>
                <a:lnTo>
                  <a:pt x="1327958" y="814147"/>
                </a:lnTo>
                <a:lnTo>
                  <a:pt x="521618" y="814147"/>
                </a:lnTo>
                <a:close/>
                <a:moveTo>
                  <a:pt x="0" y="0"/>
                </a:moveTo>
                <a:lnTo>
                  <a:pt x="266879" y="1611"/>
                </a:lnTo>
                <a:lnTo>
                  <a:pt x="266879" y="1068885"/>
                </a:lnTo>
                <a:lnTo>
                  <a:pt x="1327959" y="1068885"/>
                </a:lnTo>
                <a:lnTo>
                  <a:pt x="1327959" y="1335889"/>
                </a:lnTo>
                <a:lnTo>
                  <a:pt x="0" y="1335889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75ED7838-CCD6-4679-9061-2EE6D0AD3F8D}"/>
              </a:ext>
            </a:extLst>
          </p:cNvPr>
          <p:cNvGrpSpPr/>
          <p:nvPr/>
        </p:nvGrpSpPr>
        <p:grpSpPr>
          <a:xfrm>
            <a:off x="862538" y="1688249"/>
            <a:ext cx="2507427" cy="1164379"/>
            <a:chOff x="655614" y="5060700"/>
            <a:chExt cx="2507427" cy="116437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2F59673-0B21-4FCD-9239-71C01E7DBDB0}"/>
                </a:ext>
              </a:extLst>
            </p:cNvPr>
            <p:cNvSpPr txBox="1"/>
            <p:nvPr/>
          </p:nvSpPr>
          <p:spPr>
            <a:xfrm>
              <a:off x="655614" y="5060700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BD3A7E0-C758-4B0D-9187-D6F2A0B13A54}"/>
                </a:ext>
              </a:extLst>
            </p:cNvPr>
            <p:cNvSpPr txBox="1"/>
            <p:nvPr/>
          </p:nvSpPr>
          <p:spPr>
            <a:xfrm>
              <a:off x="693322" y="5578748"/>
              <a:ext cx="2469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9D2DF58-9B03-45A4-9AEF-23A7C334B689}"/>
                </a:ext>
              </a:extLst>
            </p:cNvPr>
            <p:cNvSpPr txBox="1"/>
            <p:nvPr/>
          </p:nvSpPr>
          <p:spPr>
            <a:xfrm>
              <a:off x="1419238" y="5183810"/>
              <a:ext cx="1635099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CBAFA228-4BA4-4712-99E8-4885F98B822F}"/>
              </a:ext>
            </a:extLst>
          </p:cNvPr>
          <p:cNvGrpSpPr/>
          <p:nvPr/>
        </p:nvGrpSpPr>
        <p:grpSpPr>
          <a:xfrm>
            <a:off x="862538" y="5028807"/>
            <a:ext cx="2507427" cy="1164379"/>
            <a:chOff x="3427162" y="5060700"/>
            <a:chExt cx="2507427" cy="116437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0A5C899-726D-49A1-AD51-D19CD73402E7}"/>
                </a:ext>
              </a:extLst>
            </p:cNvPr>
            <p:cNvSpPr txBox="1"/>
            <p:nvPr/>
          </p:nvSpPr>
          <p:spPr>
            <a:xfrm>
              <a:off x="3427162" y="5060700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054D86C-F904-40C3-9169-CC0318B344B7}"/>
                </a:ext>
              </a:extLst>
            </p:cNvPr>
            <p:cNvSpPr txBox="1"/>
            <p:nvPr/>
          </p:nvSpPr>
          <p:spPr>
            <a:xfrm>
              <a:off x="3464870" y="5578748"/>
              <a:ext cx="2469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4DD2B7E-0C8B-4299-BEA3-669386D9F56E}"/>
                </a:ext>
              </a:extLst>
            </p:cNvPr>
            <p:cNvSpPr txBox="1"/>
            <p:nvPr/>
          </p:nvSpPr>
          <p:spPr>
            <a:xfrm>
              <a:off x="4190786" y="5183810"/>
              <a:ext cx="1635099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25764FF0-3EDD-4979-B903-85F91F93D5D9}"/>
              </a:ext>
            </a:extLst>
          </p:cNvPr>
          <p:cNvGrpSpPr/>
          <p:nvPr/>
        </p:nvGrpSpPr>
        <p:grpSpPr>
          <a:xfrm>
            <a:off x="8822035" y="5028807"/>
            <a:ext cx="2507427" cy="1164379"/>
            <a:chOff x="6219704" y="5060700"/>
            <a:chExt cx="2507427" cy="116437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E53384D-5B3E-4B97-93A9-FCDB8CA636EC}"/>
                </a:ext>
              </a:extLst>
            </p:cNvPr>
            <p:cNvSpPr txBox="1"/>
            <p:nvPr/>
          </p:nvSpPr>
          <p:spPr>
            <a:xfrm>
              <a:off x="6219704" y="5060700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4B749A9-A547-47C4-AB7A-DFF5267FCFF8}"/>
                </a:ext>
              </a:extLst>
            </p:cNvPr>
            <p:cNvSpPr txBox="1"/>
            <p:nvPr/>
          </p:nvSpPr>
          <p:spPr>
            <a:xfrm>
              <a:off x="6257412" y="5578748"/>
              <a:ext cx="2469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DDAD2A1-D82E-4C53-9B60-F15EE79C7440}"/>
                </a:ext>
              </a:extLst>
            </p:cNvPr>
            <p:cNvSpPr txBox="1"/>
            <p:nvPr/>
          </p:nvSpPr>
          <p:spPr>
            <a:xfrm>
              <a:off x="7052264" y="5183810"/>
              <a:ext cx="1674866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9422942F-03DF-4F33-A8A8-C2AE647F369B}"/>
              </a:ext>
            </a:extLst>
          </p:cNvPr>
          <p:cNvGrpSpPr/>
          <p:nvPr/>
        </p:nvGrpSpPr>
        <p:grpSpPr>
          <a:xfrm>
            <a:off x="8225267" y="1983091"/>
            <a:ext cx="2858656" cy="1318267"/>
            <a:chOff x="6219704" y="4999145"/>
            <a:chExt cx="2858656" cy="1318267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2351EF6-9DED-45A3-A5EA-F50E41AD2228}"/>
                </a:ext>
              </a:extLst>
            </p:cNvPr>
            <p:cNvSpPr txBox="1"/>
            <p:nvPr/>
          </p:nvSpPr>
          <p:spPr>
            <a:xfrm>
              <a:off x="6219704" y="4999145"/>
              <a:ext cx="763624" cy="67710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9AD8A2A-A32D-4478-8638-B2A6CC82A182}"/>
                </a:ext>
              </a:extLst>
            </p:cNvPr>
            <p:cNvSpPr txBox="1"/>
            <p:nvPr/>
          </p:nvSpPr>
          <p:spPr>
            <a:xfrm>
              <a:off x="6257411" y="5578748"/>
              <a:ext cx="282094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CC7FD0F-89D8-4CDB-A706-C3535747E858}"/>
                </a:ext>
              </a:extLst>
            </p:cNvPr>
            <p:cNvSpPr txBox="1"/>
            <p:nvPr/>
          </p:nvSpPr>
          <p:spPr>
            <a:xfrm>
              <a:off x="7052264" y="5153032"/>
              <a:ext cx="2026096" cy="369332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93" name="Group 41">
            <a:extLst>
              <a:ext uri="{FF2B5EF4-FFF2-40B4-BE49-F238E27FC236}">
                <a16:creationId xmlns:a16="http://schemas.microsoft.com/office/drawing/2014/main" id="{8FDB806F-9EC3-4059-88E9-7ADF25D0E27D}"/>
              </a:ext>
            </a:extLst>
          </p:cNvPr>
          <p:cNvGrpSpPr/>
          <p:nvPr/>
        </p:nvGrpSpPr>
        <p:grpSpPr>
          <a:xfrm>
            <a:off x="920408" y="5052704"/>
            <a:ext cx="10409830" cy="221214"/>
            <a:chOff x="-484474" y="3284984"/>
            <a:chExt cx="10409830" cy="221214"/>
          </a:xfrm>
          <a:solidFill>
            <a:schemeClr val="accent5"/>
          </a:solidFill>
        </p:grpSpPr>
        <p:sp>
          <p:nvSpPr>
            <p:cNvPr id="94" name="Right Arrow 42">
              <a:extLst>
                <a:ext uri="{FF2B5EF4-FFF2-40B4-BE49-F238E27FC236}">
                  <a16:creationId xmlns:a16="http://schemas.microsoft.com/office/drawing/2014/main" id="{E58C29E1-EC22-4401-BE17-59E7E6B01A18}"/>
                </a:ext>
              </a:extLst>
            </p:cNvPr>
            <p:cNvSpPr/>
            <p:nvPr/>
          </p:nvSpPr>
          <p:spPr>
            <a:xfrm>
              <a:off x="-298644" y="3284984"/>
              <a:ext cx="10224000" cy="216024"/>
            </a:xfrm>
            <a:prstGeom prst="rightArrow">
              <a:avLst>
                <a:gd name="adj1" fmla="val 28943"/>
                <a:gd name="adj2" fmla="val 6664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5" name="Oval 43">
              <a:extLst>
                <a:ext uri="{FF2B5EF4-FFF2-40B4-BE49-F238E27FC236}">
                  <a16:creationId xmlns:a16="http://schemas.microsoft.com/office/drawing/2014/main" id="{89FC8897-2EED-4CC2-8212-1D25715C93FE}"/>
                </a:ext>
              </a:extLst>
            </p:cNvPr>
            <p:cNvSpPr/>
            <p:nvPr/>
          </p:nvSpPr>
          <p:spPr>
            <a:xfrm>
              <a:off x="-484474" y="3284984"/>
              <a:ext cx="216024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6" name="Oval 44">
              <a:extLst>
                <a:ext uri="{FF2B5EF4-FFF2-40B4-BE49-F238E27FC236}">
                  <a16:creationId xmlns:a16="http://schemas.microsoft.com/office/drawing/2014/main" id="{814F4992-7B88-4C26-AC92-73A46D08697B}"/>
                </a:ext>
              </a:extLst>
            </p:cNvPr>
            <p:cNvSpPr/>
            <p:nvPr/>
          </p:nvSpPr>
          <p:spPr>
            <a:xfrm>
              <a:off x="774376" y="3284984"/>
              <a:ext cx="216024" cy="2160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7" name="Oval 45">
              <a:extLst>
                <a:ext uri="{FF2B5EF4-FFF2-40B4-BE49-F238E27FC236}">
                  <a16:creationId xmlns:a16="http://schemas.microsoft.com/office/drawing/2014/main" id="{12E129E0-BD17-4FE4-B648-552937812AB1}"/>
                </a:ext>
              </a:extLst>
            </p:cNvPr>
            <p:cNvSpPr/>
            <p:nvPr/>
          </p:nvSpPr>
          <p:spPr>
            <a:xfrm>
              <a:off x="3333327" y="3284984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8" name="Oval 46">
              <a:extLst>
                <a:ext uri="{FF2B5EF4-FFF2-40B4-BE49-F238E27FC236}">
                  <a16:creationId xmlns:a16="http://schemas.microsoft.com/office/drawing/2014/main" id="{6CDB4223-ECDD-421B-BF6C-DF9EE3AED258}"/>
                </a:ext>
              </a:extLst>
            </p:cNvPr>
            <p:cNvSpPr/>
            <p:nvPr/>
          </p:nvSpPr>
          <p:spPr>
            <a:xfrm>
              <a:off x="5892278" y="3290174"/>
              <a:ext cx="216024" cy="2160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9" name="Oval 47">
              <a:extLst>
                <a:ext uri="{FF2B5EF4-FFF2-40B4-BE49-F238E27FC236}">
                  <a16:creationId xmlns:a16="http://schemas.microsoft.com/office/drawing/2014/main" id="{CF06C605-4B62-4C64-A3BE-AA9536B36580}"/>
                </a:ext>
              </a:extLst>
            </p:cNvPr>
            <p:cNvSpPr/>
            <p:nvPr/>
          </p:nvSpPr>
          <p:spPr>
            <a:xfrm>
              <a:off x="8451229" y="3284984"/>
              <a:ext cx="216024" cy="21602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0" name="그룹 99">
            <a:extLst>
              <a:ext uri="{FF2B5EF4-FFF2-40B4-BE49-F238E27FC236}">
                <a16:creationId xmlns:a16="http://schemas.microsoft.com/office/drawing/2014/main" id="{F391D8E0-AAEA-422F-ADD9-FC1E61C642CD}"/>
              </a:ext>
            </a:extLst>
          </p:cNvPr>
          <p:cNvGrpSpPr/>
          <p:nvPr/>
        </p:nvGrpSpPr>
        <p:grpSpPr>
          <a:xfrm>
            <a:off x="3911881" y="2131336"/>
            <a:ext cx="1868610" cy="2282230"/>
            <a:chOff x="3919568" y="2845766"/>
            <a:chExt cx="1868610" cy="2282230"/>
          </a:xfrm>
        </p:grpSpPr>
        <p:sp>
          <p:nvSpPr>
            <p:cNvPr id="101" name="Rectangle 34">
              <a:extLst>
                <a:ext uri="{FF2B5EF4-FFF2-40B4-BE49-F238E27FC236}">
                  <a16:creationId xmlns:a16="http://schemas.microsoft.com/office/drawing/2014/main" id="{085269AA-1F49-476E-ACEB-C884CDCA5B6C}"/>
                </a:ext>
              </a:extLst>
            </p:cNvPr>
            <p:cNvSpPr/>
            <p:nvPr/>
          </p:nvSpPr>
          <p:spPr>
            <a:xfrm>
              <a:off x="3919568" y="2845766"/>
              <a:ext cx="1868610" cy="5400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02" name="Rectangle 35">
              <a:extLst>
                <a:ext uri="{FF2B5EF4-FFF2-40B4-BE49-F238E27FC236}">
                  <a16:creationId xmlns:a16="http://schemas.microsoft.com/office/drawing/2014/main" id="{0B19E0B4-BEFA-41A1-92B8-A7D1275F2DEA}"/>
                </a:ext>
              </a:extLst>
            </p:cNvPr>
            <p:cNvSpPr/>
            <p:nvPr/>
          </p:nvSpPr>
          <p:spPr>
            <a:xfrm>
              <a:off x="3919672" y="3386976"/>
              <a:ext cx="1868402" cy="1741020"/>
            </a:xfrm>
            <a:custGeom>
              <a:avLst/>
              <a:gdLst/>
              <a:ahLst/>
              <a:cxnLst/>
              <a:rect l="l" t="t" r="r" b="b"/>
              <a:pathLst>
                <a:path w="1868402" h="1741020">
                  <a:moveTo>
                    <a:pt x="0" y="0"/>
                  </a:moveTo>
                  <a:lnTo>
                    <a:pt x="1868402" y="0"/>
                  </a:lnTo>
                  <a:lnTo>
                    <a:pt x="1868402" y="1438789"/>
                  </a:lnTo>
                  <a:lnTo>
                    <a:pt x="1109496" y="1438789"/>
                  </a:lnTo>
                  <a:lnTo>
                    <a:pt x="934202" y="1741020"/>
                  </a:lnTo>
                  <a:lnTo>
                    <a:pt x="758908" y="1438789"/>
                  </a:lnTo>
                  <a:lnTo>
                    <a:pt x="0" y="1438789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10C979BD-5391-4AFC-94AA-A8F007305488}"/>
                </a:ext>
              </a:extLst>
            </p:cNvPr>
            <p:cNvSpPr txBox="1"/>
            <p:nvPr/>
          </p:nvSpPr>
          <p:spPr>
            <a:xfrm>
              <a:off x="3993470" y="2961879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043806E6-0F8C-4C3B-AD61-D5B0A19C495D}"/>
                </a:ext>
              </a:extLst>
            </p:cNvPr>
            <p:cNvSpPr txBox="1"/>
            <p:nvPr/>
          </p:nvSpPr>
          <p:spPr>
            <a:xfrm>
              <a:off x="4059780" y="3488048"/>
              <a:ext cx="1588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05" name="Group 48">
            <a:extLst>
              <a:ext uri="{FF2B5EF4-FFF2-40B4-BE49-F238E27FC236}">
                <a16:creationId xmlns:a16="http://schemas.microsoft.com/office/drawing/2014/main" id="{8E92BA5B-EE86-4538-8BFC-1B27DFC53094}"/>
              </a:ext>
            </a:extLst>
          </p:cNvPr>
          <p:cNvGrpSpPr/>
          <p:nvPr/>
        </p:nvGrpSpPr>
        <p:grpSpPr>
          <a:xfrm>
            <a:off x="1415884" y="5315226"/>
            <a:ext cx="1764089" cy="579492"/>
            <a:chOff x="661588" y="5061430"/>
            <a:chExt cx="1764089" cy="579492"/>
          </a:xfrm>
        </p:grpSpPr>
        <p:sp>
          <p:nvSpPr>
            <p:cNvPr id="106" name="Chevron 50">
              <a:extLst>
                <a:ext uri="{FF2B5EF4-FFF2-40B4-BE49-F238E27FC236}">
                  <a16:creationId xmlns:a16="http://schemas.microsoft.com/office/drawing/2014/main" id="{8A5E25E0-A812-4679-9EE8-664A0FAEE3A8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B9BD6C7-BE9A-4E88-8997-5AF9FEAB6C6F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8" name="Chevron 56">
              <a:extLst>
                <a:ext uri="{FF2B5EF4-FFF2-40B4-BE49-F238E27FC236}">
                  <a16:creationId xmlns:a16="http://schemas.microsoft.com/office/drawing/2014/main" id="{487EE137-7E0B-4056-93B9-4EAED485DE43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DE7D5215-5150-496D-8EAC-CF219CC0376A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0" name="Group 61">
            <a:extLst>
              <a:ext uri="{FF2B5EF4-FFF2-40B4-BE49-F238E27FC236}">
                <a16:creationId xmlns:a16="http://schemas.microsoft.com/office/drawing/2014/main" id="{E84F08FE-BAFD-45B6-BF95-B97AFCE71FB3}"/>
              </a:ext>
            </a:extLst>
          </p:cNvPr>
          <p:cNvGrpSpPr/>
          <p:nvPr/>
        </p:nvGrpSpPr>
        <p:grpSpPr>
          <a:xfrm>
            <a:off x="3971829" y="5315226"/>
            <a:ext cx="1764089" cy="579492"/>
            <a:chOff x="661588" y="5061430"/>
            <a:chExt cx="1764089" cy="579492"/>
          </a:xfrm>
        </p:grpSpPr>
        <p:sp>
          <p:nvSpPr>
            <p:cNvPr id="111" name="Chevron 63">
              <a:extLst>
                <a:ext uri="{FF2B5EF4-FFF2-40B4-BE49-F238E27FC236}">
                  <a16:creationId xmlns:a16="http://schemas.microsoft.com/office/drawing/2014/main" id="{5B68E806-510D-4A37-8AAC-E4F66F314CEF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513B32D9-A853-4A48-A3E6-EBFDF4DFFFC4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3" name="Chevron 65">
              <a:extLst>
                <a:ext uri="{FF2B5EF4-FFF2-40B4-BE49-F238E27FC236}">
                  <a16:creationId xmlns:a16="http://schemas.microsoft.com/office/drawing/2014/main" id="{51612A99-45E6-4246-90EE-19E672558F77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7303B5B1-132C-4337-923B-7512EDF86C2A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5" name="Group 67">
            <a:extLst>
              <a:ext uri="{FF2B5EF4-FFF2-40B4-BE49-F238E27FC236}">
                <a16:creationId xmlns:a16="http://schemas.microsoft.com/office/drawing/2014/main" id="{434B5767-6846-407B-843D-467D0D8385A5}"/>
              </a:ext>
            </a:extLst>
          </p:cNvPr>
          <p:cNvGrpSpPr/>
          <p:nvPr/>
        </p:nvGrpSpPr>
        <p:grpSpPr>
          <a:xfrm>
            <a:off x="6527774" y="5315226"/>
            <a:ext cx="1764089" cy="579492"/>
            <a:chOff x="661588" y="5061430"/>
            <a:chExt cx="1764089" cy="579492"/>
          </a:xfrm>
        </p:grpSpPr>
        <p:sp>
          <p:nvSpPr>
            <p:cNvPr id="116" name="Chevron 68">
              <a:extLst>
                <a:ext uri="{FF2B5EF4-FFF2-40B4-BE49-F238E27FC236}">
                  <a16:creationId xmlns:a16="http://schemas.microsoft.com/office/drawing/2014/main" id="{61FA790D-7CA3-4E62-BEEA-896297E84D1C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F79E22D-2098-4053-80AF-760720F2519B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8" name="Chevron 70">
              <a:extLst>
                <a:ext uri="{FF2B5EF4-FFF2-40B4-BE49-F238E27FC236}">
                  <a16:creationId xmlns:a16="http://schemas.microsoft.com/office/drawing/2014/main" id="{B2AA0C46-A5F5-4C69-8EEF-11D88EE7AA0A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2198C732-7A34-4A37-9CDE-247E643B20C7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0" name="Group 72">
            <a:extLst>
              <a:ext uri="{FF2B5EF4-FFF2-40B4-BE49-F238E27FC236}">
                <a16:creationId xmlns:a16="http://schemas.microsoft.com/office/drawing/2014/main" id="{F86B1C26-4392-45B2-923D-6D8998AD73C2}"/>
              </a:ext>
            </a:extLst>
          </p:cNvPr>
          <p:cNvGrpSpPr/>
          <p:nvPr/>
        </p:nvGrpSpPr>
        <p:grpSpPr>
          <a:xfrm>
            <a:off x="9083720" y="5315226"/>
            <a:ext cx="1764089" cy="579492"/>
            <a:chOff x="661588" y="5061430"/>
            <a:chExt cx="1764089" cy="579492"/>
          </a:xfrm>
        </p:grpSpPr>
        <p:sp>
          <p:nvSpPr>
            <p:cNvPr id="121" name="Chevron 73">
              <a:extLst>
                <a:ext uri="{FF2B5EF4-FFF2-40B4-BE49-F238E27FC236}">
                  <a16:creationId xmlns:a16="http://schemas.microsoft.com/office/drawing/2014/main" id="{FBC4C3CF-3247-421C-A9AA-50B86491F7BC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3F672861-365F-4AD4-A941-DB6B84882586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3" name="Chevron 75">
              <a:extLst>
                <a:ext uri="{FF2B5EF4-FFF2-40B4-BE49-F238E27FC236}">
                  <a16:creationId xmlns:a16="http://schemas.microsoft.com/office/drawing/2014/main" id="{93EDA7A2-E3FD-4342-B446-DF451E522B4D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D290A79E-15FE-4BE1-A8BC-3B0A7C36836B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E453CC3E-B4F3-47AE-BCCF-5962C59138D4}"/>
              </a:ext>
            </a:extLst>
          </p:cNvPr>
          <p:cNvSpPr txBox="1"/>
          <p:nvPr/>
        </p:nvSpPr>
        <p:spPr>
          <a:xfrm>
            <a:off x="1696483" y="4492565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2024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1FB90A1-8185-4696-9E4A-86CDC0550CB6}"/>
              </a:ext>
            </a:extLst>
          </p:cNvPr>
          <p:cNvSpPr txBox="1"/>
          <p:nvPr/>
        </p:nvSpPr>
        <p:spPr>
          <a:xfrm>
            <a:off x="4255434" y="4492565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2025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42FCED5-5F5A-4CC9-8595-FEE8050EFED1}"/>
              </a:ext>
            </a:extLst>
          </p:cNvPr>
          <p:cNvSpPr txBox="1"/>
          <p:nvPr/>
        </p:nvSpPr>
        <p:spPr>
          <a:xfrm>
            <a:off x="6814385" y="4492565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2026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6CE3C8EF-AED5-4BC5-B607-C39ED75A8086}"/>
              </a:ext>
            </a:extLst>
          </p:cNvPr>
          <p:cNvSpPr txBox="1"/>
          <p:nvPr/>
        </p:nvSpPr>
        <p:spPr>
          <a:xfrm>
            <a:off x="9373336" y="4492565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2027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29" name="그룹 128">
            <a:extLst>
              <a:ext uri="{FF2B5EF4-FFF2-40B4-BE49-F238E27FC236}">
                <a16:creationId xmlns:a16="http://schemas.microsoft.com/office/drawing/2014/main" id="{EA0754FC-F2CF-48E3-8BE6-FD059C013A43}"/>
              </a:ext>
            </a:extLst>
          </p:cNvPr>
          <p:cNvGrpSpPr/>
          <p:nvPr/>
        </p:nvGrpSpPr>
        <p:grpSpPr>
          <a:xfrm>
            <a:off x="1352965" y="2131336"/>
            <a:ext cx="1868610" cy="2282230"/>
            <a:chOff x="3919568" y="2845766"/>
            <a:chExt cx="1868610" cy="2282230"/>
          </a:xfrm>
        </p:grpSpPr>
        <p:sp>
          <p:nvSpPr>
            <p:cNvPr id="130" name="Rectangle 34">
              <a:extLst>
                <a:ext uri="{FF2B5EF4-FFF2-40B4-BE49-F238E27FC236}">
                  <a16:creationId xmlns:a16="http://schemas.microsoft.com/office/drawing/2014/main" id="{28CCBB67-231B-4BA8-A1D8-7EB0C5279AA0}"/>
                </a:ext>
              </a:extLst>
            </p:cNvPr>
            <p:cNvSpPr/>
            <p:nvPr/>
          </p:nvSpPr>
          <p:spPr>
            <a:xfrm>
              <a:off x="3919568" y="2845766"/>
              <a:ext cx="1868610" cy="5400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31" name="Rectangle 35">
              <a:extLst>
                <a:ext uri="{FF2B5EF4-FFF2-40B4-BE49-F238E27FC236}">
                  <a16:creationId xmlns:a16="http://schemas.microsoft.com/office/drawing/2014/main" id="{15DBDD4F-CBA6-4505-BD41-943D7F714E44}"/>
                </a:ext>
              </a:extLst>
            </p:cNvPr>
            <p:cNvSpPr/>
            <p:nvPr/>
          </p:nvSpPr>
          <p:spPr>
            <a:xfrm>
              <a:off x="3919672" y="3386976"/>
              <a:ext cx="1868402" cy="1741020"/>
            </a:xfrm>
            <a:custGeom>
              <a:avLst/>
              <a:gdLst/>
              <a:ahLst/>
              <a:cxnLst/>
              <a:rect l="l" t="t" r="r" b="b"/>
              <a:pathLst>
                <a:path w="1868402" h="1741020">
                  <a:moveTo>
                    <a:pt x="0" y="0"/>
                  </a:moveTo>
                  <a:lnTo>
                    <a:pt x="1868402" y="0"/>
                  </a:lnTo>
                  <a:lnTo>
                    <a:pt x="1868402" y="1438789"/>
                  </a:lnTo>
                  <a:lnTo>
                    <a:pt x="1109496" y="1438789"/>
                  </a:lnTo>
                  <a:lnTo>
                    <a:pt x="934202" y="1741020"/>
                  </a:lnTo>
                  <a:lnTo>
                    <a:pt x="758908" y="1438789"/>
                  </a:lnTo>
                  <a:lnTo>
                    <a:pt x="0" y="1438789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DC727DC7-56D3-4792-BDFA-68DEB1F115BB}"/>
                </a:ext>
              </a:extLst>
            </p:cNvPr>
            <p:cNvSpPr txBox="1"/>
            <p:nvPr/>
          </p:nvSpPr>
          <p:spPr>
            <a:xfrm>
              <a:off x="3993470" y="2961879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D8B6B961-23E3-492C-9B67-544403DAD09E}"/>
                </a:ext>
              </a:extLst>
            </p:cNvPr>
            <p:cNvSpPr txBox="1"/>
            <p:nvPr/>
          </p:nvSpPr>
          <p:spPr>
            <a:xfrm>
              <a:off x="4059780" y="3488048"/>
              <a:ext cx="1588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34" name="그룹 133">
            <a:extLst>
              <a:ext uri="{FF2B5EF4-FFF2-40B4-BE49-F238E27FC236}">
                <a16:creationId xmlns:a16="http://schemas.microsoft.com/office/drawing/2014/main" id="{734838D6-BF43-45D9-AADC-F2B6B27D5487}"/>
              </a:ext>
            </a:extLst>
          </p:cNvPr>
          <p:cNvGrpSpPr/>
          <p:nvPr/>
        </p:nvGrpSpPr>
        <p:grpSpPr>
          <a:xfrm>
            <a:off x="6470797" y="2131336"/>
            <a:ext cx="1868610" cy="2282230"/>
            <a:chOff x="3919568" y="2845766"/>
            <a:chExt cx="1868610" cy="2282230"/>
          </a:xfrm>
        </p:grpSpPr>
        <p:sp>
          <p:nvSpPr>
            <p:cNvPr id="135" name="Rectangle 34">
              <a:extLst>
                <a:ext uri="{FF2B5EF4-FFF2-40B4-BE49-F238E27FC236}">
                  <a16:creationId xmlns:a16="http://schemas.microsoft.com/office/drawing/2014/main" id="{CF78A8FA-2E69-42B4-AFD4-02BD619DB5CB}"/>
                </a:ext>
              </a:extLst>
            </p:cNvPr>
            <p:cNvSpPr/>
            <p:nvPr/>
          </p:nvSpPr>
          <p:spPr>
            <a:xfrm>
              <a:off x="3919568" y="2845766"/>
              <a:ext cx="1868610" cy="540000"/>
            </a:xfrm>
            <a:prstGeom prst="rect">
              <a:avLst/>
            </a:prstGeom>
            <a:solidFill>
              <a:schemeClr val="accent3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36" name="Rectangle 35">
              <a:extLst>
                <a:ext uri="{FF2B5EF4-FFF2-40B4-BE49-F238E27FC236}">
                  <a16:creationId xmlns:a16="http://schemas.microsoft.com/office/drawing/2014/main" id="{FBF28781-D5CF-451A-B881-53A6AF8A4DCE}"/>
                </a:ext>
              </a:extLst>
            </p:cNvPr>
            <p:cNvSpPr/>
            <p:nvPr/>
          </p:nvSpPr>
          <p:spPr>
            <a:xfrm>
              <a:off x="3919672" y="3386976"/>
              <a:ext cx="1868402" cy="1741020"/>
            </a:xfrm>
            <a:custGeom>
              <a:avLst/>
              <a:gdLst/>
              <a:ahLst/>
              <a:cxnLst/>
              <a:rect l="l" t="t" r="r" b="b"/>
              <a:pathLst>
                <a:path w="1868402" h="1741020">
                  <a:moveTo>
                    <a:pt x="0" y="0"/>
                  </a:moveTo>
                  <a:lnTo>
                    <a:pt x="1868402" y="0"/>
                  </a:lnTo>
                  <a:lnTo>
                    <a:pt x="1868402" y="1438789"/>
                  </a:lnTo>
                  <a:lnTo>
                    <a:pt x="1109496" y="1438789"/>
                  </a:lnTo>
                  <a:lnTo>
                    <a:pt x="934202" y="1741020"/>
                  </a:lnTo>
                  <a:lnTo>
                    <a:pt x="758908" y="1438789"/>
                  </a:lnTo>
                  <a:lnTo>
                    <a:pt x="0" y="1438789"/>
                  </a:lnTo>
                  <a:close/>
                </a:path>
              </a:pathLst>
            </a:cu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DA73530D-A5AF-4807-84D5-52429B23074C}"/>
                </a:ext>
              </a:extLst>
            </p:cNvPr>
            <p:cNvSpPr txBox="1"/>
            <p:nvPr/>
          </p:nvSpPr>
          <p:spPr>
            <a:xfrm>
              <a:off x="3993470" y="2961879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63CDD3A8-7D7E-4164-9C9A-590FC26F3AEA}"/>
                </a:ext>
              </a:extLst>
            </p:cNvPr>
            <p:cNvSpPr txBox="1"/>
            <p:nvPr/>
          </p:nvSpPr>
          <p:spPr>
            <a:xfrm>
              <a:off x="4059780" y="3488048"/>
              <a:ext cx="1588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39" name="그룹 138">
            <a:extLst>
              <a:ext uri="{FF2B5EF4-FFF2-40B4-BE49-F238E27FC236}">
                <a16:creationId xmlns:a16="http://schemas.microsoft.com/office/drawing/2014/main" id="{674E0469-6196-4D86-AE32-55A95A10F187}"/>
              </a:ext>
            </a:extLst>
          </p:cNvPr>
          <p:cNvGrpSpPr/>
          <p:nvPr/>
        </p:nvGrpSpPr>
        <p:grpSpPr>
          <a:xfrm>
            <a:off x="9029714" y="2131336"/>
            <a:ext cx="1868610" cy="2282230"/>
            <a:chOff x="3919568" y="2845766"/>
            <a:chExt cx="1868610" cy="2282230"/>
          </a:xfrm>
        </p:grpSpPr>
        <p:sp>
          <p:nvSpPr>
            <p:cNvPr id="140" name="Rectangle 34">
              <a:extLst>
                <a:ext uri="{FF2B5EF4-FFF2-40B4-BE49-F238E27FC236}">
                  <a16:creationId xmlns:a16="http://schemas.microsoft.com/office/drawing/2014/main" id="{3C87A2A0-4476-450D-A2B7-4FA02B226DED}"/>
                </a:ext>
              </a:extLst>
            </p:cNvPr>
            <p:cNvSpPr/>
            <p:nvPr/>
          </p:nvSpPr>
          <p:spPr>
            <a:xfrm>
              <a:off x="3919568" y="2845766"/>
              <a:ext cx="1868610" cy="540000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41" name="Rectangle 35">
              <a:extLst>
                <a:ext uri="{FF2B5EF4-FFF2-40B4-BE49-F238E27FC236}">
                  <a16:creationId xmlns:a16="http://schemas.microsoft.com/office/drawing/2014/main" id="{5B394BA6-ED5B-4225-9A86-88566FFFFECC}"/>
                </a:ext>
              </a:extLst>
            </p:cNvPr>
            <p:cNvSpPr/>
            <p:nvPr/>
          </p:nvSpPr>
          <p:spPr>
            <a:xfrm>
              <a:off x="3919672" y="3386976"/>
              <a:ext cx="1868402" cy="1741020"/>
            </a:xfrm>
            <a:custGeom>
              <a:avLst/>
              <a:gdLst/>
              <a:ahLst/>
              <a:cxnLst/>
              <a:rect l="l" t="t" r="r" b="b"/>
              <a:pathLst>
                <a:path w="1868402" h="1741020">
                  <a:moveTo>
                    <a:pt x="0" y="0"/>
                  </a:moveTo>
                  <a:lnTo>
                    <a:pt x="1868402" y="0"/>
                  </a:lnTo>
                  <a:lnTo>
                    <a:pt x="1868402" y="1438789"/>
                  </a:lnTo>
                  <a:lnTo>
                    <a:pt x="1109496" y="1438789"/>
                  </a:lnTo>
                  <a:lnTo>
                    <a:pt x="934202" y="1741020"/>
                  </a:lnTo>
                  <a:lnTo>
                    <a:pt x="758908" y="1438789"/>
                  </a:lnTo>
                  <a:lnTo>
                    <a:pt x="0" y="1438789"/>
                  </a:lnTo>
                  <a:close/>
                </a:path>
              </a:pathLst>
            </a:cu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938F1A97-904F-4974-831D-A17F3D5AA060}"/>
                </a:ext>
              </a:extLst>
            </p:cNvPr>
            <p:cNvSpPr txBox="1"/>
            <p:nvPr/>
          </p:nvSpPr>
          <p:spPr>
            <a:xfrm>
              <a:off x="3993470" y="2961879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25C1EDB9-B57B-4EB8-9805-AC8D01989E2D}"/>
                </a:ext>
              </a:extLst>
            </p:cNvPr>
            <p:cNvSpPr txBox="1"/>
            <p:nvPr/>
          </p:nvSpPr>
          <p:spPr>
            <a:xfrm>
              <a:off x="4059780" y="3488048"/>
              <a:ext cx="1588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B3A5BCC8-634A-4A20-9871-C3F7AB970DA0}"/>
              </a:ext>
            </a:extLst>
          </p:cNvPr>
          <p:cNvGrpSpPr/>
          <p:nvPr/>
        </p:nvGrpSpPr>
        <p:grpSpPr>
          <a:xfrm>
            <a:off x="6748200" y="2249499"/>
            <a:ext cx="1993673" cy="3512908"/>
            <a:chOff x="6748200" y="2249499"/>
            <a:chExt cx="1993673" cy="3512908"/>
          </a:xfrm>
        </p:grpSpPr>
        <p:sp>
          <p:nvSpPr>
            <p:cNvPr id="79" name="자유형: 도형 78">
              <a:extLst>
                <a:ext uri="{FF2B5EF4-FFF2-40B4-BE49-F238E27FC236}">
                  <a16:creationId xmlns:a16="http://schemas.microsoft.com/office/drawing/2014/main" id="{BE4FB7BA-72C7-4B5A-B46B-6996F4ADEB91}"/>
                </a:ext>
              </a:extLst>
            </p:cNvPr>
            <p:cNvSpPr/>
            <p:nvPr/>
          </p:nvSpPr>
          <p:spPr>
            <a:xfrm rot="16200000" flipV="1">
              <a:off x="7445544" y="2055719"/>
              <a:ext cx="1102549" cy="1490109"/>
            </a:xfrm>
            <a:custGeom>
              <a:avLst/>
              <a:gdLst>
                <a:gd name="connsiteX0" fmla="*/ 1102549 w 1102549"/>
                <a:gd name="connsiteY0" fmla="*/ 291584 h 1490109"/>
                <a:gd name="connsiteX1" fmla="*/ 793370 w 1102549"/>
                <a:gd name="connsiteY1" fmla="*/ 0 h 1490109"/>
                <a:gd name="connsiteX2" fmla="*/ 484191 w 1102549"/>
                <a:gd name="connsiteY2" fmla="*/ 291584 h 1490109"/>
                <a:gd name="connsiteX3" fmla="*/ 636906 w 1102549"/>
                <a:gd name="connsiteY3" fmla="*/ 291584 h 1490109"/>
                <a:gd name="connsiteX4" fmla="*/ 636906 w 1102549"/>
                <a:gd name="connsiteY4" fmla="*/ 1177181 h 1490109"/>
                <a:gd name="connsiteX5" fmla="*/ 0 w 1102549"/>
                <a:gd name="connsiteY5" fmla="*/ 1177181 h 1490109"/>
                <a:gd name="connsiteX6" fmla="*/ 0 w 1102549"/>
                <a:gd name="connsiteY6" fmla="*/ 1490109 h 1490109"/>
                <a:gd name="connsiteX7" fmla="*/ 949834 w 1102549"/>
                <a:gd name="connsiteY7" fmla="*/ 1490109 h 1490109"/>
                <a:gd name="connsiteX8" fmla="*/ 949834 w 1102549"/>
                <a:gd name="connsiteY8" fmla="*/ 291584 h 149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2549" h="1490109">
                  <a:moveTo>
                    <a:pt x="1102549" y="291584"/>
                  </a:moveTo>
                  <a:lnTo>
                    <a:pt x="793370" y="0"/>
                  </a:lnTo>
                  <a:lnTo>
                    <a:pt x="484191" y="291584"/>
                  </a:lnTo>
                  <a:lnTo>
                    <a:pt x="636906" y="291584"/>
                  </a:lnTo>
                  <a:lnTo>
                    <a:pt x="636906" y="1177181"/>
                  </a:lnTo>
                  <a:lnTo>
                    <a:pt x="0" y="1177181"/>
                  </a:lnTo>
                  <a:lnTo>
                    <a:pt x="0" y="1490109"/>
                  </a:lnTo>
                  <a:lnTo>
                    <a:pt x="949834" y="1490109"/>
                  </a:lnTo>
                  <a:lnTo>
                    <a:pt x="949834" y="29158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0" name="자유형: 도형 79">
              <a:extLst>
                <a:ext uri="{FF2B5EF4-FFF2-40B4-BE49-F238E27FC236}">
                  <a16:creationId xmlns:a16="http://schemas.microsoft.com/office/drawing/2014/main" id="{2E716F6D-822A-4146-A92E-66B7EDC81AB0}"/>
                </a:ext>
              </a:extLst>
            </p:cNvPr>
            <p:cNvSpPr/>
            <p:nvPr/>
          </p:nvSpPr>
          <p:spPr>
            <a:xfrm rot="5400000">
              <a:off x="7427035" y="4447569"/>
              <a:ext cx="1139567" cy="1490109"/>
            </a:xfrm>
            <a:custGeom>
              <a:avLst/>
              <a:gdLst>
                <a:gd name="connsiteX0" fmla="*/ 0 w 1139567"/>
                <a:gd name="connsiteY0" fmla="*/ 1490109 h 1490109"/>
                <a:gd name="connsiteX1" fmla="*/ 0 w 1139567"/>
                <a:gd name="connsiteY1" fmla="*/ 1177181 h 1490109"/>
                <a:gd name="connsiteX2" fmla="*/ 673924 w 1139567"/>
                <a:gd name="connsiteY2" fmla="*/ 1177181 h 1490109"/>
                <a:gd name="connsiteX3" fmla="*/ 673924 w 1139567"/>
                <a:gd name="connsiteY3" fmla="*/ 291584 h 1490109"/>
                <a:gd name="connsiteX4" fmla="*/ 521209 w 1139567"/>
                <a:gd name="connsiteY4" fmla="*/ 291584 h 1490109"/>
                <a:gd name="connsiteX5" fmla="*/ 830388 w 1139567"/>
                <a:gd name="connsiteY5" fmla="*/ 0 h 1490109"/>
                <a:gd name="connsiteX6" fmla="*/ 1139567 w 1139567"/>
                <a:gd name="connsiteY6" fmla="*/ 291584 h 1490109"/>
                <a:gd name="connsiteX7" fmla="*/ 986852 w 1139567"/>
                <a:gd name="connsiteY7" fmla="*/ 291584 h 1490109"/>
                <a:gd name="connsiteX8" fmla="*/ 986852 w 1139567"/>
                <a:gd name="connsiteY8" fmla="*/ 1490109 h 149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9567" h="1490109">
                  <a:moveTo>
                    <a:pt x="0" y="1490109"/>
                  </a:moveTo>
                  <a:lnTo>
                    <a:pt x="0" y="1177181"/>
                  </a:lnTo>
                  <a:lnTo>
                    <a:pt x="673924" y="1177181"/>
                  </a:lnTo>
                  <a:lnTo>
                    <a:pt x="673924" y="291584"/>
                  </a:lnTo>
                  <a:lnTo>
                    <a:pt x="521209" y="291584"/>
                  </a:lnTo>
                  <a:lnTo>
                    <a:pt x="830388" y="0"/>
                  </a:lnTo>
                  <a:lnTo>
                    <a:pt x="1139567" y="291584"/>
                  </a:lnTo>
                  <a:lnTo>
                    <a:pt x="986852" y="291584"/>
                  </a:lnTo>
                  <a:lnTo>
                    <a:pt x="986852" y="14901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3" name="자유형: 도형 72">
              <a:extLst>
                <a:ext uri="{FF2B5EF4-FFF2-40B4-BE49-F238E27FC236}">
                  <a16:creationId xmlns:a16="http://schemas.microsoft.com/office/drawing/2014/main" id="{9AECA04F-9FA5-420A-95CF-5323FA299E66}"/>
                </a:ext>
              </a:extLst>
            </p:cNvPr>
            <p:cNvSpPr/>
            <p:nvPr/>
          </p:nvSpPr>
          <p:spPr>
            <a:xfrm>
              <a:off x="6748200" y="3368743"/>
              <a:ext cx="1993673" cy="1270792"/>
            </a:xfrm>
            <a:custGeom>
              <a:avLst/>
              <a:gdLst>
                <a:gd name="connsiteX0" fmla="*/ 79296 w 1993673"/>
                <a:gd name="connsiteY0" fmla="*/ 88075 h 1270792"/>
                <a:gd name="connsiteX1" fmla="*/ 79296 w 1993673"/>
                <a:gd name="connsiteY1" fmla="*/ 1185455 h 1270792"/>
                <a:gd name="connsiteX2" fmla="*/ 1176678 w 1993673"/>
                <a:gd name="connsiteY2" fmla="*/ 1185455 h 1270792"/>
                <a:gd name="connsiteX3" fmla="*/ 1176678 w 1993673"/>
                <a:gd name="connsiteY3" fmla="*/ 88075 h 1270792"/>
                <a:gd name="connsiteX4" fmla="*/ 0 w 1993673"/>
                <a:gd name="connsiteY4" fmla="*/ 0 h 1270792"/>
                <a:gd name="connsiteX5" fmla="*/ 1272262 w 1993673"/>
                <a:gd name="connsiteY5" fmla="*/ 0 h 1270792"/>
                <a:gd name="connsiteX6" fmla="*/ 1272262 w 1993673"/>
                <a:gd name="connsiteY6" fmla="*/ 476547 h 1270792"/>
                <a:gd name="connsiteX7" fmla="*/ 1675975 w 1993673"/>
                <a:gd name="connsiteY7" fmla="*/ 476547 h 1270792"/>
                <a:gd name="connsiteX8" fmla="*/ 1675975 w 1993673"/>
                <a:gd name="connsiteY8" fmla="*/ 317698 h 1270792"/>
                <a:gd name="connsiteX9" fmla="*/ 1993673 w 1993673"/>
                <a:gd name="connsiteY9" fmla="*/ 635396 h 1270792"/>
                <a:gd name="connsiteX10" fmla="*/ 1675975 w 1993673"/>
                <a:gd name="connsiteY10" fmla="*/ 953094 h 1270792"/>
                <a:gd name="connsiteX11" fmla="*/ 1675975 w 1993673"/>
                <a:gd name="connsiteY11" fmla="*/ 794245 h 1270792"/>
                <a:gd name="connsiteX12" fmla="*/ 1272262 w 1993673"/>
                <a:gd name="connsiteY12" fmla="*/ 794245 h 1270792"/>
                <a:gd name="connsiteX13" fmla="*/ 1272262 w 1993673"/>
                <a:gd name="connsiteY13" fmla="*/ 1270792 h 1270792"/>
                <a:gd name="connsiteX14" fmla="*/ 0 w 1993673"/>
                <a:gd name="connsiteY14" fmla="*/ 1270792 h 12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93673" h="1270792">
                  <a:moveTo>
                    <a:pt x="79296" y="88075"/>
                  </a:moveTo>
                  <a:lnTo>
                    <a:pt x="79296" y="1185455"/>
                  </a:lnTo>
                  <a:lnTo>
                    <a:pt x="1176678" y="1185455"/>
                  </a:lnTo>
                  <a:lnTo>
                    <a:pt x="1176678" y="88075"/>
                  </a:lnTo>
                  <a:close/>
                  <a:moveTo>
                    <a:pt x="0" y="0"/>
                  </a:moveTo>
                  <a:lnTo>
                    <a:pt x="1272262" y="0"/>
                  </a:lnTo>
                  <a:lnTo>
                    <a:pt x="1272262" y="476547"/>
                  </a:lnTo>
                  <a:lnTo>
                    <a:pt x="1675975" y="476547"/>
                  </a:lnTo>
                  <a:lnTo>
                    <a:pt x="1675975" y="317698"/>
                  </a:lnTo>
                  <a:lnTo>
                    <a:pt x="1993673" y="635396"/>
                  </a:lnTo>
                  <a:lnTo>
                    <a:pt x="1675975" y="953094"/>
                  </a:lnTo>
                  <a:lnTo>
                    <a:pt x="1675975" y="794245"/>
                  </a:lnTo>
                  <a:lnTo>
                    <a:pt x="1272262" y="794245"/>
                  </a:lnTo>
                  <a:lnTo>
                    <a:pt x="1272262" y="1270792"/>
                  </a:lnTo>
                  <a:lnTo>
                    <a:pt x="0" y="127079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" name="Group 31">
            <a:extLst>
              <a:ext uri="{FF2B5EF4-FFF2-40B4-BE49-F238E27FC236}">
                <a16:creationId xmlns:a16="http://schemas.microsoft.com/office/drawing/2014/main" id="{34376816-83CA-45AC-B291-00C4FC029DC6}"/>
              </a:ext>
            </a:extLst>
          </p:cNvPr>
          <p:cNvGrpSpPr/>
          <p:nvPr/>
        </p:nvGrpSpPr>
        <p:grpSpPr>
          <a:xfrm>
            <a:off x="6834140" y="3705623"/>
            <a:ext cx="1080070" cy="672483"/>
            <a:chOff x="3233964" y="1954419"/>
            <a:chExt cx="1410044" cy="69215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D46335F-E506-4419-81C6-F1E0732722F2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16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066A14E-B2AF-40BD-8CCD-5E4D4BE44984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75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37">
            <a:extLst>
              <a:ext uri="{FF2B5EF4-FFF2-40B4-BE49-F238E27FC236}">
                <a16:creationId xmlns:a16="http://schemas.microsoft.com/office/drawing/2014/main" id="{5E9A0792-96F1-4AD5-88A2-4F1316C3BD2C}"/>
              </a:ext>
            </a:extLst>
          </p:cNvPr>
          <p:cNvGrpSpPr/>
          <p:nvPr/>
        </p:nvGrpSpPr>
        <p:grpSpPr>
          <a:xfrm>
            <a:off x="9871894" y="3465740"/>
            <a:ext cx="1777191" cy="1100126"/>
            <a:chOff x="6210994" y="1433695"/>
            <a:chExt cx="1012963" cy="80554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D1A959E-F005-46E0-B643-B54646D0FDCA}"/>
                </a:ext>
              </a:extLst>
            </p:cNvPr>
            <p:cNvSpPr txBox="1"/>
            <p:nvPr/>
          </p:nvSpPr>
          <p:spPr>
            <a:xfrm>
              <a:off x="6210999" y="1433695"/>
              <a:ext cx="1012958" cy="202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FAAF8B3-F8D9-4701-8543-2A93877A0047}"/>
                </a:ext>
              </a:extLst>
            </p:cNvPr>
            <p:cNvSpPr txBox="1"/>
            <p:nvPr/>
          </p:nvSpPr>
          <p:spPr>
            <a:xfrm>
              <a:off x="6210994" y="1630759"/>
              <a:ext cx="1012957" cy="608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40">
            <a:extLst>
              <a:ext uri="{FF2B5EF4-FFF2-40B4-BE49-F238E27FC236}">
                <a16:creationId xmlns:a16="http://schemas.microsoft.com/office/drawing/2014/main" id="{E164A8EE-6188-418F-9EA8-BCD2CD39E9A3}"/>
              </a:ext>
            </a:extLst>
          </p:cNvPr>
          <p:cNvGrpSpPr/>
          <p:nvPr/>
        </p:nvGrpSpPr>
        <p:grpSpPr>
          <a:xfrm>
            <a:off x="9886727" y="5024923"/>
            <a:ext cx="1777178" cy="1100126"/>
            <a:chOff x="6210996" y="1433695"/>
            <a:chExt cx="1493001" cy="80554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34B380C-9049-494E-B5C0-A2FF9FF86F69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202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2CFF237-8F8A-400D-B0A6-F2A4F003E835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608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43">
            <a:extLst>
              <a:ext uri="{FF2B5EF4-FFF2-40B4-BE49-F238E27FC236}">
                <a16:creationId xmlns:a16="http://schemas.microsoft.com/office/drawing/2014/main" id="{188FAA90-1168-4BE0-93BC-4E65EC644DA5}"/>
              </a:ext>
            </a:extLst>
          </p:cNvPr>
          <p:cNvGrpSpPr/>
          <p:nvPr/>
        </p:nvGrpSpPr>
        <p:grpSpPr>
          <a:xfrm>
            <a:off x="9871894" y="1906557"/>
            <a:ext cx="1777181" cy="1100126"/>
            <a:chOff x="6210996" y="1433695"/>
            <a:chExt cx="1493001" cy="80554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435197E-350A-4589-9BF6-31C0F00FBD49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202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F8AC59-C72D-4B85-ACA1-BF9EB9472B12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608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D0D4CEC-F742-4671-BE75-58B85B255926}"/>
              </a:ext>
            </a:extLst>
          </p:cNvPr>
          <p:cNvSpPr txBox="1"/>
          <p:nvPr/>
        </p:nvSpPr>
        <p:spPr>
          <a:xfrm>
            <a:off x="8724105" y="2726723"/>
            <a:ext cx="10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F60E24C9-E9B5-4C42-8841-7917141393DD}"/>
              </a:ext>
            </a:extLst>
          </p:cNvPr>
          <p:cNvSpPr/>
          <p:nvPr/>
        </p:nvSpPr>
        <p:spPr>
          <a:xfrm>
            <a:off x="8910285" y="1934037"/>
            <a:ext cx="700414" cy="700414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19F80024-9FEA-4BF1-91A1-968473D32610}"/>
              </a:ext>
            </a:extLst>
          </p:cNvPr>
          <p:cNvSpPr/>
          <p:nvPr/>
        </p:nvSpPr>
        <p:spPr>
          <a:xfrm flipH="1">
            <a:off x="9064651" y="212304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D2340F-BBD9-42E0-8664-E9F6D176E9F2}"/>
              </a:ext>
            </a:extLst>
          </p:cNvPr>
          <p:cNvSpPr txBox="1"/>
          <p:nvPr/>
        </p:nvSpPr>
        <p:spPr>
          <a:xfrm>
            <a:off x="8724105" y="4305311"/>
            <a:ext cx="10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3CC7F194-A17B-46D1-9C70-89CD99BF16FB}"/>
              </a:ext>
            </a:extLst>
          </p:cNvPr>
          <p:cNvSpPr/>
          <p:nvPr/>
        </p:nvSpPr>
        <p:spPr>
          <a:xfrm>
            <a:off x="8910285" y="3472630"/>
            <a:ext cx="700414" cy="700414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ectangle 130">
            <a:extLst>
              <a:ext uri="{FF2B5EF4-FFF2-40B4-BE49-F238E27FC236}">
                <a16:creationId xmlns:a16="http://schemas.microsoft.com/office/drawing/2014/main" id="{C24483D7-DC93-4DFC-9392-640F345E6EFD}"/>
              </a:ext>
            </a:extLst>
          </p:cNvPr>
          <p:cNvSpPr/>
          <p:nvPr/>
        </p:nvSpPr>
        <p:spPr>
          <a:xfrm>
            <a:off x="9091294" y="3653450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37BC08-4805-406B-9518-71698619F330}"/>
              </a:ext>
            </a:extLst>
          </p:cNvPr>
          <p:cNvSpPr txBox="1"/>
          <p:nvPr/>
        </p:nvSpPr>
        <p:spPr>
          <a:xfrm>
            <a:off x="8724105" y="5846274"/>
            <a:ext cx="10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Rectangle 22">
            <a:extLst>
              <a:ext uri="{FF2B5EF4-FFF2-40B4-BE49-F238E27FC236}">
                <a16:creationId xmlns:a16="http://schemas.microsoft.com/office/drawing/2014/main" id="{DBD57E6F-DC01-4611-9132-D0D9718DE305}"/>
              </a:ext>
            </a:extLst>
          </p:cNvPr>
          <p:cNvSpPr/>
          <p:nvPr/>
        </p:nvSpPr>
        <p:spPr>
          <a:xfrm>
            <a:off x="8910285" y="5051218"/>
            <a:ext cx="700414" cy="700414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A7644D69-99F7-4A56-A33A-68E4F44374CC}"/>
              </a:ext>
            </a:extLst>
          </p:cNvPr>
          <p:cNvSpPr/>
          <p:nvPr/>
        </p:nvSpPr>
        <p:spPr>
          <a:xfrm>
            <a:off x="9074601" y="521032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화살표: 왼쪽/오른쪽 39">
            <a:extLst>
              <a:ext uri="{FF2B5EF4-FFF2-40B4-BE49-F238E27FC236}">
                <a16:creationId xmlns:a16="http://schemas.microsoft.com/office/drawing/2014/main" id="{D67408A6-31AC-4F9C-8CFC-B8724471B498}"/>
              </a:ext>
            </a:extLst>
          </p:cNvPr>
          <p:cNvSpPr/>
          <p:nvPr/>
        </p:nvSpPr>
        <p:spPr>
          <a:xfrm>
            <a:off x="5560283" y="3644375"/>
            <a:ext cx="1056573" cy="778926"/>
          </a:xfrm>
          <a:prstGeom prst="leftRightArrow">
            <a:avLst>
              <a:gd name="adj1" fmla="val 45109"/>
              <a:gd name="adj2" fmla="val 47554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3" name="그룹 82">
            <a:extLst>
              <a:ext uri="{FF2B5EF4-FFF2-40B4-BE49-F238E27FC236}">
                <a16:creationId xmlns:a16="http://schemas.microsoft.com/office/drawing/2014/main" id="{840C5A50-16BA-4745-984F-1490E1BAD97E}"/>
              </a:ext>
            </a:extLst>
          </p:cNvPr>
          <p:cNvGrpSpPr/>
          <p:nvPr/>
        </p:nvGrpSpPr>
        <p:grpSpPr>
          <a:xfrm>
            <a:off x="3446013" y="2249500"/>
            <a:ext cx="1993674" cy="3512907"/>
            <a:chOff x="3446013" y="2249500"/>
            <a:chExt cx="1993674" cy="3512907"/>
          </a:xfrm>
        </p:grpSpPr>
        <p:sp>
          <p:nvSpPr>
            <p:cNvPr id="81" name="자유형: 도형 80">
              <a:extLst>
                <a:ext uri="{FF2B5EF4-FFF2-40B4-BE49-F238E27FC236}">
                  <a16:creationId xmlns:a16="http://schemas.microsoft.com/office/drawing/2014/main" id="{3F234CDE-C8C8-4AAE-86F7-7FBAE8585AF9}"/>
                </a:ext>
              </a:extLst>
            </p:cNvPr>
            <p:cNvSpPr/>
            <p:nvPr/>
          </p:nvSpPr>
          <p:spPr>
            <a:xfrm rot="5400000" flipH="1" flipV="1">
              <a:off x="3631446" y="2064067"/>
              <a:ext cx="1119244" cy="1490109"/>
            </a:xfrm>
            <a:custGeom>
              <a:avLst/>
              <a:gdLst>
                <a:gd name="connsiteX0" fmla="*/ 1119244 w 1119244"/>
                <a:gd name="connsiteY0" fmla="*/ 291584 h 1490109"/>
                <a:gd name="connsiteX1" fmla="*/ 966529 w 1119244"/>
                <a:gd name="connsiteY1" fmla="*/ 291584 h 1490109"/>
                <a:gd name="connsiteX2" fmla="*/ 966529 w 1119244"/>
                <a:gd name="connsiteY2" fmla="*/ 1490109 h 1490109"/>
                <a:gd name="connsiteX3" fmla="*/ 0 w 1119244"/>
                <a:gd name="connsiteY3" fmla="*/ 1490109 h 1490109"/>
                <a:gd name="connsiteX4" fmla="*/ 0 w 1119244"/>
                <a:gd name="connsiteY4" fmla="*/ 1177181 h 1490109"/>
                <a:gd name="connsiteX5" fmla="*/ 653601 w 1119244"/>
                <a:gd name="connsiteY5" fmla="*/ 1177181 h 1490109"/>
                <a:gd name="connsiteX6" fmla="*/ 653601 w 1119244"/>
                <a:gd name="connsiteY6" fmla="*/ 291584 h 1490109"/>
                <a:gd name="connsiteX7" fmla="*/ 500886 w 1119244"/>
                <a:gd name="connsiteY7" fmla="*/ 291584 h 1490109"/>
                <a:gd name="connsiteX8" fmla="*/ 810065 w 1119244"/>
                <a:gd name="connsiteY8" fmla="*/ 0 h 149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9244" h="1490109">
                  <a:moveTo>
                    <a:pt x="1119244" y="291584"/>
                  </a:moveTo>
                  <a:lnTo>
                    <a:pt x="966529" y="291584"/>
                  </a:lnTo>
                  <a:lnTo>
                    <a:pt x="966529" y="1490109"/>
                  </a:lnTo>
                  <a:lnTo>
                    <a:pt x="0" y="1490109"/>
                  </a:lnTo>
                  <a:lnTo>
                    <a:pt x="0" y="1177181"/>
                  </a:lnTo>
                  <a:lnTo>
                    <a:pt x="653601" y="1177181"/>
                  </a:lnTo>
                  <a:lnTo>
                    <a:pt x="653601" y="291584"/>
                  </a:lnTo>
                  <a:lnTo>
                    <a:pt x="500886" y="291584"/>
                  </a:lnTo>
                  <a:lnTo>
                    <a:pt x="8100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2" name="자유형: 도형 81">
              <a:extLst>
                <a:ext uri="{FF2B5EF4-FFF2-40B4-BE49-F238E27FC236}">
                  <a16:creationId xmlns:a16="http://schemas.microsoft.com/office/drawing/2014/main" id="{41826229-1C37-46A2-8549-C15BFD34DCF3}"/>
                </a:ext>
              </a:extLst>
            </p:cNvPr>
            <p:cNvSpPr/>
            <p:nvPr/>
          </p:nvSpPr>
          <p:spPr>
            <a:xfrm rot="16200000" flipH="1">
              <a:off x="3629632" y="4455916"/>
              <a:ext cx="1122872" cy="1490109"/>
            </a:xfrm>
            <a:custGeom>
              <a:avLst/>
              <a:gdLst>
                <a:gd name="connsiteX0" fmla="*/ 0 w 1122872"/>
                <a:gd name="connsiteY0" fmla="*/ 1177181 h 1490109"/>
                <a:gd name="connsiteX1" fmla="*/ 0 w 1122872"/>
                <a:gd name="connsiteY1" fmla="*/ 1490109 h 1490109"/>
                <a:gd name="connsiteX2" fmla="*/ 970157 w 1122872"/>
                <a:gd name="connsiteY2" fmla="*/ 1490109 h 1490109"/>
                <a:gd name="connsiteX3" fmla="*/ 970157 w 1122872"/>
                <a:gd name="connsiteY3" fmla="*/ 291584 h 1490109"/>
                <a:gd name="connsiteX4" fmla="*/ 1122872 w 1122872"/>
                <a:gd name="connsiteY4" fmla="*/ 291584 h 1490109"/>
                <a:gd name="connsiteX5" fmla="*/ 813693 w 1122872"/>
                <a:gd name="connsiteY5" fmla="*/ 0 h 1490109"/>
                <a:gd name="connsiteX6" fmla="*/ 504514 w 1122872"/>
                <a:gd name="connsiteY6" fmla="*/ 291584 h 1490109"/>
                <a:gd name="connsiteX7" fmla="*/ 657229 w 1122872"/>
                <a:gd name="connsiteY7" fmla="*/ 291584 h 1490109"/>
                <a:gd name="connsiteX8" fmla="*/ 657229 w 1122872"/>
                <a:gd name="connsiteY8" fmla="*/ 1177181 h 149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2872" h="1490109">
                  <a:moveTo>
                    <a:pt x="0" y="1177181"/>
                  </a:moveTo>
                  <a:lnTo>
                    <a:pt x="0" y="1490109"/>
                  </a:lnTo>
                  <a:lnTo>
                    <a:pt x="970157" y="1490109"/>
                  </a:lnTo>
                  <a:lnTo>
                    <a:pt x="970157" y="291584"/>
                  </a:lnTo>
                  <a:lnTo>
                    <a:pt x="1122872" y="291584"/>
                  </a:lnTo>
                  <a:lnTo>
                    <a:pt x="813693" y="0"/>
                  </a:lnTo>
                  <a:lnTo>
                    <a:pt x="504514" y="291584"/>
                  </a:lnTo>
                  <a:lnTo>
                    <a:pt x="657229" y="291584"/>
                  </a:lnTo>
                  <a:lnTo>
                    <a:pt x="657229" y="11771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4" name="자유형: 도형 73">
              <a:extLst>
                <a:ext uri="{FF2B5EF4-FFF2-40B4-BE49-F238E27FC236}">
                  <a16:creationId xmlns:a16="http://schemas.microsoft.com/office/drawing/2014/main" id="{4D51DFF8-4842-4AC7-83B6-A83CF40C19E4}"/>
                </a:ext>
              </a:extLst>
            </p:cNvPr>
            <p:cNvSpPr/>
            <p:nvPr/>
          </p:nvSpPr>
          <p:spPr>
            <a:xfrm flipH="1">
              <a:off x="3446014" y="3368743"/>
              <a:ext cx="1993673" cy="1270792"/>
            </a:xfrm>
            <a:custGeom>
              <a:avLst/>
              <a:gdLst>
                <a:gd name="connsiteX0" fmla="*/ 1176678 w 1993673"/>
                <a:gd name="connsiteY0" fmla="*/ 88075 h 1270792"/>
                <a:gd name="connsiteX1" fmla="*/ 1176678 w 1993673"/>
                <a:gd name="connsiteY1" fmla="*/ 1185455 h 1270792"/>
                <a:gd name="connsiteX2" fmla="*/ 79296 w 1993673"/>
                <a:gd name="connsiteY2" fmla="*/ 1185455 h 1270792"/>
                <a:gd name="connsiteX3" fmla="*/ 79296 w 1993673"/>
                <a:gd name="connsiteY3" fmla="*/ 88075 h 1270792"/>
                <a:gd name="connsiteX4" fmla="*/ 1272262 w 1993673"/>
                <a:gd name="connsiteY4" fmla="*/ 0 h 1270792"/>
                <a:gd name="connsiteX5" fmla="*/ 0 w 1993673"/>
                <a:gd name="connsiteY5" fmla="*/ 0 h 1270792"/>
                <a:gd name="connsiteX6" fmla="*/ 0 w 1993673"/>
                <a:gd name="connsiteY6" fmla="*/ 1270792 h 1270792"/>
                <a:gd name="connsiteX7" fmla="*/ 1272262 w 1993673"/>
                <a:gd name="connsiteY7" fmla="*/ 1270792 h 1270792"/>
                <a:gd name="connsiteX8" fmla="*/ 1272262 w 1993673"/>
                <a:gd name="connsiteY8" fmla="*/ 794245 h 1270792"/>
                <a:gd name="connsiteX9" fmla="*/ 1675975 w 1993673"/>
                <a:gd name="connsiteY9" fmla="*/ 794245 h 1270792"/>
                <a:gd name="connsiteX10" fmla="*/ 1675975 w 1993673"/>
                <a:gd name="connsiteY10" fmla="*/ 953094 h 1270792"/>
                <a:gd name="connsiteX11" fmla="*/ 1993673 w 1993673"/>
                <a:gd name="connsiteY11" fmla="*/ 635396 h 1270792"/>
                <a:gd name="connsiteX12" fmla="*/ 1675975 w 1993673"/>
                <a:gd name="connsiteY12" fmla="*/ 317698 h 1270792"/>
                <a:gd name="connsiteX13" fmla="*/ 1675975 w 1993673"/>
                <a:gd name="connsiteY13" fmla="*/ 476547 h 1270792"/>
                <a:gd name="connsiteX14" fmla="*/ 1272262 w 1993673"/>
                <a:gd name="connsiteY14" fmla="*/ 476547 h 1270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93673" h="1270792">
                  <a:moveTo>
                    <a:pt x="1176678" y="88075"/>
                  </a:moveTo>
                  <a:lnTo>
                    <a:pt x="1176678" y="1185455"/>
                  </a:lnTo>
                  <a:lnTo>
                    <a:pt x="79296" y="1185455"/>
                  </a:lnTo>
                  <a:lnTo>
                    <a:pt x="79296" y="88075"/>
                  </a:lnTo>
                  <a:close/>
                  <a:moveTo>
                    <a:pt x="1272262" y="0"/>
                  </a:moveTo>
                  <a:lnTo>
                    <a:pt x="0" y="0"/>
                  </a:lnTo>
                  <a:lnTo>
                    <a:pt x="0" y="1270792"/>
                  </a:lnTo>
                  <a:lnTo>
                    <a:pt x="1272262" y="1270792"/>
                  </a:lnTo>
                  <a:lnTo>
                    <a:pt x="1272262" y="794245"/>
                  </a:lnTo>
                  <a:lnTo>
                    <a:pt x="1675975" y="794245"/>
                  </a:lnTo>
                  <a:lnTo>
                    <a:pt x="1675975" y="953094"/>
                  </a:lnTo>
                  <a:lnTo>
                    <a:pt x="1993673" y="635396"/>
                  </a:lnTo>
                  <a:lnTo>
                    <a:pt x="1675975" y="317698"/>
                  </a:lnTo>
                  <a:lnTo>
                    <a:pt x="1675975" y="476547"/>
                  </a:lnTo>
                  <a:lnTo>
                    <a:pt x="1272262" y="47654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7" name="Group 31">
            <a:extLst>
              <a:ext uri="{FF2B5EF4-FFF2-40B4-BE49-F238E27FC236}">
                <a16:creationId xmlns:a16="http://schemas.microsoft.com/office/drawing/2014/main" id="{BF973144-0440-4EAC-B10B-6026C3DA8A50}"/>
              </a:ext>
            </a:extLst>
          </p:cNvPr>
          <p:cNvGrpSpPr/>
          <p:nvPr/>
        </p:nvGrpSpPr>
        <p:grpSpPr>
          <a:xfrm>
            <a:off x="4273677" y="3705623"/>
            <a:ext cx="1080070" cy="672483"/>
            <a:chOff x="3233964" y="1954419"/>
            <a:chExt cx="1410044" cy="69215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62B4908-D2E5-456F-B7F4-4D17607A9642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16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A8E8E63-0524-4C73-8C98-3A08A11BF0B8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75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37">
            <a:extLst>
              <a:ext uri="{FF2B5EF4-FFF2-40B4-BE49-F238E27FC236}">
                <a16:creationId xmlns:a16="http://schemas.microsoft.com/office/drawing/2014/main" id="{7F16A954-FA07-4E9D-B148-9BAC56B0D368}"/>
              </a:ext>
            </a:extLst>
          </p:cNvPr>
          <p:cNvGrpSpPr/>
          <p:nvPr/>
        </p:nvGrpSpPr>
        <p:grpSpPr>
          <a:xfrm>
            <a:off x="538802" y="3465740"/>
            <a:ext cx="1777191" cy="1100126"/>
            <a:chOff x="6210994" y="1433695"/>
            <a:chExt cx="1012963" cy="805543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BE71B18-75CF-4C67-9D08-8973E7931F30}"/>
                </a:ext>
              </a:extLst>
            </p:cNvPr>
            <p:cNvSpPr txBox="1"/>
            <p:nvPr/>
          </p:nvSpPr>
          <p:spPr>
            <a:xfrm>
              <a:off x="6210999" y="1433695"/>
              <a:ext cx="1012958" cy="202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9502D68-3CAC-4126-A155-2F13E60C20A1}"/>
                </a:ext>
              </a:extLst>
            </p:cNvPr>
            <p:cNvSpPr txBox="1"/>
            <p:nvPr/>
          </p:nvSpPr>
          <p:spPr>
            <a:xfrm>
              <a:off x="6210994" y="1630759"/>
              <a:ext cx="1012957" cy="608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40">
            <a:extLst>
              <a:ext uri="{FF2B5EF4-FFF2-40B4-BE49-F238E27FC236}">
                <a16:creationId xmlns:a16="http://schemas.microsoft.com/office/drawing/2014/main" id="{F81FF323-9D5A-4750-A004-3D36565297F0}"/>
              </a:ext>
            </a:extLst>
          </p:cNvPr>
          <p:cNvGrpSpPr/>
          <p:nvPr/>
        </p:nvGrpSpPr>
        <p:grpSpPr>
          <a:xfrm>
            <a:off x="523982" y="5024923"/>
            <a:ext cx="1777178" cy="1100126"/>
            <a:chOff x="6210996" y="1433695"/>
            <a:chExt cx="1493001" cy="805543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49162F7-F457-4F4E-884B-CF0CF6522947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202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C9C1836-0D7A-4771-8677-FA20EAC1D30E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608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43">
            <a:extLst>
              <a:ext uri="{FF2B5EF4-FFF2-40B4-BE49-F238E27FC236}">
                <a16:creationId xmlns:a16="http://schemas.microsoft.com/office/drawing/2014/main" id="{4B4348F1-AD07-429D-9139-1D0BCD2AF846}"/>
              </a:ext>
            </a:extLst>
          </p:cNvPr>
          <p:cNvGrpSpPr/>
          <p:nvPr/>
        </p:nvGrpSpPr>
        <p:grpSpPr>
          <a:xfrm>
            <a:off x="538812" y="1906557"/>
            <a:ext cx="1777181" cy="1100126"/>
            <a:chOff x="6210996" y="1433695"/>
            <a:chExt cx="1493001" cy="805543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BE14E96-0F3D-444A-BCE1-D840B2129246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202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E3F0E07-FBD4-425F-BDF9-23088AC868DB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608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C4F20336-421B-42FE-ABDC-56ED89EC04DD}"/>
              </a:ext>
            </a:extLst>
          </p:cNvPr>
          <p:cNvSpPr txBox="1"/>
          <p:nvPr/>
        </p:nvSpPr>
        <p:spPr>
          <a:xfrm>
            <a:off x="2391008" y="2726723"/>
            <a:ext cx="10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2" name="Rectangle 19">
            <a:extLst>
              <a:ext uri="{FF2B5EF4-FFF2-40B4-BE49-F238E27FC236}">
                <a16:creationId xmlns:a16="http://schemas.microsoft.com/office/drawing/2014/main" id="{E3AFA535-0CCD-43EA-8A97-200970D147BD}"/>
              </a:ext>
            </a:extLst>
          </p:cNvPr>
          <p:cNvSpPr/>
          <p:nvPr/>
        </p:nvSpPr>
        <p:spPr>
          <a:xfrm>
            <a:off x="2577188" y="1934037"/>
            <a:ext cx="700414" cy="70041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Rounded Rectangle 5">
            <a:extLst>
              <a:ext uri="{FF2B5EF4-FFF2-40B4-BE49-F238E27FC236}">
                <a16:creationId xmlns:a16="http://schemas.microsoft.com/office/drawing/2014/main" id="{A2B4369A-E132-4AAD-98EE-22E668D23231}"/>
              </a:ext>
            </a:extLst>
          </p:cNvPr>
          <p:cNvSpPr/>
          <p:nvPr/>
        </p:nvSpPr>
        <p:spPr>
          <a:xfrm flipH="1">
            <a:off x="2731554" y="212304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8CA98DF-BE14-4327-9410-E61DF5F6AA2A}"/>
              </a:ext>
            </a:extLst>
          </p:cNvPr>
          <p:cNvSpPr txBox="1"/>
          <p:nvPr/>
        </p:nvSpPr>
        <p:spPr>
          <a:xfrm>
            <a:off x="2391008" y="4305311"/>
            <a:ext cx="10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7" name="Rectangle 16">
            <a:extLst>
              <a:ext uri="{FF2B5EF4-FFF2-40B4-BE49-F238E27FC236}">
                <a16:creationId xmlns:a16="http://schemas.microsoft.com/office/drawing/2014/main" id="{F6A599A3-5975-4A9B-946E-3A0D2656021A}"/>
              </a:ext>
            </a:extLst>
          </p:cNvPr>
          <p:cNvSpPr/>
          <p:nvPr/>
        </p:nvSpPr>
        <p:spPr>
          <a:xfrm>
            <a:off x="2577188" y="3472630"/>
            <a:ext cx="700414" cy="70041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Rectangle 130">
            <a:extLst>
              <a:ext uri="{FF2B5EF4-FFF2-40B4-BE49-F238E27FC236}">
                <a16:creationId xmlns:a16="http://schemas.microsoft.com/office/drawing/2014/main" id="{44333829-622D-43AC-8A70-9023179183EF}"/>
              </a:ext>
            </a:extLst>
          </p:cNvPr>
          <p:cNvSpPr/>
          <p:nvPr/>
        </p:nvSpPr>
        <p:spPr>
          <a:xfrm>
            <a:off x="2758197" y="3653450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BBCDDC9-7F5A-41A4-8027-606239176F84}"/>
              </a:ext>
            </a:extLst>
          </p:cNvPr>
          <p:cNvSpPr txBox="1"/>
          <p:nvPr/>
        </p:nvSpPr>
        <p:spPr>
          <a:xfrm>
            <a:off x="2391008" y="5846274"/>
            <a:ext cx="10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1" name="Rectangle 22">
            <a:extLst>
              <a:ext uri="{FF2B5EF4-FFF2-40B4-BE49-F238E27FC236}">
                <a16:creationId xmlns:a16="http://schemas.microsoft.com/office/drawing/2014/main" id="{0D7B541B-240E-4D1A-B1CE-3709F21D4C82}"/>
              </a:ext>
            </a:extLst>
          </p:cNvPr>
          <p:cNvSpPr/>
          <p:nvPr/>
        </p:nvSpPr>
        <p:spPr>
          <a:xfrm>
            <a:off x="2577188" y="5051218"/>
            <a:ext cx="700414" cy="70041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2" name="Rectangle 9">
            <a:extLst>
              <a:ext uri="{FF2B5EF4-FFF2-40B4-BE49-F238E27FC236}">
                <a16:creationId xmlns:a16="http://schemas.microsoft.com/office/drawing/2014/main" id="{CBCFCE9C-2484-4DAB-BEC8-B80472DFE1C8}"/>
              </a:ext>
            </a:extLst>
          </p:cNvPr>
          <p:cNvSpPr/>
          <p:nvPr/>
        </p:nvSpPr>
        <p:spPr>
          <a:xfrm>
            <a:off x="2741504" y="521032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25BB7E-648B-44AF-BBE9-230DF16807C9}"/>
              </a:ext>
            </a:extLst>
          </p:cNvPr>
          <p:cNvSpPr txBox="1"/>
          <p:nvPr/>
        </p:nvSpPr>
        <p:spPr>
          <a:xfrm>
            <a:off x="1" y="119563"/>
            <a:ext cx="1219199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73872E-08B1-4561-9292-385BAEC2A923}"/>
              </a:ext>
            </a:extLst>
          </p:cNvPr>
          <p:cNvSpPr txBox="1"/>
          <p:nvPr/>
        </p:nvSpPr>
        <p:spPr>
          <a:xfrm>
            <a:off x="2309092" y="1464489"/>
            <a:ext cx="774648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dirty="0">
                <a:solidFill>
                  <a:schemeClr val="bg1"/>
                </a:solidFill>
              </a:rPr>
              <a:t>Easy to change colors, photos and Text.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580338-0532-4A96-B7E9-E4D07E92B733}"/>
              </a:ext>
            </a:extLst>
          </p:cNvPr>
          <p:cNvSpPr txBox="1"/>
          <p:nvPr/>
        </p:nvSpPr>
        <p:spPr>
          <a:xfrm>
            <a:off x="2309092" y="3048364"/>
            <a:ext cx="7746488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Easy to change colors, photos and Text.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0" name="Graphic 2">
            <a:extLst>
              <a:ext uri="{FF2B5EF4-FFF2-40B4-BE49-F238E27FC236}">
                <a16:creationId xmlns:a16="http://schemas.microsoft.com/office/drawing/2014/main" id="{C31A8A21-485E-4CB0-988C-10A0F897489E}"/>
              </a:ext>
            </a:extLst>
          </p:cNvPr>
          <p:cNvGrpSpPr/>
          <p:nvPr/>
        </p:nvGrpSpPr>
        <p:grpSpPr>
          <a:xfrm>
            <a:off x="5427515" y="2201700"/>
            <a:ext cx="1509642" cy="755784"/>
            <a:chOff x="130629" y="1649486"/>
            <a:chExt cx="2604287" cy="1303807"/>
          </a:xfrm>
        </p:grpSpPr>
        <p:sp>
          <p:nvSpPr>
            <p:cNvPr id="51" name="Freeform: Shape 456">
              <a:extLst>
                <a:ext uri="{FF2B5EF4-FFF2-40B4-BE49-F238E27FC236}">
                  <a16:creationId xmlns:a16="http://schemas.microsoft.com/office/drawing/2014/main" id="{2E14CBE4-417A-4263-9594-E061A869D0C4}"/>
                </a:ext>
              </a:extLst>
            </p:cNvPr>
            <p:cNvSpPr/>
            <p:nvPr/>
          </p:nvSpPr>
          <p:spPr>
            <a:xfrm>
              <a:off x="323140" y="2423787"/>
              <a:ext cx="2412241" cy="531127"/>
            </a:xfrm>
            <a:custGeom>
              <a:avLst/>
              <a:gdLst>
                <a:gd name="connsiteX0" fmla="*/ 1932860 w 2412241"/>
                <a:gd name="connsiteY0" fmla="*/ 284177 h 531127"/>
                <a:gd name="connsiteX1" fmla="*/ 1618649 w 2412241"/>
                <a:gd name="connsiteY1" fmla="*/ 186425 h 531127"/>
                <a:gd name="connsiteX2" fmla="*/ 1165743 w 2412241"/>
                <a:gd name="connsiteY2" fmla="*/ 278190 h 531127"/>
                <a:gd name="connsiteX3" fmla="*/ 860845 w 2412241"/>
                <a:gd name="connsiteY3" fmla="*/ 424769 h 531127"/>
                <a:gd name="connsiteX4" fmla="*/ 558142 w 2412241"/>
                <a:gd name="connsiteY4" fmla="*/ 520359 h 531127"/>
                <a:gd name="connsiteX5" fmla="*/ 126389 w 2412241"/>
                <a:gd name="connsiteY5" fmla="*/ 452341 h 531127"/>
                <a:gd name="connsiteX6" fmla="*/ 0 w 2412241"/>
                <a:gd name="connsiteY6" fmla="*/ 336462 h 531127"/>
                <a:gd name="connsiteX7" fmla="*/ 18526 w 2412241"/>
                <a:gd name="connsiteY7" fmla="*/ 334400 h 531127"/>
                <a:gd name="connsiteX8" fmla="*/ 65024 w 2412241"/>
                <a:gd name="connsiteY8" fmla="*/ 316839 h 531127"/>
                <a:gd name="connsiteX9" fmla="*/ 78694 w 2412241"/>
                <a:gd name="connsiteY9" fmla="*/ 318103 h 531127"/>
                <a:gd name="connsiteX10" fmla="*/ 486400 w 2412241"/>
                <a:gd name="connsiteY10" fmla="*/ 465945 h 531127"/>
                <a:gd name="connsiteX11" fmla="*/ 1012778 w 2412241"/>
                <a:gd name="connsiteY11" fmla="*/ 248888 h 531127"/>
                <a:gd name="connsiteX12" fmla="*/ 1240878 w 2412241"/>
                <a:gd name="connsiteY12" fmla="*/ 91599 h 531127"/>
                <a:gd name="connsiteX13" fmla="*/ 1457536 w 2412241"/>
                <a:gd name="connsiteY13" fmla="*/ 7185 h 531127"/>
                <a:gd name="connsiteX14" fmla="*/ 1720060 w 2412241"/>
                <a:gd name="connsiteY14" fmla="*/ 26442 h 531127"/>
                <a:gd name="connsiteX15" fmla="*/ 2015878 w 2412241"/>
                <a:gd name="connsiteY15" fmla="*/ 138763 h 531127"/>
                <a:gd name="connsiteX16" fmla="*/ 2286285 w 2412241"/>
                <a:gd name="connsiteY16" fmla="*/ 221648 h 531127"/>
                <a:gd name="connsiteX17" fmla="*/ 2412242 w 2412241"/>
                <a:gd name="connsiteY17" fmla="*/ 226637 h 531127"/>
                <a:gd name="connsiteX18" fmla="*/ 2373793 w 2412241"/>
                <a:gd name="connsiteY18" fmla="*/ 269409 h 531127"/>
                <a:gd name="connsiteX19" fmla="*/ 1865973 w 2412241"/>
                <a:gd name="connsiteY19" fmla="*/ 517665 h 531127"/>
                <a:gd name="connsiteX20" fmla="*/ 1269382 w 2412241"/>
                <a:gd name="connsiteY20" fmla="*/ 334600 h 531127"/>
                <a:gd name="connsiteX21" fmla="*/ 1270979 w 2412241"/>
                <a:gd name="connsiteY21" fmla="*/ 314777 h 531127"/>
                <a:gd name="connsiteX22" fmla="*/ 1675924 w 2412241"/>
                <a:gd name="connsiteY22" fmla="*/ 232125 h 531127"/>
                <a:gd name="connsiteX23" fmla="*/ 1929135 w 2412241"/>
                <a:gd name="connsiteY23" fmla="*/ 287736 h 531127"/>
                <a:gd name="connsiteX24" fmla="*/ 1936286 w 2412241"/>
                <a:gd name="connsiteY24" fmla="*/ 290530 h 531127"/>
                <a:gd name="connsiteX25" fmla="*/ 1942905 w 2412241"/>
                <a:gd name="connsiteY25" fmla="*/ 291960 h 531127"/>
                <a:gd name="connsiteX26" fmla="*/ 1939080 w 2412241"/>
                <a:gd name="connsiteY26" fmla="*/ 287636 h 531127"/>
                <a:gd name="connsiteX27" fmla="*/ 1932860 w 2412241"/>
                <a:gd name="connsiteY27" fmla="*/ 284177 h 53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12241" h="531127">
                  <a:moveTo>
                    <a:pt x="1932860" y="284177"/>
                  </a:moveTo>
                  <a:cubicBezTo>
                    <a:pt x="1835307" y="228499"/>
                    <a:pt x="1730238" y="197301"/>
                    <a:pt x="1618649" y="186425"/>
                  </a:cubicBezTo>
                  <a:cubicBezTo>
                    <a:pt x="1458201" y="170792"/>
                    <a:pt x="1309527" y="211802"/>
                    <a:pt x="1165743" y="278190"/>
                  </a:cubicBezTo>
                  <a:cubicBezTo>
                    <a:pt x="1063334" y="325453"/>
                    <a:pt x="964152" y="379401"/>
                    <a:pt x="860845" y="424769"/>
                  </a:cubicBezTo>
                  <a:cubicBezTo>
                    <a:pt x="763392" y="467575"/>
                    <a:pt x="663744" y="503829"/>
                    <a:pt x="558142" y="520359"/>
                  </a:cubicBezTo>
                  <a:cubicBezTo>
                    <a:pt x="407107" y="544007"/>
                    <a:pt x="261260" y="531834"/>
                    <a:pt x="126389" y="452341"/>
                  </a:cubicBezTo>
                  <a:cubicBezTo>
                    <a:pt x="76333" y="422840"/>
                    <a:pt x="34424" y="384058"/>
                    <a:pt x="0" y="336462"/>
                  </a:cubicBezTo>
                  <a:cubicBezTo>
                    <a:pt x="6619" y="332438"/>
                    <a:pt x="12872" y="333935"/>
                    <a:pt x="18526" y="334400"/>
                  </a:cubicBezTo>
                  <a:cubicBezTo>
                    <a:pt x="36986" y="335930"/>
                    <a:pt x="53749" y="334201"/>
                    <a:pt x="65024" y="316839"/>
                  </a:cubicBezTo>
                  <a:cubicBezTo>
                    <a:pt x="70080" y="309056"/>
                    <a:pt x="73971" y="312615"/>
                    <a:pt x="78694" y="318103"/>
                  </a:cubicBezTo>
                  <a:cubicBezTo>
                    <a:pt x="186790" y="443927"/>
                    <a:pt x="327315" y="486134"/>
                    <a:pt x="486400" y="465945"/>
                  </a:cubicBezTo>
                  <a:cubicBezTo>
                    <a:pt x="680540" y="441299"/>
                    <a:pt x="855157" y="364800"/>
                    <a:pt x="1012778" y="248888"/>
                  </a:cubicBezTo>
                  <a:cubicBezTo>
                    <a:pt x="1087182" y="194141"/>
                    <a:pt x="1160953" y="138363"/>
                    <a:pt x="1240878" y="91599"/>
                  </a:cubicBezTo>
                  <a:cubicBezTo>
                    <a:pt x="1308629" y="51986"/>
                    <a:pt x="1379607" y="20622"/>
                    <a:pt x="1457536" y="7185"/>
                  </a:cubicBezTo>
                  <a:cubicBezTo>
                    <a:pt x="1546641" y="-8215"/>
                    <a:pt x="1633816" y="2495"/>
                    <a:pt x="1720060" y="26442"/>
                  </a:cubicBezTo>
                  <a:cubicBezTo>
                    <a:pt x="1822136" y="54813"/>
                    <a:pt x="1918159" y="98950"/>
                    <a:pt x="2015878" y="138763"/>
                  </a:cubicBezTo>
                  <a:cubicBezTo>
                    <a:pt x="2103519" y="174451"/>
                    <a:pt x="2192058" y="207412"/>
                    <a:pt x="2286285" y="221648"/>
                  </a:cubicBezTo>
                  <a:cubicBezTo>
                    <a:pt x="2326729" y="227767"/>
                    <a:pt x="2367440" y="229031"/>
                    <a:pt x="2412242" y="226637"/>
                  </a:cubicBezTo>
                  <a:cubicBezTo>
                    <a:pt x="2397873" y="242668"/>
                    <a:pt x="2386332" y="256538"/>
                    <a:pt x="2373793" y="269409"/>
                  </a:cubicBezTo>
                  <a:cubicBezTo>
                    <a:pt x="2234232" y="412895"/>
                    <a:pt x="2065170" y="498640"/>
                    <a:pt x="1865973" y="517665"/>
                  </a:cubicBezTo>
                  <a:cubicBezTo>
                    <a:pt x="1642996" y="538952"/>
                    <a:pt x="1444032" y="474826"/>
                    <a:pt x="1269382" y="334600"/>
                  </a:cubicBezTo>
                  <a:cubicBezTo>
                    <a:pt x="1258739" y="326052"/>
                    <a:pt x="1255779" y="322327"/>
                    <a:pt x="1270979" y="314777"/>
                  </a:cubicBezTo>
                  <a:cubicBezTo>
                    <a:pt x="1398798" y="251515"/>
                    <a:pt x="1533702" y="224508"/>
                    <a:pt x="1675924" y="232125"/>
                  </a:cubicBezTo>
                  <a:cubicBezTo>
                    <a:pt x="1763432" y="236814"/>
                    <a:pt x="1847547" y="256371"/>
                    <a:pt x="1929135" y="287736"/>
                  </a:cubicBezTo>
                  <a:cubicBezTo>
                    <a:pt x="1931529" y="288667"/>
                    <a:pt x="1933891" y="289598"/>
                    <a:pt x="1936286" y="290530"/>
                  </a:cubicBezTo>
                  <a:cubicBezTo>
                    <a:pt x="1938148" y="292559"/>
                    <a:pt x="1940111" y="294188"/>
                    <a:pt x="1942905" y="291960"/>
                  </a:cubicBezTo>
                  <a:cubicBezTo>
                    <a:pt x="1941641" y="290530"/>
                    <a:pt x="1940344" y="289066"/>
                    <a:pt x="1939080" y="287636"/>
                  </a:cubicBezTo>
                  <a:cubicBezTo>
                    <a:pt x="1937051" y="286472"/>
                    <a:pt x="1934955" y="285308"/>
                    <a:pt x="1932860" y="284177"/>
                  </a:cubicBezTo>
                  <a:close/>
                </a:path>
              </a:pathLst>
            </a:custGeom>
            <a:solidFill>
              <a:srgbClr val="F7A72C"/>
            </a:solidFill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457">
              <a:extLst>
                <a:ext uri="{FF2B5EF4-FFF2-40B4-BE49-F238E27FC236}">
                  <a16:creationId xmlns:a16="http://schemas.microsoft.com/office/drawing/2014/main" id="{16A6B8FE-8A49-45A1-841B-27E7AB48D710}"/>
                </a:ext>
              </a:extLst>
            </p:cNvPr>
            <p:cNvSpPr/>
            <p:nvPr/>
          </p:nvSpPr>
          <p:spPr>
            <a:xfrm>
              <a:off x="688904" y="1649534"/>
              <a:ext cx="1301178" cy="765539"/>
            </a:xfrm>
            <a:custGeom>
              <a:avLst/>
              <a:gdLst>
                <a:gd name="connsiteX0" fmla="*/ 0 w 1301178"/>
                <a:gd name="connsiteY0" fmla="*/ 529890 h 765539"/>
                <a:gd name="connsiteX1" fmla="*/ 83484 w 1301178"/>
                <a:gd name="connsiteY1" fmla="*/ 447437 h 765539"/>
                <a:gd name="connsiteX2" fmla="*/ 93029 w 1301178"/>
                <a:gd name="connsiteY2" fmla="*/ 424321 h 765539"/>
                <a:gd name="connsiteX3" fmla="*/ 93029 w 1301178"/>
                <a:gd name="connsiteY3" fmla="*/ 196787 h 765539"/>
                <a:gd name="connsiteX4" fmla="*/ 78661 w 1301178"/>
                <a:gd name="connsiteY4" fmla="*/ 185545 h 765539"/>
                <a:gd name="connsiteX5" fmla="*/ 5022 w 1301178"/>
                <a:gd name="connsiteY5" fmla="*/ 205301 h 765539"/>
                <a:gd name="connsiteX6" fmla="*/ 96655 w 1301178"/>
                <a:gd name="connsiteY6" fmla="*/ 121718 h 765539"/>
                <a:gd name="connsiteX7" fmla="*/ 109460 w 1301178"/>
                <a:gd name="connsiteY7" fmla="*/ 121119 h 765539"/>
                <a:gd name="connsiteX8" fmla="*/ 228133 w 1301178"/>
                <a:gd name="connsiteY8" fmla="*/ 197352 h 765539"/>
                <a:gd name="connsiteX9" fmla="*/ 236182 w 1301178"/>
                <a:gd name="connsiteY9" fmla="*/ 213849 h 765539"/>
                <a:gd name="connsiteX10" fmla="*/ 236049 w 1301178"/>
                <a:gd name="connsiteY10" fmla="*/ 290182 h 765539"/>
                <a:gd name="connsiteX11" fmla="*/ 248056 w 1301178"/>
                <a:gd name="connsiteY11" fmla="*/ 282432 h 765539"/>
                <a:gd name="connsiteX12" fmla="*/ 523951 w 1301178"/>
                <a:gd name="connsiteY12" fmla="*/ 6371 h 765539"/>
                <a:gd name="connsiteX13" fmla="*/ 544306 w 1301178"/>
                <a:gd name="connsiteY13" fmla="*/ 5972 h 765539"/>
                <a:gd name="connsiteX14" fmla="*/ 1299217 w 1301178"/>
                <a:gd name="connsiteY14" fmla="*/ 761315 h 765539"/>
                <a:gd name="connsiteX15" fmla="*/ 1301179 w 1301178"/>
                <a:gd name="connsiteY15" fmla="*/ 765539 h 765539"/>
                <a:gd name="connsiteX16" fmla="*/ 1207351 w 1301178"/>
                <a:gd name="connsiteY16" fmla="*/ 753765 h 765539"/>
                <a:gd name="connsiteX17" fmla="*/ 1086749 w 1301178"/>
                <a:gd name="connsiteY17" fmla="*/ 761149 h 765539"/>
                <a:gd name="connsiteX18" fmla="*/ 1059210 w 1301178"/>
                <a:gd name="connsiteY18" fmla="*/ 752634 h 765539"/>
                <a:gd name="connsiteX19" fmla="*/ 547665 w 1301178"/>
                <a:gd name="connsiteY19" fmla="*/ 240025 h 765539"/>
                <a:gd name="connsiteX20" fmla="*/ 521024 w 1301178"/>
                <a:gd name="connsiteY20" fmla="*/ 239759 h 765539"/>
                <a:gd name="connsiteX21" fmla="*/ 153896 w 1301178"/>
                <a:gd name="connsiteY21" fmla="*/ 607785 h 765539"/>
                <a:gd name="connsiteX22" fmla="*/ 132775 w 1301178"/>
                <a:gd name="connsiteY22" fmla="*/ 607885 h 765539"/>
                <a:gd name="connsiteX23" fmla="*/ 0 w 1301178"/>
                <a:gd name="connsiteY23" fmla="*/ 529890 h 76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01178" h="765539">
                  <a:moveTo>
                    <a:pt x="0" y="529890"/>
                  </a:moveTo>
                  <a:cubicBezTo>
                    <a:pt x="29269" y="500887"/>
                    <a:pt x="56077" y="473846"/>
                    <a:pt x="83484" y="447437"/>
                  </a:cubicBezTo>
                  <a:cubicBezTo>
                    <a:pt x="90468" y="440718"/>
                    <a:pt x="93096" y="433900"/>
                    <a:pt x="93029" y="424321"/>
                  </a:cubicBezTo>
                  <a:cubicBezTo>
                    <a:pt x="92663" y="348487"/>
                    <a:pt x="92630" y="272621"/>
                    <a:pt x="93029" y="196787"/>
                  </a:cubicBezTo>
                  <a:cubicBezTo>
                    <a:pt x="93096" y="185212"/>
                    <a:pt x="91832" y="180922"/>
                    <a:pt x="78661" y="185545"/>
                  </a:cubicBezTo>
                  <a:cubicBezTo>
                    <a:pt x="54880" y="193893"/>
                    <a:pt x="30367" y="200246"/>
                    <a:pt x="5022" y="205301"/>
                  </a:cubicBezTo>
                  <a:cubicBezTo>
                    <a:pt x="35589" y="177496"/>
                    <a:pt x="66288" y="149757"/>
                    <a:pt x="96655" y="121718"/>
                  </a:cubicBezTo>
                  <a:cubicBezTo>
                    <a:pt x="101378" y="117361"/>
                    <a:pt x="104571" y="117960"/>
                    <a:pt x="109460" y="121119"/>
                  </a:cubicBezTo>
                  <a:cubicBezTo>
                    <a:pt x="148907" y="146697"/>
                    <a:pt x="188420" y="172174"/>
                    <a:pt x="228133" y="197352"/>
                  </a:cubicBezTo>
                  <a:cubicBezTo>
                    <a:pt x="234718" y="201543"/>
                    <a:pt x="236282" y="206632"/>
                    <a:pt x="236182" y="213849"/>
                  </a:cubicBezTo>
                  <a:cubicBezTo>
                    <a:pt x="235849" y="239227"/>
                    <a:pt x="236049" y="264638"/>
                    <a:pt x="236049" y="290182"/>
                  </a:cubicBezTo>
                  <a:cubicBezTo>
                    <a:pt x="243034" y="291346"/>
                    <a:pt x="244929" y="285559"/>
                    <a:pt x="248056" y="282432"/>
                  </a:cubicBezTo>
                  <a:cubicBezTo>
                    <a:pt x="340187" y="190567"/>
                    <a:pt x="432252" y="98635"/>
                    <a:pt x="523951" y="6371"/>
                  </a:cubicBezTo>
                  <a:cubicBezTo>
                    <a:pt x="531833" y="-1578"/>
                    <a:pt x="535825" y="-2509"/>
                    <a:pt x="544306" y="5972"/>
                  </a:cubicBezTo>
                  <a:cubicBezTo>
                    <a:pt x="795754" y="257919"/>
                    <a:pt x="1047535" y="509567"/>
                    <a:pt x="1299217" y="761315"/>
                  </a:cubicBezTo>
                  <a:cubicBezTo>
                    <a:pt x="1299848" y="761947"/>
                    <a:pt x="1300048" y="763045"/>
                    <a:pt x="1301179" y="765539"/>
                  </a:cubicBezTo>
                  <a:cubicBezTo>
                    <a:pt x="1269415" y="760484"/>
                    <a:pt x="1238583" y="755595"/>
                    <a:pt x="1207351" y="753765"/>
                  </a:cubicBezTo>
                  <a:cubicBezTo>
                    <a:pt x="1166774" y="751370"/>
                    <a:pt x="1126595" y="753532"/>
                    <a:pt x="1086749" y="761149"/>
                  </a:cubicBezTo>
                  <a:cubicBezTo>
                    <a:pt x="1075374" y="763311"/>
                    <a:pt x="1067724" y="761182"/>
                    <a:pt x="1059210" y="752634"/>
                  </a:cubicBezTo>
                  <a:cubicBezTo>
                    <a:pt x="888850" y="581576"/>
                    <a:pt x="718025" y="411050"/>
                    <a:pt x="547665" y="240025"/>
                  </a:cubicBezTo>
                  <a:cubicBezTo>
                    <a:pt x="537255" y="229582"/>
                    <a:pt x="531900" y="228817"/>
                    <a:pt x="521024" y="239759"/>
                  </a:cubicBezTo>
                  <a:cubicBezTo>
                    <a:pt x="398925" y="362723"/>
                    <a:pt x="276161" y="485021"/>
                    <a:pt x="153896" y="607785"/>
                  </a:cubicBezTo>
                  <a:cubicBezTo>
                    <a:pt x="145680" y="616034"/>
                    <a:pt x="141822" y="618063"/>
                    <a:pt x="132775" y="607885"/>
                  </a:cubicBezTo>
                  <a:cubicBezTo>
                    <a:pt x="98052" y="568771"/>
                    <a:pt x="53449" y="545189"/>
                    <a:pt x="0" y="529890"/>
                  </a:cubicBezTo>
                  <a:close/>
                </a:path>
              </a:pathLst>
            </a:custGeom>
            <a:solidFill>
              <a:srgbClr val="F6A62C"/>
            </a:solidFill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458">
              <a:extLst>
                <a:ext uri="{FF2B5EF4-FFF2-40B4-BE49-F238E27FC236}">
                  <a16:creationId xmlns:a16="http://schemas.microsoft.com/office/drawing/2014/main" id="{BE8D6A3B-4E5C-4705-93F1-539573226D1E}"/>
                </a:ext>
              </a:extLst>
            </p:cNvPr>
            <p:cNvSpPr/>
            <p:nvPr/>
          </p:nvSpPr>
          <p:spPr>
            <a:xfrm>
              <a:off x="130629" y="2245898"/>
              <a:ext cx="632878" cy="490869"/>
            </a:xfrm>
            <a:custGeom>
              <a:avLst/>
              <a:gdLst>
                <a:gd name="connsiteX0" fmla="*/ 0 w 632878"/>
                <a:gd name="connsiteY0" fmla="*/ 490770 h 490869"/>
                <a:gd name="connsiteX1" fmla="*/ 56709 w 632878"/>
                <a:gd name="connsiteY1" fmla="*/ 434926 h 490869"/>
                <a:gd name="connsiteX2" fmla="*/ 483040 w 632878"/>
                <a:gd name="connsiteY2" fmla="*/ 9193 h 490869"/>
                <a:gd name="connsiteX3" fmla="*/ 510547 w 632878"/>
                <a:gd name="connsiteY3" fmla="*/ 1110 h 490869"/>
                <a:gd name="connsiteX4" fmla="*/ 628322 w 632878"/>
                <a:gd name="connsiteY4" fmla="*/ 75980 h 490869"/>
                <a:gd name="connsiteX5" fmla="*/ 627124 w 632878"/>
                <a:gd name="connsiteY5" fmla="*/ 96468 h 490869"/>
                <a:gd name="connsiteX6" fmla="*/ 239076 w 632878"/>
                <a:gd name="connsiteY6" fmla="*/ 483020 h 490869"/>
                <a:gd name="connsiteX7" fmla="*/ 225306 w 632878"/>
                <a:gd name="connsiteY7" fmla="*/ 490870 h 490869"/>
                <a:gd name="connsiteX8" fmla="*/ 0 w 632878"/>
                <a:gd name="connsiteY8" fmla="*/ 490770 h 49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878" h="490869">
                  <a:moveTo>
                    <a:pt x="0" y="490770"/>
                  </a:moveTo>
                  <a:cubicBezTo>
                    <a:pt x="21287" y="469816"/>
                    <a:pt x="39114" y="452487"/>
                    <a:pt x="56709" y="434926"/>
                  </a:cubicBezTo>
                  <a:cubicBezTo>
                    <a:pt x="198897" y="293103"/>
                    <a:pt x="341118" y="151314"/>
                    <a:pt x="483040" y="9193"/>
                  </a:cubicBezTo>
                  <a:cubicBezTo>
                    <a:pt x="491389" y="811"/>
                    <a:pt x="498606" y="-1717"/>
                    <a:pt x="510547" y="1110"/>
                  </a:cubicBezTo>
                  <a:cubicBezTo>
                    <a:pt x="558708" y="12452"/>
                    <a:pt x="598254" y="36366"/>
                    <a:pt x="628322" y="75980"/>
                  </a:cubicBezTo>
                  <a:cubicBezTo>
                    <a:pt x="634375" y="83962"/>
                    <a:pt x="634807" y="88818"/>
                    <a:pt x="627124" y="96468"/>
                  </a:cubicBezTo>
                  <a:cubicBezTo>
                    <a:pt x="497575" y="225119"/>
                    <a:pt x="368392" y="354136"/>
                    <a:pt x="239076" y="483020"/>
                  </a:cubicBezTo>
                  <a:cubicBezTo>
                    <a:pt x="235251" y="486845"/>
                    <a:pt x="231891" y="490903"/>
                    <a:pt x="225306" y="490870"/>
                  </a:cubicBezTo>
                  <a:cubicBezTo>
                    <a:pt x="151933" y="490703"/>
                    <a:pt x="78528" y="490770"/>
                    <a:pt x="0" y="490770"/>
                  </a:cubicBezTo>
                  <a:close/>
                </a:path>
              </a:pathLst>
            </a:custGeom>
            <a:solidFill>
              <a:srgbClr val="F9A82C"/>
            </a:solidFill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459">
              <a:extLst>
                <a:ext uri="{FF2B5EF4-FFF2-40B4-BE49-F238E27FC236}">
                  <a16:creationId xmlns:a16="http://schemas.microsoft.com/office/drawing/2014/main" id="{15390BC2-12CF-4575-8158-CC3CB9B15F30}"/>
                </a:ext>
              </a:extLst>
            </p:cNvPr>
            <p:cNvSpPr/>
            <p:nvPr/>
          </p:nvSpPr>
          <p:spPr>
            <a:xfrm>
              <a:off x="244971" y="2190158"/>
              <a:ext cx="618427" cy="399099"/>
            </a:xfrm>
            <a:custGeom>
              <a:avLst/>
              <a:gdLst>
                <a:gd name="connsiteX0" fmla="*/ 4564 w 618427"/>
                <a:gd name="connsiteY0" fmla="*/ 399100 h 399099"/>
                <a:gd name="connsiteX1" fmla="*/ 25451 w 618427"/>
                <a:gd name="connsiteY1" fmla="*/ 218729 h 399099"/>
                <a:gd name="connsiteX2" fmla="*/ 396537 w 618427"/>
                <a:gd name="connsiteY2" fmla="*/ 2437 h 399099"/>
                <a:gd name="connsiteX3" fmla="*/ 607940 w 618427"/>
                <a:gd name="connsiteY3" fmla="*/ 163550 h 399099"/>
                <a:gd name="connsiteX4" fmla="*/ 546408 w 618427"/>
                <a:gd name="connsiteY4" fmla="*/ 362015 h 399099"/>
                <a:gd name="connsiteX5" fmla="*/ 457004 w 618427"/>
                <a:gd name="connsiteY5" fmla="*/ 390086 h 399099"/>
                <a:gd name="connsiteX6" fmla="*/ 465985 w 618427"/>
                <a:gd name="connsiteY6" fmla="*/ 384998 h 399099"/>
                <a:gd name="connsiteX7" fmla="*/ 558315 w 618427"/>
                <a:gd name="connsiteY7" fmla="*/ 170435 h 399099"/>
                <a:gd name="connsiteX8" fmla="*/ 375084 w 618427"/>
                <a:gd name="connsiteY8" fmla="*/ 32271 h 399099"/>
                <a:gd name="connsiteX9" fmla="*/ 74577 w 618427"/>
                <a:gd name="connsiteY9" fmla="*/ 271181 h 399099"/>
                <a:gd name="connsiteX10" fmla="*/ 71816 w 618427"/>
                <a:gd name="connsiteY10" fmla="*/ 295826 h 399099"/>
                <a:gd name="connsiteX11" fmla="*/ 42447 w 618427"/>
                <a:gd name="connsiteY11" fmla="*/ 361250 h 399099"/>
                <a:gd name="connsiteX12" fmla="*/ 4564 w 618427"/>
                <a:gd name="connsiteY12" fmla="*/ 399100 h 399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8427" h="399099">
                  <a:moveTo>
                    <a:pt x="4564" y="399100"/>
                  </a:moveTo>
                  <a:cubicBezTo>
                    <a:pt x="-5581" y="334375"/>
                    <a:pt x="1104" y="275438"/>
                    <a:pt x="25451" y="218729"/>
                  </a:cubicBezTo>
                  <a:cubicBezTo>
                    <a:pt x="87083" y="75244"/>
                    <a:pt x="241743" y="-16355"/>
                    <a:pt x="396537" y="2437"/>
                  </a:cubicBezTo>
                  <a:cubicBezTo>
                    <a:pt x="497050" y="14643"/>
                    <a:pt x="574280" y="62405"/>
                    <a:pt x="607940" y="163550"/>
                  </a:cubicBezTo>
                  <a:cubicBezTo>
                    <a:pt x="634448" y="243175"/>
                    <a:pt x="609536" y="320639"/>
                    <a:pt x="546408" y="362015"/>
                  </a:cubicBezTo>
                  <a:cubicBezTo>
                    <a:pt x="520565" y="378944"/>
                    <a:pt x="492028" y="387725"/>
                    <a:pt x="457004" y="390086"/>
                  </a:cubicBezTo>
                  <a:cubicBezTo>
                    <a:pt x="462393" y="387027"/>
                    <a:pt x="464089" y="385763"/>
                    <a:pt x="465985" y="384998"/>
                  </a:cubicBezTo>
                  <a:cubicBezTo>
                    <a:pt x="556220" y="348511"/>
                    <a:pt x="594170" y="262001"/>
                    <a:pt x="558315" y="170435"/>
                  </a:cubicBezTo>
                  <a:cubicBezTo>
                    <a:pt x="525787" y="87350"/>
                    <a:pt x="462359" y="41451"/>
                    <a:pt x="375084" y="32271"/>
                  </a:cubicBezTo>
                  <a:cubicBezTo>
                    <a:pt x="222253" y="16173"/>
                    <a:pt x="95398" y="118416"/>
                    <a:pt x="74577" y="271181"/>
                  </a:cubicBezTo>
                  <a:cubicBezTo>
                    <a:pt x="73446" y="279396"/>
                    <a:pt x="70885" y="287811"/>
                    <a:pt x="71816" y="295826"/>
                  </a:cubicBezTo>
                  <a:cubicBezTo>
                    <a:pt x="75042" y="323798"/>
                    <a:pt x="63967" y="344187"/>
                    <a:pt x="42447" y="361250"/>
                  </a:cubicBezTo>
                  <a:cubicBezTo>
                    <a:pt x="29609" y="371427"/>
                    <a:pt x="18965" y="384499"/>
                    <a:pt x="4564" y="399100"/>
                  </a:cubicBezTo>
                  <a:close/>
                </a:path>
              </a:pathLst>
            </a:custGeom>
            <a:solidFill>
              <a:srgbClr val="F3A52C"/>
            </a:solidFill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460">
              <a:extLst>
                <a:ext uri="{FF2B5EF4-FFF2-40B4-BE49-F238E27FC236}">
                  <a16:creationId xmlns:a16="http://schemas.microsoft.com/office/drawing/2014/main" id="{2D2965D6-A08E-4C11-AAC5-C740FCB99821}"/>
                </a:ext>
              </a:extLst>
            </p:cNvPr>
            <p:cNvSpPr/>
            <p:nvPr/>
          </p:nvSpPr>
          <p:spPr>
            <a:xfrm>
              <a:off x="928279" y="1918813"/>
              <a:ext cx="615150" cy="320014"/>
            </a:xfrm>
            <a:custGeom>
              <a:avLst/>
              <a:gdLst>
                <a:gd name="connsiteX0" fmla="*/ 0 w 615150"/>
                <a:gd name="connsiteY0" fmla="*/ 286753 h 320014"/>
                <a:gd name="connsiteX1" fmla="*/ 286605 w 615150"/>
                <a:gd name="connsiteY1" fmla="*/ 5104 h 320014"/>
                <a:gd name="connsiteX2" fmla="*/ 302237 w 615150"/>
                <a:gd name="connsiteY2" fmla="*/ 4272 h 320014"/>
                <a:gd name="connsiteX3" fmla="*/ 613188 w 615150"/>
                <a:gd name="connsiteY3" fmla="*/ 315656 h 320014"/>
                <a:gd name="connsiteX4" fmla="*/ 615151 w 615150"/>
                <a:gd name="connsiteY4" fmla="*/ 319913 h 320014"/>
                <a:gd name="connsiteX5" fmla="*/ 603875 w 615150"/>
                <a:gd name="connsiteY5" fmla="*/ 313660 h 320014"/>
                <a:gd name="connsiteX6" fmla="*/ 304998 w 615150"/>
                <a:gd name="connsiteY6" fmla="*/ 65504 h 320014"/>
                <a:gd name="connsiteX7" fmla="*/ 277724 w 615150"/>
                <a:gd name="connsiteY7" fmla="*/ 65405 h 320014"/>
                <a:gd name="connsiteX8" fmla="*/ 6719 w 615150"/>
                <a:gd name="connsiteY8" fmla="*/ 289879 h 320014"/>
                <a:gd name="connsiteX9" fmla="*/ 0 w 615150"/>
                <a:gd name="connsiteY9" fmla="*/ 286753 h 32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5150" h="320014">
                  <a:moveTo>
                    <a:pt x="0" y="286753"/>
                  </a:moveTo>
                  <a:cubicBezTo>
                    <a:pt x="95557" y="192892"/>
                    <a:pt x="191147" y="99064"/>
                    <a:pt x="286605" y="5104"/>
                  </a:cubicBezTo>
                  <a:cubicBezTo>
                    <a:pt x="292093" y="-318"/>
                    <a:pt x="295385" y="-2613"/>
                    <a:pt x="302237" y="4272"/>
                  </a:cubicBezTo>
                  <a:cubicBezTo>
                    <a:pt x="405710" y="108244"/>
                    <a:pt x="509516" y="211883"/>
                    <a:pt x="613188" y="315656"/>
                  </a:cubicBezTo>
                  <a:cubicBezTo>
                    <a:pt x="614153" y="316620"/>
                    <a:pt x="614419" y="318250"/>
                    <a:pt x="615151" y="319913"/>
                  </a:cubicBezTo>
                  <a:cubicBezTo>
                    <a:pt x="609230" y="320745"/>
                    <a:pt x="607002" y="316255"/>
                    <a:pt x="603875" y="313660"/>
                  </a:cubicBezTo>
                  <a:cubicBezTo>
                    <a:pt x="504127" y="231075"/>
                    <a:pt x="404346" y="148556"/>
                    <a:pt x="304998" y="65504"/>
                  </a:cubicBezTo>
                  <a:cubicBezTo>
                    <a:pt x="294587" y="56790"/>
                    <a:pt x="288700" y="56225"/>
                    <a:pt x="277724" y="65405"/>
                  </a:cubicBezTo>
                  <a:cubicBezTo>
                    <a:pt x="187788" y="140706"/>
                    <a:pt x="97154" y="215143"/>
                    <a:pt x="6719" y="289879"/>
                  </a:cubicBezTo>
                  <a:cubicBezTo>
                    <a:pt x="4091" y="289713"/>
                    <a:pt x="1530" y="289380"/>
                    <a:pt x="0" y="286753"/>
                  </a:cubicBezTo>
                  <a:close/>
                </a:path>
              </a:pathLst>
            </a:custGeom>
            <a:solidFill>
              <a:srgbClr val="F4A62C"/>
            </a:solidFill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461">
              <a:extLst>
                <a:ext uri="{FF2B5EF4-FFF2-40B4-BE49-F238E27FC236}">
                  <a16:creationId xmlns:a16="http://schemas.microsoft.com/office/drawing/2014/main" id="{334A066A-C299-4032-BA9A-4890F1FB4BF3}"/>
                </a:ext>
              </a:extLst>
            </p:cNvPr>
            <p:cNvSpPr/>
            <p:nvPr/>
          </p:nvSpPr>
          <p:spPr>
            <a:xfrm>
              <a:off x="1072861" y="2301886"/>
              <a:ext cx="121074" cy="122101"/>
            </a:xfrm>
            <a:custGeom>
              <a:avLst/>
              <a:gdLst>
                <a:gd name="connsiteX0" fmla="*/ 120968 w 121074"/>
                <a:gd name="connsiteY0" fmla="*/ 62631 h 122101"/>
                <a:gd name="connsiteX1" fmla="*/ 121068 w 121074"/>
                <a:gd name="connsiteY1" fmla="*/ 112389 h 122101"/>
                <a:gd name="connsiteX2" fmla="*/ 111589 w 121074"/>
                <a:gd name="connsiteY2" fmla="*/ 122101 h 122101"/>
                <a:gd name="connsiteX3" fmla="*/ 8781 w 121074"/>
                <a:gd name="connsiteY3" fmla="*/ 122067 h 122101"/>
                <a:gd name="connsiteX4" fmla="*/ 0 w 121074"/>
                <a:gd name="connsiteY4" fmla="*/ 113386 h 122101"/>
                <a:gd name="connsiteX5" fmla="*/ 0 w 121074"/>
                <a:gd name="connsiteY5" fmla="*/ 8916 h 122101"/>
                <a:gd name="connsiteX6" fmla="*/ 8582 w 121074"/>
                <a:gd name="connsiteY6" fmla="*/ 68 h 122101"/>
                <a:gd name="connsiteX7" fmla="*/ 111389 w 121074"/>
                <a:gd name="connsiteY7" fmla="*/ 2 h 122101"/>
                <a:gd name="connsiteX8" fmla="*/ 121068 w 121074"/>
                <a:gd name="connsiteY8" fmla="*/ 11244 h 122101"/>
                <a:gd name="connsiteX9" fmla="*/ 120968 w 121074"/>
                <a:gd name="connsiteY9" fmla="*/ 62631 h 12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074" h="122101">
                  <a:moveTo>
                    <a:pt x="120968" y="62631"/>
                  </a:moveTo>
                  <a:cubicBezTo>
                    <a:pt x="120968" y="79228"/>
                    <a:pt x="120769" y="95792"/>
                    <a:pt x="121068" y="112389"/>
                  </a:cubicBezTo>
                  <a:cubicBezTo>
                    <a:pt x="121201" y="119373"/>
                    <a:pt x="118906" y="122167"/>
                    <a:pt x="111589" y="122101"/>
                  </a:cubicBezTo>
                  <a:cubicBezTo>
                    <a:pt x="77331" y="121835"/>
                    <a:pt x="43039" y="121868"/>
                    <a:pt x="8781" y="122067"/>
                  </a:cubicBezTo>
                  <a:cubicBezTo>
                    <a:pt x="2295" y="122101"/>
                    <a:pt x="0" y="119673"/>
                    <a:pt x="0" y="113386"/>
                  </a:cubicBezTo>
                  <a:cubicBezTo>
                    <a:pt x="133" y="78563"/>
                    <a:pt x="133" y="43739"/>
                    <a:pt x="0" y="8916"/>
                  </a:cubicBezTo>
                  <a:cubicBezTo>
                    <a:pt x="-33" y="2762"/>
                    <a:pt x="1896" y="35"/>
                    <a:pt x="8582" y="68"/>
                  </a:cubicBezTo>
                  <a:cubicBezTo>
                    <a:pt x="42840" y="301"/>
                    <a:pt x="77131" y="401"/>
                    <a:pt x="111389" y="2"/>
                  </a:cubicBezTo>
                  <a:cubicBezTo>
                    <a:pt x="120203" y="-98"/>
                    <a:pt x="121168" y="4193"/>
                    <a:pt x="121068" y="11244"/>
                  </a:cubicBezTo>
                  <a:cubicBezTo>
                    <a:pt x="120802" y="28373"/>
                    <a:pt x="120968" y="45502"/>
                    <a:pt x="120968" y="62631"/>
                  </a:cubicBezTo>
                  <a:close/>
                </a:path>
              </a:pathLst>
            </a:custGeom>
            <a:solidFill>
              <a:srgbClr val="F6A62C"/>
            </a:solidFill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462">
              <a:extLst>
                <a:ext uri="{FF2B5EF4-FFF2-40B4-BE49-F238E27FC236}">
                  <a16:creationId xmlns:a16="http://schemas.microsoft.com/office/drawing/2014/main" id="{17D43E39-F843-4356-8264-1A9A9863609C}"/>
                </a:ext>
              </a:extLst>
            </p:cNvPr>
            <p:cNvSpPr/>
            <p:nvPr/>
          </p:nvSpPr>
          <p:spPr>
            <a:xfrm>
              <a:off x="1246477" y="2301885"/>
              <a:ext cx="120954" cy="122208"/>
            </a:xfrm>
            <a:custGeom>
              <a:avLst/>
              <a:gdLst>
                <a:gd name="connsiteX0" fmla="*/ 120739 w 120954"/>
                <a:gd name="connsiteY0" fmla="*/ 61202 h 122208"/>
                <a:gd name="connsiteX1" fmla="*/ 120872 w 120954"/>
                <a:gd name="connsiteY1" fmla="*/ 109363 h 122208"/>
                <a:gd name="connsiteX2" fmla="*/ 109231 w 120954"/>
                <a:gd name="connsiteY2" fmla="*/ 122202 h 122208"/>
                <a:gd name="connsiteX3" fmla="*/ 11279 w 120954"/>
                <a:gd name="connsiteY3" fmla="*/ 122169 h 122208"/>
                <a:gd name="connsiteX4" fmla="*/ 4 w 120954"/>
                <a:gd name="connsiteY4" fmla="*/ 110760 h 122208"/>
                <a:gd name="connsiteX5" fmla="*/ 4 w 120954"/>
                <a:gd name="connsiteY5" fmla="*/ 11112 h 122208"/>
                <a:gd name="connsiteX6" fmla="*/ 11579 w 120954"/>
                <a:gd name="connsiteY6" fmla="*/ 3 h 122208"/>
                <a:gd name="connsiteX7" fmla="*/ 109564 w 120954"/>
                <a:gd name="connsiteY7" fmla="*/ 3 h 122208"/>
                <a:gd name="connsiteX8" fmla="*/ 120939 w 120954"/>
                <a:gd name="connsiteY8" fmla="*/ 11411 h 122208"/>
                <a:gd name="connsiteX9" fmla="*/ 120739 w 120954"/>
                <a:gd name="connsiteY9" fmla="*/ 61202 h 1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954" h="122208">
                  <a:moveTo>
                    <a:pt x="120739" y="61202"/>
                  </a:moveTo>
                  <a:cubicBezTo>
                    <a:pt x="120739" y="77267"/>
                    <a:pt x="120406" y="93332"/>
                    <a:pt x="120872" y="109363"/>
                  </a:cubicBezTo>
                  <a:cubicBezTo>
                    <a:pt x="121138" y="118011"/>
                    <a:pt x="119475" y="122401"/>
                    <a:pt x="109231" y="122202"/>
                  </a:cubicBezTo>
                  <a:cubicBezTo>
                    <a:pt x="76569" y="121603"/>
                    <a:pt x="43908" y="121703"/>
                    <a:pt x="11279" y="122169"/>
                  </a:cubicBezTo>
                  <a:cubicBezTo>
                    <a:pt x="2465" y="122302"/>
                    <a:pt x="-96" y="119308"/>
                    <a:pt x="4" y="110760"/>
                  </a:cubicBezTo>
                  <a:cubicBezTo>
                    <a:pt x="403" y="77533"/>
                    <a:pt x="436" y="44339"/>
                    <a:pt x="4" y="11112"/>
                  </a:cubicBezTo>
                  <a:cubicBezTo>
                    <a:pt x="-129" y="2165"/>
                    <a:pt x="3164" y="-97"/>
                    <a:pt x="11579" y="3"/>
                  </a:cubicBezTo>
                  <a:cubicBezTo>
                    <a:pt x="44240" y="402"/>
                    <a:pt x="76902" y="402"/>
                    <a:pt x="109564" y="3"/>
                  </a:cubicBezTo>
                  <a:cubicBezTo>
                    <a:pt x="118245" y="-97"/>
                    <a:pt x="121205" y="2730"/>
                    <a:pt x="120939" y="11411"/>
                  </a:cubicBezTo>
                  <a:cubicBezTo>
                    <a:pt x="120373" y="27975"/>
                    <a:pt x="120739" y="44605"/>
                    <a:pt x="120739" y="61202"/>
                  </a:cubicBezTo>
                  <a:close/>
                </a:path>
              </a:pathLst>
            </a:custGeom>
            <a:solidFill>
              <a:srgbClr val="F6A62C"/>
            </a:solidFill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463">
              <a:extLst>
                <a:ext uri="{FF2B5EF4-FFF2-40B4-BE49-F238E27FC236}">
                  <a16:creationId xmlns:a16="http://schemas.microsoft.com/office/drawing/2014/main" id="{96240342-A958-429F-A307-8F48CF69182C}"/>
                </a:ext>
              </a:extLst>
            </p:cNvPr>
            <p:cNvSpPr/>
            <p:nvPr/>
          </p:nvSpPr>
          <p:spPr>
            <a:xfrm>
              <a:off x="1073538" y="2136550"/>
              <a:ext cx="120437" cy="121571"/>
            </a:xfrm>
            <a:custGeom>
              <a:avLst/>
              <a:gdLst>
                <a:gd name="connsiteX0" fmla="*/ 120291 w 120437"/>
                <a:gd name="connsiteY0" fmla="*/ 61566 h 121571"/>
                <a:gd name="connsiteX1" fmla="*/ 120425 w 120437"/>
                <a:gd name="connsiteY1" fmla="*/ 111257 h 121571"/>
                <a:gd name="connsiteX2" fmla="*/ 109914 w 120437"/>
                <a:gd name="connsiteY2" fmla="*/ 121534 h 121571"/>
                <a:gd name="connsiteX3" fmla="*/ 10532 w 120437"/>
                <a:gd name="connsiteY3" fmla="*/ 121567 h 121571"/>
                <a:gd name="connsiteX4" fmla="*/ 22 w 120437"/>
                <a:gd name="connsiteY4" fmla="*/ 109893 h 121571"/>
                <a:gd name="connsiteX5" fmla="*/ 111910 w 120437"/>
                <a:gd name="connsiteY5" fmla="*/ 1 h 121571"/>
                <a:gd name="connsiteX6" fmla="*/ 120325 w 120437"/>
                <a:gd name="connsiteY6" fmla="*/ 10178 h 121571"/>
                <a:gd name="connsiteX7" fmla="*/ 120291 w 120437"/>
                <a:gd name="connsiteY7" fmla="*/ 61566 h 121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437" h="121571">
                  <a:moveTo>
                    <a:pt x="120291" y="61566"/>
                  </a:moveTo>
                  <a:cubicBezTo>
                    <a:pt x="120291" y="78129"/>
                    <a:pt x="119959" y="94693"/>
                    <a:pt x="120425" y="111257"/>
                  </a:cubicBezTo>
                  <a:cubicBezTo>
                    <a:pt x="120657" y="119272"/>
                    <a:pt x="117697" y="121634"/>
                    <a:pt x="109914" y="121534"/>
                  </a:cubicBezTo>
                  <a:cubicBezTo>
                    <a:pt x="76787" y="121202"/>
                    <a:pt x="43660" y="121102"/>
                    <a:pt x="10532" y="121567"/>
                  </a:cubicBezTo>
                  <a:cubicBezTo>
                    <a:pt x="1286" y="121700"/>
                    <a:pt x="-211" y="118208"/>
                    <a:pt x="22" y="109893"/>
                  </a:cubicBezTo>
                  <a:cubicBezTo>
                    <a:pt x="1585" y="55512"/>
                    <a:pt x="57662" y="500"/>
                    <a:pt x="111910" y="1"/>
                  </a:cubicBezTo>
                  <a:cubicBezTo>
                    <a:pt x="120691" y="-66"/>
                    <a:pt x="120325" y="4391"/>
                    <a:pt x="120325" y="10178"/>
                  </a:cubicBezTo>
                  <a:cubicBezTo>
                    <a:pt x="120258" y="27341"/>
                    <a:pt x="120291" y="44437"/>
                    <a:pt x="120291" y="61566"/>
                  </a:cubicBezTo>
                  <a:close/>
                </a:path>
              </a:pathLst>
            </a:custGeom>
            <a:solidFill>
              <a:srgbClr val="F6A62C"/>
            </a:solidFill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464">
              <a:extLst>
                <a:ext uri="{FF2B5EF4-FFF2-40B4-BE49-F238E27FC236}">
                  <a16:creationId xmlns:a16="http://schemas.microsoft.com/office/drawing/2014/main" id="{6FC4F5A6-F288-46A3-ACC5-F660593DC2F8}"/>
                </a:ext>
              </a:extLst>
            </p:cNvPr>
            <p:cNvSpPr/>
            <p:nvPr/>
          </p:nvSpPr>
          <p:spPr>
            <a:xfrm>
              <a:off x="1246291" y="2136759"/>
              <a:ext cx="120571" cy="121636"/>
            </a:xfrm>
            <a:custGeom>
              <a:avLst/>
              <a:gdLst>
                <a:gd name="connsiteX0" fmla="*/ 356 w 120571"/>
                <a:gd name="connsiteY0" fmla="*/ 60026 h 121636"/>
                <a:gd name="connsiteX1" fmla="*/ 256 w 120571"/>
                <a:gd name="connsiteY1" fmla="*/ 8705 h 121636"/>
                <a:gd name="connsiteX2" fmla="*/ 10068 w 120571"/>
                <a:gd name="connsiteY2" fmla="*/ 57 h 121636"/>
                <a:gd name="connsiteX3" fmla="*/ 120193 w 120571"/>
                <a:gd name="connsiteY3" fmla="*/ 104462 h 121636"/>
                <a:gd name="connsiteX4" fmla="*/ 105392 w 120571"/>
                <a:gd name="connsiteY4" fmla="*/ 121591 h 121636"/>
                <a:gd name="connsiteX5" fmla="*/ 16022 w 120571"/>
                <a:gd name="connsiteY5" fmla="*/ 121557 h 121636"/>
                <a:gd name="connsiteX6" fmla="*/ 123 w 120571"/>
                <a:gd name="connsiteY6" fmla="*/ 104728 h 121636"/>
                <a:gd name="connsiteX7" fmla="*/ 356 w 120571"/>
                <a:gd name="connsiteY7" fmla="*/ 60026 h 12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571" h="121636">
                  <a:moveTo>
                    <a:pt x="356" y="60026"/>
                  </a:moveTo>
                  <a:cubicBezTo>
                    <a:pt x="356" y="42930"/>
                    <a:pt x="589" y="25801"/>
                    <a:pt x="256" y="8705"/>
                  </a:cubicBezTo>
                  <a:cubicBezTo>
                    <a:pt x="90" y="1221"/>
                    <a:pt x="2917" y="-342"/>
                    <a:pt x="10068" y="57"/>
                  </a:cubicBezTo>
                  <a:cubicBezTo>
                    <a:pt x="64050" y="3017"/>
                    <a:pt x="114140" y="50513"/>
                    <a:pt x="120193" y="104462"/>
                  </a:cubicBezTo>
                  <a:cubicBezTo>
                    <a:pt x="121524" y="116369"/>
                    <a:pt x="119960" y="122223"/>
                    <a:pt x="105392" y="121591"/>
                  </a:cubicBezTo>
                  <a:cubicBezTo>
                    <a:pt x="75658" y="120327"/>
                    <a:pt x="45757" y="120393"/>
                    <a:pt x="16022" y="121557"/>
                  </a:cubicBezTo>
                  <a:cubicBezTo>
                    <a:pt x="2152" y="122090"/>
                    <a:pt x="-675" y="117034"/>
                    <a:pt x="123" y="104728"/>
                  </a:cubicBezTo>
                  <a:cubicBezTo>
                    <a:pt x="1055" y="89860"/>
                    <a:pt x="356" y="74926"/>
                    <a:pt x="356" y="60026"/>
                  </a:cubicBezTo>
                  <a:close/>
                </a:path>
              </a:pathLst>
            </a:custGeom>
            <a:solidFill>
              <a:srgbClr val="F6A62C"/>
            </a:solidFill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8DA912-1737-4CEC-8466-5CC5155DA3D5}"/>
              </a:ext>
            </a:extLst>
          </p:cNvPr>
          <p:cNvSpPr txBox="1"/>
          <p:nvPr/>
        </p:nvSpPr>
        <p:spPr>
          <a:xfrm>
            <a:off x="1" y="119563"/>
            <a:ext cx="1219199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AF2EA673-77E1-463D-A3C5-1E952E9575E0}"/>
              </a:ext>
            </a:extLst>
          </p:cNvPr>
          <p:cNvGrpSpPr/>
          <p:nvPr/>
        </p:nvGrpSpPr>
        <p:grpSpPr>
          <a:xfrm>
            <a:off x="791024" y="2018535"/>
            <a:ext cx="10609953" cy="1973332"/>
            <a:chOff x="1310726" y="735059"/>
            <a:chExt cx="5114635" cy="19733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C2C91A2-685F-4EEE-8905-1D218BBBB6E8}"/>
                </a:ext>
              </a:extLst>
            </p:cNvPr>
            <p:cNvSpPr txBox="1"/>
            <p:nvPr/>
          </p:nvSpPr>
          <p:spPr>
            <a:xfrm>
              <a:off x="1310726" y="735059"/>
              <a:ext cx="51146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Modern PowerPoint  Presentation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921BF7-134F-4999-99FA-35D79B7D0650}"/>
                </a:ext>
              </a:extLst>
            </p:cNvPr>
            <p:cNvSpPr txBox="1"/>
            <p:nvPr/>
          </p:nvSpPr>
          <p:spPr>
            <a:xfrm>
              <a:off x="1310726" y="1138731"/>
              <a:ext cx="511463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  </a:r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3C4A3FE9-E083-4534-A10F-857EA78D45B4}"/>
              </a:ext>
            </a:extLst>
          </p:cNvPr>
          <p:cNvGrpSpPr/>
          <p:nvPr/>
        </p:nvGrpSpPr>
        <p:grpSpPr>
          <a:xfrm>
            <a:off x="791024" y="4189080"/>
            <a:ext cx="10609953" cy="1973332"/>
            <a:chOff x="1310726" y="735059"/>
            <a:chExt cx="5114635" cy="1973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DDE885C-4F19-406B-975E-7AC0C425BE2D}"/>
                </a:ext>
              </a:extLst>
            </p:cNvPr>
            <p:cNvSpPr txBox="1"/>
            <p:nvPr/>
          </p:nvSpPr>
          <p:spPr>
            <a:xfrm>
              <a:off x="1310726" y="735059"/>
              <a:ext cx="51146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Modern PowerPoint  Presentation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00EC134-BCBC-490D-8AC3-518BAE88A21E}"/>
                </a:ext>
              </a:extLst>
            </p:cNvPr>
            <p:cNvSpPr txBox="1"/>
            <p:nvPr/>
          </p:nvSpPr>
          <p:spPr>
            <a:xfrm>
              <a:off x="1310726" y="1138731"/>
              <a:ext cx="511463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39EFC40-8630-4B48-8521-11FC2C77A798}"/>
              </a:ext>
            </a:extLst>
          </p:cNvPr>
          <p:cNvGrpSpPr/>
          <p:nvPr/>
        </p:nvGrpSpPr>
        <p:grpSpPr>
          <a:xfrm>
            <a:off x="1" y="4899216"/>
            <a:ext cx="12191999" cy="1318987"/>
            <a:chOff x="1" y="4714489"/>
            <a:chExt cx="12191999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4714489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51" y="5653820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CB8C07B-DB87-45A3-A29C-BAC9BE85DF10}"/>
              </a:ext>
            </a:extLst>
          </p:cNvPr>
          <p:cNvGrpSpPr/>
          <p:nvPr/>
        </p:nvGrpSpPr>
        <p:grpSpPr>
          <a:xfrm flipH="1">
            <a:off x="323529" y="4345466"/>
            <a:ext cx="5020347" cy="2394674"/>
            <a:chOff x="862021" y="933367"/>
            <a:chExt cx="10471821" cy="4994993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81E753ED-E4DF-4F0D-A7DF-4A500A4B7120}"/>
                </a:ext>
              </a:extLst>
            </p:cNvPr>
            <p:cNvSpPr/>
            <p:nvPr/>
          </p:nvSpPr>
          <p:spPr>
            <a:xfrm>
              <a:off x="862021" y="4506944"/>
              <a:ext cx="1631623" cy="1003934"/>
            </a:xfrm>
            <a:custGeom>
              <a:avLst/>
              <a:gdLst>
                <a:gd name="connsiteX0" fmla="*/ 196110 w 1631623"/>
                <a:gd name="connsiteY0" fmla="*/ 54197 h 1003934"/>
                <a:gd name="connsiteX1" fmla="*/ 268119 w 1631623"/>
                <a:gd name="connsiteY1" fmla="*/ 73819 h 1003934"/>
                <a:gd name="connsiteX2" fmla="*/ 772944 w 1631623"/>
                <a:gd name="connsiteY2" fmla="*/ 92869 h 1003934"/>
                <a:gd name="connsiteX3" fmla="*/ 896769 w 1631623"/>
                <a:gd name="connsiteY3" fmla="*/ 121444 h 1003934"/>
                <a:gd name="connsiteX4" fmla="*/ 972017 w 1631623"/>
                <a:gd name="connsiteY4" fmla="*/ 97822 h 1003934"/>
                <a:gd name="connsiteX5" fmla="*/ 1281484 w 1631623"/>
                <a:gd name="connsiteY5" fmla="*/ 18764 h 1003934"/>
                <a:gd name="connsiteX6" fmla="*/ 1338348 w 1631623"/>
                <a:gd name="connsiteY6" fmla="*/ 2857 h 1003934"/>
                <a:gd name="connsiteX7" fmla="*/ 1181472 w 1631623"/>
                <a:gd name="connsiteY7" fmla="*/ 174974 h 1003934"/>
                <a:gd name="connsiteX8" fmla="*/ 1059075 w 1631623"/>
                <a:gd name="connsiteY8" fmla="*/ 435007 h 1003934"/>
                <a:gd name="connsiteX9" fmla="*/ 1139752 w 1631623"/>
                <a:gd name="connsiteY9" fmla="*/ 644461 h 1003934"/>
                <a:gd name="connsiteX10" fmla="*/ 1592380 w 1631623"/>
                <a:gd name="connsiteY10" fmla="*/ 987266 h 1003934"/>
                <a:gd name="connsiteX11" fmla="*/ 1631623 w 1631623"/>
                <a:gd name="connsiteY11" fmla="*/ 1003935 h 1003934"/>
                <a:gd name="connsiteX12" fmla="*/ 1010593 w 1631623"/>
                <a:gd name="connsiteY12" fmla="*/ 965549 h 1003934"/>
                <a:gd name="connsiteX13" fmla="*/ 483765 w 1631623"/>
                <a:gd name="connsiteY13" fmla="*/ 940689 h 1003934"/>
                <a:gd name="connsiteX14" fmla="*/ 117529 w 1631623"/>
                <a:gd name="connsiteY14" fmla="*/ 836009 h 1003934"/>
                <a:gd name="connsiteX15" fmla="*/ 2848 w 1631623"/>
                <a:gd name="connsiteY15" fmla="*/ 615220 h 1003934"/>
                <a:gd name="connsiteX16" fmla="*/ 196110 w 1631623"/>
                <a:gd name="connsiteY16" fmla="*/ 54197 h 1003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31623" h="1003934">
                  <a:moveTo>
                    <a:pt x="196110" y="54197"/>
                  </a:moveTo>
                  <a:cubicBezTo>
                    <a:pt x="210969" y="83344"/>
                    <a:pt x="241164" y="82772"/>
                    <a:pt x="268119" y="73819"/>
                  </a:cubicBezTo>
                  <a:cubicBezTo>
                    <a:pt x="442046" y="15621"/>
                    <a:pt x="603495" y="50387"/>
                    <a:pt x="772944" y="92869"/>
                  </a:cubicBezTo>
                  <a:cubicBezTo>
                    <a:pt x="809520" y="102013"/>
                    <a:pt x="857907" y="123253"/>
                    <a:pt x="896769" y="121444"/>
                  </a:cubicBezTo>
                  <a:cubicBezTo>
                    <a:pt x="915819" y="83344"/>
                    <a:pt x="946204" y="97536"/>
                    <a:pt x="972017" y="97822"/>
                  </a:cubicBezTo>
                  <a:cubicBezTo>
                    <a:pt x="1081935" y="98679"/>
                    <a:pt x="1184996" y="71342"/>
                    <a:pt x="1281484" y="18764"/>
                  </a:cubicBezTo>
                  <a:cubicBezTo>
                    <a:pt x="1298915" y="9239"/>
                    <a:pt x="1315393" y="-6477"/>
                    <a:pt x="1338348" y="2857"/>
                  </a:cubicBezTo>
                  <a:cubicBezTo>
                    <a:pt x="1285961" y="60103"/>
                    <a:pt x="1232621" y="116586"/>
                    <a:pt x="1181472" y="174974"/>
                  </a:cubicBezTo>
                  <a:cubicBezTo>
                    <a:pt x="1116035" y="249745"/>
                    <a:pt x="1056885" y="327946"/>
                    <a:pt x="1059075" y="435007"/>
                  </a:cubicBezTo>
                  <a:cubicBezTo>
                    <a:pt x="1060695" y="514731"/>
                    <a:pt x="1092889" y="583406"/>
                    <a:pt x="1139752" y="644461"/>
                  </a:cubicBezTo>
                  <a:cubicBezTo>
                    <a:pt x="1259100" y="799624"/>
                    <a:pt x="1406738" y="918877"/>
                    <a:pt x="1592380" y="987266"/>
                  </a:cubicBezTo>
                  <a:cubicBezTo>
                    <a:pt x="1605715" y="992219"/>
                    <a:pt x="1618574" y="998315"/>
                    <a:pt x="1631623" y="1003935"/>
                  </a:cubicBezTo>
                  <a:cubicBezTo>
                    <a:pt x="1424645" y="990981"/>
                    <a:pt x="1217667" y="976979"/>
                    <a:pt x="1010593" y="965549"/>
                  </a:cubicBezTo>
                  <a:cubicBezTo>
                    <a:pt x="835047" y="955834"/>
                    <a:pt x="659311" y="950309"/>
                    <a:pt x="483765" y="940689"/>
                  </a:cubicBezTo>
                  <a:cubicBezTo>
                    <a:pt x="354130" y="933545"/>
                    <a:pt x="230781" y="901732"/>
                    <a:pt x="117529" y="836009"/>
                  </a:cubicBezTo>
                  <a:cubicBezTo>
                    <a:pt x="32661" y="786479"/>
                    <a:pt x="-12106" y="714661"/>
                    <a:pt x="2848" y="615220"/>
                  </a:cubicBezTo>
                  <a:cubicBezTo>
                    <a:pt x="32661" y="416623"/>
                    <a:pt x="100098" y="230314"/>
                    <a:pt x="196110" y="54197"/>
                  </a:cubicBezTo>
                  <a:close/>
                </a:path>
              </a:pathLst>
            </a:custGeom>
            <a:solidFill>
              <a:srgbClr val="3435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72F296A9-201A-4221-8A16-95A27AB45300}"/>
                </a:ext>
              </a:extLst>
            </p:cNvPr>
            <p:cNvSpPr/>
            <p:nvPr/>
          </p:nvSpPr>
          <p:spPr>
            <a:xfrm>
              <a:off x="2129587" y="2971037"/>
              <a:ext cx="715720" cy="1409985"/>
            </a:xfrm>
            <a:custGeom>
              <a:avLst/>
              <a:gdLst>
                <a:gd name="connsiteX0" fmla="*/ 462450 w 715720"/>
                <a:gd name="connsiteY0" fmla="*/ 616458 h 1409985"/>
                <a:gd name="connsiteX1" fmla="*/ 105453 w 715720"/>
                <a:gd name="connsiteY1" fmla="*/ 0 h 1409985"/>
                <a:gd name="connsiteX2" fmla="*/ 678 w 715720"/>
                <a:gd name="connsiteY2" fmla="*/ 781050 h 1409985"/>
                <a:gd name="connsiteX3" fmla="*/ 174605 w 715720"/>
                <a:gd name="connsiteY3" fmla="*/ 1409986 h 1409985"/>
                <a:gd name="connsiteX4" fmla="*/ 174605 w 715720"/>
                <a:gd name="connsiteY4" fmla="*/ 1409986 h 1409985"/>
                <a:gd name="connsiteX5" fmla="*/ 188797 w 715720"/>
                <a:gd name="connsiteY5" fmla="*/ 1385983 h 1409985"/>
                <a:gd name="connsiteX6" fmla="*/ 530173 w 715720"/>
                <a:gd name="connsiteY6" fmla="*/ 1079944 h 1409985"/>
                <a:gd name="connsiteX7" fmla="*/ 715720 w 715720"/>
                <a:gd name="connsiteY7" fmla="*/ 1027938 h 1409985"/>
                <a:gd name="connsiteX8" fmla="*/ 462450 w 715720"/>
                <a:gd name="connsiteY8" fmla="*/ 616458 h 140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5720" h="1409985">
                  <a:moveTo>
                    <a:pt x="462450" y="616458"/>
                  </a:moveTo>
                  <a:cubicBezTo>
                    <a:pt x="363581" y="401574"/>
                    <a:pt x="181368" y="104870"/>
                    <a:pt x="105453" y="0"/>
                  </a:cubicBezTo>
                  <a:cubicBezTo>
                    <a:pt x="96405" y="55817"/>
                    <a:pt x="-9418" y="726186"/>
                    <a:pt x="678" y="781050"/>
                  </a:cubicBezTo>
                  <a:cubicBezTo>
                    <a:pt x="52113" y="999268"/>
                    <a:pt x="87927" y="1201865"/>
                    <a:pt x="174605" y="1409986"/>
                  </a:cubicBezTo>
                  <a:cubicBezTo>
                    <a:pt x="174605" y="1409986"/>
                    <a:pt x="174605" y="1409986"/>
                    <a:pt x="174605" y="1409986"/>
                  </a:cubicBezTo>
                  <a:cubicBezTo>
                    <a:pt x="179463" y="1401985"/>
                    <a:pt x="185749" y="1394555"/>
                    <a:pt x="188797" y="1385983"/>
                  </a:cubicBezTo>
                  <a:cubicBezTo>
                    <a:pt x="247757" y="1222724"/>
                    <a:pt x="375392" y="1135094"/>
                    <a:pt x="530173" y="1079944"/>
                  </a:cubicBezTo>
                  <a:cubicBezTo>
                    <a:pt x="590562" y="1058418"/>
                    <a:pt x="653712" y="1044988"/>
                    <a:pt x="715720" y="1027938"/>
                  </a:cubicBezTo>
                  <a:cubicBezTo>
                    <a:pt x="617613" y="899160"/>
                    <a:pt x="530364" y="764191"/>
                    <a:pt x="462450" y="616458"/>
                  </a:cubicBezTo>
                  <a:close/>
                </a:path>
              </a:pathLst>
            </a:custGeom>
            <a:solidFill>
              <a:srgbClr val="ED83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4AE7970B-C6D0-4150-B369-34A46A539CB0}"/>
                </a:ext>
              </a:extLst>
            </p:cNvPr>
            <p:cNvSpPr/>
            <p:nvPr/>
          </p:nvSpPr>
          <p:spPr>
            <a:xfrm>
              <a:off x="1909914" y="2456945"/>
              <a:ext cx="5611195" cy="3275094"/>
            </a:xfrm>
            <a:custGeom>
              <a:avLst/>
              <a:gdLst>
                <a:gd name="connsiteX0" fmla="*/ 5542922 w 5611195"/>
                <a:gd name="connsiteY0" fmla="*/ 2270788 h 3275094"/>
                <a:gd name="connsiteX1" fmla="*/ 5319465 w 5611195"/>
                <a:gd name="connsiteY1" fmla="*/ 1754914 h 3275094"/>
                <a:gd name="connsiteX2" fmla="*/ 5329371 w 5611195"/>
                <a:gd name="connsiteY2" fmla="*/ 1275426 h 3275094"/>
                <a:gd name="connsiteX3" fmla="*/ 5327466 w 5611195"/>
                <a:gd name="connsiteY3" fmla="*/ 767076 h 3275094"/>
                <a:gd name="connsiteX4" fmla="*/ 5166493 w 5611195"/>
                <a:gd name="connsiteY4" fmla="*/ 371217 h 3275094"/>
                <a:gd name="connsiteX5" fmla="*/ 5166493 w 5611195"/>
                <a:gd name="connsiteY5" fmla="*/ 371217 h 3275094"/>
                <a:gd name="connsiteX6" fmla="*/ 5166493 w 5611195"/>
                <a:gd name="connsiteY6" fmla="*/ 371217 h 3275094"/>
                <a:gd name="connsiteX7" fmla="*/ 3135763 w 5611195"/>
                <a:gd name="connsiteY7" fmla="*/ 12220 h 3275094"/>
                <a:gd name="connsiteX8" fmla="*/ 3135763 w 5611195"/>
                <a:gd name="connsiteY8" fmla="*/ 12220 h 3275094"/>
                <a:gd name="connsiteX9" fmla="*/ 2697518 w 5611195"/>
                <a:gd name="connsiteY9" fmla="*/ 180717 h 3275094"/>
                <a:gd name="connsiteX10" fmla="*/ 2315851 w 5611195"/>
                <a:gd name="connsiteY10" fmla="*/ 1457068 h 3275094"/>
                <a:gd name="connsiteX11" fmla="*/ 2154022 w 5611195"/>
                <a:gd name="connsiteY11" fmla="*/ 1594037 h 3275094"/>
                <a:gd name="connsiteX12" fmla="*/ 2007908 w 5611195"/>
                <a:gd name="connsiteY12" fmla="*/ 1605277 h 3275094"/>
                <a:gd name="connsiteX13" fmla="*/ 1602238 w 5611195"/>
                <a:gd name="connsiteY13" fmla="*/ 1530219 h 3275094"/>
                <a:gd name="connsiteX14" fmla="*/ 1094842 w 5611195"/>
                <a:gd name="connsiteY14" fmla="*/ 1507931 h 3275094"/>
                <a:gd name="connsiteX15" fmla="*/ 936346 w 5611195"/>
                <a:gd name="connsiteY15" fmla="*/ 1535458 h 3275094"/>
                <a:gd name="connsiteX16" fmla="*/ 787946 w 5611195"/>
                <a:gd name="connsiteY16" fmla="*/ 1563271 h 3275094"/>
                <a:gd name="connsiteX17" fmla="*/ 404850 w 5611195"/>
                <a:gd name="connsiteY17" fmla="*/ 1875691 h 3275094"/>
                <a:gd name="connsiteX18" fmla="*/ 386753 w 5611195"/>
                <a:gd name="connsiteY18" fmla="*/ 1909124 h 3275094"/>
                <a:gd name="connsiteX19" fmla="*/ 277882 w 5611195"/>
                <a:gd name="connsiteY19" fmla="*/ 2045998 h 3275094"/>
                <a:gd name="connsiteX20" fmla="*/ 225590 w 5611195"/>
                <a:gd name="connsiteY20" fmla="*/ 2101243 h 3275094"/>
                <a:gd name="connsiteX21" fmla="*/ 39757 w 5611195"/>
                <a:gd name="connsiteY21" fmla="*/ 2329272 h 3275094"/>
                <a:gd name="connsiteX22" fmla="*/ 48615 w 5611195"/>
                <a:gd name="connsiteY22" fmla="*/ 2641406 h 3275094"/>
                <a:gd name="connsiteX23" fmla="*/ 237782 w 5611195"/>
                <a:gd name="connsiteY23" fmla="*/ 2859338 h 3275094"/>
                <a:gd name="connsiteX24" fmla="*/ 584682 w 5611195"/>
                <a:gd name="connsiteY24" fmla="*/ 3047362 h 3275094"/>
                <a:gd name="connsiteX25" fmla="*/ 630879 w 5611195"/>
                <a:gd name="connsiteY25" fmla="*/ 3057744 h 3275094"/>
                <a:gd name="connsiteX26" fmla="*/ 1285246 w 5611195"/>
                <a:gd name="connsiteY26" fmla="*/ 3133848 h 3275094"/>
                <a:gd name="connsiteX27" fmla="*/ 1799120 w 5611195"/>
                <a:gd name="connsiteY27" fmla="*/ 3134325 h 3275094"/>
                <a:gd name="connsiteX28" fmla="*/ 2935833 w 5611195"/>
                <a:gd name="connsiteY28" fmla="*/ 3164329 h 3275094"/>
                <a:gd name="connsiteX29" fmla="*/ 3156718 w 5611195"/>
                <a:gd name="connsiteY29" fmla="*/ 3265865 h 3275094"/>
                <a:gd name="connsiteX30" fmla="*/ 3383128 w 5611195"/>
                <a:gd name="connsiteY30" fmla="*/ 3211858 h 3275094"/>
                <a:gd name="connsiteX31" fmla="*/ 3432753 w 5611195"/>
                <a:gd name="connsiteY31" fmla="*/ 3123466 h 3275094"/>
                <a:gd name="connsiteX32" fmla="*/ 3701834 w 5611195"/>
                <a:gd name="connsiteY32" fmla="*/ 2823810 h 3275094"/>
                <a:gd name="connsiteX33" fmla="*/ 3882333 w 5611195"/>
                <a:gd name="connsiteY33" fmla="*/ 2751420 h 3275094"/>
                <a:gd name="connsiteX34" fmla="*/ 4023589 w 5611195"/>
                <a:gd name="connsiteY34" fmla="*/ 2679792 h 3275094"/>
                <a:gd name="connsiteX35" fmla="*/ 4059498 w 5611195"/>
                <a:gd name="connsiteY35" fmla="*/ 2693794 h 3275094"/>
                <a:gd name="connsiteX36" fmla="*/ 4245997 w 5611195"/>
                <a:gd name="connsiteY36" fmla="*/ 2730560 h 3275094"/>
                <a:gd name="connsiteX37" fmla="*/ 4539082 w 5611195"/>
                <a:gd name="connsiteY37" fmla="*/ 2749134 h 3275094"/>
                <a:gd name="connsiteX38" fmla="*/ 4653953 w 5611195"/>
                <a:gd name="connsiteY38" fmla="*/ 2726750 h 3275094"/>
                <a:gd name="connsiteX39" fmla="*/ 4654715 w 5611195"/>
                <a:gd name="connsiteY39" fmla="*/ 2725416 h 3275094"/>
                <a:gd name="connsiteX40" fmla="*/ 4757204 w 5611195"/>
                <a:gd name="connsiteY40" fmla="*/ 2716939 h 3275094"/>
                <a:gd name="connsiteX41" fmla="*/ 5001520 w 5611195"/>
                <a:gd name="connsiteY41" fmla="*/ 2696080 h 3275094"/>
                <a:gd name="connsiteX42" fmla="*/ 5428812 w 5611195"/>
                <a:gd name="connsiteY42" fmla="*/ 2659504 h 3275094"/>
                <a:gd name="connsiteX43" fmla="*/ 5507584 w 5611195"/>
                <a:gd name="connsiteY43" fmla="*/ 2651979 h 3275094"/>
                <a:gd name="connsiteX44" fmla="*/ 5544636 w 5611195"/>
                <a:gd name="connsiteY44" fmla="*/ 2640739 h 3275094"/>
                <a:gd name="connsiteX45" fmla="*/ 5597690 w 5611195"/>
                <a:gd name="connsiteY45" fmla="*/ 2473385 h 3275094"/>
                <a:gd name="connsiteX46" fmla="*/ 5542922 w 5611195"/>
                <a:gd name="connsiteY46" fmla="*/ 2270788 h 3275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611195" h="3275094">
                  <a:moveTo>
                    <a:pt x="5542922" y="2270788"/>
                  </a:moveTo>
                  <a:cubicBezTo>
                    <a:pt x="5391093" y="2134295"/>
                    <a:pt x="5301462" y="1966750"/>
                    <a:pt x="5319465" y="1754914"/>
                  </a:cubicBezTo>
                  <a:cubicBezTo>
                    <a:pt x="5333085" y="1595275"/>
                    <a:pt x="5332324" y="1435446"/>
                    <a:pt x="5329371" y="1275426"/>
                  </a:cubicBezTo>
                  <a:cubicBezTo>
                    <a:pt x="5326228" y="1105976"/>
                    <a:pt x="5340134" y="936431"/>
                    <a:pt x="5327466" y="767076"/>
                  </a:cubicBezTo>
                  <a:cubicBezTo>
                    <a:pt x="5316321" y="618296"/>
                    <a:pt x="5271078" y="482469"/>
                    <a:pt x="5166493" y="371217"/>
                  </a:cubicBezTo>
                  <a:cubicBezTo>
                    <a:pt x="5166493" y="371217"/>
                    <a:pt x="5166493" y="371217"/>
                    <a:pt x="5166493" y="371217"/>
                  </a:cubicBezTo>
                  <a:cubicBezTo>
                    <a:pt x="5166493" y="371217"/>
                    <a:pt x="5166493" y="371217"/>
                    <a:pt x="5166493" y="371217"/>
                  </a:cubicBezTo>
                  <a:cubicBezTo>
                    <a:pt x="4687577" y="85467"/>
                    <a:pt x="3487426" y="47367"/>
                    <a:pt x="3135763" y="12220"/>
                  </a:cubicBezTo>
                  <a:lnTo>
                    <a:pt x="3135763" y="12220"/>
                  </a:lnTo>
                  <a:cubicBezTo>
                    <a:pt x="2951836" y="-30071"/>
                    <a:pt x="2807532" y="40128"/>
                    <a:pt x="2697518" y="180717"/>
                  </a:cubicBezTo>
                  <a:cubicBezTo>
                    <a:pt x="2593791" y="313210"/>
                    <a:pt x="2334806" y="1157411"/>
                    <a:pt x="2315851" y="1457068"/>
                  </a:cubicBezTo>
                  <a:cubicBezTo>
                    <a:pt x="2311470" y="1526695"/>
                    <a:pt x="2217648" y="1574701"/>
                    <a:pt x="2154022" y="1594037"/>
                  </a:cubicBezTo>
                  <a:cubicBezTo>
                    <a:pt x="2106206" y="1608515"/>
                    <a:pt x="2057057" y="1607944"/>
                    <a:pt x="2007908" y="1605277"/>
                  </a:cubicBezTo>
                  <a:cubicBezTo>
                    <a:pt x="1869510" y="1597847"/>
                    <a:pt x="1736350" y="1560699"/>
                    <a:pt x="1602238" y="1530219"/>
                  </a:cubicBezTo>
                  <a:cubicBezTo>
                    <a:pt x="1434122" y="1492024"/>
                    <a:pt x="1266482" y="1466211"/>
                    <a:pt x="1094842" y="1507931"/>
                  </a:cubicBezTo>
                  <a:cubicBezTo>
                    <a:pt x="1042930" y="1520599"/>
                    <a:pt x="990638" y="1534696"/>
                    <a:pt x="936346" y="1535458"/>
                  </a:cubicBezTo>
                  <a:cubicBezTo>
                    <a:pt x="884244" y="1530791"/>
                    <a:pt x="836047" y="1548317"/>
                    <a:pt x="787946" y="1563271"/>
                  </a:cubicBezTo>
                  <a:cubicBezTo>
                    <a:pt x="618687" y="1615944"/>
                    <a:pt x="473145" y="1698621"/>
                    <a:pt x="404850" y="1875691"/>
                  </a:cubicBezTo>
                  <a:cubicBezTo>
                    <a:pt x="400278" y="1887502"/>
                    <a:pt x="393420" y="1898361"/>
                    <a:pt x="386753" y="1909124"/>
                  </a:cubicBezTo>
                  <a:cubicBezTo>
                    <a:pt x="353892" y="1957511"/>
                    <a:pt x="321888" y="2006565"/>
                    <a:pt x="277882" y="2045998"/>
                  </a:cubicBezTo>
                  <a:cubicBezTo>
                    <a:pt x="261880" y="2065810"/>
                    <a:pt x="241973" y="2082003"/>
                    <a:pt x="225590" y="2101243"/>
                  </a:cubicBezTo>
                  <a:cubicBezTo>
                    <a:pt x="162249" y="2176014"/>
                    <a:pt x="87668" y="2241356"/>
                    <a:pt x="39757" y="2329272"/>
                  </a:cubicBezTo>
                  <a:cubicBezTo>
                    <a:pt x="-18250" y="2435856"/>
                    <a:pt x="-10630" y="2538822"/>
                    <a:pt x="48615" y="2641406"/>
                  </a:cubicBezTo>
                  <a:cubicBezTo>
                    <a:pt x="97669" y="2726369"/>
                    <a:pt x="163868" y="2796092"/>
                    <a:pt x="237782" y="2859338"/>
                  </a:cubicBezTo>
                  <a:cubicBezTo>
                    <a:pt x="339985" y="2946778"/>
                    <a:pt x="448951" y="3021644"/>
                    <a:pt x="584682" y="3047362"/>
                  </a:cubicBezTo>
                  <a:cubicBezTo>
                    <a:pt x="600113" y="3050790"/>
                    <a:pt x="615639" y="3053838"/>
                    <a:pt x="630879" y="3057744"/>
                  </a:cubicBezTo>
                  <a:cubicBezTo>
                    <a:pt x="845572" y="3112894"/>
                    <a:pt x="1063123" y="3141659"/>
                    <a:pt x="1285246" y="3133848"/>
                  </a:cubicBezTo>
                  <a:cubicBezTo>
                    <a:pt x="1456506" y="3127848"/>
                    <a:pt x="1627861" y="3125943"/>
                    <a:pt x="1799120" y="3134325"/>
                  </a:cubicBezTo>
                  <a:cubicBezTo>
                    <a:pt x="2177834" y="3152994"/>
                    <a:pt x="2556548" y="3167377"/>
                    <a:pt x="2935833" y="3164329"/>
                  </a:cubicBezTo>
                  <a:cubicBezTo>
                    <a:pt x="3002128" y="3214239"/>
                    <a:pt x="3075756" y="3249006"/>
                    <a:pt x="3156718" y="3265865"/>
                  </a:cubicBezTo>
                  <a:cubicBezTo>
                    <a:pt x="3239872" y="3283201"/>
                    <a:pt x="3320072" y="3281677"/>
                    <a:pt x="3383128" y="3211858"/>
                  </a:cubicBezTo>
                  <a:cubicBezTo>
                    <a:pt x="3418275" y="3192999"/>
                    <a:pt x="3421704" y="3154994"/>
                    <a:pt x="3432753" y="3123466"/>
                  </a:cubicBezTo>
                  <a:cubicBezTo>
                    <a:pt x="3480854" y="2985544"/>
                    <a:pt x="3574485" y="2889532"/>
                    <a:pt x="3701834" y="2823810"/>
                  </a:cubicBezTo>
                  <a:cubicBezTo>
                    <a:pt x="3759556" y="2793996"/>
                    <a:pt x="3820515" y="2771803"/>
                    <a:pt x="3882333" y="2751420"/>
                  </a:cubicBezTo>
                  <a:cubicBezTo>
                    <a:pt x="3932910" y="2734751"/>
                    <a:pt x="3987965" y="2724845"/>
                    <a:pt x="4023589" y="2679792"/>
                  </a:cubicBezTo>
                  <a:cubicBezTo>
                    <a:pt x="4033018" y="2690460"/>
                    <a:pt x="4046544" y="2691984"/>
                    <a:pt x="4059498" y="2693794"/>
                  </a:cubicBezTo>
                  <a:cubicBezTo>
                    <a:pt x="4122363" y="2702366"/>
                    <a:pt x="4184085" y="2717130"/>
                    <a:pt x="4245997" y="2730560"/>
                  </a:cubicBezTo>
                  <a:cubicBezTo>
                    <a:pt x="4342867" y="2751515"/>
                    <a:pt x="4440974" y="2754563"/>
                    <a:pt x="4539082" y="2749134"/>
                  </a:cubicBezTo>
                  <a:cubicBezTo>
                    <a:pt x="4577753" y="2747038"/>
                    <a:pt x="4618520" y="2748372"/>
                    <a:pt x="4653953" y="2726750"/>
                  </a:cubicBezTo>
                  <a:cubicBezTo>
                    <a:pt x="4654239" y="2726274"/>
                    <a:pt x="4654429" y="2725893"/>
                    <a:pt x="4654715" y="2725416"/>
                  </a:cubicBezTo>
                  <a:cubicBezTo>
                    <a:pt x="4688910" y="2722559"/>
                    <a:pt x="4723105" y="2719797"/>
                    <a:pt x="4757204" y="2716939"/>
                  </a:cubicBezTo>
                  <a:cubicBezTo>
                    <a:pt x="4838643" y="2710081"/>
                    <a:pt x="4920272" y="2704557"/>
                    <a:pt x="5001520" y="2696080"/>
                  </a:cubicBezTo>
                  <a:cubicBezTo>
                    <a:pt x="5143728" y="2681125"/>
                    <a:pt x="5285365" y="2660361"/>
                    <a:pt x="5428812" y="2659504"/>
                  </a:cubicBezTo>
                  <a:cubicBezTo>
                    <a:pt x="5455005" y="2659313"/>
                    <a:pt x="5482628" y="2667123"/>
                    <a:pt x="5507584" y="2651979"/>
                  </a:cubicBezTo>
                  <a:cubicBezTo>
                    <a:pt x="5520633" y="2650550"/>
                    <a:pt x="5534159" y="2650836"/>
                    <a:pt x="5544636" y="2640739"/>
                  </a:cubicBezTo>
                  <a:cubicBezTo>
                    <a:pt x="5562162" y="2584923"/>
                    <a:pt x="5578164" y="2528535"/>
                    <a:pt x="5597690" y="2473385"/>
                  </a:cubicBezTo>
                  <a:cubicBezTo>
                    <a:pt x="5626741" y="2392327"/>
                    <a:pt x="5609120" y="2330224"/>
                    <a:pt x="5542922" y="227078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CBFACC1B-5703-4513-9F82-93B83A1FC458}"/>
                </a:ext>
              </a:extLst>
            </p:cNvPr>
            <p:cNvSpPr/>
            <p:nvPr/>
          </p:nvSpPr>
          <p:spPr>
            <a:xfrm>
              <a:off x="6042957" y="3787068"/>
              <a:ext cx="5290885" cy="2141292"/>
            </a:xfrm>
            <a:custGeom>
              <a:avLst/>
              <a:gdLst>
                <a:gd name="connsiteX0" fmla="*/ 2745665 w 5290885"/>
                <a:gd name="connsiteY0" fmla="*/ 31504 h 2141292"/>
                <a:gd name="connsiteX1" fmla="*/ 2800148 w 5290885"/>
                <a:gd name="connsiteY1" fmla="*/ 71 h 2141292"/>
                <a:gd name="connsiteX2" fmla="*/ 5265122 w 5290885"/>
                <a:gd name="connsiteY2" fmla="*/ 106751 h 2141292"/>
                <a:gd name="connsiteX3" fmla="*/ 5284077 w 5290885"/>
                <a:gd name="connsiteY3" fmla="*/ 154567 h 2141292"/>
                <a:gd name="connsiteX4" fmla="*/ 4335959 w 5290885"/>
                <a:gd name="connsiteY4" fmla="*/ 1987272 h 2141292"/>
                <a:gd name="connsiteX5" fmla="*/ 4174986 w 5290885"/>
                <a:gd name="connsiteY5" fmla="*/ 2063472 h 2141292"/>
                <a:gd name="connsiteX6" fmla="*/ 1803166 w 5290885"/>
                <a:gd name="connsiteY6" fmla="*/ 2141292 h 2141292"/>
                <a:gd name="connsiteX7" fmla="*/ 28849 w 5290885"/>
                <a:gd name="connsiteY7" fmla="*/ 2032516 h 2141292"/>
                <a:gd name="connsiteX8" fmla="*/ 2750 w 5290885"/>
                <a:gd name="connsiteY8" fmla="*/ 1998893 h 2141292"/>
                <a:gd name="connsiteX9" fmla="*/ 27420 w 5290885"/>
                <a:gd name="connsiteY9" fmla="*/ 1928979 h 2141292"/>
                <a:gd name="connsiteX10" fmla="*/ 1677150 w 5290885"/>
                <a:gd name="connsiteY10" fmla="*/ 2023657 h 2141292"/>
                <a:gd name="connsiteX11" fmla="*/ 1810596 w 5290885"/>
                <a:gd name="connsiteY11" fmla="*/ 1947457 h 2141292"/>
                <a:gd name="connsiteX12" fmla="*/ 2745665 w 5290885"/>
                <a:gd name="connsiteY12" fmla="*/ 31504 h 2141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90885" h="2141292">
                  <a:moveTo>
                    <a:pt x="2745665" y="31504"/>
                  </a:moveTo>
                  <a:cubicBezTo>
                    <a:pt x="2757856" y="5881"/>
                    <a:pt x="2771954" y="-786"/>
                    <a:pt x="2800148" y="71"/>
                  </a:cubicBezTo>
                  <a:cubicBezTo>
                    <a:pt x="3102948" y="8834"/>
                    <a:pt x="5186922" y="60650"/>
                    <a:pt x="5265122" y="106751"/>
                  </a:cubicBezTo>
                  <a:cubicBezTo>
                    <a:pt x="5288268" y="120372"/>
                    <a:pt x="5298841" y="126087"/>
                    <a:pt x="5284077" y="154567"/>
                  </a:cubicBezTo>
                  <a:cubicBezTo>
                    <a:pt x="5027188" y="651677"/>
                    <a:pt x="4346056" y="1973270"/>
                    <a:pt x="4335959" y="1987272"/>
                  </a:cubicBezTo>
                  <a:cubicBezTo>
                    <a:pt x="4296335" y="2042041"/>
                    <a:pt x="4246233" y="2061948"/>
                    <a:pt x="4174986" y="2063472"/>
                  </a:cubicBezTo>
                  <a:cubicBezTo>
                    <a:pt x="3778746" y="2071759"/>
                    <a:pt x="2050340" y="2140720"/>
                    <a:pt x="1803166" y="2141292"/>
                  </a:cubicBezTo>
                  <a:cubicBezTo>
                    <a:pt x="1629239" y="2141672"/>
                    <a:pt x="327838" y="2050709"/>
                    <a:pt x="28849" y="2032516"/>
                  </a:cubicBezTo>
                  <a:cubicBezTo>
                    <a:pt x="3227" y="2030992"/>
                    <a:pt x="-1726" y="2017466"/>
                    <a:pt x="2750" y="1998893"/>
                  </a:cubicBezTo>
                  <a:cubicBezTo>
                    <a:pt x="8465" y="1974794"/>
                    <a:pt x="-18490" y="1937552"/>
                    <a:pt x="27420" y="1928979"/>
                  </a:cubicBezTo>
                  <a:cubicBezTo>
                    <a:pt x="44184" y="1925836"/>
                    <a:pt x="1553992" y="2014418"/>
                    <a:pt x="1677150" y="2023657"/>
                  </a:cubicBezTo>
                  <a:cubicBezTo>
                    <a:pt x="1766495" y="2030325"/>
                    <a:pt x="1775448" y="2028801"/>
                    <a:pt x="1810596" y="1947457"/>
                  </a:cubicBezTo>
                  <a:cubicBezTo>
                    <a:pt x="1823835" y="1916882"/>
                    <a:pt x="2600218" y="337923"/>
                    <a:pt x="2745665" y="31504"/>
                  </a:cubicBezTo>
                  <a:close/>
                </a:path>
              </a:pathLst>
            </a:custGeom>
            <a:solidFill>
              <a:srgbClr val="97979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CD04C92B-B6B6-42DB-A448-165B2EF9BDDA}"/>
                </a:ext>
              </a:extLst>
            </p:cNvPr>
            <p:cNvSpPr/>
            <p:nvPr/>
          </p:nvSpPr>
          <p:spPr>
            <a:xfrm>
              <a:off x="4431777" y="2463473"/>
              <a:ext cx="1508110" cy="3275234"/>
            </a:xfrm>
            <a:custGeom>
              <a:avLst/>
              <a:gdLst>
                <a:gd name="connsiteX0" fmla="*/ 413209 w 1508110"/>
                <a:gd name="connsiteY0" fmla="*/ 3164278 h 3275234"/>
                <a:gd name="connsiteX1" fmla="*/ 203754 w 1508110"/>
                <a:gd name="connsiteY1" fmla="*/ 2797661 h 3275234"/>
                <a:gd name="connsiteX2" fmla="*/ 183085 w 1508110"/>
                <a:gd name="connsiteY2" fmla="*/ 2319887 h 3275234"/>
                <a:gd name="connsiteX3" fmla="*/ 123934 w 1508110"/>
                <a:gd name="connsiteY3" fmla="*/ 1985655 h 3275234"/>
                <a:gd name="connsiteX4" fmla="*/ 50306 w 1508110"/>
                <a:gd name="connsiteY4" fmla="*/ 1505690 h 3275234"/>
                <a:gd name="connsiteX5" fmla="*/ 6396 w 1508110"/>
                <a:gd name="connsiteY5" fmla="*/ 1059824 h 3275234"/>
                <a:gd name="connsiteX6" fmla="*/ 11920 w 1508110"/>
                <a:gd name="connsiteY6" fmla="*/ 638057 h 3275234"/>
                <a:gd name="connsiteX7" fmla="*/ 174607 w 1508110"/>
                <a:gd name="connsiteY7" fmla="*/ 180762 h 3275234"/>
                <a:gd name="connsiteX8" fmla="*/ 612853 w 1508110"/>
                <a:gd name="connsiteY8" fmla="*/ 12265 h 3275234"/>
                <a:gd name="connsiteX9" fmla="*/ 715627 w 1508110"/>
                <a:gd name="connsiteY9" fmla="*/ 63510 h 3275234"/>
                <a:gd name="connsiteX10" fmla="*/ 932226 w 1508110"/>
                <a:gd name="connsiteY10" fmla="*/ 457368 h 3275234"/>
                <a:gd name="connsiteX11" fmla="*/ 998234 w 1508110"/>
                <a:gd name="connsiteY11" fmla="*/ 956478 h 3275234"/>
                <a:gd name="connsiteX12" fmla="*/ 1043573 w 1508110"/>
                <a:gd name="connsiteY12" fmla="*/ 1610084 h 3275234"/>
                <a:gd name="connsiteX13" fmla="*/ 1082721 w 1508110"/>
                <a:gd name="connsiteY13" fmla="*/ 2197586 h 3275234"/>
                <a:gd name="connsiteX14" fmla="*/ 1335038 w 1508110"/>
                <a:gd name="connsiteY14" fmla="*/ 2527532 h 3275234"/>
                <a:gd name="connsiteX15" fmla="*/ 1458959 w 1508110"/>
                <a:gd name="connsiteY15" fmla="*/ 2587825 h 3275234"/>
                <a:gd name="connsiteX16" fmla="*/ 1506679 w 1508110"/>
                <a:gd name="connsiteY16" fmla="*/ 2672217 h 3275234"/>
                <a:gd name="connsiteX17" fmla="*/ 1359708 w 1508110"/>
                <a:gd name="connsiteY17" fmla="*/ 2751560 h 3275234"/>
                <a:gd name="connsiteX18" fmla="*/ 1179209 w 1508110"/>
                <a:gd name="connsiteY18" fmla="*/ 2823950 h 3275234"/>
                <a:gd name="connsiteX19" fmla="*/ 910128 w 1508110"/>
                <a:gd name="connsiteY19" fmla="*/ 3123606 h 3275234"/>
                <a:gd name="connsiteX20" fmla="*/ 860503 w 1508110"/>
                <a:gd name="connsiteY20" fmla="*/ 3211998 h 3275234"/>
                <a:gd name="connsiteX21" fmla="*/ 634093 w 1508110"/>
                <a:gd name="connsiteY21" fmla="*/ 3266005 h 3275234"/>
                <a:gd name="connsiteX22" fmla="*/ 413209 w 1508110"/>
                <a:gd name="connsiteY22" fmla="*/ 3164278 h 327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08110" h="3275234">
                  <a:moveTo>
                    <a:pt x="413209" y="3164278"/>
                  </a:moveTo>
                  <a:cubicBezTo>
                    <a:pt x="279954" y="3078267"/>
                    <a:pt x="214993" y="2953299"/>
                    <a:pt x="203754" y="2797661"/>
                  </a:cubicBezTo>
                  <a:cubicBezTo>
                    <a:pt x="192324" y="2638593"/>
                    <a:pt x="188133" y="2479240"/>
                    <a:pt x="183085" y="2319887"/>
                  </a:cubicBezTo>
                  <a:cubicBezTo>
                    <a:pt x="179465" y="2206634"/>
                    <a:pt x="145366" y="2096811"/>
                    <a:pt x="123934" y="1985655"/>
                  </a:cubicBezTo>
                  <a:cubicBezTo>
                    <a:pt x="93264" y="1826587"/>
                    <a:pt x="71261" y="1666281"/>
                    <a:pt x="50306" y="1505690"/>
                  </a:cubicBezTo>
                  <a:cubicBezTo>
                    <a:pt x="30970" y="1357386"/>
                    <a:pt x="14492" y="1208700"/>
                    <a:pt x="6396" y="1059824"/>
                  </a:cubicBezTo>
                  <a:cubicBezTo>
                    <a:pt x="-1224" y="919807"/>
                    <a:pt x="-4844" y="778361"/>
                    <a:pt x="11920" y="638057"/>
                  </a:cubicBezTo>
                  <a:cubicBezTo>
                    <a:pt x="20493" y="469370"/>
                    <a:pt x="70975" y="313350"/>
                    <a:pt x="174607" y="180762"/>
                  </a:cubicBezTo>
                  <a:cubicBezTo>
                    <a:pt x="284621" y="40078"/>
                    <a:pt x="428925" y="-30121"/>
                    <a:pt x="612853" y="12265"/>
                  </a:cubicBezTo>
                  <a:cubicBezTo>
                    <a:pt x="657620" y="8074"/>
                    <a:pt x="687148" y="36839"/>
                    <a:pt x="715627" y="63510"/>
                  </a:cubicBezTo>
                  <a:cubicBezTo>
                    <a:pt x="830404" y="171047"/>
                    <a:pt x="898412" y="305159"/>
                    <a:pt x="932226" y="457368"/>
                  </a:cubicBezTo>
                  <a:cubicBezTo>
                    <a:pt x="968707" y="621770"/>
                    <a:pt x="981946" y="789315"/>
                    <a:pt x="998234" y="956478"/>
                  </a:cubicBezTo>
                  <a:cubicBezTo>
                    <a:pt x="1019380" y="1173934"/>
                    <a:pt x="1031667" y="1392057"/>
                    <a:pt x="1043573" y="1610084"/>
                  </a:cubicBezTo>
                  <a:cubicBezTo>
                    <a:pt x="1054336" y="1806108"/>
                    <a:pt x="1075387" y="2001561"/>
                    <a:pt x="1082721" y="2197586"/>
                  </a:cubicBezTo>
                  <a:cubicBezTo>
                    <a:pt x="1089293" y="2371608"/>
                    <a:pt x="1194259" y="2461428"/>
                    <a:pt x="1335038" y="2527532"/>
                  </a:cubicBezTo>
                  <a:cubicBezTo>
                    <a:pt x="1376662" y="2547058"/>
                    <a:pt x="1418953" y="2565251"/>
                    <a:pt x="1458959" y="2587825"/>
                  </a:cubicBezTo>
                  <a:cubicBezTo>
                    <a:pt x="1491153" y="2606018"/>
                    <a:pt x="1514203" y="2630878"/>
                    <a:pt x="1506679" y="2672217"/>
                  </a:cubicBezTo>
                  <a:cubicBezTo>
                    <a:pt x="1471532" y="2724033"/>
                    <a:pt x="1413048" y="2734034"/>
                    <a:pt x="1359708" y="2751560"/>
                  </a:cubicBezTo>
                  <a:cubicBezTo>
                    <a:pt x="1297891" y="2771943"/>
                    <a:pt x="1236931" y="2794137"/>
                    <a:pt x="1179209" y="2823950"/>
                  </a:cubicBezTo>
                  <a:cubicBezTo>
                    <a:pt x="1051860" y="2889672"/>
                    <a:pt x="958229" y="2985684"/>
                    <a:pt x="910128" y="3123606"/>
                  </a:cubicBezTo>
                  <a:cubicBezTo>
                    <a:pt x="899174" y="3155134"/>
                    <a:pt x="895745" y="3193139"/>
                    <a:pt x="860503" y="3211998"/>
                  </a:cubicBezTo>
                  <a:cubicBezTo>
                    <a:pt x="797447" y="3281817"/>
                    <a:pt x="717247" y="3283341"/>
                    <a:pt x="634093" y="3266005"/>
                  </a:cubicBezTo>
                  <a:cubicBezTo>
                    <a:pt x="553131" y="3248955"/>
                    <a:pt x="479503" y="3214189"/>
                    <a:pt x="413209" y="316427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F8DD0BDA-B906-407E-9958-B10AD63E26B3}"/>
                </a:ext>
              </a:extLst>
            </p:cNvPr>
            <p:cNvSpPr/>
            <p:nvPr/>
          </p:nvSpPr>
          <p:spPr>
            <a:xfrm>
              <a:off x="5217230" y="933367"/>
              <a:ext cx="2014405" cy="2274458"/>
            </a:xfrm>
            <a:custGeom>
              <a:avLst/>
              <a:gdLst>
                <a:gd name="connsiteX0" fmla="*/ 104482 w 2014405"/>
                <a:gd name="connsiteY0" fmla="*/ 1488935 h 2274458"/>
                <a:gd name="connsiteX1" fmla="*/ 146011 w 2014405"/>
                <a:gd name="connsiteY1" fmla="*/ 1426737 h 2274458"/>
                <a:gd name="connsiteX2" fmla="*/ 240975 w 2014405"/>
                <a:gd name="connsiteY2" fmla="*/ 1083932 h 2274458"/>
                <a:gd name="connsiteX3" fmla="*/ 244023 w 2014405"/>
                <a:gd name="connsiteY3" fmla="*/ 960488 h 2274458"/>
                <a:gd name="connsiteX4" fmla="*/ 539965 w 2014405"/>
                <a:gd name="connsiteY4" fmla="*/ 232683 h 2274458"/>
                <a:gd name="connsiteX5" fmla="*/ 1062601 w 2014405"/>
                <a:gd name="connsiteY5" fmla="*/ 2654 h 2274458"/>
                <a:gd name="connsiteX6" fmla="*/ 1255293 w 2014405"/>
                <a:gd name="connsiteY6" fmla="*/ 43992 h 2274458"/>
                <a:gd name="connsiteX7" fmla="*/ 1501894 w 2014405"/>
                <a:gd name="connsiteY7" fmla="*/ 141528 h 2274458"/>
                <a:gd name="connsiteX8" fmla="*/ 1917280 w 2014405"/>
                <a:gd name="connsiteY8" fmla="*/ 552627 h 2274458"/>
                <a:gd name="connsiteX9" fmla="*/ 2007672 w 2014405"/>
                <a:gd name="connsiteY9" fmla="*/ 916578 h 2274458"/>
                <a:gd name="connsiteX10" fmla="*/ 1968048 w 2014405"/>
                <a:gd name="connsiteY10" fmla="*/ 1302435 h 2274458"/>
                <a:gd name="connsiteX11" fmla="*/ 1866130 w 2014405"/>
                <a:gd name="connsiteY11" fmla="*/ 1570850 h 2274458"/>
                <a:gd name="connsiteX12" fmla="*/ 1847080 w 2014405"/>
                <a:gd name="connsiteY12" fmla="*/ 1475600 h 2274458"/>
                <a:gd name="connsiteX13" fmla="*/ 1862035 w 2014405"/>
                <a:gd name="connsiteY13" fmla="*/ 965155 h 2274458"/>
                <a:gd name="connsiteX14" fmla="*/ 1640007 w 2014405"/>
                <a:gd name="connsiteY14" fmla="*/ 426421 h 2274458"/>
                <a:gd name="connsiteX15" fmla="*/ 1579523 w 2014405"/>
                <a:gd name="connsiteY15" fmla="*/ 399084 h 2274458"/>
                <a:gd name="connsiteX16" fmla="*/ 1445411 w 2014405"/>
                <a:gd name="connsiteY16" fmla="*/ 451091 h 2274458"/>
                <a:gd name="connsiteX17" fmla="*/ 1307108 w 2014405"/>
                <a:gd name="connsiteY17" fmla="*/ 732745 h 2274458"/>
                <a:gd name="connsiteX18" fmla="*/ 1112322 w 2014405"/>
                <a:gd name="connsiteY18" fmla="*/ 1079741 h 2274458"/>
                <a:gd name="connsiteX19" fmla="*/ 946396 w 2014405"/>
                <a:gd name="connsiteY19" fmla="*/ 1322533 h 2274458"/>
                <a:gd name="connsiteX20" fmla="*/ 878483 w 2014405"/>
                <a:gd name="connsiteY20" fmla="*/ 1750587 h 2274458"/>
                <a:gd name="connsiteX21" fmla="*/ 903153 w 2014405"/>
                <a:gd name="connsiteY21" fmla="*/ 1886318 h 2274458"/>
                <a:gd name="connsiteX22" fmla="*/ 858481 w 2014405"/>
                <a:gd name="connsiteY22" fmla="*/ 2024716 h 2274458"/>
                <a:gd name="connsiteX23" fmla="*/ 772375 w 2014405"/>
                <a:gd name="connsiteY23" fmla="*/ 2190261 h 2274458"/>
                <a:gd name="connsiteX24" fmla="*/ 733417 w 2014405"/>
                <a:gd name="connsiteY24" fmla="*/ 2271509 h 2274458"/>
                <a:gd name="connsiteX25" fmla="*/ 654551 w 2014405"/>
                <a:gd name="connsiteY25" fmla="*/ 2229599 h 2274458"/>
                <a:gd name="connsiteX26" fmla="*/ 471956 w 2014405"/>
                <a:gd name="connsiteY26" fmla="*/ 2198547 h 2274458"/>
                <a:gd name="connsiteX27" fmla="*/ 438809 w 2014405"/>
                <a:gd name="connsiteY27" fmla="*/ 2217026 h 2274458"/>
                <a:gd name="connsiteX28" fmla="*/ 330605 w 2014405"/>
                <a:gd name="connsiteY28" fmla="*/ 2153208 h 2274458"/>
                <a:gd name="connsiteX29" fmla="*/ 323176 w 2014405"/>
                <a:gd name="connsiteY29" fmla="*/ 1982806 h 2274458"/>
                <a:gd name="connsiteX30" fmla="*/ 141629 w 2014405"/>
                <a:gd name="connsiteY30" fmla="*/ 1704200 h 2274458"/>
                <a:gd name="connsiteX31" fmla="*/ 51808 w 2014405"/>
                <a:gd name="connsiteY31" fmla="*/ 1650955 h 2274458"/>
                <a:gd name="connsiteX32" fmla="*/ 53428 w 2014405"/>
                <a:gd name="connsiteY32" fmla="*/ 1513033 h 2274458"/>
                <a:gd name="connsiteX33" fmla="*/ 104482 w 2014405"/>
                <a:gd name="connsiteY33" fmla="*/ 1488935 h 227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014405" h="2274458">
                  <a:moveTo>
                    <a:pt x="104482" y="1488935"/>
                  </a:moveTo>
                  <a:cubicBezTo>
                    <a:pt x="126008" y="1473314"/>
                    <a:pt x="140391" y="1450930"/>
                    <a:pt x="146011" y="1426737"/>
                  </a:cubicBezTo>
                  <a:cubicBezTo>
                    <a:pt x="172966" y="1311103"/>
                    <a:pt x="220210" y="1201185"/>
                    <a:pt x="240975" y="1083932"/>
                  </a:cubicBezTo>
                  <a:cubicBezTo>
                    <a:pt x="248214" y="1042784"/>
                    <a:pt x="243451" y="1001636"/>
                    <a:pt x="244023" y="960488"/>
                  </a:cubicBezTo>
                  <a:cubicBezTo>
                    <a:pt x="247738" y="679405"/>
                    <a:pt x="331843" y="429469"/>
                    <a:pt x="539965" y="232683"/>
                  </a:cubicBezTo>
                  <a:cubicBezTo>
                    <a:pt x="685792" y="94856"/>
                    <a:pt x="867625" y="30943"/>
                    <a:pt x="1062601" y="2654"/>
                  </a:cubicBezTo>
                  <a:cubicBezTo>
                    <a:pt x="1130134" y="-7157"/>
                    <a:pt x="1197476" y="11036"/>
                    <a:pt x="1255293" y="43992"/>
                  </a:cubicBezTo>
                  <a:cubicBezTo>
                    <a:pt x="1333492" y="88569"/>
                    <a:pt x="1415789" y="121431"/>
                    <a:pt x="1501894" y="141528"/>
                  </a:cubicBezTo>
                  <a:cubicBezTo>
                    <a:pt x="1725923" y="193821"/>
                    <a:pt x="1846414" y="348316"/>
                    <a:pt x="1917280" y="552627"/>
                  </a:cubicBezTo>
                  <a:cubicBezTo>
                    <a:pt x="1958333" y="671023"/>
                    <a:pt x="1985669" y="793324"/>
                    <a:pt x="2007672" y="916578"/>
                  </a:cubicBezTo>
                  <a:cubicBezTo>
                    <a:pt x="2031389" y="1048880"/>
                    <a:pt x="1986241" y="1174324"/>
                    <a:pt x="1968048" y="1302435"/>
                  </a:cubicBezTo>
                  <a:cubicBezTo>
                    <a:pt x="1957189" y="1379016"/>
                    <a:pt x="1913755" y="1485125"/>
                    <a:pt x="1866130" y="1570850"/>
                  </a:cubicBezTo>
                  <a:cubicBezTo>
                    <a:pt x="1856605" y="1542275"/>
                    <a:pt x="1845080" y="1495983"/>
                    <a:pt x="1847080" y="1475600"/>
                  </a:cubicBezTo>
                  <a:cubicBezTo>
                    <a:pt x="1856605" y="1380350"/>
                    <a:pt x="1838699" y="1087932"/>
                    <a:pt x="1862035" y="965155"/>
                  </a:cubicBezTo>
                  <a:cubicBezTo>
                    <a:pt x="1903469" y="747985"/>
                    <a:pt x="1836794" y="546055"/>
                    <a:pt x="1640007" y="426421"/>
                  </a:cubicBezTo>
                  <a:cubicBezTo>
                    <a:pt x="1620862" y="414801"/>
                    <a:pt x="1601145" y="404895"/>
                    <a:pt x="1579523" y="399084"/>
                  </a:cubicBezTo>
                  <a:cubicBezTo>
                    <a:pt x="1518087" y="382797"/>
                    <a:pt x="1479702" y="397179"/>
                    <a:pt x="1445411" y="451091"/>
                  </a:cubicBezTo>
                  <a:cubicBezTo>
                    <a:pt x="1388928" y="539769"/>
                    <a:pt x="1351304" y="637971"/>
                    <a:pt x="1307108" y="732745"/>
                  </a:cubicBezTo>
                  <a:cubicBezTo>
                    <a:pt x="1250815" y="853427"/>
                    <a:pt x="1203857" y="979252"/>
                    <a:pt x="1112322" y="1079741"/>
                  </a:cubicBezTo>
                  <a:cubicBezTo>
                    <a:pt x="1045552" y="1153083"/>
                    <a:pt x="994212" y="1236046"/>
                    <a:pt x="946396" y="1322533"/>
                  </a:cubicBezTo>
                  <a:cubicBezTo>
                    <a:pt x="871625" y="1457788"/>
                    <a:pt x="853337" y="1600282"/>
                    <a:pt x="878483" y="1750587"/>
                  </a:cubicBezTo>
                  <a:cubicBezTo>
                    <a:pt x="882674" y="1796592"/>
                    <a:pt x="894771" y="1841169"/>
                    <a:pt x="903153" y="1886318"/>
                  </a:cubicBezTo>
                  <a:cubicBezTo>
                    <a:pt x="913345" y="1940801"/>
                    <a:pt x="898486" y="1987188"/>
                    <a:pt x="858481" y="2024716"/>
                  </a:cubicBezTo>
                  <a:cubicBezTo>
                    <a:pt x="810189" y="2069960"/>
                    <a:pt x="783519" y="2125491"/>
                    <a:pt x="772375" y="2190261"/>
                  </a:cubicBezTo>
                  <a:cubicBezTo>
                    <a:pt x="767136" y="2220550"/>
                    <a:pt x="769041" y="2258841"/>
                    <a:pt x="733417" y="2271509"/>
                  </a:cubicBezTo>
                  <a:cubicBezTo>
                    <a:pt x="696365" y="2284653"/>
                    <a:pt x="676744" y="2250840"/>
                    <a:pt x="654551" y="2229599"/>
                  </a:cubicBezTo>
                  <a:cubicBezTo>
                    <a:pt x="588066" y="2166162"/>
                    <a:pt x="545965" y="2158447"/>
                    <a:pt x="471956" y="2198547"/>
                  </a:cubicBezTo>
                  <a:cubicBezTo>
                    <a:pt x="461288" y="2205405"/>
                    <a:pt x="450239" y="2211597"/>
                    <a:pt x="438809" y="2217026"/>
                  </a:cubicBezTo>
                  <a:cubicBezTo>
                    <a:pt x="373277" y="2248268"/>
                    <a:pt x="336130" y="2226837"/>
                    <a:pt x="330605" y="2153208"/>
                  </a:cubicBezTo>
                  <a:cubicBezTo>
                    <a:pt x="326319" y="2096535"/>
                    <a:pt x="327557" y="2039670"/>
                    <a:pt x="323176" y="1982806"/>
                  </a:cubicBezTo>
                  <a:cubicBezTo>
                    <a:pt x="313270" y="1854981"/>
                    <a:pt x="243642" y="1769922"/>
                    <a:pt x="141629" y="1704200"/>
                  </a:cubicBezTo>
                  <a:cubicBezTo>
                    <a:pt x="112388" y="1685340"/>
                    <a:pt x="80288" y="1670862"/>
                    <a:pt x="51808" y="1650955"/>
                  </a:cubicBezTo>
                  <a:cubicBezTo>
                    <a:pt x="-18010" y="1602092"/>
                    <a:pt x="-17057" y="1560087"/>
                    <a:pt x="53428" y="1513033"/>
                  </a:cubicBezTo>
                  <a:cubicBezTo>
                    <a:pt x="69334" y="1502556"/>
                    <a:pt x="85908" y="1493793"/>
                    <a:pt x="104482" y="1488935"/>
                  </a:cubicBezTo>
                  <a:close/>
                </a:path>
              </a:pathLst>
            </a:custGeom>
            <a:solidFill>
              <a:srgbClr val="3435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A22EFFEC-C779-43C8-8124-55928097EA8E}"/>
                </a:ext>
              </a:extLst>
            </p:cNvPr>
            <p:cNvSpPr/>
            <p:nvPr/>
          </p:nvSpPr>
          <p:spPr>
            <a:xfrm>
              <a:off x="5292279" y="5113115"/>
              <a:ext cx="2859214" cy="570796"/>
            </a:xfrm>
            <a:custGeom>
              <a:avLst/>
              <a:gdLst>
                <a:gd name="connsiteX0" fmla="*/ 638366 w 2859214"/>
                <a:gd name="connsiteY0" fmla="*/ 27718 h 570796"/>
                <a:gd name="connsiteX1" fmla="*/ 952786 w 2859214"/>
                <a:gd name="connsiteY1" fmla="*/ 58198 h 570796"/>
                <a:gd name="connsiteX2" fmla="*/ 1895761 w 2859214"/>
                <a:gd name="connsiteY2" fmla="*/ 10573 h 570796"/>
                <a:gd name="connsiteX3" fmla="*/ 2191226 w 2859214"/>
                <a:gd name="connsiteY3" fmla="*/ 667 h 570796"/>
                <a:gd name="connsiteX4" fmla="*/ 2777300 w 2859214"/>
                <a:gd name="connsiteY4" fmla="*/ 0 h 570796"/>
                <a:gd name="connsiteX5" fmla="*/ 2859215 w 2859214"/>
                <a:gd name="connsiteY5" fmla="*/ 28670 h 570796"/>
                <a:gd name="connsiteX6" fmla="*/ 2619470 w 2859214"/>
                <a:gd name="connsiteY6" fmla="*/ 525875 h 570796"/>
                <a:gd name="connsiteX7" fmla="*/ 2143411 w 2859214"/>
                <a:gd name="connsiteY7" fmla="*/ 515493 h 570796"/>
                <a:gd name="connsiteX8" fmla="*/ 2025015 w 2859214"/>
                <a:gd name="connsiteY8" fmla="*/ 455867 h 570796"/>
                <a:gd name="connsiteX9" fmla="*/ 1876806 w 2859214"/>
                <a:gd name="connsiteY9" fmla="*/ 424815 h 570796"/>
                <a:gd name="connsiteX10" fmla="*/ 0 w 2859214"/>
                <a:gd name="connsiteY10" fmla="*/ 562261 h 570796"/>
                <a:gd name="connsiteX11" fmla="*/ 39814 w 2859214"/>
                <a:gd name="connsiteY11" fmla="*/ 465772 h 570796"/>
                <a:gd name="connsiteX12" fmla="*/ 292132 w 2859214"/>
                <a:gd name="connsiteY12" fmla="*/ 174117 h 570796"/>
                <a:gd name="connsiteX13" fmla="*/ 578168 w 2859214"/>
                <a:gd name="connsiteY13" fmla="*/ 61817 h 570796"/>
                <a:gd name="connsiteX14" fmla="*/ 638366 w 2859214"/>
                <a:gd name="connsiteY14" fmla="*/ 27718 h 570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9214" h="570796">
                  <a:moveTo>
                    <a:pt x="638366" y="27718"/>
                  </a:moveTo>
                  <a:cubicBezTo>
                    <a:pt x="733711" y="30004"/>
                    <a:pt x="858774" y="51340"/>
                    <a:pt x="952786" y="58198"/>
                  </a:cubicBezTo>
                  <a:cubicBezTo>
                    <a:pt x="1093375" y="68389"/>
                    <a:pt x="1736789" y="26861"/>
                    <a:pt x="1895761" y="10573"/>
                  </a:cubicBezTo>
                  <a:cubicBezTo>
                    <a:pt x="1955864" y="4381"/>
                    <a:pt x="2180558" y="667"/>
                    <a:pt x="2191226" y="667"/>
                  </a:cubicBezTo>
                  <a:cubicBezTo>
                    <a:pt x="2315623" y="286"/>
                    <a:pt x="2706338" y="0"/>
                    <a:pt x="2777300" y="0"/>
                  </a:cubicBezTo>
                  <a:cubicBezTo>
                    <a:pt x="2807589" y="0"/>
                    <a:pt x="2837403" y="3429"/>
                    <a:pt x="2859215" y="28670"/>
                  </a:cubicBezTo>
                  <a:cubicBezTo>
                    <a:pt x="2784444" y="196882"/>
                    <a:pt x="2708053" y="364331"/>
                    <a:pt x="2619470" y="525875"/>
                  </a:cubicBezTo>
                  <a:cubicBezTo>
                    <a:pt x="2610326" y="532733"/>
                    <a:pt x="2266379" y="516064"/>
                    <a:pt x="2143411" y="515493"/>
                  </a:cubicBezTo>
                  <a:cubicBezTo>
                    <a:pt x="2072735" y="498634"/>
                    <a:pt x="2082165" y="503872"/>
                    <a:pt x="2025015" y="455867"/>
                  </a:cubicBezTo>
                  <a:cubicBezTo>
                    <a:pt x="1982248" y="419957"/>
                    <a:pt x="1929384" y="420434"/>
                    <a:pt x="1876806" y="424815"/>
                  </a:cubicBezTo>
                  <a:cubicBezTo>
                    <a:pt x="1400461" y="553593"/>
                    <a:pt x="53150" y="589502"/>
                    <a:pt x="0" y="562261"/>
                  </a:cubicBezTo>
                  <a:cubicBezTo>
                    <a:pt x="13335" y="530162"/>
                    <a:pt x="28289" y="498538"/>
                    <a:pt x="39814" y="465772"/>
                  </a:cubicBezTo>
                  <a:cubicBezTo>
                    <a:pt x="85535" y="335089"/>
                    <a:pt x="173069" y="241363"/>
                    <a:pt x="292132" y="174117"/>
                  </a:cubicBezTo>
                  <a:cubicBezTo>
                    <a:pt x="382238" y="123254"/>
                    <a:pt x="482441" y="98203"/>
                    <a:pt x="578168" y="61817"/>
                  </a:cubicBezTo>
                  <a:cubicBezTo>
                    <a:pt x="601218" y="52959"/>
                    <a:pt x="612648" y="28385"/>
                    <a:pt x="638366" y="27718"/>
                  </a:cubicBezTo>
                  <a:close/>
                </a:path>
              </a:pathLst>
            </a:custGeom>
            <a:solidFill>
              <a:srgbClr val="F19B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8E38D63C-E1E0-4FC8-846C-E0FAD5CA5722}"/>
                </a:ext>
              </a:extLst>
            </p:cNvPr>
            <p:cNvSpPr/>
            <p:nvPr/>
          </p:nvSpPr>
          <p:spPr>
            <a:xfrm>
              <a:off x="6404911" y="2410491"/>
              <a:ext cx="887904" cy="2751296"/>
            </a:xfrm>
            <a:custGeom>
              <a:avLst/>
              <a:gdLst>
                <a:gd name="connsiteX0" fmla="*/ 887904 w 887904"/>
                <a:gd name="connsiteY0" fmla="*/ 2703671 h 2751296"/>
                <a:gd name="connsiteX1" fmla="*/ 154479 w 887904"/>
                <a:gd name="connsiteY1" fmla="*/ 2751296 h 2751296"/>
                <a:gd name="connsiteX2" fmla="*/ 142668 w 887904"/>
                <a:gd name="connsiteY2" fmla="*/ 1965960 h 2751296"/>
                <a:gd name="connsiteX3" fmla="*/ 91328 w 887904"/>
                <a:gd name="connsiteY3" fmla="*/ 1476470 h 2751296"/>
                <a:gd name="connsiteX4" fmla="*/ 78184 w 887904"/>
                <a:gd name="connsiteY4" fmla="*/ 1258824 h 2751296"/>
                <a:gd name="connsiteX5" fmla="*/ 27320 w 887904"/>
                <a:gd name="connsiteY5" fmla="*/ 1019365 h 2751296"/>
                <a:gd name="connsiteX6" fmla="*/ 11604 w 887904"/>
                <a:gd name="connsiteY6" fmla="*/ 779621 h 2751296"/>
                <a:gd name="connsiteX7" fmla="*/ 164004 w 887904"/>
                <a:gd name="connsiteY7" fmla="*/ 493871 h 2751296"/>
                <a:gd name="connsiteX8" fmla="*/ 287829 w 887904"/>
                <a:gd name="connsiteY8" fmla="*/ 503396 h 2751296"/>
                <a:gd name="connsiteX9" fmla="*/ 221154 w 887904"/>
                <a:gd name="connsiteY9" fmla="*/ 760571 h 2751296"/>
                <a:gd name="connsiteX10" fmla="*/ 442515 w 887904"/>
                <a:gd name="connsiteY10" fmla="*/ 579310 h 2751296"/>
                <a:gd name="connsiteX11" fmla="*/ 549290 w 887904"/>
                <a:gd name="connsiteY11" fmla="*/ 325279 h 2751296"/>
                <a:gd name="connsiteX12" fmla="*/ 571484 w 887904"/>
                <a:gd name="connsiteY12" fmla="*/ 141637 h 2751296"/>
                <a:gd name="connsiteX13" fmla="*/ 657399 w 887904"/>
                <a:gd name="connsiteY13" fmla="*/ 0 h 2751296"/>
                <a:gd name="connsiteX14" fmla="*/ 663590 w 887904"/>
                <a:gd name="connsiteY14" fmla="*/ 351282 h 2751296"/>
                <a:gd name="connsiteX15" fmla="*/ 602059 w 887904"/>
                <a:gd name="connsiteY15" fmla="*/ 674751 h 2751296"/>
                <a:gd name="connsiteX16" fmla="*/ 430609 w 887904"/>
                <a:gd name="connsiteY16" fmla="*/ 1055751 h 2751296"/>
                <a:gd name="connsiteX17" fmla="*/ 439276 w 887904"/>
                <a:gd name="connsiteY17" fmla="*/ 1292352 h 2751296"/>
                <a:gd name="connsiteX18" fmla="*/ 614917 w 887904"/>
                <a:gd name="connsiteY18" fmla="*/ 2007775 h 2751296"/>
                <a:gd name="connsiteX19" fmla="*/ 887904 w 887904"/>
                <a:gd name="connsiteY19" fmla="*/ 2703671 h 27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7904" h="2751296">
                  <a:moveTo>
                    <a:pt x="887904" y="2703671"/>
                  </a:moveTo>
                  <a:cubicBezTo>
                    <a:pt x="811704" y="2713196"/>
                    <a:pt x="190483" y="2748343"/>
                    <a:pt x="154479" y="2751296"/>
                  </a:cubicBezTo>
                  <a:cubicBezTo>
                    <a:pt x="136668" y="2480500"/>
                    <a:pt x="152860" y="2236756"/>
                    <a:pt x="142668" y="1965960"/>
                  </a:cubicBezTo>
                  <a:cubicBezTo>
                    <a:pt x="136477" y="1802035"/>
                    <a:pt x="120284" y="1638586"/>
                    <a:pt x="91328" y="1476470"/>
                  </a:cubicBezTo>
                  <a:cubicBezTo>
                    <a:pt x="78565" y="1405128"/>
                    <a:pt x="92948" y="1330833"/>
                    <a:pt x="78184" y="1258824"/>
                  </a:cubicBezTo>
                  <a:cubicBezTo>
                    <a:pt x="61896" y="1178814"/>
                    <a:pt x="65135" y="1094708"/>
                    <a:pt x="27320" y="1019365"/>
                  </a:cubicBezTo>
                  <a:cubicBezTo>
                    <a:pt x="20939" y="1006697"/>
                    <a:pt x="-19447" y="844677"/>
                    <a:pt x="11604" y="779621"/>
                  </a:cubicBezTo>
                  <a:cubicBezTo>
                    <a:pt x="51704" y="695420"/>
                    <a:pt x="117808" y="574738"/>
                    <a:pt x="164004" y="493871"/>
                  </a:cubicBezTo>
                  <a:cubicBezTo>
                    <a:pt x="211629" y="493871"/>
                    <a:pt x="249729" y="503396"/>
                    <a:pt x="287829" y="503396"/>
                  </a:cubicBezTo>
                  <a:cubicBezTo>
                    <a:pt x="297354" y="560546"/>
                    <a:pt x="240204" y="696944"/>
                    <a:pt x="221154" y="760571"/>
                  </a:cubicBezTo>
                  <a:cubicBezTo>
                    <a:pt x="295354" y="699326"/>
                    <a:pt x="381936" y="642652"/>
                    <a:pt x="442515" y="579310"/>
                  </a:cubicBezTo>
                  <a:cubicBezTo>
                    <a:pt x="508333" y="510540"/>
                    <a:pt x="537861" y="419195"/>
                    <a:pt x="549290" y="325279"/>
                  </a:cubicBezTo>
                  <a:cubicBezTo>
                    <a:pt x="556720" y="264128"/>
                    <a:pt x="563387" y="202787"/>
                    <a:pt x="571484" y="141637"/>
                  </a:cubicBezTo>
                  <a:cubicBezTo>
                    <a:pt x="611679" y="65151"/>
                    <a:pt x="630729" y="55626"/>
                    <a:pt x="657399" y="0"/>
                  </a:cubicBezTo>
                  <a:cubicBezTo>
                    <a:pt x="701309" y="116395"/>
                    <a:pt x="666543" y="234124"/>
                    <a:pt x="663590" y="351282"/>
                  </a:cubicBezTo>
                  <a:cubicBezTo>
                    <a:pt x="663019" y="375856"/>
                    <a:pt x="667400" y="588169"/>
                    <a:pt x="602059" y="674751"/>
                  </a:cubicBezTo>
                  <a:cubicBezTo>
                    <a:pt x="525383" y="776383"/>
                    <a:pt x="455374" y="929164"/>
                    <a:pt x="430609" y="1055751"/>
                  </a:cubicBezTo>
                  <a:cubicBezTo>
                    <a:pt x="414892" y="1135951"/>
                    <a:pt x="421655" y="1212818"/>
                    <a:pt x="439276" y="1292352"/>
                  </a:cubicBezTo>
                  <a:cubicBezTo>
                    <a:pt x="492331" y="1532191"/>
                    <a:pt x="543480" y="1772412"/>
                    <a:pt x="614917" y="2007775"/>
                  </a:cubicBezTo>
                  <a:cubicBezTo>
                    <a:pt x="669115" y="2186273"/>
                    <a:pt x="802179" y="2494121"/>
                    <a:pt x="887904" y="2703671"/>
                  </a:cubicBezTo>
                  <a:close/>
                </a:path>
              </a:pathLst>
            </a:custGeom>
            <a:solidFill>
              <a:srgbClr val="ED83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FE60BFE3-6BFA-43B2-9469-724EAD3309ED}"/>
                </a:ext>
              </a:extLst>
            </p:cNvPr>
            <p:cNvSpPr/>
            <p:nvPr/>
          </p:nvSpPr>
          <p:spPr>
            <a:xfrm>
              <a:off x="6070272" y="1310399"/>
              <a:ext cx="1034772" cy="1612099"/>
            </a:xfrm>
            <a:custGeom>
              <a:avLst/>
              <a:gdLst>
                <a:gd name="connsiteX0" fmla="*/ 992133 w 1034772"/>
                <a:gd name="connsiteY0" fmla="*/ 1100092 h 1612099"/>
                <a:gd name="connsiteX1" fmla="*/ 916790 w 1034772"/>
                <a:gd name="connsiteY1" fmla="*/ 1241157 h 1612099"/>
                <a:gd name="connsiteX2" fmla="*/ 762485 w 1034772"/>
                <a:gd name="connsiteY2" fmla="*/ 1549386 h 1612099"/>
                <a:gd name="connsiteX3" fmla="*/ 648567 w 1034772"/>
                <a:gd name="connsiteY3" fmla="*/ 1612061 h 1612099"/>
                <a:gd name="connsiteX4" fmla="*/ 508073 w 1034772"/>
                <a:gd name="connsiteY4" fmla="*/ 1593868 h 1612099"/>
                <a:gd name="connsiteX5" fmla="*/ 13916 w 1034772"/>
                <a:gd name="connsiteY5" fmla="*/ 1374698 h 1612099"/>
                <a:gd name="connsiteX6" fmla="*/ 39728 w 1034772"/>
                <a:gd name="connsiteY6" fmla="*/ 1033893 h 1612099"/>
                <a:gd name="connsiteX7" fmla="*/ 229467 w 1034772"/>
                <a:gd name="connsiteY7" fmla="*/ 717568 h 1612099"/>
                <a:gd name="connsiteX8" fmla="*/ 403583 w 1034772"/>
                <a:gd name="connsiteY8" fmla="*/ 436104 h 1612099"/>
                <a:gd name="connsiteX9" fmla="*/ 563698 w 1034772"/>
                <a:gd name="connsiteY9" fmla="*/ 96824 h 1612099"/>
                <a:gd name="connsiteX10" fmla="*/ 785726 w 1034772"/>
                <a:gd name="connsiteY10" fmla="*/ 33578 h 1612099"/>
                <a:gd name="connsiteX11" fmla="*/ 1024709 w 1034772"/>
                <a:gd name="connsiteY11" fmla="*/ 570311 h 1612099"/>
                <a:gd name="connsiteX12" fmla="*/ 992133 w 1034772"/>
                <a:gd name="connsiteY12" fmla="*/ 1100092 h 161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4772" h="1612099">
                  <a:moveTo>
                    <a:pt x="992133" y="1100092"/>
                  </a:moveTo>
                  <a:cubicBezTo>
                    <a:pt x="961558" y="1144193"/>
                    <a:pt x="940507" y="1193342"/>
                    <a:pt x="916790" y="1241157"/>
                  </a:cubicBezTo>
                  <a:cubicBezTo>
                    <a:pt x="858307" y="1340408"/>
                    <a:pt x="808967" y="1444135"/>
                    <a:pt x="762485" y="1549386"/>
                  </a:cubicBezTo>
                  <a:cubicBezTo>
                    <a:pt x="741149" y="1597678"/>
                    <a:pt x="695239" y="1610441"/>
                    <a:pt x="648567" y="1612061"/>
                  </a:cubicBezTo>
                  <a:cubicBezTo>
                    <a:pt x="628088" y="1612823"/>
                    <a:pt x="528837" y="1602345"/>
                    <a:pt x="508073" y="1593868"/>
                  </a:cubicBezTo>
                  <a:cubicBezTo>
                    <a:pt x="482831" y="1590248"/>
                    <a:pt x="19631" y="1380222"/>
                    <a:pt x="13916" y="1374698"/>
                  </a:cubicBezTo>
                  <a:cubicBezTo>
                    <a:pt x="-8087" y="1258778"/>
                    <a:pt x="-7135" y="1144288"/>
                    <a:pt x="39728" y="1033893"/>
                  </a:cubicBezTo>
                  <a:cubicBezTo>
                    <a:pt x="88211" y="919784"/>
                    <a:pt x="143932" y="809484"/>
                    <a:pt x="229467" y="717568"/>
                  </a:cubicBezTo>
                  <a:cubicBezTo>
                    <a:pt x="306143" y="635177"/>
                    <a:pt x="359482" y="538688"/>
                    <a:pt x="403583" y="436104"/>
                  </a:cubicBezTo>
                  <a:cubicBezTo>
                    <a:pt x="453018" y="321137"/>
                    <a:pt x="505406" y="207504"/>
                    <a:pt x="563698" y="96824"/>
                  </a:cubicBezTo>
                  <a:cubicBezTo>
                    <a:pt x="618086" y="-6237"/>
                    <a:pt x="685047" y="-26525"/>
                    <a:pt x="785726" y="33578"/>
                  </a:cubicBezTo>
                  <a:cubicBezTo>
                    <a:pt x="987180" y="153878"/>
                    <a:pt x="1064238" y="346950"/>
                    <a:pt x="1024709" y="570311"/>
                  </a:cubicBezTo>
                  <a:cubicBezTo>
                    <a:pt x="984418" y="765288"/>
                    <a:pt x="1089193" y="908163"/>
                    <a:pt x="992133" y="1100092"/>
                  </a:cubicBezTo>
                  <a:close/>
                </a:path>
              </a:pathLst>
            </a:custGeom>
            <a:solidFill>
              <a:srgbClr val="F5B39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98C2ECF4-6C12-48BE-A554-EA7D63F21388}"/>
                </a:ext>
              </a:extLst>
            </p:cNvPr>
            <p:cNvSpPr/>
            <p:nvPr/>
          </p:nvSpPr>
          <p:spPr>
            <a:xfrm>
              <a:off x="6122383" y="5627627"/>
              <a:ext cx="1789271" cy="200728"/>
            </a:xfrm>
            <a:custGeom>
              <a:avLst/>
              <a:gdLst>
                <a:gd name="connsiteX0" fmla="*/ 1789271 w 1789271"/>
                <a:gd name="connsiteY0" fmla="*/ 11268 h 200728"/>
                <a:gd name="connsiteX1" fmla="*/ 1715643 w 1789271"/>
                <a:gd name="connsiteY1" fmla="*/ 175383 h 200728"/>
                <a:gd name="connsiteX2" fmla="*/ 1670209 w 1789271"/>
                <a:gd name="connsiteY2" fmla="*/ 200434 h 200728"/>
                <a:gd name="connsiteX3" fmla="*/ 0 w 1789271"/>
                <a:gd name="connsiteY3" fmla="*/ 87753 h 200728"/>
                <a:gd name="connsiteX4" fmla="*/ 1284637 w 1789271"/>
                <a:gd name="connsiteY4" fmla="*/ 885 h 200728"/>
                <a:gd name="connsiteX5" fmla="*/ 1789271 w 1789271"/>
                <a:gd name="connsiteY5" fmla="*/ 11268 h 200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271" h="200728">
                  <a:moveTo>
                    <a:pt x="1789271" y="11268"/>
                  </a:moveTo>
                  <a:cubicBezTo>
                    <a:pt x="1764602" y="65941"/>
                    <a:pt x="1739456" y="120329"/>
                    <a:pt x="1715643" y="175383"/>
                  </a:cubicBezTo>
                  <a:cubicBezTo>
                    <a:pt x="1706403" y="196719"/>
                    <a:pt x="1691259" y="202149"/>
                    <a:pt x="1670209" y="200434"/>
                  </a:cubicBezTo>
                  <a:cubicBezTo>
                    <a:pt x="1544478" y="190433"/>
                    <a:pt x="53721" y="101088"/>
                    <a:pt x="0" y="87753"/>
                  </a:cubicBezTo>
                  <a:cubicBezTo>
                    <a:pt x="206692" y="77181"/>
                    <a:pt x="1179671" y="9839"/>
                    <a:pt x="1284637" y="885"/>
                  </a:cubicBezTo>
                  <a:cubicBezTo>
                    <a:pt x="1329404" y="-2925"/>
                    <a:pt x="1729931" y="6505"/>
                    <a:pt x="1789271" y="11268"/>
                  </a:cubicBezTo>
                  <a:close/>
                </a:path>
              </a:pathLst>
            </a:custGeom>
            <a:solidFill>
              <a:srgbClr val="6565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E3A9D570-C4FA-4BF7-9FDD-CFBA735C9DE3}"/>
                </a:ext>
              </a:extLst>
            </p:cNvPr>
            <p:cNvSpPr/>
            <p:nvPr/>
          </p:nvSpPr>
          <p:spPr>
            <a:xfrm>
              <a:off x="6812771" y="2818542"/>
              <a:ext cx="707479" cy="2298033"/>
            </a:xfrm>
            <a:custGeom>
              <a:avLst/>
              <a:gdLst>
                <a:gd name="connsiteX0" fmla="*/ 480044 w 707479"/>
                <a:gd name="connsiteY0" fmla="*/ 2295620 h 2298033"/>
                <a:gd name="connsiteX1" fmla="*/ 174863 w 707479"/>
                <a:gd name="connsiteY1" fmla="*/ 1536668 h 2298033"/>
                <a:gd name="connsiteX2" fmla="*/ 9413 w 707479"/>
                <a:gd name="connsiteY2" fmla="*/ 831723 h 2298033"/>
                <a:gd name="connsiteX3" fmla="*/ 47513 w 707479"/>
                <a:gd name="connsiteY3" fmla="*/ 516064 h 2298033"/>
                <a:gd name="connsiteX4" fmla="*/ 192579 w 707479"/>
                <a:gd name="connsiteY4" fmla="*/ 260985 h 2298033"/>
                <a:gd name="connsiteX5" fmla="*/ 251349 w 707479"/>
                <a:gd name="connsiteY5" fmla="*/ 78867 h 2298033"/>
                <a:gd name="connsiteX6" fmla="*/ 251444 w 707479"/>
                <a:gd name="connsiteY6" fmla="*/ 0 h 2298033"/>
                <a:gd name="connsiteX7" fmla="*/ 423656 w 707479"/>
                <a:gd name="connsiteY7" fmla="*/ 411956 h 2298033"/>
                <a:gd name="connsiteX8" fmla="*/ 425561 w 707479"/>
                <a:gd name="connsiteY8" fmla="*/ 920305 h 2298033"/>
                <a:gd name="connsiteX9" fmla="*/ 415655 w 707479"/>
                <a:gd name="connsiteY9" fmla="*/ 1399794 h 2298033"/>
                <a:gd name="connsiteX10" fmla="*/ 639111 w 707479"/>
                <a:gd name="connsiteY10" fmla="*/ 1915668 h 2298033"/>
                <a:gd name="connsiteX11" fmla="*/ 694166 w 707479"/>
                <a:gd name="connsiteY11" fmla="*/ 2118360 h 2298033"/>
                <a:gd name="connsiteX12" fmla="*/ 632444 w 707479"/>
                <a:gd name="connsiteY12" fmla="*/ 2295620 h 2298033"/>
                <a:gd name="connsiteX13" fmla="*/ 480044 w 707479"/>
                <a:gd name="connsiteY13" fmla="*/ 2295620 h 229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7479" h="2298033">
                  <a:moveTo>
                    <a:pt x="480044" y="2295620"/>
                  </a:moveTo>
                  <a:cubicBezTo>
                    <a:pt x="432038" y="2200180"/>
                    <a:pt x="228679" y="1723549"/>
                    <a:pt x="174863" y="1536668"/>
                  </a:cubicBezTo>
                  <a:cubicBezTo>
                    <a:pt x="107998" y="1304354"/>
                    <a:pt x="56182" y="1068610"/>
                    <a:pt x="9413" y="831723"/>
                  </a:cubicBezTo>
                  <a:cubicBezTo>
                    <a:pt x="-12018" y="723138"/>
                    <a:pt x="4175" y="616744"/>
                    <a:pt x="47513" y="516064"/>
                  </a:cubicBezTo>
                  <a:cubicBezTo>
                    <a:pt x="86280" y="426053"/>
                    <a:pt x="128667" y="337756"/>
                    <a:pt x="192579" y="260985"/>
                  </a:cubicBezTo>
                  <a:cubicBezTo>
                    <a:pt x="235442" y="209550"/>
                    <a:pt x="247538" y="144971"/>
                    <a:pt x="251349" y="78867"/>
                  </a:cubicBezTo>
                  <a:cubicBezTo>
                    <a:pt x="252587" y="57721"/>
                    <a:pt x="251444" y="47625"/>
                    <a:pt x="251444" y="0"/>
                  </a:cubicBezTo>
                  <a:cubicBezTo>
                    <a:pt x="365744" y="104775"/>
                    <a:pt x="412512" y="263176"/>
                    <a:pt x="423656" y="411956"/>
                  </a:cubicBezTo>
                  <a:cubicBezTo>
                    <a:pt x="436324" y="581311"/>
                    <a:pt x="422417" y="750856"/>
                    <a:pt x="425561" y="920305"/>
                  </a:cubicBezTo>
                  <a:cubicBezTo>
                    <a:pt x="428513" y="1080325"/>
                    <a:pt x="429276" y="1240155"/>
                    <a:pt x="415655" y="1399794"/>
                  </a:cubicBezTo>
                  <a:cubicBezTo>
                    <a:pt x="397557" y="1611630"/>
                    <a:pt x="487283" y="1779080"/>
                    <a:pt x="639111" y="1915668"/>
                  </a:cubicBezTo>
                  <a:cubicBezTo>
                    <a:pt x="705310" y="1975199"/>
                    <a:pt x="722932" y="2037207"/>
                    <a:pt x="694166" y="2118360"/>
                  </a:cubicBezTo>
                  <a:cubicBezTo>
                    <a:pt x="674640" y="2173510"/>
                    <a:pt x="649970" y="2239804"/>
                    <a:pt x="632444" y="2295620"/>
                  </a:cubicBezTo>
                  <a:cubicBezTo>
                    <a:pt x="594344" y="2295620"/>
                    <a:pt x="482806" y="2301049"/>
                    <a:pt x="480044" y="229562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F043F9FE-ABCC-455B-B871-099867B78358}"/>
                </a:ext>
              </a:extLst>
            </p:cNvPr>
            <p:cNvSpPr/>
            <p:nvPr/>
          </p:nvSpPr>
          <p:spPr>
            <a:xfrm>
              <a:off x="6721315" y="5523833"/>
              <a:ext cx="449770" cy="153204"/>
            </a:xfrm>
            <a:custGeom>
              <a:avLst/>
              <a:gdLst>
                <a:gd name="connsiteX0" fmla="*/ 330422 w 449770"/>
                <a:gd name="connsiteY0" fmla="*/ 141732 h 153204"/>
                <a:gd name="connsiteX1" fmla="*/ 81819 w 449770"/>
                <a:gd name="connsiteY1" fmla="*/ 152971 h 153204"/>
                <a:gd name="connsiteX2" fmla="*/ 0 w 449770"/>
                <a:gd name="connsiteY2" fmla="*/ 95155 h 153204"/>
                <a:gd name="connsiteX3" fmla="*/ 449770 w 449770"/>
                <a:gd name="connsiteY3" fmla="*/ 0 h 153204"/>
                <a:gd name="connsiteX4" fmla="*/ 330422 w 449770"/>
                <a:gd name="connsiteY4" fmla="*/ 141732 h 15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770" h="153204">
                  <a:moveTo>
                    <a:pt x="330422" y="141732"/>
                  </a:moveTo>
                  <a:cubicBezTo>
                    <a:pt x="247650" y="148304"/>
                    <a:pt x="164878" y="154496"/>
                    <a:pt x="81819" y="152971"/>
                  </a:cubicBezTo>
                  <a:cubicBezTo>
                    <a:pt x="58198" y="135922"/>
                    <a:pt x="19526" y="118110"/>
                    <a:pt x="0" y="95155"/>
                  </a:cubicBezTo>
                  <a:cubicBezTo>
                    <a:pt x="95250" y="66580"/>
                    <a:pt x="358711" y="21241"/>
                    <a:pt x="449770" y="0"/>
                  </a:cubicBezTo>
                  <a:cubicBezTo>
                    <a:pt x="409575" y="66580"/>
                    <a:pt x="390525" y="95155"/>
                    <a:pt x="330422" y="141732"/>
                  </a:cubicBezTo>
                  <a:close/>
                </a:path>
              </a:pathLst>
            </a:custGeom>
            <a:solidFill>
              <a:srgbClr val="ED84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CED5EA0A-95B9-4171-85A4-F0FF026A5CDF}"/>
                </a:ext>
              </a:extLst>
            </p:cNvPr>
            <p:cNvSpPr/>
            <p:nvPr/>
          </p:nvSpPr>
          <p:spPr>
            <a:xfrm>
              <a:off x="5683567" y="2685192"/>
              <a:ext cx="895159" cy="1612394"/>
            </a:xfrm>
            <a:custGeom>
              <a:avLst/>
              <a:gdLst>
                <a:gd name="connsiteX0" fmla="*/ 400717 w 895159"/>
                <a:gd name="connsiteY0" fmla="*/ 0 h 1612394"/>
                <a:gd name="connsiteX1" fmla="*/ 895159 w 895159"/>
                <a:gd name="connsiteY1" fmla="*/ 218313 h 1612394"/>
                <a:gd name="connsiteX2" fmla="*/ 849059 w 895159"/>
                <a:gd name="connsiteY2" fmla="*/ 280416 h 1612394"/>
                <a:gd name="connsiteX3" fmla="*/ 710469 w 895159"/>
                <a:gd name="connsiteY3" fmla="*/ 569881 h 1612394"/>
                <a:gd name="connsiteX4" fmla="*/ 712375 w 895159"/>
                <a:gd name="connsiteY4" fmla="*/ 723805 h 1612394"/>
                <a:gd name="connsiteX5" fmla="*/ 630841 w 895159"/>
                <a:gd name="connsiteY5" fmla="*/ 1057085 h 1612394"/>
                <a:gd name="connsiteX6" fmla="*/ 547783 w 895159"/>
                <a:gd name="connsiteY6" fmla="*/ 1243298 h 1612394"/>
                <a:gd name="connsiteX7" fmla="*/ 506063 w 895159"/>
                <a:gd name="connsiteY7" fmla="*/ 1421511 h 1612394"/>
                <a:gd name="connsiteX8" fmla="*/ 329089 w 895159"/>
                <a:gd name="connsiteY8" fmla="*/ 1608677 h 1612394"/>
                <a:gd name="connsiteX9" fmla="*/ 118110 w 895159"/>
                <a:gd name="connsiteY9" fmla="*/ 1513141 h 1612394"/>
                <a:gd name="connsiteX10" fmla="*/ 38290 w 895159"/>
                <a:gd name="connsiteY10" fmla="*/ 1239774 h 1612394"/>
                <a:gd name="connsiteX11" fmla="*/ 35909 w 895159"/>
                <a:gd name="connsiteY11" fmla="*/ 631508 h 1612394"/>
                <a:gd name="connsiteX12" fmla="*/ 0 w 895159"/>
                <a:gd name="connsiteY12" fmla="*/ 437864 h 1612394"/>
                <a:gd name="connsiteX13" fmla="*/ 179832 w 895159"/>
                <a:gd name="connsiteY13" fmla="*/ 450628 h 1612394"/>
                <a:gd name="connsiteX14" fmla="*/ 226981 w 895159"/>
                <a:gd name="connsiteY14" fmla="*/ 497300 h 1612394"/>
                <a:gd name="connsiteX15" fmla="*/ 285369 w 895159"/>
                <a:gd name="connsiteY15" fmla="*/ 478155 h 1612394"/>
                <a:gd name="connsiteX16" fmla="*/ 320326 w 895159"/>
                <a:gd name="connsiteY16" fmla="*/ 346043 h 1612394"/>
                <a:gd name="connsiteX17" fmla="*/ 379952 w 895159"/>
                <a:gd name="connsiteY17" fmla="*/ 267367 h 1612394"/>
                <a:gd name="connsiteX18" fmla="*/ 424148 w 895159"/>
                <a:gd name="connsiteY18" fmla="*/ 139637 h 1612394"/>
                <a:gd name="connsiteX19" fmla="*/ 400717 w 895159"/>
                <a:gd name="connsiteY19" fmla="*/ 0 h 161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95159" h="1612394">
                  <a:moveTo>
                    <a:pt x="400717" y="0"/>
                  </a:moveTo>
                  <a:cubicBezTo>
                    <a:pt x="523399" y="57245"/>
                    <a:pt x="789432" y="177927"/>
                    <a:pt x="895159" y="218313"/>
                  </a:cubicBezTo>
                  <a:cubicBezTo>
                    <a:pt x="863155" y="226409"/>
                    <a:pt x="861155" y="258509"/>
                    <a:pt x="849059" y="280416"/>
                  </a:cubicBezTo>
                  <a:cubicBezTo>
                    <a:pt x="797337" y="374237"/>
                    <a:pt x="732949" y="462534"/>
                    <a:pt x="710469" y="569881"/>
                  </a:cubicBezTo>
                  <a:cubicBezTo>
                    <a:pt x="699802" y="620649"/>
                    <a:pt x="697611" y="672655"/>
                    <a:pt x="712375" y="723805"/>
                  </a:cubicBezTo>
                  <a:cubicBezTo>
                    <a:pt x="720566" y="843534"/>
                    <a:pt x="672560" y="949738"/>
                    <a:pt x="630841" y="1057085"/>
                  </a:cubicBezTo>
                  <a:cubicBezTo>
                    <a:pt x="606266" y="1120426"/>
                    <a:pt x="579120" y="1183100"/>
                    <a:pt x="547783" y="1243298"/>
                  </a:cubicBezTo>
                  <a:cubicBezTo>
                    <a:pt x="518255" y="1299972"/>
                    <a:pt x="505110" y="1359980"/>
                    <a:pt x="506063" y="1421511"/>
                  </a:cubicBezTo>
                  <a:cubicBezTo>
                    <a:pt x="507968" y="1548956"/>
                    <a:pt x="467201" y="1584389"/>
                    <a:pt x="329089" y="1608677"/>
                  </a:cubicBezTo>
                  <a:cubicBezTo>
                    <a:pt x="239268" y="1624489"/>
                    <a:pt x="170402" y="1589341"/>
                    <a:pt x="118110" y="1513141"/>
                  </a:cubicBezTo>
                  <a:cubicBezTo>
                    <a:pt x="60960" y="1429893"/>
                    <a:pt x="39243" y="1337596"/>
                    <a:pt x="38290" y="1239774"/>
                  </a:cubicBezTo>
                  <a:cubicBezTo>
                    <a:pt x="36290" y="1036987"/>
                    <a:pt x="38862" y="834199"/>
                    <a:pt x="35909" y="631508"/>
                  </a:cubicBezTo>
                  <a:cubicBezTo>
                    <a:pt x="34957" y="565880"/>
                    <a:pt x="35433" y="498062"/>
                    <a:pt x="0" y="437864"/>
                  </a:cubicBezTo>
                  <a:cubicBezTo>
                    <a:pt x="66104" y="394430"/>
                    <a:pt x="123349" y="398335"/>
                    <a:pt x="179832" y="450628"/>
                  </a:cubicBezTo>
                  <a:cubicBezTo>
                    <a:pt x="196025" y="465677"/>
                    <a:pt x="210502" y="482632"/>
                    <a:pt x="226981" y="497300"/>
                  </a:cubicBezTo>
                  <a:cubicBezTo>
                    <a:pt x="257937" y="525018"/>
                    <a:pt x="275844" y="519208"/>
                    <a:pt x="285369" y="478155"/>
                  </a:cubicBezTo>
                  <a:cubicBezTo>
                    <a:pt x="295656" y="433768"/>
                    <a:pt x="298513" y="387572"/>
                    <a:pt x="320326" y="346043"/>
                  </a:cubicBezTo>
                  <a:cubicBezTo>
                    <a:pt x="335946" y="316421"/>
                    <a:pt x="354044" y="289084"/>
                    <a:pt x="379952" y="267367"/>
                  </a:cubicBezTo>
                  <a:cubicBezTo>
                    <a:pt x="420052" y="233648"/>
                    <a:pt x="431959" y="190119"/>
                    <a:pt x="424148" y="139637"/>
                  </a:cubicBezTo>
                  <a:cubicBezTo>
                    <a:pt x="416909" y="92964"/>
                    <a:pt x="401002" y="47815"/>
                    <a:pt x="400717" y="0"/>
                  </a:cubicBezTo>
                  <a:close/>
                </a:path>
              </a:pathLst>
            </a:custGeom>
            <a:solidFill>
              <a:srgbClr val="F19B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7B0F51C2-8460-4783-BDA9-89CAC010E47D}"/>
                </a:ext>
              </a:extLst>
            </p:cNvPr>
            <p:cNvSpPr/>
            <p:nvPr/>
          </p:nvSpPr>
          <p:spPr>
            <a:xfrm>
              <a:off x="1419717" y="1312194"/>
              <a:ext cx="596152" cy="1420623"/>
            </a:xfrm>
            <a:custGeom>
              <a:avLst/>
              <a:gdLst>
                <a:gd name="connsiteX0" fmla="*/ 524525 w 596152"/>
                <a:gd name="connsiteY0" fmla="*/ 518987 h 1420623"/>
                <a:gd name="connsiteX1" fmla="*/ 550147 w 596152"/>
                <a:gd name="connsiteY1" fmla="*/ 365158 h 1420623"/>
                <a:gd name="connsiteX2" fmla="*/ 550147 w 596152"/>
                <a:gd name="connsiteY2" fmla="*/ 365158 h 1420623"/>
                <a:gd name="connsiteX3" fmla="*/ 482424 w 596152"/>
                <a:gd name="connsiteY3" fmla="*/ 71026 h 1420623"/>
                <a:gd name="connsiteX4" fmla="*/ 391746 w 596152"/>
                <a:gd name="connsiteY4" fmla="*/ 20163 h 1420623"/>
                <a:gd name="connsiteX5" fmla="*/ 29510 w 596152"/>
                <a:gd name="connsiteY5" fmla="*/ 47309 h 1420623"/>
                <a:gd name="connsiteX6" fmla="*/ 2840 w 596152"/>
                <a:gd name="connsiteY6" fmla="*/ 109983 h 1420623"/>
                <a:gd name="connsiteX7" fmla="*/ 33892 w 596152"/>
                <a:gd name="connsiteY7" fmla="*/ 238857 h 1420623"/>
                <a:gd name="connsiteX8" fmla="*/ 110759 w 596152"/>
                <a:gd name="connsiteY8" fmla="*/ 812357 h 1420623"/>
                <a:gd name="connsiteX9" fmla="*/ 304307 w 596152"/>
                <a:gd name="connsiteY9" fmla="*/ 1267938 h 1420623"/>
                <a:gd name="connsiteX10" fmla="*/ 424703 w 596152"/>
                <a:gd name="connsiteY10" fmla="*/ 1420623 h 1420623"/>
                <a:gd name="connsiteX11" fmla="*/ 596153 w 596152"/>
                <a:gd name="connsiteY11" fmla="*/ 991998 h 1420623"/>
                <a:gd name="connsiteX12" fmla="*/ 521572 w 596152"/>
                <a:gd name="connsiteY12" fmla="*/ 822549 h 1420623"/>
                <a:gd name="connsiteX13" fmla="*/ 524525 w 596152"/>
                <a:gd name="connsiteY13" fmla="*/ 518987 h 1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6152" h="1420623">
                  <a:moveTo>
                    <a:pt x="524525" y="518987"/>
                  </a:moveTo>
                  <a:cubicBezTo>
                    <a:pt x="534621" y="468028"/>
                    <a:pt x="541670" y="416498"/>
                    <a:pt x="550147" y="365158"/>
                  </a:cubicBezTo>
                  <a:cubicBezTo>
                    <a:pt x="550147" y="365158"/>
                    <a:pt x="550147" y="365158"/>
                    <a:pt x="550147" y="365158"/>
                  </a:cubicBezTo>
                  <a:cubicBezTo>
                    <a:pt x="558053" y="325344"/>
                    <a:pt x="539003" y="125319"/>
                    <a:pt x="482424" y="71026"/>
                  </a:cubicBezTo>
                  <a:cubicBezTo>
                    <a:pt x="455564" y="48071"/>
                    <a:pt x="424512" y="32545"/>
                    <a:pt x="391746" y="20163"/>
                  </a:cubicBezTo>
                  <a:cubicBezTo>
                    <a:pt x="266873" y="-26986"/>
                    <a:pt x="148573" y="19686"/>
                    <a:pt x="29510" y="47309"/>
                  </a:cubicBezTo>
                  <a:cubicBezTo>
                    <a:pt x="1126" y="53881"/>
                    <a:pt x="-4303" y="81789"/>
                    <a:pt x="2840" y="109983"/>
                  </a:cubicBezTo>
                  <a:cubicBezTo>
                    <a:pt x="13794" y="152846"/>
                    <a:pt x="27796" y="195327"/>
                    <a:pt x="33892" y="238857"/>
                  </a:cubicBezTo>
                  <a:cubicBezTo>
                    <a:pt x="60752" y="429833"/>
                    <a:pt x="84470" y="621285"/>
                    <a:pt x="110759" y="812357"/>
                  </a:cubicBezTo>
                  <a:cubicBezTo>
                    <a:pt x="134000" y="981521"/>
                    <a:pt x="185054" y="1139445"/>
                    <a:pt x="304307" y="1267938"/>
                  </a:cubicBezTo>
                  <a:cubicBezTo>
                    <a:pt x="347550" y="1314610"/>
                    <a:pt x="393746" y="1364997"/>
                    <a:pt x="424703" y="1420623"/>
                  </a:cubicBezTo>
                  <a:cubicBezTo>
                    <a:pt x="462803" y="1334898"/>
                    <a:pt x="577103" y="1068198"/>
                    <a:pt x="596153" y="991998"/>
                  </a:cubicBezTo>
                  <a:cubicBezTo>
                    <a:pt x="573483" y="936563"/>
                    <a:pt x="541289" y="879032"/>
                    <a:pt x="521572" y="822549"/>
                  </a:cubicBezTo>
                  <a:cubicBezTo>
                    <a:pt x="486329" y="721584"/>
                    <a:pt x="504522" y="620142"/>
                    <a:pt x="524525" y="518987"/>
                  </a:cubicBezTo>
                  <a:close/>
                </a:path>
              </a:pathLst>
            </a:custGeom>
            <a:solidFill>
              <a:srgbClr val="ED83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AA172CA7-34B0-4514-9BDE-28101369C526}"/>
                </a:ext>
              </a:extLst>
            </p:cNvPr>
            <p:cNvSpPr/>
            <p:nvPr/>
          </p:nvSpPr>
          <p:spPr>
            <a:xfrm>
              <a:off x="6614921" y="2551557"/>
              <a:ext cx="372141" cy="629030"/>
            </a:xfrm>
            <a:custGeom>
              <a:avLst/>
              <a:gdLst>
                <a:gd name="connsiteX0" fmla="*/ 39338 w 372141"/>
                <a:gd name="connsiteY0" fmla="*/ 362712 h 629030"/>
                <a:gd name="connsiteX1" fmla="*/ 77153 w 372141"/>
                <a:gd name="connsiteY1" fmla="*/ 362331 h 629030"/>
                <a:gd name="connsiteX2" fmla="*/ 227267 w 372141"/>
                <a:gd name="connsiteY2" fmla="*/ 261461 h 629030"/>
                <a:gd name="connsiteX3" fmla="*/ 353378 w 372141"/>
                <a:gd name="connsiteY3" fmla="*/ 20574 h 629030"/>
                <a:gd name="connsiteX4" fmla="*/ 372142 w 372141"/>
                <a:gd name="connsiteY4" fmla="*/ 0 h 629030"/>
                <a:gd name="connsiteX5" fmla="*/ 278321 w 372141"/>
                <a:gd name="connsiteY5" fmla="*/ 405955 h 629030"/>
                <a:gd name="connsiteX6" fmla="*/ 190881 w 372141"/>
                <a:gd name="connsiteY6" fmla="*/ 490728 h 629030"/>
                <a:gd name="connsiteX7" fmla="*/ 0 w 372141"/>
                <a:gd name="connsiteY7" fmla="*/ 629031 h 629030"/>
                <a:gd name="connsiteX8" fmla="*/ 56198 w 372141"/>
                <a:gd name="connsiteY8" fmla="*/ 463201 h 629030"/>
                <a:gd name="connsiteX9" fmla="*/ 68485 w 372141"/>
                <a:gd name="connsiteY9" fmla="*/ 432435 h 629030"/>
                <a:gd name="connsiteX10" fmla="*/ 39338 w 372141"/>
                <a:gd name="connsiteY10" fmla="*/ 362712 h 62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141" h="629030">
                  <a:moveTo>
                    <a:pt x="39338" y="362712"/>
                  </a:moveTo>
                  <a:cubicBezTo>
                    <a:pt x="51911" y="362617"/>
                    <a:pt x="64580" y="362331"/>
                    <a:pt x="77153" y="362331"/>
                  </a:cubicBezTo>
                  <a:cubicBezTo>
                    <a:pt x="161925" y="361950"/>
                    <a:pt x="197263" y="338614"/>
                    <a:pt x="227267" y="261461"/>
                  </a:cubicBezTo>
                  <a:cubicBezTo>
                    <a:pt x="260318" y="176403"/>
                    <a:pt x="297085" y="93345"/>
                    <a:pt x="353378" y="20574"/>
                  </a:cubicBezTo>
                  <a:cubicBezTo>
                    <a:pt x="358997" y="13240"/>
                    <a:pt x="365856" y="6858"/>
                    <a:pt x="372142" y="0"/>
                  </a:cubicBezTo>
                  <a:cubicBezTo>
                    <a:pt x="358330" y="139255"/>
                    <a:pt x="348996" y="279273"/>
                    <a:pt x="278321" y="405955"/>
                  </a:cubicBezTo>
                  <a:cubicBezTo>
                    <a:pt x="256985" y="444151"/>
                    <a:pt x="221933" y="465010"/>
                    <a:pt x="190881" y="490728"/>
                  </a:cubicBezTo>
                  <a:cubicBezTo>
                    <a:pt x="131731" y="539972"/>
                    <a:pt x="69628" y="585597"/>
                    <a:pt x="0" y="629031"/>
                  </a:cubicBezTo>
                  <a:cubicBezTo>
                    <a:pt x="18669" y="573786"/>
                    <a:pt x="37338" y="518446"/>
                    <a:pt x="56198" y="463201"/>
                  </a:cubicBezTo>
                  <a:cubicBezTo>
                    <a:pt x="59722" y="452723"/>
                    <a:pt x="63913" y="442531"/>
                    <a:pt x="68485" y="432435"/>
                  </a:cubicBezTo>
                  <a:cubicBezTo>
                    <a:pt x="84011" y="398526"/>
                    <a:pt x="91916" y="368046"/>
                    <a:pt x="39338" y="362712"/>
                  </a:cubicBezTo>
                  <a:close/>
                </a:path>
              </a:pathLst>
            </a:custGeom>
            <a:solidFill>
              <a:srgbClr val="F19B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65C6AF89-E97E-4F83-9574-6DB60C7C2825}"/>
                </a:ext>
              </a:extLst>
            </p:cNvPr>
            <p:cNvSpPr/>
            <p:nvPr/>
          </p:nvSpPr>
          <p:spPr>
            <a:xfrm>
              <a:off x="1057724" y="1305913"/>
              <a:ext cx="1660519" cy="3322685"/>
            </a:xfrm>
            <a:custGeom>
              <a:avLst/>
              <a:gdLst>
                <a:gd name="connsiteX0" fmla="*/ 1607656 w 1660519"/>
                <a:gd name="connsiteY0" fmla="*/ 656999 h 3322685"/>
                <a:gd name="connsiteX1" fmla="*/ 1412775 w 1660519"/>
                <a:gd name="connsiteY1" fmla="*/ 590800 h 3322685"/>
                <a:gd name="connsiteX2" fmla="*/ 1226561 w 1660519"/>
                <a:gd name="connsiteY2" fmla="*/ 478024 h 3322685"/>
                <a:gd name="connsiteX3" fmla="*/ 1037585 w 1660519"/>
                <a:gd name="connsiteY3" fmla="*/ 73783 h 3322685"/>
                <a:gd name="connsiteX4" fmla="*/ 878327 w 1660519"/>
                <a:gd name="connsiteY4" fmla="*/ 48065 h 3322685"/>
                <a:gd name="connsiteX5" fmla="*/ 853467 w 1660519"/>
                <a:gd name="connsiteY5" fmla="*/ 217325 h 3322685"/>
                <a:gd name="connsiteX6" fmla="*/ 956527 w 1660519"/>
                <a:gd name="connsiteY6" fmla="*/ 459831 h 3322685"/>
                <a:gd name="connsiteX7" fmla="*/ 983102 w 1660519"/>
                <a:gd name="connsiteY7" fmla="*/ 800255 h 3322685"/>
                <a:gd name="connsiteX8" fmla="*/ 682017 w 1660519"/>
                <a:gd name="connsiteY8" fmla="*/ 1645598 h 3322685"/>
                <a:gd name="connsiteX9" fmla="*/ 408 w 1660519"/>
                <a:gd name="connsiteY9" fmla="*/ 3255323 h 3322685"/>
                <a:gd name="connsiteX10" fmla="*/ 80322 w 1660519"/>
                <a:gd name="connsiteY10" fmla="*/ 3277231 h 3322685"/>
                <a:gd name="connsiteX11" fmla="*/ 243962 w 1660519"/>
                <a:gd name="connsiteY11" fmla="*/ 3249704 h 3322685"/>
                <a:gd name="connsiteX12" fmla="*/ 595053 w 1660519"/>
                <a:gd name="connsiteY12" fmla="*/ 3302948 h 3322685"/>
                <a:gd name="connsiteX13" fmla="*/ 696876 w 1660519"/>
                <a:gd name="connsiteY13" fmla="*/ 3321427 h 3322685"/>
                <a:gd name="connsiteX14" fmla="*/ 1070160 w 1660519"/>
                <a:gd name="connsiteY14" fmla="*/ 2423124 h 3322685"/>
                <a:gd name="connsiteX15" fmla="*/ 1180174 w 1660519"/>
                <a:gd name="connsiteY15" fmla="*/ 1624167 h 3322685"/>
                <a:gd name="connsiteX16" fmla="*/ 1466115 w 1660519"/>
                <a:gd name="connsiteY16" fmla="*/ 1018282 h 3322685"/>
                <a:gd name="connsiteX17" fmla="*/ 1635660 w 1660519"/>
                <a:gd name="connsiteY17" fmla="*/ 807303 h 3322685"/>
                <a:gd name="connsiteX18" fmla="*/ 1607656 w 1660519"/>
                <a:gd name="connsiteY18" fmla="*/ 656999 h 3322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60519" h="3322685">
                  <a:moveTo>
                    <a:pt x="1607656" y="656999"/>
                  </a:moveTo>
                  <a:cubicBezTo>
                    <a:pt x="1549554" y="615374"/>
                    <a:pt x="1483164" y="587657"/>
                    <a:pt x="1412775" y="590800"/>
                  </a:cubicBezTo>
                  <a:cubicBezTo>
                    <a:pt x="1321525" y="594800"/>
                    <a:pt x="1263423" y="553271"/>
                    <a:pt x="1226561" y="478024"/>
                  </a:cubicBezTo>
                  <a:cubicBezTo>
                    <a:pt x="1161124" y="344483"/>
                    <a:pt x="1097688" y="209895"/>
                    <a:pt x="1037585" y="73783"/>
                  </a:cubicBezTo>
                  <a:cubicBezTo>
                    <a:pt x="999104" y="-13466"/>
                    <a:pt x="941573" y="-24991"/>
                    <a:pt x="878327" y="48065"/>
                  </a:cubicBezTo>
                  <a:cubicBezTo>
                    <a:pt x="868516" y="59400"/>
                    <a:pt x="816986" y="112359"/>
                    <a:pt x="853467" y="217325"/>
                  </a:cubicBezTo>
                  <a:cubicBezTo>
                    <a:pt x="869755" y="264283"/>
                    <a:pt x="958242" y="341150"/>
                    <a:pt x="956527" y="459831"/>
                  </a:cubicBezTo>
                  <a:cubicBezTo>
                    <a:pt x="958528" y="573941"/>
                    <a:pt x="981197" y="686526"/>
                    <a:pt x="983102" y="800255"/>
                  </a:cubicBezTo>
                  <a:cubicBezTo>
                    <a:pt x="986721" y="1017425"/>
                    <a:pt x="872421" y="1226975"/>
                    <a:pt x="682017" y="1645598"/>
                  </a:cubicBezTo>
                  <a:cubicBezTo>
                    <a:pt x="517520" y="2007167"/>
                    <a:pt x="-16833" y="3214652"/>
                    <a:pt x="408" y="3255323"/>
                  </a:cubicBezTo>
                  <a:cubicBezTo>
                    <a:pt x="20124" y="3287994"/>
                    <a:pt x="50033" y="3284089"/>
                    <a:pt x="80322" y="3277231"/>
                  </a:cubicBezTo>
                  <a:cubicBezTo>
                    <a:pt x="134329" y="3265134"/>
                    <a:pt x="187764" y="3251228"/>
                    <a:pt x="243962" y="3249704"/>
                  </a:cubicBezTo>
                  <a:cubicBezTo>
                    <a:pt x="364453" y="3246465"/>
                    <a:pt x="479801" y="3273516"/>
                    <a:pt x="595053" y="3302948"/>
                  </a:cubicBezTo>
                  <a:cubicBezTo>
                    <a:pt x="628582" y="3311521"/>
                    <a:pt x="660776" y="3327237"/>
                    <a:pt x="696876" y="3321427"/>
                  </a:cubicBezTo>
                  <a:cubicBezTo>
                    <a:pt x="758693" y="3295614"/>
                    <a:pt x="1053397" y="2598670"/>
                    <a:pt x="1070160" y="2423124"/>
                  </a:cubicBezTo>
                  <a:cubicBezTo>
                    <a:pt x="1086829" y="2326636"/>
                    <a:pt x="1175888" y="1639407"/>
                    <a:pt x="1180174" y="1624167"/>
                  </a:cubicBezTo>
                  <a:cubicBezTo>
                    <a:pt x="1241325" y="1406045"/>
                    <a:pt x="1321335" y="1196495"/>
                    <a:pt x="1466115" y="1018282"/>
                  </a:cubicBezTo>
                  <a:cubicBezTo>
                    <a:pt x="1522979" y="948273"/>
                    <a:pt x="1587939" y="884932"/>
                    <a:pt x="1635660" y="807303"/>
                  </a:cubicBezTo>
                  <a:cubicBezTo>
                    <a:pt x="1675189" y="743009"/>
                    <a:pt x="1668807" y="700814"/>
                    <a:pt x="1607656" y="656999"/>
                  </a:cubicBezTo>
                  <a:close/>
                </a:path>
              </a:pathLst>
            </a:custGeom>
            <a:solidFill>
              <a:srgbClr val="F19B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B90499B4-5187-4006-A56F-EB2298849317}"/>
              </a:ext>
            </a:extLst>
          </p:cNvPr>
          <p:cNvGrpSpPr/>
          <p:nvPr/>
        </p:nvGrpSpPr>
        <p:grpSpPr>
          <a:xfrm>
            <a:off x="233392" y="672696"/>
            <a:ext cx="4270021" cy="1984143"/>
            <a:chOff x="2466732" y="2077131"/>
            <a:chExt cx="5249810" cy="2439419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12F4EDF6-A4DA-421C-B081-34000E5649C0}"/>
                </a:ext>
              </a:extLst>
            </p:cNvPr>
            <p:cNvGrpSpPr/>
            <p:nvPr/>
          </p:nvGrpSpPr>
          <p:grpSpPr>
            <a:xfrm>
              <a:off x="3514479" y="2077131"/>
              <a:ext cx="1396937" cy="1203511"/>
              <a:chOff x="5196800" y="3870990"/>
              <a:chExt cx="1396937" cy="1203511"/>
            </a:xfrm>
            <a:solidFill>
              <a:schemeClr val="accent1"/>
            </a:solidFill>
          </p:grpSpPr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172E174E-D1AD-4470-AA52-64FE859C294A}"/>
                  </a:ext>
                </a:extLst>
              </p:cNvPr>
              <p:cNvSpPr/>
              <p:nvPr/>
            </p:nvSpPr>
            <p:spPr>
              <a:xfrm>
                <a:off x="5332593" y="4274746"/>
                <a:ext cx="1122352" cy="92789"/>
              </a:xfrm>
              <a:custGeom>
                <a:avLst/>
                <a:gdLst>
                  <a:gd name="connsiteX0" fmla="*/ 2196397 w 2221585"/>
                  <a:gd name="connsiteY0" fmla="*/ 183667 h 183667"/>
                  <a:gd name="connsiteX1" fmla="*/ 25189 w 2221585"/>
                  <a:gd name="connsiteY1" fmla="*/ 183667 h 183667"/>
                  <a:gd name="connsiteX2" fmla="*/ 0 w 2221585"/>
                  <a:gd name="connsiteY2" fmla="*/ 158479 h 183667"/>
                  <a:gd name="connsiteX3" fmla="*/ 0 w 2221585"/>
                  <a:gd name="connsiteY3" fmla="*/ 25189 h 183667"/>
                  <a:gd name="connsiteX4" fmla="*/ 25189 w 2221585"/>
                  <a:gd name="connsiteY4" fmla="*/ 0 h 183667"/>
                  <a:gd name="connsiteX5" fmla="*/ 2196397 w 2221585"/>
                  <a:gd name="connsiteY5" fmla="*/ 0 h 183667"/>
                  <a:gd name="connsiteX6" fmla="*/ 2221586 w 2221585"/>
                  <a:gd name="connsiteY6" fmla="*/ 25189 h 183667"/>
                  <a:gd name="connsiteX7" fmla="*/ 2221586 w 2221585"/>
                  <a:gd name="connsiteY7" fmla="*/ 158566 h 183667"/>
                  <a:gd name="connsiteX8" fmla="*/ 2196397 w 2221585"/>
                  <a:gd name="connsiteY8" fmla="*/ 183667 h 183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21585" h="183667">
                    <a:moveTo>
                      <a:pt x="2196397" y="183667"/>
                    </a:moveTo>
                    <a:lnTo>
                      <a:pt x="25189" y="183667"/>
                    </a:lnTo>
                    <a:cubicBezTo>
                      <a:pt x="11282" y="183667"/>
                      <a:pt x="0" y="172385"/>
                      <a:pt x="0" y="158479"/>
                    </a:cubicBezTo>
                    <a:lnTo>
                      <a:pt x="0" y="25189"/>
                    </a:lnTo>
                    <a:cubicBezTo>
                      <a:pt x="0" y="11282"/>
                      <a:pt x="11282" y="0"/>
                      <a:pt x="25189" y="0"/>
                    </a:cubicBezTo>
                    <a:lnTo>
                      <a:pt x="2196397" y="0"/>
                    </a:lnTo>
                    <a:cubicBezTo>
                      <a:pt x="2210303" y="0"/>
                      <a:pt x="2221586" y="11282"/>
                      <a:pt x="2221586" y="25189"/>
                    </a:cubicBezTo>
                    <a:lnTo>
                      <a:pt x="2221586" y="158566"/>
                    </a:lnTo>
                    <a:cubicBezTo>
                      <a:pt x="2221498" y="172472"/>
                      <a:pt x="2210216" y="183667"/>
                      <a:pt x="2196397" y="183667"/>
                    </a:cubicBezTo>
                    <a:close/>
                  </a:path>
                </a:pathLst>
              </a:custGeom>
              <a:grpFill/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F938A17B-AC5B-4F9E-B07C-7ABBE9124357}"/>
                  </a:ext>
                </a:extLst>
              </p:cNvPr>
              <p:cNvSpPr/>
              <p:nvPr/>
            </p:nvSpPr>
            <p:spPr>
              <a:xfrm>
                <a:off x="5367941" y="4394047"/>
                <a:ext cx="163486" cy="680454"/>
              </a:xfrm>
              <a:custGeom>
                <a:avLst/>
                <a:gdLst>
                  <a:gd name="connsiteX0" fmla="*/ 323604 w 323604"/>
                  <a:gd name="connsiteY0" fmla="*/ 1346892 h 1346892"/>
                  <a:gd name="connsiteX1" fmla="*/ 0 w 323604"/>
                  <a:gd name="connsiteY1" fmla="*/ 1346892 h 1346892"/>
                  <a:gd name="connsiteX2" fmla="*/ 34984 w 323604"/>
                  <a:gd name="connsiteY2" fmla="*/ 46442 h 1346892"/>
                  <a:gd name="connsiteX3" fmla="*/ 81426 w 323604"/>
                  <a:gd name="connsiteY3" fmla="*/ 0 h 1346892"/>
                  <a:gd name="connsiteX4" fmla="*/ 242178 w 323604"/>
                  <a:gd name="connsiteY4" fmla="*/ 0 h 1346892"/>
                  <a:gd name="connsiteX5" fmla="*/ 288620 w 323604"/>
                  <a:gd name="connsiteY5" fmla="*/ 46442 h 1346892"/>
                  <a:gd name="connsiteX6" fmla="*/ 323604 w 323604"/>
                  <a:gd name="connsiteY6" fmla="*/ 1346892 h 134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604" h="1346892">
                    <a:moveTo>
                      <a:pt x="323604" y="1346892"/>
                    </a:moveTo>
                    <a:lnTo>
                      <a:pt x="0" y="1346892"/>
                    </a:lnTo>
                    <a:lnTo>
                      <a:pt x="34984" y="46442"/>
                    </a:lnTo>
                    <a:cubicBezTo>
                      <a:pt x="34984" y="20816"/>
                      <a:pt x="55800" y="0"/>
                      <a:pt x="81426" y="0"/>
                    </a:cubicBezTo>
                    <a:lnTo>
                      <a:pt x="242178" y="0"/>
                    </a:lnTo>
                    <a:cubicBezTo>
                      <a:pt x="267804" y="0"/>
                      <a:pt x="288620" y="20816"/>
                      <a:pt x="288620" y="46442"/>
                    </a:cubicBezTo>
                    <a:lnTo>
                      <a:pt x="323604" y="1346892"/>
                    </a:lnTo>
                    <a:close/>
                  </a:path>
                </a:pathLst>
              </a:custGeom>
              <a:grpFill/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20AFB2D3-2271-4DDC-A050-9BBF909CA641}"/>
                  </a:ext>
                </a:extLst>
              </p:cNvPr>
              <p:cNvSpPr/>
              <p:nvPr/>
            </p:nvSpPr>
            <p:spPr>
              <a:xfrm>
                <a:off x="5664734" y="4394047"/>
                <a:ext cx="163486" cy="680454"/>
              </a:xfrm>
              <a:custGeom>
                <a:avLst/>
                <a:gdLst>
                  <a:gd name="connsiteX0" fmla="*/ 323604 w 323604"/>
                  <a:gd name="connsiteY0" fmla="*/ 1346892 h 1346892"/>
                  <a:gd name="connsiteX1" fmla="*/ 0 w 323604"/>
                  <a:gd name="connsiteY1" fmla="*/ 1346892 h 1346892"/>
                  <a:gd name="connsiteX2" fmla="*/ 34984 w 323604"/>
                  <a:gd name="connsiteY2" fmla="*/ 46442 h 1346892"/>
                  <a:gd name="connsiteX3" fmla="*/ 81426 w 323604"/>
                  <a:gd name="connsiteY3" fmla="*/ 0 h 1346892"/>
                  <a:gd name="connsiteX4" fmla="*/ 242178 w 323604"/>
                  <a:gd name="connsiteY4" fmla="*/ 0 h 1346892"/>
                  <a:gd name="connsiteX5" fmla="*/ 288620 w 323604"/>
                  <a:gd name="connsiteY5" fmla="*/ 46442 h 1346892"/>
                  <a:gd name="connsiteX6" fmla="*/ 323604 w 323604"/>
                  <a:gd name="connsiteY6" fmla="*/ 1346892 h 134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604" h="1346892">
                    <a:moveTo>
                      <a:pt x="323604" y="1346892"/>
                    </a:moveTo>
                    <a:lnTo>
                      <a:pt x="0" y="1346892"/>
                    </a:lnTo>
                    <a:lnTo>
                      <a:pt x="34984" y="46442"/>
                    </a:lnTo>
                    <a:cubicBezTo>
                      <a:pt x="34984" y="20816"/>
                      <a:pt x="55800" y="0"/>
                      <a:pt x="81426" y="0"/>
                    </a:cubicBezTo>
                    <a:lnTo>
                      <a:pt x="242178" y="0"/>
                    </a:lnTo>
                    <a:cubicBezTo>
                      <a:pt x="267804" y="0"/>
                      <a:pt x="288620" y="20816"/>
                      <a:pt x="288620" y="46442"/>
                    </a:cubicBezTo>
                    <a:lnTo>
                      <a:pt x="323604" y="1346892"/>
                    </a:lnTo>
                    <a:close/>
                  </a:path>
                </a:pathLst>
              </a:custGeom>
              <a:grpFill/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AADA6463-C8E7-4012-8313-4E0CEF1589ED}"/>
                  </a:ext>
                </a:extLst>
              </p:cNvPr>
              <p:cNvSpPr/>
              <p:nvPr/>
            </p:nvSpPr>
            <p:spPr>
              <a:xfrm>
                <a:off x="5961482" y="4394047"/>
                <a:ext cx="163486" cy="680454"/>
              </a:xfrm>
              <a:custGeom>
                <a:avLst/>
                <a:gdLst>
                  <a:gd name="connsiteX0" fmla="*/ 323604 w 323604"/>
                  <a:gd name="connsiteY0" fmla="*/ 1346892 h 1346892"/>
                  <a:gd name="connsiteX1" fmla="*/ 0 w 323604"/>
                  <a:gd name="connsiteY1" fmla="*/ 1346892 h 1346892"/>
                  <a:gd name="connsiteX2" fmla="*/ 34984 w 323604"/>
                  <a:gd name="connsiteY2" fmla="*/ 46442 h 1346892"/>
                  <a:gd name="connsiteX3" fmla="*/ 81426 w 323604"/>
                  <a:gd name="connsiteY3" fmla="*/ 0 h 1346892"/>
                  <a:gd name="connsiteX4" fmla="*/ 242178 w 323604"/>
                  <a:gd name="connsiteY4" fmla="*/ 0 h 1346892"/>
                  <a:gd name="connsiteX5" fmla="*/ 288620 w 323604"/>
                  <a:gd name="connsiteY5" fmla="*/ 46442 h 1346892"/>
                  <a:gd name="connsiteX6" fmla="*/ 323604 w 323604"/>
                  <a:gd name="connsiteY6" fmla="*/ 1346892 h 134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604" h="1346892">
                    <a:moveTo>
                      <a:pt x="323604" y="1346892"/>
                    </a:moveTo>
                    <a:lnTo>
                      <a:pt x="0" y="1346892"/>
                    </a:lnTo>
                    <a:lnTo>
                      <a:pt x="34984" y="46442"/>
                    </a:lnTo>
                    <a:cubicBezTo>
                      <a:pt x="34984" y="20816"/>
                      <a:pt x="55800" y="0"/>
                      <a:pt x="81426" y="0"/>
                    </a:cubicBezTo>
                    <a:lnTo>
                      <a:pt x="242178" y="0"/>
                    </a:lnTo>
                    <a:cubicBezTo>
                      <a:pt x="267804" y="0"/>
                      <a:pt x="288620" y="20816"/>
                      <a:pt x="288620" y="46442"/>
                    </a:cubicBezTo>
                    <a:lnTo>
                      <a:pt x="323604" y="1346892"/>
                    </a:lnTo>
                    <a:close/>
                  </a:path>
                </a:pathLst>
              </a:custGeom>
              <a:grpFill/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6459E710-510B-466E-83A3-9208FDAFBD4E}"/>
                  </a:ext>
                </a:extLst>
              </p:cNvPr>
              <p:cNvSpPr/>
              <p:nvPr/>
            </p:nvSpPr>
            <p:spPr>
              <a:xfrm>
                <a:off x="6258276" y="4394047"/>
                <a:ext cx="163486" cy="680454"/>
              </a:xfrm>
              <a:custGeom>
                <a:avLst/>
                <a:gdLst>
                  <a:gd name="connsiteX0" fmla="*/ 323604 w 323604"/>
                  <a:gd name="connsiteY0" fmla="*/ 1346892 h 1346892"/>
                  <a:gd name="connsiteX1" fmla="*/ 0 w 323604"/>
                  <a:gd name="connsiteY1" fmla="*/ 1346892 h 1346892"/>
                  <a:gd name="connsiteX2" fmla="*/ 34984 w 323604"/>
                  <a:gd name="connsiteY2" fmla="*/ 46442 h 1346892"/>
                  <a:gd name="connsiteX3" fmla="*/ 81426 w 323604"/>
                  <a:gd name="connsiteY3" fmla="*/ 0 h 1346892"/>
                  <a:gd name="connsiteX4" fmla="*/ 242178 w 323604"/>
                  <a:gd name="connsiteY4" fmla="*/ 0 h 1346892"/>
                  <a:gd name="connsiteX5" fmla="*/ 288620 w 323604"/>
                  <a:gd name="connsiteY5" fmla="*/ 46442 h 1346892"/>
                  <a:gd name="connsiteX6" fmla="*/ 323604 w 323604"/>
                  <a:gd name="connsiteY6" fmla="*/ 1346892 h 134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604" h="1346892">
                    <a:moveTo>
                      <a:pt x="323604" y="1346892"/>
                    </a:moveTo>
                    <a:lnTo>
                      <a:pt x="0" y="1346892"/>
                    </a:lnTo>
                    <a:lnTo>
                      <a:pt x="34984" y="46442"/>
                    </a:lnTo>
                    <a:cubicBezTo>
                      <a:pt x="34984" y="20816"/>
                      <a:pt x="55800" y="0"/>
                      <a:pt x="81426" y="0"/>
                    </a:cubicBezTo>
                    <a:lnTo>
                      <a:pt x="242178" y="0"/>
                    </a:lnTo>
                    <a:cubicBezTo>
                      <a:pt x="267804" y="0"/>
                      <a:pt x="288620" y="20816"/>
                      <a:pt x="288620" y="46442"/>
                    </a:cubicBezTo>
                    <a:lnTo>
                      <a:pt x="323604" y="1346892"/>
                    </a:lnTo>
                    <a:close/>
                  </a:path>
                </a:pathLst>
              </a:custGeom>
              <a:grpFill/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072A2053-04EB-4FE0-B959-0B4359DF8F21}"/>
                  </a:ext>
                </a:extLst>
              </p:cNvPr>
              <p:cNvSpPr/>
              <p:nvPr/>
            </p:nvSpPr>
            <p:spPr>
              <a:xfrm>
                <a:off x="5196800" y="3870990"/>
                <a:ext cx="1396937" cy="378801"/>
              </a:xfrm>
              <a:custGeom>
                <a:avLst/>
                <a:gdLst>
                  <a:gd name="connsiteX0" fmla="*/ 1379974 w 2765099"/>
                  <a:gd name="connsiteY0" fmla="*/ 749781 h 749800"/>
                  <a:gd name="connsiteX1" fmla="*/ 55210 w 2765099"/>
                  <a:gd name="connsiteY1" fmla="*/ 749256 h 749800"/>
                  <a:gd name="connsiteX2" fmla="*/ 6144 w 2765099"/>
                  <a:gd name="connsiteY2" fmla="*/ 731852 h 749800"/>
                  <a:gd name="connsiteX3" fmla="*/ 31245 w 2765099"/>
                  <a:gd name="connsiteY3" fmla="*/ 632584 h 749800"/>
                  <a:gd name="connsiteX4" fmla="*/ 1354524 w 2765099"/>
                  <a:gd name="connsiteY4" fmla="*/ 7591 h 749800"/>
                  <a:gd name="connsiteX5" fmla="*/ 1410411 w 2765099"/>
                  <a:gd name="connsiteY5" fmla="*/ 7241 h 749800"/>
                  <a:gd name="connsiteX6" fmla="*/ 2709287 w 2765099"/>
                  <a:gd name="connsiteY6" fmla="*/ 622438 h 749800"/>
                  <a:gd name="connsiteX7" fmla="*/ 2760889 w 2765099"/>
                  <a:gd name="connsiteY7" fmla="*/ 732289 h 749800"/>
                  <a:gd name="connsiteX8" fmla="*/ 2739724 w 2765099"/>
                  <a:gd name="connsiteY8" fmla="*/ 748994 h 749800"/>
                  <a:gd name="connsiteX9" fmla="*/ 1379974 w 2765099"/>
                  <a:gd name="connsiteY9" fmla="*/ 749431 h 749800"/>
                  <a:gd name="connsiteX10" fmla="*/ 1379974 w 2765099"/>
                  <a:gd name="connsiteY10" fmla="*/ 749781 h 74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65099" h="749800">
                    <a:moveTo>
                      <a:pt x="1379974" y="749781"/>
                    </a:moveTo>
                    <a:cubicBezTo>
                      <a:pt x="938386" y="749781"/>
                      <a:pt x="496798" y="749956"/>
                      <a:pt x="55210" y="749256"/>
                    </a:cubicBezTo>
                    <a:cubicBezTo>
                      <a:pt x="37543" y="749256"/>
                      <a:pt x="6407" y="746720"/>
                      <a:pt x="6144" y="731852"/>
                    </a:cubicBezTo>
                    <a:cubicBezTo>
                      <a:pt x="6494" y="702990"/>
                      <a:pt x="-18957" y="656111"/>
                      <a:pt x="31245" y="632584"/>
                    </a:cubicBezTo>
                    <a:cubicBezTo>
                      <a:pt x="182377" y="561828"/>
                      <a:pt x="1064592" y="145079"/>
                      <a:pt x="1354524" y="7591"/>
                    </a:cubicBezTo>
                    <a:cubicBezTo>
                      <a:pt x="1375252" y="-2205"/>
                      <a:pt x="1389245" y="-2730"/>
                      <a:pt x="1410411" y="7241"/>
                    </a:cubicBezTo>
                    <a:cubicBezTo>
                      <a:pt x="1834157" y="208138"/>
                      <a:pt x="2700192" y="617978"/>
                      <a:pt x="2709287" y="622438"/>
                    </a:cubicBezTo>
                    <a:cubicBezTo>
                      <a:pt x="2758266" y="646490"/>
                      <a:pt x="2773484" y="679988"/>
                      <a:pt x="2760889" y="732289"/>
                    </a:cubicBezTo>
                    <a:cubicBezTo>
                      <a:pt x="2757828" y="745058"/>
                      <a:pt x="2751006" y="748819"/>
                      <a:pt x="2739724" y="748994"/>
                    </a:cubicBezTo>
                    <a:cubicBezTo>
                      <a:pt x="2725118" y="749256"/>
                      <a:pt x="1818677" y="749431"/>
                      <a:pt x="1379974" y="749431"/>
                    </a:cubicBezTo>
                    <a:cubicBezTo>
                      <a:pt x="1379974" y="749606"/>
                      <a:pt x="1379974" y="749694"/>
                      <a:pt x="1379974" y="749781"/>
                    </a:cubicBezTo>
                    <a:close/>
                  </a:path>
                </a:pathLst>
              </a:custGeom>
              <a:grpFill/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B2910CBB-1917-4DD4-9809-E6DA6DB07B21}"/>
                </a:ext>
              </a:extLst>
            </p:cNvPr>
            <p:cNvGrpSpPr/>
            <p:nvPr/>
          </p:nvGrpSpPr>
          <p:grpSpPr>
            <a:xfrm>
              <a:off x="5638631" y="3293487"/>
              <a:ext cx="2077911" cy="1223063"/>
              <a:chOff x="5621198" y="3749912"/>
              <a:chExt cx="2077911" cy="1223063"/>
            </a:xfrm>
          </p:grpSpPr>
          <p:sp>
            <p:nvSpPr>
              <p:cNvPr id="30" name="자유형: 도형 29">
                <a:extLst>
                  <a:ext uri="{FF2B5EF4-FFF2-40B4-BE49-F238E27FC236}">
                    <a16:creationId xmlns:a16="http://schemas.microsoft.com/office/drawing/2014/main" id="{813541B7-8667-4778-A597-C2830DA63592}"/>
                  </a:ext>
                </a:extLst>
              </p:cNvPr>
              <p:cNvSpPr/>
              <p:nvPr/>
            </p:nvSpPr>
            <p:spPr>
              <a:xfrm>
                <a:off x="5621198" y="3749912"/>
                <a:ext cx="2077911" cy="1223063"/>
              </a:xfrm>
              <a:custGeom>
                <a:avLst/>
                <a:gdLst>
                  <a:gd name="connsiteX0" fmla="*/ 4103961 w 4113022"/>
                  <a:gd name="connsiteY0" fmla="*/ 1373856 h 2420933"/>
                  <a:gd name="connsiteX1" fmla="*/ 3432964 w 4113022"/>
                  <a:gd name="connsiteY1" fmla="*/ 20666 h 2420933"/>
                  <a:gd name="connsiteX2" fmla="*/ 3396405 w 4113022"/>
                  <a:gd name="connsiteY2" fmla="*/ 15856 h 2420933"/>
                  <a:gd name="connsiteX3" fmla="*/ 3231280 w 4113022"/>
                  <a:gd name="connsiteY3" fmla="*/ 140312 h 2420933"/>
                  <a:gd name="connsiteX4" fmla="*/ 2554423 w 4113022"/>
                  <a:gd name="connsiteY4" fmla="*/ 314446 h 2420933"/>
                  <a:gd name="connsiteX5" fmla="*/ 2049251 w 4113022"/>
                  <a:gd name="connsiteY5" fmla="*/ 373920 h 2420933"/>
                  <a:gd name="connsiteX6" fmla="*/ 1471399 w 4113022"/>
                  <a:gd name="connsiteY6" fmla="*/ 406892 h 2420933"/>
                  <a:gd name="connsiteX7" fmla="*/ 1431867 w 4113022"/>
                  <a:gd name="connsiteY7" fmla="*/ 386514 h 2420933"/>
                  <a:gd name="connsiteX8" fmla="*/ 1082287 w 4113022"/>
                  <a:gd name="connsiteY8" fmla="*/ 403306 h 2420933"/>
                  <a:gd name="connsiteX9" fmla="*/ 1047478 w 4113022"/>
                  <a:gd name="connsiteY9" fmla="*/ 422723 h 2420933"/>
                  <a:gd name="connsiteX10" fmla="*/ 138 w 4113022"/>
                  <a:gd name="connsiteY10" fmla="*/ 411965 h 2420933"/>
                  <a:gd name="connsiteX11" fmla="*/ 138 w 4113022"/>
                  <a:gd name="connsiteY11" fmla="*/ 1872556 h 2420933"/>
                  <a:gd name="connsiteX12" fmla="*/ 453708 w 4113022"/>
                  <a:gd name="connsiteY12" fmla="*/ 1821479 h 2420933"/>
                  <a:gd name="connsiteX13" fmla="*/ 1005759 w 4113022"/>
                  <a:gd name="connsiteY13" fmla="*/ 1851041 h 2420933"/>
                  <a:gd name="connsiteX14" fmla="*/ 1300763 w 4113022"/>
                  <a:gd name="connsiteY14" fmla="*/ 1869932 h 2420933"/>
                  <a:gd name="connsiteX15" fmla="*/ 1300763 w 4113022"/>
                  <a:gd name="connsiteY15" fmla="*/ 1869932 h 2420933"/>
                  <a:gd name="connsiteX16" fmla="*/ 1345456 w 4113022"/>
                  <a:gd name="connsiteY16" fmla="*/ 1900281 h 2420933"/>
                  <a:gd name="connsiteX17" fmla="*/ 1653754 w 4113022"/>
                  <a:gd name="connsiteY17" fmla="*/ 1922759 h 2420933"/>
                  <a:gd name="connsiteX18" fmla="*/ 1682704 w 4113022"/>
                  <a:gd name="connsiteY18" fmla="*/ 1906403 h 2420933"/>
                  <a:gd name="connsiteX19" fmla="*/ 1682704 w 4113022"/>
                  <a:gd name="connsiteY19" fmla="*/ 1906403 h 2420933"/>
                  <a:gd name="connsiteX20" fmla="*/ 2675644 w 4113022"/>
                  <a:gd name="connsiteY20" fmla="*/ 1990016 h 2420933"/>
                  <a:gd name="connsiteX21" fmla="*/ 2930416 w 4113022"/>
                  <a:gd name="connsiteY21" fmla="*/ 2048177 h 2420933"/>
                  <a:gd name="connsiteX22" fmla="*/ 3501446 w 4113022"/>
                  <a:gd name="connsiteY22" fmla="*/ 2269452 h 2420933"/>
                  <a:gd name="connsiteX23" fmla="*/ 3727794 w 4113022"/>
                  <a:gd name="connsiteY23" fmla="*/ 2420934 h 2420933"/>
                  <a:gd name="connsiteX24" fmla="*/ 3535906 w 4113022"/>
                  <a:gd name="connsiteY24" fmla="*/ 1975497 h 2420933"/>
                  <a:gd name="connsiteX25" fmla="*/ 3743099 w 4113022"/>
                  <a:gd name="connsiteY25" fmla="*/ 2006283 h 2420933"/>
                  <a:gd name="connsiteX26" fmla="*/ 3696045 w 4113022"/>
                  <a:gd name="connsiteY26" fmla="*/ 1902468 h 2420933"/>
                  <a:gd name="connsiteX27" fmla="*/ 3721934 w 4113022"/>
                  <a:gd name="connsiteY27" fmla="*/ 1855414 h 2420933"/>
                  <a:gd name="connsiteX28" fmla="*/ 3812805 w 4113022"/>
                  <a:gd name="connsiteY28" fmla="*/ 1845268 h 2420933"/>
                  <a:gd name="connsiteX29" fmla="*/ 3837732 w 4113022"/>
                  <a:gd name="connsiteY29" fmla="*/ 1800226 h 2420933"/>
                  <a:gd name="connsiteX30" fmla="*/ 3790852 w 4113022"/>
                  <a:gd name="connsiteY30" fmla="*/ 1702271 h 2420933"/>
                  <a:gd name="connsiteX31" fmla="*/ 3812456 w 4113022"/>
                  <a:gd name="connsiteY31" fmla="*/ 1665275 h 2420933"/>
                  <a:gd name="connsiteX32" fmla="*/ 3932976 w 4113022"/>
                  <a:gd name="connsiteY32" fmla="*/ 1646121 h 2420933"/>
                  <a:gd name="connsiteX33" fmla="*/ 3953879 w 4113022"/>
                  <a:gd name="connsiteY33" fmla="*/ 1605539 h 2420933"/>
                  <a:gd name="connsiteX34" fmla="*/ 3917321 w 4113022"/>
                  <a:gd name="connsiteY34" fmla="*/ 1531460 h 2420933"/>
                  <a:gd name="connsiteX35" fmla="*/ 3940236 w 4113022"/>
                  <a:gd name="connsiteY35" fmla="*/ 1485456 h 2420933"/>
                  <a:gd name="connsiteX36" fmla="*/ 4084195 w 4113022"/>
                  <a:gd name="connsiteY36" fmla="*/ 1438402 h 2420933"/>
                  <a:gd name="connsiteX37" fmla="*/ 4103961 w 4113022"/>
                  <a:gd name="connsiteY37" fmla="*/ 1373856 h 2420933"/>
                  <a:gd name="connsiteX38" fmla="*/ 1448572 w 4113022"/>
                  <a:gd name="connsiteY38" fmla="*/ 438641 h 2420933"/>
                  <a:gd name="connsiteX39" fmla="*/ 1449271 w 4113022"/>
                  <a:gd name="connsiteY39" fmla="*/ 437066 h 2420933"/>
                  <a:gd name="connsiteX40" fmla="*/ 1449621 w 4113022"/>
                  <a:gd name="connsiteY40" fmla="*/ 438641 h 2420933"/>
                  <a:gd name="connsiteX41" fmla="*/ 1448572 w 4113022"/>
                  <a:gd name="connsiteY41" fmla="*/ 438641 h 2420933"/>
                  <a:gd name="connsiteX42" fmla="*/ 1448572 w 4113022"/>
                  <a:gd name="connsiteY42" fmla="*/ 438641 h 2420933"/>
                  <a:gd name="connsiteX43" fmla="*/ 1448572 w 4113022"/>
                  <a:gd name="connsiteY43" fmla="*/ 438641 h 2420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113022" h="2420933">
                    <a:moveTo>
                      <a:pt x="4103961" y="1373856"/>
                    </a:moveTo>
                    <a:cubicBezTo>
                      <a:pt x="4010728" y="1190189"/>
                      <a:pt x="3564243" y="287596"/>
                      <a:pt x="3432964" y="20666"/>
                    </a:cubicBezTo>
                    <a:cubicBezTo>
                      <a:pt x="3420020" y="-5659"/>
                      <a:pt x="3412761" y="-6359"/>
                      <a:pt x="3396405" y="15856"/>
                    </a:cubicBezTo>
                    <a:cubicBezTo>
                      <a:pt x="3353812" y="73580"/>
                      <a:pt x="3295127" y="111188"/>
                      <a:pt x="3231280" y="140312"/>
                    </a:cubicBezTo>
                    <a:cubicBezTo>
                      <a:pt x="3016040" y="238356"/>
                      <a:pt x="2786193" y="280249"/>
                      <a:pt x="2554423" y="314446"/>
                    </a:cubicBezTo>
                    <a:cubicBezTo>
                      <a:pt x="2387111" y="343483"/>
                      <a:pt x="2218225" y="360014"/>
                      <a:pt x="2049251" y="373920"/>
                    </a:cubicBezTo>
                    <a:cubicBezTo>
                      <a:pt x="1856925" y="389663"/>
                      <a:pt x="1664512" y="405755"/>
                      <a:pt x="1471399" y="406892"/>
                    </a:cubicBezTo>
                    <a:cubicBezTo>
                      <a:pt x="1468775" y="379605"/>
                      <a:pt x="1447960" y="387126"/>
                      <a:pt x="1431867" y="386514"/>
                    </a:cubicBezTo>
                    <a:cubicBezTo>
                      <a:pt x="1314844" y="382228"/>
                      <a:pt x="1199484" y="411615"/>
                      <a:pt x="1082287" y="403306"/>
                    </a:cubicBezTo>
                    <a:cubicBezTo>
                      <a:pt x="1066982" y="402257"/>
                      <a:pt x="1053425" y="406105"/>
                      <a:pt x="1047478" y="422723"/>
                    </a:cubicBezTo>
                    <a:cubicBezTo>
                      <a:pt x="710055" y="422810"/>
                      <a:pt x="337298" y="427970"/>
                      <a:pt x="138" y="411965"/>
                    </a:cubicBezTo>
                    <a:cubicBezTo>
                      <a:pt x="-212" y="534935"/>
                      <a:pt x="225" y="1834686"/>
                      <a:pt x="138" y="1872556"/>
                    </a:cubicBezTo>
                    <a:cubicBezTo>
                      <a:pt x="15618" y="1869495"/>
                      <a:pt x="416625" y="1822179"/>
                      <a:pt x="453708" y="1821479"/>
                    </a:cubicBezTo>
                    <a:cubicBezTo>
                      <a:pt x="638337" y="1817981"/>
                      <a:pt x="821829" y="1839409"/>
                      <a:pt x="1005759" y="1851041"/>
                    </a:cubicBezTo>
                    <a:cubicBezTo>
                      <a:pt x="1104065" y="1857251"/>
                      <a:pt x="1201934" y="1871507"/>
                      <a:pt x="1300763" y="1869932"/>
                    </a:cubicBezTo>
                    <a:cubicBezTo>
                      <a:pt x="1300763" y="1869932"/>
                      <a:pt x="1300763" y="1869932"/>
                      <a:pt x="1300763" y="1869932"/>
                    </a:cubicBezTo>
                    <a:cubicBezTo>
                      <a:pt x="1304087" y="1897133"/>
                      <a:pt x="1324291" y="1898794"/>
                      <a:pt x="1345456" y="1900281"/>
                    </a:cubicBezTo>
                    <a:cubicBezTo>
                      <a:pt x="1448222" y="1907541"/>
                      <a:pt x="1550988" y="1915150"/>
                      <a:pt x="1653754" y="1922759"/>
                    </a:cubicBezTo>
                    <a:cubicBezTo>
                      <a:pt x="1667223" y="1923720"/>
                      <a:pt x="1680780" y="1925557"/>
                      <a:pt x="1682704" y="1906403"/>
                    </a:cubicBezTo>
                    <a:cubicBezTo>
                      <a:pt x="1682704" y="1906403"/>
                      <a:pt x="1682704" y="1906403"/>
                      <a:pt x="1682704" y="1906403"/>
                    </a:cubicBezTo>
                    <a:cubicBezTo>
                      <a:pt x="1725909" y="1906403"/>
                      <a:pt x="2632876" y="1980657"/>
                      <a:pt x="2675644" y="1990016"/>
                    </a:cubicBezTo>
                    <a:cubicBezTo>
                      <a:pt x="2760743" y="2008732"/>
                      <a:pt x="2846278" y="2025787"/>
                      <a:pt x="2930416" y="2048177"/>
                    </a:cubicBezTo>
                    <a:cubicBezTo>
                      <a:pt x="3128776" y="2100916"/>
                      <a:pt x="3321190" y="2169397"/>
                      <a:pt x="3501446" y="2269452"/>
                    </a:cubicBezTo>
                    <a:cubicBezTo>
                      <a:pt x="3577274" y="2311521"/>
                      <a:pt x="3645493" y="2364696"/>
                      <a:pt x="3727794" y="2420934"/>
                    </a:cubicBezTo>
                    <a:cubicBezTo>
                      <a:pt x="3666484" y="2285545"/>
                      <a:pt x="3521737" y="1994214"/>
                      <a:pt x="3535906" y="1975497"/>
                    </a:cubicBezTo>
                    <a:cubicBezTo>
                      <a:pt x="3546751" y="1961154"/>
                      <a:pt x="3691061" y="2001473"/>
                      <a:pt x="3743099" y="2006283"/>
                    </a:cubicBezTo>
                    <a:cubicBezTo>
                      <a:pt x="3726045" y="1968325"/>
                      <a:pt x="3712313" y="1934741"/>
                      <a:pt x="3696045" y="1902468"/>
                    </a:cubicBezTo>
                    <a:cubicBezTo>
                      <a:pt x="3680827" y="1872381"/>
                      <a:pt x="3678903" y="1854802"/>
                      <a:pt x="3721934" y="1855414"/>
                    </a:cubicBezTo>
                    <a:cubicBezTo>
                      <a:pt x="3752195" y="1855851"/>
                      <a:pt x="3782456" y="1848242"/>
                      <a:pt x="3812805" y="1845268"/>
                    </a:cubicBezTo>
                    <a:cubicBezTo>
                      <a:pt x="3843591" y="1842207"/>
                      <a:pt x="3859247" y="1835123"/>
                      <a:pt x="3837732" y="1800226"/>
                    </a:cubicBezTo>
                    <a:cubicBezTo>
                      <a:pt x="3818840" y="1769615"/>
                      <a:pt x="3809481" y="1733144"/>
                      <a:pt x="3790852" y="1702271"/>
                    </a:cubicBezTo>
                    <a:cubicBezTo>
                      <a:pt x="3772224" y="1671484"/>
                      <a:pt x="3790328" y="1666674"/>
                      <a:pt x="3812456" y="1665275"/>
                    </a:cubicBezTo>
                    <a:cubicBezTo>
                      <a:pt x="3853387" y="1662738"/>
                      <a:pt x="3892657" y="1651106"/>
                      <a:pt x="3932976" y="1646121"/>
                    </a:cubicBezTo>
                    <a:cubicBezTo>
                      <a:pt x="3963674" y="1642360"/>
                      <a:pt x="3965687" y="1629066"/>
                      <a:pt x="3953879" y="1605539"/>
                    </a:cubicBezTo>
                    <a:cubicBezTo>
                      <a:pt x="3941460" y="1580963"/>
                      <a:pt x="3931314" y="1555074"/>
                      <a:pt x="3917321" y="1531460"/>
                    </a:cubicBezTo>
                    <a:cubicBezTo>
                      <a:pt x="3900004" y="1502161"/>
                      <a:pt x="3898517" y="1488867"/>
                      <a:pt x="3940236" y="1485456"/>
                    </a:cubicBezTo>
                    <a:cubicBezTo>
                      <a:pt x="3990876" y="1481345"/>
                      <a:pt x="4038716" y="1462804"/>
                      <a:pt x="4084195" y="1438402"/>
                    </a:cubicBezTo>
                    <a:cubicBezTo>
                      <a:pt x="4113757" y="1422222"/>
                      <a:pt x="4121016" y="1407616"/>
                      <a:pt x="4103961" y="1373856"/>
                    </a:cubicBezTo>
                    <a:close/>
                    <a:moveTo>
                      <a:pt x="1448572" y="438641"/>
                    </a:moveTo>
                    <a:cubicBezTo>
                      <a:pt x="1448835" y="438116"/>
                      <a:pt x="1449096" y="437591"/>
                      <a:pt x="1449271" y="437066"/>
                    </a:cubicBezTo>
                    <a:cubicBezTo>
                      <a:pt x="1449359" y="437591"/>
                      <a:pt x="1449446" y="438116"/>
                      <a:pt x="1449621" y="438641"/>
                    </a:cubicBezTo>
                    <a:cubicBezTo>
                      <a:pt x="1449271" y="438641"/>
                      <a:pt x="1448922" y="438641"/>
                      <a:pt x="1448572" y="438641"/>
                    </a:cubicBezTo>
                    <a:cubicBezTo>
                      <a:pt x="1448572" y="438641"/>
                      <a:pt x="1448572" y="438641"/>
                      <a:pt x="1448572" y="438641"/>
                    </a:cubicBezTo>
                    <a:cubicBezTo>
                      <a:pt x="1448572" y="438641"/>
                      <a:pt x="1448572" y="438641"/>
                      <a:pt x="1448572" y="4386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30EC39F6-C246-4868-ABFD-B6FE3F9C1200}"/>
                  </a:ext>
                </a:extLst>
              </p:cNvPr>
              <p:cNvSpPr/>
              <p:nvPr/>
            </p:nvSpPr>
            <p:spPr>
              <a:xfrm>
                <a:off x="6076288" y="3944712"/>
                <a:ext cx="287867" cy="154911"/>
              </a:xfrm>
              <a:custGeom>
                <a:avLst/>
                <a:gdLst>
                  <a:gd name="connsiteX0" fmla="*/ 569806 w 569805"/>
                  <a:gd name="connsiteY0" fmla="*/ 20868 h 306631"/>
                  <a:gd name="connsiteX1" fmla="*/ 394885 w 569805"/>
                  <a:gd name="connsiteY1" fmla="*/ 306251 h 306631"/>
                  <a:gd name="connsiteX2" fmla="*/ 384826 w 569805"/>
                  <a:gd name="connsiteY2" fmla="*/ 297418 h 306631"/>
                  <a:gd name="connsiteX3" fmla="*/ 0 w 569805"/>
                  <a:gd name="connsiteY3" fmla="*/ 288672 h 306631"/>
                  <a:gd name="connsiteX4" fmla="*/ 145885 w 569805"/>
                  <a:gd name="connsiteY4" fmla="*/ 36698 h 306631"/>
                  <a:gd name="connsiteX5" fmla="*/ 180694 w 569805"/>
                  <a:gd name="connsiteY5" fmla="*/ 17282 h 306631"/>
                  <a:gd name="connsiteX6" fmla="*/ 530273 w 569805"/>
                  <a:gd name="connsiteY6" fmla="*/ 489 h 306631"/>
                  <a:gd name="connsiteX7" fmla="*/ 569806 w 569805"/>
                  <a:gd name="connsiteY7" fmla="*/ 20868 h 306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9805" h="306631">
                    <a:moveTo>
                      <a:pt x="569806" y="20868"/>
                    </a:moveTo>
                    <a:cubicBezTo>
                      <a:pt x="558873" y="29089"/>
                      <a:pt x="439227" y="233659"/>
                      <a:pt x="394885" y="306251"/>
                    </a:cubicBezTo>
                    <a:cubicBezTo>
                      <a:pt x="394184" y="309137"/>
                      <a:pt x="385438" y="294531"/>
                      <a:pt x="384826" y="297418"/>
                    </a:cubicBezTo>
                    <a:cubicBezTo>
                      <a:pt x="262382" y="288672"/>
                      <a:pt x="78714" y="288672"/>
                      <a:pt x="0" y="288672"/>
                    </a:cubicBezTo>
                    <a:cubicBezTo>
                      <a:pt x="8746" y="244941"/>
                      <a:pt x="122445" y="70020"/>
                      <a:pt x="145885" y="36698"/>
                    </a:cubicBezTo>
                    <a:cubicBezTo>
                      <a:pt x="151831" y="20080"/>
                      <a:pt x="165388" y="16232"/>
                      <a:pt x="180694" y="17282"/>
                    </a:cubicBezTo>
                    <a:cubicBezTo>
                      <a:pt x="297891" y="25590"/>
                      <a:pt x="413339" y="-3796"/>
                      <a:pt x="530273" y="489"/>
                    </a:cubicBezTo>
                    <a:cubicBezTo>
                      <a:pt x="546366" y="1101"/>
                      <a:pt x="567269" y="-6333"/>
                      <a:pt x="569806" y="20868"/>
                    </a:cubicBezTo>
                    <a:close/>
                  </a:path>
                </a:pathLst>
              </a:custGeom>
              <a:solidFill>
                <a:srgbClr val="AAAAAA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3EC97284-94F0-4779-8298-7CFE029D5E65}"/>
                  </a:ext>
                </a:extLst>
              </p:cNvPr>
              <p:cNvSpPr/>
              <p:nvPr/>
            </p:nvSpPr>
            <p:spPr>
              <a:xfrm>
                <a:off x="5625308" y="3806368"/>
                <a:ext cx="2030239" cy="1075189"/>
              </a:xfrm>
              <a:custGeom>
                <a:avLst/>
                <a:gdLst>
                  <a:gd name="connsiteX0" fmla="*/ 643 w 2030239"/>
                  <a:gd name="connsiteY0" fmla="*/ 651230 h 1075189"/>
                  <a:gd name="connsiteX1" fmla="*/ 17257 w 2030239"/>
                  <a:gd name="connsiteY1" fmla="*/ 696432 h 1075189"/>
                  <a:gd name="connsiteX2" fmla="*/ 29894 w 2030239"/>
                  <a:gd name="connsiteY2" fmla="*/ 712648 h 1075189"/>
                  <a:gd name="connsiteX3" fmla="*/ 112167 w 2030239"/>
                  <a:gd name="connsiteY3" fmla="*/ 764654 h 1075189"/>
                  <a:gd name="connsiteX4" fmla="*/ 137220 w 2030239"/>
                  <a:gd name="connsiteY4" fmla="*/ 775347 h 1075189"/>
                  <a:gd name="connsiteX5" fmla="*/ 616322 w 2030239"/>
                  <a:gd name="connsiteY5" fmla="*/ 783212 h 1075189"/>
                  <a:gd name="connsiteX6" fmla="*/ 616499 w 2030239"/>
                  <a:gd name="connsiteY6" fmla="*/ 782328 h 1075189"/>
                  <a:gd name="connsiteX7" fmla="*/ 649770 w 2030239"/>
                  <a:gd name="connsiteY7" fmla="*/ 876310 h 1075189"/>
                  <a:gd name="connsiteX8" fmla="*/ 337999 w 2030239"/>
                  <a:gd name="connsiteY8" fmla="*/ 844673 h 1075189"/>
                  <a:gd name="connsiteX9" fmla="*/ 128383 w 2030239"/>
                  <a:gd name="connsiteY9" fmla="*/ 849799 h 1075189"/>
                  <a:gd name="connsiteX10" fmla="*/ 34799 w 2030239"/>
                  <a:gd name="connsiteY10" fmla="*/ 864601 h 1075189"/>
                  <a:gd name="connsiteX11" fmla="*/ 378 w 2030239"/>
                  <a:gd name="connsiteY11" fmla="*/ 832390 h 1075189"/>
                  <a:gd name="connsiteX12" fmla="*/ 643 w 2030239"/>
                  <a:gd name="connsiteY12" fmla="*/ 651230 h 1075189"/>
                  <a:gd name="connsiteX13" fmla="*/ 708499 w 2030239"/>
                  <a:gd name="connsiteY13" fmla="*/ 309154 h 1075189"/>
                  <a:gd name="connsiteX14" fmla="*/ 1201910 w 2030239"/>
                  <a:gd name="connsiteY14" fmla="*/ 340695 h 1075189"/>
                  <a:gd name="connsiteX15" fmla="*/ 1468215 w 2030239"/>
                  <a:gd name="connsiteY15" fmla="*/ 397738 h 1075189"/>
                  <a:gd name="connsiteX16" fmla="*/ 1556718 w 2030239"/>
                  <a:gd name="connsiteY16" fmla="*/ 492737 h 1075189"/>
                  <a:gd name="connsiteX17" fmla="*/ 1796424 w 2030239"/>
                  <a:gd name="connsiteY17" fmla="*/ 1058972 h 1075189"/>
                  <a:gd name="connsiteX18" fmla="*/ 1801328 w 2030239"/>
                  <a:gd name="connsiteY18" fmla="*/ 1075189 h 1075189"/>
                  <a:gd name="connsiteX19" fmla="*/ 1663161 w 2030239"/>
                  <a:gd name="connsiteY19" fmla="*/ 1012092 h 1075189"/>
                  <a:gd name="connsiteX20" fmla="*/ 1339945 w 2030239"/>
                  <a:gd name="connsiteY20" fmla="*/ 926682 h 1075189"/>
                  <a:gd name="connsiteX21" fmla="*/ 1208228 w 2030239"/>
                  <a:gd name="connsiteY21" fmla="*/ 915945 h 1075189"/>
                  <a:gd name="connsiteX22" fmla="*/ 839546 w 2030239"/>
                  <a:gd name="connsiteY22" fmla="*/ 889124 h 1075189"/>
                  <a:gd name="connsiteX23" fmla="*/ 812018 w 2030239"/>
                  <a:gd name="connsiteY23" fmla="*/ 801416 h 1075189"/>
                  <a:gd name="connsiteX24" fmla="*/ 1215475 w 2030239"/>
                  <a:gd name="connsiteY24" fmla="*/ 836013 h 1075189"/>
                  <a:gd name="connsiteX25" fmla="*/ 1527335 w 2030239"/>
                  <a:gd name="connsiteY25" fmla="*/ 891024 h 1075189"/>
                  <a:gd name="connsiteX26" fmla="*/ 1606294 w 2030239"/>
                  <a:gd name="connsiteY26" fmla="*/ 882673 h 1075189"/>
                  <a:gd name="connsiteX27" fmla="*/ 1624764 w 2030239"/>
                  <a:gd name="connsiteY27" fmla="*/ 875957 h 1075189"/>
                  <a:gd name="connsiteX28" fmla="*/ 1634970 w 2030239"/>
                  <a:gd name="connsiteY28" fmla="*/ 853908 h 1075189"/>
                  <a:gd name="connsiteX29" fmla="*/ 1514919 w 2030239"/>
                  <a:gd name="connsiteY29" fmla="*/ 553094 h 1075189"/>
                  <a:gd name="connsiteX30" fmla="*/ 1496847 w 2030239"/>
                  <a:gd name="connsiteY30" fmla="*/ 536657 h 1075189"/>
                  <a:gd name="connsiteX31" fmla="*/ 1408255 w 2030239"/>
                  <a:gd name="connsiteY31" fmla="*/ 485358 h 1075189"/>
                  <a:gd name="connsiteX32" fmla="*/ 1327573 w 2030239"/>
                  <a:gd name="connsiteY32" fmla="*/ 439759 h 1075189"/>
                  <a:gd name="connsiteX33" fmla="*/ 788998 w 2030239"/>
                  <a:gd name="connsiteY33" fmla="*/ 387399 h 1075189"/>
                  <a:gd name="connsiteX34" fmla="*/ 679728 w 2030239"/>
                  <a:gd name="connsiteY34" fmla="*/ 389432 h 1075189"/>
                  <a:gd name="connsiteX35" fmla="*/ 680744 w 2030239"/>
                  <a:gd name="connsiteY35" fmla="*/ 385853 h 1075189"/>
                  <a:gd name="connsiteX36" fmla="*/ 654807 w 2030239"/>
                  <a:gd name="connsiteY36" fmla="*/ 309412 h 1075189"/>
                  <a:gd name="connsiteX37" fmla="*/ 708499 w 2030239"/>
                  <a:gd name="connsiteY37" fmla="*/ 309154 h 1075189"/>
                  <a:gd name="connsiteX38" fmla="*/ 453013 w 2030239"/>
                  <a:gd name="connsiteY38" fmla="*/ 295979 h 1075189"/>
                  <a:gd name="connsiteX39" fmla="*/ 480010 w 2030239"/>
                  <a:gd name="connsiteY39" fmla="*/ 381213 h 1075189"/>
                  <a:gd name="connsiteX40" fmla="*/ 1129 w 2030239"/>
                  <a:gd name="connsiteY40" fmla="*/ 386736 h 1075189"/>
                  <a:gd name="connsiteX41" fmla="*/ 290 w 2030239"/>
                  <a:gd name="connsiteY41" fmla="*/ 310737 h 1075189"/>
                  <a:gd name="connsiteX42" fmla="*/ 290 w 2030239"/>
                  <a:gd name="connsiteY42" fmla="*/ 310340 h 1075189"/>
                  <a:gd name="connsiteX43" fmla="*/ 453013 w 2030239"/>
                  <a:gd name="connsiteY43" fmla="*/ 295979 h 1075189"/>
                  <a:gd name="connsiteX44" fmla="*/ 474905 w 2030239"/>
                  <a:gd name="connsiteY44" fmla="*/ 174602 h 1075189"/>
                  <a:gd name="connsiteX45" fmla="*/ 511647 w 2030239"/>
                  <a:gd name="connsiteY45" fmla="*/ 175176 h 1075189"/>
                  <a:gd name="connsiteX46" fmla="*/ 450980 w 2030239"/>
                  <a:gd name="connsiteY46" fmla="*/ 288599 h 1075189"/>
                  <a:gd name="connsiteX47" fmla="*/ 953 w 2030239"/>
                  <a:gd name="connsiteY47" fmla="*/ 283827 h 1075189"/>
                  <a:gd name="connsiteX48" fmla="*/ 643 w 2030239"/>
                  <a:gd name="connsiteY48" fmla="*/ 270793 h 1075189"/>
                  <a:gd name="connsiteX49" fmla="*/ 283562 w 2030239"/>
                  <a:gd name="connsiteY49" fmla="*/ 262132 h 1075189"/>
                  <a:gd name="connsiteX50" fmla="*/ 1483 w 2030239"/>
                  <a:gd name="connsiteY50" fmla="*/ 253605 h 1075189"/>
                  <a:gd name="connsiteX51" fmla="*/ 820 w 2030239"/>
                  <a:gd name="connsiteY51" fmla="*/ 239819 h 1075189"/>
                  <a:gd name="connsiteX52" fmla="*/ 374495 w 2030239"/>
                  <a:gd name="connsiteY52" fmla="*/ 229347 h 1075189"/>
                  <a:gd name="connsiteX53" fmla="*/ 378 w 2030239"/>
                  <a:gd name="connsiteY53" fmla="*/ 221924 h 1075189"/>
                  <a:gd name="connsiteX54" fmla="*/ 1262 w 2030239"/>
                  <a:gd name="connsiteY54" fmla="*/ 208801 h 1075189"/>
                  <a:gd name="connsiteX55" fmla="*/ 360356 w 2030239"/>
                  <a:gd name="connsiteY55" fmla="*/ 198859 h 1075189"/>
                  <a:gd name="connsiteX56" fmla="*/ 731 w 2030239"/>
                  <a:gd name="connsiteY56" fmla="*/ 186974 h 1075189"/>
                  <a:gd name="connsiteX57" fmla="*/ 908 w 2030239"/>
                  <a:gd name="connsiteY57" fmla="*/ 179020 h 1075189"/>
                  <a:gd name="connsiteX58" fmla="*/ 474905 w 2030239"/>
                  <a:gd name="connsiteY58" fmla="*/ 174602 h 1075189"/>
                  <a:gd name="connsiteX59" fmla="*/ 1713987 w 2030239"/>
                  <a:gd name="connsiteY59" fmla="*/ 3 h 1075189"/>
                  <a:gd name="connsiteX60" fmla="*/ 1722413 w 2030239"/>
                  <a:gd name="connsiteY60" fmla="*/ 14077 h 1075189"/>
                  <a:gd name="connsiteX61" fmla="*/ 1821211 w 2030239"/>
                  <a:gd name="connsiteY61" fmla="*/ 213706 h 1075189"/>
                  <a:gd name="connsiteX62" fmla="*/ 2025569 w 2030239"/>
                  <a:gd name="connsiteY62" fmla="*/ 624675 h 1075189"/>
                  <a:gd name="connsiteX63" fmla="*/ 2013329 w 2030239"/>
                  <a:gd name="connsiteY63" fmla="*/ 654058 h 1075189"/>
                  <a:gd name="connsiteX64" fmla="*/ 1925444 w 2030239"/>
                  <a:gd name="connsiteY64" fmla="*/ 616324 h 1075189"/>
                  <a:gd name="connsiteX65" fmla="*/ 1672925 w 2030239"/>
                  <a:gd name="connsiteY65" fmla="*/ 94140 h 1075189"/>
                  <a:gd name="connsiteX66" fmla="*/ 1641200 w 2030239"/>
                  <a:gd name="connsiteY66" fmla="*/ 86850 h 1075189"/>
                  <a:gd name="connsiteX67" fmla="*/ 1514609 w 2030239"/>
                  <a:gd name="connsiteY67" fmla="*/ 128561 h 1075189"/>
                  <a:gd name="connsiteX68" fmla="*/ 1092198 w 2030239"/>
                  <a:gd name="connsiteY68" fmla="*/ 174116 h 1075189"/>
                  <a:gd name="connsiteX69" fmla="*/ 920935 w 2030239"/>
                  <a:gd name="connsiteY69" fmla="*/ 181539 h 1075189"/>
                  <a:gd name="connsiteX70" fmla="*/ 1102935 w 2030239"/>
                  <a:gd name="connsiteY70" fmla="*/ 181230 h 1075189"/>
                  <a:gd name="connsiteX71" fmla="*/ 1241589 w 2030239"/>
                  <a:gd name="connsiteY71" fmla="*/ 173807 h 1075189"/>
                  <a:gd name="connsiteX72" fmla="*/ 1591934 w 2030239"/>
                  <a:gd name="connsiteY72" fmla="*/ 138414 h 1075189"/>
                  <a:gd name="connsiteX73" fmla="*/ 1627989 w 2030239"/>
                  <a:gd name="connsiteY73" fmla="*/ 128782 h 1075189"/>
                  <a:gd name="connsiteX74" fmla="*/ 1659802 w 2030239"/>
                  <a:gd name="connsiteY74" fmla="*/ 143761 h 1075189"/>
                  <a:gd name="connsiteX75" fmla="*/ 1940688 w 2030239"/>
                  <a:gd name="connsiteY75" fmla="*/ 723341 h 1075189"/>
                  <a:gd name="connsiteX76" fmla="*/ 1926284 w 2030239"/>
                  <a:gd name="connsiteY76" fmla="*/ 751575 h 1075189"/>
                  <a:gd name="connsiteX77" fmla="*/ 1874057 w 2030239"/>
                  <a:gd name="connsiteY77" fmla="*/ 724534 h 1075189"/>
                  <a:gd name="connsiteX78" fmla="*/ 1637887 w 2030239"/>
                  <a:gd name="connsiteY78" fmla="*/ 219318 h 1075189"/>
                  <a:gd name="connsiteX79" fmla="*/ 1593966 w 2030239"/>
                  <a:gd name="connsiteY79" fmla="*/ 194927 h 1075189"/>
                  <a:gd name="connsiteX80" fmla="*/ 1471440 w 2030239"/>
                  <a:gd name="connsiteY80" fmla="*/ 207874 h 1075189"/>
                  <a:gd name="connsiteX81" fmla="*/ 1211409 w 2030239"/>
                  <a:gd name="connsiteY81" fmla="*/ 218522 h 1075189"/>
                  <a:gd name="connsiteX82" fmla="*/ 880948 w 2030239"/>
                  <a:gd name="connsiteY82" fmla="*/ 230408 h 1075189"/>
                  <a:gd name="connsiteX83" fmla="*/ 1474710 w 2030239"/>
                  <a:gd name="connsiteY83" fmla="*/ 230762 h 1075189"/>
                  <a:gd name="connsiteX84" fmla="*/ 1584952 w 2030239"/>
                  <a:gd name="connsiteY84" fmla="*/ 227094 h 1075189"/>
                  <a:gd name="connsiteX85" fmla="*/ 1612171 w 2030239"/>
                  <a:gd name="connsiteY85" fmla="*/ 243310 h 1075189"/>
                  <a:gd name="connsiteX86" fmla="*/ 1884661 w 2030239"/>
                  <a:gd name="connsiteY86" fmla="*/ 824172 h 1075189"/>
                  <a:gd name="connsiteX87" fmla="*/ 1871141 w 2030239"/>
                  <a:gd name="connsiteY87" fmla="*/ 849313 h 1075189"/>
                  <a:gd name="connsiteX88" fmla="*/ 1827088 w 2030239"/>
                  <a:gd name="connsiteY88" fmla="*/ 826337 h 1075189"/>
                  <a:gd name="connsiteX89" fmla="*/ 1610668 w 2030239"/>
                  <a:gd name="connsiteY89" fmla="*/ 340872 h 1075189"/>
                  <a:gd name="connsiteX90" fmla="*/ 1567411 w 2030239"/>
                  <a:gd name="connsiteY90" fmla="*/ 304728 h 1075189"/>
                  <a:gd name="connsiteX91" fmla="*/ 1427962 w 2030239"/>
                  <a:gd name="connsiteY91" fmla="*/ 285242 h 1075189"/>
                  <a:gd name="connsiteX92" fmla="*/ 995874 w 2030239"/>
                  <a:gd name="connsiteY92" fmla="*/ 269777 h 1075189"/>
                  <a:gd name="connsiteX93" fmla="*/ 837293 w 2030239"/>
                  <a:gd name="connsiteY93" fmla="*/ 268628 h 1075189"/>
                  <a:gd name="connsiteX94" fmla="*/ 987920 w 2030239"/>
                  <a:gd name="connsiteY94" fmla="*/ 274593 h 1075189"/>
                  <a:gd name="connsiteX95" fmla="*/ 1390227 w 2030239"/>
                  <a:gd name="connsiteY95" fmla="*/ 302652 h 1075189"/>
                  <a:gd name="connsiteX96" fmla="*/ 1552476 w 2030239"/>
                  <a:gd name="connsiteY96" fmla="*/ 332256 h 1075189"/>
                  <a:gd name="connsiteX97" fmla="*/ 1582213 w 2030239"/>
                  <a:gd name="connsiteY97" fmla="*/ 358414 h 1075189"/>
                  <a:gd name="connsiteX98" fmla="*/ 1825056 w 2030239"/>
                  <a:gd name="connsiteY98" fmla="*/ 899684 h 1075189"/>
                  <a:gd name="connsiteX99" fmla="*/ 1827176 w 2030239"/>
                  <a:gd name="connsiteY99" fmla="*/ 907417 h 1075189"/>
                  <a:gd name="connsiteX100" fmla="*/ 1815998 w 2030239"/>
                  <a:gd name="connsiteY100" fmla="*/ 908212 h 1075189"/>
                  <a:gd name="connsiteX101" fmla="*/ 1735403 w 2030239"/>
                  <a:gd name="connsiteY101" fmla="*/ 849755 h 1075189"/>
                  <a:gd name="connsiteX102" fmla="*/ 1553581 w 2030239"/>
                  <a:gd name="connsiteY102" fmla="*/ 438168 h 1075189"/>
                  <a:gd name="connsiteX103" fmla="*/ 1505949 w 2030239"/>
                  <a:gd name="connsiteY103" fmla="*/ 395176 h 1075189"/>
                  <a:gd name="connsiteX104" fmla="*/ 1296510 w 2030239"/>
                  <a:gd name="connsiteY104" fmla="*/ 337735 h 1075189"/>
                  <a:gd name="connsiteX105" fmla="*/ 650477 w 2030239"/>
                  <a:gd name="connsiteY105" fmla="*/ 293107 h 1075189"/>
                  <a:gd name="connsiteX106" fmla="*/ 652996 w 2030239"/>
                  <a:gd name="connsiteY106" fmla="*/ 274726 h 1075189"/>
                  <a:gd name="connsiteX107" fmla="*/ 727360 w 2030239"/>
                  <a:gd name="connsiteY107" fmla="*/ 165014 h 1075189"/>
                  <a:gd name="connsiteX108" fmla="*/ 1092551 w 2030239"/>
                  <a:gd name="connsiteY108" fmla="*/ 143451 h 1075189"/>
                  <a:gd name="connsiteX109" fmla="*/ 1461145 w 2030239"/>
                  <a:gd name="connsiteY109" fmla="*/ 93920 h 1075189"/>
                  <a:gd name="connsiteX110" fmla="*/ 1705402 w 2030239"/>
                  <a:gd name="connsiteY110" fmla="*/ 3605 h 1075189"/>
                  <a:gd name="connsiteX111" fmla="*/ 1713987 w 2030239"/>
                  <a:gd name="connsiteY111" fmla="*/ 3 h 1075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2030239" h="1075189">
                    <a:moveTo>
                      <a:pt x="643" y="651230"/>
                    </a:moveTo>
                    <a:cubicBezTo>
                      <a:pt x="9524" y="665060"/>
                      <a:pt x="11159" y="681585"/>
                      <a:pt x="17257" y="696432"/>
                    </a:cubicBezTo>
                    <a:cubicBezTo>
                      <a:pt x="19908" y="702839"/>
                      <a:pt x="20394" y="710881"/>
                      <a:pt x="29894" y="712648"/>
                    </a:cubicBezTo>
                    <a:cubicBezTo>
                      <a:pt x="64182" y="719010"/>
                      <a:pt x="89765" y="739557"/>
                      <a:pt x="112167" y="764654"/>
                    </a:cubicBezTo>
                    <a:cubicBezTo>
                      <a:pt x="119149" y="772475"/>
                      <a:pt x="126881" y="775126"/>
                      <a:pt x="137220" y="775347"/>
                    </a:cubicBezTo>
                    <a:cubicBezTo>
                      <a:pt x="248169" y="777644"/>
                      <a:pt x="599753" y="792844"/>
                      <a:pt x="616322" y="783212"/>
                    </a:cubicBezTo>
                    <a:cubicBezTo>
                      <a:pt x="616410" y="782902"/>
                      <a:pt x="616455" y="782638"/>
                      <a:pt x="616499" y="782328"/>
                    </a:cubicBezTo>
                    <a:cubicBezTo>
                      <a:pt x="627722" y="809988"/>
                      <a:pt x="650080" y="875338"/>
                      <a:pt x="649770" y="876310"/>
                    </a:cubicBezTo>
                    <a:cubicBezTo>
                      <a:pt x="547349" y="867517"/>
                      <a:pt x="440332" y="854218"/>
                      <a:pt x="337999" y="844673"/>
                    </a:cubicBezTo>
                    <a:cubicBezTo>
                      <a:pt x="266816" y="838046"/>
                      <a:pt x="199610" y="845425"/>
                      <a:pt x="128383" y="849799"/>
                    </a:cubicBezTo>
                    <a:cubicBezTo>
                      <a:pt x="98381" y="851655"/>
                      <a:pt x="64005" y="858194"/>
                      <a:pt x="34799" y="864601"/>
                    </a:cubicBezTo>
                    <a:cubicBezTo>
                      <a:pt x="14606" y="869020"/>
                      <a:pt x="4664" y="858636"/>
                      <a:pt x="378" y="832390"/>
                    </a:cubicBezTo>
                    <a:cubicBezTo>
                      <a:pt x="467" y="771989"/>
                      <a:pt x="555" y="711631"/>
                      <a:pt x="643" y="651230"/>
                    </a:cubicBezTo>
                    <a:close/>
                    <a:moveTo>
                      <a:pt x="708499" y="309154"/>
                    </a:moveTo>
                    <a:cubicBezTo>
                      <a:pt x="849732" y="310602"/>
                      <a:pt x="1091568" y="325733"/>
                      <a:pt x="1201910" y="340695"/>
                    </a:cubicBezTo>
                    <a:cubicBezTo>
                      <a:pt x="1339105" y="359297"/>
                      <a:pt x="1463973" y="396590"/>
                      <a:pt x="1468215" y="397738"/>
                    </a:cubicBezTo>
                    <a:cubicBezTo>
                      <a:pt x="1517659" y="410950"/>
                      <a:pt x="1538381" y="448552"/>
                      <a:pt x="1556718" y="492737"/>
                    </a:cubicBezTo>
                    <a:cubicBezTo>
                      <a:pt x="1635280" y="682027"/>
                      <a:pt x="1716360" y="870301"/>
                      <a:pt x="1796424" y="1058972"/>
                    </a:cubicBezTo>
                    <a:cubicBezTo>
                      <a:pt x="1798059" y="1062905"/>
                      <a:pt x="1798942" y="1067102"/>
                      <a:pt x="1801328" y="1075189"/>
                    </a:cubicBezTo>
                    <a:cubicBezTo>
                      <a:pt x="1754536" y="1050003"/>
                      <a:pt x="1709467" y="1029589"/>
                      <a:pt x="1663161" y="1012092"/>
                    </a:cubicBezTo>
                    <a:cubicBezTo>
                      <a:pt x="1558353" y="972546"/>
                      <a:pt x="1450320" y="944665"/>
                      <a:pt x="1339945" y="926682"/>
                    </a:cubicBezTo>
                    <a:cubicBezTo>
                      <a:pt x="1296599" y="919656"/>
                      <a:pt x="1252149" y="919391"/>
                      <a:pt x="1208228" y="915945"/>
                    </a:cubicBezTo>
                    <a:cubicBezTo>
                      <a:pt x="1118930" y="908963"/>
                      <a:pt x="873392" y="887268"/>
                      <a:pt x="839546" y="889124"/>
                    </a:cubicBezTo>
                    <a:cubicBezTo>
                      <a:pt x="828544" y="860447"/>
                      <a:pt x="819177" y="831285"/>
                      <a:pt x="812018" y="801416"/>
                    </a:cubicBezTo>
                    <a:cubicBezTo>
                      <a:pt x="831858" y="801637"/>
                      <a:pt x="1101123" y="821565"/>
                      <a:pt x="1215475" y="836013"/>
                    </a:cubicBezTo>
                    <a:cubicBezTo>
                      <a:pt x="1320415" y="849269"/>
                      <a:pt x="1425046" y="864115"/>
                      <a:pt x="1527335" y="891024"/>
                    </a:cubicBezTo>
                    <a:cubicBezTo>
                      <a:pt x="1556453" y="898668"/>
                      <a:pt x="1581683" y="905340"/>
                      <a:pt x="1606294" y="882673"/>
                    </a:cubicBezTo>
                    <a:cubicBezTo>
                      <a:pt x="1610757" y="878564"/>
                      <a:pt x="1618357" y="877459"/>
                      <a:pt x="1624764" y="875957"/>
                    </a:cubicBezTo>
                    <a:cubicBezTo>
                      <a:pt x="1637887" y="872819"/>
                      <a:pt x="1640273" y="867031"/>
                      <a:pt x="1634970" y="853908"/>
                    </a:cubicBezTo>
                    <a:cubicBezTo>
                      <a:pt x="1594497" y="753828"/>
                      <a:pt x="1554818" y="653395"/>
                      <a:pt x="1514919" y="553094"/>
                    </a:cubicBezTo>
                    <a:cubicBezTo>
                      <a:pt x="1511561" y="544699"/>
                      <a:pt x="1508070" y="537497"/>
                      <a:pt x="1496847" y="536657"/>
                    </a:cubicBezTo>
                    <a:cubicBezTo>
                      <a:pt x="1459245" y="533785"/>
                      <a:pt x="1427034" y="515493"/>
                      <a:pt x="1408255" y="485358"/>
                    </a:cubicBezTo>
                    <a:cubicBezTo>
                      <a:pt x="1388195" y="453103"/>
                      <a:pt x="1358680" y="445856"/>
                      <a:pt x="1327573" y="439759"/>
                    </a:cubicBezTo>
                    <a:cubicBezTo>
                      <a:pt x="1184634" y="411701"/>
                      <a:pt x="824170" y="387797"/>
                      <a:pt x="788998" y="387399"/>
                    </a:cubicBezTo>
                    <a:cubicBezTo>
                      <a:pt x="752634" y="386957"/>
                      <a:pt x="729348" y="385853"/>
                      <a:pt x="679728" y="389432"/>
                    </a:cubicBezTo>
                    <a:cubicBezTo>
                      <a:pt x="679728" y="389432"/>
                      <a:pt x="680744" y="385853"/>
                      <a:pt x="680744" y="385853"/>
                    </a:cubicBezTo>
                    <a:cubicBezTo>
                      <a:pt x="672437" y="359164"/>
                      <a:pt x="663114" y="336100"/>
                      <a:pt x="654807" y="309412"/>
                    </a:cubicBezTo>
                    <a:cubicBezTo>
                      <a:pt x="670200" y="309020"/>
                      <a:pt x="688323" y="308948"/>
                      <a:pt x="708499" y="309154"/>
                    </a:cubicBezTo>
                    <a:close/>
                    <a:moveTo>
                      <a:pt x="453013" y="295979"/>
                    </a:moveTo>
                    <a:cubicBezTo>
                      <a:pt x="456680" y="296951"/>
                      <a:pt x="480673" y="381566"/>
                      <a:pt x="480010" y="381213"/>
                    </a:cubicBezTo>
                    <a:cubicBezTo>
                      <a:pt x="409667" y="382273"/>
                      <a:pt x="10541" y="381523"/>
                      <a:pt x="1129" y="386736"/>
                    </a:cubicBezTo>
                    <a:cubicBezTo>
                      <a:pt x="290" y="354923"/>
                      <a:pt x="-418" y="336232"/>
                      <a:pt x="290" y="310737"/>
                    </a:cubicBezTo>
                    <a:cubicBezTo>
                      <a:pt x="290" y="310737"/>
                      <a:pt x="290" y="310340"/>
                      <a:pt x="290" y="310340"/>
                    </a:cubicBezTo>
                    <a:cubicBezTo>
                      <a:pt x="29540" y="309146"/>
                      <a:pt x="452748" y="296863"/>
                      <a:pt x="453013" y="295979"/>
                    </a:cubicBezTo>
                    <a:close/>
                    <a:moveTo>
                      <a:pt x="474905" y="174602"/>
                    </a:moveTo>
                    <a:cubicBezTo>
                      <a:pt x="490791" y="174679"/>
                      <a:pt x="503373" y="174861"/>
                      <a:pt x="511647" y="175176"/>
                    </a:cubicBezTo>
                    <a:cubicBezTo>
                      <a:pt x="490261" y="208447"/>
                      <a:pt x="459110" y="276139"/>
                      <a:pt x="450980" y="288599"/>
                    </a:cubicBezTo>
                    <a:cubicBezTo>
                      <a:pt x="344626" y="292267"/>
                      <a:pt x="1085" y="284137"/>
                      <a:pt x="953" y="283827"/>
                    </a:cubicBezTo>
                    <a:cubicBezTo>
                      <a:pt x="864" y="279497"/>
                      <a:pt x="731" y="275123"/>
                      <a:pt x="643" y="270793"/>
                    </a:cubicBezTo>
                    <a:cubicBezTo>
                      <a:pt x="93388" y="265933"/>
                      <a:pt x="190729" y="266551"/>
                      <a:pt x="283562" y="262132"/>
                    </a:cubicBezTo>
                    <a:cubicBezTo>
                      <a:pt x="191038" y="255637"/>
                      <a:pt x="93874" y="260763"/>
                      <a:pt x="1483" y="253605"/>
                    </a:cubicBezTo>
                    <a:cubicBezTo>
                      <a:pt x="1306" y="253428"/>
                      <a:pt x="776" y="239863"/>
                      <a:pt x="820" y="239819"/>
                    </a:cubicBezTo>
                    <a:cubicBezTo>
                      <a:pt x="123920" y="236328"/>
                      <a:pt x="251395" y="232838"/>
                      <a:pt x="374495" y="229347"/>
                    </a:cubicBezTo>
                    <a:cubicBezTo>
                      <a:pt x="365040" y="229170"/>
                      <a:pt x="110046" y="225945"/>
                      <a:pt x="378" y="221924"/>
                    </a:cubicBezTo>
                    <a:cubicBezTo>
                      <a:pt x="378" y="221924"/>
                      <a:pt x="953" y="213175"/>
                      <a:pt x="1262" y="208801"/>
                    </a:cubicBezTo>
                    <a:cubicBezTo>
                      <a:pt x="1262" y="208801"/>
                      <a:pt x="242072" y="200273"/>
                      <a:pt x="360356" y="198859"/>
                    </a:cubicBezTo>
                    <a:cubicBezTo>
                      <a:pt x="363935" y="199434"/>
                      <a:pt x="120076" y="195192"/>
                      <a:pt x="731" y="186974"/>
                    </a:cubicBezTo>
                    <a:cubicBezTo>
                      <a:pt x="776" y="184322"/>
                      <a:pt x="864" y="181671"/>
                      <a:pt x="908" y="179020"/>
                    </a:cubicBezTo>
                    <a:cubicBezTo>
                      <a:pt x="90682" y="178672"/>
                      <a:pt x="363710" y="174062"/>
                      <a:pt x="474905" y="174602"/>
                    </a:cubicBezTo>
                    <a:close/>
                    <a:moveTo>
                      <a:pt x="1713987" y="3"/>
                    </a:moveTo>
                    <a:cubicBezTo>
                      <a:pt x="1720251" y="208"/>
                      <a:pt x="1720425" y="10100"/>
                      <a:pt x="1722413" y="14077"/>
                    </a:cubicBezTo>
                    <a:cubicBezTo>
                      <a:pt x="1755773" y="80399"/>
                      <a:pt x="1788249" y="147207"/>
                      <a:pt x="1821211" y="213706"/>
                    </a:cubicBezTo>
                    <a:cubicBezTo>
                      <a:pt x="1889168" y="350769"/>
                      <a:pt x="1957037" y="487877"/>
                      <a:pt x="2025569" y="624675"/>
                    </a:cubicBezTo>
                    <a:cubicBezTo>
                      <a:pt x="2033964" y="641421"/>
                      <a:pt x="2031710" y="648270"/>
                      <a:pt x="2013329" y="654058"/>
                    </a:cubicBezTo>
                    <a:cubicBezTo>
                      <a:pt x="1955093" y="672483"/>
                      <a:pt x="1952044" y="671423"/>
                      <a:pt x="1925444" y="616324"/>
                    </a:cubicBezTo>
                    <a:cubicBezTo>
                      <a:pt x="1841316" y="442233"/>
                      <a:pt x="1756612" y="268452"/>
                      <a:pt x="1672925" y="94140"/>
                    </a:cubicBezTo>
                    <a:cubicBezTo>
                      <a:pt x="1663868" y="75274"/>
                      <a:pt x="1657328" y="75274"/>
                      <a:pt x="1641200" y="86850"/>
                    </a:cubicBezTo>
                    <a:cubicBezTo>
                      <a:pt x="1603775" y="113759"/>
                      <a:pt x="1558397" y="120607"/>
                      <a:pt x="1514609" y="128561"/>
                    </a:cubicBezTo>
                    <a:cubicBezTo>
                      <a:pt x="1374983" y="153924"/>
                      <a:pt x="1233856" y="166737"/>
                      <a:pt x="1092198" y="174116"/>
                    </a:cubicBezTo>
                    <a:cubicBezTo>
                      <a:pt x="1035066" y="177121"/>
                      <a:pt x="978023" y="181318"/>
                      <a:pt x="920935" y="181539"/>
                    </a:cubicBezTo>
                    <a:cubicBezTo>
                      <a:pt x="981602" y="181539"/>
                      <a:pt x="1042268" y="182512"/>
                      <a:pt x="1102935" y="181230"/>
                    </a:cubicBezTo>
                    <a:cubicBezTo>
                      <a:pt x="1149197" y="180258"/>
                      <a:pt x="1195370" y="176148"/>
                      <a:pt x="1241589" y="173807"/>
                    </a:cubicBezTo>
                    <a:cubicBezTo>
                      <a:pt x="1358989" y="167886"/>
                      <a:pt x="1476345" y="161788"/>
                      <a:pt x="1591934" y="138414"/>
                    </a:cubicBezTo>
                    <a:cubicBezTo>
                      <a:pt x="1604129" y="135940"/>
                      <a:pt x="1617031" y="134173"/>
                      <a:pt x="1627989" y="128782"/>
                    </a:cubicBezTo>
                    <a:cubicBezTo>
                      <a:pt x="1646502" y="119680"/>
                      <a:pt x="1652379" y="128340"/>
                      <a:pt x="1659802" y="143761"/>
                    </a:cubicBezTo>
                    <a:cubicBezTo>
                      <a:pt x="1753033" y="337160"/>
                      <a:pt x="1847015" y="530162"/>
                      <a:pt x="1940688" y="723341"/>
                    </a:cubicBezTo>
                    <a:cubicBezTo>
                      <a:pt x="1952088" y="746891"/>
                      <a:pt x="1951911" y="746980"/>
                      <a:pt x="1926284" y="751575"/>
                    </a:cubicBezTo>
                    <a:cubicBezTo>
                      <a:pt x="1890450" y="757982"/>
                      <a:pt x="1889920" y="758247"/>
                      <a:pt x="1874057" y="724534"/>
                    </a:cubicBezTo>
                    <a:cubicBezTo>
                      <a:pt x="1795053" y="556276"/>
                      <a:pt x="1716050" y="387974"/>
                      <a:pt x="1637887" y="219318"/>
                    </a:cubicBezTo>
                    <a:cubicBezTo>
                      <a:pt x="1628342" y="198771"/>
                      <a:pt x="1619726" y="189758"/>
                      <a:pt x="1593966" y="194927"/>
                    </a:cubicBezTo>
                    <a:cubicBezTo>
                      <a:pt x="1553890" y="203058"/>
                      <a:pt x="1512444" y="205797"/>
                      <a:pt x="1471440" y="207874"/>
                    </a:cubicBezTo>
                    <a:cubicBezTo>
                      <a:pt x="1384792" y="212292"/>
                      <a:pt x="1298013" y="213706"/>
                      <a:pt x="1211409" y="218522"/>
                    </a:cubicBezTo>
                    <a:cubicBezTo>
                      <a:pt x="1143762" y="222278"/>
                      <a:pt x="923410" y="226255"/>
                      <a:pt x="880948" y="230408"/>
                    </a:cubicBezTo>
                    <a:cubicBezTo>
                      <a:pt x="923542" y="230408"/>
                      <a:pt x="1319355" y="230983"/>
                      <a:pt x="1474710" y="230762"/>
                    </a:cubicBezTo>
                    <a:cubicBezTo>
                      <a:pt x="1511472" y="230718"/>
                      <a:pt x="1548234" y="228950"/>
                      <a:pt x="1584952" y="227094"/>
                    </a:cubicBezTo>
                    <a:cubicBezTo>
                      <a:pt x="1598473" y="226387"/>
                      <a:pt x="1606117" y="230364"/>
                      <a:pt x="1612171" y="243310"/>
                    </a:cubicBezTo>
                    <a:cubicBezTo>
                      <a:pt x="1702574" y="437108"/>
                      <a:pt x="1793375" y="630728"/>
                      <a:pt x="1884661" y="824172"/>
                    </a:cubicBezTo>
                    <a:cubicBezTo>
                      <a:pt x="1892703" y="841227"/>
                      <a:pt x="1888373" y="847104"/>
                      <a:pt x="1871141" y="849313"/>
                    </a:cubicBezTo>
                    <a:cubicBezTo>
                      <a:pt x="1850683" y="851964"/>
                      <a:pt x="1837339" y="849755"/>
                      <a:pt x="1827088" y="826337"/>
                    </a:cubicBezTo>
                    <a:cubicBezTo>
                      <a:pt x="1756082" y="664044"/>
                      <a:pt x="1682690" y="502767"/>
                      <a:pt x="1610668" y="340872"/>
                    </a:cubicBezTo>
                    <a:cubicBezTo>
                      <a:pt x="1601787" y="320856"/>
                      <a:pt x="1588796" y="309942"/>
                      <a:pt x="1567411" y="304728"/>
                    </a:cubicBezTo>
                    <a:cubicBezTo>
                      <a:pt x="1521502" y="293549"/>
                      <a:pt x="1474798" y="288203"/>
                      <a:pt x="1427962" y="285242"/>
                    </a:cubicBezTo>
                    <a:cubicBezTo>
                      <a:pt x="1284095" y="276096"/>
                      <a:pt x="1140094" y="271235"/>
                      <a:pt x="995874" y="269777"/>
                    </a:cubicBezTo>
                    <a:cubicBezTo>
                      <a:pt x="943028" y="269247"/>
                      <a:pt x="890183" y="267347"/>
                      <a:pt x="837293" y="268628"/>
                    </a:cubicBezTo>
                    <a:cubicBezTo>
                      <a:pt x="887531" y="270573"/>
                      <a:pt x="937726" y="272649"/>
                      <a:pt x="987920" y="274593"/>
                    </a:cubicBezTo>
                    <a:cubicBezTo>
                      <a:pt x="1122332" y="279896"/>
                      <a:pt x="1256523" y="287761"/>
                      <a:pt x="1390227" y="302652"/>
                    </a:cubicBezTo>
                    <a:cubicBezTo>
                      <a:pt x="1444797" y="308749"/>
                      <a:pt x="1499542" y="315819"/>
                      <a:pt x="1552476" y="332256"/>
                    </a:cubicBezTo>
                    <a:cubicBezTo>
                      <a:pt x="1566704" y="336674"/>
                      <a:pt x="1575850" y="344098"/>
                      <a:pt x="1582213" y="358414"/>
                    </a:cubicBezTo>
                    <a:cubicBezTo>
                      <a:pt x="1662763" y="538999"/>
                      <a:pt x="1744020" y="719275"/>
                      <a:pt x="1825056" y="899684"/>
                    </a:cubicBezTo>
                    <a:cubicBezTo>
                      <a:pt x="1826204" y="902203"/>
                      <a:pt x="1826558" y="905119"/>
                      <a:pt x="1827176" y="907417"/>
                    </a:cubicBezTo>
                    <a:cubicBezTo>
                      <a:pt x="1822935" y="910775"/>
                      <a:pt x="1819223" y="907593"/>
                      <a:pt x="1815998" y="908212"/>
                    </a:cubicBezTo>
                    <a:cubicBezTo>
                      <a:pt x="1768321" y="917005"/>
                      <a:pt x="1751841" y="888285"/>
                      <a:pt x="1735403" y="849755"/>
                    </a:cubicBezTo>
                    <a:cubicBezTo>
                      <a:pt x="1676549" y="711808"/>
                      <a:pt x="1613673" y="575584"/>
                      <a:pt x="1553581" y="438168"/>
                    </a:cubicBezTo>
                    <a:cubicBezTo>
                      <a:pt x="1543595" y="415324"/>
                      <a:pt x="1525567" y="404764"/>
                      <a:pt x="1505949" y="395176"/>
                    </a:cubicBezTo>
                    <a:cubicBezTo>
                      <a:pt x="1439848" y="362832"/>
                      <a:pt x="1368223" y="349577"/>
                      <a:pt x="1296510" y="337735"/>
                    </a:cubicBezTo>
                    <a:cubicBezTo>
                      <a:pt x="1189936" y="320017"/>
                      <a:pt x="897252" y="288600"/>
                      <a:pt x="650477" y="293107"/>
                    </a:cubicBezTo>
                    <a:cubicBezTo>
                      <a:pt x="647693" y="286479"/>
                      <a:pt x="648975" y="280647"/>
                      <a:pt x="652996" y="274726"/>
                    </a:cubicBezTo>
                    <a:cubicBezTo>
                      <a:pt x="677916" y="238229"/>
                      <a:pt x="702571" y="201600"/>
                      <a:pt x="727360" y="165014"/>
                    </a:cubicBezTo>
                    <a:cubicBezTo>
                      <a:pt x="849400" y="162805"/>
                      <a:pt x="970954" y="153305"/>
                      <a:pt x="1092551" y="143451"/>
                    </a:cubicBezTo>
                    <a:cubicBezTo>
                      <a:pt x="1216314" y="133421"/>
                      <a:pt x="1339547" y="119370"/>
                      <a:pt x="1461145" y="93920"/>
                    </a:cubicBezTo>
                    <a:cubicBezTo>
                      <a:pt x="1546909" y="75980"/>
                      <a:pt x="1632186" y="55743"/>
                      <a:pt x="1705402" y="3605"/>
                    </a:cubicBezTo>
                    <a:cubicBezTo>
                      <a:pt x="1709135" y="943"/>
                      <a:pt x="1711900" y="-65"/>
                      <a:pt x="1713987" y="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1A06A24E-5F97-4B96-92BE-1D11B4F91A61}"/>
                  </a:ext>
                </a:extLst>
              </p:cNvPr>
              <p:cNvSpPr/>
              <p:nvPr/>
            </p:nvSpPr>
            <p:spPr>
              <a:xfrm>
                <a:off x="6076288" y="4090240"/>
                <a:ext cx="395115" cy="631059"/>
              </a:xfrm>
              <a:custGeom>
                <a:avLst/>
                <a:gdLst>
                  <a:gd name="connsiteX0" fmla="*/ 0 w 782091"/>
                  <a:gd name="connsiteY0" fmla="*/ 613 h 1249119"/>
                  <a:gd name="connsiteX1" fmla="*/ 376080 w 782091"/>
                  <a:gd name="connsiteY1" fmla="*/ 613 h 1249119"/>
                  <a:gd name="connsiteX2" fmla="*/ 402319 w 782091"/>
                  <a:gd name="connsiteY2" fmla="*/ 44343 h 1249119"/>
                  <a:gd name="connsiteX3" fmla="*/ 781023 w 782091"/>
                  <a:gd name="connsiteY3" fmla="*/ 1232233 h 1249119"/>
                  <a:gd name="connsiteX4" fmla="*/ 752073 w 782091"/>
                  <a:gd name="connsiteY4" fmla="*/ 1248588 h 1249119"/>
                  <a:gd name="connsiteX5" fmla="*/ 443775 w 782091"/>
                  <a:gd name="connsiteY5" fmla="*/ 1226110 h 1249119"/>
                  <a:gd name="connsiteX6" fmla="*/ 399083 w 782091"/>
                  <a:gd name="connsiteY6" fmla="*/ 1195762 h 1249119"/>
                  <a:gd name="connsiteX7" fmla="*/ 0 w 782091"/>
                  <a:gd name="connsiteY7" fmla="*/ 613 h 124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2091" h="1249119">
                    <a:moveTo>
                      <a:pt x="0" y="613"/>
                    </a:moveTo>
                    <a:cubicBezTo>
                      <a:pt x="17229" y="2975"/>
                      <a:pt x="274364" y="-1573"/>
                      <a:pt x="376080" y="613"/>
                    </a:cubicBezTo>
                    <a:cubicBezTo>
                      <a:pt x="397858" y="1050"/>
                      <a:pt x="393572" y="25364"/>
                      <a:pt x="402319" y="44343"/>
                    </a:cubicBezTo>
                    <a:cubicBezTo>
                      <a:pt x="405817" y="52215"/>
                      <a:pt x="743415" y="1111362"/>
                      <a:pt x="781023" y="1232233"/>
                    </a:cubicBezTo>
                    <a:cubicBezTo>
                      <a:pt x="787145" y="1251299"/>
                      <a:pt x="765542" y="1249550"/>
                      <a:pt x="752073" y="1248588"/>
                    </a:cubicBezTo>
                    <a:cubicBezTo>
                      <a:pt x="649307" y="1240979"/>
                      <a:pt x="546541" y="1233369"/>
                      <a:pt x="443775" y="1226110"/>
                    </a:cubicBezTo>
                    <a:cubicBezTo>
                      <a:pt x="422609" y="1224623"/>
                      <a:pt x="402406" y="1222962"/>
                      <a:pt x="399083" y="1195762"/>
                    </a:cubicBezTo>
                    <a:cubicBezTo>
                      <a:pt x="394272" y="1184741"/>
                      <a:pt x="263" y="8835"/>
                      <a:pt x="0" y="613"/>
                    </a:cubicBezTo>
                    <a:close/>
                  </a:path>
                </a:pathLst>
              </a:custGeom>
              <a:solidFill>
                <a:srgbClr val="E5E7E8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874CBB57-56C2-4780-BE36-C16287BC16D9}"/>
                  </a:ext>
                </a:extLst>
              </p:cNvPr>
              <p:cNvSpPr/>
              <p:nvPr/>
            </p:nvSpPr>
            <p:spPr>
              <a:xfrm>
                <a:off x="5625147" y="4196071"/>
                <a:ext cx="1622833" cy="499048"/>
              </a:xfrm>
              <a:custGeom>
                <a:avLst/>
                <a:gdLst>
                  <a:gd name="connsiteX0" fmla="*/ 688726 w 1622833"/>
                  <a:gd name="connsiteY0" fmla="*/ 5383 h 499048"/>
                  <a:gd name="connsiteX1" fmla="*/ 1142023 w 1622833"/>
                  <a:gd name="connsiteY1" fmla="*/ 32954 h 499048"/>
                  <a:gd name="connsiteX2" fmla="*/ 1363215 w 1622833"/>
                  <a:gd name="connsiteY2" fmla="*/ 70645 h 499048"/>
                  <a:gd name="connsiteX3" fmla="*/ 1387473 w 1622833"/>
                  <a:gd name="connsiteY3" fmla="*/ 87656 h 499048"/>
                  <a:gd name="connsiteX4" fmla="*/ 1487774 w 1622833"/>
                  <a:gd name="connsiteY4" fmla="*/ 157867 h 499048"/>
                  <a:gd name="connsiteX5" fmla="*/ 1507524 w 1622833"/>
                  <a:gd name="connsiteY5" fmla="*/ 175055 h 499048"/>
                  <a:gd name="connsiteX6" fmla="*/ 1609946 w 1622833"/>
                  <a:gd name="connsiteY6" fmla="*/ 430800 h 499048"/>
                  <a:gd name="connsiteX7" fmla="*/ 1622760 w 1622833"/>
                  <a:gd name="connsiteY7" fmla="*/ 467827 h 499048"/>
                  <a:gd name="connsiteX8" fmla="*/ 1590416 w 1622833"/>
                  <a:gd name="connsiteY8" fmla="*/ 488329 h 499048"/>
                  <a:gd name="connsiteX9" fmla="*/ 1554626 w 1622833"/>
                  <a:gd name="connsiteY9" fmla="*/ 497387 h 499048"/>
                  <a:gd name="connsiteX10" fmla="*/ 1166988 w 1622833"/>
                  <a:gd name="connsiteY10" fmla="*/ 429253 h 499048"/>
                  <a:gd name="connsiteX11" fmla="*/ 807805 w 1622833"/>
                  <a:gd name="connsiteY11" fmla="*/ 401637 h 499048"/>
                  <a:gd name="connsiteX12" fmla="*/ 682142 w 1622833"/>
                  <a:gd name="connsiteY12" fmla="*/ 5692 h 499048"/>
                  <a:gd name="connsiteX13" fmla="*/ 688726 w 1622833"/>
                  <a:gd name="connsiteY13" fmla="*/ 5383 h 499048"/>
                  <a:gd name="connsiteX14" fmla="*/ 356160 w 1622833"/>
                  <a:gd name="connsiteY14" fmla="*/ 200 h 499048"/>
                  <a:gd name="connsiteX15" fmla="*/ 486489 w 1622833"/>
                  <a:gd name="connsiteY15" fmla="*/ 479 h 499048"/>
                  <a:gd name="connsiteX16" fmla="*/ 614626 w 1622833"/>
                  <a:gd name="connsiteY16" fmla="*/ 384892 h 499048"/>
                  <a:gd name="connsiteX17" fmla="*/ 141799 w 1622833"/>
                  <a:gd name="connsiteY17" fmla="*/ 376099 h 499048"/>
                  <a:gd name="connsiteX18" fmla="*/ 117806 w 1622833"/>
                  <a:gd name="connsiteY18" fmla="*/ 363373 h 499048"/>
                  <a:gd name="connsiteX19" fmla="*/ 40923 w 1622833"/>
                  <a:gd name="connsiteY19" fmla="*/ 314151 h 499048"/>
                  <a:gd name="connsiteX20" fmla="*/ 26917 w 1622833"/>
                  <a:gd name="connsiteY20" fmla="*/ 299437 h 499048"/>
                  <a:gd name="connsiteX21" fmla="*/ 450 w 1622833"/>
                  <a:gd name="connsiteY21" fmla="*/ 230287 h 499048"/>
                  <a:gd name="connsiteX22" fmla="*/ 450 w 1622833"/>
                  <a:gd name="connsiteY22" fmla="*/ 13735 h 499048"/>
                  <a:gd name="connsiteX23" fmla="*/ 13705 w 1622833"/>
                  <a:gd name="connsiteY23" fmla="*/ 4897 h 499048"/>
                  <a:gd name="connsiteX24" fmla="*/ 356160 w 1622833"/>
                  <a:gd name="connsiteY24" fmla="*/ 200 h 499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22833" h="499048">
                    <a:moveTo>
                      <a:pt x="688726" y="5383"/>
                    </a:moveTo>
                    <a:cubicBezTo>
                      <a:pt x="840061" y="11171"/>
                      <a:pt x="991395" y="16960"/>
                      <a:pt x="1142023" y="32954"/>
                    </a:cubicBezTo>
                    <a:cubicBezTo>
                      <a:pt x="1216387" y="40864"/>
                      <a:pt x="1290751" y="50452"/>
                      <a:pt x="1363215" y="70645"/>
                    </a:cubicBezTo>
                    <a:cubicBezTo>
                      <a:pt x="1373863" y="73605"/>
                      <a:pt x="1381331" y="78598"/>
                      <a:pt x="1387473" y="87656"/>
                    </a:cubicBezTo>
                    <a:cubicBezTo>
                      <a:pt x="1411951" y="123667"/>
                      <a:pt x="1444516" y="148853"/>
                      <a:pt x="1487774" y="157867"/>
                    </a:cubicBezTo>
                    <a:cubicBezTo>
                      <a:pt x="1498599" y="160120"/>
                      <a:pt x="1503548" y="165025"/>
                      <a:pt x="1507524" y="175055"/>
                    </a:cubicBezTo>
                    <a:cubicBezTo>
                      <a:pt x="1541326" y="260465"/>
                      <a:pt x="1575791" y="345566"/>
                      <a:pt x="1609946" y="430800"/>
                    </a:cubicBezTo>
                    <a:cubicBezTo>
                      <a:pt x="1614851" y="443039"/>
                      <a:pt x="1623732" y="455897"/>
                      <a:pt x="1622760" y="467827"/>
                    </a:cubicBezTo>
                    <a:cubicBezTo>
                      <a:pt x="1621478" y="483646"/>
                      <a:pt x="1600623" y="479669"/>
                      <a:pt x="1590416" y="488329"/>
                    </a:cubicBezTo>
                    <a:cubicBezTo>
                      <a:pt x="1580430" y="496813"/>
                      <a:pt x="1570223" y="501850"/>
                      <a:pt x="1554626" y="497387"/>
                    </a:cubicBezTo>
                    <a:cubicBezTo>
                      <a:pt x="1427859" y="461155"/>
                      <a:pt x="1297644" y="443569"/>
                      <a:pt x="1166988" y="429253"/>
                    </a:cubicBezTo>
                    <a:cubicBezTo>
                      <a:pt x="1075038" y="419179"/>
                      <a:pt x="857646" y="402609"/>
                      <a:pt x="807805" y="401637"/>
                    </a:cubicBezTo>
                    <a:cubicBezTo>
                      <a:pt x="765918" y="269656"/>
                      <a:pt x="724030" y="137674"/>
                      <a:pt x="682142" y="5692"/>
                    </a:cubicBezTo>
                    <a:cubicBezTo>
                      <a:pt x="684352" y="5604"/>
                      <a:pt x="686561" y="5294"/>
                      <a:pt x="688726" y="5383"/>
                    </a:cubicBezTo>
                    <a:close/>
                    <a:moveTo>
                      <a:pt x="356160" y="200"/>
                    </a:moveTo>
                    <a:cubicBezTo>
                      <a:pt x="405652" y="-107"/>
                      <a:pt x="451560" y="-96"/>
                      <a:pt x="486489" y="479"/>
                    </a:cubicBezTo>
                    <a:cubicBezTo>
                      <a:pt x="487284" y="-1068"/>
                      <a:pt x="598365" y="335139"/>
                      <a:pt x="614626" y="384892"/>
                    </a:cubicBezTo>
                    <a:cubicBezTo>
                      <a:pt x="458961" y="381578"/>
                      <a:pt x="305329" y="380473"/>
                      <a:pt x="141799" y="376099"/>
                    </a:cubicBezTo>
                    <a:cubicBezTo>
                      <a:pt x="130532" y="375789"/>
                      <a:pt x="124478" y="370399"/>
                      <a:pt x="117806" y="363373"/>
                    </a:cubicBezTo>
                    <a:cubicBezTo>
                      <a:pt x="96288" y="340574"/>
                      <a:pt x="71588" y="322325"/>
                      <a:pt x="40923" y="314151"/>
                    </a:cubicBezTo>
                    <a:cubicBezTo>
                      <a:pt x="32219" y="311853"/>
                      <a:pt x="29303" y="306772"/>
                      <a:pt x="26917" y="299437"/>
                    </a:cubicBezTo>
                    <a:cubicBezTo>
                      <a:pt x="19892" y="277831"/>
                      <a:pt x="7475" y="251938"/>
                      <a:pt x="450" y="230287"/>
                    </a:cubicBezTo>
                    <a:cubicBezTo>
                      <a:pt x="-1141" y="225427"/>
                      <a:pt x="2129" y="66404"/>
                      <a:pt x="450" y="13735"/>
                    </a:cubicBezTo>
                    <a:cubicBezTo>
                      <a:pt x="229" y="7062"/>
                      <a:pt x="7033" y="4897"/>
                      <a:pt x="13705" y="4897"/>
                    </a:cubicBezTo>
                    <a:cubicBezTo>
                      <a:pt x="26961" y="4897"/>
                      <a:pt x="207685" y="1120"/>
                      <a:pt x="356160" y="2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CED9AC2E-875C-46FE-8D8F-B457AC4408C7}"/>
                  </a:ext>
                </a:extLst>
              </p:cNvPr>
              <p:cNvSpPr/>
              <p:nvPr/>
            </p:nvSpPr>
            <p:spPr>
              <a:xfrm>
                <a:off x="6199624" y="4256300"/>
                <a:ext cx="134628" cy="275906"/>
              </a:xfrm>
              <a:custGeom>
                <a:avLst/>
                <a:gdLst>
                  <a:gd name="connsiteX0" fmla="*/ 229992 w 266483"/>
                  <a:gd name="connsiteY0" fmla="*/ 542934 h 546129"/>
                  <a:gd name="connsiteX1" fmla="*/ 158712 w 266483"/>
                  <a:gd name="connsiteY1" fmla="*/ 502440 h 546129"/>
                  <a:gd name="connsiteX2" fmla="*/ 13527 w 266483"/>
                  <a:gd name="connsiteY2" fmla="*/ 59627 h 546129"/>
                  <a:gd name="connsiteX3" fmla="*/ 18425 w 266483"/>
                  <a:gd name="connsiteY3" fmla="*/ 5139 h 546129"/>
                  <a:gd name="connsiteX4" fmla="*/ 102912 w 266483"/>
                  <a:gd name="connsiteY4" fmla="*/ 35488 h 546129"/>
                  <a:gd name="connsiteX5" fmla="*/ 262528 w 266483"/>
                  <a:gd name="connsiteY5" fmla="*/ 513722 h 546129"/>
                  <a:gd name="connsiteX6" fmla="*/ 229992 w 266483"/>
                  <a:gd name="connsiteY6" fmla="*/ 542934 h 54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483" h="546129">
                    <a:moveTo>
                      <a:pt x="229992" y="542934"/>
                    </a:moveTo>
                    <a:cubicBezTo>
                      <a:pt x="183987" y="554041"/>
                      <a:pt x="169032" y="535150"/>
                      <a:pt x="158712" y="502440"/>
                    </a:cubicBezTo>
                    <a:cubicBezTo>
                      <a:pt x="111920" y="354281"/>
                      <a:pt x="65742" y="206036"/>
                      <a:pt x="13527" y="59627"/>
                    </a:cubicBezTo>
                    <a:cubicBezTo>
                      <a:pt x="8280" y="44846"/>
                      <a:pt x="-16734" y="17908"/>
                      <a:pt x="18425" y="5139"/>
                    </a:cubicBezTo>
                    <a:cubicBezTo>
                      <a:pt x="56033" y="-8417"/>
                      <a:pt x="92942" y="5926"/>
                      <a:pt x="102912" y="35488"/>
                    </a:cubicBezTo>
                    <a:cubicBezTo>
                      <a:pt x="156351" y="194841"/>
                      <a:pt x="209351" y="354369"/>
                      <a:pt x="262528" y="513722"/>
                    </a:cubicBezTo>
                    <a:cubicBezTo>
                      <a:pt x="279407" y="564449"/>
                      <a:pt x="237252" y="538998"/>
                      <a:pt x="229992" y="542934"/>
                    </a:cubicBezTo>
                    <a:close/>
                  </a:path>
                </a:pathLst>
              </a:custGeom>
              <a:solidFill>
                <a:srgbClr val="D2D4D5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EE45302E-3E0C-4D87-A7BF-1A68CCE4EBA6}"/>
                </a:ext>
              </a:extLst>
            </p:cNvPr>
            <p:cNvSpPr/>
            <p:nvPr/>
          </p:nvSpPr>
          <p:spPr>
            <a:xfrm>
              <a:off x="2466732" y="3276224"/>
              <a:ext cx="2358871" cy="1157656"/>
            </a:xfrm>
            <a:custGeom>
              <a:avLst/>
              <a:gdLst>
                <a:gd name="connsiteX0" fmla="*/ 1205633 w 2358871"/>
                <a:gd name="connsiteY0" fmla="*/ 0 h 1157656"/>
                <a:gd name="connsiteX1" fmla="*/ 2320208 w 2358871"/>
                <a:gd name="connsiteY1" fmla="*/ 0 h 1157656"/>
                <a:gd name="connsiteX2" fmla="*/ 2358871 w 2358871"/>
                <a:gd name="connsiteY2" fmla="*/ 38662 h 1157656"/>
                <a:gd name="connsiteX3" fmla="*/ 2358871 w 2358871"/>
                <a:gd name="connsiteY3" fmla="*/ 1118994 h 1157656"/>
                <a:gd name="connsiteX4" fmla="*/ 2320208 w 2358871"/>
                <a:gd name="connsiteY4" fmla="*/ 1157656 h 1157656"/>
                <a:gd name="connsiteX5" fmla="*/ 1205633 w 2358871"/>
                <a:gd name="connsiteY5" fmla="*/ 1157656 h 1157656"/>
                <a:gd name="connsiteX6" fmla="*/ 794709 w 2358871"/>
                <a:gd name="connsiteY6" fmla="*/ 896963 h 1157656"/>
                <a:gd name="connsiteX7" fmla="*/ 215881 w 2358871"/>
                <a:gd name="connsiteY7" fmla="*/ 896963 h 1157656"/>
                <a:gd name="connsiteX8" fmla="*/ 198207 w 2358871"/>
                <a:gd name="connsiteY8" fmla="*/ 879289 h 1157656"/>
                <a:gd name="connsiteX9" fmla="*/ 198207 w 2358871"/>
                <a:gd name="connsiteY9" fmla="*/ 693710 h 1157656"/>
                <a:gd name="connsiteX10" fmla="*/ 0 w 2358871"/>
                <a:gd name="connsiteY10" fmla="*/ 693710 h 1157656"/>
                <a:gd name="connsiteX11" fmla="*/ 0 w 2358871"/>
                <a:gd name="connsiteY11" fmla="*/ 494876 h 1157656"/>
                <a:gd name="connsiteX12" fmla="*/ 198207 w 2358871"/>
                <a:gd name="connsiteY12" fmla="*/ 494876 h 1157656"/>
                <a:gd name="connsiteX13" fmla="*/ 198207 w 2358871"/>
                <a:gd name="connsiteY13" fmla="*/ 318135 h 1157656"/>
                <a:gd name="connsiteX14" fmla="*/ 215881 w 2358871"/>
                <a:gd name="connsiteY14" fmla="*/ 300461 h 1157656"/>
                <a:gd name="connsiteX15" fmla="*/ 812074 w 2358871"/>
                <a:gd name="connsiteY15" fmla="*/ 300461 h 115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8871" h="1157656">
                  <a:moveTo>
                    <a:pt x="1205633" y="0"/>
                  </a:moveTo>
                  <a:lnTo>
                    <a:pt x="2320208" y="0"/>
                  </a:lnTo>
                  <a:cubicBezTo>
                    <a:pt x="2341550" y="0"/>
                    <a:pt x="2358871" y="17321"/>
                    <a:pt x="2358871" y="38662"/>
                  </a:cubicBezTo>
                  <a:lnTo>
                    <a:pt x="2358871" y="1118994"/>
                  </a:lnTo>
                  <a:cubicBezTo>
                    <a:pt x="2358871" y="1140336"/>
                    <a:pt x="2341550" y="1157656"/>
                    <a:pt x="2320208" y="1157656"/>
                  </a:cubicBezTo>
                  <a:lnTo>
                    <a:pt x="1205633" y="1157656"/>
                  </a:lnTo>
                  <a:lnTo>
                    <a:pt x="794709" y="896963"/>
                  </a:lnTo>
                  <a:lnTo>
                    <a:pt x="215881" y="896963"/>
                  </a:lnTo>
                  <a:cubicBezTo>
                    <a:pt x="206116" y="896963"/>
                    <a:pt x="198207" y="889054"/>
                    <a:pt x="198207" y="879289"/>
                  </a:cubicBezTo>
                  <a:lnTo>
                    <a:pt x="198207" y="693710"/>
                  </a:lnTo>
                  <a:lnTo>
                    <a:pt x="0" y="693710"/>
                  </a:lnTo>
                  <a:lnTo>
                    <a:pt x="0" y="494876"/>
                  </a:lnTo>
                  <a:lnTo>
                    <a:pt x="198207" y="494876"/>
                  </a:lnTo>
                  <a:lnTo>
                    <a:pt x="198207" y="318135"/>
                  </a:lnTo>
                  <a:cubicBezTo>
                    <a:pt x="198207" y="308370"/>
                    <a:pt x="206116" y="300461"/>
                    <a:pt x="215881" y="300461"/>
                  </a:cubicBezTo>
                  <a:lnTo>
                    <a:pt x="812074" y="300461"/>
                  </a:lnTo>
                  <a:close/>
                </a:path>
              </a:pathLst>
            </a:custGeom>
            <a:solidFill>
              <a:schemeClr val="accent1"/>
            </a:solidFill>
            <a:ln w="874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DDF99AE3-B5B4-4D1B-8A3C-762B7BAAC7D3}"/>
                </a:ext>
              </a:extLst>
            </p:cNvPr>
            <p:cNvSpPr/>
            <p:nvPr/>
          </p:nvSpPr>
          <p:spPr>
            <a:xfrm>
              <a:off x="3696136" y="3476074"/>
              <a:ext cx="989751" cy="768825"/>
            </a:xfrm>
            <a:custGeom>
              <a:avLst/>
              <a:gdLst>
                <a:gd name="connsiteX0" fmla="*/ 1709854 w 1959116"/>
                <a:gd name="connsiteY0" fmla="*/ 1521814 h 1521813"/>
                <a:gd name="connsiteX1" fmla="*/ 249263 w 1959116"/>
                <a:gd name="connsiteY1" fmla="*/ 1521814 h 1521813"/>
                <a:gd name="connsiteX2" fmla="*/ 0 w 1959116"/>
                <a:gd name="connsiteY2" fmla="*/ 1272551 h 1521813"/>
                <a:gd name="connsiteX3" fmla="*/ 0 w 1959116"/>
                <a:gd name="connsiteY3" fmla="*/ 249263 h 1521813"/>
                <a:gd name="connsiteX4" fmla="*/ 249263 w 1959116"/>
                <a:gd name="connsiteY4" fmla="*/ 0 h 1521813"/>
                <a:gd name="connsiteX5" fmla="*/ 1709854 w 1959116"/>
                <a:gd name="connsiteY5" fmla="*/ 0 h 1521813"/>
                <a:gd name="connsiteX6" fmla="*/ 1959116 w 1959116"/>
                <a:gd name="connsiteY6" fmla="*/ 249263 h 1521813"/>
                <a:gd name="connsiteX7" fmla="*/ 1959116 w 1959116"/>
                <a:gd name="connsiteY7" fmla="*/ 1272551 h 1521813"/>
                <a:gd name="connsiteX8" fmla="*/ 1709854 w 1959116"/>
                <a:gd name="connsiteY8" fmla="*/ 1521814 h 1521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9116" h="1521813">
                  <a:moveTo>
                    <a:pt x="1709854" y="1521814"/>
                  </a:moveTo>
                  <a:lnTo>
                    <a:pt x="249263" y="1521814"/>
                  </a:lnTo>
                  <a:cubicBezTo>
                    <a:pt x="111600" y="1521814"/>
                    <a:pt x="0" y="1410214"/>
                    <a:pt x="0" y="1272551"/>
                  </a:cubicBezTo>
                  <a:lnTo>
                    <a:pt x="0" y="249263"/>
                  </a:lnTo>
                  <a:cubicBezTo>
                    <a:pt x="0" y="111600"/>
                    <a:pt x="111600" y="0"/>
                    <a:pt x="249263" y="0"/>
                  </a:cubicBezTo>
                  <a:lnTo>
                    <a:pt x="1709854" y="0"/>
                  </a:lnTo>
                  <a:cubicBezTo>
                    <a:pt x="1847517" y="0"/>
                    <a:pt x="1959116" y="111600"/>
                    <a:pt x="1959116" y="249263"/>
                  </a:cubicBezTo>
                  <a:lnTo>
                    <a:pt x="1959116" y="1272551"/>
                  </a:lnTo>
                  <a:cubicBezTo>
                    <a:pt x="1959116" y="1410214"/>
                    <a:pt x="1847517" y="1521814"/>
                    <a:pt x="1709854" y="152181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B7A1AD91-5339-4BFE-AC83-0F2121400A23}"/>
                </a:ext>
              </a:extLst>
            </p:cNvPr>
            <p:cNvSpPr/>
            <p:nvPr/>
          </p:nvSpPr>
          <p:spPr>
            <a:xfrm>
              <a:off x="3725961" y="3500155"/>
              <a:ext cx="930101" cy="720663"/>
            </a:xfrm>
            <a:custGeom>
              <a:avLst/>
              <a:gdLst>
                <a:gd name="connsiteX0" fmla="*/ 1591782 w 1841044"/>
                <a:gd name="connsiteY0" fmla="*/ 1426482 h 1426481"/>
                <a:gd name="connsiteX1" fmla="*/ 249263 w 1841044"/>
                <a:gd name="connsiteY1" fmla="*/ 1426482 h 1426481"/>
                <a:gd name="connsiteX2" fmla="*/ 0 w 1841044"/>
                <a:gd name="connsiteY2" fmla="*/ 1177219 h 1426481"/>
                <a:gd name="connsiteX3" fmla="*/ 0 w 1841044"/>
                <a:gd name="connsiteY3" fmla="*/ 249263 h 1426481"/>
                <a:gd name="connsiteX4" fmla="*/ 249263 w 1841044"/>
                <a:gd name="connsiteY4" fmla="*/ 0 h 1426481"/>
                <a:gd name="connsiteX5" fmla="*/ 1591782 w 1841044"/>
                <a:gd name="connsiteY5" fmla="*/ 0 h 1426481"/>
                <a:gd name="connsiteX6" fmla="*/ 1841045 w 1841044"/>
                <a:gd name="connsiteY6" fmla="*/ 249263 h 1426481"/>
                <a:gd name="connsiteX7" fmla="*/ 1841045 w 1841044"/>
                <a:gd name="connsiteY7" fmla="*/ 1177131 h 1426481"/>
                <a:gd name="connsiteX8" fmla="*/ 1591782 w 1841044"/>
                <a:gd name="connsiteY8" fmla="*/ 1426482 h 142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1044" h="1426481">
                  <a:moveTo>
                    <a:pt x="1591782" y="1426482"/>
                  </a:moveTo>
                  <a:lnTo>
                    <a:pt x="249263" y="1426482"/>
                  </a:lnTo>
                  <a:cubicBezTo>
                    <a:pt x="111600" y="1426482"/>
                    <a:pt x="0" y="1314882"/>
                    <a:pt x="0" y="1177219"/>
                  </a:cubicBezTo>
                  <a:lnTo>
                    <a:pt x="0" y="249263"/>
                  </a:lnTo>
                  <a:cubicBezTo>
                    <a:pt x="0" y="111600"/>
                    <a:pt x="111600" y="0"/>
                    <a:pt x="249263" y="0"/>
                  </a:cubicBezTo>
                  <a:lnTo>
                    <a:pt x="1591782" y="0"/>
                  </a:lnTo>
                  <a:cubicBezTo>
                    <a:pt x="1729445" y="0"/>
                    <a:pt x="1841045" y="111600"/>
                    <a:pt x="1841045" y="249263"/>
                  </a:cubicBezTo>
                  <a:lnTo>
                    <a:pt x="1841045" y="1177131"/>
                  </a:lnTo>
                  <a:cubicBezTo>
                    <a:pt x="1841045" y="1314882"/>
                    <a:pt x="1729445" y="1426482"/>
                    <a:pt x="1591782" y="1426482"/>
                  </a:cubicBezTo>
                  <a:close/>
                </a:path>
              </a:pathLst>
            </a:custGeom>
            <a:solidFill>
              <a:schemeClr val="accent1"/>
            </a:solidFill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8B5E74AC-51B9-4311-978C-BA33CB2E0B9A}"/>
                </a:ext>
              </a:extLst>
            </p:cNvPr>
            <p:cNvGrpSpPr/>
            <p:nvPr/>
          </p:nvGrpSpPr>
          <p:grpSpPr>
            <a:xfrm>
              <a:off x="4825602" y="3417617"/>
              <a:ext cx="813010" cy="883706"/>
              <a:chOff x="4825602" y="3591792"/>
              <a:chExt cx="813010" cy="883706"/>
            </a:xfrm>
          </p:grpSpPr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1E738670-28ED-46A8-9BFD-ADD3C387DCE0}"/>
                  </a:ext>
                </a:extLst>
              </p:cNvPr>
              <p:cNvSpPr/>
              <p:nvPr/>
            </p:nvSpPr>
            <p:spPr>
              <a:xfrm>
                <a:off x="4825602" y="3591792"/>
                <a:ext cx="813010" cy="883706"/>
              </a:xfrm>
              <a:custGeom>
                <a:avLst/>
                <a:gdLst>
                  <a:gd name="connsiteX0" fmla="*/ 1504321 w 1609274"/>
                  <a:gd name="connsiteY0" fmla="*/ 0 h 1749210"/>
                  <a:gd name="connsiteX1" fmla="*/ 0 w 1609274"/>
                  <a:gd name="connsiteY1" fmla="*/ 0 h 1749210"/>
                  <a:gd name="connsiteX2" fmla="*/ 0 w 1609274"/>
                  <a:gd name="connsiteY2" fmla="*/ 1749211 h 1749210"/>
                  <a:gd name="connsiteX3" fmla="*/ 1504321 w 1609274"/>
                  <a:gd name="connsiteY3" fmla="*/ 1749211 h 1749210"/>
                  <a:gd name="connsiteX4" fmla="*/ 1609274 w 1609274"/>
                  <a:gd name="connsiteY4" fmla="*/ 1644258 h 1749210"/>
                  <a:gd name="connsiteX5" fmla="*/ 1609274 w 1609274"/>
                  <a:gd name="connsiteY5" fmla="*/ 104953 h 1749210"/>
                  <a:gd name="connsiteX6" fmla="*/ 1504321 w 1609274"/>
                  <a:gd name="connsiteY6" fmla="*/ 0 h 1749210"/>
                  <a:gd name="connsiteX7" fmla="*/ 900844 w 1609274"/>
                  <a:gd name="connsiteY7" fmla="*/ 1455169 h 1749210"/>
                  <a:gd name="connsiteX8" fmla="*/ 834111 w 1609274"/>
                  <a:gd name="connsiteY8" fmla="*/ 1521901 h 1749210"/>
                  <a:gd name="connsiteX9" fmla="*/ 661377 w 1609274"/>
                  <a:gd name="connsiteY9" fmla="*/ 1521901 h 1749210"/>
                  <a:gd name="connsiteX10" fmla="*/ 594644 w 1609274"/>
                  <a:gd name="connsiteY10" fmla="*/ 1455169 h 1749210"/>
                  <a:gd name="connsiteX11" fmla="*/ 594644 w 1609274"/>
                  <a:gd name="connsiteY11" fmla="*/ 1221212 h 1749210"/>
                  <a:gd name="connsiteX12" fmla="*/ 661377 w 1609274"/>
                  <a:gd name="connsiteY12" fmla="*/ 1154479 h 1749210"/>
                  <a:gd name="connsiteX13" fmla="*/ 834111 w 1609274"/>
                  <a:gd name="connsiteY13" fmla="*/ 1154479 h 1749210"/>
                  <a:gd name="connsiteX14" fmla="*/ 900844 w 1609274"/>
                  <a:gd name="connsiteY14" fmla="*/ 1221212 h 1749210"/>
                  <a:gd name="connsiteX15" fmla="*/ 900844 w 1609274"/>
                  <a:gd name="connsiteY15" fmla="*/ 1455169 h 1749210"/>
                  <a:gd name="connsiteX16" fmla="*/ 900844 w 1609274"/>
                  <a:gd name="connsiteY16" fmla="*/ 528087 h 1749210"/>
                  <a:gd name="connsiteX17" fmla="*/ 834111 w 1609274"/>
                  <a:gd name="connsiteY17" fmla="*/ 594819 h 1749210"/>
                  <a:gd name="connsiteX18" fmla="*/ 661377 w 1609274"/>
                  <a:gd name="connsiteY18" fmla="*/ 594819 h 1749210"/>
                  <a:gd name="connsiteX19" fmla="*/ 594644 w 1609274"/>
                  <a:gd name="connsiteY19" fmla="*/ 528087 h 1749210"/>
                  <a:gd name="connsiteX20" fmla="*/ 594644 w 1609274"/>
                  <a:gd name="connsiteY20" fmla="*/ 294130 h 1749210"/>
                  <a:gd name="connsiteX21" fmla="*/ 661377 w 1609274"/>
                  <a:gd name="connsiteY21" fmla="*/ 227397 h 1749210"/>
                  <a:gd name="connsiteX22" fmla="*/ 834111 w 1609274"/>
                  <a:gd name="connsiteY22" fmla="*/ 227397 h 1749210"/>
                  <a:gd name="connsiteX23" fmla="*/ 900844 w 1609274"/>
                  <a:gd name="connsiteY23" fmla="*/ 294130 h 1749210"/>
                  <a:gd name="connsiteX24" fmla="*/ 900844 w 1609274"/>
                  <a:gd name="connsiteY24" fmla="*/ 528087 h 1749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09274" h="1749210">
                    <a:moveTo>
                      <a:pt x="1504321" y="0"/>
                    </a:moveTo>
                    <a:lnTo>
                      <a:pt x="0" y="0"/>
                    </a:lnTo>
                    <a:lnTo>
                      <a:pt x="0" y="1749211"/>
                    </a:lnTo>
                    <a:lnTo>
                      <a:pt x="1504321" y="1749211"/>
                    </a:lnTo>
                    <a:cubicBezTo>
                      <a:pt x="1562308" y="1749211"/>
                      <a:pt x="1609274" y="1702245"/>
                      <a:pt x="1609274" y="1644258"/>
                    </a:cubicBezTo>
                    <a:lnTo>
                      <a:pt x="1609274" y="104953"/>
                    </a:lnTo>
                    <a:cubicBezTo>
                      <a:pt x="1609274" y="47054"/>
                      <a:pt x="1562308" y="0"/>
                      <a:pt x="1504321" y="0"/>
                    </a:cubicBezTo>
                    <a:close/>
                    <a:moveTo>
                      <a:pt x="900844" y="1455169"/>
                    </a:moveTo>
                    <a:cubicBezTo>
                      <a:pt x="900844" y="1491989"/>
                      <a:pt x="871020" y="1521901"/>
                      <a:pt x="834111" y="1521901"/>
                    </a:cubicBezTo>
                    <a:lnTo>
                      <a:pt x="661377" y="1521901"/>
                    </a:lnTo>
                    <a:cubicBezTo>
                      <a:pt x="624556" y="1521901"/>
                      <a:pt x="594644" y="1492077"/>
                      <a:pt x="594644" y="1455169"/>
                    </a:cubicBezTo>
                    <a:lnTo>
                      <a:pt x="594644" y="1221212"/>
                    </a:lnTo>
                    <a:cubicBezTo>
                      <a:pt x="594644" y="1184391"/>
                      <a:pt x="624469" y="1154479"/>
                      <a:pt x="661377" y="1154479"/>
                    </a:cubicBezTo>
                    <a:lnTo>
                      <a:pt x="834111" y="1154479"/>
                    </a:lnTo>
                    <a:cubicBezTo>
                      <a:pt x="870932" y="1154479"/>
                      <a:pt x="900844" y="1184303"/>
                      <a:pt x="900844" y="1221212"/>
                    </a:cubicBezTo>
                    <a:lnTo>
                      <a:pt x="900844" y="1455169"/>
                    </a:lnTo>
                    <a:close/>
                    <a:moveTo>
                      <a:pt x="900844" y="528087"/>
                    </a:moveTo>
                    <a:cubicBezTo>
                      <a:pt x="900844" y="564908"/>
                      <a:pt x="871020" y="594819"/>
                      <a:pt x="834111" y="594819"/>
                    </a:cubicBezTo>
                    <a:lnTo>
                      <a:pt x="661377" y="594819"/>
                    </a:lnTo>
                    <a:cubicBezTo>
                      <a:pt x="624556" y="594819"/>
                      <a:pt x="594644" y="564995"/>
                      <a:pt x="594644" y="528087"/>
                    </a:cubicBezTo>
                    <a:lnTo>
                      <a:pt x="594644" y="294130"/>
                    </a:lnTo>
                    <a:cubicBezTo>
                      <a:pt x="594644" y="257309"/>
                      <a:pt x="624469" y="227397"/>
                      <a:pt x="661377" y="227397"/>
                    </a:cubicBezTo>
                    <a:lnTo>
                      <a:pt x="834111" y="227397"/>
                    </a:lnTo>
                    <a:cubicBezTo>
                      <a:pt x="870932" y="227397"/>
                      <a:pt x="900844" y="257221"/>
                      <a:pt x="900844" y="294130"/>
                    </a:cubicBezTo>
                    <a:lnTo>
                      <a:pt x="900844" y="528087"/>
                    </a:lnTo>
                    <a:close/>
                  </a:path>
                </a:pathLst>
              </a:custGeom>
              <a:solidFill>
                <a:srgbClr val="7E8080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2EE2DDAE-35F5-466E-8CAE-DF03ACBCE6FA}"/>
                  </a:ext>
                </a:extLst>
              </p:cNvPr>
              <p:cNvSpPr/>
              <p:nvPr/>
            </p:nvSpPr>
            <p:spPr>
              <a:xfrm>
                <a:off x="4830064" y="3613928"/>
                <a:ext cx="795359" cy="473640"/>
              </a:xfrm>
              <a:custGeom>
                <a:avLst/>
                <a:gdLst>
                  <a:gd name="connsiteX0" fmla="*/ 1574290 w 1574336"/>
                  <a:gd name="connsiteY0" fmla="*/ 732219 h 937523"/>
                  <a:gd name="connsiteX1" fmla="*/ 1566506 w 1574336"/>
                  <a:gd name="connsiteY1" fmla="*/ 65070 h 937523"/>
                  <a:gd name="connsiteX2" fmla="*/ 1495663 w 1574336"/>
                  <a:gd name="connsiteY2" fmla="*/ 87 h 937523"/>
                  <a:gd name="connsiteX3" fmla="*/ 0 w 1574336"/>
                  <a:gd name="connsiteY3" fmla="*/ 0 h 937523"/>
                  <a:gd name="connsiteX4" fmla="*/ 0 w 1574336"/>
                  <a:gd name="connsiteY4" fmla="*/ 935828 h 937523"/>
                  <a:gd name="connsiteX5" fmla="*/ 221975 w 1574336"/>
                  <a:gd name="connsiteY5" fmla="*/ 936527 h 937523"/>
                  <a:gd name="connsiteX6" fmla="*/ 263781 w 1574336"/>
                  <a:gd name="connsiteY6" fmla="*/ 896471 h 937523"/>
                  <a:gd name="connsiteX7" fmla="*/ 361737 w 1574336"/>
                  <a:gd name="connsiteY7" fmla="*/ 831138 h 937523"/>
                  <a:gd name="connsiteX8" fmla="*/ 1008857 w 1574336"/>
                  <a:gd name="connsiteY8" fmla="*/ 831400 h 937523"/>
                  <a:gd name="connsiteX9" fmla="*/ 1075065 w 1574336"/>
                  <a:gd name="connsiteY9" fmla="*/ 894721 h 937523"/>
                  <a:gd name="connsiteX10" fmla="*/ 1120894 w 1574336"/>
                  <a:gd name="connsiteY10" fmla="*/ 935303 h 937523"/>
                  <a:gd name="connsiteX11" fmla="*/ 1281297 w 1574336"/>
                  <a:gd name="connsiteY11" fmla="*/ 934778 h 937523"/>
                  <a:gd name="connsiteX12" fmla="*/ 1329750 w 1574336"/>
                  <a:gd name="connsiteY12" fmla="*/ 900669 h 937523"/>
                  <a:gd name="connsiteX13" fmla="*/ 1329225 w 1574336"/>
                  <a:gd name="connsiteY13" fmla="*/ 830788 h 937523"/>
                  <a:gd name="connsiteX14" fmla="*/ 1371994 w 1574336"/>
                  <a:gd name="connsiteY14" fmla="*/ 786707 h 937523"/>
                  <a:gd name="connsiteX15" fmla="*/ 1520589 w 1574336"/>
                  <a:gd name="connsiteY15" fmla="*/ 787932 h 937523"/>
                  <a:gd name="connsiteX16" fmla="*/ 1574290 w 1574336"/>
                  <a:gd name="connsiteY16" fmla="*/ 732219 h 937523"/>
                  <a:gd name="connsiteX17" fmla="*/ 926994 w 1574336"/>
                  <a:gd name="connsiteY17" fmla="*/ 495726 h 937523"/>
                  <a:gd name="connsiteX18" fmla="*/ 845569 w 1574336"/>
                  <a:gd name="connsiteY18" fmla="*/ 577152 h 937523"/>
                  <a:gd name="connsiteX19" fmla="*/ 632340 w 1574336"/>
                  <a:gd name="connsiteY19" fmla="*/ 577152 h 937523"/>
                  <a:gd name="connsiteX20" fmla="*/ 550914 w 1574336"/>
                  <a:gd name="connsiteY20" fmla="*/ 495726 h 937523"/>
                  <a:gd name="connsiteX21" fmla="*/ 550914 w 1574336"/>
                  <a:gd name="connsiteY21" fmla="*/ 419548 h 937523"/>
                  <a:gd name="connsiteX22" fmla="*/ 543567 w 1574336"/>
                  <a:gd name="connsiteY22" fmla="*/ 418149 h 937523"/>
                  <a:gd name="connsiteX23" fmla="*/ 550914 w 1574336"/>
                  <a:gd name="connsiteY23" fmla="*/ 409315 h 937523"/>
                  <a:gd name="connsiteX24" fmla="*/ 550914 w 1574336"/>
                  <a:gd name="connsiteY24" fmla="*/ 238855 h 937523"/>
                  <a:gd name="connsiteX25" fmla="*/ 632340 w 1574336"/>
                  <a:gd name="connsiteY25" fmla="*/ 157429 h 937523"/>
                  <a:gd name="connsiteX26" fmla="*/ 845569 w 1574336"/>
                  <a:gd name="connsiteY26" fmla="*/ 157429 h 937523"/>
                  <a:gd name="connsiteX27" fmla="*/ 926994 w 1574336"/>
                  <a:gd name="connsiteY27" fmla="*/ 238855 h 937523"/>
                  <a:gd name="connsiteX28" fmla="*/ 926994 w 1574336"/>
                  <a:gd name="connsiteY28" fmla="*/ 495726 h 937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74336" h="937523">
                    <a:moveTo>
                      <a:pt x="1574290" y="732219"/>
                    </a:moveTo>
                    <a:cubicBezTo>
                      <a:pt x="1571928" y="617734"/>
                      <a:pt x="1574815" y="173084"/>
                      <a:pt x="1566506" y="65070"/>
                    </a:cubicBezTo>
                    <a:cubicBezTo>
                      <a:pt x="1563707" y="28337"/>
                      <a:pt x="1532483" y="87"/>
                      <a:pt x="1495663" y="87"/>
                    </a:cubicBezTo>
                    <a:cubicBezTo>
                      <a:pt x="1390798" y="-88"/>
                      <a:pt x="354040" y="87"/>
                      <a:pt x="0" y="0"/>
                    </a:cubicBezTo>
                    <a:lnTo>
                      <a:pt x="0" y="935828"/>
                    </a:lnTo>
                    <a:cubicBezTo>
                      <a:pt x="26763" y="938452"/>
                      <a:pt x="155155" y="937489"/>
                      <a:pt x="221975" y="936527"/>
                    </a:cubicBezTo>
                    <a:cubicBezTo>
                      <a:pt x="244277" y="936265"/>
                      <a:pt x="262469" y="918685"/>
                      <a:pt x="263781" y="896471"/>
                    </a:cubicBezTo>
                    <a:cubicBezTo>
                      <a:pt x="267192" y="837522"/>
                      <a:pt x="279786" y="831138"/>
                      <a:pt x="361737" y="831138"/>
                    </a:cubicBezTo>
                    <a:cubicBezTo>
                      <a:pt x="577415" y="831225"/>
                      <a:pt x="793180" y="831225"/>
                      <a:pt x="1008857" y="831400"/>
                    </a:cubicBezTo>
                    <a:cubicBezTo>
                      <a:pt x="1074191" y="831400"/>
                      <a:pt x="1075590" y="831575"/>
                      <a:pt x="1075065" y="894721"/>
                    </a:cubicBezTo>
                    <a:cubicBezTo>
                      <a:pt x="1074803" y="926207"/>
                      <a:pt x="1083811" y="934953"/>
                      <a:pt x="1120894" y="935303"/>
                    </a:cubicBezTo>
                    <a:cubicBezTo>
                      <a:pt x="1180805" y="935828"/>
                      <a:pt x="1215789" y="935828"/>
                      <a:pt x="1281297" y="934778"/>
                    </a:cubicBezTo>
                    <a:cubicBezTo>
                      <a:pt x="1315757" y="934166"/>
                      <a:pt x="1331937" y="932067"/>
                      <a:pt x="1329750" y="900669"/>
                    </a:cubicBezTo>
                    <a:cubicBezTo>
                      <a:pt x="1328176" y="877492"/>
                      <a:pt x="1330712" y="853965"/>
                      <a:pt x="1329225" y="830788"/>
                    </a:cubicBezTo>
                    <a:cubicBezTo>
                      <a:pt x="1327126" y="799127"/>
                      <a:pt x="1339283" y="785570"/>
                      <a:pt x="1371994" y="786707"/>
                    </a:cubicBezTo>
                    <a:cubicBezTo>
                      <a:pt x="1421496" y="788457"/>
                      <a:pt x="1471261" y="784608"/>
                      <a:pt x="1520589" y="787932"/>
                    </a:cubicBezTo>
                    <a:cubicBezTo>
                      <a:pt x="1564057" y="790731"/>
                      <a:pt x="1575164" y="772976"/>
                      <a:pt x="1574290" y="732219"/>
                    </a:cubicBezTo>
                    <a:close/>
                    <a:moveTo>
                      <a:pt x="926994" y="495726"/>
                    </a:moveTo>
                    <a:cubicBezTo>
                      <a:pt x="926994" y="540681"/>
                      <a:pt x="890523" y="577152"/>
                      <a:pt x="845569" y="577152"/>
                    </a:cubicBezTo>
                    <a:lnTo>
                      <a:pt x="632340" y="577152"/>
                    </a:lnTo>
                    <a:cubicBezTo>
                      <a:pt x="587385" y="577152"/>
                      <a:pt x="550914" y="540681"/>
                      <a:pt x="550914" y="495726"/>
                    </a:cubicBezTo>
                    <a:lnTo>
                      <a:pt x="550914" y="419548"/>
                    </a:lnTo>
                    <a:cubicBezTo>
                      <a:pt x="548203" y="418586"/>
                      <a:pt x="545754" y="418149"/>
                      <a:pt x="543567" y="418149"/>
                    </a:cubicBezTo>
                    <a:cubicBezTo>
                      <a:pt x="546716" y="415438"/>
                      <a:pt x="548990" y="412376"/>
                      <a:pt x="550914" y="409315"/>
                    </a:cubicBezTo>
                    <a:lnTo>
                      <a:pt x="550914" y="238855"/>
                    </a:lnTo>
                    <a:cubicBezTo>
                      <a:pt x="550914" y="193900"/>
                      <a:pt x="587385" y="157429"/>
                      <a:pt x="632340" y="157429"/>
                    </a:cubicBezTo>
                    <a:lnTo>
                      <a:pt x="845569" y="157429"/>
                    </a:lnTo>
                    <a:cubicBezTo>
                      <a:pt x="890523" y="157429"/>
                      <a:pt x="926994" y="193900"/>
                      <a:pt x="926994" y="238855"/>
                    </a:cubicBezTo>
                    <a:lnTo>
                      <a:pt x="926994" y="495726"/>
                    </a:lnTo>
                    <a:close/>
                  </a:path>
                </a:pathLst>
              </a:custGeom>
              <a:solidFill>
                <a:srgbClr val="B3B6B1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자유형: 도형 28">
                <a:extLst>
                  <a:ext uri="{FF2B5EF4-FFF2-40B4-BE49-F238E27FC236}">
                    <a16:creationId xmlns:a16="http://schemas.microsoft.com/office/drawing/2014/main" id="{FA6BDA10-2890-4B33-92B3-00E75BCEE643}"/>
                  </a:ext>
                </a:extLst>
              </p:cNvPr>
              <p:cNvSpPr/>
              <p:nvPr/>
            </p:nvSpPr>
            <p:spPr>
              <a:xfrm>
                <a:off x="4829793" y="4029358"/>
                <a:ext cx="795577" cy="424136"/>
              </a:xfrm>
              <a:custGeom>
                <a:avLst/>
                <a:gdLst>
                  <a:gd name="connsiteX0" fmla="*/ 1574740 w 1574766"/>
                  <a:gd name="connsiteY0" fmla="*/ 95946 h 839536"/>
                  <a:gd name="connsiteX1" fmla="*/ 1467950 w 1574766"/>
                  <a:gd name="connsiteY1" fmla="*/ 2 h 839536"/>
                  <a:gd name="connsiteX2" fmla="*/ 1365272 w 1574766"/>
                  <a:gd name="connsiteY2" fmla="*/ 102331 h 839536"/>
                  <a:gd name="connsiteX3" fmla="*/ 1339209 w 1574766"/>
                  <a:gd name="connsiteY3" fmla="*/ 149122 h 839536"/>
                  <a:gd name="connsiteX4" fmla="*/ 1339209 w 1574766"/>
                  <a:gd name="connsiteY4" fmla="*/ 149122 h 839536"/>
                  <a:gd name="connsiteX5" fmla="*/ 1339209 w 1574766"/>
                  <a:gd name="connsiteY5" fmla="*/ 149122 h 839536"/>
                  <a:gd name="connsiteX6" fmla="*/ 1086360 w 1574766"/>
                  <a:gd name="connsiteY6" fmla="*/ 148510 h 839536"/>
                  <a:gd name="connsiteX7" fmla="*/ 1033884 w 1574766"/>
                  <a:gd name="connsiteY7" fmla="*/ 98308 h 839536"/>
                  <a:gd name="connsiteX8" fmla="*/ 983507 w 1574766"/>
                  <a:gd name="connsiteY8" fmla="*/ 51341 h 839536"/>
                  <a:gd name="connsiteX9" fmla="*/ 351254 w 1574766"/>
                  <a:gd name="connsiteY9" fmla="*/ 51254 h 839536"/>
                  <a:gd name="connsiteX10" fmla="*/ 298516 w 1574766"/>
                  <a:gd name="connsiteY10" fmla="*/ 104605 h 839536"/>
                  <a:gd name="connsiteX11" fmla="*/ 254173 w 1574766"/>
                  <a:gd name="connsiteY11" fmla="*/ 149035 h 839536"/>
                  <a:gd name="connsiteX12" fmla="*/ 450 w 1574766"/>
                  <a:gd name="connsiteY12" fmla="*/ 148423 h 839536"/>
                  <a:gd name="connsiteX13" fmla="*/ 13 w 1574766"/>
                  <a:gd name="connsiteY13" fmla="*/ 790733 h 839536"/>
                  <a:gd name="connsiteX14" fmla="*/ 48728 w 1574766"/>
                  <a:gd name="connsiteY14" fmla="*/ 839536 h 839536"/>
                  <a:gd name="connsiteX15" fmla="*/ 1494276 w 1574766"/>
                  <a:gd name="connsiteY15" fmla="*/ 838749 h 839536"/>
                  <a:gd name="connsiteX16" fmla="*/ 1540105 w 1574766"/>
                  <a:gd name="connsiteY16" fmla="*/ 830440 h 839536"/>
                  <a:gd name="connsiteX17" fmla="*/ 1540105 w 1574766"/>
                  <a:gd name="connsiteY17" fmla="*/ 830440 h 839536"/>
                  <a:gd name="connsiteX18" fmla="*/ 1573866 w 1574766"/>
                  <a:gd name="connsiteY18" fmla="*/ 760209 h 839536"/>
                  <a:gd name="connsiteX19" fmla="*/ 1574740 w 1574766"/>
                  <a:gd name="connsiteY19" fmla="*/ 95946 h 839536"/>
                  <a:gd name="connsiteX20" fmla="*/ 928931 w 1574766"/>
                  <a:gd name="connsiteY20" fmla="*/ 603130 h 839536"/>
                  <a:gd name="connsiteX21" fmla="*/ 927357 w 1574766"/>
                  <a:gd name="connsiteY21" fmla="*/ 603742 h 839536"/>
                  <a:gd name="connsiteX22" fmla="*/ 846106 w 1574766"/>
                  <a:gd name="connsiteY22" fmla="*/ 682020 h 839536"/>
                  <a:gd name="connsiteX23" fmla="*/ 632877 w 1574766"/>
                  <a:gd name="connsiteY23" fmla="*/ 682020 h 839536"/>
                  <a:gd name="connsiteX24" fmla="*/ 551452 w 1574766"/>
                  <a:gd name="connsiteY24" fmla="*/ 600594 h 839536"/>
                  <a:gd name="connsiteX25" fmla="*/ 551452 w 1574766"/>
                  <a:gd name="connsiteY25" fmla="*/ 343635 h 839536"/>
                  <a:gd name="connsiteX26" fmla="*/ 632877 w 1574766"/>
                  <a:gd name="connsiteY26" fmla="*/ 262209 h 839536"/>
                  <a:gd name="connsiteX27" fmla="*/ 846106 w 1574766"/>
                  <a:gd name="connsiteY27" fmla="*/ 262209 h 839536"/>
                  <a:gd name="connsiteX28" fmla="*/ 927532 w 1574766"/>
                  <a:gd name="connsiteY28" fmla="*/ 343635 h 839536"/>
                  <a:gd name="connsiteX29" fmla="*/ 927532 w 1574766"/>
                  <a:gd name="connsiteY29" fmla="*/ 600594 h 839536"/>
                  <a:gd name="connsiteX30" fmla="*/ 927532 w 1574766"/>
                  <a:gd name="connsiteY30" fmla="*/ 601031 h 839536"/>
                  <a:gd name="connsiteX31" fmla="*/ 929369 w 1574766"/>
                  <a:gd name="connsiteY31" fmla="*/ 601643 h 839536"/>
                  <a:gd name="connsiteX32" fmla="*/ 928931 w 1574766"/>
                  <a:gd name="connsiteY32" fmla="*/ 603130 h 83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74766" h="839536">
                    <a:moveTo>
                      <a:pt x="1574740" y="95946"/>
                    </a:moveTo>
                    <a:cubicBezTo>
                      <a:pt x="1574652" y="-1747"/>
                      <a:pt x="1566694" y="2"/>
                      <a:pt x="1467950" y="2"/>
                    </a:cubicBezTo>
                    <a:cubicBezTo>
                      <a:pt x="1367109" y="2"/>
                      <a:pt x="1367109" y="2"/>
                      <a:pt x="1365272" y="102331"/>
                    </a:cubicBezTo>
                    <a:cubicBezTo>
                      <a:pt x="1364922" y="122622"/>
                      <a:pt x="1368333" y="144837"/>
                      <a:pt x="1339209" y="149122"/>
                    </a:cubicBezTo>
                    <a:cubicBezTo>
                      <a:pt x="1339209" y="149122"/>
                      <a:pt x="1339209" y="149122"/>
                      <a:pt x="1339209" y="149122"/>
                    </a:cubicBezTo>
                    <a:cubicBezTo>
                      <a:pt x="1339209" y="149122"/>
                      <a:pt x="1339209" y="149122"/>
                      <a:pt x="1339209" y="149122"/>
                    </a:cubicBezTo>
                    <a:cubicBezTo>
                      <a:pt x="1254897" y="148773"/>
                      <a:pt x="1170585" y="147373"/>
                      <a:pt x="1086360" y="148510"/>
                    </a:cubicBezTo>
                    <a:cubicBezTo>
                      <a:pt x="1049889" y="149035"/>
                      <a:pt x="1035196" y="136441"/>
                      <a:pt x="1033884" y="98308"/>
                    </a:cubicBezTo>
                    <a:cubicBezTo>
                      <a:pt x="1032572" y="60962"/>
                      <a:pt x="1019190" y="51167"/>
                      <a:pt x="983507" y="51341"/>
                    </a:cubicBezTo>
                    <a:cubicBezTo>
                      <a:pt x="761444" y="52216"/>
                      <a:pt x="560285" y="52216"/>
                      <a:pt x="351254" y="51254"/>
                    </a:cubicBezTo>
                    <a:cubicBezTo>
                      <a:pt x="297903" y="50991"/>
                      <a:pt x="299390" y="61837"/>
                      <a:pt x="298516" y="104605"/>
                    </a:cubicBezTo>
                    <a:cubicBezTo>
                      <a:pt x="297816" y="139764"/>
                      <a:pt x="288458" y="149997"/>
                      <a:pt x="254173" y="149035"/>
                    </a:cubicBezTo>
                    <a:cubicBezTo>
                      <a:pt x="172835" y="146761"/>
                      <a:pt x="33335" y="148073"/>
                      <a:pt x="450" y="148423"/>
                    </a:cubicBezTo>
                    <a:cubicBezTo>
                      <a:pt x="-162" y="362351"/>
                      <a:pt x="2374" y="576717"/>
                      <a:pt x="13" y="790733"/>
                    </a:cubicBezTo>
                    <a:cubicBezTo>
                      <a:pt x="-424" y="829303"/>
                      <a:pt x="10158" y="839623"/>
                      <a:pt x="48728" y="839536"/>
                    </a:cubicBezTo>
                    <a:cubicBezTo>
                      <a:pt x="530548" y="838311"/>
                      <a:pt x="1012456" y="838836"/>
                      <a:pt x="1494276" y="838749"/>
                    </a:cubicBezTo>
                    <a:cubicBezTo>
                      <a:pt x="1509844" y="838749"/>
                      <a:pt x="1531010" y="839361"/>
                      <a:pt x="1540105" y="830440"/>
                    </a:cubicBezTo>
                    <a:cubicBezTo>
                      <a:pt x="1540105" y="830440"/>
                      <a:pt x="1540105" y="830440"/>
                      <a:pt x="1540105" y="830440"/>
                    </a:cubicBezTo>
                    <a:cubicBezTo>
                      <a:pt x="1568443" y="815222"/>
                      <a:pt x="1573515" y="789421"/>
                      <a:pt x="1573866" y="760209"/>
                    </a:cubicBezTo>
                    <a:cubicBezTo>
                      <a:pt x="1574740" y="689016"/>
                      <a:pt x="1574827" y="245679"/>
                      <a:pt x="1574740" y="95946"/>
                    </a:cubicBezTo>
                    <a:close/>
                    <a:moveTo>
                      <a:pt x="928931" y="603130"/>
                    </a:moveTo>
                    <a:cubicBezTo>
                      <a:pt x="928406" y="603305"/>
                      <a:pt x="927882" y="603567"/>
                      <a:pt x="927357" y="603742"/>
                    </a:cubicBezTo>
                    <a:cubicBezTo>
                      <a:pt x="925695" y="647210"/>
                      <a:pt x="890012" y="682020"/>
                      <a:pt x="846106" y="682020"/>
                    </a:cubicBezTo>
                    <a:lnTo>
                      <a:pt x="632877" y="682020"/>
                    </a:lnTo>
                    <a:cubicBezTo>
                      <a:pt x="587922" y="682020"/>
                      <a:pt x="551452" y="645548"/>
                      <a:pt x="551452" y="600594"/>
                    </a:cubicBezTo>
                    <a:lnTo>
                      <a:pt x="551452" y="343635"/>
                    </a:lnTo>
                    <a:cubicBezTo>
                      <a:pt x="551452" y="298680"/>
                      <a:pt x="587922" y="262209"/>
                      <a:pt x="632877" y="262209"/>
                    </a:cubicBezTo>
                    <a:lnTo>
                      <a:pt x="846106" y="262209"/>
                    </a:lnTo>
                    <a:cubicBezTo>
                      <a:pt x="891061" y="262209"/>
                      <a:pt x="927532" y="298680"/>
                      <a:pt x="927532" y="343635"/>
                    </a:cubicBezTo>
                    <a:lnTo>
                      <a:pt x="927532" y="600594"/>
                    </a:lnTo>
                    <a:cubicBezTo>
                      <a:pt x="927532" y="600769"/>
                      <a:pt x="927532" y="600856"/>
                      <a:pt x="927532" y="601031"/>
                    </a:cubicBezTo>
                    <a:cubicBezTo>
                      <a:pt x="928144" y="601206"/>
                      <a:pt x="928844" y="601468"/>
                      <a:pt x="929369" y="601643"/>
                    </a:cubicBezTo>
                    <a:cubicBezTo>
                      <a:pt x="929194" y="602080"/>
                      <a:pt x="929106" y="602605"/>
                      <a:pt x="928931" y="603130"/>
                    </a:cubicBezTo>
                    <a:close/>
                  </a:path>
                </a:pathLst>
              </a:custGeom>
              <a:solidFill>
                <a:srgbClr val="B3B6B1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D3E55277-A5B6-45F5-A3D0-0F22CA7AF181}"/>
              </a:ext>
            </a:extLst>
          </p:cNvPr>
          <p:cNvGrpSpPr/>
          <p:nvPr/>
        </p:nvGrpSpPr>
        <p:grpSpPr>
          <a:xfrm rot="5400000">
            <a:off x="9173827" y="4806122"/>
            <a:ext cx="1896413" cy="1730647"/>
            <a:chOff x="7089287" y="2892843"/>
            <a:chExt cx="2424193" cy="2212294"/>
          </a:xfrm>
        </p:grpSpPr>
        <p:sp>
          <p:nvSpPr>
            <p:cNvPr id="43" name="Freeform: Shape 235">
              <a:extLst>
                <a:ext uri="{FF2B5EF4-FFF2-40B4-BE49-F238E27FC236}">
                  <a16:creationId xmlns:a16="http://schemas.microsoft.com/office/drawing/2014/main" id="{84AEE21A-61F6-41B8-B1B2-258015C31B20}"/>
                </a:ext>
              </a:extLst>
            </p:cNvPr>
            <p:cNvSpPr/>
            <p:nvPr/>
          </p:nvSpPr>
          <p:spPr>
            <a:xfrm rot="16200000">
              <a:off x="6665100" y="3317030"/>
              <a:ext cx="2212294" cy="1363919"/>
            </a:xfrm>
            <a:custGeom>
              <a:avLst/>
              <a:gdLst>
                <a:gd name="connsiteX0" fmla="*/ 3883294 w 4242348"/>
                <a:gd name="connsiteY0" fmla="*/ 1288799 h 2615484"/>
                <a:gd name="connsiteX1" fmla="*/ 3966493 w 4242348"/>
                <a:gd name="connsiteY1" fmla="*/ 1297059 h 2615484"/>
                <a:gd name="connsiteX2" fmla="*/ 3978185 w 4242348"/>
                <a:gd name="connsiteY2" fmla="*/ 1307713 h 2615484"/>
                <a:gd name="connsiteX3" fmla="*/ 3982494 w 4242348"/>
                <a:gd name="connsiteY3" fmla="*/ 1320123 h 2615484"/>
                <a:gd name="connsiteX4" fmla="*/ 3980260 w 4242348"/>
                <a:gd name="connsiteY4" fmla="*/ 1333131 h 2615484"/>
                <a:gd name="connsiteX5" fmla="*/ 3831778 w 4242348"/>
                <a:gd name="connsiteY5" fmla="*/ 1513816 h 2615484"/>
                <a:gd name="connsiteX6" fmla="*/ 3818011 w 4242348"/>
                <a:gd name="connsiteY6" fmla="*/ 1514933 h 2615484"/>
                <a:gd name="connsiteX7" fmla="*/ 3708476 w 4242348"/>
                <a:gd name="connsiteY7" fmla="*/ 1424032 h 2615484"/>
                <a:gd name="connsiteX8" fmla="*/ 3706999 w 4242348"/>
                <a:gd name="connsiteY8" fmla="*/ 1410744 h 2615484"/>
                <a:gd name="connsiteX9" fmla="*/ 3778666 w 4242348"/>
                <a:gd name="connsiteY9" fmla="*/ 1328303 h 2615484"/>
                <a:gd name="connsiteX10" fmla="*/ 3860190 w 4242348"/>
                <a:gd name="connsiteY10" fmla="*/ 1288918 h 2615484"/>
                <a:gd name="connsiteX11" fmla="*/ 3883294 w 4242348"/>
                <a:gd name="connsiteY11" fmla="*/ 1288799 h 2615484"/>
                <a:gd name="connsiteX12" fmla="*/ 361550 w 4242348"/>
                <a:gd name="connsiteY12" fmla="*/ 1288320 h 2615484"/>
                <a:gd name="connsiteX13" fmla="*/ 417934 w 4242348"/>
                <a:gd name="connsiteY13" fmla="*/ 1295423 h 2615484"/>
                <a:gd name="connsiteX14" fmla="*/ 454805 w 4242348"/>
                <a:gd name="connsiteY14" fmla="*/ 1318368 h 2615484"/>
                <a:gd name="connsiteX15" fmla="*/ 536887 w 4242348"/>
                <a:gd name="connsiteY15" fmla="*/ 1412221 h 2615484"/>
                <a:gd name="connsiteX16" fmla="*/ 536128 w 4242348"/>
                <a:gd name="connsiteY16" fmla="*/ 1422437 h 2615484"/>
                <a:gd name="connsiteX17" fmla="*/ 423240 w 4242348"/>
                <a:gd name="connsiteY17" fmla="*/ 1516130 h 2615484"/>
                <a:gd name="connsiteX18" fmla="*/ 411868 w 4242348"/>
                <a:gd name="connsiteY18" fmla="*/ 1514814 h 2615484"/>
                <a:gd name="connsiteX19" fmla="*/ 261910 w 4242348"/>
                <a:gd name="connsiteY19" fmla="*/ 1332573 h 2615484"/>
                <a:gd name="connsiteX20" fmla="*/ 259994 w 4242348"/>
                <a:gd name="connsiteY20" fmla="*/ 1320443 h 2615484"/>
                <a:gd name="connsiteX21" fmla="*/ 263546 w 4242348"/>
                <a:gd name="connsiteY21" fmla="*/ 1310068 h 2615484"/>
                <a:gd name="connsiteX22" fmla="*/ 279148 w 4242348"/>
                <a:gd name="connsiteY22" fmla="*/ 1296261 h 2615484"/>
                <a:gd name="connsiteX23" fmla="*/ 361550 w 4242348"/>
                <a:gd name="connsiteY23" fmla="*/ 1288320 h 2615484"/>
                <a:gd name="connsiteX24" fmla="*/ 390709 w 4242348"/>
                <a:gd name="connsiteY24" fmla="*/ 128605 h 2615484"/>
                <a:gd name="connsiteX25" fmla="*/ 465538 w 4242348"/>
                <a:gd name="connsiteY25" fmla="*/ 156690 h 2615484"/>
                <a:gd name="connsiteX26" fmla="*/ 523318 w 4242348"/>
                <a:gd name="connsiteY26" fmla="*/ 295595 h 2615484"/>
                <a:gd name="connsiteX27" fmla="*/ 517014 w 4242348"/>
                <a:gd name="connsiteY27" fmla="*/ 325682 h 2615484"/>
                <a:gd name="connsiteX28" fmla="*/ 498698 w 4242348"/>
                <a:gd name="connsiteY28" fmla="*/ 409400 h 2615484"/>
                <a:gd name="connsiteX29" fmla="*/ 439361 w 4242348"/>
                <a:gd name="connsiteY29" fmla="*/ 574682 h 2615484"/>
                <a:gd name="connsiteX30" fmla="*/ 435370 w 4242348"/>
                <a:gd name="connsiteY30" fmla="*/ 583700 h 2615484"/>
                <a:gd name="connsiteX31" fmla="*/ 429345 w 4242348"/>
                <a:gd name="connsiteY31" fmla="*/ 659437 h 2615484"/>
                <a:gd name="connsiteX32" fmla="*/ 440837 w 4242348"/>
                <a:gd name="connsiteY32" fmla="*/ 779188 h 2615484"/>
                <a:gd name="connsiteX33" fmla="*/ 424996 w 4242348"/>
                <a:gd name="connsiteY33" fmla="*/ 913744 h 2615484"/>
                <a:gd name="connsiteX34" fmla="*/ 425714 w 4242348"/>
                <a:gd name="connsiteY34" fmla="*/ 922323 h 2615484"/>
                <a:gd name="connsiteX35" fmla="*/ 442713 w 4242348"/>
                <a:gd name="connsiteY35" fmla="*/ 1067572 h 2615484"/>
                <a:gd name="connsiteX36" fmla="*/ 437924 w 4242348"/>
                <a:gd name="connsiteY36" fmla="*/ 1151330 h 2615484"/>
                <a:gd name="connsiteX37" fmla="*/ 427549 w 4242348"/>
                <a:gd name="connsiteY37" fmla="*/ 1161546 h 2615484"/>
                <a:gd name="connsiteX38" fmla="*/ 241677 w 4242348"/>
                <a:gd name="connsiteY38" fmla="*/ 1232974 h 2615484"/>
                <a:gd name="connsiteX39" fmla="*/ 199699 w 4242348"/>
                <a:gd name="connsiteY39" fmla="*/ 1331416 h 2615484"/>
                <a:gd name="connsiteX40" fmla="*/ 235732 w 4242348"/>
                <a:gd name="connsiteY40" fmla="*/ 1417050 h 2615484"/>
                <a:gd name="connsiteX41" fmla="*/ 362666 w 4242348"/>
                <a:gd name="connsiteY41" fmla="*/ 1561182 h 2615484"/>
                <a:gd name="connsiteX42" fmla="*/ 564140 w 4242348"/>
                <a:gd name="connsiteY42" fmla="*/ 1776144 h 2615484"/>
                <a:gd name="connsiteX43" fmla="*/ 617092 w 4242348"/>
                <a:gd name="connsiteY43" fmla="*/ 1824547 h 2615484"/>
                <a:gd name="connsiteX44" fmla="*/ 627148 w 4242348"/>
                <a:gd name="connsiteY44" fmla="*/ 1822233 h 2615484"/>
                <a:gd name="connsiteX45" fmla="*/ 615975 w 4242348"/>
                <a:gd name="connsiteY45" fmla="*/ 1763175 h 2615484"/>
                <a:gd name="connsiteX46" fmla="*/ 442154 w 4242348"/>
                <a:gd name="connsiteY46" fmla="*/ 1551765 h 2615484"/>
                <a:gd name="connsiteX47" fmla="*/ 443830 w 4242348"/>
                <a:gd name="connsiteY47" fmla="*/ 1530137 h 2615484"/>
                <a:gd name="connsiteX48" fmla="*/ 568888 w 4242348"/>
                <a:gd name="connsiteY48" fmla="*/ 1426707 h 2615484"/>
                <a:gd name="connsiteX49" fmla="*/ 569966 w 4242348"/>
                <a:gd name="connsiteY49" fmla="*/ 1413898 h 2615484"/>
                <a:gd name="connsiteX50" fmla="*/ 474197 w 4242348"/>
                <a:gd name="connsiteY50" fmla="*/ 1304083 h 2615484"/>
                <a:gd name="connsiteX51" fmla="*/ 403208 w 4242348"/>
                <a:gd name="connsiteY51" fmla="*/ 1267889 h 2615484"/>
                <a:gd name="connsiteX52" fmla="*/ 286889 w 4242348"/>
                <a:gd name="connsiteY52" fmla="*/ 1271122 h 2615484"/>
                <a:gd name="connsiteX53" fmla="*/ 279626 w 4242348"/>
                <a:gd name="connsiteY53" fmla="*/ 1270523 h 2615484"/>
                <a:gd name="connsiteX54" fmla="*/ 281382 w 4242348"/>
                <a:gd name="connsiteY54" fmla="*/ 1263580 h 2615484"/>
                <a:gd name="connsiteX55" fmla="*/ 344789 w 4242348"/>
                <a:gd name="connsiteY55" fmla="*/ 1215815 h 2615484"/>
                <a:gd name="connsiteX56" fmla="*/ 449975 w 4242348"/>
                <a:gd name="connsiteY56" fmla="*/ 1205879 h 2615484"/>
                <a:gd name="connsiteX57" fmla="*/ 699174 w 4242348"/>
                <a:gd name="connsiteY57" fmla="*/ 1296700 h 2615484"/>
                <a:gd name="connsiteX58" fmla="*/ 868406 w 4242348"/>
                <a:gd name="connsiteY58" fmla="*/ 1453442 h 2615484"/>
                <a:gd name="connsiteX59" fmla="*/ 1099649 w 4242348"/>
                <a:gd name="connsiteY59" fmla="*/ 1611341 h 2615484"/>
                <a:gd name="connsiteX60" fmla="*/ 1288632 w 4242348"/>
                <a:gd name="connsiteY60" fmla="*/ 1675347 h 2615484"/>
                <a:gd name="connsiteX61" fmla="*/ 1439190 w 4242348"/>
                <a:gd name="connsiteY61" fmla="*/ 1702202 h 2615484"/>
                <a:gd name="connsiteX62" fmla="*/ 1580568 w 4242348"/>
                <a:gd name="connsiteY62" fmla="*/ 1724508 h 2615484"/>
                <a:gd name="connsiteX63" fmla="*/ 1762450 w 4242348"/>
                <a:gd name="connsiteY63" fmla="*/ 1766646 h 2615484"/>
                <a:gd name="connsiteX64" fmla="*/ 1855026 w 4242348"/>
                <a:gd name="connsiteY64" fmla="*/ 1811858 h 2615484"/>
                <a:gd name="connsiteX65" fmla="*/ 2052670 w 4242348"/>
                <a:gd name="connsiteY65" fmla="*/ 2002757 h 2615484"/>
                <a:gd name="connsiteX66" fmla="*/ 2117833 w 4242348"/>
                <a:gd name="connsiteY66" fmla="*/ 2150840 h 2615484"/>
                <a:gd name="connsiteX67" fmla="*/ 2121145 w 4242348"/>
                <a:gd name="connsiteY67" fmla="*/ 2155828 h 2615484"/>
                <a:gd name="connsiteX68" fmla="*/ 2125055 w 4242348"/>
                <a:gd name="connsiteY68" fmla="*/ 2150241 h 2615484"/>
                <a:gd name="connsiteX69" fmla="*/ 2355739 w 4242348"/>
                <a:gd name="connsiteY69" fmla="*/ 1831929 h 2615484"/>
                <a:gd name="connsiteX70" fmla="*/ 2472736 w 4242348"/>
                <a:gd name="connsiteY70" fmla="*/ 1769400 h 2615484"/>
                <a:gd name="connsiteX71" fmla="*/ 2557292 w 4242348"/>
                <a:gd name="connsiteY71" fmla="*/ 1745737 h 2615484"/>
                <a:gd name="connsiteX72" fmla="*/ 2645560 w 4242348"/>
                <a:gd name="connsiteY72" fmla="*/ 1727421 h 2615484"/>
                <a:gd name="connsiteX73" fmla="*/ 2743364 w 4242348"/>
                <a:gd name="connsiteY73" fmla="*/ 1711779 h 2615484"/>
                <a:gd name="connsiteX74" fmla="*/ 2855374 w 4242348"/>
                <a:gd name="connsiteY74" fmla="*/ 1693982 h 2615484"/>
                <a:gd name="connsiteX75" fmla="*/ 2939810 w 4242348"/>
                <a:gd name="connsiteY75" fmla="*/ 1678739 h 2615484"/>
                <a:gd name="connsiteX76" fmla="*/ 3032307 w 4242348"/>
                <a:gd name="connsiteY76" fmla="*/ 1654477 h 2615484"/>
                <a:gd name="connsiteX77" fmla="*/ 3398304 w 4242348"/>
                <a:gd name="connsiteY77" fmla="*/ 1431136 h 2615484"/>
                <a:gd name="connsiteX78" fmla="*/ 3526236 w 4242348"/>
                <a:gd name="connsiteY78" fmla="*/ 1310946 h 2615484"/>
                <a:gd name="connsiteX79" fmla="*/ 3672124 w 4242348"/>
                <a:gd name="connsiteY79" fmla="*/ 1224634 h 2615484"/>
                <a:gd name="connsiteX80" fmla="*/ 3836527 w 4242348"/>
                <a:gd name="connsiteY80" fmla="*/ 1207715 h 2615484"/>
                <a:gd name="connsiteX81" fmla="*/ 3895465 w 4242348"/>
                <a:gd name="connsiteY81" fmla="*/ 1215416 h 2615484"/>
                <a:gd name="connsiteX82" fmla="*/ 3961306 w 4242348"/>
                <a:gd name="connsiteY82" fmla="*/ 1263181 h 2615484"/>
                <a:gd name="connsiteX83" fmla="*/ 3963381 w 4242348"/>
                <a:gd name="connsiteY83" fmla="*/ 1270124 h 2615484"/>
                <a:gd name="connsiteX84" fmla="*/ 3955320 w 4242348"/>
                <a:gd name="connsiteY84" fmla="*/ 1271002 h 2615484"/>
                <a:gd name="connsiteX85" fmla="*/ 3859711 w 4242348"/>
                <a:gd name="connsiteY85" fmla="*/ 1265415 h 2615484"/>
                <a:gd name="connsiteX86" fmla="*/ 3772003 w 4242348"/>
                <a:gd name="connsiteY86" fmla="*/ 1300571 h 2615484"/>
                <a:gd name="connsiteX87" fmla="*/ 3670966 w 4242348"/>
                <a:gd name="connsiteY87" fmla="*/ 1416052 h 2615484"/>
                <a:gd name="connsiteX88" fmla="*/ 3674398 w 4242348"/>
                <a:gd name="connsiteY88" fmla="*/ 1426906 h 2615484"/>
                <a:gd name="connsiteX89" fmla="*/ 3801132 w 4242348"/>
                <a:gd name="connsiteY89" fmla="*/ 1531733 h 2615484"/>
                <a:gd name="connsiteX90" fmla="*/ 3802369 w 4242348"/>
                <a:gd name="connsiteY90" fmla="*/ 1549690 h 2615484"/>
                <a:gd name="connsiteX91" fmla="*/ 3626992 w 4242348"/>
                <a:gd name="connsiteY91" fmla="*/ 1762696 h 2615484"/>
                <a:gd name="connsiteX92" fmla="*/ 3614582 w 4242348"/>
                <a:gd name="connsiteY92" fmla="*/ 1819639 h 2615484"/>
                <a:gd name="connsiteX93" fmla="*/ 3627671 w 4242348"/>
                <a:gd name="connsiteY93" fmla="*/ 1822831 h 2615484"/>
                <a:gd name="connsiteX94" fmla="*/ 3843151 w 4242348"/>
                <a:gd name="connsiteY94" fmla="*/ 1603081 h 2615484"/>
                <a:gd name="connsiteX95" fmla="*/ 4000971 w 4242348"/>
                <a:gd name="connsiteY95" fmla="*/ 1424352 h 2615484"/>
                <a:gd name="connsiteX96" fmla="*/ 4041273 w 4242348"/>
                <a:gd name="connsiteY96" fmla="*/ 1346221 h 2615484"/>
                <a:gd name="connsiteX97" fmla="*/ 4018688 w 4242348"/>
                <a:gd name="connsiteY97" fmla="*/ 1254761 h 2615484"/>
                <a:gd name="connsiteX98" fmla="*/ 3908593 w 4242348"/>
                <a:gd name="connsiteY98" fmla="*/ 1174275 h 2615484"/>
                <a:gd name="connsiteX99" fmla="*/ 3814580 w 4242348"/>
                <a:gd name="connsiteY99" fmla="*/ 1161347 h 2615484"/>
                <a:gd name="connsiteX100" fmla="*/ 3804963 w 4242348"/>
                <a:gd name="connsiteY100" fmla="*/ 1155241 h 2615484"/>
                <a:gd name="connsiteX101" fmla="*/ 3798499 w 4242348"/>
                <a:gd name="connsiteY101" fmla="*/ 1017454 h 2615484"/>
                <a:gd name="connsiteX102" fmla="*/ 3811587 w 4242348"/>
                <a:gd name="connsiteY102" fmla="*/ 938524 h 2615484"/>
                <a:gd name="connsiteX103" fmla="*/ 3813582 w 4242348"/>
                <a:gd name="connsiteY103" fmla="*/ 888205 h 2615484"/>
                <a:gd name="connsiteX104" fmla="*/ 3802489 w 4242348"/>
                <a:gd name="connsiteY104" fmla="*/ 714664 h 2615484"/>
                <a:gd name="connsiteX105" fmla="*/ 3823239 w 4242348"/>
                <a:gd name="connsiteY105" fmla="*/ 632023 h 2615484"/>
                <a:gd name="connsiteX106" fmla="*/ 3822401 w 4242348"/>
                <a:gd name="connsiteY106" fmla="*/ 619693 h 2615484"/>
                <a:gd name="connsiteX107" fmla="*/ 3769928 w 4242348"/>
                <a:gd name="connsiteY107" fmla="*/ 490485 h 2615484"/>
                <a:gd name="connsiteX108" fmla="*/ 3731700 w 4242348"/>
                <a:gd name="connsiteY108" fmla="*/ 347390 h 2615484"/>
                <a:gd name="connsiteX109" fmla="*/ 3721086 w 4242348"/>
                <a:gd name="connsiteY109" fmla="*/ 307007 h 2615484"/>
                <a:gd name="connsiteX110" fmla="*/ 3787246 w 4242348"/>
                <a:gd name="connsiteY110" fmla="*/ 149188 h 2615484"/>
                <a:gd name="connsiteX111" fmla="*/ 3932057 w 4242348"/>
                <a:gd name="connsiteY111" fmla="*/ 167863 h 2615484"/>
                <a:gd name="connsiteX112" fmla="*/ 3961545 w 4242348"/>
                <a:gd name="connsiteY112" fmla="*/ 210240 h 2615484"/>
                <a:gd name="connsiteX113" fmla="*/ 4032733 w 4242348"/>
                <a:gd name="connsiteY113" fmla="*/ 322490 h 2615484"/>
                <a:gd name="connsiteX114" fmla="*/ 4105558 w 4242348"/>
                <a:gd name="connsiteY114" fmla="*/ 475401 h 2615484"/>
                <a:gd name="connsiteX115" fmla="*/ 4135406 w 4242348"/>
                <a:gd name="connsiteY115" fmla="*/ 613827 h 2615484"/>
                <a:gd name="connsiteX116" fmla="*/ 4136363 w 4242348"/>
                <a:gd name="connsiteY116" fmla="*/ 656844 h 2615484"/>
                <a:gd name="connsiteX117" fmla="*/ 4154241 w 4242348"/>
                <a:gd name="connsiteY117" fmla="*/ 755565 h 2615484"/>
                <a:gd name="connsiteX118" fmla="*/ 4213418 w 4242348"/>
                <a:gd name="connsiteY118" fmla="*/ 892395 h 2615484"/>
                <a:gd name="connsiteX119" fmla="*/ 4238677 w 4242348"/>
                <a:gd name="connsiteY119" fmla="*/ 978547 h 2615484"/>
                <a:gd name="connsiteX120" fmla="*/ 4242348 w 4242348"/>
                <a:gd name="connsiteY120" fmla="*/ 985331 h 2615484"/>
                <a:gd name="connsiteX121" fmla="*/ 4242269 w 4242348"/>
                <a:gd name="connsiteY121" fmla="*/ 1100094 h 2615484"/>
                <a:gd name="connsiteX122" fmla="*/ 4232612 w 4242348"/>
                <a:gd name="connsiteY122" fmla="*/ 1230859 h 2615484"/>
                <a:gd name="connsiteX123" fmla="*/ 4216211 w 4242348"/>
                <a:gd name="connsiteY123" fmla="*/ 1378742 h 2615484"/>
                <a:gd name="connsiteX124" fmla="*/ 4201886 w 4242348"/>
                <a:gd name="connsiteY124" fmla="*/ 1502444 h 2615484"/>
                <a:gd name="connsiteX125" fmla="*/ 4189875 w 4242348"/>
                <a:gd name="connsiteY125" fmla="*/ 1616489 h 2615484"/>
                <a:gd name="connsiteX126" fmla="*/ 4185326 w 4242348"/>
                <a:gd name="connsiteY126" fmla="*/ 1695818 h 2615484"/>
                <a:gd name="connsiteX127" fmla="*/ 4093827 w 4242348"/>
                <a:gd name="connsiteY127" fmla="*/ 1931728 h 2615484"/>
                <a:gd name="connsiteX128" fmla="*/ 3989119 w 4242348"/>
                <a:gd name="connsiteY128" fmla="*/ 2022430 h 2615484"/>
                <a:gd name="connsiteX129" fmla="*/ 3745387 w 4242348"/>
                <a:gd name="connsiteY129" fmla="*/ 2157664 h 2615484"/>
                <a:gd name="connsiteX130" fmla="*/ 3447665 w 4242348"/>
                <a:gd name="connsiteY130" fmla="*/ 2257981 h 2615484"/>
                <a:gd name="connsiteX131" fmla="*/ 3195753 w 4242348"/>
                <a:gd name="connsiteY131" fmla="*/ 2324222 h 2615484"/>
                <a:gd name="connsiteX132" fmla="*/ 3158523 w 4242348"/>
                <a:gd name="connsiteY132" fmla="*/ 2345291 h 2615484"/>
                <a:gd name="connsiteX133" fmla="*/ 3009402 w 4242348"/>
                <a:gd name="connsiteY133" fmla="*/ 2518433 h 2615484"/>
                <a:gd name="connsiteX134" fmla="*/ 2960520 w 4242348"/>
                <a:gd name="connsiteY134" fmla="*/ 2606780 h 2615484"/>
                <a:gd name="connsiteX135" fmla="*/ 2944918 w 4242348"/>
                <a:gd name="connsiteY135" fmla="*/ 2615320 h 2615484"/>
                <a:gd name="connsiteX136" fmla="*/ 2463319 w 4242348"/>
                <a:gd name="connsiteY136" fmla="*/ 2609174 h 2615484"/>
                <a:gd name="connsiteX137" fmla="*/ 2181638 w 4242348"/>
                <a:gd name="connsiteY137" fmla="*/ 2606301 h 2615484"/>
                <a:gd name="connsiteX138" fmla="*/ 2167792 w 4242348"/>
                <a:gd name="connsiteY138" fmla="*/ 2595168 h 2615484"/>
                <a:gd name="connsiteX139" fmla="*/ 2146643 w 4242348"/>
                <a:gd name="connsiteY139" fmla="*/ 2488425 h 2615484"/>
                <a:gd name="connsiteX140" fmla="*/ 2127888 w 4242348"/>
                <a:gd name="connsiteY140" fmla="*/ 2372226 h 2615484"/>
                <a:gd name="connsiteX141" fmla="*/ 2124696 w 4242348"/>
                <a:gd name="connsiteY141" fmla="*/ 2343735 h 2615484"/>
                <a:gd name="connsiteX142" fmla="*/ 2120905 w 4242348"/>
                <a:gd name="connsiteY142" fmla="*/ 2337230 h 2615484"/>
                <a:gd name="connsiteX143" fmla="*/ 2117833 w 4242348"/>
                <a:gd name="connsiteY143" fmla="*/ 2343335 h 2615484"/>
                <a:gd name="connsiteX144" fmla="*/ 2107936 w 4242348"/>
                <a:gd name="connsiteY144" fmla="*/ 2420909 h 2615484"/>
                <a:gd name="connsiteX145" fmla="*/ 2089461 w 4242348"/>
                <a:gd name="connsiteY145" fmla="*/ 2520389 h 2615484"/>
                <a:gd name="connsiteX146" fmla="*/ 2074656 w 4242348"/>
                <a:gd name="connsiteY146" fmla="*/ 2594769 h 2615484"/>
                <a:gd name="connsiteX147" fmla="*/ 2062326 w 4242348"/>
                <a:gd name="connsiteY147" fmla="*/ 2606301 h 2615484"/>
                <a:gd name="connsiteX148" fmla="*/ 1303517 w 4242348"/>
                <a:gd name="connsiteY148" fmla="*/ 2615479 h 2615484"/>
                <a:gd name="connsiteX149" fmla="*/ 1278697 w 4242348"/>
                <a:gd name="connsiteY149" fmla="*/ 2601593 h 2615484"/>
                <a:gd name="connsiteX150" fmla="*/ 1207189 w 4242348"/>
                <a:gd name="connsiteY150" fmla="*/ 2472983 h 2615484"/>
                <a:gd name="connsiteX151" fmla="*/ 1054118 w 4242348"/>
                <a:gd name="connsiteY151" fmla="*/ 2327454 h 2615484"/>
                <a:gd name="connsiteX152" fmla="*/ 1009905 w 4242348"/>
                <a:gd name="connsiteY152" fmla="*/ 2315004 h 2615484"/>
                <a:gd name="connsiteX153" fmla="*/ 748815 w 4242348"/>
                <a:gd name="connsiteY153" fmla="*/ 2244654 h 2615484"/>
                <a:gd name="connsiteX154" fmla="*/ 461108 w 4242348"/>
                <a:gd name="connsiteY154" fmla="*/ 2142381 h 2615484"/>
                <a:gd name="connsiteX155" fmla="*/ 275795 w 4242348"/>
                <a:gd name="connsiteY155" fmla="*/ 2039309 h 2615484"/>
                <a:gd name="connsiteX156" fmla="*/ 173681 w 4242348"/>
                <a:gd name="connsiteY156" fmla="*/ 1958743 h 2615484"/>
                <a:gd name="connsiteX157" fmla="*/ 100299 w 4242348"/>
                <a:gd name="connsiteY157" fmla="*/ 1861498 h 2615484"/>
                <a:gd name="connsiteX158" fmla="*/ 61113 w 4242348"/>
                <a:gd name="connsiteY158" fmla="*/ 1747972 h 2615484"/>
                <a:gd name="connsiteX159" fmla="*/ 57522 w 4242348"/>
                <a:gd name="connsiteY159" fmla="*/ 1699569 h 2615484"/>
                <a:gd name="connsiteX160" fmla="*/ 47905 w 4242348"/>
                <a:gd name="connsiteY160" fmla="*/ 1568644 h 2615484"/>
                <a:gd name="connsiteX161" fmla="*/ 33221 w 4242348"/>
                <a:gd name="connsiteY161" fmla="*/ 1437201 h 2615484"/>
                <a:gd name="connsiteX162" fmla="*/ 14545 w 4242348"/>
                <a:gd name="connsiteY162" fmla="*/ 1281816 h 2615484"/>
                <a:gd name="connsiteX163" fmla="*/ 3492 w 4242348"/>
                <a:gd name="connsiteY163" fmla="*/ 1147699 h 2615484"/>
                <a:gd name="connsiteX164" fmla="*/ 220 w 4242348"/>
                <a:gd name="connsiteY164" fmla="*/ 1047302 h 2615484"/>
                <a:gd name="connsiteX165" fmla="*/ 42359 w 4242348"/>
                <a:gd name="connsiteY165" fmla="*/ 861589 h 2615484"/>
                <a:gd name="connsiteX166" fmla="*/ 97785 w 4242348"/>
                <a:gd name="connsiteY166" fmla="*/ 726795 h 2615484"/>
                <a:gd name="connsiteX167" fmla="*/ 106284 w 4242348"/>
                <a:gd name="connsiteY167" fmla="*/ 663946 h 2615484"/>
                <a:gd name="connsiteX168" fmla="*/ 124121 w 4242348"/>
                <a:gd name="connsiteY168" fmla="*/ 521290 h 2615484"/>
                <a:gd name="connsiteX169" fmla="*/ 197863 w 4242348"/>
                <a:gd name="connsiteY169" fmla="*/ 340127 h 2615484"/>
                <a:gd name="connsiteX170" fmla="*/ 237208 w 4242348"/>
                <a:gd name="connsiteY170" fmla="*/ 284421 h 2615484"/>
                <a:gd name="connsiteX171" fmla="*/ 290280 w 4242348"/>
                <a:gd name="connsiteY171" fmla="*/ 194559 h 2615484"/>
                <a:gd name="connsiteX172" fmla="*/ 362786 w 4242348"/>
                <a:gd name="connsiteY172" fmla="*/ 133346 h 2615484"/>
                <a:gd name="connsiteX173" fmla="*/ 390709 w 4242348"/>
                <a:gd name="connsiteY173" fmla="*/ 128605 h 2615484"/>
                <a:gd name="connsiteX174" fmla="*/ 3404973 w 4242348"/>
                <a:gd name="connsiteY174" fmla="*/ 1263 h 2615484"/>
                <a:gd name="connsiteX175" fmla="*/ 3430268 w 4242348"/>
                <a:gd name="connsiteY175" fmla="*/ 2301 h 2615484"/>
                <a:gd name="connsiteX176" fmla="*/ 3545749 w 4242348"/>
                <a:gd name="connsiteY176" fmla="*/ 59244 h 2615484"/>
                <a:gd name="connsiteX177" fmla="*/ 3692476 w 4242348"/>
                <a:gd name="connsiteY177" fmla="*/ 184103 h 2615484"/>
                <a:gd name="connsiteX178" fmla="*/ 3692356 w 4242348"/>
                <a:gd name="connsiteY178" fmla="*/ 199745 h 2615484"/>
                <a:gd name="connsiteX179" fmla="*/ 3658877 w 4242348"/>
                <a:gd name="connsiteY179" fmla="*/ 247271 h 2615484"/>
                <a:gd name="connsiteX180" fmla="*/ 3657001 w 4242348"/>
                <a:gd name="connsiteY180" fmla="*/ 341962 h 2615484"/>
                <a:gd name="connsiteX181" fmla="*/ 3757798 w 4242348"/>
                <a:gd name="connsiteY181" fmla="*/ 606444 h 2615484"/>
                <a:gd name="connsiteX182" fmla="*/ 3761589 w 4242348"/>
                <a:gd name="connsiteY182" fmla="*/ 646588 h 2615484"/>
                <a:gd name="connsiteX183" fmla="*/ 3734255 w 4242348"/>
                <a:gd name="connsiteY183" fmla="*/ 773521 h 2615484"/>
                <a:gd name="connsiteX184" fmla="*/ 3593913 w 4242348"/>
                <a:gd name="connsiteY184" fmla="*/ 516422 h 2615484"/>
                <a:gd name="connsiteX185" fmla="*/ 3566779 w 4242348"/>
                <a:gd name="connsiteY185" fmla="*/ 432943 h 2615484"/>
                <a:gd name="connsiteX186" fmla="*/ 3557003 w 4242348"/>
                <a:gd name="connsiteY186" fmla="*/ 417500 h 2615484"/>
                <a:gd name="connsiteX187" fmla="*/ 3442997 w 4242348"/>
                <a:gd name="connsiteY187" fmla="*/ 299106 h 2615484"/>
                <a:gd name="connsiteX188" fmla="*/ 3366422 w 4242348"/>
                <a:gd name="connsiteY188" fmla="*/ 169339 h 2615484"/>
                <a:gd name="connsiteX189" fmla="*/ 3358201 w 4242348"/>
                <a:gd name="connsiteY189" fmla="*/ 48590 h 2615484"/>
                <a:gd name="connsiteX190" fmla="*/ 3404973 w 4242348"/>
                <a:gd name="connsiteY190" fmla="*/ 1263 h 2615484"/>
                <a:gd name="connsiteX191" fmla="*/ 819205 w 4242348"/>
                <a:gd name="connsiteY191" fmla="*/ 866 h 2615484"/>
                <a:gd name="connsiteX192" fmla="*/ 881774 w 4242348"/>
                <a:gd name="connsiteY192" fmla="*/ 39492 h 2615484"/>
                <a:gd name="connsiteX193" fmla="*/ 887042 w 4242348"/>
                <a:gd name="connsiteY193" fmla="*/ 115908 h 2615484"/>
                <a:gd name="connsiteX194" fmla="*/ 799413 w 4242348"/>
                <a:gd name="connsiteY194" fmla="*/ 299385 h 2615484"/>
                <a:gd name="connsiteX195" fmla="*/ 688360 w 4242348"/>
                <a:gd name="connsiteY195" fmla="*/ 414468 h 2615484"/>
                <a:gd name="connsiteX196" fmla="*/ 673516 w 4242348"/>
                <a:gd name="connsiteY196" fmla="*/ 440605 h 2615484"/>
                <a:gd name="connsiteX197" fmla="*/ 595384 w 4242348"/>
                <a:gd name="connsiteY197" fmla="*/ 625120 h 2615484"/>
                <a:gd name="connsiteX198" fmla="*/ 512504 w 4242348"/>
                <a:gd name="connsiteY198" fmla="*/ 766579 h 2615484"/>
                <a:gd name="connsiteX199" fmla="*/ 508474 w 4242348"/>
                <a:gd name="connsiteY199" fmla="*/ 772724 h 2615484"/>
                <a:gd name="connsiteX200" fmla="*/ 478108 w 4242348"/>
                <a:gd name="connsiteY200" fmla="*/ 632143 h 2615484"/>
                <a:gd name="connsiteX201" fmla="*/ 480023 w 4242348"/>
                <a:gd name="connsiteY201" fmla="*/ 618296 h 2615484"/>
                <a:gd name="connsiteX202" fmla="*/ 565297 w 4242348"/>
                <a:gd name="connsiteY202" fmla="*/ 408841 h 2615484"/>
                <a:gd name="connsiteX203" fmla="*/ 592312 w 4242348"/>
                <a:gd name="connsiteY203" fmla="*/ 310359 h 2615484"/>
                <a:gd name="connsiteX204" fmla="*/ 559751 w 4242348"/>
                <a:gd name="connsiteY204" fmla="*/ 209961 h 2615484"/>
                <a:gd name="connsiteX205" fmla="*/ 545545 w 4242348"/>
                <a:gd name="connsiteY205" fmla="*/ 190647 h 2615484"/>
                <a:gd name="connsiteX206" fmla="*/ 561307 w 4242348"/>
                <a:gd name="connsiteY206" fmla="*/ 172850 h 2615484"/>
                <a:gd name="connsiteX207" fmla="*/ 758192 w 4242348"/>
                <a:gd name="connsiteY207" fmla="*/ 21895 h 2615484"/>
                <a:gd name="connsiteX208" fmla="*/ 819205 w 4242348"/>
                <a:gd name="connsiteY208" fmla="*/ 866 h 261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4242348" h="2615484">
                  <a:moveTo>
                    <a:pt x="3883294" y="1288799"/>
                  </a:moveTo>
                  <a:cubicBezTo>
                    <a:pt x="3911386" y="1287880"/>
                    <a:pt x="3938919" y="1292509"/>
                    <a:pt x="3966493" y="1297059"/>
                  </a:cubicBezTo>
                  <a:cubicBezTo>
                    <a:pt x="3973038" y="1298136"/>
                    <a:pt x="3977068" y="1300690"/>
                    <a:pt x="3978185" y="1307713"/>
                  </a:cubicBezTo>
                  <a:cubicBezTo>
                    <a:pt x="3978863" y="1311983"/>
                    <a:pt x="3980898" y="1316053"/>
                    <a:pt x="3982494" y="1320123"/>
                  </a:cubicBezTo>
                  <a:cubicBezTo>
                    <a:pt x="3984410" y="1324991"/>
                    <a:pt x="3983891" y="1328742"/>
                    <a:pt x="3980260" y="1333131"/>
                  </a:cubicBezTo>
                  <a:cubicBezTo>
                    <a:pt x="3930580" y="1393227"/>
                    <a:pt x="3881059" y="1453441"/>
                    <a:pt x="3831778" y="1513816"/>
                  </a:cubicBezTo>
                  <a:cubicBezTo>
                    <a:pt x="3826949" y="1519722"/>
                    <a:pt x="3824037" y="1520041"/>
                    <a:pt x="3818011" y="1514933"/>
                  </a:cubicBezTo>
                  <a:cubicBezTo>
                    <a:pt x="3781778" y="1484287"/>
                    <a:pt x="3745227" y="1454040"/>
                    <a:pt x="3708476" y="1424032"/>
                  </a:cubicBezTo>
                  <a:cubicBezTo>
                    <a:pt x="3702769" y="1419364"/>
                    <a:pt x="3701453" y="1416890"/>
                    <a:pt x="3706999" y="1410744"/>
                  </a:cubicBezTo>
                  <a:cubicBezTo>
                    <a:pt x="3731340" y="1383650"/>
                    <a:pt x="3756320" y="1356994"/>
                    <a:pt x="3778666" y="1328303"/>
                  </a:cubicBezTo>
                  <a:cubicBezTo>
                    <a:pt x="3799895" y="1301049"/>
                    <a:pt x="3828267" y="1292031"/>
                    <a:pt x="3860190" y="1288918"/>
                  </a:cubicBezTo>
                  <a:cubicBezTo>
                    <a:pt x="3867771" y="1288160"/>
                    <a:pt x="3875552" y="1288799"/>
                    <a:pt x="3883294" y="1288799"/>
                  </a:cubicBezTo>
                  <a:close/>
                  <a:moveTo>
                    <a:pt x="361550" y="1288320"/>
                  </a:moveTo>
                  <a:cubicBezTo>
                    <a:pt x="379905" y="1286804"/>
                    <a:pt x="399099" y="1290555"/>
                    <a:pt x="417934" y="1295423"/>
                  </a:cubicBezTo>
                  <a:cubicBezTo>
                    <a:pt x="432259" y="1299134"/>
                    <a:pt x="444829" y="1306875"/>
                    <a:pt x="454805" y="1318368"/>
                  </a:cubicBezTo>
                  <a:cubicBezTo>
                    <a:pt x="482019" y="1349772"/>
                    <a:pt x="509353" y="1381096"/>
                    <a:pt x="536887" y="1412221"/>
                  </a:cubicBezTo>
                  <a:cubicBezTo>
                    <a:pt x="540717" y="1416531"/>
                    <a:pt x="540757" y="1418646"/>
                    <a:pt x="536128" y="1422437"/>
                  </a:cubicBezTo>
                  <a:cubicBezTo>
                    <a:pt x="498300" y="1453442"/>
                    <a:pt x="460631" y="1484646"/>
                    <a:pt x="423240" y="1516130"/>
                  </a:cubicBezTo>
                  <a:cubicBezTo>
                    <a:pt x="418013" y="1520520"/>
                    <a:pt x="415499" y="1519283"/>
                    <a:pt x="411868" y="1514814"/>
                  </a:cubicBezTo>
                  <a:cubicBezTo>
                    <a:pt x="361988" y="1454000"/>
                    <a:pt x="312029" y="1393187"/>
                    <a:pt x="261910" y="1332573"/>
                  </a:cubicBezTo>
                  <a:cubicBezTo>
                    <a:pt x="258518" y="1328463"/>
                    <a:pt x="258438" y="1324832"/>
                    <a:pt x="259994" y="1320443"/>
                  </a:cubicBezTo>
                  <a:cubicBezTo>
                    <a:pt x="261232" y="1317011"/>
                    <a:pt x="262947" y="1313619"/>
                    <a:pt x="263546" y="1310068"/>
                  </a:cubicBezTo>
                  <a:cubicBezTo>
                    <a:pt x="265062" y="1301049"/>
                    <a:pt x="270649" y="1297458"/>
                    <a:pt x="279148" y="1296261"/>
                  </a:cubicBezTo>
                  <a:cubicBezTo>
                    <a:pt x="306083" y="1292550"/>
                    <a:pt x="332858" y="1287482"/>
                    <a:pt x="361550" y="1288320"/>
                  </a:cubicBezTo>
                  <a:close/>
                  <a:moveTo>
                    <a:pt x="390709" y="128605"/>
                  </a:moveTo>
                  <a:cubicBezTo>
                    <a:pt x="417953" y="127652"/>
                    <a:pt x="443092" y="137805"/>
                    <a:pt x="465538" y="156690"/>
                  </a:cubicBezTo>
                  <a:cubicBezTo>
                    <a:pt x="508514" y="192843"/>
                    <a:pt x="526311" y="240168"/>
                    <a:pt x="523318" y="295595"/>
                  </a:cubicBezTo>
                  <a:cubicBezTo>
                    <a:pt x="522760" y="305730"/>
                    <a:pt x="520126" y="315986"/>
                    <a:pt x="517014" y="325682"/>
                  </a:cubicBezTo>
                  <a:cubicBezTo>
                    <a:pt x="508235" y="353016"/>
                    <a:pt x="506040" y="381747"/>
                    <a:pt x="498698" y="409400"/>
                  </a:cubicBezTo>
                  <a:cubicBezTo>
                    <a:pt x="483574" y="466183"/>
                    <a:pt x="461547" y="520452"/>
                    <a:pt x="439361" y="574682"/>
                  </a:cubicBezTo>
                  <a:cubicBezTo>
                    <a:pt x="438124" y="577714"/>
                    <a:pt x="436847" y="580787"/>
                    <a:pt x="435370" y="583700"/>
                  </a:cubicBezTo>
                  <a:cubicBezTo>
                    <a:pt x="423080" y="608081"/>
                    <a:pt x="416616" y="630347"/>
                    <a:pt x="429345" y="659437"/>
                  </a:cubicBezTo>
                  <a:cubicBezTo>
                    <a:pt x="445586" y="696627"/>
                    <a:pt x="442713" y="738686"/>
                    <a:pt x="440837" y="779188"/>
                  </a:cubicBezTo>
                  <a:cubicBezTo>
                    <a:pt x="438722" y="824399"/>
                    <a:pt x="432817" y="869211"/>
                    <a:pt x="424996" y="913744"/>
                  </a:cubicBezTo>
                  <a:cubicBezTo>
                    <a:pt x="424477" y="916696"/>
                    <a:pt x="424477" y="919370"/>
                    <a:pt x="425714" y="922323"/>
                  </a:cubicBezTo>
                  <a:cubicBezTo>
                    <a:pt x="445307" y="969090"/>
                    <a:pt x="446464" y="1017972"/>
                    <a:pt x="442713" y="1067572"/>
                  </a:cubicBezTo>
                  <a:cubicBezTo>
                    <a:pt x="440598" y="1095465"/>
                    <a:pt x="439002" y="1123398"/>
                    <a:pt x="437924" y="1151330"/>
                  </a:cubicBezTo>
                  <a:cubicBezTo>
                    <a:pt x="437605" y="1159191"/>
                    <a:pt x="436328" y="1162105"/>
                    <a:pt x="427549" y="1161546"/>
                  </a:cubicBezTo>
                  <a:cubicBezTo>
                    <a:pt x="354725" y="1156877"/>
                    <a:pt x="292755" y="1181578"/>
                    <a:pt x="241677" y="1232974"/>
                  </a:cubicBezTo>
                  <a:cubicBezTo>
                    <a:pt x="214942" y="1259869"/>
                    <a:pt x="198382" y="1292510"/>
                    <a:pt x="199699" y="1331416"/>
                  </a:cubicBezTo>
                  <a:cubicBezTo>
                    <a:pt x="200816" y="1364137"/>
                    <a:pt x="214503" y="1392629"/>
                    <a:pt x="235732" y="1417050"/>
                  </a:cubicBezTo>
                  <a:cubicBezTo>
                    <a:pt x="277750" y="1465373"/>
                    <a:pt x="320567" y="1512939"/>
                    <a:pt x="362666" y="1561182"/>
                  </a:cubicBezTo>
                  <a:cubicBezTo>
                    <a:pt x="427310" y="1635204"/>
                    <a:pt x="492752" y="1708467"/>
                    <a:pt x="564140" y="1776144"/>
                  </a:cubicBezTo>
                  <a:cubicBezTo>
                    <a:pt x="581498" y="1792584"/>
                    <a:pt x="599615" y="1808226"/>
                    <a:pt x="617092" y="1824547"/>
                  </a:cubicBezTo>
                  <a:cubicBezTo>
                    <a:pt x="622359" y="1829495"/>
                    <a:pt x="624993" y="1828418"/>
                    <a:pt x="627148" y="1822233"/>
                  </a:cubicBezTo>
                  <a:cubicBezTo>
                    <a:pt x="634730" y="1800405"/>
                    <a:pt x="629582" y="1779975"/>
                    <a:pt x="615975" y="1763175"/>
                  </a:cubicBezTo>
                  <a:cubicBezTo>
                    <a:pt x="558554" y="1692266"/>
                    <a:pt x="500214" y="1622155"/>
                    <a:pt x="442154" y="1551765"/>
                  </a:cubicBezTo>
                  <a:cubicBezTo>
                    <a:pt x="432218" y="1539714"/>
                    <a:pt x="432138" y="1539834"/>
                    <a:pt x="443830" y="1530137"/>
                  </a:cubicBezTo>
                  <a:cubicBezTo>
                    <a:pt x="485490" y="1495621"/>
                    <a:pt x="527070" y="1461024"/>
                    <a:pt x="568888" y="1426707"/>
                  </a:cubicBezTo>
                  <a:cubicBezTo>
                    <a:pt x="574355" y="1422238"/>
                    <a:pt x="575113" y="1419683"/>
                    <a:pt x="569966" y="1413898"/>
                  </a:cubicBezTo>
                  <a:cubicBezTo>
                    <a:pt x="537763" y="1377545"/>
                    <a:pt x="506120" y="1340674"/>
                    <a:pt x="474197" y="1304083"/>
                  </a:cubicBezTo>
                  <a:cubicBezTo>
                    <a:pt x="455402" y="1282574"/>
                    <a:pt x="431021" y="1271880"/>
                    <a:pt x="403208" y="1267889"/>
                  </a:cubicBezTo>
                  <a:cubicBezTo>
                    <a:pt x="364222" y="1262303"/>
                    <a:pt x="325476" y="1264178"/>
                    <a:pt x="286889" y="1271122"/>
                  </a:cubicBezTo>
                  <a:cubicBezTo>
                    <a:pt x="284455" y="1271561"/>
                    <a:pt x="281382" y="1272798"/>
                    <a:pt x="279626" y="1270523"/>
                  </a:cubicBezTo>
                  <a:cubicBezTo>
                    <a:pt x="277711" y="1268049"/>
                    <a:pt x="280344" y="1265854"/>
                    <a:pt x="281382" y="1263580"/>
                  </a:cubicBezTo>
                  <a:cubicBezTo>
                    <a:pt x="293792" y="1236046"/>
                    <a:pt x="316497" y="1221521"/>
                    <a:pt x="344789" y="1215815"/>
                  </a:cubicBezTo>
                  <a:cubicBezTo>
                    <a:pt x="379425" y="1208832"/>
                    <a:pt x="414541" y="1206079"/>
                    <a:pt x="449975" y="1205879"/>
                  </a:cubicBezTo>
                  <a:cubicBezTo>
                    <a:pt x="544387" y="1205320"/>
                    <a:pt x="626550" y="1237762"/>
                    <a:pt x="699174" y="1296700"/>
                  </a:cubicBezTo>
                  <a:cubicBezTo>
                    <a:pt x="758990" y="1345263"/>
                    <a:pt x="811663" y="1401567"/>
                    <a:pt x="868406" y="1453442"/>
                  </a:cubicBezTo>
                  <a:cubicBezTo>
                    <a:pt x="937998" y="1517088"/>
                    <a:pt x="1014534" y="1570679"/>
                    <a:pt x="1099649" y="1611341"/>
                  </a:cubicBezTo>
                  <a:cubicBezTo>
                    <a:pt x="1159983" y="1640152"/>
                    <a:pt x="1223390" y="1660583"/>
                    <a:pt x="1288632" y="1675347"/>
                  </a:cubicBezTo>
                  <a:cubicBezTo>
                    <a:pt x="1338433" y="1686639"/>
                    <a:pt x="1388911" y="1693822"/>
                    <a:pt x="1439190" y="1702202"/>
                  </a:cubicBezTo>
                  <a:cubicBezTo>
                    <a:pt x="1486236" y="1710063"/>
                    <a:pt x="1533522" y="1716528"/>
                    <a:pt x="1580568" y="1724508"/>
                  </a:cubicBezTo>
                  <a:cubicBezTo>
                    <a:pt x="1642100" y="1734963"/>
                    <a:pt x="1702913" y="1748211"/>
                    <a:pt x="1762450" y="1766646"/>
                  </a:cubicBezTo>
                  <a:cubicBezTo>
                    <a:pt x="1795330" y="1776822"/>
                    <a:pt x="1825378" y="1794340"/>
                    <a:pt x="1855026" y="1811858"/>
                  </a:cubicBezTo>
                  <a:cubicBezTo>
                    <a:pt x="1936151" y="1859663"/>
                    <a:pt x="2003269" y="1922072"/>
                    <a:pt x="2052670" y="2002757"/>
                  </a:cubicBezTo>
                  <a:cubicBezTo>
                    <a:pt x="2081081" y="2049165"/>
                    <a:pt x="2102988" y="2098447"/>
                    <a:pt x="2117833" y="2150840"/>
                  </a:cubicBezTo>
                  <a:cubicBezTo>
                    <a:pt x="2118391" y="2152875"/>
                    <a:pt x="2118391" y="2155708"/>
                    <a:pt x="2121145" y="2155828"/>
                  </a:cubicBezTo>
                  <a:cubicBezTo>
                    <a:pt x="2124776" y="2155948"/>
                    <a:pt x="2124377" y="2152516"/>
                    <a:pt x="2125055" y="2150241"/>
                  </a:cubicBezTo>
                  <a:cubicBezTo>
                    <a:pt x="2164440" y="2016963"/>
                    <a:pt x="2239898" y="1909821"/>
                    <a:pt x="2355739" y="1831929"/>
                  </a:cubicBezTo>
                  <a:cubicBezTo>
                    <a:pt x="2392650" y="1807149"/>
                    <a:pt x="2431356" y="1785362"/>
                    <a:pt x="2472736" y="1769400"/>
                  </a:cubicBezTo>
                  <a:cubicBezTo>
                    <a:pt x="2499911" y="1758906"/>
                    <a:pt x="2528841" y="1752561"/>
                    <a:pt x="2557292" y="1745737"/>
                  </a:cubicBezTo>
                  <a:cubicBezTo>
                    <a:pt x="2586502" y="1738714"/>
                    <a:pt x="2616031" y="1732928"/>
                    <a:pt x="2645560" y="1727421"/>
                  </a:cubicBezTo>
                  <a:cubicBezTo>
                    <a:pt x="2678001" y="1721356"/>
                    <a:pt x="2710643" y="1716328"/>
                    <a:pt x="2743364" y="1711779"/>
                  </a:cubicBezTo>
                  <a:cubicBezTo>
                    <a:pt x="2780794" y="1706592"/>
                    <a:pt x="2818104" y="1700207"/>
                    <a:pt x="2855374" y="1693982"/>
                  </a:cubicBezTo>
                  <a:cubicBezTo>
                    <a:pt x="2883586" y="1689273"/>
                    <a:pt x="2911877" y="1684764"/>
                    <a:pt x="2939810" y="1678739"/>
                  </a:cubicBezTo>
                  <a:cubicBezTo>
                    <a:pt x="2970975" y="1672035"/>
                    <a:pt x="3001820" y="1663974"/>
                    <a:pt x="3032307" y="1654477"/>
                  </a:cubicBezTo>
                  <a:cubicBezTo>
                    <a:pt x="3173007" y="1610623"/>
                    <a:pt x="3292639" y="1532531"/>
                    <a:pt x="3398304" y="1431136"/>
                  </a:cubicBezTo>
                  <a:cubicBezTo>
                    <a:pt x="3440522" y="1390634"/>
                    <a:pt x="3481743" y="1349054"/>
                    <a:pt x="3526236" y="1310946"/>
                  </a:cubicBezTo>
                  <a:cubicBezTo>
                    <a:pt x="3569771" y="1273636"/>
                    <a:pt x="3617137" y="1242670"/>
                    <a:pt x="3672124" y="1224634"/>
                  </a:cubicBezTo>
                  <a:cubicBezTo>
                    <a:pt x="3725674" y="1207036"/>
                    <a:pt x="3780622" y="1203086"/>
                    <a:pt x="3836527" y="1207715"/>
                  </a:cubicBezTo>
                  <a:cubicBezTo>
                    <a:pt x="3856320" y="1209350"/>
                    <a:pt x="3875992" y="1211585"/>
                    <a:pt x="3895465" y="1215416"/>
                  </a:cubicBezTo>
                  <a:cubicBezTo>
                    <a:pt x="3924714" y="1221162"/>
                    <a:pt x="3948177" y="1235128"/>
                    <a:pt x="3961306" y="1263181"/>
                  </a:cubicBezTo>
                  <a:cubicBezTo>
                    <a:pt x="3962383" y="1265455"/>
                    <a:pt x="3965017" y="1267530"/>
                    <a:pt x="3963381" y="1270124"/>
                  </a:cubicBezTo>
                  <a:cubicBezTo>
                    <a:pt x="3961386" y="1273237"/>
                    <a:pt x="3957954" y="1271521"/>
                    <a:pt x="3955320" y="1271002"/>
                  </a:cubicBezTo>
                  <a:cubicBezTo>
                    <a:pt x="3923717" y="1264577"/>
                    <a:pt x="3891714" y="1263619"/>
                    <a:pt x="3859711" y="1265415"/>
                  </a:cubicBezTo>
                  <a:cubicBezTo>
                    <a:pt x="3826791" y="1267251"/>
                    <a:pt x="3795147" y="1274873"/>
                    <a:pt x="3772003" y="1300571"/>
                  </a:cubicBezTo>
                  <a:cubicBezTo>
                    <a:pt x="3737766" y="1338559"/>
                    <a:pt x="3704765" y="1377665"/>
                    <a:pt x="3670966" y="1416052"/>
                  </a:cubicBezTo>
                  <a:cubicBezTo>
                    <a:pt x="3665180" y="1422637"/>
                    <a:pt x="3671246" y="1424273"/>
                    <a:pt x="3674398" y="1426906"/>
                  </a:cubicBezTo>
                  <a:cubicBezTo>
                    <a:pt x="3716497" y="1462022"/>
                    <a:pt x="3758475" y="1497296"/>
                    <a:pt x="3801132" y="1531733"/>
                  </a:cubicBezTo>
                  <a:cubicBezTo>
                    <a:pt x="3809672" y="1538637"/>
                    <a:pt x="3808435" y="1542388"/>
                    <a:pt x="3802369" y="1549690"/>
                  </a:cubicBezTo>
                  <a:cubicBezTo>
                    <a:pt x="3743671" y="1620480"/>
                    <a:pt x="3684973" y="1691308"/>
                    <a:pt x="3626992" y="1762696"/>
                  </a:cubicBezTo>
                  <a:cubicBezTo>
                    <a:pt x="3613824" y="1778897"/>
                    <a:pt x="3608717" y="1798410"/>
                    <a:pt x="3614582" y="1819639"/>
                  </a:cubicBezTo>
                  <a:cubicBezTo>
                    <a:pt x="3617216" y="1829096"/>
                    <a:pt x="3620368" y="1829255"/>
                    <a:pt x="3627671" y="1822831"/>
                  </a:cubicBezTo>
                  <a:cubicBezTo>
                    <a:pt x="3704725" y="1754715"/>
                    <a:pt x="3775275" y="1680255"/>
                    <a:pt x="3843151" y="1603081"/>
                  </a:cubicBezTo>
                  <a:cubicBezTo>
                    <a:pt x="3895624" y="1543425"/>
                    <a:pt x="3948377" y="1483969"/>
                    <a:pt x="4000971" y="1424352"/>
                  </a:cubicBezTo>
                  <a:cubicBezTo>
                    <a:pt x="4020922" y="1401727"/>
                    <a:pt x="4035886" y="1376587"/>
                    <a:pt x="4041273" y="1346221"/>
                  </a:cubicBezTo>
                  <a:cubicBezTo>
                    <a:pt x="4047338" y="1312183"/>
                    <a:pt x="4037522" y="1282135"/>
                    <a:pt x="4018688" y="1254761"/>
                  </a:cubicBezTo>
                  <a:cubicBezTo>
                    <a:pt x="3991513" y="1215296"/>
                    <a:pt x="3953365" y="1190157"/>
                    <a:pt x="3908593" y="1174275"/>
                  </a:cubicBezTo>
                  <a:cubicBezTo>
                    <a:pt x="3878107" y="1163461"/>
                    <a:pt x="3846942" y="1158194"/>
                    <a:pt x="3814580" y="1161347"/>
                  </a:cubicBezTo>
                  <a:cubicBezTo>
                    <a:pt x="3810111" y="1161785"/>
                    <a:pt x="3805043" y="1163421"/>
                    <a:pt x="3804963" y="1155241"/>
                  </a:cubicBezTo>
                  <a:cubicBezTo>
                    <a:pt x="3804405" y="1109232"/>
                    <a:pt x="3797741" y="1063542"/>
                    <a:pt x="3798499" y="1017454"/>
                  </a:cubicBezTo>
                  <a:cubicBezTo>
                    <a:pt x="3798978" y="990478"/>
                    <a:pt x="3801611" y="963584"/>
                    <a:pt x="3811587" y="938524"/>
                  </a:cubicBezTo>
                  <a:cubicBezTo>
                    <a:pt x="3818451" y="921326"/>
                    <a:pt x="3816216" y="905165"/>
                    <a:pt x="3813582" y="888205"/>
                  </a:cubicBezTo>
                  <a:cubicBezTo>
                    <a:pt x="3804644" y="830704"/>
                    <a:pt x="3798180" y="772963"/>
                    <a:pt x="3802489" y="714664"/>
                  </a:cubicBezTo>
                  <a:cubicBezTo>
                    <a:pt x="3804604" y="686053"/>
                    <a:pt x="3809472" y="657801"/>
                    <a:pt x="3823239" y="632023"/>
                  </a:cubicBezTo>
                  <a:cubicBezTo>
                    <a:pt x="3825793" y="627235"/>
                    <a:pt x="3824117" y="623883"/>
                    <a:pt x="3822401" y="619693"/>
                  </a:cubicBezTo>
                  <a:cubicBezTo>
                    <a:pt x="3804764" y="576677"/>
                    <a:pt x="3786448" y="533900"/>
                    <a:pt x="3769928" y="490485"/>
                  </a:cubicBezTo>
                  <a:cubicBezTo>
                    <a:pt x="3752330" y="444196"/>
                    <a:pt x="3738523" y="396711"/>
                    <a:pt x="3731700" y="347390"/>
                  </a:cubicBezTo>
                  <a:cubicBezTo>
                    <a:pt x="3729785" y="333663"/>
                    <a:pt x="3723679" y="320814"/>
                    <a:pt x="3721086" y="307007"/>
                  </a:cubicBezTo>
                  <a:cubicBezTo>
                    <a:pt x="3710152" y="248628"/>
                    <a:pt x="3737965" y="182707"/>
                    <a:pt x="3787246" y="149188"/>
                  </a:cubicBezTo>
                  <a:cubicBezTo>
                    <a:pt x="3835529" y="116347"/>
                    <a:pt x="3892711" y="124288"/>
                    <a:pt x="3932057" y="167863"/>
                  </a:cubicBezTo>
                  <a:cubicBezTo>
                    <a:pt x="3943708" y="180752"/>
                    <a:pt x="3953565" y="194917"/>
                    <a:pt x="3961545" y="210240"/>
                  </a:cubicBezTo>
                  <a:cubicBezTo>
                    <a:pt x="3982096" y="249705"/>
                    <a:pt x="4006876" y="286337"/>
                    <a:pt x="4032733" y="322490"/>
                  </a:cubicBezTo>
                  <a:cubicBezTo>
                    <a:pt x="4066013" y="368938"/>
                    <a:pt x="4088000" y="421252"/>
                    <a:pt x="4105558" y="475401"/>
                  </a:cubicBezTo>
                  <a:cubicBezTo>
                    <a:pt x="4120203" y="520492"/>
                    <a:pt x="4129740" y="566820"/>
                    <a:pt x="4135406" y="613827"/>
                  </a:cubicBezTo>
                  <a:cubicBezTo>
                    <a:pt x="4137122" y="627993"/>
                    <a:pt x="4137561" y="642598"/>
                    <a:pt x="4136363" y="656844"/>
                  </a:cubicBezTo>
                  <a:cubicBezTo>
                    <a:pt x="4133411" y="691520"/>
                    <a:pt x="4143068" y="723562"/>
                    <a:pt x="4154241" y="755565"/>
                  </a:cubicBezTo>
                  <a:cubicBezTo>
                    <a:pt x="4170641" y="802612"/>
                    <a:pt x="4194863" y="846267"/>
                    <a:pt x="4213418" y="892395"/>
                  </a:cubicBezTo>
                  <a:cubicBezTo>
                    <a:pt x="4224671" y="920328"/>
                    <a:pt x="4234327" y="948619"/>
                    <a:pt x="4238677" y="978547"/>
                  </a:cubicBezTo>
                  <a:cubicBezTo>
                    <a:pt x="4239037" y="980981"/>
                    <a:pt x="4237919" y="984812"/>
                    <a:pt x="4242348" y="985331"/>
                  </a:cubicBezTo>
                  <a:cubicBezTo>
                    <a:pt x="4242269" y="1023519"/>
                    <a:pt x="4242269" y="1061786"/>
                    <a:pt x="4242269" y="1100094"/>
                  </a:cubicBezTo>
                  <a:cubicBezTo>
                    <a:pt x="4238837" y="1143669"/>
                    <a:pt x="4236921" y="1187324"/>
                    <a:pt x="4232612" y="1230859"/>
                  </a:cubicBezTo>
                  <a:cubicBezTo>
                    <a:pt x="4227743" y="1280220"/>
                    <a:pt x="4222316" y="1329541"/>
                    <a:pt x="4216211" y="1378742"/>
                  </a:cubicBezTo>
                  <a:cubicBezTo>
                    <a:pt x="4211104" y="1419923"/>
                    <a:pt x="4207632" y="1461343"/>
                    <a:pt x="4201886" y="1502444"/>
                  </a:cubicBezTo>
                  <a:cubicBezTo>
                    <a:pt x="4196579" y="1540353"/>
                    <a:pt x="4193945" y="1578501"/>
                    <a:pt x="4189875" y="1616489"/>
                  </a:cubicBezTo>
                  <a:cubicBezTo>
                    <a:pt x="4187041" y="1642785"/>
                    <a:pt x="4185485" y="1669361"/>
                    <a:pt x="4185326" y="1695818"/>
                  </a:cubicBezTo>
                  <a:cubicBezTo>
                    <a:pt x="4184927" y="1786279"/>
                    <a:pt x="4150450" y="1863014"/>
                    <a:pt x="4093827" y="1931728"/>
                  </a:cubicBezTo>
                  <a:cubicBezTo>
                    <a:pt x="4063938" y="1968001"/>
                    <a:pt x="4025511" y="1994018"/>
                    <a:pt x="3989119" y="2022430"/>
                  </a:cubicBezTo>
                  <a:cubicBezTo>
                    <a:pt x="3915058" y="2080290"/>
                    <a:pt x="3831978" y="2122229"/>
                    <a:pt x="3745387" y="2157664"/>
                  </a:cubicBezTo>
                  <a:cubicBezTo>
                    <a:pt x="3648301" y="2197408"/>
                    <a:pt x="3548502" y="2229131"/>
                    <a:pt x="3447665" y="2257981"/>
                  </a:cubicBezTo>
                  <a:cubicBezTo>
                    <a:pt x="3364147" y="2281844"/>
                    <a:pt x="3280069" y="2303432"/>
                    <a:pt x="3195753" y="2324222"/>
                  </a:cubicBezTo>
                  <a:cubicBezTo>
                    <a:pt x="3181826" y="2327654"/>
                    <a:pt x="3170573" y="2337629"/>
                    <a:pt x="3158523" y="2345291"/>
                  </a:cubicBezTo>
                  <a:cubicBezTo>
                    <a:pt x="3091444" y="2388028"/>
                    <a:pt x="3045156" y="2448642"/>
                    <a:pt x="3009402" y="2518433"/>
                  </a:cubicBezTo>
                  <a:cubicBezTo>
                    <a:pt x="2994039" y="2548401"/>
                    <a:pt x="2978198" y="2578089"/>
                    <a:pt x="2960520" y="2606780"/>
                  </a:cubicBezTo>
                  <a:cubicBezTo>
                    <a:pt x="2956530" y="2613285"/>
                    <a:pt x="2952339" y="2615439"/>
                    <a:pt x="2944918" y="2615320"/>
                  </a:cubicBezTo>
                  <a:cubicBezTo>
                    <a:pt x="2784385" y="2613085"/>
                    <a:pt x="2623852" y="2610851"/>
                    <a:pt x="2463319" y="2609174"/>
                  </a:cubicBezTo>
                  <a:cubicBezTo>
                    <a:pt x="2369426" y="2608177"/>
                    <a:pt x="2275532" y="2608376"/>
                    <a:pt x="2181638" y="2606301"/>
                  </a:cubicBezTo>
                  <a:cubicBezTo>
                    <a:pt x="2173019" y="2606102"/>
                    <a:pt x="2169388" y="2603748"/>
                    <a:pt x="2167792" y="2595168"/>
                  </a:cubicBezTo>
                  <a:cubicBezTo>
                    <a:pt x="2161048" y="2559534"/>
                    <a:pt x="2153227" y="2524099"/>
                    <a:pt x="2146643" y="2488425"/>
                  </a:cubicBezTo>
                  <a:cubicBezTo>
                    <a:pt x="2139500" y="2449839"/>
                    <a:pt x="2131240" y="2411412"/>
                    <a:pt x="2127888" y="2372226"/>
                  </a:cubicBezTo>
                  <a:cubicBezTo>
                    <a:pt x="2127090" y="2362729"/>
                    <a:pt x="2125893" y="2353232"/>
                    <a:pt x="2124696" y="2343735"/>
                  </a:cubicBezTo>
                  <a:cubicBezTo>
                    <a:pt x="2124377" y="2341141"/>
                    <a:pt x="2125414" y="2336951"/>
                    <a:pt x="2120905" y="2337230"/>
                  </a:cubicBezTo>
                  <a:cubicBezTo>
                    <a:pt x="2117433" y="2337430"/>
                    <a:pt x="2118032" y="2340981"/>
                    <a:pt x="2117833" y="2343335"/>
                  </a:cubicBezTo>
                  <a:cubicBezTo>
                    <a:pt x="2115638" y="2369313"/>
                    <a:pt x="2112645" y="2395211"/>
                    <a:pt x="2107936" y="2420909"/>
                  </a:cubicBezTo>
                  <a:cubicBezTo>
                    <a:pt x="2101831" y="2454069"/>
                    <a:pt x="2095806" y="2487269"/>
                    <a:pt x="2089461" y="2520389"/>
                  </a:cubicBezTo>
                  <a:cubicBezTo>
                    <a:pt x="2084712" y="2545209"/>
                    <a:pt x="2079405" y="2569949"/>
                    <a:pt x="2074656" y="2594769"/>
                  </a:cubicBezTo>
                  <a:cubicBezTo>
                    <a:pt x="2073260" y="2601992"/>
                    <a:pt x="2071385" y="2606222"/>
                    <a:pt x="2062326" y="2606301"/>
                  </a:cubicBezTo>
                  <a:cubicBezTo>
                    <a:pt x="1809376" y="2609055"/>
                    <a:pt x="1556427" y="2612087"/>
                    <a:pt x="1303517" y="2615479"/>
                  </a:cubicBezTo>
                  <a:cubicBezTo>
                    <a:pt x="1291426" y="2615639"/>
                    <a:pt x="1285041" y="2612048"/>
                    <a:pt x="1278697" y="2601593"/>
                  </a:cubicBezTo>
                  <a:cubicBezTo>
                    <a:pt x="1253158" y="2559654"/>
                    <a:pt x="1232448" y="2515081"/>
                    <a:pt x="1207189" y="2472983"/>
                  </a:cubicBezTo>
                  <a:cubicBezTo>
                    <a:pt x="1169520" y="2410174"/>
                    <a:pt x="1117765" y="2362410"/>
                    <a:pt x="1054118" y="2327454"/>
                  </a:cubicBezTo>
                  <a:cubicBezTo>
                    <a:pt x="1041030" y="2320271"/>
                    <a:pt x="1024829" y="2318595"/>
                    <a:pt x="1009905" y="2315004"/>
                  </a:cubicBezTo>
                  <a:cubicBezTo>
                    <a:pt x="922276" y="2293775"/>
                    <a:pt x="835246" y="2270392"/>
                    <a:pt x="748815" y="2244654"/>
                  </a:cubicBezTo>
                  <a:cubicBezTo>
                    <a:pt x="651130" y="2215604"/>
                    <a:pt x="554563" y="2183322"/>
                    <a:pt x="461108" y="2142381"/>
                  </a:cubicBezTo>
                  <a:cubicBezTo>
                    <a:pt x="396065" y="2113889"/>
                    <a:pt x="333536" y="2080849"/>
                    <a:pt x="275795" y="2039309"/>
                  </a:cubicBezTo>
                  <a:cubicBezTo>
                    <a:pt x="240560" y="2013970"/>
                    <a:pt x="205565" y="1988073"/>
                    <a:pt x="173681" y="1958743"/>
                  </a:cubicBezTo>
                  <a:cubicBezTo>
                    <a:pt x="143594" y="1931050"/>
                    <a:pt x="120609" y="1897052"/>
                    <a:pt x="100299" y="1861498"/>
                  </a:cubicBezTo>
                  <a:cubicBezTo>
                    <a:pt x="80147" y="1826143"/>
                    <a:pt x="67219" y="1788115"/>
                    <a:pt x="61113" y="1747972"/>
                  </a:cubicBezTo>
                  <a:cubicBezTo>
                    <a:pt x="58679" y="1732050"/>
                    <a:pt x="58439" y="1715730"/>
                    <a:pt x="57522" y="1699569"/>
                  </a:cubicBezTo>
                  <a:cubicBezTo>
                    <a:pt x="55048" y="1655874"/>
                    <a:pt x="51895" y="1612259"/>
                    <a:pt x="47905" y="1568644"/>
                  </a:cubicBezTo>
                  <a:cubicBezTo>
                    <a:pt x="43875" y="1524710"/>
                    <a:pt x="37929" y="1481015"/>
                    <a:pt x="33221" y="1437201"/>
                  </a:cubicBezTo>
                  <a:cubicBezTo>
                    <a:pt x="27674" y="1385327"/>
                    <a:pt x="19973" y="1333691"/>
                    <a:pt x="14545" y="1281816"/>
                  </a:cubicBezTo>
                  <a:cubicBezTo>
                    <a:pt x="9877" y="1237203"/>
                    <a:pt x="6804" y="1192431"/>
                    <a:pt x="3492" y="1147699"/>
                  </a:cubicBezTo>
                  <a:cubicBezTo>
                    <a:pt x="978" y="1114300"/>
                    <a:pt x="1417" y="1080741"/>
                    <a:pt x="220" y="1047302"/>
                  </a:cubicBezTo>
                  <a:cubicBezTo>
                    <a:pt x="-2134" y="981460"/>
                    <a:pt x="14505" y="920488"/>
                    <a:pt x="42359" y="861589"/>
                  </a:cubicBezTo>
                  <a:cubicBezTo>
                    <a:pt x="63108" y="817655"/>
                    <a:pt x="84417" y="773841"/>
                    <a:pt x="97785" y="726795"/>
                  </a:cubicBezTo>
                  <a:cubicBezTo>
                    <a:pt x="103650" y="706244"/>
                    <a:pt x="107401" y="685654"/>
                    <a:pt x="106284" y="663946"/>
                  </a:cubicBezTo>
                  <a:cubicBezTo>
                    <a:pt x="103810" y="615463"/>
                    <a:pt x="112589" y="568137"/>
                    <a:pt x="124121" y="521290"/>
                  </a:cubicBezTo>
                  <a:cubicBezTo>
                    <a:pt x="139883" y="457325"/>
                    <a:pt x="163825" y="396671"/>
                    <a:pt x="197863" y="340127"/>
                  </a:cubicBezTo>
                  <a:cubicBezTo>
                    <a:pt x="209635" y="320575"/>
                    <a:pt x="223681" y="302698"/>
                    <a:pt x="237208" y="284421"/>
                  </a:cubicBezTo>
                  <a:cubicBezTo>
                    <a:pt x="258038" y="256290"/>
                    <a:pt x="271486" y="223848"/>
                    <a:pt x="290280" y="194559"/>
                  </a:cubicBezTo>
                  <a:cubicBezTo>
                    <a:pt x="308157" y="166705"/>
                    <a:pt x="330264" y="143162"/>
                    <a:pt x="362786" y="133346"/>
                  </a:cubicBezTo>
                  <a:cubicBezTo>
                    <a:pt x="372313" y="130473"/>
                    <a:pt x="381628" y="128922"/>
                    <a:pt x="390709" y="128605"/>
                  </a:cubicBezTo>
                  <a:close/>
                  <a:moveTo>
                    <a:pt x="3404973" y="1263"/>
                  </a:moveTo>
                  <a:cubicBezTo>
                    <a:pt x="3412822" y="82"/>
                    <a:pt x="3421329" y="386"/>
                    <a:pt x="3430268" y="2301"/>
                  </a:cubicBezTo>
                  <a:cubicBezTo>
                    <a:pt x="3473683" y="11559"/>
                    <a:pt x="3510195" y="34583"/>
                    <a:pt x="3545749" y="59244"/>
                  </a:cubicBezTo>
                  <a:cubicBezTo>
                    <a:pt x="3598742" y="95956"/>
                    <a:pt x="3647305" y="138054"/>
                    <a:pt x="3692476" y="184103"/>
                  </a:cubicBezTo>
                  <a:cubicBezTo>
                    <a:pt x="3698900" y="190647"/>
                    <a:pt x="3697943" y="193999"/>
                    <a:pt x="3692356" y="199745"/>
                  </a:cubicBezTo>
                  <a:cubicBezTo>
                    <a:pt x="3678709" y="213751"/>
                    <a:pt x="3667217" y="229473"/>
                    <a:pt x="3658877" y="247271"/>
                  </a:cubicBezTo>
                  <a:cubicBezTo>
                    <a:pt x="3644272" y="278515"/>
                    <a:pt x="3648302" y="310199"/>
                    <a:pt x="3657001" y="341962"/>
                  </a:cubicBezTo>
                  <a:cubicBezTo>
                    <a:pt x="3681981" y="433422"/>
                    <a:pt x="3718373" y="520531"/>
                    <a:pt x="3757798" y="606444"/>
                  </a:cubicBezTo>
                  <a:cubicBezTo>
                    <a:pt x="3763943" y="619892"/>
                    <a:pt x="3764462" y="632222"/>
                    <a:pt x="3761589" y="646588"/>
                  </a:cubicBezTo>
                  <a:cubicBezTo>
                    <a:pt x="3753369" y="688207"/>
                    <a:pt x="3744510" y="729587"/>
                    <a:pt x="3734255" y="773521"/>
                  </a:cubicBezTo>
                  <a:cubicBezTo>
                    <a:pt x="3683896" y="687529"/>
                    <a:pt x="3631183" y="606165"/>
                    <a:pt x="3593913" y="516422"/>
                  </a:cubicBezTo>
                  <a:cubicBezTo>
                    <a:pt x="3582701" y="489406"/>
                    <a:pt x="3573642" y="461474"/>
                    <a:pt x="3566779" y="432943"/>
                  </a:cubicBezTo>
                  <a:cubicBezTo>
                    <a:pt x="3565183" y="426239"/>
                    <a:pt x="3561471" y="421889"/>
                    <a:pt x="3557003" y="417500"/>
                  </a:cubicBezTo>
                  <a:cubicBezTo>
                    <a:pt x="3517936" y="379073"/>
                    <a:pt x="3478073" y="341403"/>
                    <a:pt x="3442997" y="299106"/>
                  </a:cubicBezTo>
                  <a:cubicBezTo>
                    <a:pt x="3410516" y="259960"/>
                    <a:pt x="3381346" y="218660"/>
                    <a:pt x="3366422" y="169339"/>
                  </a:cubicBezTo>
                  <a:cubicBezTo>
                    <a:pt x="3354491" y="129874"/>
                    <a:pt x="3349662" y="89651"/>
                    <a:pt x="3358201" y="48590"/>
                  </a:cubicBezTo>
                  <a:cubicBezTo>
                    <a:pt x="3363798" y="21714"/>
                    <a:pt x="3381425" y="4805"/>
                    <a:pt x="3404973" y="1263"/>
                  </a:cubicBezTo>
                  <a:close/>
                  <a:moveTo>
                    <a:pt x="819205" y="866"/>
                  </a:moveTo>
                  <a:cubicBezTo>
                    <a:pt x="847457" y="-3923"/>
                    <a:pt x="872157" y="11440"/>
                    <a:pt x="881774" y="39492"/>
                  </a:cubicBezTo>
                  <a:cubicBezTo>
                    <a:pt x="890314" y="64432"/>
                    <a:pt x="889356" y="90170"/>
                    <a:pt x="887042" y="115908"/>
                  </a:cubicBezTo>
                  <a:cubicBezTo>
                    <a:pt x="880577" y="187894"/>
                    <a:pt x="844145" y="245635"/>
                    <a:pt x="799413" y="299385"/>
                  </a:cubicBezTo>
                  <a:cubicBezTo>
                    <a:pt x="765215" y="340446"/>
                    <a:pt x="726748" y="377477"/>
                    <a:pt x="688360" y="414468"/>
                  </a:cubicBezTo>
                  <a:cubicBezTo>
                    <a:pt x="680539" y="422010"/>
                    <a:pt x="676070" y="430429"/>
                    <a:pt x="673516" y="440605"/>
                  </a:cubicBezTo>
                  <a:cubicBezTo>
                    <a:pt x="657155" y="506207"/>
                    <a:pt x="628305" y="566621"/>
                    <a:pt x="595384" y="625120"/>
                  </a:cubicBezTo>
                  <a:cubicBezTo>
                    <a:pt x="568569" y="672725"/>
                    <a:pt x="540198" y="719452"/>
                    <a:pt x="512504" y="766579"/>
                  </a:cubicBezTo>
                  <a:cubicBezTo>
                    <a:pt x="511547" y="768215"/>
                    <a:pt x="510470" y="769691"/>
                    <a:pt x="508474" y="772724"/>
                  </a:cubicBezTo>
                  <a:cubicBezTo>
                    <a:pt x="496024" y="724839"/>
                    <a:pt x="487604" y="678391"/>
                    <a:pt x="478108" y="632143"/>
                  </a:cubicBezTo>
                  <a:cubicBezTo>
                    <a:pt x="477150" y="627514"/>
                    <a:pt x="477868" y="623005"/>
                    <a:pt x="480023" y="618296"/>
                  </a:cubicBezTo>
                  <a:cubicBezTo>
                    <a:pt x="510988" y="549502"/>
                    <a:pt x="540876" y="480269"/>
                    <a:pt x="565297" y="408841"/>
                  </a:cubicBezTo>
                  <a:cubicBezTo>
                    <a:pt x="576310" y="376599"/>
                    <a:pt x="586925" y="344118"/>
                    <a:pt x="592312" y="310359"/>
                  </a:cubicBezTo>
                  <a:cubicBezTo>
                    <a:pt x="598457" y="271652"/>
                    <a:pt x="583932" y="239170"/>
                    <a:pt x="559751" y="209961"/>
                  </a:cubicBezTo>
                  <a:cubicBezTo>
                    <a:pt x="554523" y="203656"/>
                    <a:pt x="544068" y="198548"/>
                    <a:pt x="545545" y="190647"/>
                  </a:cubicBezTo>
                  <a:cubicBezTo>
                    <a:pt x="546782" y="183944"/>
                    <a:pt x="555481" y="178477"/>
                    <a:pt x="561307" y="172850"/>
                  </a:cubicBezTo>
                  <a:cubicBezTo>
                    <a:pt x="621242" y="115110"/>
                    <a:pt x="684091" y="61160"/>
                    <a:pt x="758192" y="21895"/>
                  </a:cubicBezTo>
                  <a:cubicBezTo>
                    <a:pt x="777426" y="11719"/>
                    <a:pt x="797777" y="4497"/>
                    <a:pt x="819205" y="866"/>
                  </a:cubicBezTo>
                  <a:close/>
                </a:path>
              </a:pathLst>
            </a:custGeom>
            <a:solidFill>
              <a:srgbClr val="F5B39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A2BDE53E-4AB1-46CB-A090-624D9832D42D}"/>
                </a:ext>
              </a:extLst>
            </p:cNvPr>
            <p:cNvSpPr/>
            <p:nvPr/>
          </p:nvSpPr>
          <p:spPr>
            <a:xfrm>
              <a:off x="8424241" y="3531396"/>
              <a:ext cx="221032" cy="46732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CB7929BC-DAC2-4364-BC69-24C8D4C1F097}"/>
                </a:ext>
              </a:extLst>
            </p:cNvPr>
            <p:cNvSpPr/>
            <p:nvPr/>
          </p:nvSpPr>
          <p:spPr>
            <a:xfrm>
              <a:off x="8419055" y="4006493"/>
              <a:ext cx="221032" cy="46732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98135C6E-13ED-42E1-8C84-ACCEA558D5AF}"/>
                </a:ext>
              </a:extLst>
            </p:cNvPr>
            <p:cNvSpPr/>
            <p:nvPr/>
          </p:nvSpPr>
          <p:spPr>
            <a:xfrm rot="21396034">
              <a:off x="8588598" y="3257561"/>
              <a:ext cx="898509" cy="7155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52783631-6F56-4DA1-9300-3FD8A2028F42}"/>
                </a:ext>
              </a:extLst>
            </p:cNvPr>
            <p:cNvSpPr/>
            <p:nvPr/>
          </p:nvSpPr>
          <p:spPr>
            <a:xfrm rot="203966" flipH="1">
              <a:off x="8588576" y="4042014"/>
              <a:ext cx="924904" cy="7155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oup 2">
            <a:extLst>
              <a:ext uri="{FF2B5EF4-FFF2-40B4-BE49-F238E27FC236}">
                <a16:creationId xmlns:a16="http://schemas.microsoft.com/office/drawing/2014/main" id="{4F140D8C-AB41-4BAC-A2C8-F497D7942670}"/>
              </a:ext>
            </a:extLst>
          </p:cNvPr>
          <p:cNvGrpSpPr/>
          <p:nvPr/>
        </p:nvGrpSpPr>
        <p:grpSpPr>
          <a:xfrm>
            <a:off x="5929122" y="4330096"/>
            <a:ext cx="2877787" cy="2258434"/>
            <a:chOff x="668085" y="2077401"/>
            <a:chExt cx="4701308" cy="3689499"/>
          </a:xfrm>
        </p:grpSpPr>
        <p:sp>
          <p:nvSpPr>
            <p:cNvPr id="49" name="Freeform: Shape 4">
              <a:extLst>
                <a:ext uri="{FF2B5EF4-FFF2-40B4-BE49-F238E27FC236}">
                  <a16:creationId xmlns:a16="http://schemas.microsoft.com/office/drawing/2014/main" id="{26E4944E-2DE4-4CBA-B6C6-0E093FA54C97}"/>
                </a:ext>
              </a:extLst>
            </p:cNvPr>
            <p:cNvSpPr/>
            <p:nvPr/>
          </p:nvSpPr>
          <p:spPr>
            <a:xfrm>
              <a:off x="1359982" y="2656301"/>
              <a:ext cx="2595962" cy="1801149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50" name="Group 5">
              <a:extLst>
                <a:ext uri="{FF2B5EF4-FFF2-40B4-BE49-F238E27FC236}">
                  <a16:creationId xmlns:a16="http://schemas.microsoft.com/office/drawing/2014/main" id="{863734E3-88F4-4066-861D-C2E1A726FC72}"/>
                </a:ext>
              </a:extLst>
            </p:cNvPr>
            <p:cNvGrpSpPr/>
            <p:nvPr/>
          </p:nvGrpSpPr>
          <p:grpSpPr>
            <a:xfrm>
              <a:off x="2042984" y="2974608"/>
              <a:ext cx="1275678" cy="1121578"/>
              <a:chOff x="3983887" y="4061275"/>
              <a:chExt cx="2122406" cy="1866023"/>
            </a:xfrm>
          </p:grpSpPr>
          <p:grpSp>
            <p:nvGrpSpPr>
              <p:cNvPr id="56" name="Group 11">
                <a:extLst>
                  <a:ext uri="{FF2B5EF4-FFF2-40B4-BE49-F238E27FC236}">
                    <a16:creationId xmlns:a16="http://schemas.microsoft.com/office/drawing/2014/main" id="{74A6BC42-B670-461C-9CAD-1B02BA9CD418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9" name="Freeform 15">
                  <a:extLst>
                    <a:ext uri="{FF2B5EF4-FFF2-40B4-BE49-F238E27FC236}">
                      <a16:creationId xmlns:a16="http://schemas.microsoft.com/office/drawing/2014/main" id="{252C1BC8-63F4-4999-B7A6-D2972410B09E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0" name="Rectangle 22">
                  <a:extLst>
                    <a:ext uri="{FF2B5EF4-FFF2-40B4-BE49-F238E27FC236}">
                      <a16:creationId xmlns:a16="http://schemas.microsoft.com/office/drawing/2014/main" id="{6B429190-ACE4-4167-B05B-28D0F2B1852C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7" name="Group 12">
                <a:extLst>
                  <a:ext uri="{FF2B5EF4-FFF2-40B4-BE49-F238E27FC236}">
                    <a16:creationId xmlns:a16="http://schemas.microsoft.com/office/drawing/2014/main" id="{39BCD440-960B-433B-983E-9EEEEBBE3EF8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7" name="Freeform 18">
                  <a:extLst>
                    <a:ext uri="{FF2B5EF4-FFF2-40B4-BE49-F238E27FC236}">
                      <a16:creationId xmlns:a16="http://schemas.microsoft.com/office/drawing/2014/main" id="{41FA1225-352D-486A-95C7-1A95261616D4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8" name="Freeform 19">
                  <a:extLst>
                    <a:ext uri="{FF2B5EF4-FFF2-40B4-BE49-F238E27FC236}">
                      <a16:creationId xmlns:a16="http://schemas.microsoft.com/office/drawing/2014/main" id="{200EF3D3-78A9-4CB4-94E1-304F3B1062E5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8" name="Group 13">
                <a:extLst>
                  <a:ext uri="{FF2B5EF4-FFF2-40B4-BE49-F238E27FC236}">
                    <a16:creationId xmlns:a16="http://schemas.microsoft.com/office/drawing/2014/main" id="{0257F0C1-E491-415D-AA0A-22FDDDB2135E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5" name="Freeform 21">
                  <a:extLst>
                    <a:ext uri="{FF2B5EF4-FFF2-40B4-BE49-F238E27FC236}">
                      <a16:creationId xmlns:a16="http://schemas.microsoft.com/office/drawing/2014/main" id="{60270C96-21C6-4022-835C-0AFC0F03BFFD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6" name="Rectangle 22">
                  <a:extLst>
                    <a:ext uri="{FF2B5EF4-FFF2-40B4-BE49-F238E27FC236}">
                      <a16:creationId xmlns:a16="http://schemas.microsoft.com/office/drawing/2014/main" id="{DD72858C-E8E1-43D9-807C-7E353375DB7D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9" name="Group 14">
                <a:extLst>
                  <a:ext uri="{FF2B5EF4-FFF2-40B4-BE49-F238E27FC236}">
                    <a16:creationId xmlns:a16="http://schemas.microsoft.com/office/drawing/2014/main" id="{0CA8D2CF-867A-428F-9411-79B103FF850B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3" name="Freeform 24">
                  <a:extLst>
                    <a:ext uri="{FF2B5EF4-FFF2-40B4-BE49-F238E27FC236}">
                      <a16:creationId xmlns:a16="http://schemas.microsoft.com/office/drawing/2014/main" id="{81253B6A-DB21-4FE7-8D2F-FD187FB14AAC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4" name="Rectangle 22">
                  <a:extLst>
                    <a:ext uri="{FF2B5EF4-FFF2-40B4-BE49-F238E27FC236}">
                      <a16:creationId xmlns:a16="http://schemas.microsoft.com/office/drawing/2014/main" id="{2E7C43F5-40DE-4442-8A86-5C5A6A25A49A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0" name="Group 15">
                <a:extLst>
                  <a:ext uri="{FF2B5EF4-FFF2-40B4-BE49-F238E27FC236}">
                    <a16:creationId xmlns:a16="http://schemas.microsoft.com/office/drawing/2014/main" id="{5995D3B9-F6D0-4CA9-BB07-D81F8087340E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1" name="Freeform 27">
                  <a:extLst>
                    <a:ext uri="{FF2B5EF4-FFF2-40B4-BE49-F238E27FC236}">
                      <a16:creationId xmlns:a16="http://schemas.microsoft.com/office/drawing/2014/main" id="{5CB4A642-4333-4D91-B848-8C2490D462D7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2" name="Freeform 28">
                  <a:extLst>
                    <a:ext uri="{FF2B5EF4-FFF2-40B4-BE49-F238E27FC236}">
                      <a16:creationId xmlns:a16="http://schemas.microsoft.com/office/drawing/2014/main" id="{F17C52CD-AE75-425D-A906-122DCA954460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51" name="Freeform: Shape 6">
              <a:extLst>
                <a:ext uri="{FF2B5EF4-FFF2-40B4-BE49-F238E27FC236}">
                  <a16:creationId xmlns:a16="http://schemas.microsoft.com/office/drawing/2014/main" id="{547477F7-B930-48DF-A02E-40B6AE67F2A7}"/>
                </a:ext>
              </a:extLst>
            </p:cNvPr>
            <p:cNvSpPr/>
            <p:nvPr/>
          </p:nvSpPr>
          <p:spPr>
            <a:xfrm>
              <a:off x="668085" y="4549042"/>
              <a:ext cx="3954836" cy="1217858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2" name="Freeform: Shape 7">
              <a:extLst>
                <a:ext uri="{FF2B5EF4-FFF2-40B4-BE49-F238E27FC236}">
                  <a16:creationId xmlns:a16="http://schemas.microsoft.com/office/drawing/2014/main" id="{FFD1B955-F7D6-4622-809F-43C092DE0A03}"/>
                </a:ext>
              </a:extLst>
            </p:cNvPr>
            <p:cNvSpPr/>
            <p:nvPr/>
          </p:nvSpPr>
          <p:spPr>
            <a:xfrm>
              <a:off x="1331139" y="4697381"/>
              <a:ext cx="2652368" cy="333742"/>
            </a:xfrm>
            <a:custGeom>
              <a:avLst/>
              <a:gdLst>
                <a:gd name="connsiteX0" fmla="*/ 2048566 w 2652368"/>
                <a:gd name="connsiteY0" fmla="*/ 278539 h 333742"/>
                <a:gd name="connsiteX1" fmla="*/ 2127406 w 2652368"/>
                <a:gd name="connsiteY1" fmla="*/ 281182 h 333742"/>
                <a:gd name="connsiteX2" fmla="*/ 2162660 w 2652368"/>
                <a:gd name="connsiteY2" fmla="*/ 321564 h 333742"/>
                <a:gd name="connsiteX3" fmla="*/ 2156250 w 2652368"/>
                <a:gd name="connsiteY3" fmla="*/ 331178 h 333742"/>
                <a:gd name="connsiteX4" fmla="*/ 1996006 w 2652368"/>
                <a:gd name="connsiteY4" fmla="*/ 329256 h 333742"/>
                <a:gd name="connsiteX5" fmla="*/ 1963316 w 2652368"/>
                <a:gd name="connsiteY5" fmla="*/ 286951 h 333742"/>
                <a:gd name="connsiteX6" fmla="*/ 1969726 w 2652368"/>
                <a:gd name="connsiteY6" fmla="*/ 279260 h 333742"/>
                <a:gd name="connsiteX7" fmla="*/ 2048566 w 2652368"/>
                <a:gd name="connsiteY7" fmla="*/ 278539 h 333742"/>
                <a:gd name="connsiteX8" fmla="*/ 517269 w 2652368"/>
                <a:gd name="connsiteY8" fmla="*/ 277977 h 333742"/>
                <a:gd name="connsiteX9" fmla="*/ 622390 w 2652368"/>
                <a:gd name="connsiteY9" fmla="*/ 277977 h 333742"/>
                <a:gd name="connsiteX10" fmla="*/ 565984 w 2652368"/>
                <a:gd name="connsiteY10" fmla="*/ 333101 h 333742"/>
                <a:gd name="connsiteX11" fmla="*/ 461504 w 2652368"/>
                <a:gd name="connsiteY11" fmla="*/ 333101 h 333742"/>
                <a:gd name="connsiteX12" fmla="*/ 517269 w 2652368"/>
                <a:gd name="connsiteY12" fmla="*/ 277977 h 333742"/>
                <a:gd name="connsiteX13" fmla="*/ 353819 w 2652368"/>
                <a:gd name="connsiteY13" fmla="*/ 277977 h 333742"/>
                <a:gd name="connsiteX14" fmla="*/ 458299 w 2652368"/>
                <a:gd name="connsiteY14" fmla="*/ 277977 h 333742"/>
                <a:gd name="connsiteX15" fmla="*/ 393560 w 2652368"/>
                <a:gd name="connsiteY15" fmla="*/ 333742 h 333742"/>
                <a:gd name="connsiteX16" fmla="*/ 291645 w 2652368"/>
                <a:gd name="connsiteY16" fmla="*/ 333742 h 333742"/>
                <a:gd name="connsiteX17" fmla="*/ 353819 w 2652368"/>
                <a:gd name="connsiteY17" fmla="*/ 277977 h 333742"/>
                <a:gd name="connsiteX18" fmla="*/ 1709408 w 2652368"/>
                <a:gd name="connsiteY18" fmla="*/ 277898 h 333742"/>
                <a:gd name="connsiteX19" fmla="*/ 1776791 w 2652368"/>
                <a:gd name="connsiteY19" fmla="*/ 280541 h 333742"/>
                <a:gd name="connsiteX20" fmla="*/ 1803712 w 2652368"/>
                <a:gd name="connsiteY20" fmla="*/ 320282 h 333742"/>
                <a:gd name="connsiteX21" fmla="*/ 1796661 w 2652368"/>
                <a:gd name="connsiteY21" fmla="*/ 331819 h 333742"/>
                <a:gd name="connsiteX22" fmla="*/ 1663979 w 2652368"/>
                <a:gd name="connsiteY22" fmla="*/ 329897 h 333742"/>
                <a:gd name="connsiteX23" fmla="*/ 1633853 w 2652368"/>
                <a:gd name="connsiteY23" fmla="*/ 278619 h 333742"/>
                <a:gd name="connsiteX24" fmla="*/ 1709408 w 2652368"/>
                <a:gd name="connsiteY24" fmla="*/ 277898 h 333742"/>
                <a:gd name="connsiteX25" fmla="*/ 2225797 w 2652368"/>
                <a:gd name="connsiteY25" fmla="*/ 277657 h 333742"/>
                <a:gd name="connsiteX26" fmla="*/ 2291497 w 2652368"/>
                <a:gd name="connsiteY26" fmla="*/ 280541 h 333742"/>
                <a:gd name="connsiteX27" fmla="*/ 2325469 w 2652368"/>
                <a:gd name="connsiteY27" fmla="*/ 320923 h 333742"/>
                <a:gd name="connsiteX28" fmla="*/ 2319700 w 2652368"/>
                <a:gd name="connsiteY28" fmla="*/ 330537 h 333742"/>
                <a:gd name="connsiteX29" fmla="*/ 2193427 w 2652368"/>
                <a:gd name="connsiteY29" fmla="*/ 328615 h 333742"/>
                <a:gd name="connsiteX30" fmla="*/ 2153687 w 2652368"/>
                <a:gd name="connsiteY30" fmla="*/ 288874 h 333742"/>
                <a:gd name="connsiteX31" fmla="*/ 2160097 w 2652368"/>
                <a:gd name="connsiteY31" fmla="*/ 278618 h 333742"/>
                <a:gd name="connsiteX32" fmla="*/ 2225797 w 2652368"/>
                <a:gd name="connsiteY32" fmla="*/ 277657 h 333742"/>
                <a:gd name="connsiteX33" fmla="*/ 2545325 w 2652368"/>
                <a:gd name="connsiteY33" fmla="*/ 277416 h 333742"/>
                <a:gd name="connsiteX34" fmla="*/ 2608782 w 2652368"/>
                <a:gd name="connsiteY34" fmla="*/ 280541 h 333742"/>
                <a:gd name="connsiteX35" fmla="*/ 2652368 w 2652368"/>
                <a:gd name="connsiteY35" fmla="*/ 320282 h 333742"/>
                <a:gd name="connsiteX36" fmla="*/ 2647881 w 2652368"/>
                <a:gd name="connsiteY36" fmla="*/ 328614 h 333742"/>
                <a:gd name="connsiteX37" fmla="*/ 2511353 w 2652368"/>
                <a:gd name="connsiteY37" fmla="*/ 326691 h 333742"/>
                <a:gd name="connsiteX38" fmla="*/ 2474176 w 2652368"/>
                <a:gd name="connsiteY38" fmla="*/ 278618 h 333742"/>
                <a:gd name="connsiteX39" fmla="*/ 2545325 w 2652368"/>
                <a:gd name="connsiteY39" fmla="*/ 277416 h 333742"/>
                <a:gd name="connsiteX40" fmla="*/ 686487 w 2652368"/>
                <a:gd name="connsiteY40" fmla="*/ 277336 h 333742"/>
                <a:gd name="connsiteX41" fmla="*/ 787762 w 2652368"/>
                <a:gd name="connsiteY41" fmla="*/ 277336 h 333742"/>
                <a:gd name="connsiteX42" fmla="*/ 735202 w 2652368"/>
                <a:gd name="connsiteY42" fmla="*/ 333101 h 333742"/>
                <a:gd name="connsiteX43" fmla="*/ 627517 w 2652368"/>
                <a:gd name="connsiteY43" fmla="*/ 333101 h 333742"/>
                <a:gd name="connsiteX44" fmla="*/ 686487 w 2652368"/>
                <a:gd name="connsiteY44" fmla="*/ 277336 h 333742"/>
                <a:gd name="connsiteX45" fmla="*/ 69226 w 2652368"/>
                <a:gd name="connsiteY45" fmla="*/ 277336 h 333742"/>
                <a:gd name="connsiteX46" fmla="*/ 290363 w 2652368"/>
                <a:gd name="connsiteY46" fmla="*/ 277336 h 333742"/>
                <a:gd name="connsiteX47" fmla="*/ 230111 w 2652368"/>
                <a:gd name="connsiteY47" fmla="*/ 333101 h 333742"/>
                <a:gd name="connsiteX48" fmla="*/ 31408 w 2652368"/>
                <a:gd name="connsiteY48" fmla="*/ 333101 h 333742"/>
                <a:gd name="connsiteX49" fmla="*/ 0 w 2652368"/>
                <a:gd name="connsiteY49" fmla="*/ 331819 h 333742"/>
                <a:gd name="connsiteX50" fmla="*/ 69226 w 2652368"/>
                <a:gd name="connsiteY50" fmla="*/ 277336 h 333742"/>
                <a:gd name="connsiteX51" fmla="*/ 1870534 w 2652368"/>
                <a:gd name="connsiteY51" fmla="*/ 277016 h 333742"/>
                <a:gd name="connsiteX52" fmla="*/ 1935112 w 2652368"/>
                <a:gd name="connsiteY52" fmla="*/ 279900 h 333742"/>
                <a:gd name="connsiteX53" fmla="*/ 1969084 w 2652368"/>
                <a:gd name="connsiteY53" fmla="*/ 320922 h 333742"/>
                <a:gd name="connsiteX54" fmla="*/ 1963315 w 2652368"/>
                <a:gd name="connsiteY54" fmla="*/ 329896 h 333742"/>
                <a:gd name="connsiteX55" fmla="*/ 1827428 w 2652368"/>
                <a:gd name="connsiteY55" fmla="*/ 327974 h 333742"/>
                <a:gd name="connsiteX56" fmla="*/ 1797302 w 2652368"/>
                <a:gd name="connsiteY56" fmla="*/ 277977 h 333742"/>
                <a:gd name="connsiteX57" fmla="*/ 1870534 w 2652368"/>
                <a:gd name="connsiteY57" fmla="*/ 277016 h 333742"/>
                <a:gd name="connsiteX58" fmla="*/ 2384278 w 2652368"/>
                <a:gd name="connsiteY58" fmla="*/ 276775 h 333742"/>
                <a:gd name="connsiteX59" fmla="*/ 2444048 w 2652368"/>
                <a:gd name="connsiteY59" fmla="*/ 279900 h 333742"/>
                <a:gd name="connsiteX60" fmla="*/ 2490200 w 2652368"/>
                <a:gd name="connsiteY60" fmla="*/ 318999 h 333742"/>
                <a:gd name="connsiteX61" fmla="*/ 2484430 w 2652368"/>
                <a:gd name="connsiteY61" fmla="*/ 329255 h 333742"/>
                <a:gd name="connsiteX62" fmla="*/ 2349825 w 2652368"/>
                <a:gd name="connsiteY62" fmla="*/ 327332 h 333742"/>
                <a:gd name="connsiteX63" fmla="*/ 2316494 w 2652368"/>
                <a:gd name="connsiteY63" fmla="*/ 286310 h 333742"/>
                <a:gd name="connsiteX64" fmla="*/ 2323545 w 2652368"/>
                <a:gd name="connsiteY64" fmla="*/ 277977 h 333742"/>
                <a:gd name="connsiteX65" fmla="*/ 2384278 w 2652368"/>
                <a:gd name="connsiteY65" fmla="*/ 276775 h 333742"/>
                <a:gd name="connsiteX66" fmla="*/ 848655 w 2652368"/>
                <a:gd name="connsiteY66" fmla="*/ 276695 h 333742"/>
                <a:gd name="connsiteX67" fmla="*/ 1588985 w 2652368"/>
                <a:gd name="connsiteY67" fmla="*/ 277337 h 333742"/>
                <a:gd name="connsiteX68" fmla="*/ 1630007 w 2652368"/>
                <a:gd name="connsiteY68" fmla="*/ 329897 h 333742"/>
                <a:gd name="connsiteX69" fmla="*/ 799941 w 2652368"/>
                <a:gd name="connsiteY69" fmla="*/ 329897 h 333742"/>
                <a:gd name="connsiteX70" fmla="*/ 848655 w 2652368"/>
                <a:gd name="connsiteY70" fmla="*/ 276695 h 333742"/>
                <a:gd name="connsiteX71" fmla="*/ 1376820 w 2652368"/>
                <a:gd name="connsiteY71" fmla="*/ 216444 h 333742"/>
                <a:gd name="connsiteX72" fmla="*/ 1522963 w 2652368"/>
                <a:gd name="connsiteY72" fmla="*/ 216444 h 333742"/>
                <a:gd name="connsiteX73" fmla="*/ 1530655 w 2652368"/>
                <a:gd name="connsiteY73" fmla="*/ 263235 h 333742"/>
                <a:gd name="connsiteX74" fmla="*/ 1396049 w 2652368"/>
                <a:gd name="connsiteY74" fmla="*/ 261312 h 333742"/>
                <a:gd name="connsiteX75" fmla="*/ 1376820 w 2652368"/>
                <a:gd name="connsiteY75" fmla="*/ 216444 h 333742"/>
                <a:gd name="connsiteX76" fmla="*/ 1768377 w 2652368"/>
                <a:gd name="connsiteY76" fmla="*/ 215322 h 333742"/>
                <a:gd name="connsiteX77" fmla="*/ 1835119 w 2652368"/>
                <a:gd name="connsiteY77" fmla="*/ 217726 h 333742"/>
                <a:gd name="connsiteX78" fmla="*/ 1856913 w 2652368"/>
                <a:gd name="connsiteY78" fmla="*/ 263876 h 333742"/>
                <a:gd name="connsiteX79" fmla="*/ 1728717 w 2652368"/>
                <a:gd name="connsiteY79" fmla="*/ 261953 h 333742"/>
                <a:gd name="connsiteX80" fmla="*/ 1694745 w 2652368"/>
                <a:gd name="connsiteY80" fmla="*/ 227982 h 333742"/>
                <a:gd name="connsiteX81" fmla="*/ 1701155 w 2652368"/>
                <a:gd name="connsiteY81" fmla="*/ 215803 h 333742"/>
                <a:gd name="connsiteX82" fmla="*/ 1768377 w 2652368"/>
                <a:gd name="connsiteY82" fmla="*/ 215322 h 333742"/>
                <a:gd name="connsiteX83" fmla="*/ 2508708 w 2652368"/>
                <a:gd name="connsiteY83" fmla="*/ 214841 h 333742"/>
                <a:gd name="connsiteX84" fmla="*/ 2570963 w 2652368"/>
                <a:gd name="connsiteY84" fmla="*/ 217726 h 333742"/>
                <a:gd name="connsiteX85" fmla="*/ 2610063 w 2652368"/>
                <a:gd name="connsiteY85" fmla="*/ 254261 h 333742"/>
                <a:gd name="connsiteX86" fmla="*/ 2604293 w 2652368"/>
                <a:gd name="connsiteY86" fmla="*/ 263875 h 333742"/>
                <a:gd name="connsiteX87" fmla="*/ 2481867 w 2652368"/>
                <a:gd name="connsiteY87" fmla="*/ 261952 h 333742"/>
                <a:gd name="connsiteX88" fmla="*/ 2441485 w 2652368"/>
                <a:gd name="connsiteY88" fmla="*/ 224776 h 333742"/>
                <a:gd name="connsiteX89" fmla="*/ 2445972 w 2652368"/>
                <a:gd name="connsiteY89" fmla="*/ 215802 h 333742"/>
                <a:gd name="connsiteX90" fmla="*/ 2508708 w 2652368"/>
                <a:gd name="connsiteY90" fmla="*/ 214841 h 333742"/>
                <a:gd name="connsiteX91" fmla="*/ 1545398 w 2652368"/>
                <a:gd name="connsiteY91" fmla="*/ 214521 h 333742"/>
                <a:gd name="connsiteX92" fmla="*/ 1666542 w 2652368"/>
                <a:gd name="connsiteY92" fmla="*/ 215161 h 333742"/>
                <a:gd name="connsiteX93" fmla="*/ 1690900 w 2652368"/>
                <a:gd name="connsiteY93" fmla="*/ 263875 h 333742"/>
                <a:gd name="connsiteX94" fmla="*/ 1562063 w 2652368"/>
                <a:gd name="connsiteY94" fmla="*/ 261953 h 333742"/>
                <a:gd name="connsiteX95" fmla="*/ 1536424 w 2652368"/>
                <a:gd name="connsiteY95" fmla="*/ 223494 h 333742"/>
                <a:gd name="connsiteX96" fmla="*/ 1545398 w 2652368"/>
                <a:gd name="connsiteY96" fmla="*/ 214521 h 333742"/>
                <a:gd name="connsiteX97" fmla="*/ 2351028 w 2652368"/>
                <a:gd name="connsiteY97" fmla="*/ 214200 h 333742"/>
                <a:gd name="connsiteX98" fmla="*/ 2412001 w 2652368"/>
                <a:gd name="connsiteY98" fmla="*/ 217085 h 333742"/>
                <a:gd name="connsiteX99" fmla="*/ 2449178 w 2652368"/>
                <a:gd name="connsiteY99" fmla="*/ 254260 h 333742"/>
                <a:gd name="connsiteX100" fmla="*/ 2443409 w 2652368"/>
                <a:gd name="connsiteY100" fmla="*/ 263875 h 333742"/>
                <a:gd name="connsiteX101" fmla="*/ 2322905 w 2652368"/>
                <a:gd name="connsiteY101" fmla="*/ 261953 h 333742"/>
                <a:gd name="connsiteX102" fmla="*/ 2283805 w 2652368"/>
                <a:gd name="connsiteY102" fmla="*/ 226058 h 333742"/>
                <a:gd name="connsiteX103" fmla="*/ 2289574 w 2652368"/>
                <a:gd name="connsiteY103" fmla="*/ 215161 h 333742"/>
                <a:gd name="connsiteX104" fmla="*/ 2351028 w 2652368"/>
                <a:gd name="connsiteY104" fmla="*/ 214200 h 333742"/>
                <a:gd name="connsiteX105" fmla="*/ 2136460 w 2652368"/>
                <a:gd name="connsiteY105" fmla="*/ 214040 h 333742"/>
                <a:gd name="connsiteX106" fmla="*/ 2251756 w 2652368"/>
                <a:gd name="connsiteY106" fmla="*/ 216444 h 333742"/>
                <a:gd name="connsiteX107" fmla="*/ 2290855 w 2652368"/>
                <a:gd name="connsiteY107" fmla="*/ 252979 h 333742"/>
                <a:gd name="connsiteX108" fmla="*/ 2285087 w 2652368"/>
                <a:gd name="connsiteY108" fmla="*/ 263876 h 333742"/>
                <a:gd name="connsiteX109" fmla="*/ 2203682 w 2652368"/>
                <a:gd name="connsiteY109" fmla="*/ 263876 h 333742"/>
                <a:gd name="connsiteX110" fmla="*/ 2069718 w 2652368"/>
                <a:gd name="connsiteY110" fmla="*/ 263876 h 333742"/>
                <a:gd name="connsiteX111" fmla="*/ 2019722 w 2652368"/>
                <a:gd name="connsiteY111" fmla="*/ 214521 h 333742"/>
                <a:gd name="connsiteX112" fmla="*/ 2136460 w 2652368"/>
                <a:gd name="connsiteY112" fmla="*/ 214040 h 333742"/>
                <a:gd name="connsiteX113" fmla="*/ 1288205 w 2652368"/>
                <a:gd name="connsiteY113" fmla="*/ 214040 h 333742"/>
                <a:gd name="connsiteX114" fmla="*/ 1353104 w 2652368"/>
                <a:gd name="connsiteY114" fmla="*/ 216444 h 333742"/>
                <a:gd name="connsiteX115" fmla="*/ 1374898 w 2652368"/>
                <a:gd name="connsiteY115" fmla="*/ 263876 h 333742"/>
                <a:gd name="connsiteX116" fmla="*/ 1238369 w 2652368"/>
                <a:gd name="connsiteY116" fmla="*/ 263235 h 333742"/>
                <a:gd name="connsiteX117" fmla="*/ 1220421 w 2652368"/>
                <a:gd name="connsiteY117" fmla="*/ 214521 h 333742"/>
                <a:gd name="connsiteX118" fmla="*/ 1288205 w 2652368"/>
                <a:gd name="connsiteY118" fmla="*/ 214040 h 333742"/>
                <a:gd name="connsiteX119" fmla="*/ 1100560 w 2652368"/>
                <a:gd name="connsiteY119" fmla="*/ 213880 h 333742"/>
                <a:gd name="connsiteX120" fmla="*/ 1200551 w 2652368"/>
                <a:gd name="connsiteY120" fmla="*/ 213880 h 333742"/>
                <a:gd name="connsiteX121" fmla="*/ 1164657 w 2652368"/>
                <a:gd name="connsiteY121" fmla="*/ 264517 h 333742"/>
                <a:gd name="connsiteX122" fmla="*/ 1060818 w 2652368"/>
                <a:gd name="connsiteY122" fmla="*/ 264517 h 333742"/>
                <a:gd name="connsiteX123" fmla="*/ 1100560 w 2652368"/>
                <a:gd name="connsiteY123" fmla="*/ 213880 h 333742"/>
                <a:gd name="connsiteX124" fmla="*/ 937110 w 2652368"/>
                <a:gd name="connsiteY124" fmla="*/ 213880 h 333742"/>
                <a:gd name="connsiteX125" fmla="*/ 1040948 w 2652368"/>
                <a:gd name="connsiteY125" fmla="*/ 213880 h 333742"/>
                <a:gd name="connsiteX126" fmla="*/ 1000567 w 2652368"/>
                <a:gd name="connsiteY126" fmla="*/ 263876 h 333742"/>
                <a:gd name="connsiteX127" fmla="*/ 899292 w 2652368"/>
                <a:gd name="connsiteY127" fmla="*/ 263876 h 333742"/>
                <a:gd name="connsiteX128" fmla="*/ 937110 w 2652368"/>
                <a:gd name="connsiteY128" fmla="*/ 213880 h 333742"/>
                <a:gd name="connsiteX129" fmla="*/ 778146 w 2652368"/>
                <a:gd name="connsiteY129" fmla="*/ 213880 h 333742"/>
                <a:gd name="connsiteX130" fmla="*/ 878780 w 2652368"/>
                <a:gd name="connsiteY130" fmla="*/ 213880 h 333742"/>
                <a:gd name="connsiteX131" fmla="*/ 840322 w 2652368"/>
                <a:gd name="connsiteY131" fmla="*/ 263876 h 333742"/>
                <a:gd name="connsiteX132" fmla="*/ 733278 w 2652368"/>
                <a:gd name="connsiteY132" fmla="*/ 263876 h 333742"/>
                <a:gd name="connsiteX133" fmla="*/ 778146 w 2652368"/>
                <a:gd name="connsiteY133" fmla="*/ 213880 h 333742"/>
                <a:gd name="connsiteX134" fmla="*/ 616620 w 2652368"/>
                <a:gd name="connsiteY134" fmla="*/ 213880 h 333742"/>
                <a:gd name="connsiteX135" fmla="*/ 721099 w 2652368"/>
                <a:gd name="connsiteY135" fmla="*/ 213880 h 333742"/>
                <a:gd name="connsiteX136" fmla="*/ 674308 w 2652368"/>
                <a:gd name="connsiteY136" fmla="*/ 263876 h 333742"/>
                <a:gd name="connsiteX137" fmla="*/ 569188 w 2652368"/>
                <a:gd name="connsiteY137" fmla="*/ 263876 h 333742"/>
                <a:gd name="connsiteX138" fmla="*/ 616620 w 2652368"/>
                <a:gd name="connsiteY138" fmla="*/ 213880 h 333742"/>
                <a:gd name="connsiteX139" fmla="*/ 455094 w 2652368"/>
                <a:gd name="connsiteY139" fmla="*/ 213880 h 333742"/>
                <a:gd name="connsiteX140" fmla="*/ 560215 w 2652368"/>
                <a:gd name="connsiteY140" fmla="*/ 213880 h 333742"/>
                <a:gd name="connsiteX141" fmla="*/ 508936 w 2652368"/>
                <a:gd name="connsiteY141" fmla="*/ 263876 h 333742"/>
                <a:gd name="connsiteX142" fmla="*/ 403816 w 2652368"/>
                <a:gd name="connsiteY142" fmla="*/ 263876 h 333742"/>
                <a:gd name="connsiteX143" fmla="*/ 455094 w 2652368"/>
                <a:gd name="connsiteY143" fmla="*/ 213880 h 333742"/>
                <a:gd name="connsiteX144" fmla="*/ 1923254 w 2652368"/>
                <a:gd name="connsiteY144" fmla="*/ 213559 h 333742"/>
                <a:gd name="connsiteX145" fmla="*/ 1985109 w 2652368"/>
                <a:gd name="connsiteY145" fmla="*/ 216443 h 333742"/>
                <a:gd name="connsiteX146" fmla="*/ 2017799 w 2652368"/>
                <a:gd name="connsiteY146" fmla="*/ 254261 h 333742"/>
                <a:gd name="connsiteX147" fmla="*/ 2009466 w 2652368"/>
                <a:gd name="connsiteY147" fmla="*/ 263875 h 333742"/>
                <a:gd name="connsiteX148" fmla="*/ 1888321 w 2652368"/>
                <a:gd name="connsiteY148" fmla="*/ 261953 h 333742"/>
                <a:gd name="connsiteX149" fmla="*/ 1854349 w 2652368"/>
                <a:gd name="connsiteY149" fmla="*/ 223494 h 333742"/>
                <a:gd name="connsiteX150" fmla="*/ 1861400 w 2652368"/>
                <a:gd name="connsiteY150" fmla="*/ 214520 h 333742"/>
                <a:gd name="connsiteX151" fmla="*/ 1923254 w 2652368"/>
                <a:gd name="connsiteY151" fmla="*/ 213559 h 333742"/>
                <a:gd name="connsiteX152" fmla="*/ 292926 w 2652368"/>
                <a:gd name="connsiteY152" fmla="*/ 212598 h 333742"/>
                <a:gd name="connsiteX153" fmla="*/ 398047 w 2652368"/>
                <a:gd name="connsiteY153" fmla="*/ 213239 h 333742"/>
                <a:gd name="connsiteX154" fmla="*/ 342282 w 2652368"/>
                <a:gd name="connsiteY154" fmla="*/ 263876 h 333742"/>
                <a:gd name="connsiteX155" fmla="*/ 236520 w 2652368"/>
                <a:gd name="connsiteY155" fmla="*/ 263876 h 333742"/>
                <a:gd name="connsiteX156" fmla="*/ 292926 w 2652368"/>
                <a:gd name="connsiteY156" fmla="*/ 212598 h 333742"/>
                <a:gd name="connsiteX157" fmla="*/ 109606 w 2652368"/>
                <a:gd name="connsiteY157" fmla="*/ 212597 h 333742"/>
                <a:gd name="connsiteX158" fmla="*/ 233956 w 2652368"/>
                <a:gd name="connsiteY158" fmla="*/ 213239 h 333742"/>
                <a:gd name="connsiteX159" fmla="*/ 179473 w 2652368"/>
                <a:gd name="connsiteY159" fmla="*/ 263235 h 333742"/>
                <a:gd name="connsiteX160" fmla="*/ 40381 w 2652368"/>
                <a:gd name="connsiteY160" fmla="*/ 263875 h 333742"/>
                <a:gd name="connsiteX161" fmla="*/ 109606 w 2652368"/>
                <a:gd name="connsiteY161" fmla="*/ 212597 h 333742"/>
                <a:gd name="connsiteX162" fmla="*/ 1309518 w 2652368"/>
                <a:gd name="connsiteY162" fmla="*/ 157473 h 333742"/>
                <a:gd name="connsiteX163" fmla="*/ 1444123 w 2652368"/>
                <a:gd name="connsiteY163" fmla="*/ 157473 h 333742"/>
                <a:gd name="connsiteX164" fmla="*/ 1450533 w 2652368"/>
                <a:gd name="connsiteY164" fmla="*/ 196574 h 333742"/>
                <a:gd name="connsiteX165" fmla="*/ 1309518 w 2652368"/>
                <a:gd name="connsiteY165" fmla="*/ 196574 h 333742"/>
                <a:gd name="connsiteX166" fmla="*/ 1309518 w 2652368"/>
                <a:gd name="connsiteY166" fmla="*/ 157473 h 333742"/>
                <a:gd name="connsiteX167" fmla="*/ 2473775 w 2652368"/>
                <a:gd name="connsiteY167" fmla="*/ 156753 h 333742"/>
                <a:gd name="connsiteX168" fmla="*/ 2535710 w 2652368"/>
                <a:gd name="connsiteY168" fmla="*/ 159396 h 333742"/>
                <a:gd name="connsiteX169" fmla="*/ 2573528 w 2652368"/>
                <a:gd name="connsiteY169" fmla="*/ 199779 h 333742"/>
                <a:gd name="connsiteX170" fmla="*/ 2441486 w 2652368"/>
                <a:gd name="connsiteY170" fmla="*/ 198497 h 333742"/>
                <a:gd name="connsiteX171" fmla="*/ 2408155 w 2652368"/>
                <a:gd name="connsiteY171" fmla="*/ 165806 h 333742"/>
                <a:gd name="connsiteX172" fmla="*/ 2411360 w 2652368"/>
                <a:gd name="connsiteY172" fmla="*/ 157474 h 333742"/>
                <a:gd name="connsiteX173" fmla="*/ 2473775 w 2652368"/>
                <a:gd name="connsiteY173" fmla="*/ 156753 h 333742"/>
                <a:gd name="connsiteX174" fmla="*/ 1679283 w 2652368"/>
                <a:gd name="connsiteY174" fmla="*/ 156352 h 333742"/>
                <a:gd name="connsiteX175" fmla="*/ 1741538 w 2652368"/>
                <a:gd name="connsiteY175" fmla="*/ 158756 h 333742"/>
                <a:gd name="connsiteX176" fmla="*/ 1767818 w 2652368"/>
                <a:gd name="connsiteY176" fmla="*/ 200420 h 333742"/>
                <a:gd name="connsiteX177" fmla="*/ 1637699 w 2652368"/>
                <a:gd name="connsiteY177" fmla="*/ 199138 h 333742"/>
                <a:gd name="connsiteX178" fmla="*/ 1610137 w 2652368"/>
                <a:gd name="connsiteY178" fmla="*/ 167088 h 333742"/>
                <a:gd name="connsiteX179" fmla="*/ 1616547 w 2652368"/>
                <a:gd name="connsiteY179" fmla="*/ 156833 h 333742"/>
                <a:gd name="connsiteX180" fmla="*/ 1679283 w 2652368"/>
                <a:gd name="connsiteY180" fmla="*/ 156352 h 333742"/>
                <a:gd name="connsiteX181" fmla="*/ 1831836 w 2652368"/>
                <a:gd name="connsiteY181" fmla="*/ 156112 h 333742"/>
                <a:gd name="connsiteX182" fmla="*/ 1892808 w 2652368"/>
                <a:gd name="connsiteY182" fmla="*/ 158755 h 333742"/>
                <a:gd name="connsiteX183" fmla="*/ 1919089 w 2652368"/>
                <a:gd name="connsiteY183" fmla="*/ 194009 h 333742"/>
                <a:gd name="connsiteX184" fmla="*/ 1909474 w 2652368"/>
                <a:gd name="connsiteY184" fmla="*/ 201059 h 333742"/>
                <a:gd name="connsiteX185" fmla="*/ 1811404 w 2652368"/>
                <a:gd name="connsiteY185" fmla="*/ 201059 h 333742"/>
                <a:gd name="connsiteX186" fmla="*/ 1770382 w 2652368"/>
                <a:gd name="connsiteY186" fmla="*/ 156833 h 333742"/>
                <a:gd name="connsiteX187" fmla="*/ 1831836 w 2652368"/>
                <a:gd name="connsiteY187" fmla="*/ 156112 h 333742"/>
                <a:gd name="connsiteX188" fmla="*/ 1525127 w 2652368"/>
                <a:gd name="connsiteY188" fmla="*/ 154830 h 333742"/>
                <a:gd name="connsiteX189" fmla="*/ 1585139 w 2652368"/>
                <a:gd name="connsiteY189" fmla="*/ 157473 h 333742"/>
                <a:gd name="connsiteX190" fmla="*/ 1610137 w 2652368"/>
                <a:gd name="connsiteY190" fmla="*/ 192086 h 333742"/>
                <a:gd name="connsiteX191" fmla="*/ 1603727 w 2652368"/>
                <a:gd name="connsiteY191" fmla="*/ 200419 h 333742"/>
                <a:gd name="connsiteX192" fmla="*/ 1480018 w 2652368"/>
                <a:gd name="connsiteY192" fmla="*/ 198495 h 333742"/>
                <a:gd name="connsiteX193" fmla="*/ 1456943 w 2652368"/>
                <a:gd name="connsiteY193" fmla="*/ 163883 h 333742"/>
                <a:gd name="connsiteX194" fmla="*/ 1464635 w 2652368"/>
                <a:gd name="connsiteY194" fmla="*/ 155551 h 333742"/>
                <a:gd name="connsiteX195" fmla="*/ 1525127 w 2652368"/>
                <a:gd name="connsiteY195" fmla="*/ 154830 h 333742"/>
                <a:gd name="connsiteX196" fmla="*/ 2131653 w 2652368"/>
                <a:gd name="connsiteY196" fmla="*/ 154509 h 333742"/>
                <a:gd name="connsiteX197" fmla="*/ 2188299 w 2652368"/>
                <a:gd name="connsiteY197" fmla="*/ 156832 h 333742"/>
                <a:gd name="connsiteX198" fmla="*/ 2228681 w 2652368"/>
                <a:gd name="connsiteY198" fmla="*/ 186958 h 333742"/>
                <a:gd name="connsiteX199" fmla="*/ 2223553 w 2652368"/>
                <a:gd name="connsiteY199" fmla="*/ 198496 h 333742"/>
                <a:gd name="connsiteX200" fmla="*/ 2093434 w 2652368"/>
                <a:gd name="connsiteY200" fmla="*/ 196573 h 333742"/>
                <a:gd name="connsiteX201" fmla="*/ 2067795 w 2652368"/>
                <a:gd name="connsiteY201" fmla="*/ 155550 h 333742"/>
                <a:gd name="connsiteX202" fmla="*/ 2131653 w 2652368"/>
                <a:gd name="connsiteY202" fmla="*/ 154509 h 333742"/>
                <a:gd name="connsiteX203" fmla="*/ 1981184 w 2652368"/>
                <a:gd name="connsiteY203" fmla="*/ 154509 h 333742"/>
                <a:gd name="connsiteX204" fmla="*/ 2037670 w 2652368"/>
                <a:gd name="connsiteY204" fmla="*/ 156832 h 333742"/>
                <a:gd name="connsiteX205" fmla="*/ 2074206 w 2652368"/>
                <a:gd name="connsiteY205" fmla="*/ 189521 h 333742"/>
                <a:gd name="connsiteX206" fmla="*/ 2067796 w 2652368"/>
                <a:gd name="connsiteY206" fmla="*/ 199777 h 333742"/>
                <a:gd name="connsiteX207" fmla="*/ 1945369 w 2652368"/>
                <a:gd name="connsiteY207" fmla="*/ 197854 h 333742"/>
                <a:gd name="connsiteX208" fmla="*/ 1916525 w 2652368"/>
                <a:gd name="connsiteY208" fmla="*/ 163883 h 333742"/>
                <a:gd name="connsiteX209" fmla="*/ 1924217 w 2652368"/>
                <a:gd name="connsiteY209" fmla="*/ 155550 h 333742"/>
                <a:gd name="connsiteX210" fmla="*/ 1981184 w 2652368"/>
                <a:gd name="connsiteY210" fmla="*/ 154509 h 333742"/>
                <a:gd name="connsiteX211" fmla="*/ 1190296 w 2652368"/>
                <a:gd name="connsiteY211" fmla="*/ 154268 h 333742"/>
                <a:gd name="connsiteX212" fmla="*/ 1257599 w 2652368"/>
                <a:gd name="connsiteY212" fmla="*/ 154910 h 333742"/>
                <a:gd name="connsiteX213" fmla="*/ 1289006 w 2652368"/>
                <a:gd name="connsiteY213" fmla="*/ 198496 h 333742"/>
                <a:gd name="connsiteX214" fmla="*/ 1156965 w 2652368"/>
                <a:gd name="connsiteY214" fmla="*/ 198496 h 333742"/>
                <a:gd name="connsiteX215" fmla="*/ 1190296 w 2652368"/>
                <a:gd name="connsiteY215" fmla="*/ 154268 h 333742"/>
                <a:gd name="connsiteX216" fmla="*/ 1039666 w 2652368"/>
                <a:gd name="connsiteY216" fmla="*/ 152987 h 333742"/>
                <a:gd name="connsiteX217" fmla="*/ 1122351 w 2652368"/>
                <a:gd name="connsiteY217" fmla="*/ 154909 h 333742"/>
                <a:gd name="connsiteX218" fmla="*/ 1137735 w 2652368"/>
                <a:gd name="connsiteY218" fmla="*/ 175420 h 333742"/>
                <a:gd name="connsiteX219" fmla="*/ 1121710 w 2652368"/>
                <a:gd name="connsiteY219" fmla="*/ 199137 h 333742"/>
                <a:gd name="connsiteX220" fmla="*/ 998002 w 2652368"/>
                <a:gd name="connsiteY220" fmla="*/ 200418 h 333742"/>
                <a:gd name="connsiteX221" fmla="*/ 1039666 w 2652368"/>
                <a:gd name="connsiteY221" fmla="*/ 152987 h 333742"/>
                <a:gd name="connsiteX222" fmla="*/ 879422 w 2652368"/>
                <a:gd name="connsiteY222" fmla="*/ 152987 h 333742"/>
                <a:gd name="connsiteX223" fmla="*/ 981978 w 2652368"/>
                <a:gd name="connsiteY223" fmla="*/ 152987 h 333742"/>
                <a:gd name="connsiteX224" fmla="*/ 945442 w 2652368"/>
                <a:gd name="connsiteY224" fmla="*/ 201701 h 333742"/>
                <a:gd name="connsiteX225" fmla="*/ 844168 w 2652368"/>
                <a:gd name="connsiteY225" fmla="*/ 201060 h 333742"/>
                <a:gd name="connsiteX226" fmla="*/ 879422 w 2652368"/>
                <a:gd name="connsiteY226" fmla="*/ 152987 h 333742"/>
                <a:gd name="connsiteX227" fmla="*/ 727509 w 2652368"/>
                <a:gd name="connsiteY227" fmla="*/ 152346 h 333742"/>
                <a:gd name="connsiteX228" fmla="*/ 828143 w 2652368"/>
                <a:gd name="connsiteY228" fmla="*/ 152988 h 333742"/>
                <a:gd name="connsiteX229" fmla="*/ 786479 w 2652368"/>
                <a:gd name="connsiteY229" fmla="*/ 201060 h 333742"/>
                <a:gd name="connsiteX230" fmla="*/ 684564 w 2652368"/>
                <a:gd name="connsiteY230" fmla="*/ 200419 h 333742"/>
                <a:gd name="connsiteX231" fmla="*/ 727509 w 2652368"/>
                <a:gd name="connsiteY231" fmla="*/ 152346 h 333742"/>
                <a:gd name="connsiteX232" fmla="*/ 136528 w 2652368"/>
                <a:gd name="connsiteY232" fmla="*/ 152346 h 333742"/>
                <a:gd name="connsiteX233" fmla="*/ 351896 w 2652368"/>
                <a:gd name="connsiteY233" fmla="*/ 152346 h 333742"/>
                <a:gd name="connsiteX234" fmla="*/ 295491 w 2652368"/>
                <a:gd name="connsiteY234" fmla="*/ 201060 h 333742"/>
                <a:gd name="connsiteX235" fmla="*/ 79481 w 2652368"/>
                <a:gd name="connsiteY235" fmla="*/ 200418 h 333742"/>
                <a:gd name="connsiteX236" fmla="*/ 136528 w 2652368"/>
                <a:gd name="connsiteY236" fmla="*/ 152346 h 333742"/>
                <a:gd name="connsiteX237" fmla="*/ 570471 w 2652368"/>
                <a:gd name="connsiteY237" fmla="*/ 151705 h 333742"/>
                <a:gd name="connsiteX238" fmla="*/ 673027 w 2652368"/>
                <a:gd name="connsiteY238" fmla="*/ 152346 h 333742"/>
                <a:gd name="connsiteX239" fmla="*/ 623671 w 2652368"/>
                <a:gd name="connsiteY239" fmla="*/ 200419 h 333742"/>
                <a:gd name="connsiteX240" fmla="*/ 523679 w 2652368"/>
                <a:gd name="connsiteY240" fmla="*/ 199778 h 333742"/>
                <a:gd name="connsiteX241" fmla="*/ 570471 w 2652368"/>
                <a:gd name="connsiteY241" fmla="*/ 151705 h 333742"/>
                <a:gd name="connsiteX242" fmla="*/ 415353 w 2652368"/>
                <a:gd name="connsiteY242" fmla="*/ 151704 h 333742"/>
                <a:gd name="connsiteX243" fmla="*/ 517910 w 2652368"/>
                <a:gd name="connsiteY243" fmla="*/ 152345 h 333742"/>
                <a:gd name="connsiteX244" fmla="*/ 467913 w 2652368"/>
                <a:gd name="connsiteY244" fmla="*/ 201059 h 333742"/>
                <a:gd name="connsiteX245" fmla="*/ 365357 w 2652368"/>
                <a:gd name="connsiteY245" fmla="*/ 200418 h 333742"/>
                <a:gd name="connsiteX246" fmla="*/ 415353 w 2652368"/>
                <a:gd name="connsiteY246" fmla="*/ 151704 h 333742"/>
                <a:gd name="connsiteX247" fmla="*/ 1239010 w 2652368"/>
                <a:gd name="connsiteY247" fmla="*/ 101067 h 333742"/>
                <a:gd name="connsiteX248" fmla="*/ 1370411 w 2652368"/>
                <a:gd name="connsiteY248" fmla="*/ 101067 h 333742"/>
                <a:gd name="connsiteX249" fmla="*/ 1372334 w 2652368"/>
                <a:gd name="connsiteY249" fmla="*/ 139526 h 333742"/>
                <a:gd name="connsiteX250" fmla="*/ 1239010 w 2652368"/>
                <a:gd name="connsiteY250" fmla="*/ 139526 h 333742"/>
                <a:gd name="connsiteX251" fmla="*/ 1239010 w 2652368"/>
                <a:gd name="connsiteY251" fmla="*/ 101067 h 333742"/>
                <a:gd name="connsiteX252" fmla="*/ 1088380 w 2652368"/>
                <a:gd name="connsiteY252" fmla="*/ 100426 h 333742"/>
                <a:gd name="connsiteX253" fmla="*/ 1220421 w 2652368"/>
                <a:gd name="connsiteY253" fmla="*/ 100426 h 333742"/>
                <a:gd name="connsiteX254" fmla="*/ 1220421 w 2652368"/>
                <a:gd name="connsiteY254" fmla="*/ 138885 h 333742"/>
                <a:gd name="connsiteX255" fmla="*/ 1083894 w 2652368"/>
                <a:gd name="connsiteY255" fmla="*/ 138885 h 333742"/>
                <a:gd name="connsiteX256" fmla="*/ 1088380 w 2652368"/>
                <a:gd name="connsiteY256" fmla="*/ 100426 h 333742"/>
                <a:gd name="connsiteX257" fmla="*/ 2437240 w 2652368"/>
                <a:gd name="connsiteY257" fmla="*/ 99385 h 333742"/>
                <a:gd name="connsiteX258" fmla="*/ 2493405 w 2652368"/>
                <a:gd name="connsiteY258" fmla="*/ 101708 h 333742"/>
                <a:gd name="connsiteX259" fmla="*/ 2530582 w 2652368"/>
                <a:gd name="connsiteY259" fmla="*/ 133757 h 333742"/>
                <a:gd name="connsiteX260" fmla="*/ 2526095 w 2652368"/>
                <a:gd name="connsiteY260" fmla="*/ 142090 h 333742"/>
                <a:gd name="connsiteX261" fmla="*/ 2409437 w 2652368"/>
                <a:gd name="connsiteY261" fmla="*/ 140809 h 333742"/>
                <a:gd name="connsiteX262" fmla="*/ 2376106 w 2652368"/>
                <a:gd name="connsiteY262" fmla="*/ 109400 h 333742"/>
                <a:gd name="connsiteX263" fmla="*/ 2380593 w 2652368"/>
                <a:gd name="connsiteY263" fmla="*/ 100426 h 333742"/>
                <a:gd name="connsiteX264" fmla="*/ 2437240 w 2652368"/>
                <a:gd name="connsiteY264" fmla="*/ 99385 h 333742"/>
                <a:gd name="connsiteX265" fmla="*/ 1595314 w 2652368"/>
                <a:gd name="connsiteY265" fmla="*/ 99225 h 333742"/>
                <a:gd name="connsiteX266" fmla="*/ 1655005 w 2652368"/>
                <a:gd name="connsiteY266" fmla="*/ 101067 h 333742"/>
                <a:gd name="connsiteX267" fmla="*/ 1678721 w 2652368"/>
                <a:gd name="connsiteY267" fmla="*/ 133116 h 333742"/>
                <a:gd name="connsiteX268" fmla="*/ 1672952 w 2652368"/>
                <a:gd name="connsiteY268" fmla="*/ 141450 h 333742"/>
                <a:gd name="connsiteX269" fmla="*/ 1553089 w 2652368"/>
                <a:gd name="connsiteY269" fmla="*/ 140168 h 333742"/>
                <a:gd name="connsiteX270" fmla="*/ 1527450 w 2652368"/>
                <a:gd name="connsiteY270" fmla="*/ 99785 h 333742"/>
                <a:gd name="connsiteX271" fmla="*/ 1595314 w 2652368"/>
                <a:gd name="connsiteY271" fmla="*/ 99225 h 333742"/>
                <a:gd name="connsiteX272" fmla="*/ 1447969 w 2652368"/>
                <a:gd name="connsiteY272" fmla="*/ 99225 h 333742"/>
                <a:gd name="connsiteX273" fmla="*/ 1507580 w 2652368"/>
                <a:gd name="connsiteY273" fmla="*/ 101067 h 333742"/>
                <a:gd name="connsiteX274" fmla="*/ 1532578 w 2652368"/>
                <a:gd name="connsiteY274" fmla="*/ 142090 h 333742"/>
                <a:gd name="connsiteX275" fmla="*/ 1404382 w 2652368"/>
                <a:gd name="connsiteY275" fmla="*/ 140808 h 333742"/>
                <a:gd name="connsiteX276" fmla="*/ 1381307 w 2652368"/>
                <a:gd name="connsiteY276" fmla="*/ 109400 h 333742"/>
                <a:gd name="connsiteX277" fmla="*/ 1388358 w 2652368"/>
                <a:gd name="connsiteY277" fmla="*/ 99785 h 333742"/>
                <a:gd name="connsiteX278" fmla="*/ 1447969 w 2652368"/>
                <a:gd name="connsiteY278" fmla="*/ 99225 h 333742"/>
                <a:gd name="connsiteX279" fmla="*/ 2138303 w 2652368"/>
                <a:gd name="connsiteY279" fmla="*/ 99144 h 333742"/>
                <a:gd name="connsiteX280" fmla="*/ 2264575 w 2652368"/>
                <a:gd name="connsiteY280" fmla="*/ 99144 h 333742"/>
                <a:gd name="connsiteX281" fmla="*/ 2408156 w 2652368"/>
                <a:gd name="connsiteY281" fmla="*/ 186318 h 333742"/>
                <a:gd name="connsiteX282" fmla="*/ 2415206 w 2652368"/>
                <a:gd name="connsiteY282" fmla="*/ 202342 h 333742"/>
                <a:gd name="connsiteX283" fmla="*/ 2262011 w 2652368"/>
                <a:gd name="connsiteY283" fmla="*/ 201060 h 333742"/>
                <a:gd name="connsiteX284" fmla="*/ 2238296 w 2652368"/>
                <a:gd name="connsiteY284" fmla="*/ 174780 h 333742"/>
                <a:gd name="connsiteX285" fmla="*/ 2185735 w 2652368"/>
                <a:gd name="connsiteY285" fmla="*/ 141449 h 333742"/>
                <a:gd name="connsiteX286" fmla="*/ 2138303 w 2652368"/>
                <a:gd name="connsiteY286" fmla="*/ 99144 h 333742"/>
                <a:gd name="connsiteX287" fmla="*/ 2041435 w 2652368"/>
                <a:gd name="connsiteY287" fmla="*/ 98984 h 333742"/>
                <a:gd name="connsiteX288" fmla="*/ 2099203 w 2652368"/>
                <a:gd name="connsiteY288" fmla="*/ 101067 h 333742"/>
                <a:gd name="connsiteX289" fmla="*/ 2128688 w 2652368"/>
                <a:gd name="connsiteY289" fmla="*/ 131835 h 333742"/>
                <a:gd name="connsiteX290" fmla="*/ 2122919 w 2652368"/>
                <a:gd name="connsiteY290" fmla="*/ 142090 h 333742"/>
                <a:gd name="connsiteX291" fmla="*/ 2008824 w 2652368"/>
                <a:gd name="connsiteY291" fmla="*/ 140808 h 333742"/>
                <a:gd name="connsiteX292" fmla="*/ 1977417 w 2652368"/>
                <a:gd name="connsiteY292" fmla="*/ 109400 h 333742"/>
                <a:gd name="connsiteX293" fmla="*/ 1983185 w 2652368"/>
                <a:gd name="connsiteY293" fmla="*/ 99785 h 333742"/>
                <a:gd name="connsiteX294" fmla="*/ 2041435 w 2652368"/>
                <a:gd name="connsiteY294" fmla="*/ 98984 h 333742"/>
                <a:gd name="connsiteX295" fmla="*/ 1892487 w 2652368"/>
                <a:gd name="connsiteY295" fmla="*/ 98984 h 333742"/>
                <a:gd name="connsiteX296" fmla="*/ 1949214 w 2652368"/>
                <a:gd name="connsiteY296" fmla="*/ 101067 h 333742"/>
                <a:gd name="connsiteX297" fmla="*/ 1979981 w 2652368"/>
                <a:gd name="connsiteY297" fmla="*/ 132476 h 333742"/>
                <a:gd name="connsiteX298" fmla="*/ 1971648 w 2652368"/>
                <a:gd name="connsiteY298" fmla="*/ 142090 h 333742"/>
                <a:gd name="connsiteX299" fmla="*/ 1860759 w 2652368"/>
                <a:gd name="connsiteY299" fmla="*/ 140808 h 333742"/>
                <a:gd name="connsiteX300" fmla="*/ 1828710 w 2652368"/>
                <a:gd name="connsiteY300" fmla="*/ 110041 h 333742"/>
                <a:gd name="connsiteX301" fmla="*/ 1835761 w 2652368"/>
                <a:gd name="connsiteY301" fmla="*/ 99785 h 333742"/>
                <a:gd name="connsiteX302" fmla="*/ 1892487 w 2652368"/>
                <a:gd name="connsiteY302" fmla="*/ 98984 h 333742"/>
                <a:gd name="connsiteX303" fmla="*/ 1744021 w 2652368"/>
                <a:gd name="connsiteY303" fmla="*/ 98343 h 333742"/>
                <a:gd name="connsiteX304" fmla="*/ 1799225 w 2652368"/>
                <a:gd name="connsiteY304" fmla="*/ 100426 h 333742"/>
                <a:gd name="connsiteX305" fmla="*/ 1828710 w 2652368"/>
                <a:gd name="connsiteY305" fmla="*/ 130553 h 333742"/>
                <a:gd name="connsiteX306" fmla="*/ 1822300 w 2652368"/>
                <a:gd name="connsiteY306" fmla="*/ 140809 h 333742"/>
                <a:gd name="connsiteX307" fmla="*/ 1703078 w 2652368"/>
                <a:gd name="connsiteY307" fmla="*/ 139527 h 333742"/>
                <a:gd name="connsiteX308" fmla="*/ 1681285 w 2652368"/>
                <a:gd name="connsiteY308" fmla="*/ 108118 h 333742"/>
                <a:gd name="connsiteX309" fmla="*/ 1688336 w 2652368"/>
                <a:gd name="connsiteY309" fmla="*/ 99144 h 333742"/>
                <a:gd name="connsiteX310" fmla="*/ 1744021 w 2652368"/>
                <a:gd name="connsiteY310" fmla="*/ 98343 h 333742"/>
                <a:gd name="connsiteX311" fmla="*/ 971723 w 2652368"/>
                <a:gd name="connsiteY311" fmla="*/ 97222 h 333742"/>
                <a:gd name="connsiteX312" fmla="*/ 1070432 w 2652368"/>
                <a:gd name="connsiteY312" fmla="*/ 97863 h 333742"/>
                <a:gd name="connsiteX313" fmla="*/ 1033897 w 2652368"/>
                <a:gd name="connsiteY313" fmla="*/ 142090 h 333742"/>
                <a:gd name="connsiteX314" fmla="*/ 935827 w 2652368"/>
                <a:gd name="connsiteY314" fmla="*/ 141449 h 333742"/>
                <a:gd name="connsiteX315" fmla="*/ 971723 w 2652368"/>
                <a:gd name="connsiteY315" fmla="*/ 97222 h 333742"/>
                <a:gd name="connsiteX316" fmla="*/ 819810 w 2652368"/>
                <a:gd name="connsiteY316" fmla="*/ 97222 h 333742"/>
                <a:gd name="connsiteX317" fmla="*/ 917880 w 2652368"/>
                <a:gd name="connsiteY317" fmla="*/ 97863 h 333742"/>
                <a:gd name="connsiteX318" fmla="*/ 884549 w 2652368"/>
                <a:gd name="connsiteY318" fmla="*/ 142090 h 333742"/>
                <a:gd name="connsiteX319" fmla="*/ 783916 w 2652368"/>
                <a:gd name="connsiteY319" fmla="*/ 141449 h 333742"/>
                <a:gd name="connsiteX320" fmla="*/ 819810 w 2652368"/>
                <a:gd name="connsiteY320" fmla="*/ 97222 h 333742"/>
                <a:gd name="connsiteX321" fmla="*/ 519191 w 2652368"/>
                <a:gd name="connsiteY321" fmla="*/ 96581 h 333742"/>
                <a:gd name="connsiteX322" fmla="*/ 619184 w 2652368"/>
                <a:gd name="connsiteY322" fmla="*/ 97221 h 333742"/>
                <a:gd name="connsiteX323" fmla="*/ 574956 w 2652368"/>
                <a:gd name="connsiteY323" fmla="*/ 142089 h 333742"/>
                <a:gd name="connsiteX324" fmla="*/ 474964 w 2652368"/>
                <a:gd name="connsiteY324" fmla="*/ 141449 h 333742"/>
                <a:gd name="connsiteX325" fmla="*/ 519191 w 2652368"/>
                <a:gd name="connsiteY325" fmla="*/ 96581 h 333742"/>
                <a:gd name="connsiteX326" fmla="*/ 670463 w 2652368"/>
                <a:gd name="connsiteY326" fmla="*/ 96580 h 333742"/>
                <a:gd name="connsiteX327" fmla="*/ 769814 w 2652368"/>
                <a:gd name="connsiteY327" fmla="*/ 97221 h 333742"/>
                <a:gd name="connsiteX328" fmla="*/ 726869 w 2652368"/>
                <a:gd name="connsiteY328" fmla="*/ 142089 h 333742"/>
                <a:gd name="connsiteX329" fmla="*/ 628799 w 2652368"/>
                <a:gd name="connsiteY329" fmla="*/ 141448 h 333742"/>
                <a:gd name="connsiteX330" fmla="*/ 670463 w 2652368"/>
                <a:gd name="connsiteY330" fmla="*/ 96580 h 333742"/>
                <a:gd name="connsiteX331" fmla="*/ 381621 w 2652368"/>
                <a:gd name="connsiteY331" fmla="*/ 95539 h 333742"/>
                <a:gd name="connsiteX332" fmla="*/ 467271 w 2652368"/>
                <a:gd name="connsiteY332" fmla="*/ 100426 h 333742"/>
                <a:gd name="connsiteX333" fmla="*/ 423044 w 2652368"/>
                <a:gd name="connsiteY333" fmla="*/ 141448 h 333742"/>
                <a:gd name="connsiteX334" fmla="*/ 146142 w 2652368"/>
                <a:gd name="connsiteY334" fmla="*/ 141448 h 333742"/>
                <a:gd name="connsiteX335" fmla="*/ 116657 w 2652368"/>
                <a:gd name="connsiteY335" fmla="*/ 138884 h 333742"/>
                <a:gd name="connsiteX336" fmla="*/ 168576 w 2652368"/>
                <a:gd name="connsiteY336" fmla="*/ 96580 h 333742"/>
                <a:gd name="connsiteX337" fmla="*/ 299336 w 2652368"/>
                <a:gd name="connsiteY337" fmla="*/ 97862 h 333742"/>
                <a:gd name="connsiteX338" fmla="*/ 330103 w 2652368"/>
                <a:gd name="connsiteY338" fmla="*/ 107477 h 333742"/>
                <a:gd name="connsiteX339" fmla="*/ 381621 w 2652368"/>
                <a:gd name="connsiteY339" fmla="*/ 95539 h 333742"/>
                <a:gd name="connsiteX340" fmla="*/ 1482582 w 2652368"/>
                <a:gd name="connsiteY340" fmla="*/ 48507 h 333742"/>
                <a:gd name="connsiteX341" fmla="*/ 1611418 w 2652368"/>
                <a:gd name="connsiteY341" fmla="*/ 48507 h 333742"/>
                <a:gd name="connsiteX342" fmla="*/ 1617187 w 2652368"/>
                <a:gd name="connsiteY342" fmla="*/ 83761 h 333742"/>
                <a:gd name="connsiteX343" fmla="*/ 1488992 w 2652368"/>
                <a:gd name="connsiteY343" fmla="*/ 83761 h 333742"/>
                <a:gd name="connsiteX344" fmla="*/ 1482582 w 2652368"/>
                <a:gd name="connsiteY344" fmla="*/ 48507 h 333742"/>
                <a:gd name="connsiteX345" fmla="*/ 2407114 w 2652368"/>
                <a:gd name="connsiteY345" fmla="*/ 47705 h 333742"/>
                <a:gd name="connsiteX346" fmla="*/ 2463279 w 2652368"/>
                <a:gd name="connsiteY346" fmla="*/ 49788 h 333742"/>
                <a:gd name="connsiteX347" fmla="*/ 2501097 w 2652368"/>
                <a:gd name="connsiteY347" fmla="*/ 86325 h 333742"/>
                <a:gd name="connsiteX348" fmla="*/ 2379311 w 2652368"/>
                <a:gd name="connsiteY348" fmla="*/ 85043 h 333742"/>
                <a:gd name="connsiteX349" fmla="*/ 2345980 w 2652368"/>
                <a:gd name="connsiteY349" fmla="*/ 58121 h 333742"/>
                <a:gd name="connsiteX350" fmla="*/ 2350467 w 2652368"/>
                <a:gd name="connsiteY350" fmla="*/ 48506 h 333742"/>
                <a:gd name="connsiteX351" fmla="*/ 2407114 w 2652368"/>
                <a:gd name="connsiteY351" fmla="*/ 47705 h 333742"/>
                <a:gd name="connsiteX352" fmla="*/ 1830873 w 2652368"/>
                <a:gd name="connsiteY352" fmla="*/ 47306 h 333742"/>
                <a:gd name="connsiteX353" fmla="*/ 1887039 w 2652368"/>
                <a:gd name="connsiteY353" fmla="*/ 49148 h 333742"/>
                <a:gd name="connsiteX354" fmla="*/ 1912037 w 2652368"/>
                <a:gd name="connsiteY354" fmla="*/ 77993 h 333742"/>
                <a:gd name="connsiteX355" fmla="*/ 1906268 w 2652368"/>
                <a:gd name="connsiteY355" fmla="*/ 85685 h 333742"/>
                <a:gd name="connsiteX356" fmla="*/ 1794738 w 2652368"/>
                <a:gd name="connsiteY356" fmla="*/ 84403 h 333742"/>
                <a:gd name="connsiteX357" fmla="*/ 1768458 w 2652368"/>
                <a:gd name="connsiteY357" fmla="*/ 57481 h 333742"/>
                <a:gd name="connsiteX358" fmla="*/ 1774226 w 2652368"/>
                <a:gd name="connsiteY358" fmla="*/ 47866 h 333742"/>
                <a:gd name="connsiteX359" fmla="*/ 1830873 w 2652368"/>
                <a:gd name="connsiteY359" fmla="*/ 47306 h 333742"/>
                <a:gd name="connsiteX360" fmla="*/ 1972851 w 2652368"/>
                <a:gd name="connsiteY360" fmla="*/ 46665 h 333742"/>
                <a:gd name="connsiteX361" fmla="*/ 2029336 w 2652368"/>
                <a:gd name="connsiteY361" fmla="*/ 48507 h 333742"/>
                <a:gd name="connsiteX362" fmla="*/ 2057539 w 2652368"/>
                <a:gd name="connsiteY362" fmla="*/ 75429 h 333742"/>
                <a:gd name="connsiteX363" fmla="*/ 2053053 w 2652368"/>
                <a:gd name="connsiteY363" fmla="*/ 85044 h 333742"/>
                <a:gd name="connsiteX364" fmla="*/ 1938318 w 2652368"/>
                <a:gd name="connsiteY364" fmla="*/ 83762 h 333742"/>
                <a:gd name="connsiteX365" fmla="*/ 1908192 w 2652368"/>
                <a:gd name="connsiteY365" fmla="*/ 47225 h 333742"/>
                <a:gd name="connsiteX366" fmla="*/ 1972851 w 2652368"/>
                <a:gd name="connsiteY366" fmla="*/ 46665 h 333742"/>
                <a:gd name="connsiteX367" fmla="*/ 1687695 w 2652368"/>
                <a:gd name="connsiteY367" fmla="*/ 46665 h 333742"/>
                <a:gd name="connsiteX368" fmla="*/ 1745383 w 2652368"/>
                <a:gd name="connsiteY368" fmla="*/ 48507 h 333742"/>
                <a:gd name="connsiteX369" fmla="*/ 1766535 w 2652368"/>
                <a:gd name="connsiteY369" fmla="*/ 77352 h 333742"/>
                <a:gd name="connsiteX370" fmla="*/ 1759484 w 2652368"/>
                <a:gd name="connsiteY370" fmla="*/ 85684 h 333742"/>
                <a:gd name="connsiteX371" fmla="*/ 1652441 w 2652368"/>
                <a:gd name="connsiteY371" fmla="*/ 84402 h 333742"/>
                <a:gd name="connsiteX372" fmla="*/ 1623597 w 2652368"/>
                <a:gd name="connsiteY372" fmla="*/ 59404 h 333742"/>
                <a:gd name="connsiteX373" fmla="*/ 1630007 w 2652368"/>
                <a:gd name="connsiteY373" fmla="*/ 47225 h 333742"/>
                <a:gd name="connsiteX374" fmla="*/ 1687695 w 2652368"/>
                <a:gd name="connsiteY374" fmla="*/ 46665 h 333742"/>
                <a:gd name="connsiteX375" fmla="*/ 2062666 w 2652368"/>
                <a:gd name="connsiteY375" fmla="*/ 46584 h 333742"/>
                <a:gd name="connsiteX376" fmla="*/ 2205605 w 2652368"/>
                <a:gd name="connsiteY376" fmla="*/ 46584 h 333742"/>
                <a:gd name="connsiteX377" fmla="*/ 2298547 w 2652368"/>
                <a:gd name="connsiteY377" fmla="*/ 46584 h 333742"/>
                <a:gd name="connsiteX378" fmla="*/ 2346620 w 2652368"/>
                <a:gd name="connsiteY378" fmla="*/ 85683 h 333742"/>
                <a:gd name="connsiteX379" fmla="*/ 2090229 w 2652368"/>
                <a:gd name="connsiteY379" fmla="*/ 84402 h 333742"/>
                <a:gd name="connsiteX380" fmla="*/ 2056898 w 2652368"/>
                <a:gd name="connsiteY380" fmla="*/ 56840 h 333742"/>
                <a:gd name="connsiteX381" fmla="*/ 2062666 w 2652368"/>
                <a:gd name="connsiteY381" fmla="*/ 46584 h 333742"/>
                <a:gd name="connsiteX382" fmla="*/ 1367205 w 2652368"/>
                <a:gd name="connsiteY382" fmla="*/ 45303 h 333742"/>
                <a:gd name="connsiteX383" fmla="*/ 1440278 w 2652368"/>
                <a:gd name="connsiteY383" fmla="*/ 45303 h 333742"/>
                <a:gd name="connsiteX384" fmla="*/ 1467840 w 2652368"/>
                <a:gd name="connsiteY384" fmla="*/ 83121 h 333742"/>
                <a:gd name="connsiteX385" fmla="*/ 1342849 w 2652368"/>
                <a:gd name="connsiteY385" fmla="*/ 83121 h 333742"/>
                <a:gd name="connsiteX386" fmla="*/ 1367205 w 2652368"/>
                <a:gd name="connsiteY386" fmla="*/ 45303 h 333742"/>
                <a:gd name="connsiteX387" fmla="*/ 1223627 w 2652368"/>
                <a:gd name="connsiteY387" fmla="*/ 44021 h 333742"/>
                <a:gd name="connsiteX388" fmla="*/ 1293493 w 2652368"/>
                <a:gd name="connsiteY388" fmla="*/ 45302 h 333742"/>
                <a:gd name="connsiteX389" fmla="*/ 1320414 w 2652368"/>
                <a:gd name="connsiteY389" fmla="*/ 83761 h 333742"/>
                <a:gd name="connsiteX390" fmla="*/ 1195423 w 2652368"/>
                <a:gd name="connsiteY390" fmla="*/ 83761 h 333742"/>
                <a:gd name="connsiteX391" fmla="*/ 1223627 w 2652368"/>
                <a:gd name="connsiteY391" fmla="*/ 44021 h 333742"/>
                <a:gd name="connsiteX392" fmla="*/ 919162 w 2652368"/>
                <a:gd name="connsiteY392" fmla="*/ 44020 h 333742"/>
                <a:gd name="connsiteX393" fmla="*/ 1028129 w 2652368"/>
                <a:gd name="connsiteY393" fmla="*/ 44020 h 333742"/>
                <a:gd name="connsiteX394" fmla="*/ 995439 w 2652368"/>
                <a:gd name="connsiteY394" fmla="*/ 85684 h 333742"/>
                <a:gd name="connsiteX395" fmla="*/ 900574 w 2652368"/>
                <a:gd name="connsiteY395" fmla="*/ 85043 h 333742"/>
                <a:gd name="connsiteX396" fmla="*/ 919162 w 2652368"/>
                <a:gd name="connsiteY396" fmla="*/ 44020 h 333742"/>
                <a:gd name="connsiteX397" fmla="*/ 1076842 w 2652368"/>
                <a:gd name="connsiteY397" fmla="*/ 43380 h 333742"/>
                <a:gd name="connsiteX398" fmla="*/ 1175553 w 2652368"/>
                <a:gd name="connsiteY398" fmla="*/ 43380 h 333742"/>
                <a:gd name="connsiteX399" fmla="*/ 1175553 w 2652368"/>
                <a:gd name="connsiteY399" fmla="*/ 82479 h 333742"/>
                <a:gd name="connsiteX400" fmla="*/ 1047998 w 2652368"/>
                <a:gd name="connsiteY400" fmla="*/ 82479 h 333742"/>
                <a:gd name="connsiteX401" fmla="*/ 1076842 w 2652368"/>
                <a:gd name="connsiteY401" fmla="*/ 43380 h 333742"/>
                <a:gd name="connsiteX402" fmla="*/ 643541 w 2652368"/>
                <a:gd name="connsiteY402" fmla="*/ 42739 h 333742"/>
                <a:gd name="connsiteX403" fmla="*/ 737765 w 2652368"/>
                <a:gd name="connsiteY403" fmla="*/ 43380 h 333742"/>
                <a:gd name="connsiteX404" fmla="*/ 698665 w 2652368"/>
                <a:gd name="connsiteY404" fmla="*/ 85685 h 333742"/>
                <a:gd name="connsiteX405" fmla="*/ 601237 w 2652368"/>
                <a:gd name="connsiteY405" fmla="*/ 85044 h 333742"/>
                <a:gd name="connsiteX406" fmla="*/ 643541 w 2652368"/>
                <a:gd name="connsiteY406" fmla="*/ 42739 h 333742"/>
                <a:gd name="connsiteX407" fmla="*/ 783915 w 2652368"/>
                <a:gd name="connsiteY407" fmla="*/ 42738 h 333742"/>
                <a:gd name="connsiteX408" fmla="*/ 883268 w 2652368"/>
                <a:gd name="connsiteY408" fmla="*/ 43379 h 333742"/>
                <a:gd name="connsiteX409" fmla="*/ 847373 w 2652368"/>
                <a:gd name="connsiteY409" fmla="*/ 85684 h 333742"/>
                <a:gd name="connsiteX410" fmla="*/ 751226 w 2652368"/>
                <a:gd name="connsiteY410" fmla="*/ 85043 h 333742"/>
                <a:gd name="connsiteX411" fmla="*/ 783915 w 2652368"/>
                <a:gd name="connsiteY411" fmla="*/ 42738 h 333742"/>
                <a:gd name="connsiteX412" fmla="*/ 496757 w 2652368"/>
                <a:gd name="connsiteY412" fmla="*/ 42097 h 333742"/>
                <a:gd name="connsiteX413" fmla="*/ 592262 w 2652368"/>
                <a:gd name="connsiteY413" fmla="*/ 42739 h 333742"/>
                <a:gd name="connsiteX414" fmla="*/ 547394 w 2652368"/>
                <a:gd name="connsiteY414" fmla="*/ 85044 h 333742"/>
                <a:gd name="connsiteX415" fmla="*/ 451889 w 2652368"/>
                <a:gd name="connsiteY415" fmla="*/ 84402 h 333742"/>
                <a:gd name="connsiteX416" fmla="*/ 496757 w 2652368"/>
                <a:gd name="connsiteY416" fmla="*/ 42097 h 333742"/>
                <a:gd name="connsiteX417" fmla="*/ 352537 w 2652368"/>
                <a:gd name="connsiteY417" fmla="*/ 42097 h 333742"/>
                <a:gd name="connsiteX418" fmla="*/ 444837 w 2652368"/>
                <a:gd name="connsiteY418" fmla="*/ 42738 h 333742"/>
                <a:gd name="connsiteX419" fmla="*/ 401252 w 2652368"/>
                <a:gd name="connsiteY419" fmla="*/ 85684 h 333742"/>
                <a:gd name="connsiteX420" fmla="*/ 301900 w 2652368"/>
                <a:gd name="connsiteY420" fmla="*/ 85043 h 333742"/>
                <a:gd name="connsiteX421" fmla="*/ 352537 w 2652368"/>
                <a:gd name="connsiteY421" fmla="*/ 42097 h 333742"/>
                <a:gd name="connsiteX422" fmla="*/ 229870 w 2652368"/>
                <a:gd name="connsiteY422" fmla="*/ 39344 h 333742"/>
                <a:gd name="connsiteX423" fmla="*/ 296772 w 2652368"/>
                <a:gd name="connsiteY423" fmla="*/ 45303 h 333742"/>
                <a:gd name="connsiteX424" fmla="*/ 253186 w 2652368"/>
                <a:gd name="connsiteY424" fmla="*/ 85684 h 333742"/>
                <a:gd name="connsiteX425" fmla="*/ 151270 w 2652368"/>
                <a:gd name="connsiteY425" fmla="*/ 85043 h 333742"/>
                <a:gd name="connsiteX426" fmla="*/ 229870 w 2652368"/>
                <a:gd name="connsiteY426" fmla="*/ 39344 h 333742"/>
                <a:gd name="connsiteX427" fmla="*/ 1149914 w 2652368"/>
                <a:gd name="connsiteY427" fmla="*/ 5561 h 333742"/>
                <a:gd name="connsiteX428" fmla="*/ 1242856 w 2652368"/>
                <a:gd name="connsiteY428" fmla="*/ 5561 h 333742"/>
                <a:gd name="connsiteX429" fmla="*/ 1253753 w 2652368"/>
                <a:gd name="connsiteY429" fmla="*/ 17099 h 333742"/>
                <a:gd name="connsiteX430" fmla="*/ 1242856 w 2652368"/>
                <a:gd name="connsiteY430" fmla="*/ 31841 h 333742"/>
                <a:gd name="connsiteX431" fmla="*/ 1194783 w 2652368"/>
                <a:gd name="connsiteY431" fmla="*/ 32482 h 333742"/>
                <a:gd name="connsiteX432" fmla="*/ 1149914 w 2652368"/>
                <a:gd name="connsiteY432" fmla="*/ 31841 h 333742"/>
                <a:gd name="connsiteX433" fmla="*/ 1137095 w 2652368"/>
                <a:gd name="connsiteY433" fmla="*/ 19022 h 333742"/>
                <a:gd name="connsiteX434" fmla="*/ 1149914 w 2652368"/>
                <a:gd name="connsiteY434" fmla="*/ 5561 h 333742"/>
                <a:gd name="connsiteX435" fmla="*/ 2398300 w 2652368"/>
                <a:gd name="connsiteY435" fmla="*/ 5401 h 333742"/>
                <a:gd name="connsiteX436" fmla="*/ 2461356 w 2652368"/>
                <a:gd name="connsiteY436" fmla="*/ 26714 h 333742"/>
                <a:gd name="connsiteX437" fmla="*/ 2331878 w 2652368"/>
                <a:gd name="connsiteY437" fmla="*/ 6202 h 333742"/>
                <a:gd name="connsiteX438" fmla="*/ 2398300 w 2652368"/>
                <a:gd name="connsiteY438" fmla="*/ 5401 h 333742"/>
                <a:gd name="connsiteX439" fmla="*/ 2240910 w 2652368"/>
                <a:gd name="connsiteY439" fmla="*/ 4950 h 333742"/>
                <a:gd name="connsiteX440" fmla="*/ 2324828 w 2652368"/>
                <a:gd name="connsiteY440" fmla="*/ 35687 h 333742"/>
                <a:gd name="connsiteX441" fmla="*/ 2193427 w 2652368"/>
                <a:gd name="connsiteY441" fmla="*/ 12612 h 333742"/>
                <a:gd name="connsiteX442" fmla="*/ 2240910 w 2652368"/>
                <a:gd name="connsiteY442" fmla="*/ 4950 h 333742"/>
                <a:gd name="connsiteX443" fmla="*/ 1557576 w 2652368"/>
                <a:gd name="connsiteY443" fmla="*/ 4921 h 333742"/>
                <a:gd name="connsiteX444" fmla="*/ 1637699 w 2652368"/>
                <a:gd name="connsiteY444" fmla="*/ 5562 h 333742"/>
                <a:gd name="connsiteX445" fmla="*/ 1661415 w 2652368"/>
                <a:gd name="connsiteY445" fmla="*/ 22868 h 333742"/>
                <a:gd name="connsiteX446" fmla="*/ 1655646 w 2652368"/>
                <a:gd name="connsiteY446" fmla="*/ 33124 h 333742"/>
                <a:gd name="connsiteX447" fmla="*/ 1557576 w 2652368"/>
                <a:gd name="connsiteY447" fmla="*/ 32483 h 333742"/>
                <a:gd name="connsiteX448" fmla="*/ 1538988 w 2652368"/>
                <a:gd name="connsiteY448" fmla="*/ 16459 h 333742"/>
                <a:gd name="connsiteX449" fmla="*/ 1557576 w 2652368"/>
                <a:gd name="connsiteY449" fmla="*/ 4921 h 333742"/>
                <a:gd name="connsiteX450" fmla="*/ 1421689 w 2652368"/>
                <a:gd name="connsiteY450" fmla="*/ 4921 h 333742"/>
                <a:gd name="connsiteX451" fmla="*/ 1505016 w 2652368"/>
                <a:gd name="connsiteY451" fmla="*/ 5562 h 333742"/>
                <a:gd name="connsiteX452" fmla="*/ 1526168 w 2652368"/>
                <a:gd name="connsiteY452" fmla="*/ 24150 h 333742"/>
                <a:gd name="connsiteX453" fmla="*/ 1520400 w 2652368"/>
                <a:gd name="connsiteY453" fmla="*/ 33124 h 333742"/>
                <a:gd name="connsiteX454" fmla="*/ 1421689 w 2652368"/>
                <a:gd name="connsiteY454" fmla="*/ 32483 h 333742"/>
                <a:gd name="connsiteX455" fmla="*/ 1405024 w 2652368"/>
                <a:gd name="connsiteY455" fmla="*/ 18381 h 333742"/>
                <a:gd name="connsiteX456" fmla="*/ 1421689 w 2652368"/>
                <a:gd name="connsiteY456" fmla="*/ 4921 h 333742"/>
                <a:gd name="connsiteX457" fmla="*/ 2020523 w 2652368"/>
                <a:gd name="connsiteY457" fmla="*/ 4920 h 333742"/>
                <a:gd name="connsiteX458" fmla="*/ 2058181 w 2652368"/>
                <a:gd name="connsiteY458" fmla="*/ 29277 h 333742"/>
                <a:gd name="connsiteX459" fmla="*/ 1937677 w 2652368"/>
                <a:gd name="connsiteY459" fmla="*/ 9407 h 333742"/>
                <a:gd name="connsiteX460" fmla="*/ 2020523 w 2652368"/>
                <a:gd name="connsiteY460" fmla="*/ 4920 h 333742"/>
                <a:gd name="connsiteX461" fmla="*/ 2107156 w 2652368"/>
                <a:gd name="connsiteY461" fmla="*/ 4429 h 333742"/>
                <a:gd name="connsiteX462" fmla="*/ 2192787 w 2652368"/>
                <a:gd name="connsiteY462" fmla="*/ 36970 h 333742"/>
                <a:gd name="connsiteX463" fmla="*/ 2061386 w 2652368"/>
                <a:gd name="connsiteY463" fmla="*/ 13253 h 333742"/>
                <a:gd name="connsiteX464" fmla="*/ 2107156 w 2652368"/>
                <a:gd name="connsiteY464" fmla="*/ 4429 h 333742"/>
                <a:gd name="connsiteX465" fmla="*/ 888716 w 2652368"/>
                <a:gd name="connsiteY465" fmla="*/ 4359 h 333742"/>
                <a:gd name="connsiteX466" fmla="*/ 993516 w 2652368"/>
                <a:gd name="connsiteY466" fmla="*/ 5562 h 333742"/>
                <a:gd name="connsiteX467" fmla="*/ 968518 w 2652368"/>
                <a:gd name="connsiteY467" fmla="*/ 31201 h 333742"/>
                <a:gd name="connsiteX468" fmla="*/ 866602 w 2652368"/>
                <a:gd name="connsiteY468" fmla="*/ 32483 h 333742"/>
                <a:gd name="connsiteX469" fmla="*/ 888716 w 2652368"/>
                <a:gd name="connsiteY469" fmla="*/ 4359 h 333742"/>
                <a:gd name="connsiteX470" fmla="*/ 1331312 w 2652368"/>
                <a:gd name="connsiteY470" fmla="*/ 4279 h 333742"/>
                <a:gd name="connsiteX471" fmla="*/ 1372334 w 2652368"/>
                <a:gd name="connsiteY471" fmla="*/ 4920 h 333742"/>
                <a:gd name="connsiteX472" fmla="*/ 1389641 w 2652368"/>
                <a:gd name="connsiteY472" fmla="*/ 18381 h 333742"/>
                <a:gd name="connsiteX473" fmla="*/ 1373616 w 2652368"/>
                <a:gd name="connsiteY473" fmla="*/ 32483 h 333742"/>
                <a:gd name="connsiteX474" fmla="*/ 1287725 w 2652368"/>
                <a:gd name="connsiteY474" fmla="*/ 32483 h 333742"/>
                <a:gd name="connsiteX475" fmla="*/ 1270419 w 2652368"/>
                <a:gd name="connsiteY475" fmla="*/ 19022 h 333742"/>
                <a:gd name="connsiteX476" fmla="*/ 1289648 w 2652368"/>
                <a:gd name="connsiteY476" fmla="*/ 4920 h 333742"/>
                <a:gd name="connsiteX477" fmla="*/ 1331312 w 2652368"/>
                <a:gd name="connsiteY477" fmla="*/ 4279 h 333742"/>
                <a:gd name="connsiteX478" fmla="*/ 1759405 w 2652368"/>
                <a:gd name="connsiteY478" fmla="*/ 3799 h 333742"/>
                <a:gd name="connsiteX479" fmla="*/ 1790252 w 2652368"/>
                <a:gd name="connsiteY479" fmla="*/ 27996 h 333742"/>
                <a:gd name="connsiteX480" fmla="*/ 1674235 w 2652368"/>
                <a:gd name="connsiteY480" fmla="*/ 7485 h 333742"/>
                <a:gd name="connsiteX481" fmla="*/ 1759405 w 2652368"/>
                <a:gd name="connsiteY481" fmla="*/ 3799 h 333742"/>
                <a:gd name="connsiteX482" fmla="*/ 1117224 w 2652368"/>
                <a:gd name="connsiteY482" fmla="*/ 3638 h 333742"/>
                <a:gd name="connsiteX483" fmla="*/ 1124916 w 2652368"/>
                <a:gd name="connsiteY483" fmla="*/ 13253 h 333742"/>
                <a:gd name="connsiteX484" fmla="*/ 1105045 w 2652368"/>
                <a:gd name="connsiteY484" fmla="*/ 31201 h 333742"/>
                <a:gd name="connsiteX485" fmla="*/ 1003771 w 2652368"/>
                <a:gd name="connsiteY485" fmla="*/ 31842 h 333742"/>
                <a:gd name="connsiteX486" fmla="*/ 998643 w 2652368"/>
                <a:gd name="connsiteY486" fmla="*/ 20945 h 333742"/>
                <a:gd name="connsiteX487" fmla="*/ 1021718 w 2652368"/>
                <a:gd name="connsiteY487" fmla="*/ 4280 h 333742"/>
                <a:gd name="connsiteX488" fmla="*/ 1117224 w 2652368"/>
                <a:gd name="connsiteY488" fmla="*/ 3638 h 333742"/>
                <a:gd name="connsiteX489" fmla="*/ 1848320 w 2652368"/>
                <a:gd name="connsiteY489" fmla="*/ 2697 h 333742"/>
                <a:gd name="connsiteX490" fmla="*/ 1924216 w 2652368"/>
                <a:gd name="connsiteY490" fmla="*/ 29919 h 333742"/>
                <a:gd name="connsiteX491" fmla="*/ 1806917 w 2652368"/>
                <a:gd name="connsiteY491" fmla="*/ 10049 h 333742"/>
                <a:gd name="connsiteX492" fmla="*/ 1848320 w 2652368"/>
                <a:gd name="connsiteY492" fmla="*/ 2697 h 333742"/>
                <a:gd name="connsiteX493" fmla="*/ 360550 w 2652368"/>
                <a:gd name="connsiteY493" fmla="*/ 1876 h 333742"/>
                <a:gd name="connsiteX494" fmla="*/ 446120 w 2652368"/>
                <a:gd name="connsiteY494" fmla="*/ 6203 h 333742"/>
                <a:gd name="connsiteX495" fmla="*/ 323052 w 2652368"/>
                <a:gd name="connsiteY495" fmla="*/ 27355 h 333742"/>
                <a:gd name="connsiteX496" fmla="*/ 360550 w 2652368"/>
                <a:gd name="connsiteY496" fmla="*/ 1876 h 333742"/>
                <a:gd name="connsiteX497" fmla="*/ 716613 w 2652368"/>
                <a:gd name="connsiteY497" fmla="*/ 1716 h 333742"/>
                <a:gd name="connsiteX498" fmla="*/ 595468 w 2652368"/>
                <a:gd name="connsiteY498" fmla="*/ 23509 h 333742"/>
                <a:gd name="connsiteX499" fmla="*/ 716613 w 2652368"/>
                <a:gd name="connsiteY499" fmla="*/ 1716 h 333742"/>
                <a:gd name="connsiteX500" fmla="*/ 800382 w 2652368"/>
                <a:gd name="connsiteY500" fmla="*/ 1645 h 333742"/>
                <a:gd name="connsiteX501" fmla="*/ 859552 w 2652368"/>
                <a:gd name="connsiteY501" fmla="*/ 6843 h 333742"/>
                <a:gd name="connsiteX502" fmla="*/ 833913 w 2652368"/>
                <a:gd name="connsiteY502" fmla="*/ 30559 h 333742"/>
                <a:gd name="connsiteX503" fmla="*/ 730074 w 2652368"/>
                <a:gd name="connsiteY503" fmla="*/ 31841 h 333742"/>
                <a:gd name="connsiteX504" fmla="*/ 800382 w 2652368"/>
                <a:gd name="connsiteY504" fmla="*/ 1645 h 333742"/>
                <a:gd name="connsiteX505" fmla="*/ 529888 w 2652368"/>
                <a:gd name="connsiteY505" fmla="*/ 603 h 333742"/>
                <a:gd name="connsiteX506" fmla="*/ 581367 w 2652368"/>
                <a:gd name="connsiteY506" fmla="*/ 6202 h 333742"/>
                <a:gd name="connsiteX507" fmla="*/ 459581 w 2652368"/>
                <a:gd name="connsiteY507" fmla="*/ 28637 h 333742"/>
                <a:gd name="connsiteX508" fmla="*/ 529888 w 2652368"/>
                <a:gd name="connsiteY508" fmla="*/ 603 h 333742"/>
                <a:gd name="connsiteX509" fmla="*/ 310875 w 2652368"/>
                <a:gd name="connsiteY509" fmla="*/ 434 h 333742"/>
                <a:gd name="connsiteX510" fmla="*/ 179474 w 2652368"/>
                <a:gd name="connsiteY510" fmla="*/ 24151 h 333742"/>
                <a:gd name="connsiteX511" fmla="*/ 310875 w 2652368"/>
                <a:gd name="connsiteY511" fmla="*/ 434 h 33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652368" h="333742">
                  <a:moveTo>
                    <a:pt x="2048566" y="278539"/>
                  </a:moveTo>
                  <a:cubicBezTo>
                    <a:pt x="2074846" y="278458"/>
                    <a:pt x="2101126" y="278939"/>
                    <a:pt x="2127406" y="281182"/>
                  </a:cubicBezTo>
                  <a:cubicBezTo>
                    <a:pt x="2140226" y="282464"/>
                    <a:pt x="2150481" y="307463"/>
                    <a:pt x="2162660" y="321564"/>
                  </a:cubicBezTo>
                  <a:cubicBezTo>
                    <a:pt x="2160096" y="324128"/>
                    <a:pt x="2158173" y="327333"/>
                    <a:pt x="2156250" y="331178"/>
                  </a:cubicBezTo>
                  <a:cubicBezTo>
                    <a:pt x="2102408" y="331178"/>
                    <a:pt x="2049207" y="333742"/>
                    <a:pt x="1996006" y="329256"/>
                  </a:cubicBezTo>
                  <a:cubicBezTo>
                    <a:pt x="1983827" y="327974"/>
                    <a:pt x="1974213" y="301694"/>
                    <a:pt x="1963316" y="286951"/>
                  </a:cubicBezTo>
                  <a:cubicBezTo>
                    <a:pt x="1965239" y="284388"/>
                    <a:pt x="1967803" y="281824"/>
                    <a:pt x="1969726" y="279260"/>
                  </a:cubicBezTo>
                  <a:cubicBezTo>
                    <a:pt x="1996006" y="279260"/>
                    <a:pt x="2022286" y="278619"/>
                    <a:pt x="2048566" y="278539"/>
                  </a:cubicBezTo>
                  <a:close/>
                  <a:moveTo>
                    <a:pt x="517269" y="277977"/>
                  </a:moveTo>
                  <a:cubicBezTo>
                    <a:pt x="552523" y="277977"/>
                    <a:pt x="587136" y="277977"/>
                    <a:pt x="622390" y="277977"/>
                  </a:cubicBezTo>
                  <a:cubicBezTo>
                    <a:pt x="615980" y="331178"/>
                    <a:pt x="614057" y="333101"/>
                    <a:pt x="565984" y="333101"/>
                  </a:cubicBezTo>
                  <a:cubicBezTo>
                    <a:pt x="532012" y="333101"/>
                    <a:pt x="498039" y="333101"/>
                    <a:pt x="461504" y="333101"/>
                  </a:cubicBezTo>
                  <a:cubicBezTo>
                    <a:pt x="469837" y="279900"/>
                    <a:pt x="472400" y="277977"/>
                    <a:pt x="517269" y="277977"/>
                  </a:cubicBezTo>
                  <a:close/>
                  <a:moveTo>
                    <a:pt x="353819" y="277977"/>
                  </a:moveTo>
                  <a:cubicBezTo>
                    <a:pt x="388433" y="277336"/>
                    <a:pt x="421764" y="277977"/>
                    <a:pt x="458299" y="277977"/>
                  </a:cubicBezTo>
                  <a:cubicBezTo>
                    <a:pt x="443556" y="333742"/>
                    <a:pt x="443556" y="333742"/>
                    <a:pt x="393560" y="333742"/>
                  </a:cubicBezTo>
                  <a:cubicBezTo>
                    <a:pt x="360229" y="333742"/>
                    <a:pt x="326258" y="333742"/>
                    <a:pt x="291645" y="333742"/>
                  </a:cubicBezTo>
                  <a:cubicBezTo>
                    <a:pt x="303183" y="281182"/>
                    <a:pt x="306388" y="278618"/>
                    <a:pt x="353819" y="277977"/>
                  </a:cubicBezTo>
                  <a:close/>
                  <a:moveTo>
                    <a:pt x="1709408" y="277898"/>
                  </a:moveTo>
                  <a:cubicBezTo>
                    <a:pt x="1732884" y="277817"/>
                    <a:pt x="1754998" y="278298"/>
                    <a:pt x="1776791" y="280541"/>
                  </a:cubicBezTo>
                  <a:cubicBezTo>
                    <a:pt x="1787046" y="281823"/>
                    <a:pt x="1794738" y="306822"/>
                    <a:pt x="1803712" y="320282"/>
                  </a:cubicBezTo>
                  <a:cubicBezTo>
                    <a:pt x="1801148" y="324128"/>
                    <a:pt x="1798584" y="327973"/>
                    <a:pt x="1796661" y="331819"/>
                  </a:cubicBezTo>
                  <a:cubicBezTo>
                    <a:pt x="1752434" y="331819"/>
                    <a:pt x="1708206" y="334383"/>
                    <a:pt x="1663979" y="329897"/>
                  </a:cubicBezTo>
                  <a:cubicBezTo>
                    <a:pt x="1653723" y="328615"/>
                    <a:pt x="1646672" y="302334"/>
                    <a:pt x="1633853" y="278619"/>
                  </a:cubicBezTo>
                  <a:cubicBezTo>
                    <a:pt x="1661095" y="278619"/>
                    <a:pt x="1685933" y="277978"/>
                    <a:pt x="1709408" y="277898"/>
                  </a:cubicBezTo>
                  <a:close/>
                  <a:moveTo>
                    <a:pt x="2225797" y="277657"/>
                  </a:moveTo>
                  <a:cubicBezTo>
                    <a:pt x="2247751" y="277497"/>
                    <a:pt x="2269704" y="277977"/>
                    <a:pt x="2291497" y="280541"/>
                  </a:cubicBezTo>
                  <a:cubicBezTo>
                    <a:pt x="2304317" y="281823"/>
                    <a:pt x="2314572" y="306821"/>
                    <a:pt x="2325469" y="320923"/>
                  </a:cubicBezTo>
                  <a:cubicBezTo>
                    <a:pt x="2323546" y="324127"/>
                    <a:pt x="2321623" y="327333"/>
                    <a:pt x="2319700" y="330537"/>
                  </a:cubicBezTo>
                  <a:cubicBezTo>
                    <a:pt x="2277395" y="330537"/>
                    <a:pt x="2234450" y="334383"/>
                    <a:pt x="2193427" y="328615"/>
                  </a:cubicBezTo>
                  <a:cubicBezTo>
                    <a:pt x="2178685" y="326691"/>
                    <a:pt x="2167148" y="302334"/>
                    <a:pt x="2153687" y="288874"/>
                  </a:cubicBezTo>
                  <a:cubicBezTo>
                    <a:pt x="2155609" y="285669"/>
                    <a:pt x="2158174" y="282464"/>
                    <a:pt x="2160097" y="278618"/>
                  </a:cubicBezTo>
                  <a:cubicBezTo>
                    <a:pt x="2181890" y="278618"/>
                    <a:pt x="2203843" y="277817"/>
                    <a:pt x="2225797" y="277657"/>
                  </a:cubicBezTo>
                  <a:close/>
                  <a:moveTo>
                    <a:pt x="2545325" y="277416"/>
                  </a:moveTo>
                  <a:cubicBezTo>
                    <a:pt x="2567439" y="277176"/>
                    <a:pt x="2588271" y="277657"/>
                    <a:pt x="2608782" y="280541"/>
                  </a:cubicBezTo>
                  <a:cubicBezTo>
                    <a:pt x="2624806" y="282464"/>
                    <a:pt x="2637626" y="306180"/>
                    <a:pt x="2652368" y="320282"/>
                  </a:cubicBezTo>
                  <a:cubicBezTo>
                    <a:pt x="2651086" y="322846"/>
                    <a:pt x="2649804" y="326050"/>
                    <a:pt x="2647881" y="328614"/>
                  </a:cubicBezTo>
                  <a:cubicBezTo>
                    <a:pt x="2602372" y="328614"/>
                    <a:pt x="2556221" y="331819"/>
                    <a:pt x="2511353" y="326691"/>
                  </a:cubicBezTo>
                  <a:cubicBezTo>
                    <a:pt x="2499815" y="324768"/>
                    <a:pt x="2490201" y="299129"/>
                    <a:pt x="2474176" y="278618"/>
                  </a:cubicBezTo>
                  <a:cubicBezTo>
                    <a:pt x="2499815" y="278618"/>
                    <a:pt x="2523211" y="277656"/>
                    <a:pt x="2545325" y="277416"/>
                  </a:cubicBezTo>
                  <a:close/>
                  <a:moveTo>
                    <a:pt x="686487" y="277336"/>
                  </a:moveTo>
                  <a:cubicBezTo>
                    <a:pt x="720459" y="277336"/>
                    <a:pt x="753790" y="277336"/>
                    <a:pt x="787762" y="277336"/>
                  </a:cubicBezTo>
                  <a:cubicBezTo>
                    <a:pt x="785839" y="331178"/>
                    <a:pt x="783275" y="333101"/>
                    <a:pt x="735202" y="333101"/>
                  </a:cubicBezTo>
                  <a:cubicBezTo>
                    <a:pt x="699948" y="333101"/>
                    <a:pt x="665335" y="333101"/>
                    <a:pt x="627517" y="333101"/>
                  </a:cubicBezTo>
                  <a:cubicBezTo>
                    <a:pt x="640978" y="277978"/>
                    <a:pt x="640978" y="277978"/>
                    <a:pt x="686487" y="277336"/>
                  </a:cubicBezTo>
                  <a:close/>
                  <a:moveTo>
                    <a:pt x="69226" y="277336"/>
                  </a:moveTo>
                  <a:cubicBezTo>
                    <a:pt x="142938" y="277336"/>
                    <a:pt x="216009" y="277336"/>
                    <a:pt x="290363" y="277336"/>
                  </a:cubicBezTo>
                  <a:cubicBezTo>
                    <a:pt x="279466" y="328614"/>
                    <a:pt x="274979" y="333101"/>
                    <a:pt x="230111" y="333101"/>
                  </a:cubicBezTo>
                  <a:cubicBezTo>
                    <a:pt x="164090" y="333101"/>
                    <a:pt x="97429" y="333101"/>
                    <a:pt x="31408" y="333101"/>
                  </a:cubicBezTo>
                  <a:cubicBezTo>
                    <a:pt x="21153" y="333101"/>
                    <a:pt x="10896" y="332460"/>
                    <a:pt x="0" y="331819"/>
                  </a:cubicBezTo>
                  <a:cubicBezTo>
                    <a:pt x="16665" y="281182"/>
                    <a:pt x="21153" y="277336"/>
                    <a:pt x="69226" y="277336"/>
                  </a:cubicBezTo>
                  <a:close/>
                  <a:moveTo>
                    <a:pt x="1870534" y="277016"/>
                  </a:moveTo>
                  <a:cubicBezTo>
                    <a:pt x="1893128" y="276855"/>
                    <a:pt x="1914280" y="277336"/>
                    <a:pt x="1935112" y="279900"/>
                  </a:cubicBezTo>
                  <a:cubicBezTo>
                    <a:pt x="1947932" y="281823"/>
                    <a:pt x="1957546" y="306821"/>
                    <a:pt x="1969084" y="320922"/>
                  </a:cubicBezTo>
                  <a:cubicBezTo>
                    <a:pt x="1967161" y="324128"/>
                    <a:pt x="1965238" y="327332"/>
                    <a:pt x="1963315" y="329896"/>
                  </a:cubicBezTo>
                  <a:cubicBezTo>
                    <a:pt x="1917806" y="329896"/>
                    <a:pt x="1872297" y="332460"/>
                    <a:pt x="1827428" y="327974"/>
                  </a:cubicBezTo>
                  <a:cubicBezTo>
                    <a:pt x="1817172" y="326692"/>
                    <a:pt x="1810121" y="299771"/>
                    <a:pt x="1797302" y="277977"/>
                  </a:cubicBezTo>
                  <a:cubicBezTo>
                    <a:pt x="1823903" y="277977"/>
                    <a:pt x="1847939" y="277176"/>
                    <a:pt x="1870534" y="277016"/>
                  </a:cubicBezTo>
                  <a:close/>
                  <a:moveTo>
                    <a:pt x="2384278" y="276775"/>
                  </a:moveTo>
                  <a:cubicBezTo>
                    <a:pt x="2404468" y="276535"/>
                    <a:pt x="2424499" y="277016"/>
                    <a:pt x="2444048" y="279900"/>
                  </a:cubicBezTo>
                  <a:cubicBezTo>
                    <a:pt x="2460714" y="282463"/>
                    <a:pt x="2474816" y="305539"/>
                    <a:pt x="2490200" y="318999"/>
                  </a:cubicBezTo>
                  <a:cubicBezTo>
                    <a:pt x="2488276" y="322205"/>
                    <a:pt x="2486354" y="325409"/>
                    <a:pt x="2484430" y="329255"/>
                  </a:cubicBezTo>
                  <a:cubicBezTo>
                    <a:pt x="2439562" y="329255"/>
                    <a:pt x="2394693" y="332460"/>
                    <a:pt x="2349825" y="327332"/>
                  </a:cubicBezTo>
                  <a:cubicBezTo>
                    <a:pt x="2337647" y="326050"/>
                    <a:pt x="2327391" y="301052"/>
                    <a:pt x="2316494" y="286310"/>
                  </a:cubicBezTo>
                  <a:cubicBezTo>
                    <a:pt x="2319699" y="283105"/>
                    <a:pt x="2321622" y="280541"/>
                    <a:pt x="2323545" y="277977"/>
                  </a:cubicBezTo>
                  <a:cubicBezTo>
                    <a:pt x="2343736" y="277977"/>
                    <a:pt x="2364087" y="277015"/>
                    <a:pt x="2384278" y="276775"/>
                  </a:cubicBezTo>
                  <a:close/>
                  <a:moveTo>
                    <a:pt x="848655" y="276695"/>
                  </a:moveTo>
                  <a:cubicBezTo>
                    <a:pt x="1095432" y="276695"/>
                    <a:pt x="1342208" y="276695"/>
                    <a:pt x="1588985" y="277337"/>
                  </a:cubicBezTo>
                  <a:cubicBezTo>
                    <a:pt x="1630649" y="277337"/>
                    <a:pt x="1633213" y="280541"/>
                    <a:pt x="1630007" y="329897"/>
                  </a:cubicBezTo>
                  <a:cubicBezTo>
                    <a:pt x="1353105" y="329897"/>
                    <a:pt x="1076843" y="329897"/>
                    <a:pt x="799941" y="329897"/>
                  </a:cubicBezTo>
                  <a:cubicBezTo>
                    <a:pt x="801223" y="279900"/>
                    <a:pt x="803146" y="276695"/>
                    <a:pt x="848655" y="276695"/>
                  </a:cubicBezTo>
                  <a:close/>
                  <a:moveTo>
                    <a:pt x="1376820" y="216444"/>
                  </a:moveTo>
                  <a:cubicBezTo>
                    <a:pt x="1430662" y="216444"/>
                    <a:pt x="1476172" y="216444"/>
                    <a:pt x="1522963" y="216444"/>
                  </a:cubicBezTo>
                  <a:cubicBezTo>
                    <a:pt x="1525527" y="230546"/>
                    <a:pt x="1527450" y="244006"/>
                    <a:pt x="1530655" y="263235"/>
                  </a:cubicBezTo>
                  <a:cubicBezTo>
                    <a:pt x="1483864" y="263235"/>
                    <a:pt x="1439636" y="265158"/>
                    <a:pt x="1396049" y="261312"/>
                  </a:cubicBezTo>
                  <a:cubicBezTo>
                    <a:pt x="1389639" y="260671"/>
                    <a:pt x="1384512" y="235673"/>
                    <a:pt x="1376820" y="216444"/>
                  </a:cubicBezTo>
                  <a:close/>
                  <a:moveTo>
                    <a:pt x="1768377" y="215322"/>
                  </a:moveTo>
                  <a:cubicBezTo>
                    <a:pt x="1790732" y="215322"/>
                    <a:pt x="1813006" y="215803"/>
                    <a:pt x="1835119" y="217726"/>
                  </a:cubicBezTo>
                  <a:cubicBezTo>
                    <a:pt x="1842170" y="218367"/>
                    <a:pt x="1847298" y="243365"/>
                    <a:pt x="1856913" y="263876"/>
                  </a:cubicBezTo>
                  <a:cubicBezTo>
                    <a:pt x="1807557" y="263876"/>
                    <a:pt x="1767817" y="266440"/>
                    <a:pt x="1728717" y="261953"/>
                  </a:cubicBezTo>
                  <a:cubicBezTo>
                    <a:pt x="1716538" y="260671"/>
                    <a:pt x="1706283" y="239519"/>
                    <a:pt x="1694745" y="227982"/>
                  </a:cubicBezTo>
                  <a:cubicBezTo>
                    <a:pt x="1696668" y="224136"/>
                    <a:pt x="1699232" y="219649"/>
                    <a:pt x="1701155" y="215803"/>
                  </a:cubicBezTo>
                  <a:cubicBezTo>
                    <a:pt x="1723589" y="215803"/>
                    <a:pt x="1746023" y="215322"/>
                    <a:pt x="1768377" y="215322"/>
                  </a:cubicBezTo>
                  <a:close/>
                  <a:moveTo>
                    <a:pt x="2508708" y="214841"/>
                  </a:moveTo>
                  <a:cubicBezTo>
                    <a:pt x="2529620" y="214681"/>
                    <a:pt x="2550452" y="215162"/>
                    <a:pt x="2570963" y="217726"/>
                  </a:cubicBezTo>
                  <a:cubicBezTo>
                    <a:pt x="2585064" y="219648"/>
                    <a:pt x="2596602" y="241441"/>
                    <a:pt x="2610063" y="254261"/>
                  </a:cubicBezTo>
                  <a:cubicBezTo>
                    <a:pt x="2607498" y="256825"/>
                    <a:pt x="2605575" y="260670"/>
                    <a:pt x="2604293" y="263875"/>
                  </a:cubicBezTo>
                  <a:cubicBezTo>
                    <a:pt x="2563271" y="263875"/>
                    <a:pt x="2521608" y="267080"/>
                    <a:pt x="2481867" y="261952"/>
                  </a:cubicBezTo>
                  <a:cubicBezTo>
                    <a:pt x="2467124" y="260029"/>
                    <a:pt x="2454946" y="237595"/>
                    <a:pt x="2441485" y="224776"/>
                  </a:cubicBezTo>
                  <a:cubicBezTo>
                    <a:pt x="2442767" y="221571"/>
                    <a:pt x="2444690" y="218366"/>
                    <a:pt x="2445972" y="215802"/>
                  </a:cubicBezTo>
                  <a:cubicBezTo>
                    <a:pt x="2466804" y="215802"/>
                    <a:pt x="2487796" y="215001"/>
                    <a:pt x="2508708" y="214841"/>
                  </a:cubicBezTo>
                  <a:close/>
                  <a:moveTo>
                    <a:pt x="1545398" y="214521"/>
                  </a:moveTo>
                  <a:cubicBezTo>
                    <a:pt x="1585779" y="214521"/>
                    <a:pt x="1626161" y="213239"/>
                    <a:pt x="1666542" y="215161"/>
                  </a:cubicBezTo>
                  <a:cubicBezTo>
                    <a:pt x="1696027" y="216444"/>
                    <a:pt x="1685772" y="242083"/>
                    <a:pt x="1690900" y="263875"/>
                  </a:cubicBezTo>
                  <a:cubicBezTo>
                    <a:pt x="1646031" y="263875"/>
                    <a:pt x="1603727" y="266439"/>
                    <a:pt x="1562063" y="261953"/>
                  </a:cubicBezTo>
                  <a:cubicBezTo>
                    <a:pt x="1552449" y="260671"/>
                    <a:pt x="1544756" y="236955"/>
                    <a:pt x="1536424" y="223494"/>
                  </a:cubicBezTo>
                  <a:cubicBezTo>
                    <a:pt x="1539629" y="220290"/>
                    <a:pt x="1542834" y="217726"/>
                    <a:pt x="1545398" y="214521"/>
                  </a:cubicBezTo>
                  <a:close/>
                  <a:moveTo>
                    <a:pt x="2351028" y="214200"/>
                  </a:moveTo>
                  <a:cubicBezTo>
                    <a:pt x="2371459" y="214040"/>
                    <a:pt x="2391810" y="214521"/>
                    <a:pt x="2412001" y="217085"/>
                  </a:cubicBezTo>
                  <a:cubicBezTo>
                    <a:pt x="2426103" y="219007"/>
                    <a:pt x="2437000" y="241441"/>
                    <a:pt x="2449178" y="254260"/>
                  </a:cubicBezTo>
                  <a:cubicBezTo>
                    <a:pt x="2447255" y="256824"/>
                    <a:pt x="2445332" y="260029"/>
                    <a:pt x="2443409" y="263875"/>
                  </a:cubicBezTo>
                  <a:cubicBezTo>
                    <a:pt x="2403027" y="263875"/>
                    <a:pt x="2362646" y="267080"/>
                    <a:pt x="2322905" y="261953"/>
                  </a:cubicBezTo>
                  <a:cubicBezTo>
                    <a:pt x="2308803" y="260029"/>
                    <a:pt x="2296624" y="238236"/>
                    <a:pt x="2283805" y="226058"/>
                  </a:cubicBezTo>
                  <a:cubicBezTo>
                    <a:pt x="2285728" y="222212"/>
                    <a:pt x="2287651" y="219007"/>
                    <a:pt x="2289574" y="215161"/>
                  </a:cubicBezTo>
                  <a:cubicBezTo>
                    <a:pt x="2310085" y="215161"/>
                    <a:pt x="2330597" y="214360"/>
                    <a:pt x="2351028" y="214200"/>
                  </a:cubicBezTo>
                  <a:close/>
                  <a:moveTo>
                    <a:pt x="2136460" y="214040"/>
                  </a:moveTo>
                  <a:cubicBezTo>
                    <a:pt x="2174999" y="214040"/>
                    <a:pt x="2213297" y="214521"/>
                    <a:pt x="2251756" y="216444"/>
                  </a:cubicBezTo>
                  <a:cubicBezTo>
                    <a:pt x="2265216" y="217085"/>
                    <a:pt x="2278036" y="240160"/>
                    <a:pt x="2290855" y="252979"/>
                  </a:cubicBezTo>
                  <a:cubicBezTo>
                    <a:pt x="2288933" y="256825"/>
                    <a:pt x="2287010" y="260671"/>
                    <a:pt x="2285087" y="263876"/>
                  </a:cubicBezTo>
                  <a:cubicBezTo>
                    <a:pt x="2258166" y="263876"/>
                    <a:pt x="2231245" y="263876"/>
                    <a:pt x="2203682" y="263876"/>
                  </a:cubicBezTo>
                  <a:cubicBezTo>
                    <a:pt x="2158814" y="263876"/>
                    <a:pt x="2113945" y="263876"/>
                    <a:pt x="2069718" y="263876"/>
                  </a:cubicBezTo>
                  <a:cubicBezTo>
                    <a:pt x="2028696" y="263876"/>
                    <a:pt x="2027414" y="263235"/>
                    <a:pt x="2019722" y="214521"/>
                  </a:cubicBezTo>
                  <a:cubicBezTo>
                    <a:pt x="2059142" y="214521"/>
                    <a:pt x="2097921" y="214040"/>
                    <a:pt x="2136460" y="214040"/>
                  </a:cubicBezTo>
                  <a:close/>
                  <a:moveTo>
                    <a:pt x="1288205" y="214040"/>
                  </a:moveTo>
                  <a:cubicBezTo>
                    <a:pt x="1310159" y="214040"/>
                    <a:pt x="1331631" y="214521"/>
                    <a:pt x="1353104" y="216444"/>
                  </a:cubicBezTo>
                  <a:cubicBezTo>
                    <a:pt x="1360796" y="217726"/>
                    <a:pt x="1365283" y="242723"/>
                    <a:pt x="1374898" y="263876"/>
                  </a:cubicBezTo>
                  <a:cubicBezTo>
                    <a:pt x="1321055" y="263876"/>
                    <a:pt x="1280033" y="265798"/>
                    <a:pt x="1238369" y="263235"/>
                  </a:cubicBezTo>
                  <a:cubicBezTo>
                    <a:pt x="1203115" y="261312"/>
                    <a:pt x="1226831" y="235032"/>
                    <a:pt x="1220421" y="214521"/>
                  </a:cubicBezTo>
                  <a:cubicBezTo>
                    <a:pt x="1243817" y="214521"/>
                    <a:pt x="1266252" y="214040"/>
                    <a:pt x="1288205" y="214040"/>
                  </a:cubicBezTo>
                  <a:close/>
                  <a:moveTo>
                    <a:pt x="1100560" y="213880"/>
                  </a:moveTo>
                  <a:cubicBezTo>
                    <a:pt x="1133890" y="213880"/>
                    <a:pt x="1167862" y="213880"/>
                    <a:pt x="1200551" y="213880"/>
                  </a:cubicBezTo>
                  <a:cubicBezTo>
                    <a:pt x="1208884" y="262594"/>
                    <a:pt x="1208243" y="264517"/>
                    <a:pt x="1164657" y="264517"/>
                  </a:cubicBezTo>
                  <a:cubicBezTo>
                    <a:pt x="1130044" y="264517"/>
                    <a:pt x="1095431" y="264517"/>
                    <a:pt x="1060818" y="264517"/>
                  </a:cubicBezTo>
                  <a:cubicBezTo>
                    <a:pt x="1056973" y="215803"/>
                    <a:pt x="1058254" y="214522"/>
                    <a:pt x="1100560" y="213880"/>
                  </a:cubicBezTo>
                  <a:close/>
                  <a:moveTo>
                    <a:pt x="937110" y="213880"/>
                  </a:moveTo>
                  <a:cubicBezTo>
                    <a:pt x="971081" y="213880"/>
                    <a:pt x="1005053" y="213880"/>
                    <a:pt x="1040948" y="213880"/>
                  </a:cubicBezTo>
                  <a:cubicBezTo>
                    <a:pt x="1044794" y="263235"/>
                    <a:pt x="1044153" y="263876"/>
                    <a:pt x="1000567" y="263876"/>
                  </a:cubicBezTo>
                  <a:cubicBezTo>
                    <a:pt x="966595" y="263876"/>
                    <a:pt x="932623" y="263876"/>
                    <a:pt x="899292" y="263876"/>
                  </a:cubicBezTo>
                  <a:cubicBezTo>
                    <a:pt x="893523" y="218367"/>
                    <a:pt x="896728" y="213880"/>
                    <a:pt x="937110" y="213880"/>
                  </a:cubicBezTo>
                  <a:close/>
                  <a:moveTo>
                    <a:pt x="778146" y="213880"/>
                  </a:moveTo>
                  <a:cubicBezTo>
                    <a:pt x="812119" y="213880"/>
                    <a:pt x="845449" y="213880"/>
                    <a:pt x="878780" y="213880"/>
                  </a:cubicBezTo>
                  <a:cubicBezTo>
                    <a:pt x="884549" y="258748"/>
                    <a:pt x="880703" y="263876"/>
                    <a:pt x="840322" y="263876"/>
                  </a:cubicBezTo>
                  <a:cubicBezTo>
                    <a:pt x="804427" y="263876"/>
                    <a:pt x="769173" y="263876"/>
                    <a:pt x="733278" y="263876"/>
                  </a:cubicBezTo>
                  <a:cubicBezTo>
                    <a:pt x="736483" y="215803"/>
                    <a:pt x="737765" y="213880"/>
                    <a:pt x="778146" y="213880"/>
                  </a:cubicBezTo>
                  <a:close/>
                  <a:moveTo>
                    <a:pt x="616620" y="213880"/>
                  </a:moveTo>
                  <a:cubicBezTo>
                    <a:pt x="650592" y="213880"/>
                    <a:pt x="684564" y="213880"/>
                    <a:pt x="721099" y="213880"/>
                  </a:cubicBezTo>
                  <a:cubicBezTo>
                    <a:pt x="716613" y="263235"/>
                    <a:pt x="715972" y="263876"/>
                    <a:pt x="674308" y="263876"/>
                  </a:cubicBezTo>
                  <a:cubicBezTo>
                    <a:pt x="639695" y="263876"/>
                    <a:pt x="604442" y="263876"/>
                    <a:pt x="569188" y="263876"/>
                  </a:cubicBezTo>
                  <a:cubicBezTo>
                    <a:pt x="572393" y="217085"/>
                    <a:pt x="575598" y="213880"/>
                    <a:pt x="616620" y="213880"/>
                  </a:cubicBezTo>
                  <a:close/>
                  <a:moveTo>
                    <a:pt x="455094" y="213880"/>
                  </a:moveTo>
                  <a:cubicBezTo>
                    <a:pt x="489707" y="213880"/>
                    <a:pt x="524961" y="213880"/>
                    <a:pt x="560215" y="213880"/>
                  </a:cubicBezTo>
                  <a:cubicBezTo>
                    <a:pt x="552523" y="263235"/>
                    <a:pt x="551241" y="263876"/>
                    <a:pt x="508936" y="263876"/>
                  </a:cubicBezTo>
                  <a:cubicBezTo>
                    <a:pt x="473682" y="263876"/>
                    <a:pt x="439070" y="263876"/>
                    <a:pt x="403816" y="263876"/>
                  </a:cubicBezTo>
                  <a:cubicBezTo>
                    <a:pt x="410867" y="217726"/>
                    <a:pt x="414712" y="213880"/>
                    <a:pt x="455094" y="213880"/>
                  </a:cubicBezTo>
                  <a:close/>
                  <a:moveTo>
                    <a:pt x="1923254" y="213559"/>
                  </a:moveTo>
                  <a:cubicBezTo>
                    <a:pt x="1943926" y="213398"/>
                    <a:pt x="1964598" y="213879"/>
                    <a:pt x="1985109" y="216443"/>
                  </a:cubicBezTo>
                  <a:cubicBezTo>
                    <a:pt x="1997288" y="217725"/>
                    <a:pt x="2006902" y="241441"/>
                    <a:pt x="2017799" y="254261"/>
                  </a:cubicBezTo>
                  <a:cubicBezTo>
                    <a:pt x="2015235" y="257465"/>
                    <a:pt x="2012030" y="260671"/>
                    <a:pt x="2009466" y="263875"/>
                  </a:cubicBezTo>
                  <a:cubicBezTo>
                    <a:pt x="1969085" y="263875"/>
                    <a:pt x="1928062" y="267080"/>
                    <a:pt x="1888321" y="261953"/>
                  </a:cubicBezTo>
                  <a:cubicBezTo>
                    <a:pt x="1875502" y="260029"/>
                    <a:pt x="1865246" y="236954"/>
                    <a:pt x="1854349" y="223494"/>
                  </a:cubicBezTo>
                  <a:cubicBezTo>
                    <a:pt x="1856913" y="220289"/>
                    <a:pt x="1859477" y="217084"/>
                    <a:pt x="1861400" y="214520"/>
                  </a:cubicBezTo>
                  <a:cubicBezTo>
                    <a:pt x="1881911" y="214520"/>
                    <a:pt x="1902583" y="213719"/>
                    <a:pt x="1923254" y="213559"/>
                  </a:cubicBezTo>
                  <a:close/>
                  <a:moveTo>
                    <a:pt x="292926" y="212598"/>
                  </a:moveTo>
                  <a:cubicBezTo>
                    <a:pt x="327539" y="215803"/>
                    <a:pt x="362793" y="213239"/>
                    <a:pt x="398047" y="213239"/>
                  </a:cubicBezTo>
                  <a:cubicBezTo>
                    <a:pt x="387791" y="261953"/>
                    <a:pt x="385869" y="263235"/>
                    <a:pt x="342282" y="263876"/>
                  </a:cubicBezTo>
                  <a:cubicBezTo>
                    <a:pt x="308951" y="263876"/>
                    <a:pt x="274979" y="263876"/>
                    <a:pt x="236520" y="263876"/>
                  </a:cubicBezTo>
                  <a:cubicBezTo>
                    <a:pt x="244212" y="229263"/>
                    <a:pt x="257031" y="210034"/>
                    <a:pt x="292926" y="212598"/>
                  </a:cubicBezTo>
                  <a:close/>
                  <a:moveTo>
                    <a:pt x="109606" y="212597"/>
                  </a:moveTo>
                  <a:cubicBezTo>
                    <a:pt x="150629" y="215803"/>
                    <a:pt x="192292" y="213239"/>
                    <a:pt x="233956" y="213239"/>
                  </a:cubicBezTo>
                  <a:cubicBezTo>
                    <a:pt x="226264" y="257466"/>
                    <a:pt x="219854" y="263235"/>
                    <a:pt x="179473" y="263235"/>
                  </a:cubicBezTo>
                  <a:cubicBezTo>
                    <a:pt x="133964" y="263875"/>
                    <a:pt x="88455" y="263875"/>
                    <a:pt x="40381" y="263875"/>
                  </a:cubicBezTo>
                  <a:cubicBezTo>
                    <a:pt x="51277" y="223494"/>
                    <a:pt x="73070" y="210033"/>
                    <a:pt x="109606" y="212597"/>
                  </a:cubicBezTo>
                  <a:close/>
                  <a:moveTo>
                    <a:pt x="1309518" y="157473"/>
                  </a:moveTo>
                  <a:cubicBezTo>
                    <a:pt x="1354386" y="157473"/>
                    <a:pt x="1397973" y="157473"/>
                    <a:pt x="1444123" y="157473"/>
                  </a:cubicBezTo>
                  <a:cubicBezTo>
                    <a:pt x="1446046" y="169652"/>
                    <a:pt x="1447969" y="180549"/>
                    <a:pt x="1450533" y="196574"/>
                  </a:cubicBezTo>
                  <a:cubicBezTo>
                    <a:pt x="1403742" y="196574"/>
                    <a:pt x="1358232" y="196574"/>
                    <a:pt x="1309518" y="196574"/>
                  </a:cubicBezTo>
                  <a:cubicBezTo>
                    <a:pt x="1309518" y="183754"/>
                    <a:pt x="1309518" y="172857"/>
                    <a:pt x="1309518" y="157473"/>
                  </a:cubicBezTo>
                  <a:close/>
                  <a:moveTo>
                    <a:pt x="2473775" y="156753"/>
                  </a:moveTo>
                  <a:cubicBezTo>
                    <a:pt x="2494527" y="156672"/>
                    <a:pt x="2515199" y="157153"/>
                    <a:pt x="2535710" y="159396"/>
                  </a:cubicBezTo>
                  <a:cubicBezTo>
                    <a:pt x="2547889" y="160678"/>
                    <a:pt x="2557503" y="181831"/>
                    <a:pt x="2573528" y="199779"/>
                  </a:cubicBezTo>
                  <a:cubicBezTo>
                    <a:pt x="2522890" y="199779"/>
                    <a:pt x="2481868" y="202343"/>
                    <a:pt x="2441486" y="198497"/>
                  </a:cubicBezTo>
                  <a:cubicBezTo>
                    <a:pt x="2429307" y="197215"/>
                    <a:pt x="2419051" y="177344"/>
                    <a:pt x="2408155" y="165806"/>
                  </a:cubicBezTo>
                  <a:cubicBezTo>
                    <a:pt x="2409437" y="163242"/>
                    <a:pt x="2410719" y="160038"/>
                    <a:pt x="2411360" y="157474"/>
                  </a:cubicBezTo>
                  <a:cubicBezTo>
                    <a:pt x="2432192" y="157474"/>
                    <a:pt x="2453024" y="156833"/>
                    <a:pt x="2473775" y="156753"/>
                  </a:cubicBezTo>
                  <a:close/>
                  <a:moveTo>
                    <a:pt x="1679283" y="156352"/>
                  </a:moveTo>
                  <a:cubicBezTo>
                    <a:pt x="1700194" y="156352"/>
                    <a:pt x="1721026" y="156833"/>
                    <a:pt x="1741538" y="158756"/>
                  </a:cubicBezTo>
                  <a:cubicBezTo>
                    <a:pt x="1750511" y="158756"/>
                    <a:pt x="1756921" y="181190"/>
                    <a:pt x="1767818" y="200420"/>
                  </a:cubicBezTo>
                  <a:cubicBezTo>
                    <a:pt x="1718462" y="200420"/>
                    <a:pt x="1678081" y="202343"/>
                    <a:pt x="1637699" y="199138"/>
                  </a:cubicBezTo>
                  <a:cubicBezTo>
                    <a:pt x="1627443" y="198497"/>
                    <a:pt x="1619111" y="177986"/>
                    <a:pt x="1610137" y="167088"/>
                  </a:cubicBezTo>
                  <a:cubicBezTo>
                    <a:pt x="1612059" y="163884"/>
                    <a:pt x="1614623" y="160679"/>
                    <a:pt x="1616547" y="156833"/>
                  </a:cubicBezTo>
                  <a:cubicBezTo>
                    <a:pt x="1637379" y="156833"/>
                    <a:pt x="1658371" y="156352"/>
                    <a:pt x="1679283" y="156352"/>
                  </a:cubicBezTo>
                  <a:close/>
                  <a:moveTo>
                    <a:pt x="1831836" y="156112"/>
                  </a:moveTo>
                  <a:cubicBezTo>
                    <a:pt x="1852267" y="156031"/>
                    <a:pt x="1872618" y="156512"/>
                    <a:pt x="1892808" y="158755"/>
                  </a:cubicBezTo>
                  <a:cubicBezTo>
                    <a:pt x="1902423" y="160037"/>
                    <a:pt x="1910115" y="181830"/>
                    <a:pt x="1919089" y="194009"/>
                  </a:cubicBezTo>
                  <a:cubicBezTo>
                    <a:pt x="1915243" y="195932"/>
                    <a:pt x="1912679" y="198496"/>
                    <a:pt x="1909474" y="201059"/>
                  </a:cubicBezTo>
                  <a:cubicBezTo>
                    <a:pt x="1876784" y="201059"/>
                    <a:pt x="1844095" y="201059"/>
                    <a:pt x="1811404" y="201059"/>
                  </a:cubicBezTo>
                  <a:cubicBezTo>
                    <a:pt x="1774868" y="201059"/>
                    <a:pt x="1774868" y="200419"/>
                    <a:pt x="1770382" y="156833"/>
                  </a:cubicBezTo>
                  <a:cubicBezTo>
                    <a:pt x="1790893" y="156833"/>
                    <a:pt x="1811404" y="156192"/>
                    <a:pt x="1831836" y="156112"/>
                  </a:cubicBezTo>
                  <a:close/>
                  <a:moveTo>
                    <a:pt x="1525127" y="154830"/>
                  </a:moveTo>
                  <a:cubicBezTo>
                    <a:pt x="1545238" y="154749"/>
                    <a:pt x="1565268" y="155230"/>
                    <a:pt x="1585139" y="157473"/>
                  </a:cubicBezTo>
                  <a:cubicBezTo>
                    <a:pt x="1594754" y="158115"/>
                    <a:pt x="1601804" y="179908"/>
                    <a:pt x="1610137" y="192086"/>
                  </a:cubicBezTo>
                  <a:cubicBezTo>
                    <a:pt x="1608214" y="194650"/>
                    <a:pt x="1605650" y="197855"/>
                    <a:pt x="1603727" y="200419"/>
                  </a:cubicBezTo>
                  <a:cubicBezTo>
                    <a:pt x="1562705" y="200419"/>
                    <a:pt x="1521041" y="202341"/>
                    <a:pt x="1480018" y="198495"/>
                  </a:cubicBezTo>
                  <a:cubicBezTo>
                    <a:pt x="1471686" y="197855"/>
                    <a:pt x="1464635" y="176062"/>
                    <a:pt x="1456943" y="163883"/>
                  </a:cubicBezTo>
                  <a:cubicBezTo>
                    <a:pt x="1459507" y="161319"/>
                    <a:pt x="1462071" y="158755"/>
                    <a:pt x="1464635" y="155551"/>
                  </a:cubicBezTo>
                  <a:cubicBezTo>
                    <a:pt x="1484826" y="155551"/>
                    <a:pt x="1505016" y="154910"/>
                    <a:pt x="1525127" y="154830"/>
                  </a:cubicBezTo>
                  <a:close/>
                  <a:moveTo>
                    <a:pt x="2131653" y="154509"/>
                  </a:moveTo>
                  <a:cubicBezTo>
                    <a:pt x="2151443" y="154268"/>
                    <a:pt x="2170031" y="154589"/>
                    <a:pt x="2188299" y="156832"/>
                  </a:cubicBezTo>
                  <a:cubicBezTo>
                    <a:pt x="2203042" y="158755"/>
                    <a:pt x="2215220" y="176062"/>
                    <a:pt x="2228681" y="186958"/>
                  </a:cubicBezTo>
                  <a:cubicBezTo>
                    <a:pt x="2226758" y="190804"/>
                    <a:pt x="2225476" y="194650"/>
                    <a:pt x="2223553" y="198496"/>
                  </a:cubicBezTo>
                  <a:cubicBezTo>
                    <a:pt x="2179967" y="198496"/>
                    <a:pt x="2136379" y="200419"/>
                    <a:pt x="2093434" y="196573"/>
                  </a:cubicBezTo>
                  <a:cubicBezTo>
                    <a:pt x="2085101" y="196573"/>
                    <a:pt x="2078691" y="174780"/>
                    <a:pt x="2067795" y="155550"/>
                  </a:cubicBezTo>
                  <a:cubicBezTo>
                    <a:pt x="2090870" y="155550"/>
                    <a:pt x="2111862" y="154749"/>
                    <a:pt x="2131653" y="154509"/>
                  </a:cubicBezTo>
                  <a:close/>
                  <a:moveTo>
                    <a:pt x="1981184" y="154509"/>
                  </a:moveTo>
                  <a:cubicBezTo>
                    <a:pt x="2000173" y="154268"/>
                    <a:pt x="2019082" y="154589"/>
                    <a:pt x="2037670" y="156832"/>
                  </a:cubicBezTo>
                  <a:cubicBezTo>
                    <a:pt x="2051130" y="158755"/>
                    <a:pt x="2062027" y="177984"/>
                    <a:pt x="2074206" y="189521"/>
                  </a:cubicBezTo>
                  <a:cubicBezTo>
                    <a:pt x="2072282" y="192727"/>
                    <a:pt x="2069719" y="196572"/>
                    <a:pt x="2067796" y="199777"/>
                  </a:cubicBezTo>
                  <a:cubicBezTo>
                    <a:pt x="2026773" y="199777"/>
                    <a:pt x="1985751" y="202341"/>
                    <a:pt x="1945369" y="197854"/>
                  </a:cubicBezTo>
                  <a:cubicBezTo>
                    <a:pt x="1934472" y="196572"/>
                    <a:pt x="1926140" y="176061"/>
                    <a:pt x="1916525" y="163883"/>
                  </a:cubicBezTo>
                  <a:cubicBezTo>
                    <a:pt x="1919730" y="161960"/>
                    <a:pt x="1922293" y="158755"/>
                    <a:pt x="1924217" y="155550"/>
                  </a:cubicBezTo>
                  <a:cubicBezTo>
                    <a:pt x="1943126" y="155550"/>
                    <a:pt x="1962195" y="154749"/>
                    <a:pt x="1981184" y="154509"/>
                  </a:cubicBezTo>
                  <a:close/>
                  <a:moveTo>
                    <a:pt x="1190296" y="154268"/>
                  </a:moveTo>
                  <a:cubicBezTo>
                    <a:pt x="1212731" y="154268"/>
                    <a:pt x="1235164" y="154268"/>
                    <a:pt x="1257599" y="154910"/>
                  </a:cubicBezTo>
                  <a:cubicBezTo>
                    <a:pt x="1296058" y="155550"/>
                    <a:pt x="1296698" y="156192"/>
                    <a:pt x="1289006" y="198496"/>
                  </a:cubicBezTo>
                  <a:cubicBezTo>
                    <a:pt x="1245420" y="198496"/>
                    <a:pt x="1201193" y="198496"/>
                    <a:pt x="1156965" y="198496"/>
                  </a:cubicBezTo>
                  <a:cubicBezTo>
                    <a:pt x="1149274" y="156832"/>
                    <a:pt x="1151197" y="154910"/>
                    <a:pt x="1190296" y="154268"/>
                  </a:cubicBezTo>
                  <a:close/>
                  <a:moveTo>
                    <a:pt x="1039666" y="152987"/>
                  </a:moveTo>
                  <a:cubicBezTo>
                    <a:pt x="1067227" y="152987"/>
                    <a:pt x="1094789" y="152345"/>
                    <a:pt x="1122351" y="154909"/>
                  </a:cubicBezTo>
                  <a:cubicBezTo>
                    <a:pt x="1128120" y="155550"/>
                    <a:pt x="1138375" y="169011"/>
                    <a:pt x="1137735" y="175420"/>
                  </a:cubicBezTo>
                  <a:cubicBezTo>
                    <a:pt x="1137093" y="184394"/>
                    <a:pt x="1128120" y="199137"/>
                    <a:pt x="1121710" y="199137"/>
                  </a:cubicBezTo>
                  <a:cubicBezTo>
                    <a:pt x="1080047" y="201059"/>
                    <a:pt x="1039024" y="200418"/>
                    <a:pt x="998002" y="200418"/>
                  </a:cubicBezTo>
                  <a:cubicBezTo>
                    <a:pt x="998643" y="154269"/>
                    <a:pt x="999284" y="152987"/>
                    <a:pt x="1039666" y="152987"/>
                  </a:cubicBezTo>
                  <a:close/>
                  <a:moveTo>
                    <a:pt x="879422" y="152987"/>
                  </a:moveTo>
                  <a:cubicBezTo>
                    <a:pt x="912752" y="152346"/>
                    <a:pt x="946724" y="152987"/>
                    <a:pt x="981978" y="152987"/>
                  </a:cubicBezTo>
                  <a:cubicBezTo>
                    <a:pt x="986464" y="188241"/>
                    <a:pt x="978132" y="203624"/>
                    <a:pt x="945442" y="201701"/>
                  </a:cubicBezTo>
                  <a:cubicBezTo>
                    <a:pt x="911470" y="199137"/>
                    <a:pt x="877498" y="201060"/>
                    <a:pt x="844168" y="201060"/>
                  </a:cubicBezTo>
                  <a:cubicBezTo>
                    <a:pt x="839040" y="160679"/>
                    <a:pt x="844168" y="153628"/>
                    <a:pt x="879422" y="152987"/>
                  </a:cubicBezTo>
                  <a:close/>
                  <a:moveTo>
                    <a:pt x="727509" y="152346"/>
                  </a:moveTo>
                  <a:cubicBezTo>
                    <a:pt x="760840" y="152346"/>
                    <a:pt x="794171" y="152988"/>
                    <a:pt x="828143" y="152988"/>
                  </a:cubicBezTo>
                  <a:cubicBezTo>
                    <a:pt x="830065" y="189523"/>
                    <a:pt x="819169" y="203624"/>
                    <a:pt x="786479" y="201060"/>
                  </a:cubicBezTo>
                  <a:cubicBezTo>
                    <a:pt x="752507" y="198496"/>
                    <a:pt x="718536" y="200419"/>
                    <a:pt x="684564" y="200419"/>
                  </a:cubicBezTo>
                  <a:cubicBezTo>
                    <a:pt x="686487" y="156833"/>
                    <a:pt x="689692" y="152988"/>
                    <a:pt x="727509" y="152346"/>
                  </a:cubicBezTo>
                  <a:close/>
                  <a:moveTo>
                    <a:pt x="136528" y="152346"/>
                  </a:moveTo>
                  <a:cubicBezTo>
                    <a:pt x="207677" y="153628"/>
                    <a:pt x="278826" y="152346"/>
                    <a:pt x="351896" y="152346"/>
                  </a:cubicBezTo>
                  <a:cubicBezTo>
                    <a:pt x="346128" y="190804"/>
                    <a:pt x="328181" y="201700"/>
                    <a:pt x="295491" y="201060"/>
                  </a:cubicBezTo>
                  <a:cubicBezTo>
                    <a:pt x="224342" y="198496"/>
                    <a:pt x="153194" y="200418"/>
                    <a:pt x="79481" y="200418"/>
                  </a:cubicBezTo>
                  <a:cubicBezTo>
                    <a:pt x="88455" y="169011"/>
                    <a:pt x="101916" y="151063"/>
                    <a:pt x="136528" y="152346"/>
                  </a:cubicBezTo>
                  <a:close/>
                  <a:moveTo>
                    <a:pt x="570471" y="151705"/>
                  </a:moveTo>
                  <a:cubicBezTo>
                    <a:pt x="605083" y="154269"/>
                    <a:pt x="639055" y="152346"/>
                    <a:pt x="673027" y="152346"/>
                  </a:cubicBezTo>
                  <a:cubicBezTo>
                    <a:pt x="673668" y="194009"/>
                    <a:pt x="655080" y="202983"/>
                    <a:pt x="623671" y="200419"/>
                  </a:cubicBezTo>
                  <a:cubicBezTo>
                    <a:pt x="590982" y="197855"/>
                    <a:pt x="558292" y="199778"/>
                    <a:pt x="523679" y="199778"/>
                  </a:cubicBezTo>
                  <a:cubicBezTo>
                    <a:pt x="525602" y="167088"/>
                    <a:pt x="537140" y="149782"/>
                    <a:pt x="570471" y="151705"/>
                  </a:cubicBezTo>
                  <a:close/>
                  <a:moveTo>
                    <a:pt x="415353" y="151704"/>
                  </a:moveTo>
                  <a:cubicBezTo>
                    <a:pt x="448684" y="153627"/>
                    <a:pt x="482656" y="152345"/>
                    <a:pt x="517910" y="152345"/>
                  </a:cubicBezTo>
                  <a:cubicBezTo>
                    <a:pt x="515987" y="188881"/>
                    <a:pt x="501886" y="203623"/>
                    <a:pt x="467913" y="201059"/>
                  </a:cubicBezTo>
                  <a:cubicBezTo>
                    <a:pt x="434583" y="197854"/>
                    <a:pt x="400611" y="200418"/>
                    <a:pt x="365357" y="200418"/>
                  </a:cubicBezTo>
                  <a:cubicBezTo>
                    <a:pt x="369843" y="165806"/>
                    <a:pt x="382663" y="150422"/>
                    <a:pt x="415353" y="151704"/>
                  </a:cubicBezTo>
                  <a:close/>
                  <a:moveTo>
                    <a:pt x="1239010" y="101067"/>
                  </a:moveTo>
                  <a:cubicBezTo>
                    <a:pt x="1281315" y="101067"/>
                    <a:pt x="1324261" y="101067"/>
                    <a:pt x="1370411" y="101067"/>
                  </a:cubicBezTo>
                  <a:cubicBezTo>
                    <a:pt x="1371052" y="115169"/>
                    <a:pt x="1371693" y="126065"/>
                    <a:pt x="1372334" y="139526"/>
                  </a:cubicBezTo>
                  <a:cubicBezTo>
                    <a:pt x="1326183" y="139526"/>
                    <a:pt x="1283878" y="139526"/>
                    <a:pt x="1239010" y="139526"/>
                  </a:cubicBezTo>
                  <a:cubicBezTo>
                    <a:pt x="1239010" y="126707"/>
                    <a:pt x="1239010" y="115169"/>
                    <a:pt x="1239010" y="101067"/>
                  </a:cubicBezTo>
                  <a:close/>
                  <a:moveTo>
                    <a:pt x="1088380" y="100426"/>
                  </a:moveTo>
                  <a:cubicBezTo>
                    <a:pt x="1133249" y="100426"/>
                    <a:pt x="1175553" y="100426"/>
                    <a:pt x="1220421" y="100426"/>
                  </a:cubicBezTo>
                  <a:cubicBezTo>
                    <a:pt x="1220421" y="113887"/>
                    <a:pt x="1220421" y="124784"/>
                    <a:pt x="1220421" y="138885"/>
                  </a:cubicBezTo>
                  <a:cubicBezTo>
                    <a:pt x="1175553" y="138885"/>
                    <a:pt x="1131967" y="138885"/>
                    <a:pt x="1083894" y="138885"/>
                  </a:cubicBezTo>
                  <a:cubicBezTo>
                    <a:pt x="1085816" y="125424"/>
                    <a:pt x="1087099" y="113887"/>
                    <a:pt x="1088380" y="100426"/>
                  </a:cubicBezTo>
                  <a:close/>
                  <a:moveTo>
                    <a:pt x="2437240" y="99385"/>
                  </a:moveTo>
                  <a:cubicBezTo>
                    <a:pt x="2456068" y="99144"/>
                    <a:pt x="2474817" y="99465"/>
                    <a:pt x="2493405" y="101708"/>
                  </a:cubicBezTo>
                  <a:cubicBezTo>
                    <a:pt x="2506866" y="103631"/>
                    <a:pt x="2518404" y="122860"/>
                    <a:pt x="2530582" y="133757"/>
                  </a:cubicBezTo>
                  <a:cubicBezTo>
                    <a:pt x="2529300" y="136963"/>
                    <a:pt x="2528018" y="139526"/>
                    <a:pt x="2526095" y="142090"/>
                  </a:cubicBezTo>
                  <a:cubicBezTo>
                    <a:pt x="2486995" y="142090"/>
                    <a:pt x="2447896" y="144654"/>
                    <a:pt x="2409437" y="140809"/>
                  </a:cubicBezTo>
                  <a:cubicBezTo>
                    <a:pt x="2397258" y="139526"/>
                    <a:pt x="2387002" y="120296"/>
                    <a:pt x="2376106" y="109400"/>
                  </a:cubicBezTo>
                  <a:cubicBezTo>
                    <a:pt x="2377388" y="106195"/>
                    <a:pt x="2379311" y="103631"/>
                    <a:pt x="2380593" y="100426"/>
                  </a:cubicBezTo>
                  <a:cubicBezTo>
                    <a:pt x="2399502" y="100426"/>
                    <a:pt x="2418411" y="99625"/>
                    <a:pt x="2437240" y="99385"/>
                  </a:cubicBezTo>
                  <a:close/>
                  <a:moveTo>
                    <a:pt x="1595314" y="99225"/>
                  </a:moveTo>
                  <a:cubicBezTo>
                    <a:pt x="1616226" y="99145"/>
                    <a:pt x="1635776" y="99465"/>
                    <a:pt x="1655005" y="101067"/>
                  </a:cubicBezTo>
                  <a:cubicBezTo>
                    <a:pt x="1663979" y="101709"/>
                    <a:pt x="1671029" y="122220"/>
                    <a:pt x="1678721" y="133116"/>
                  </a:cubicBezTo>
                  <a:cubicBezTo>
                    <a:pt x="1676798" y="136322"/>
                    <a:pt x="1674875" y="138886"/>
                    <a:pt x="1672952" y="141450"/>
                  </a:cubicBezTo>
                  <a:cubicBezTo>
                    <a:pt x="1633212" y="141450"/>
                    <a:pt x="1592830" y="143372"/>
                    <a:pt x="1553089" y="140168"/>
                  </a:cubicBezTo>
                  <a:cubicBezTo>
                    <a:pt x="1544757" y="139526"/>
                    <a:pt x="1538987" y="118374"/>
                    <a:pt x="1527450" y="99785"/>
                  </a:cubicBezTo>
                  <a:cubicBezTo>
                    <a:pt x="1552128" y="99785"/>
                    <a:pt x="1574402" y="99305"/>
                    <a:pt x="1595314" y="99225"/>
                  </a:cubicBezTo>
                  <a:close/>
                  <a:moveTo>
                    <a:pt x="1447969" y="99225"/>
                  </a:moveTo>
                  <a:cubicBezTo>
                    <a:pt x="1467839" y="99145"/>
                    <a:pt x="1487710" y="99465"/>
                    <a:pt x="1507580" y="101067"/>
                  </a:cubicBezTo>
                  <a:cubicBezTo>
                    <a:pt x="1515271" y="101709"/>
                    <a:pt x="1521040" y="122861"/>
                    <a:pt x="1532578" y="142090"/>
                  </a:cubicBezTo>
                  <a:cubicBezTo>
                    <a:pt x="1481941" y="142090"/>
                    <a:pt x="1442841" y="144013"/>
                    <a:pt x="1404382" y="140808"/>
                  </a:cubicBezTo>
                  <a:cubicBezTo>
                    <a:pt x="1396049" y="140168"/>
                    <a:pt x="1388999" y="120297"/>
                    <a:pt x="1381307" y="109400"/>
                  </a:cubicBezTo>
                  <a:cubicBezTo>
                    <a:pt x="1383871" y="106195"/>
                    <a:pt x="1385794" y="102991"/>
                    <a:pt x="1388358" y="99785"/>
                  </a:cubicBezTo>
                  <a:cubicBezTo>
                    <a:pt x="1408228" y="99785"/>
                    <a:pt x="1428098" y="99305"/>
                    <a:pt x="1447969" y="99225"/>
                  </a:cubicBezTo>
                  <a:close/>
                  <a:moveTo>
                    <a:pt x="2138303" y="99144"/>
                  </a:moveTo>
                  <a:cubicBezTo>
                    <a:pt x="2180607" y="99144"/>
                    <a:pt x="2222912" y="99144"/>
                    <a:pt x="2264575" y="99144"/>
                  </a:cubicBezTo>
                  <a:cubicBezTo>
                    <a:pt x="2362646" y="99144"/>
                    <a:pt x="2362646" y="99144"/>
                    <a:pt x="2408156" y="186318"/>
                  </a:cubicBezTo>
                  <a:cubicBezTo>
                    <a:pt x="2410078" y="190164"/>
                    <a:pt x="2412001" y="194009"/>
                    <a:pt x="2415206" y="202342"/>
                  </a:cubicBezTo>
                  <a:cubicBezTo>
                    <a:pt x="2361364" y="202342"/>
                    <a:pt x="2311367" y="203624"/>
                    <a:pt x="2262011" y="201060"/>
                  </a:cubicBezTo>
                  <a:cubicBezTo>
                    <a:pt x="2253679" y="200419"/>
                    <a:pt x="2242141" y="185677"/>
                    <a:pt x="2238296" y="174780"/>
                  </a:cubicBezTo>
                  <a:cubicBezTo>
                    <a:pt x="2228681" y="148499"/>
                    <a:pt x="2213297" y="137603"/>
                    <a:pt x="2185735" y="141449"/>
                  </a:cubicBezTo>
                  <a:cubicBezTo>
                    <a:pt x="2157532" y="145936"/>
                    <a:pt x="2141508" y="133116"/>
                    <a:pt x="2138303" y="99144"/>
                  </a:cubicBezTo>
                  <a:close/>
                  <a:moveTo>
                    <a:pt x="2041435" y="98984"/>
                  </a:moveTo>
                  <a:cubicBezTo>
                    <a:pt x="2060744" y="98824"/>
                    <a:pt x="2079973" y="99144"/>
                    <a:pt x="2099203" y="101067"/>
                  </a:cubicBezTo>
                  <a:cubicBezTo>
                    <a:pt x="2110100" y="102349"/>
                    <a:pt x="2119073" y="120938"/>
                    <a:pt x="2128688" y="131835"/>
                  </a:cubicBezTo>
                  <a:cubicBezTo>
                    <a:pt x="2126764" y="135680"/>
                    <a:pt x="2124842" y="138886"/>
                    <a:pt x="2122919" y="142090"/>
                  </a:cubicBezTo>
                  <a:cubicBezTo>
                    <a:pt x="2084461" y="142090"/>
                    <a:pt x="2046002" y="144654"/>
                    <a:pt x="2008824" y="140808"/>
                  </a:cubicBezTo>
                  <a:cubicBezTo>
                    <a:pt x="1997288" y="139526"/>
                    <a:pt x="1987673" y="120297"/>
                    <a:pt x="1977417" y="109400"/>
                  </a:cubicBezTo>
                  <a:cubicBezTo>
                    <a:pt x="1979339" y="106195"/>
                    <a:pt x="1981263" y="102991"/>
                    <a:pt x="1983185" y="99785"/>
                  </a:cubicBezTo>
                  <a:cubicBezTo>
                    <a:pt x="2002735" y="99785"/>
                    <a:pt x="2022125" y="99144"/>
                    <a:pt x="2041435" y="98984"/>
                  </a:cubicBezTo>
                  <a:close/>
                  <a:moveTo>
                    <a:pt x="1892487" y="98984"/>
                  </a:moveTo>
                  <a:cubicBezTo>
                    <a:pt x="1911396" y="98824"/>
                    <a:pt x="1930305" y="99144"/>
                    <a:pt x="1949214" y="101067"/>
                  </a:cubicBezTo>
                  <a:cubicBezTo>
                    <a:pt x="1960111" y="102349"/>
                    <a:pt x="1969725" y="121579"/>
                    <a:pt x="1979981" y="132476"/>
                  </a:cubicBezTo>
                  <a:cubicBezTo>
                    <a:pt x="1976776" y="135680"/>
                    <a:pt x="1974212" y="138886"/>
                    <a:pt x="1971648" y="142090"/>
                  </a:cubicBezTo>
                  <a:cubicBezTo>
                    <a:pt x="1934472" y="142090"/>
                    <a:pt x="1897295" y="144654"/>
                    <a:pt x="1860759" y="140808"/>
                  </a:cubicBezTo>
                  <a:cubicBezTo>
                    <a:pt x="1849221" y="139526"/>
                    <a:pt x="1838966" y="120938"/>
                    <a:pt x="1828710" y="110041"/>
                  </a:cubicBezTo>
                  <a:cubicBezTo>
                    <a:pt x="1831274" y="106837"/>
                    <a:pt x="1833197" y="102991"/>
                    <a:pt x="1835761" y="99785"/>
                  </a:cubicBezTo>
                  <a:cubicBezTo>
                    <a:pt x="1854670" y="99785"/>
                    <a:pt x="1873579" y="99144"/>
                    <a:pt x="1892487" y="98984"/>
                  </a:cubicBezTo>
                  <a:close/>
                  <a:moveTo>
                    <a:pt x="1744021" y="98343"/>
                  </a:moveTo>
                  <a:cubicBezTo>
                    <a:pt x="1762529" y="98183"/>
                    <a:pt x="1780957" y="98503"/>
                    <a:pt x="1799225" y="100426"/>
                  </a:cubicBezTo>
                  <a:cubicBezTo>
                    <a:pt x="1810122" y="101708"/>
                    <a:pt x="1819096" y="120297"/>
                    <a:pt x="1828710" y="130553"/>
                  </a:cubicBezTo>
                  <a:cubicBezTo>
                    <a:pt x="1826787" y="133757"/>
                    <a:pt x="1824223" y="137603"/>
                    <a:pt x="1822300" y="140809"/>
                  </a:cubicBezTo>
                  <a:cubicBezTo>
                    <a:pt x="1782559" y="140809"/>
                    <a:pt x="1742178" y="142731"/>
                    <a:pt x="1703078" y="139527"/>
                  </a:cubicBezTo>
                  <a:cubicBezTo>
                    <a:pt x="1694746" y="138885"/>
                    <a:pt x="1688336" y="119015"/>
                    <a:pt x="1681285" y="108118"/>
                  </a:cubicBezTo>
                  <a:cubicBezTo>
                    <a:pt x="1683849" y="105554"/>
                    <a:pt x="1686413" y="102350"/>
                    <a:pt x="1688336" y="99144"/>
                  </a:cubicBezTo>
                  <a:cubicBezTo>
                    <a:pt x="1706924" y="99144"/>
                    <a:pt x="1725513" y="98503"/>
                    <a:pt x="1744021" y="98343"/>
                  </a:cubicBezTo>
                  <a:close/>
                  <a:moveTo>
                    <a:pt x="971723" y="97222"/>
                  </a:moveTo>
                  <a:cubicBezTo>
                    <a:pt x="1004412" y="99145"/>
                    <a:pt x="1037101" y="97863"/>
                    <a:pt x="1070432" y="97863"/>
                  </a:cubicBezTo>
                  <a:cubicBezTo>
                    <a:pt x="1075560" y="130553"/>
                    <a:pt x="1065946" y="144013"/>
                    <a:pt x="1033897" y="142090"/>
                  </a:cubicBezTo>
                  <a:cubicBezTo>
                    <a:pt x="1001848" y="140167"/>
                    <a:pt x="969158" y="141449"/>
                    <a:pt x="935827" y="141449"/>
                  </a:cubicBezTo>
                  <a:cubicBezTo>
                    <a:pt x="930699" y="106196"/>
                    <a:pt x="942878" y="95299"/>
                    <a:pt x="971723" y="97222"/>
                  </a:cubicBezTo>
                  <a:close/>
                  <a:moveTo>
                    <a:pt x="819810" y="97222"/>
                  </a:moveTo>
                  <a:cubicBezTo>
                    <a:pt x="852500" y="99145"/>
                    <a:pt x="885190" y="97863"/>
                    <a:pt x="917880" y="97863"/>
                  </a:cubicBezTo>
                  <a:cubicBezTo>
                    <a:pt x="924930" y="130553"/>
                    <a:pt x="915316" y="143372"/>
                    <a:pt x="884549" y="142090"/>
                  </a:cubicBezTo>
                  <a:cubicBezTo>
                    <a:pt x="851218" y="140167"/>
                    <a:pt x="817246" y="141449"/>
                    <a:pt x="783916" y="141449"/>
                  </a:cubicBezTo>
                  <a:cubicBezTo>
                    <a:pt x="779429" y="108118"/>
                    <a:pt x="790325" y="95940"/>
                    <a:pt x="819810" y="97222"/>
                  </a:cubicBezTo>
                  <a:close/>
                  <a:moveTo>
                    <a:pt x="519191" y="96581"/>
                  </a:moveTo>
                  <a:cubicBezTo>
                    <a:pt x="551881" y="98503"/>
                    <a:pt x="584571" y="97221"/>
                    <a:pt x="619184" y="97221"/>
                  </a:cubicBezTo>
                  <a:cubicBezTo>
                    <a:pt x="618543" y="131834"/>
                    <a:pt x="604441" y="144013"/>
                    <a:pt x="574956" y="142089"/>
                  </a:cubicBezTo>
                  <a:cubicBezTo>
                    <a:pt x="542267" y="140167"/>
                    <a:pt x="509577" y="141449"/>
                    <a:pt x="474964" y="141449"/>
                  </a:cubicBezTo>
                  <a:cubicBezTo>
                    <a:pt x="476886" y="108759"/>
                    <a:pt x="489065" y="95299"/>
                    <a:pt x="519191" y="96581"/>
                  </a:cubicBezTo>
                  <a:close/>
                  <a:moveTo>
                    <a:pt x="670463" y="96580"/>
                  </a:moveTo>
                  <a:cubicBezTo>
                    <a:pt x="703152" y="98503"/>
                    <a:pt x="736483" y="97221"/>
                    <a:pt x="769814" y="97221"/>
                  </a:cubicBezTo>
                  <a:cubicBezTo>
                    <a:pt x="771096" y="133116"/>
                    <a:pt x="756353" y="144012"/>
                    <a:pt x="726869" y="142089"/>
                  </a:cubicBezTo>
                  <a:cubicBezTo>
                    <a:pt x="694820" y="140166"/>
                    <a:pt x="662130" y="141448"/>
                    <a:pt x="628799" y="141448"/>
                  </a:cubicBezTo>
                  <a:cubicBezTo>
                    <a:pt x="627517" y="106836"/>
                    <a:pt x="640336" y="95298"/>
                    <a:pt x="670463" y="96580"/>
                  </a:cubicBezTo>
                  <a:close/>
                  <a:moveTo>
                    <a:pt x="381621" y="95539"/>
                  </a:moveTo>
                  <a:cubicBezTo>
                    <a:pt x="406699" y="94016"/>
                    <a:pt x="437466" y="95298"/>
                    <a:pt x="467271" y="100426"/>
                  </a:cubicBezTo>
                  <a:cubicBezTo>
                    <a:pt x="460862" y="138243"/>
                    <a:pt x="458298" y="141448"/>
                    <a:pt x="423044" y="141448"/>
                  </a:cubicBezTo>
                  <a:cubicBezTo>
                    <a:pt x="330744" y="141448"/>
                    <a:pt x="238443" y="141448"/>
                    <a:pt x="146142" y="141448"/>
                  </a:cubicBezTo>
                  <a:cubicBezTo>
                    <a:pt x="136528" y="141448"/>
                    <a:pt x="127554" y="139526"/>
                    <a:pt x="116657" y="138884"/>
                  </a:cubicBezTo>
                  <a:cubicBezTo>
                    <a:pt x="124349" y="109400"/>
                    <a:pt x="138450" y="95298"/>
                    <a:pt x="168576" y="96580"/>
                  </a:cubicBezTo>
                  <a:cubicBezTo>
                    <a:pt x="212163" y="98503"/>
                    <a:pt x="255749" y="96580"/>
                    <a:pt x="299336" y="97862"/>
                  </a:cubicBezTo>
                  <a:cubicBezTo>
                    <a:pt x="308310" y="97862"/>
                    <a:pt x="316642" y="103631"/>
                    <a:pt x="330103" y="107477"/>
                  </a:cubicBezTo>
                  <a:cubicBezTo>
                    <a:pt x="337154" y="101388"/>
                    <a:pt x="356543" y="97061"/>
                    <a:pt x="381621" y="95539"/>
                  </a:cubicBezTo>
                  <a:close/>
                  <a:moveTo>
                    <a:pt x="1482582" y="48507"/>
                  </a:moveTo>
                  <a:cubicBezTo>
                    <a:pt x="1526810" y="48507"/>
                    <a:pt x="1569114" y="48507"/>
                    <a:pt x="1611418" y="48507"/>
                  </a:cubicBezTo>
                  <a:cubicBezTo>
                    <a:pt x="1613341" y="61327"/>
                    <a:pt x="1615264" y="71583"/>
                    <a:pt x="1617187" y="83761"/>
                  </a:cubicBezTo>
                  <a:cubicBezTo>
                    <a:pt x="1573600" y="83761"/>
                    <a:pt x="1532578" y="83761"/>
                    <a:pt x="1488992" y="83761"/>
                  </a:cubicBezTo>
                  <a:cubicBezTo>
                    <a:pt x="1487069" y="72864"/>
                    <a:pt x="1485146" y="61968"/>
                    <a:pt x="1482582" y="48507"/>
                  </a:cubicBezTo>
                  <a:close/>
                  <a:moveTo>
                    <a:pt x="2407114" y="47705"/>
                  </a:moveTo>
                  <a:cubicBezTo>
                    <a:pt x="2425942" y="47545"/>
                    <a:pt x="2444691" y="47865"/>
                    <a:pt x="2463279" y="49788"/>
                  </a:cubicBezTo>
                  <a:cubicBezTo>
                    <a:pt x="2474176" y="51070"/>
                    <a:pt x="2483791" y="69018"/>
                    <a:pt x="2501097" y="86325"/>
                  </a:cubicBezTo>
                  <a:cubicBezTo>
                    <a:pt x="2453024" y="86325"/>
                    <a:pt x="2415847" y="88889"/>
                    <a:pt x="2379311" y="85043"/>
                  </a:cubicBezTo>
                  <a:cubicBezTo>
                    <a:pt x="2367773" y="83761"/>
                    <a:pt x="2356877" y="67095"/>
                    <a:pt x="2345980" y="58121"/>
                  </a:cubicBezTo>
                  <a:cubicBezTo>
                    <a:pt x="2347262" y="54916"/>
                    <a:pt x="2348544" y="51712"/>
                    <a:pt x="2350467" y="48506"/>
                  </a:cubicBezTo>
                  <a:cubicBezTo>
                    <a:pt x="2369376" y="48506"/>
                    <a:pt x="2388285" y="47865"/>
                    <a:pt x="2407114" y="47705"/>
                  </a:cubicBezTo>
                  <a:close/>
                  <a:moveTo>
                    <a:pt x="1830873" y="47306"/>
                  </a:moveTo>
                  <a:cubicBezTo>
                    <a:pt x="1849702" y="47226"/>
                    <a:pt x="1868451" y="47546"/>
                    <a:pt x="1887039" y="49148"/>
                  </a:cubicBezTo>
                  <a:cubicBezTo>
                    <a:pt x="1896012" y="49790"/>
                    <a:pt x="1903704" y="67737"/>
                    <a:pt x="1912037" y="77993"/>
                  </a:cubicBezTo>
                  <a:cubicBezTo>
                    <a:pt x="1909473" y="80557"/>
                    <a:pt x="1907550" y="83121"/>
                    <a:pt x="1906268" y="85685"/>
                  </a:cubicBezTo>
                  <a:cubicBezTo>
                    <a:pt x="1869092" y="85685"/>
                    <a:pt x="1831914" y="87607"/>
                    <a:pt x="1794738" y="84403"/>
                  </a:cubicBezTo>
                  <a:cubicBezTo>
                    <a:pt x="1785123" y="83761"/>
                    <a:pt x="1776791" y="67096"/>
                    <a:pt x="1768458" y="57481"/>
                  </a:cubicBezTo>
                  <a:cubicBezTo>
                    <a:pt x="1770381" y="54276"/>
                    <a:pt x="1772304" y="51072"/>
                    <a:pt x="1774226" y="47866"/>
                  </a:cubicBezTo>
                  <a:cubicBezTo>
                    <a:pt x="1793135" y="47866"/>
                    <a:pt x="1812044" y="47386"/>
                    <a:pt x="1830873" y="47306"/>
                  </a:cubicBezTo>
                  <a:close/>
                  <a:moveTo>
                    <a:pt x="1972851" y="46665"/>
                  </a:moveTo>
                  <a:cubicBezTo>
                    <a:pt x="1992641" y="46585"/>
                    <a:pt x="2011069" y="46905"/>
                    <a:pt x="2029336" y="48507"/>
                  </a:cubicBezTo>
                  <a:cubicBezTo>
                    <a:pt x="2039593" y="49149"/>
                    <a:pt x="2047925" y="65814"/>
                    <a:pt x="2057539" y="75429"/>
                  </a:cubicBezTo>
                  <a:cubicBezTo>
                    <a:pt x="2056258" y="78634"/>
                    <a:pt x="2054335" y="81838"/>
                    <a:pt x="2053053" y="85044"/>
                  </a:cubicBezTo>
                  <a:cubicBezTo>
                    <a:pt x="2014594" y="85044"/>
                    <a:pt x="1976136" y="86966"/>
                    <a:pt x="1938318" y="83762"/>
                  </a:cubicBezTo>
                  <a:cubicBezTo>
                    <a:pt x="1929344" y="83120"/>
                    <a:pt x="1921652" y="64532"/>
                    <a:pt x="1908192" y="47225"/>
                  </a:cubicBezTo>
                  <a:cubicBezTo>
                    <a:pt x="1931908" y="47225"/>
                    <a:pt x="1953060" y="46745"/>
                    <a:pt x="1972851" y="46665"/>
                  </a:cubicBezTo>
                  <a:close/>
                  <a:moveTo>
                    <a:pt x="1687695" y="46665"/>
                  </a:moveTo>
                  <a:cubicBezTo>
                    <a:pt x="1706924" y="46585"/>
                    <a:pt x="1726153" y="46905"/>
                    <a:pt x="1745383" y="48507"/>
                  </a:cubicBezTo>
                  <a:cubicBezTo>
                    <a:pt x="1753074" y="49149"/>
                    <a:pt x="1759484" y="67096"/>
                    <a:pt x="1766535" y="77352"/>
                  </a:cubicBezTo>
                  <a:cubicBezTo>
                    <a:pt x="1763330" y="79916"/>
                    <a:pt x="1761407" y="83120"/>
                    <a:pt x="1759484" y="85684"/>
                  </a:cubicBezTo>
                  <a:cubicBezTo>
                    <a:pt x="1723589" y="85684"/>
                    <a:pt x="1687695" y="87608"/>
                    <a:pt x="1652441" y="84402"/>
                  </a:cubicBezTo>
                  <a:cubicBezTo>
                    <a:pt x="1642186" y="83762"/>
                    <a:pt x="1633212" y="68378"/>
                    <a:pt x="1623597" y="59404"/>
                  </a:cubicBezTo>
                  <a:cubicBezTo>
                    <a:pt x="1625520" y="55558"/>
                    <a:pt x="1627443" y="51071"/>
                    <a:pt x="1630007" y="47225"/>
                  </a:cubicBezTo>
                  <a:cubicBezTo>
                    <a:pt x="1649236" y="47225"/>
                    <a:pt x="1668465" y="46745"/>
                    <a:pt x="1687695" y="46665"/>
                  </a:cubicBezTo>
                  <a:close/>
                  <a:moveTo>
                    <a:pt x="2062666" y="46584"/>
                  </a:moveTo>
                  <a:cubicBezTo>
                    <a:pt x="2110099" y="46584"/>
                    <a:pt x="2158172" y="46584"/>
                    <a:pt x="2205605" y="46584"/>
                  </a:cubicBezTo>
                  <a:cubicBezTo>
                    <a:pt x="2236372" y="46584"/>
                    <a:pt x="2267779" y="48506"/>
                    <a:pt x="2298547" y="46584"/>
                  </a:cubicBezTo>
                  <a:cubicBezTo>
                    <a:pt x="2325467" y="44661"/>
                    <a:pt x="2339570" y="56198"/>
                    <a:pt x="2346620" y="85683"/>
                  </a:cubicBezTo>
                  <a:cubicBezTo>
                    <a:pt x="2258806" y="85683"/>
                    <a:pt x="2174197" y="86965"/>
                    <a:pt x="2090229" y="84402"/>
                  </a:cubicBezTo>
                  <a:cubicBezTo>
                    <a:pt x="2078691" y="84402"/>
                    <a:pt x="2067795" y="66454"/>
                    <a:pt x="2056898" y="56840"/>
                  </a:cubicBezTo>
                  <a:cubicBezTo>
                    <a:pt x="2058821" y="53634"/>
                    <a:pt x="2060744" y="50430"/>
                    <a:pt x="2062666" y="46584"/>
                  </a:cubicBezTo>
                  <a:close/>
                  <a:moveTo>
                    <a:pt x="1367205" y="45303"/>
                  </a:moveTo>
                  <a:cubicBezTo>
                    <a:pt x="1391563" y="46585"/>
                    <a:pt x="1415920" y="46585"/>
                    <a:pt x="1440278" y="45303"/>
                  </a:cubicBezTo>
                  <a:cubicBezTo>
                    <a:pt x="1467840" y="44662"/>
                    <a:pt x="1473608" y="58122"/>
                    <a:pt x="1467840" y="83121"/>
                  </a:cubicBezTo>
                  <a:cubicBezTo>
                    <a:pt x="1426176" y="83121"/>
                    <a:pt x="1385153" y="83121"/>
                    <a:pt x="1342849" y="83121"/>
                  </a:cubicBezTo>
                  <a:cubicBezTo>
                    <a:pt x="1334516" y="58763"/>
                    <a:pt x="1336439" y="44021"/>
                    <a:pt x="1367205" y="45303"/>
                  </a:cubicBezTo>
                  <a:close/>
                  <a:moveTo>
                    <a:pt x="1223627" y="44021"/>
                  </a:moveTo>
                  <a:cubicBezTo>
                    <a:pt x="1246702" y="45302"/>
                    <a:pt x="1270418" y="45943"/>
                    <a:pt x="1293493" y="45302"/>
                  </a:cubicBezTo>
                  <a:cubicBezTo>
                    <a:pt x="1319132" y="44021"/>
                    <a:pt x="1329388" y="53635"/>
                    <a:pt x="1320414" y="83761"/>
                  </a:cubicBezTo>
                  <a:cubicBezTo>
                    <a:pt x="1278751" y="83761"/>
                    <a:pt x="1237728" y="83761"/>
                    <a:pt x="1195423" y="83761"/>
                  </a:cubicBezTo>
                  <a:cubicBezTo>
                    <a:pt x="1187090" y="56840"/>
                    <a:pt x="1192859" y="42098"/>
                    <a:pt x="1223627" y="44021"/>
                  </a:cubicBezTo>
                  <a:close/>
                  <a:moveTo>
                    <a:pt x="919162" y="44020"/>
                  </a:moveTo>
                  <a:cubicBezTo>
                    <a:pt x="955057" y="42097"/>
                    <a:pt x="991593" y="44020"/>
                    <a:pt x="1028129" y="44020"/>
                  </a:cubicBezTo>
                  <a:cubicBezTo>
                    <a:pt x="1036462" y="78633"/>
                    <a:pt x="1023001" y="87607"/>
                    <a:pt x="995439" y="85684"/>
                  </a:cubicBezTo>
                  <a:cubicBezTo>
                    <a:pt x="964672" y="83761"/>
                    <a:pt x="933905" y="85043"/>
                    <a:pt x="900574" y="85043"/>
                  </a:cubicBezTo>
                  <a:cubicBezTo>
                    <a:pt x="896728" y="65172"/>
                    <a:pt x="892882" y="45943"/>
                    <a:pt x="919162" y="44020"/>
                  </a:cubicBezTo>
                  <a:close/>
                  <a:moveTo>
                    <a:pt x="1076842" y="43380"/>
                  </a:moveTo>
                  <a:cubicBezTo>
                    <a:pt x="1109533" y="44020"/>
                    <a:pt x="1141582" y="43380"/>
                    <a:pt x="1175553" y="43380"/>
                  </a:cubicBezTo>
                  <a:cubicBezTo>
                    <a:pt x="1175553" y="59404"/>
                    <a:pt x="1175553" y="69660"/>
                    <a:pt x="1175553" y="82479"/>
                  </a:cubicBezTo>
                  <a:cubicBezTo>
                    <a:pt x="1132608" y="82479"/>
                    <a:pt x="1090944" y="82479"/>
                    <a:pt x="1047998" y="82479"/>
                  </a:cubicBezTo>
                  <a:cubicBezTo>
                    <a:pt x="1040947" y="56840"/>
                    <a:pt x="1046716" y="42098"/>
                    <a:pt x="1076842" y="43380"/>
                  </a:cubicBezTo>
                  <a:close/>
                  <a:moveTo>
                    <a:pt x="643541" y="42739"/>
                  </a:moveTo>
                  <a:cubicBezTo>
                    <a:pt x="674949" y="44021"/>
                    <a:pt x="706357" y="43380"/>
                    <a:pt x="737765" y="43380"/>
                  </a:cubicBezTo>
                  <a:cubicBezTo>
                    <a:pt x="739688" y="77352"/>
                    <a:pt x="726868" y="87608"/>
                    <a:pt x="698665" y="85685"/>
                  </a:cubicBezTo>
                  <a:cubicBezTo>
                    <a:pt x="666616" y="83762"/>
                    <a:pt x="635209" y="85044"/>
                    <a:pt x="601237" y="85044"/>
                  </a:cubicBezTo>
                  <a:cubicBezTo>
                    <a:pt x="601237" y="52354"/>
                    <a:pt x="615338" y="41458"/>
                    <a:pt x="643541" y="42739"/>
                  </a:cubicBezTo>
                  <a:close/>
                  <a:moveTo>
                    <a:pt x="783915" y="42738"/>
                  </a:moveTo>
                  <a:cubicBezTo>
                    <a:pt x="817246" y="44020"/>
                    <a:pt x="849937" y="43379"/>
                    <a:pt x="883268" y="43379"/>
                  </a:cubicBezTo>
                  <a:cubicBezTo>
                    <a:pt x="887114" y="77351"/>
                    <a:pt x="874294" y="87607"/>
                    <a:pt x="847373" y="85684"/>
                  </a:cubicBezTo>
                  <a:cubicBezTo>
                    <a:pt x="815964" y="83761"/>
                    <a:pt x="783915" y="85043"/>
                    <a:pt x="751226" y="85043"/>
                  </a:cubicBezTo>
                  <a:cubicBezTo>
                    <a:pt x="747380" y="56199"/>
                    <a:pt x="755712" y="42097"/>
                    <a:pt x="783915" y="42738"/>
                  </a:cubicBezTo>
                  <a:close/>
                  <a:moveTo>
                    <a:pt x="496757" y="42097"/>
                  </a:moveTo>
                  <a:cubicBezTo>
                    <a:pt x="528165" y="44021"/>
                    <a:pt x="559573" y="42739"/>
                    <a:pt x="592262" y="42739"/>
                  </a:cubicBezTo>
                  <a:cubicBezTo>
                    <a:pt x="590340" y="78634"/>
                    <a:pt x="574316" y="86966"/>
                    <a:pt x="547394" y="85044"/>
                  </a:cubicBezTo>
                  <a:cubicBezTo>
                    <a:pt x="515986" y="83120"/>
                    <a:pt x="484579" y="84402"/>
                    <a:pt x="451889" y="84402"/>
                  </a:cubicBezTo>
                  <a:cubicBezTo>
                    <a:pt x="453812" y="52994"/>
                    <a:pt x="467914" y="40175"/>
                    <a:pt x="496757" y="42097"/>
                  </a:cubicBezTo>
                  <a:close/>
                  <a:moveTo>
                    <a:pt x="352537" y="42097"/>
                  </a:moveTo>
                  <a:cubicBezTo>
                    <a:pt x="382663" y="44020"/>
                    <a:pt x="413430" y="42738"/>
                    <a:pt x="444837" y="42738"/>
                  </a:cubicBezTo>
                  <a:cubicBezTo>
                    <a:pt x="440992" y="72864"/>
                    <a:pt x="430095" y="86966"/>
                    <a:pt x="401252" y="85684"/>
                  </a:cubicBezTo>
                  <a:cubicBezTo>
                    <a:pt x="369203" y="83120"/>
                    <a:pt x="336513" y="85043"/>
                    <a:pt x="301900" y="85043"/>
                  </a:cubicBezTo>
                  <a:cubicBezTo>
                    <a:pt x="307668" y="49788"/>
                    <a:pt x="324975" y="40815"/>
                    <a:pt x="352537" y="42097"/>
                  </a:cubicBezTo>
                  <a:close/>
                  <a:moveTo>
                    <a:pt x="229870" y="39344"/>
                  </a:moveTo>
                  <a:cubicBezTo>
                    <a:pt x="247377" y="39975"/>
                    <a:pt x="269210" y="42098"/>
                    <a:pt x="296772" y="45303"/>
                  </a:cubicBezTo>
                  <a:cubicBezTo>
                    <a:pt x="294208" y="72223"/>
                    <a:pt x="282671" y="86966"/>
                    <a:pt x="253186" y="85684"/>
                  </a:cubicBezTo>
                  <a:cubicBezTo>
                    <a:pt x="219214" y="83761"/>
                    <a:pt x="185883" y="85043"/>
                    <a:pt x="151270" y="85043"/>
                  </a:cubicBezTo>
                  <a:cubicBezTo>
                    <a:pt x="163769" y="48988"/>
                    <a:pt x="177350" y="37451"/>
                    <a:pt x="229870" y="39344"/>
                  </a:cubicBezTo>
                  <a:close/>
                  <a:moveTo>
                    <a:pt x="1149914" y="5561"/>
                  </a:moveTo>
                  <a:cubicBezTo>
                    <a:pt x="1180681" y="4279"/>
                    <a:pt x="1212090" y="4920"/>
                    <a:pt x="1242856" y="5561"/>
                  </a:cubicBezTo>
                  <a:cubicBezTo>
                    <a:pt x="1246702" y="5561"/>
                    <a:pt x="1254394" y="13894"/>
                    <a:pt x="1253753" y="17099"/>
                  </a:cubicBezTo>
                  <a:cubicBezTo>
                    <a:pt x="1252471" y="22867"/>
                    <a:pt x="1247343" y="31841"/>
                    <a:pt x="1242856" y="31841"/>
                  </a:cubicBezTo>
                  <a:cubicBezTo>
                    <a:pt x="1226832" y="33764"/>
                    <a:pt x="1210807" y="32482"/>
                    <a:pt x="1194783" y="32482"/>
                  </a:cubicBezTo>
                  <a:cubicBezTo>
                    <a:pt x="1180041" y="32482"/>
                    <a:pt x="1164657" y="33764"/>
                    <a:pt x="1149914" y="31841"/>
                  </a:cubicBezTo>
                  <a:cubicBezTo>
                    <a:pt x="1144787" y="31200"/>
                    <a:pt x="1136454" y="22867"/>
                    <a:pt x="1137095" y="19022"/>
                  </a:cubicBezTo>
                  <a:cubicBezTo>
                    <a:pt x="1137736" y="13894"/>
                    <a:pt x="1145428" y="5561"/>
                    <a:pt x="1149914" y="5561"/>
                  </a:cubicBezTo>
                  <a:close/>
                  <a:moveTo>
                    <a:pt x="2398300" y="5401"/>
                  </a:moveTo>
                  <a:cubicBezTo>
                    <a:pt x="2420013" y="5241"/>
                    <a:pt x="2441165" y="8767"/>
                    <a:pt x="2461356" y="26714"/>
                  </a:cubicBezTo>
                  <a:cubicBezTo>
                    <a:pt x="2405591" y="43379"/>
                    <a:pt x="2347903" y="36329"/>
                    <a:pt x="2331878" y="6202"/>
                  </a:cubicBezTo>
                  <a:cubicBezTo>
                    <a:pt x="2354312" y="9407"/>
                    <a:pt x="2376587" y="5562"/>
                    <a:pt x="2398300" y="5401"/>
                  </a:cubicBezTo>
                  <a:close/>
                  <a:moveTo>
                    <a:pt x="2240910" y="4950"/>
                  </a:moveTo>
                  <a:cubicBezTo>
                    <a:pt x="2284566" y="2035"/>
                    <a:pt x="2315694" y="13093"/>
                    <a:pt x="2324828" y="35687"/>
                  </a:cubicBezTo>
                  <a:cubicBezTo>
                    <a:pt x="2282523" y="26072"/>
                    <a:pt x="2237654" y="50429"/>
                    <a:pt x="2193427" y="12612"/>
                  </a:cubicBezTo>
                  <a:cubicBezTo>
                    <a:pt x="2210413" y="8445"/>
                    <a:pt x="2226357" y="5922"/>
                    <a:pt x="2240910" y="4950"/>
                  </a:cubicBezTo>
                  <a:close/>
                  <a:moveTo>
                    <a:pt x="1557576" y="4921"/>
                  </a:moveTo>
                  <a:cubicBezTo>
                    <a:pt x="1583856" y="3639"/>
                    <a:pt x="1610778" y="2997"/>
                    <a:pt x="1637699" y="5562"/>
                  </a:cubicBezTo>
                  <a:cubicBezTo>
                    <a:pt x="1646031" y="6203"/>
                    <a:pt x="1653082" y="17099"/>
                    <a:pt x="1661415" y="22868"/>
                  </a:cubicBezTo>
                  <a:cubicBezTo>
                    <a:pt x="1658851" y="26714"/>
                    <a:pt x="1657569" y="29919"/>
                    <a:pt x="1655646" y="33124"/>
                  </a:cubicBezTo>
                  <a:cubicBezTo>
                    <a:pt x="1622956" y="33124"/>
                    <a:pt x="1590266" y="33765"/>
                    <a:pt x="1557576" y="32483"/>
                  </a:cubicBezTo>
                  <a:cubicBezTo>
                    <a:pt x="1551166" y="32483"/>
                    <a:pt x="1545398" y="22227"/>
                    <a:pt x="1538988" y="16459"/>
                  </a:cubicBezTo>
                  <a:cubicBezTo>
                    <a:pt x="1545398" y="12613"/>
                    <a:pt x="1551166" y="5562"/>
                    <a:pt x="1557576" y="4921"/>
                  </a:cubicBezTo>
                  <a:close/>
                  <a:moveTo>
                    <a:pt x="1421689" y="4921"/>
                  </a:moveTo>
                  <a:cubicBezTo>
                    <a:pt x="1449251" y="3639"/>
                    <a:pt x="1477454" y="2997"/>
                    <a:pt x="1505016" y="5562"/>
                  </a:cubicBezTo>
                  <a:cubicBezTo>
                    <a:pt x="1512708" y="6203"/>
                    <a:pt x="1519118" y="17741"/>
                    <a:pt x="1526168" y="24150"/>
                  </a:cubicBezTo>
                  <a:cubicBezTo>
                    <a:pt x="1524246" y="26714"/>
                    <a:pt x="1522322" y="29919"/>
                    <a:pt x="1520400" y="33124"/>
                  </a:cubicBezTo>
                  <a:cubicBezTo>
                    <a:pt x="1487710" y="33124"/>
                    <a:pt x="1454379" y="33765"/>
                    <a:pt x="1421689" y="32483"/>
                  </a:cubicBezTo>
                  <a:cubicBezTo>
                    <a:pt x="1415920" y="32483"/>
                    <a:pt x="1410152" y="23509"/>
                    <a:pt x="1405024" y="18381"/>
                  </a:cubicBezTo>
                  <a:cubicBezTo>
                    <a:pt x="1410792" y="13895"/>
                    <a:pt x="1415920" y="5562"/>
                    <a:pt x="1421689" y="4921"/>
                  </a:cubicBezTo>
                  <a:close/>
                  <a:moveTo>
                    <a:pt x="2020523" y="4920"/>
                  </a:moveTo>
                  <a:cubicBezTo>
                    <a:pt x="2040554" y="8285"/>
                    <a:pt x="2053053" y="16458"/>
                    <a:pt x="2058181" y="29277"/>
                  </a:cubicBezTo>
                  <a:cubicBezTo>
                    <a:pt x="1999852" y="44020"/>
                    <a:pt x="1947292" y="35687"/>
                    <a:pt x="1937677" y="9407"/>
                  </a:cubicBezTo>
                  <a:cubicBezTo>
                    <a:pt x="1972931" y="2997"/>
                    <a:pt x="2000493" y="1555"/>
                    <a:pt x="2020523" y="4920"/>
                  </a:cubicBezTo>
                  <a:close/>
                  <a:moveTo>
                    <a:pt x="2107156" y="4429"/>
                  </a:moveTo>
                  <a:cubicBezTo>
                    <a:pt x="2150122" y="674"/>
                    <a:pt x="2183173" y="11972"/>
                    <a:pt x="2192787" y="36970"/>
                  </a:cubicBezTo>
                  <a:cubicBezTo>
                    <a:pt x="2148559" y="25432"/>
                    <a:pt x="2103691" y="50430"/>
                    <a:pt x="2061386" y="13253"/>
                  </a:cubicBezTo>
                  <a:cubicBezTo>
                    <a:pt x="2077410" y="8606"/>
                    <a:pt x="2092834" y="5682"/>
                    <a:pt x="2107156" y="4429"/>
                  </a:cubicBezTo>
                  <a:close/>
                  <a:moveTo>
                    <a:pt x="888716" y="4359"/>
                  </a:moveTo>
                  <a:cubicBezTo>
                    <a:pt x="904901" y="914"/>
                    <a:pt x="934866" y="2356"/>
                    <a:pt x="993516" y="5562"/>
                  </a:cubicBezTo>
                  <a:cubicBezTo>
                    <a:pt x="981978" y="17740"/>
                    <a:pt x="975568" y="30559"/>
                    <a:pt x="968518" y="31201"/>
                  </a:cubicBezTo>
                  <a:cubicBezTo>
                    <a:pt x="935828" y="33123"/>
                    <a:pt x="902497" y="32483"/>
                    <a:pt x="866602" y="32483"/>
                  </a:cubicBezTo>
                  <a:cubicBezTo>
                    <a:pt x="870127" y="16138"/>
                    <a:pt x="872531" y="7805"/>
                    <a:pt x="888716" y="4359"/>
                  </a:cubicBezTo>
                  <a:close/>
                  <a:moveTo>
                    <a:pt x="1331312" y="4279"/>
                  </a:moveTo>
                  <a:cubicBezTo>
                    <a:pt x="1344772" y="4279"/>
                    <a:pt x="1358874" y="2997"/>
                    <a:pt x="1372334" y="4920"/>
                  </a:cubicBezTo>
                  <a:cubicBezTo>
                    <a:pt x="1378744" y="5562"/>
                    <a:pt x="1383872" y="13894"/>
                    <a:pt x="1389641" y="18381"/>
                  </a:cubicBezTo>
                  <a:cubicBezTo>
                    <a:pt x="1384513" y="23509"/>
                    <a:pt x="1379385" y="32483"/>
                    <a:pt x="1373616" y="32483"/>
                  </a:cubicBezTo>
                  <a:cubicBezTo>
                    <a:pt x="1345413" y="33765"/>
                    <a:pt x="1316569" y="33765"/>
                    <a:pt x="1287725" y="32483"/>
                  </a:cubicBezTo>
                  <a:cubicBezTo>
                    <a:pt x="1281956" y="32483"/>
                    <a:pt x="1276187" y="23509"/>
                    <a:pt x="1270419" y="19022"/>
                  </a:cubicBezTo>
                  <a:cubicBezTo>
                    <a:pt x="1276829" y="13894"/>
                    <a:pt x="1282597" y="6202"/>
                    <a:pt x="1289648" y="4920"/>
                  </a:cubicBezTo>
                  <a:cubicBezTo>
                    <a:pt x="1303750" y="2356"/>
                    <a:pt x="1317210" y="4279"/>
                    <a:pt x="1331312" y="4279"/>
                  </a:cubicBezTo>
                  <a:close/>
                  <a:moveTo>
                    <a:pt x="1759405" y="3799"/>
                  </a:moveTo>
                  <a:cubicBezTo>
                    <a:pt x="1777593" y="7004"/>
                    <a:pt x="1786726" y="14856"/>
                    <a:pt x="1790252" y="27996"/>
                  </a:cubicBezTo>
                  <a:cubicBezTo>
                    <a:pt x="1735769" y="44662"/>
                    <a:pt x="1678081" y="35688"/>
                    <a:pt x="1674235" y="7485"/>
                  </a:cubicBezTo>
                  <a:cubicBezTo>
                    <a:pt x="1713975" y="2036"/>
                    <a:pt x="1741217" y="594"/>
                    <a:pt x="1759405" y="3799"/>
                  </a:cubicBezTo>
                  <a:close/>
                  <a:moveTo>
                    <a:pt x="1117224" y="3638"/>
                  </a:moveTo>
                  <a:cubicBezTo>
                    <a:pt x="1119788" y="6843"/>
                    <a:pt x="1122352" y="10049"/>
                    <a:pt x="1124916" y="13253"/>
                  </a:cubicBezTo>
                  <a:cubicBezTo>
                    <a:pt x="1118506" y="19663"/>
                    <a:pt x="1112096" y="30560"/>
                    <a:pt x="1105045" y="31201"/>
                  </a:cubicBezTo>
                  <a:cubicBezTo>
                    <a:pt x="1071074" y="33124"/>
                    <a:pt x="1037743" y="31842"/>
                    <a:pt x="1003771" y="31842"/>
                  </a:cubicBezTo>
                  <a:cubicBezTo>
                    <a:pt x="1001848" y="27996"/>
                    <a:pt x="999925" y="24791"/>
                    <a:pt x="998643" y="20945"/>
                  </a:cubicBezTo>
                  <a:cubicBezTo>
                    <a:pt x="1006335" y="15176"/>
                    <a:pt x="1013386" y="4280"/>
                    <a:pt x="1021718" y="4280"/>
                  </a:cubicBezTo>
                  <a:cubicBezTo>
                    <a:pt x="1053126" y="2356"/>
                    <a:pt x="1085175" y="3638"/>
                    <a:pt x="1117224" y="3638"/>
                  </a:cubicBezTo>
                  <a:close/>
                  <a:moveTo>
                    <a:pt x="1848320" y="2697"/>
                  </a:moveTo>
                  <a:cubicBezTo>
                    <a:pt x="1887680" y="-127"/>
                    <a:pt x="1918928" y="10209"/>
                    <a:pt x="1924216" y="29919"/>
                  </a:cubicBezTo>
                  <a:cubicBezTo>
                    <a:pt x="1856913" y="43380"/>
                    <a:pt x="1812685" y="35688"/>
                    <a:pt x="1806917" y="10049"/>
                  </a:cubicBezTo>
                  <a:cubicBezTo>
                    <a:pt x="1821179" y="6043"/>
                    <a:pt x="1835200" y="3639"/>
                    <a:pt x="1848320" y="2697"/>
                  </a:cubicBezTo>
                  <a:close/>
                  <a:moveTo>
                    <a:pt x="360550" y="1876"/>
                  </a:moveTo>
                  <a:cubicBezTo>
                    <a:pt x="380901" y="-1649"/>
                    <a:pt x="409264" y="-207"/>
                    <a:pt x="446120" y="6203"/>
                  </a:cubicBezTo>
                  <a:cubicBezTo>
                    <a:pt x="437146" y="33765"/>
                    <a:pt x="386509" y="42098"/>
                    <a:pt x="323052" y="27355"/>
                  </a:cubicBezTo>
                  <a:cubicBezTo>
                    <a:pt x="327859" y="13895"/>
                    <a:pt x="340198" y="5402"/>
                    <a:pt x="360550" y="1876"/>
                  </a:cubicBezTo>
                  <a:close/>
                  <a:moveTo>
                    <a:pt x="716613" y="1716"/>
                  </a:moveTo>
                  <a:cubicBezTo>
                    <a:pt x="712126" y="35047"/>
                    <a:pt x="675590" y="41457"/>
                    <a:pt x="595468" y="23509"/>
                  </a:cubicBezTo>
                  <a:cubicBezTo>
                    <a:pt x="630081" y="-13668"/>
                    <a:pt x="675590" y="12613"/>
                    <a:pt x="716613" y="1716"/>
                  </a:cubicBezTo>
                  <a:close/>
                  <a:moveTo>
                    <a:pt x="800382" y="1645"/>
                  </a:moveTo>
                  <a:cubicBezTo>
                    <a:pt x="816246" y="2316"/>
                    <a:pt x="835675" y="4119"/>
                    <a:pt x="859552" y="6843"/>
                  </a:cubicBezTo>
                  <a:cubicBezTo>
                    <a:pt x="848014" y="17740"/>
                    <a:pt x="841604" y="29919"/>
                    <a:pt x="833913" y="30559"/>
                  </a:cubicBezTo>
                  <a:cubicBezTo>
                    <a:pt x="800582" y="33123"/>
                    <a:pt x="767251" y="31841"/>
                    <a:pt x="730074" y="31841"/>
                  </a:cubicBezTo>
                  <a:cubicBezTo>
                    <a:pt x="737285" y="7805"/>
                    <a:pt x="752789" y="-368"/>
                    <a:pt x="800382" y="1645"/>
                  </a:cubicBezTo>
                  <a:close/>
                  <a:moveTo>
                    <a:pt x="529888" y="603"/>
                  </a:moveTo>
                  <a:cubicBezTo>
                    <a:pt x="544430" y="1274"/>
                    <a:pt x="561497" y="3157"/>
                    <a:pt x="581367" y="6202"/>
                  </a:cubicBezTo>
                  <a:cubicBezTo>
                    <a:pt x="574957" y="34406"/>
                    <a:pt x="532652" y="42097"/>
                    <a:pt x="459581" y="28637"/>
                  </a:cubicBezTo>
                  <a:cubicBezTo>
                    <a:pt x="465350" y="7484"/>
                    <a:pt x="486262" y="-1410"/>
                    <a:pt x="529888" y="603"/>
                  </a:cubicBezTo>
                  <a:close/>
                  <a:moveTo>
                    <a:pt x="310875" y="434"/>
                  </a:moveTo>
                  <a:cubicBezTo>
                    <a:pt x="302542" y="33765"/>
                    <a:pt x="253187" y="42098"/>
                    <a:pt x="179474" y="24151"/>
                  </a:cubicBezTo>
                  <a:cubicBezTo>
                    <a:pt x="221138" y="-16232"/>
                    <a:pt x="268570" y="13254"/>
                    <a:pt x="310875" y="4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3" name="Freeform: Shape 8">
              <a:extLst>
                <a:ext uri="{FF2B5EF4-FFF2-40B4-BE49-F238E27FC236}">
                  <a16:creationId xmlns:a16="http://schemas.microsoft.com/office/drawing/2014/main" id="{2672EC9D-6675-4A17-BEEB-60ECBA6D4560}"/>
                </a:ext>
              </a:extLst>
            </p:cNvPr>
            <p:cNvSpPr/>
            <p:nvPr/>
          </p:nvSpPr>
          <p:spPr>
            <a:xfrm>
              <a:off x="2354140" y="5141372"/>
              <a:ext cx="621749" cy="153835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4" name="Freeform: Shape 9">
              <a:extLst>
                <a:ext uri="{FF2B5EF4-FFF2-40B4-BE49-F238E27FC236}">
                  <a16:creationId xmlns:a16="http://schemas.microsoft.com/office/drawing/2014/main" id="{EC0F9987-8FD8-4A8D-B3D0-FCB5238922E9}"/>
                </a:ext>
              </a:extLst>
            </p:cNvPr>
            <p:cNvSpPr/>
            <p:nvPr/>
          </p:nvSpPr>
          <p:spPr>
            <a:xfrm>
              <a:off x="2709333" y="2077401"/>
              <a:ext cx="2660060" cy="2756206"/>
            </a:xfrm>
            <a:custGeom>
              <a:avLst/>
              <a:gdLst>
                <a:gd name="connsiteX0" fmla="*/ 3877491 w 3952875"/>
                <a:gd name="connsiteY0" fmla="*/ 3295792 h 4095750"/>
                <a:gd name="connsiteX1" fmla="*/ 3034528 w 3952875"/>
                <a:gd name="connsiteY1" fmla="*/ 2520458 h 4095750"/>
                <a:gd name="connsiteX2" fmla="*/ 2997381 w 3952875"/>
                <a:gd name="connsiteY2" fmla="*/ 2485215 h 4095750"/>
                <a:gd name="connsiteX3" fmla="*/ 3021193 w 3952875"/>
                <a:gd name="connsiteY3" fmla="*/ 2444258 h 4095750"/>
                <a:gd name="connsiteX4" fmla="*/ 3215503 w 3952875"/>
                <a:gd name="connsiteY4" fmla="*/ 1302210 h 4095750"/>
                <a:gd name="connsiteX5" fmla="*/ 1768656 w 3952875"/>
                <a:gd name="connsiteY5" fmla="*/ 4905 h 4095750"/>
                <a:gd name="connsiteX6" fmla="*/ 217986 w 3952875"/>
                <a:gd name="connsiteY6" fmla="*/ 810720 h 4095750"/>
                <a:gd name="connsiteX7" fmla="*/ 78921 w 3952875"/>
                <a:gd name="connsiteY7" fmla="*/ 1110757 h 4095750"/>
                <a:gd name="connsiteX8" fmla="*/ 325618 w 3952875"/>
                <a:gd name="connsiteY8" fmla="*/ 2589037 h 4095750"/>
                <a:gd name="connsiteX9" fmla="*/ 1662928 w 3952875"/>
                <a:gd name="connsiteY9" fmla="*/ 3242452 h 4095750"/>
                <a:gd name="connsiteX10" fmla="*/ 2351586 w 3952875"/>
                <a:gd name="connsiteY10" fmla="*/ 3085290 h 4095750"/>
                <a:gd name="connsiteX11" fmla="*/ 2367778 w 3952875"/>
                <a:gd name="connsiteY11" fmla="*/ 3106245 h 4095750"/>
                <a:gd name="connsiteX12" fmla="*/ 3026908 w 3952875"/>
                <a:gd name="connsiteY12" fmla="*/ 4010167 h 4095750"/>
                <a:gd name="connsiteX13" fmla="*/ 3383143 w 3952875"/>
                <a:gd name="connsiteY13" fmla="*/ 4050173 h 4095750"/>
                <a:gd name="connsiteX14" fmla="*/ 3854631 w 3952875"/>
                <a:gd name="connsiteY14" fmla="*/ 3633930 h 4095750"/>
                <a:gd name="connsiteX15" fmla="*/ 3892731 w 3952875"/>
                <a:gd name="connsiteY15" fmla="*/ 3592020 h 4095750"/>
                <a:gd name="connsiteX16" fmla="*/ 3957501 w 3952875"/>
                <a:gd name="connsiteY16" fmla="*/ 3442477 h 4095750"/>
                <a:gd name="connsiteX17" fmla="*/ 3877491 w 3952875"/>
                <a:gd name="connsiteY17" fmla="*/ 3295792 h 4095750"/>
                <a:gd name="connsiteX18" fmla="*/ 1598158 w 3952875"/>
                <a:gd name="connsiteY18" fmla="*/ 3039570 h 4095750"/>
                <a:gd name="connsiteX19" fmla="*/ 194173 w 3952875"/>
                <a:gd name="connsiteY19" fmla="*/ 1613677 h 4095750"/>
                <a:gd name="connsiteX20" fmla="*/ 1625781 w 3952875"/>
                <a:gd name="connsiteY20" fmla="*/ 206835 h 4095750"/>
                <a:gd name="connsiteX21" fmla="*/ 3028813 w 3952875"/>
                <a:gd name="connsiteY21" fmla="*/ 1634632 h 4095750"/>
                <a:gd name="connsiteX22" fmla="*/ 1598158 w 3952875"/>
                <a:gd name="connsiteY22" fmla="*/ 3039570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52875" h="4095750">
                  <a:moveTo>
                    <a:pt x="3877491" y="3295792"/>
                  </a:moveTo>
                  <a:cubicBezTo>
                    <a:pt x="3595551" y="3038617"/>
                    <a:pt x="3315516" y="2778585"/>
                    <a:pt x="3034528" y="2520458"/>
                  </a:cubicBezTo>
                  <a:cubicBezTo>
                    <a:pt x="3022146" y="2509027"/>
                    <a:pt x="3009763" y="2496645"/>
                    <a:pt x="2997381" y="2485215"/>
                  </a:cubicBezTo>
                  <a:cubicBezTo>
                    <a:pt x="3006906" y="2469023"/>
                    <a:pt x="3013574" y="2456640"/>
                    <a:pt x="3021193" y="2444258"/>
                  </a:cubicBezTo>
                  <a:cubicBezTo>
                    <a:pt x="3227886" y="2088022"/>
                    <a:pt x="3294561" y="1706070"/>
                    <a:pt x="3215503" y="1302210"/>
                  </a:cubicBezTo>
                  <a:cubicBezTo>
                    <a:pt x="3077391" y="597360"/>
                    <a:pt x="2480174" y="53482"/>
                    <a:pt x="1768656" y="4905"/>
                  </a:cubicBezTo>
                  <a:cubicBezTo>
                    <a:pt x="1094286" y="-40815"/>
                    <a:pt x="574221" y="233505"/>
                    <a:pt x="217986" y="810720"/>
                  </a:cubicBezTo>
                  <a:cubicBezTo>
                    <a:pt x="196078" y="846915"/>
                    <a:pt x="104638" y="1035510"/>
                    <a:pt x="78921" y="1110757"/>
                  </a:cubicBezTo>
                  <a:cubicBezTo>
                    <a:pt x="-76337" y="1647967"/>
                    <a:pt x="-6804" y="2144220"/>
                    <a:pt x="325618" y="2589037"/>
                  </a:cubicBezTo>
                  <a:cubicBezTo>
                    <a:pt x="657088" y="3031950"/>
                    <a:pt x="1113336" y="3237690"/>
                    <a:pt x="1662928" y="3242452"/>
                  </a:cubicBezTo>
                  <a:cubicBezTo>
                    <a:pt x="1761036" y="3242452"/>
                    <a:pt x="2142036" y="3175777"/>
                    <a:pt x="2351586" y="3085290"/>
                  </a:cubicBezTo>
                  <a:cubicBezTo>
                    <a:pt x="2352538" y="3086242"/>
                    <a:pt x="2360158" y="3095767"/>
                    <a:pt x="2367778" y="3106245"/>
                  </a:cubicBezTo>
                  <a:cubicBezTo>
                    <a:pt x="2587806" y="3407235"/>
                    <a:pt x="2806881" y="3709177"/>
                    <a:pt x="3026908" y="4010167"/>
                  </a:cubicBezTo>
                  <a:cubicBezTo>
                    <a:pt x="3101203" y="4111133"/>
                    <a:pt x="3289799" y="4132087"/>
                    <a:pt x="3383143" y="4050173"/>
                  </a:cubicBezTo>
                  <a:cubicBezTo>
                    <a:pt x="3540306" y="3912060"/>
                    <a:pt x="3697468" y="3772995"/>
                    <a:pt x="3854631" y="3633930"/>
                  </a:cubicBezTo>
                  <a:cubicBezTo>
                    <a:pt x="3868918" y="3621548"/>
                    <a:pt x="3881301" y="3607260"/>
                    <a:pt x="3892731" y="3592020"/>
                  </a:cubicBezTo>
                  <a:cubicBezTo>
                    <a:pt x="3932736" y="3538680"/>
                    <a:pt x="3952738" y="3503437"/>
                    <a:pt x="3957501" y="3442477"/>
                  </a:cubicBezTo>
                  <a:cubicBezTo>
                    <a:pt x="3959406" y="3398662"/>
                    <a:pt x="3910828" y="3326273"/>
                    <a:pt x="3877491" y="3295792"/>
                  </a:cubicBezTo>
                  <a:close/>
                  <a:moveTo>
                    <a:pt x="1598158" y="3039570"/>
                  </a:moveTo>
                  <a:cubicBezTo>
                    <a:pt x="811393" y="3026235"/>
                    <a:pt x="181791" y="2387108"/>
                    <a:pt x="194173" y="1613677"/>
                  </a:cubicBezTo>
                  <a:cubicBezTo>
                    <a:pt x="206556" y="821197"/>
                    <a:pt x="845683" y="193500"/>
                    <a:pt x="1625781" y="206835"/>
                  </a:cubicBezTo>
                  <a:cubicBezTo>
                    <a:pt x="2411593" y="220170"/>
                    <a:pt x="3040243" y="860250"/>
                    <a:pt x="3028813" y="1634632"/>
                  </a:cubicBezTo>
                  <a:cubicBezTo>
                    <a:pt x="3016431" y="2420445"/>
                    <a:pt x="2373493" y="3052905"/>
                    <a:pt x="1598158" y="303957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Freeform: Shape 10">
              <a:extLst>
                <a:ext uri="{FF2B5EF4-FFF2-40B4-BE49-F238E27FC236}">
                  <a16:creationId xmlns:a16="http://schemas.microsoft.com/office/drawing/2014/main" id="{5A504047-E1B9-4C0A-8BD6-7284DB959404}"/>
                </a:ext>
              </a:extLst>
            </p:cNvPr>
            <p:cNvSpPr/>
            <p:nvPr/>
          </p:nvSpPr>
          <p:spPr>
            <a:xfrm>
              <a:off x="3600791" y="2447478"/>
              <a:ext cx="439253" cy="1392068"/>
            </a:xfrm>
            <a:custGeom>
              <a:avLst/>
              <a:gdLst>
                <a:gd name="connsiteX0" fmla="*/ 25050 w 439253"/>
                <a:gd name="connsiteY0" fmla="*/ 443420 h 1392068"/>
                <a:gd name="connsiteX1" fmla="*/ 413483 w 439253"/>
                <a:gd name="connsiteY1" fmla="*/ 443420 h 1392068"/>
                <a:gd name="connsiteX2" fmla="*/ 413483 w 439253"/>
                <a:gd name="connsiteY2" fmla="*/ 1392068 h 1392068"/>
                <a:gd name="connsiteX3" fmla="*/ 25050 w 439253"/>
                <a:gd name="connsiteY3" fmla="*/ 1392068 h 1392068"/>
                <a:gd name="connsiteX4" fmla="*/ 25050 w 439253"/>
                <a:gd name="connsiteY4" fmla="*/ 443420 h 1392068"/>
                <a:gd name="connsiteX5" fmla="*/ 230242 w 439253"/>
                <a:gd name="connsiteY5" fmla="*/ 103 h 1392068"/>
                <a:gd name="connsiteX6" fmla="*/ 328232 w 439253"/>
                <a:gd name="connsiteY6" fmla="*/ 21015 h 1392068"/>
                <a:gd name="connsiteX7" fmla="*/ 439121 w 439253"/>
                <a:gd name="connsiteY7" fmla="*/ 174849 h 1392068"/>
                <a:gd name="connsiteX8" fmla="*/ 335924 w 439253"/>
                <a:gd name="connsiteY8" fmla="*/ 343427 h 1392068"/>
                <a:gd name="connsiteX9" fmla="*/ 217984 w 439253"/>
                <a:gd name="connsiteY9" fmla="*/ 374194 h 1392068"/>
                <a:gd name="connsiteX10" fmla="*/ 101966 w 439253"/>
                <a:gd name="connsiteY10" fmla="*/ 340222 h 1392068"/>
                <a:gd name="connsiteX11" fmla="*/ 692 w 439253"/>
                <a:gd name="connsiteY11" fmla="*/ 169722 h 1392068"/>
                <a:gd name="connsiteX12" fmla="*/ 130811 w 439253"/>
                <a:gd name="connsiteY12" fmla="*/ 13323 h 1392068"/>
                <a:gd name="connsiteX13" fmla="*/ 230242 w 439253"/>
                <a:gd name="connsiteY13" fmla="*/ 103 h 139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253" h="1392068">
                  <a:moveTo>
                    <a:pt x="25050" y="443420"/>
                  </a:moveTo>
                  <a:cubicBezTo>
                    <a:pt x="154528" y="443420"/>
                    <a:pt x="282724" y="443420"/>
                    <a:pt x="413483" y="443420"/>
                  </a:cubicBezTo>
                  <a:cubicBezTo>
                    <a:pt x="413483" y="759422"/>
                    <a:pt x="413483" y="1074783"/>
                    <a:pt x="413483" y="1392068"/>
                  </a:cubicBezTo>
                  <a:cubicBezTo>
                    <a:pt x="285287" y="1392068"/>
                    <a:pt x="156451" y="1392068"/>
                    <a:pt x="25050" y="1392068"/>
                  </a:cubicBezTo>
                  <a:cubicBezTo>
                    <a:pt x="25050" y="1074143"/>
                    <a:pt x="25050" y="760063"/>
                    <a:pt x="25050" y="443420"/>
                  </a:cubicBezTo>
                  <a:close/>
                  <a:moveTo>
                    <a:pt x="230242" y="103"/>
                  </a:moveTo>
                  <a:cubicBezTo>
                    <a:pt x="263333" y="984"/>
                    <a:pt x="296183" y="7554"/>
                    <a:pt x="328232" y="21015"/>
                  </a:cubicBezTo>
                  <a:cubicBezTo>
                    <a:pt x="395534" y="49218"/>
                    <a:pt x="435916" y="99214"/>
                    <a:pt x="439121" y="174849"/>
                  </a:cubicBezTo>
                  <a:cubicBezTo>
                    <a:pt x="441685" y="253690"/>
                    <a:pt x="407072" y="312019"/>
                    <a:pt x="335924" y="343427"/>
                  </a:cubicBezTo>
                  <a:cubicBezTo>
                    <a:pt x="300670" y="358810"/>
                    <a:pt x="259647" y="363938"/>
                    <a:pt x="217984" y="374194"/>
                  </a:cubicBezTo>
                  <a:cubicBezTo>
                    <a:pt x="178243" y="362656"/>
                    <a:pt x="137861" y="356887"/>
                    <a:pt x="101966" y="340222"/>
                  </a:cubicBezTo>
                  <a:cubicBezTo>
                    <a:pt x="32741" y="308173"/>
                    <a:pt x="-5718" y="238307"/>
                    <a:pt x="692" y="169722"/>
                  </a:cubicBezTo>
                  <a:cubicBezTo>
                    <a:pt x="8384" y="92164"/>
                    <a:pt x="53893" y="35758"/>
                    <a:pt x="130811" y="13323"/>
                  </a:cubicBezTo>
                  <a:cubicBezTo>
                    <a:pt x="163821" y="4029"/>
                    <a:pt x="197152" y="-778"/>
                    <a:pt x="230242" y="10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8" name="그룹 97">
            <a:extLst>
              <a:ext uri="{FF2B5EF4-FFF2-40B4-BE49-F238E27FC236}">
                <a16:creationId xmlns:a16="http://schemas.microsoft.com/office/drawing/2014/main" id="{042219ED-AB2C-457B-B27D-401749AB6F06}"/>
              </a:ext>
            </a:extLst>
          </p:cNvPr>
          <p:cNvGrpSpPr/>
          <p:nvPr/>
        </p:nvGrpSpPr>
        <p:grpSpPr>
          <a:xfrm>
            <a:off x="5445087" y="1262651"/>
            <a:ext cx="3462707" cy="3097729"/>
            <a:chOff x="6259389" y="-77578"/>
            <a:chExt cx="5084806" cy="4548855"/>
          </a:xfrm>
        </p:grpSpPr>
        <p:grpSp>
          <p:nvGrpSpPr>
            <p:cNvPr id="71" name="Group 38">
              <a:extLst>
                <a:ext uri="{FF2B5EF4-FFF2-40B4-BE49-F238E27FC236}">
                  <a16:creationId xmlns:a16="http://schemas.microsoft.com/office/drawing/2014/main" id="{6F27FE53-0215-490C-85D9-B4E988C1BAB4}"/>
                </a:ext>
              </a:extLst>
            </p:cNvPr>
            <p:cNvGrpSpPr/>
            <p:nvPr/>
          </p:nvGrpSpPr>
          <p:grpSpPr>
            <a:xfrm>
              <a:off x="6259389" y="-77578"/>
              <a:ext cx="2873452" cy="4548855"/>
              <a:chOff x="466725" y="902817"/>
              <a:chExt cx="3191513" cy="5052366"/>
            </a:xfrm>
            <a:effectLst/>
          </p:grpSpPr>
          <p:sp>
            <p:nvSpPr>
              <p:cNvPr id="72" name="Freeform: Shape 9">
                <a:extLst>
                  <a:ext uri="{FF2B5EF4-FFF2-40B4-BE49-F238E27FC236}">
                    <a16:creationId xmlns:a16="http://schemas.microsoft.com/office/drawing/2014/main" id="{3B843022-6424-4B41-96AA-9E2C100D1938}"/>
                  </a:ext>
                </a:extLst>
              </p:cNvPr>
              <p:cNvSpPr/>
              <p:nvPr/>
            </p:nvSpPr>
            <p:spPr>
              <a:xfrm>
                <a:off x="3067743" y="2780154"/>
                <a:ext cx="300085" cy="220818"/>
              </a:xfrm>
              <a:custGeom>
                <a:avLst/>
                <a:gdLst>
                  <a:gd name="connsiteX0" fmla="*/ 269661 w 267350"/>
                  <a:gd name="connsiteY0" fmla="*/ 67090 h 196729"/>
                  <a:gd name="connsiteX1" fmla="*/ 203580 w 267350"/>
                  <a:gd name="connsiteY1" fmla="*/ 92816 h 196729"/>
                  <a:gd name="connsiteX2" fmla="*/ 133463 w 267350"/>
                  <a:gd name="connsiteY2" fmla="*/ 92816 h 196729"/>
                  <a:gd name="connsiteX3" fmla="*/ 72931 w 267350"/>
                  <a:gd name="connsiteY3" fmla="*/ 30771 h 196729"/>
                  <a:gd name="connsiteX4" fmla="*/ 51745 w 267350"/>
                  <a:gd name="connsiteY4" fmla="*/ 0 h 196729"/>
                  <a:gd name="connsiteX5" fmla="*/ 28541 w 267350"/>
                  <a:gd name="connsiteY5" fmla="*/ 7567 h 196729"/>
                  <a:gd name="connsiteX6" fmla="*/ 797 w 267350"/>
                  <a:gd name="connsiteY6" fmla="*/ 61037 h 196729"/>
                  <a:gd name="connsiteX7" fmla="*/ 7859 w 267350"/>
                  <a:gd name="connsiteY7" fmla="*/ 102400 h 196729"/>
                  <a:gd name="connsiteX8" fmla="*/ 35603 w 267350"/>
                  <a:gd name="connsiteY8" fmla="*/ 146791 h 196729"/>
                  <a:gd name="connsiteX9" fmla="*/ 74949 w 267350"/>
                  <a:gd name="connsiteY9" fmla="*/ 177561 h 196729"/>
                  <a:gd name="connsiteX10" fmla="*/ 145570 w 267350"/>
                  <a:gd name="connsiteY10" fmla="*/ 194207 h 196729"/>
                  <a:gd name="connsiteX11" fmla="*/ 177854 w 267350"/>
                  <a:gd name="connsiteY11" fmla="*/ 190172 h 196729"/>
                  <a:gd name="connsiteX12" fmla="*/ 229810 w 267350"/>
                  <a:gd name="connsiteY12" fmla="*/ 165455 h 196729"/>
                  <a:gd name="connsiteX13" fmla="*/ 254528 w 267350"/>
                  <a:gd name="connsiteY13" fmla="*/ 126613 h 196729"/>
                  <a:gd name="connsiteX14" fmla="*/ 269661 w 267350"/>
                  <a:gd name="connsiteY14" fmla="*/ 67090 h 19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7350" h="196729">
                    <a:moveTo>
                      <a:pt x="269661" y="67090"/>
                    </a:moveTo>
                    <a:cubicBezTo>
                      <a:pt x="251501" y="85249"/>
                      <a:pt x="228801" y="92311"/>
                      <a:pt x="203580" y="92816"/>
                    </a:cubicBezTo>
                    <a:cubicBezTo>
                      <a:pt x="180376" y="92816"/>
                      <a:pt x="156667" y="92816"/>
                      <a:pt x="133463" y="92816"/>
                    </a:cubicBezTo>
                    <a:cubicBezTo>
                      <a:pt x="87055" y="92311"/>
                      <a:pt x="71922" y="77683"/>
                      <a:pt x="72931" y="30771"/>
                    </a:cubicBezTo>
                    <a:cubicBezTo>
                      <a:pt x="73435" y="14124"/>
                      <a:pt x="68896" y="3027"/>
                      <a:pt x="51745" y="0"/>
                    </a:cubicBezTo>
                    <a:cubicBezTo>
                      <a:pt x="43674" y="2018"/>
                      <a:pt x="36107" y="4540"/>
                      <a:pt x="28541" y="7567"/>
                    </a:cubicBezTo>
                    <a:cubicBezTo>
                      <a:pt x="8363" y="17151"/>
                      <a:pt x="-3238" y="38841"/>
                      <a:pt x="797" y="61037"/>
                    </a:cubicBezTo>
                    <a:lnTo>
                      <a:pt x="7859" y="102400"/>
                    </a:lnTo>
                    <a:cubicBezTo>
                      <a:pt x="10886" y="120055"/>
                      <a:pt x="20974" y="136197"/>
                      <a:pt x="35603" y="146791"/>
                    </a:cubicBezTo>
                    <a:cubicBezTo>
                      <a:pt x="49223" y="156879"/>
                      <a:pt x="62842" y="166968"/>
                      <a:pt x="74949" y="177561"/>
                    </a:cubicBezTo>
                    <a:cubicBezTo>
                      <a:pt x="98657" y="198747"/>
                      <a:pt x="119339" y="199756"/>
                      <a:pt x="145570" y="194207"/>
                    </a:cubicBezTo>
                    <a:cubicBezTo>
                      <a:pt x="156163" y="190676"/>
                      <a:pt x="167260" y="192694"/>
                      <a:pt x="177854" y="190172"/>
                    </a:cubicBezTo>
                    <a:cubicBezTo>
                      <a:pt x="193995" y="186641"/>
                      <a:pt x="223757" y="185632"/>
                      <a:pt x="229810" y="165455"/>
                    </a:cubicBezTo>
                    <a:cubicBezTo>
                      <a:pt x="234350" y="160410"/>
                      <a:pt x="254023" y="132162"/>
                      <a:pt x="254528" y="126613"/>
                    </a:cubicBezTo>
                    <a:cubicBezTo>
                      <a:pt x="255536" y="110471"/>
                      <a:pt x="276723" y="60028"/>
                      <a:pt x="269661" y="67090"/>
                    </a:cubicBezTo>
                    <a:close/>
                  </a:path>
                </a:pathLst>
              </a:custGeom>
              <a:solidFill>
                <a:srgbClr val="FDB98A"/>
              </a:solidFill>
              <a:ln w="50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10">
                <a:extLst>
                  <a:ext uri="{FF2B5EF4-FFF2-40B4-BE49-F238E27FC236}">
                    <a16:creationId xmlns:a16="http://schemas.microsoft.com/office/drawing/2014/main" id="{E340B6D2-8417-4229-9B58-AF86B1B6DD80}"/>
                  </a:ext>
                </a:extLst>
              </p:cNvPr>
              <p:cNvSpPr/>
              <p:nvPr/>
            </p:nvSpPr>
            <p:spPr>
              <a:xfrm>
                <a:off x="1412381" y="902817"/>
                <a:ext cx="1755215" cy="1189016"/>
              </a:xfrm>
              <a:custGeom>
                <a:avLst/>
                <a:gdLst>
                  <a:gd name="connsiteX0" fmla="*/ 1000407 w 1563747"/>
                  <a:gd name="connsiteY0" fmla="*/ 71978 h 1059312"/>
                  <a:gd name="connsiteX1" fmla="*/ 1080612 w 1563747"/>
                  <a:gd name="connsiteY1" fmla="*/ 9932 h 1059312"/>
                  <a:gd name="connsiteX2" fmla="*/ 1385795 w 1563747"/>
                  <a:gd name="connsiteY2" fmla="*/ 34145 h 1059312"/>
                  <a:gd name="connsiteX3" fmla="*/ 1548728 w 1563747"/>
                  <a:gd name="connsiteY3" fmla="*/ 190520 h 1059312"/>
                  <a:gd name="connsiteX4" fmla="*/ 1462469 w 1563747"/>
                  <a:gd name="connsiteY4" fmla="*/ 450304 h 1059312"/>
                  <a:gd name="connsiteX5" fmla="*/ 1164853 w 1563747"/>
                  <a:gd name="connsiteY5" fmla="*/ 557244 h 1059312"/>
                  <a:gd name="connsiteX6" fmla="*/ 1169393 w 1563747"/>
                  <a:gd name="connsiteY6" fmla="*/ 716645 h 1059312"/>
                  <a:gd name="connsiteX7" fmla="*/ 829404 w 1563747"/>
                  <a:gd name="connsiteY7" fmla="*/ 804921 h 1059312"/>
                  <a:gd name="connsiteX8" fmla="*/ 588284 w 1563747"/>
                  <a:gd name="connsiteY8" fmla="*/ 811983 h 1059312"/>
                  <a:gd name="connsiteX9" fmla="*/ 369359 w 1563747"/>
                  <a:gd name="connsiteY9" fmla="*/ 834683 h 1059312"/>
                  <a:gd name="connsiteX10" fmla="*/ 202896 w 1563747"/>
                  <a:gd name="connsiteY10" fmla="*/ 943136 h 1059312"/>
                  <a:gd name="connsiteX11" fmla="*/ 149426 w 1563747"/>
                  <a:gd name="connsiteY11" fmla="*/ 1040492 h 1059312"/>
                  <a:gd name="connsiteX12" fmla="*/ 45512 w 1563747"/>
                  <a:gd name="connsiteY12" fmla="*/ 1060165 h 1059312"/>
                  <a:gd name="connsiteX13" fmla="*/ 4653 w 1563747"/>
                  <a:gd name="connsiteY13" fmla="*/ 1007199 h 1059312"/>
                  <a:gd name="connsiteX14" fmla="*/ 45512 w 1563747"/>
                  <a:gd name="connsiteY14" fmla="*/ 735309 h 1059312"/>
                  <a:gd name="connsiteX15" fmla="*/ 45008 w 1563747"/>
                  <a:gd name="connsiteY15" fmla="*/ 523951 h 1059312"/>
                  <a:gd name="connsiteX16" fmla="*/ 187258 w 1563747"/>
                  <a:gd name="connsiteY16" fmla="*/ 284849 h 1059312"/>
                  <a:gd name="connsiteX17" fmla="*/ 509592 w 1563747"/>
                  <a:gd name="connsiteY17" fmla="*/ 273752 h 1059312"/>
                  <a:gd name="connsiteX18" fmla="*/ 1144171 w 1563747"/>
                  <a:gd name="connsiteY18" fmla="*/ 315115 h 1059312"/>
                  <a:gd name="connsiteX19" fmla="*/ 1192597 w 1563747"/>
                  <a:gd name="connsiteY19" fmla="*/ 264167 h 1059312"/>
                  <a:gd name="connsiteX20" fmla="*/ 1175446 w 1563747"/>
                  <a:gd name="connsiteY20" fmla="*/ 220281 h 1059312"/>
                  <a:gd name="connsiteX21" fmla="*/ 1000407 w 1563747"/>
                  <a:gd name="connsiteY21" fmla="*/ 71978 h 105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63747" h="1059312">
                    <a:moveTo>
                      <a:pt x="1000407" y="71978"/>
                    </a:moveTo>
                    <a:cubicBezTo>
                      <a:pt x="1007973" y="26074"/>
                      <a:pt x="1043284" y="14977"/>
                      <a:pt x="1080612" y="9932"/>
                    </a:cubicBezTo>
                    <a:cubicBezTo>
                      <a:pt x="1184021" y="-4192"/>
                      <a:pt x="1286926" y="-8732"/>
                      <a:pt x="1385795" y="34145"/>
                    </a:cubicBezTo>
                    <a:cubicBezTo>
                      <a:pt x="1459443" y="65924"/>
                      <a:pt x="1517957" y="114855"/>
                      <a:pt x="1548728" y="190520"/>
                    </a:cubicBezTo>
                    <a:cubicBezTo>
                      <a:pt x="1589587" y="290398"/>
                      <a:pt x="1543683" y="387754"/>
                      <a:pt x="1462469" y="450304"/>
                    </a:cubicBezTo>
                    <a:cubicBezTo>
                      <a:pt x="1370158" y="521429"/>
                      <a:pt x="1265235" y="512349"/>
                      <a:pt x="1164853" y="557244"/>
                    </a:cubicBezTo>
                    <a:cubicBezTo>
                      <a:pt x="1077586" y="596085"/>
                      <a:pt x="1134082" y="657626"/>
                      <a:pt x="1169393" y="716645"/>
                    </a:cubicBezTo>
                    <a:cubicBezTo>
                      <a:pt x="1239509" y="832665"/>
                      <a:pt x="857148" y="804921"/>
                      <a:pt x="829404" y="804921"/>
                    </a:cubicBezTo>
                    <a:cubicBezTo>
                      <a:pt x="749199" y="804921"/>
                      <a:pt x="667985" y="804921"/>
                      <a:pt x="588284" y="811983"/>
                    </a:cubicBezTo>
                    <a:cubicBezTo>
                      <a:pt x="515645" y="819045"/>
                      <a:pt x="440989" y="816019"/>
                      <a:pt x="369359" y="834683"/>
                    </a:cubicBezTo>
                    <a:cubicBezTo>
                      <a:pt x="303783" y="851834"/>
                      <a:pt x="240224" y="886640"/>
                      <a:pt x="202896" y="943136"/>
                    </a:cubicBezTo>
                    <a:cubicBezTo>
                      <a:pt x="184232" y="971385"/>
                      <a:pt x="178178" y="1022333"/>
                      <a:pt x="149426" y="1040492"/>
                    </a:cubicBezTo>
                    <a:cubicBezTo>
                      <a:pt x="119160" y="1059156"/>
                      <a:pt x="80318" y="1061174"/>
                      <a:pt x="45512" y="1060165"/>
                    </a:cubicBezTo>
                    <a:cubicBezTo>
                      <a:pt x="-3418" y="1059156"/>
                      <a:pt x="-4931" y="1053607"/>
                      <a:pt x="4653" y="1007199"/>
                    </a:cubicBezTo>
                    <a:cubicBezTo>
                      <a:pt x="23317" y="917410"/>
                      <a:pt x="37946" y="826612"/>
                      <a:pt x="45512" y="735309"/>
                    </a:cubicBezTo>
                    <a:cubicBezTo>
                      <a:pt x="51565" y="664688"/>
                      <a:pt x="53583" y="594068"/>
                      <a:pt x="45008" y="523951"/>
                    </a:cubicBezTo>
                    <a:cubicBezTo>
                      <a:pt x="31892" y="412975"/>
                      <a:pt x="82840" y="324699"/>
                      <a:pt x="187258" y="284849"/>
                    </a:cubicBezTo>
                    <a:cubicBezTo>
                      <a:pt x="289154" y="245503"/>
                      <a:pt x="403661" y="261141"/>
                      <a:pt x="509592" y="273752"/>
                    </a:cubicBezTo>
                    <a:cubicBezTo>
                      <a:pt x="716410" y="298469"/>
                      <a:pt x="940884" y="412975"/>
                      <a:pt x="1144171" y="315115"/>
                    </a:cubicBezTo>
                    <a:cubicBezTo>
                      <a:pt x="1166366" y="304522"/>
                      <a:pt x="1189570" y="288380"/>
                      <a:pt x="1192597" y="264167"/>
                    </a:cubicBezTo>
                    <a:cubicBezTo>
                      <a:pt x="1194614" y="248025"/>
                      <a:pt x="1187048" y="231883"/>
                      <a:pt x="1175446" y="220281"/>
                    </a:cubicBezTo>
                    <a:cubicBezTo>
                      <a:pt x="1138622" y="181944"/>
                      <a:pt x="989309" y="140581"/>
                      <a:pt x="1000407" y="71978"/>
                    </a:cubicBezTo>
                    <a:close/>
                  </a:path>
                </a:pathLst>
              </a:custGeom>
              <a:solidFill>
                <a:srgbClr val="89571E"/>
              </a:solidFill>
              <a:ln w="50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14">
                <a:extLst>
                  <a:ext uri="{FF2B5EF4-FFF2-40B4-BE49-F238E27FC236}">
                    <a16:creationId xmlns:a16="http://schemas.microsoft.com/office/drawing/2014/main" id="{B528EF57-0EA1-444A-976B-698EF6B84D4D}"/>
                  </a:ext>
                </a:extLst>
              </p:cNvPr>
              <p:cNvSpPr/>
              <p:nvPr/>
            </p:nvSpPr>
            <p:spPr>
              <a:xfrm>
                <a:off x="466725" y="2966433"/>
                <a:ext cx="2881949" cy="1868453"/>
              </a:xfrm>
              <a:custGeom>
                <a:avLst/>
                <a:gdLst>
                  <a:gd name="connsiteX0" fmla="*/ 2534992 w 2567572"/>
                  <a:gd name="connsiteY0" fmla="*/ 0 h 1664634"/>
                  <a:gd name="connsiteX1" fmla="*/ 2459327 w 2567572"/>
                  <a:gd name="connsiteY1" fmla="*/ 20177 h 1664634"/>
                  <a:gd name="connsiteX2" fmla="*/ 2461344 w 2567572"/>
                  <a:gd name="connsiteY2" fmla="*/ 63054 h 1664634"/>
                  <a:gd name="connsiteX3" fmla="*/ 2424016 w 2567572"/>
                  <a:gd name="connsiteY3" fmla="*/ 390937 h 1664634"/>
                  <a:gd name="connsiteX4" fmla="*/ 2165241 w 2567572"/>
                  <a:gd name="connsiteY4" fmla="*/ 627012 h 1664634"/>
                  <a:gd name="connsiteX5" fmla="*/ 1985158 w 2567572"/>
                  <a:gd name="connsiteY5" fmla="*/ 696624 h 1664634"/>
                  <a:gd name="connsiteX6" fmla="*/ 1797004 w 2567572"/>
                  <a:gd name="connsiteY6" fmla="*/ 745050 h 1664634"/>
                  <a:gd name="connsiteX7" fmla="*/ 1796499 w 2567572"/>
                  <a:gd name="connsiteY7" fmla="*/ 633570 h 1664634"/>
                  <a:gd name="connsiteX8" fmla="*/ 1761189 w 2567572"/>
                  <a:gd name="connsiteY8" fmla="*/ 602799 h 1664634"/>
                  <a:gd name="connsiteX9" fmla="*/ 1114504 w 2567572"/>
                  <a:gd name="connsiteY9" fmla="*/ 502417 h 1664634"/>
                  <a:gd name="connsiteX10" fmla="*/ 708938 w 2567572"/>
                  <a:gd name="connsiteY10" fmla="*/ 440371 h 1664634"/>
                  <a:gd name="connsiteX11" fmla="*/ 669088 w 2567572"/>
                  <a:gd name="connsiteY11" fmla="*/ 438354 h 1664634"/>
                  <a:gd name="connsiteX12" fmla="*/ 513218 w 2567572"/>
                  <a:gd name="connsiteY12" fmla="*/ 479717 h 1664634"/>
                  <a:gd name="connsiteX13" fmla="*/ 469836 w 2567572"/>
                  <a:gd name="connsiteY13" fmla="*/ 491319 h 1664634"/>
                  <a:gd name="connsiteX14" fmla="*/ 342214 w 2567572"/>
                  <a:gd name="connsiteY14" fmla="*/ 584640 h 1664634"/>
                  <a:gd name="connsiteX15" fmla="*/ 26438 w 2567572"/>
                  <a:gd name="connsiteY15" fmla="*/ 1033082 h 1664634"/>
                  <a:gd name="connsiteX16" fmla="*/ 199459 w 2567572"/>
                  <a:gd name="connsiteY16" fmla="*/ 1609147 h 1664634"/>
                  <a:gd name="connsiteX17" fmla="*/ 221150 w 2567572"/>
                  <a:gd name="connsiteY17" fmla="*/ 1604607 h 1664634"/>
                  <a:gd name="connsiteX18" fmla="*/ 247380 w 2567572"/>
                  <a:gd name="connsiteY18" fmla="*/ 1562234 h 1664634"/>
                  <a:gd name="connsiteX19" fmla="*/ 244354 w 2567572"/>
                  <a:gd name="connsiteY19" fmla="*/ 1544074 h 1664634"/>
                  <a:gd name="connsiteX20" fmla="*/ 82430 w 2567572"/>
                  <a:gd name="connsiteY20" fmla="*/ 1159191 h 1664634"/>
                  <a:gd name="connsiteX21" fmla="*/ 456721 w 2567572"/>
                  <a:gd name="connsiteY21" fmla="*/ 596746 h 1664634"/>
                  <a:gd name="connsiteX22" fmla="*/ 476898 w 2567572"/>
                  <a:gd name="connsiteY22" fmla="*/ 605826 h 1664634"/>
                  <a:gd name="connsiteX23" fmla="*/ 479420 w 2567572"/>
                  <a:gd name="connsiteY23" fmla="*/ 643154 h 1664634"/>
                  <a:gd name="connsiteX24" fmla="*/ 517253 w 2567572"/>
                  <a:gd name="connsiteY24" fmla="*/ 1000798 h 1664634"/>
                  <a:gd name="connsiteX25" fmla="*/ 568201 w 2567572"/>
                  <a:gd name="connsiteY25" fmla="*/ 1473454 h 1664634"/>
                  <a:gd name="connsiteX26" fmla="*/ 578290 w 2567572"/>
                  <a:gd name="connsiteY26" fmla="*/ 1505233 h 1664634"/>
                  <a:gd name="connsiteX27" fmla="*/ 637308 w 2567572"/>
                  <a:gd name="connsiteY27" fmla="*/ 1521879 h 1664634"/>
                  <a:gd name="connsiteX28" fmla="*/ 1079698 w 2567572"/>
                  <a:gd name="connsiteY28" fmla="*/ 1613182 h 1664634"/>
                  <a:gd name="connsiteX29" fmla="*/ 1308711 w 2567572"/>
                  <a:gd name="connsiteY29" fmla="*/ 1648492 h 1664634"/>
                  <a:gd name="connsiteX30" fmla="*/ 1519060 w 2567572"/>
                  <a:gd name="connsiteY30" fmla="*/ 1661608 h 1664634"/>
                  <a:gd name="connsiteX31" fmla="*/ 1547813 w 2567572"/>
                  <a:gd name="connsiteY31" fmla="*/ 1583925 h 1664634"/>
                  <a:gd name="connsiteX32" fmla="*/ 1594726 w 2567572"/>
                  <a:gd name="connsiteY32" fmla="*/ 1435621 h 1664634"/>
                  <a:gd name="connsiteX33" fmla="*/ 1685019 w 2567572"/>
                  <a:gd name="connsiteY33" fmla="*/ 1150615 h 1664634"/>
                  <a:gd name="connsiteX34" fmla="*/ 1784393 w 2567572"/>
                  <a:gd name="connsiteY34" fmla="*/ 833830 h 1664634"/>
                  <a:gd name="connsiteX35" fmla="*/ 1808101 w 2567572"/>
                  <a:gd name="connsiteY35" fmla="*/ 818697 h 1664634"/>
                  <a:gd name="connsiteX36" fmla="*/ 1900917 w 2567572"/>
                  <a:gd name="connsiteY36" fmla="*/ 808104 h 1664634"/>
                  <a:gd name="connsiteX37" fmla="*/ 2382148 w 2567572"/>
                  <a:gd name="connsiteY37" fmla="*/ 587666 h 1664634"/>
                  <a:gd name="connsiteX38" fmla="*/ 2534992 w 2567572"/>
                  <a:gd name="connsiteY38" fmla="*/ 0 h 1664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67572" h="1664634">
                    <a:moveTo>
                      <a:pt x="2534992" y="0"/>
                    </a:moveTo>
                    <a:cubicBezTo>
                      <a:pt x="2511283" y="12106"/>
                      <a:pt x="2484044" y="10593"/>
                      <a:pt x="2459327" y="20177"/>
                    </a:cubicBezTo>
                    <a:cubicBezTo>
                      <a:pt x="2447725" y="35310"/>
                      <a:pt x="2456804" y="49435"/>
                      <a:pt x="2461344" y="63054"/>
                    </a:cubicBezTo>
                    <a:cubicBezTo>
                      <a:pt x="2497664" y="178065"/>
                      <a:pt x="2483539" y="287023"/>
                      <a:pt x="2424016" y="390937"/>
                    </a:cubicBezTo>
                    <a:cubicBezTo>
                      <a:pt x="2362980" y="497373"/>
                      <a:pt x="2271677" y="571020"/>
                      <a:pt x="2165241" y="627012"/>
                    </a:cubicBezTo>
                    <a:cubicBezTo>
                      <a:pt x="2108240" y="657278"/>
                      <a:pt x="2047203" y="679978"/>
                      <a:pt x="1985158" y="696624"/>
                    </a:cubicBezTo>
                    <a:cubicBezTo>
                      <a:pt x="1922104" y="713271"/>
                      <a:pt x="1857032" y="717810"/>
                      <a:pt x="1797004" y="745050"/>
                    </a:cubicBezTo>
                    <a:cubicBezTo>
                      <a:pt x="1802048" y="742528"/>
                      <a:pt x="1796499" y="644163"/>
                      <a:pt x="1796499" y="633570"/>
                    </a:cubicBezTo>
                    <a:cubicBezTo>
                      <a:pt x="1795995" y="600277"/>
                      <a:pt x="1793473" y="607844"/>
                      <a:pt x="1761189" y="602799"/>
                    </a:cubicBezTo>
                    <a:cubicBezTo>
                      <a:pt x="1545795" y="569002"/>
                      <a:pt x="1329897" y="535710"/>
                      <a:pt x="1114504" y="502417"/>
                    </a:cubicBezTo>
                    <a:cubicBezTo>
                      <a:pt x="979315" y="481231"/>
                      <a:pt x="844127" y="460044"/>
                      <a:pt x="708938" y="440371"/>
                    </a:cubicBezTo>
                    <a:cubicBezTo>
                      <a:pt x="694814" y="438354"/>
                      <a:pt x="680185" y="426247"/>
                      <a:pt x="669088" y="438354"/>
                    </a:cubicBezTo>
                    <a:cubicBezTo>
                      <a:pt x="617131" y="451973"/>
                      <a:pt x="565174" y="466098"/>
                      <a:pt x="513218" y="479717"/>
                    </a:cubicBezTo>
                    <a:cubicBezTo>
                      <a:pt x="498589" y="483248"/>
                      <a:pt x="481438" y="483248"/>
                      <a:pt x="469836" y="491319"/>
                    </a:cubicBezTo>
                    <a:cubicBezTo>
                      <a:pt x="426455" y="521081"/>
                      <a:pt x="383073" y="551851"/>
                      <a:pt x="342214" y="584640"/>
                    </a:cubicBezTo>
                    <a:cubicBezTo>
                      <a:pt x="193910" y="703686"/>
                      <a:pt x="80917" y="848459"/>
                      <a:pt x="26438" y="1033082"/>
                    </a:cubicBezTo>
                    <a:cubicBezTo>
                      <a:pt x="-41156" y="1262600"/>
                      <a:pt x="22403" y="1472445"/>
                      <a:pt x="199459" y="1609147"/>
                    </a:cubicBezTo>
                    <a:cubicBezTo>
                      <a:pt x="208035" y="1614191"/>
                      <a:pt x="216105" y="1612173"/>
                      <a:pt x="221150" y="1604607"/>
                    </a:cubicBezTo>
                    <a:cubicBezTo>
                      <a:pt x="230230" y="1590482"/>
                      <a:pt x="238301" y="1576358"/>
                      <a:pt x="247380" y="1562234"/>
                    </a:cubicBezTo>
                    <a:cubicBezTo>
                      <a:pt x="251416" y="1556181"/>
                      <a:pt x="249398" y="1549623"/>
                      <a:pt x="244354" y="1544074"/>
                    </a:cubicBezTo>
                    <a:cubicBezTo>
                      <a:pt x="118245" y="1446214"/>
                      <a:pt x="63766" y="1315566"/>
                      <a:pt x="82430" y="1159191"/>
                    </a:cubicBezTo>
                    <a:cubicBezTo>
                      <a:pt x="112192" y="910000"/>
                      <a:pt x="259991" y="736475"/>
                      <a:pt x="456721" y="596746"/>
                    </a:cubicBezTo>
                    <a:cubicBezTo>
                      <a:pt x="469836" y="587666"/>
                      <a:pt x="474376" y="593720"/>
                      <a:pt x="476898" y="605826"/>
                    </a:cubicBezTo>
                    <a:cubicBezTo>
                      <a:pt x="477907" y="618437"/>
                      <a:pt x="477907" y="631048"/>
                      <a:pt x="479420" y="643154"/>
                    </a:cubicBezTo>
                    <a:cubicBezTo>
                      <a:pt x="492031" y="762201"/>
                      <a:pt x="504138" y="881752"/>
                      <a:pt x="517253" y="1000798"/>
                    </a:cubicBezTo>
                    <a:cubicBezTo>
                      <a:pt x="533899" y="1158182"/>
                      <a:pt x="551050" y="1316070"/>
                      <a:pt x="568201" y="1473454"/>
                    </a:cubicBezTo>
                    <a:cubicBezTo>
                      <a:pt x="572741" y="1483542"/>
                      <a:pt x="567696" y="1497162"/>
                      <a:pt x="578290" y="1505233"/>
                    </a:cubicBezTo>
                    <a:cubicBezTo>
                      <a:pt x="596449" y="1515826"/>
                      <a:pt x="617636" y="1517339"/>
                      <a:pt x="637308" y="1521879"/>
                    </a:cubicBezTo>
                    <a:cubicBezTo>
                      <a:pt x="784099" y="1555172"/>
                      <a:pt x="931394" y="1586951"/>
                      <a:pt x="1079698" y="1613182"/>
                    </a:cubicBezTo>
                    <a:cubicBezTo>
                      <a:pt x="1155867" y="1626802"/>
                      <a:pt x="1232037" y="1638404"/>
                      <a:pt x="1308711" y="1648492"/>
                    </a:cubicBezTo>
                    <a:cubicBezTo>
                      <a:pt x="1377819" y="1657572"/>
                      <a:pt x="1449448" y="1671697"/>
                      <a:pt x="1519060" y="1661608"/>
                    </a:cubicBezTo>
                    <a:cubicBezTo>
                      <a:pt x="1539238" y="1658581"/>
                      <a:pt x="1543273" y="1599562"/>
                      <a:pt x="1547813" y="1583925"/>
                    </a:cubicBezTo>
                    <a:cubicBezTo>
                      <a:pt x="1562442" y="1533986"/>
                      <a:pt x="1579088" y="1485056"/>
                      <a:pt x="1594726" y="1435621"/>
                    </a:cubicBezTo>
                    <a:cubicBezTo>
                      <a:pt x="1624992" y="1340787"/>
                      <a:pt x="1655258" y="1245449"/>
                      <a:pt x="1685019" y="1150615"/>
                    </a:cubicBezTo>
                    <a:cubicBezTo>
                      <a:pt x="1718312" y="1045189"/>
                      <a:pt x="1751100" y="939257"/>
                      <a:pt x="1784393" y="833830"/>
                    </a:cubicBezTo>
                    <a:cubicBezTo>
                      <a:pt x="1789437" y="824246"/>
                      <a:pt x="1796499" y="819706"/>
                      <a:pt x="1808101" y="818697"/>
                    </a:cubicBezTo>
                    <a:cubicBezTo>
                      <a:pt x="1838872" y="816175"/>
                      <a:pt x="1870147" y="813149"/>
                      <a:pt x="1900917" y="808104"/>
                    </a:cubicBezTo>
                    <a:cubicBezTo>
                      <a:pt x="2081505" y="778343"/>
                      <a:pt x="2244942" y="711757"/>
                      <a:pt x="2382148" y="587666"/>
                    </a:cubicBezTo>
                    <a:cubicBezTo>
                      <a:pt x="2560214" y="426247"/>
                      <a:pt x="2616206" y="209340"/>
                      <a:pt x="2534992" y="0"/>
                    </a:cubicBezTo>
                    <a:close/>
                  </a:path>
                </a:pathLst>
              </a:custGeom>
              <a:solidFill>
                <a:srgbClr val="686868"/>
              </a:solidFill>
              <a:ln w="50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16">
                <a:extLst>
                  <a:ext uri="{FF2B5EF4-FFF2-40B4-BE49-F238E27FC236}">
                    <a16:creationId xmlns:a16="http://schemas.microsoft.com/office/drawing/2014/main" id="{2B44F124-CFB7-42A8-939F-3ABE3015496F}"/>
                  </a:ext>
                </a:extLst>
              </p:cNvPr>
              <p:cNvSpPr/>
              <p:nvPr/>
            </p:nvSpPr>
            <p:spPr>
              <a:xfrm>
                <a:off x="691172" y="4686620"/>
                <a:ext cx="283099" cy="249127"/>
              </a:xfrm>
              <a:custGeom>
                <a:avLst/>
                <a:gdLst>
                  <a:gd name="connsiteX0" fmla="*/ 0 w 252217"/>
                  <a:gd name="connsiteY0" fmla="*/ 76606 h 221951"/>
                  <a:gd name="connsiteX1" fmla="*/ 44895 w 252217"/>
                  <a:gd name="connsiteY1" fmla="*/ 11533 h 221951"/>
                  <a:gd name="connsiteX2" fmla="*/ 64568 w 252217"/>
                  <a:gd name="connsiteY2" fmla="*/ 9011 h 221951"/>
                  <a:gd name="connsiteX3" fmla="*/ 177057 w 252217"/>
                  <a:gd name="connsiteY3" fmla="*/ 20613 h 221951"/>
                  <a:gd name="connsiteX4" fmla="*/ 252217 w 252217"/>
                  <a:gd name="connsiteY4" fmla="*/ 96783 h 221951"/>
                  <a:gd name="connsiteX5" fmla="*/ 222960 w 252217"/>
                  <a:gd name="connsiteY5" fmla="*/ 170935 h 221951"/>
                  <a:gd name="connsiteX6" fmla="*/ 93320 w 252217"/>
                  <a:gd name="connsiteY6" fmla="*/ 215325 h 221951"/>
                  <a:gd name="connsiteX7" fmla="*/ 10089 w 252217"/>
                  <a:gd name="connsiteY7" fmla="*/ 98801 h 221951"/>
                  <a:gd name="connsiteX8" fmla="*/ 0 w 252217"/>
                  <a:gd name="connsiteY8" fmla="*/ 76606 h 221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2217" h="221951">
                    <a:moveTo>
                      <a:pt x="0" y="76606"/>
                    </a:moveTo>
                    <a:cubicBezTo>
                      <a:pt x="19673" y="57941"/>
                      <a:pt x="30266" y="33729"/>
                      <a:pt x="44895" y="11533"/>
                    </a:cubicBezTo>
                    <a:cubicBezTo>
                      <a:pt x="51452" y="13047"/>
                      <a:pt x="58010" y="12038"/>
                      <a:pt x="64568" y="9011"/>
                    </a:cubicBezTo>
                    <a:cubicBezTo>
                      <a:pt x="103914" y="-7131"/>
                      <a:pt x="141242" y="-573"/>
                      <a:pt x="177057" y="20613"/>
                    </a:cubicBezTo>
                    <a:cubicBezTo>
                      <a:pt x="206818" y="41295"/>
                      <a:pt x="229013" y="69543"/>
                      <a:pt x="252217" y="96783"/>
                    </a:cubicBezTo>
                    <a:cubicBezTo>
                      <a:pt x="242633" y="121500"/>
                      <a:pt x="234058" y="146722"/>
                      <a:pt x="222960" y="170935"/>
                    </a:cubicBezTo>
                    <a:cubicBezTo>
                      <a:pt x="201269" y="218856"/>
                      <a:pt x="139728" y="241556"/>
                      <a:pt x="93320" y="215325"/>
                    </a:cubicBezTo>
                    <a:cubicBezTo>
                      <a:pt x="48426" y="190103"/>
                      <a:pt x="11098" y="156306"/>
                      <a:pt x="10089" y="98801"/>
                    </a:cubicBezTo>
                    <a:cubicBezTo>
                      <a:pt x="9080" y="90225"/>
                      <a:pt x="5044" y="83163"/>
                      <a:pt x="0" y="76606"/>
                    </a:cubicBezTo>
                    <a:close/>
                  </a:path>
                </a:pathLst>
              </a:custGeom>
              <a:solidFill>
                <a:srgbClr val="FDCC94"/>
              </a:solidFill>
              <a:ln w="50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17">
                <a:extLst>
                  <a:ext uri="{FF2B5EF4-FFF2-40B4-BE49-F238E27FC236}">
                    <a16:creationId xmlns:a16="http://schemas.microsoft.com/office/drawing/2014/main" id="{5F1256D6-5AA0-4114-89E9-C61CFC23E90E}"/>
                  </a:ext>
                </a:extLst>
              </p:cNvPr>
              <p:cNvSpPr/>
              <p:nvPr/>
            </p:nvSpPr>
            <p:spPr>
              <a:xfrm>
                <a:off x="1819853" y="5802310"/>
                <a:ext cx="345381" cy="152873"/>
              </a:xfrm>
              <a:custGeom>
                <a:avLst/>
                <a:gdLst>
                  <a:gd name="connsiteX0" fmla="*/ 19451 w 307705"/>
                  <a:gd name="connsiteY0" fmla="*/ 10780 h 136197"/>
                  <a:gd name="connsiteX1" fmla="*/ 142534 w 307705"/>
                  <a:gd name="connsiteY1" fmla="*/ 691 h 136197"/>
                  <a:gd name="connsiteX2" fmla="*/ 159180 w 307705"/>
                  <a:gd name="connsiteY2" fmla="*/ 63241 h 136197"/>
                  <a:gd name="connsiteX3" fmla="*/ 279235 w 307705"/>
                  <a:gd name="connsiteY3" fmla="*/ 78878 h 136197"/>
                  <a:gd name="connsiteX4" fmla="*/ 311015 w 307705"/>
                  <a:gd name="connsiteY4" fmla="*/ 96534 h 136197"/>
                  <a:gd name="connsiteX5" fmla="*/ 280244 w 307705"/>
                  <a:gd name="connsiteY5" fmla="*/ 113180 h 136197"/>
                  <a:gd name="connsiteX6" fmla="*/ 29540 w 307705"/>
                  <a:gd name="connsiteY6" fmla="*/ 136888 h 136197"/>
                  <a:gd name="connsiteX7" fmla="*/ 5327 w 307705"/>
                  <a:gd name="connsiteY7" fmla="*/ 119233 h 136197"/>
                  <a:gd name="connsiteX8" fmla="*/ 3814 w 307705"/>
                  <a:gd name="connsiteY8" fmla="*/ 34488 h 136197"/>
                  <a:gd name="connsiteX9" fmla="*/ 19451 w 307705"/>
                  <a:gd name="connsiteY9" fmla="*/ 10780 h 13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7705" h="136197">
                    <a:moveTo>
                      <a:pt x="19451" y="10780"/>
                    </a:moveTo>
                    <a:cubicBezTo>
                      <a:pt x="56780" y="5231"/>
                      <a:pt x="104196" y="-2336"/>
                      <a:pt x="142534" y="691"/>
                    </a:cubicBezTo>
                    <a:cubicBezTo>
                      <a:pt x="126392" y="35497"/>
                      <a:pt x="118825" y="56683"/>
                      <a:pt x="159180" y="63241"/>
                    </a:cubicBezTo>
                    <a:cubicBezTo>
                      <a:pt x="199030" y="69799"/>
                      <a:pt x="239385" y="72825"/>
                      <a:pt x="279235" y="78878"/>
                    </a:cubicBezTo>
                    <a:cubicBezTo>
                      <a:pt x="291342" y="80896"/>
                      <a:pt x="311015" y="80392"/>
                      <a:pt x="311015" y="96534"/>
                    </a:cubicBezTo>
                    <a:cubicBezTo>
                      <a:pt x="311015" y="110658"/>
                      <a:pt x="292351" y="110658"/>
                      <a:pt x="280244" y="113180"/>
                    </a:cubicBezTo>
                    <a:cubicBezTo>
                      <a:pt x="197517" y="129826"/>
                      <a:pt x="113781" y="133357"/>
                      <a:pt x="29540" y="136888"/>
                    </a:cubicBezTo>
                    <a:cubicBezTo>
                      <a:pt x="16425" y="137393"/>
                      <a:pt x="8858" y="130835"/>
                      <a:pt x="5327" y="119233"/>
                    </a:cubicBezTo>
                    <a:cubicBezTo>
                      <a:pt x="-3248" y="90985"/>
                      <a:pt x="283" y="62736"/>
                      <a:pt x="3814" y="34488"/>
                    </a:cubicBezTo>
                    <a:cubicBezTo>
                      <a:pt x="4823" y="26417"/>
                      <a:pt x="13398" y="11789"/>
                      <a:pt x="19451" y="1078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50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18">
                <a:extLst>
                  <a:ext uri="{FF2B5EF4-FFF2-40B4-BE49-F238E27FC236}">
                    <a16:creationId xmlns:a16="http://schemas.microsoft.com/office/drawing/2014/main" id="{61EE687B-E03C-4B4A-9F35-DEA0013B7D20}"/>
                  </a:ext>
                </a:extLst>
              </p:cNvPr>
              <p:cNvSpPr/>
              <p:nvPr/>
            </p:nvSpPr>
            <p:spPr>
              <a:xfrm>
                <a:off x="741082" y="5615128"/>
                <a:ext cx="334056" cy="186845"/>
              </a:xfrm>
              <a:custGeom>
                <a:avLst/>
                <a:gdLst>
                  <a:gd name="connsiteX0" fmla="*/ 36243 w 297616"/>
                  <a:gd name="connsiteY0" fmla="*/ 486 h 166463"/>
                  <a:gd name="connsiteX1" fmla="*/ 47341 w 297616"/>
                  <a:gd name="connsiteY1" fmla="*/ 21168 h 166463"/>
                  <a:gd name="connsiteX2" fmla="*/ 147219 w 297616"/>
                  <a:gd name="connsiteY2" fmla="*/ 25708 h 166463"/>
                  <a:gd name="connsiteX3" fmla="*/ 153272 w 297616"/>
                  <a:gd name="connsiteY3" fmla="*/ 75646 h 166463"/>
                  <a:gd name="connsiteX4" fmla="*/ 248610 w 297616"/>
                  <a:gd name="connsiteY4" fmla="*/ 121550 h 166463"/>
                  <a:gd name="connsiteX5" fmla="*/ 291992 w 297616"/>
                  <a:gd name="connsiteY5" fmla="*/ 146772 h 166463"/>
                  <a:gd name="connsiteX6" fmla="*/ 298045 w 297616"/>
                  <a:gd name="connsiteY6" fmla="*/ 161905 h 166463"/>
                  <a:gd name="connsiteX7" fmla="*/ 284930 w 297616"/>
                  <a:gd name="connsiteY7" fmla="*/ 167454 h 166463"/>
                  <a:gd name="connsiteX8" fmla="*/ 219858 w 297616"/>
                  <a:gd name="connsiteY8" fmla="*/ 160896 h 166463"/>
                  <a:gd name="connsiteX9" fmla="*/ 26659 w 297616"/>
                  <a:gd name="connsiteY9" fmla="*/ 113479 h 166463"/>
                  <a:gd name="connsiteX10" fmla="*/ 933 w 297616"/>
                  <a:gd name="connsiteY10" fmla="*/ 73124 h 166463"/>
                  <a:gd name="connsiteX11" fmla="*/ 23128 w 297616"/>
                  <a:gd name="connsiteY11" fmla="*/ 9061 h 166463"/>
                  <a:gd name="connsiteX12" fmla="*/ 36243 w 297616"/>
                  <a:gd name="connsiteY12" fmla="*/ 486 h 166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616" h="166463">
                    <a:moveTo>
                      <a:pt x="36243" y="486"/>
                    </a:moveTo>
                    <a:cubicBezTo>
                      <a:pt x="26659" y="14610"/>
                      <a:pt x="28677" y="20663"/>
                      <a:pt x="47341" y="21168"/>
                    </a:cubicBezTo>
                    <a:cubicBezTo>
                      <a:pt x="80634" y="22681"/>
                      <a:pt x="114431" y="15114"/>
                      <a:pt x="147219" y="25708"/>
                    </a:cubicBezTo>
                    <a:cubicBezTo>
                      <a:pt x="133599" y="54460"/>
                      <a:pt x="128050" y="59505"/>
                      <a:pt x="153272" y="75646"/>
                    </a:cubicBezTo>
                    <a:cubicBezTo>
                      <a:pt x="183034" y="94815"/>
                      <a:pt x="216831" y="106417"/>
                      <a:pt x="248610" y="121550"/>
                    </a:cubicBezTo>
                    <a:cubicBezTo>
                      <a:pt x="263743" y="129117"/>
                      <a:pt x="279381" y="135674"/>
                      <a:pt x="291992" y="146772"/>
                    </a:cubicBezTo>
                    <a:cubicBezTo>
                      <a:pt x="296532" y="150807"/>
                      <a:pt x="301072" y="154843"/>
                      <a:pt x="298045" y="161905"/>
                    </a:cubicBezTo>
                    <a:cubicBezTo>
                      <a:pt x="295523" y="167454"/>
                      <a:pt x="289974" y="167454"/>
                      <a:pt x="284930" y="167454"/>
                    </a:cubicBezTo>
                    <a:cubicBezTo>
                      <a:pt x="262735" y="168967"/>
                      <a:pt x="241548" y="164931"/>
                      <a:pt x="219858" y="160896"/>
                    </a:cubicBezTo>
                    <a:cubicBezTo>
                      <a:pt x="154785" y="148285"/>
                      <a:pt x="90722" y="131134"/>
                      <a:pt x="26659" y="113479"/>
                    </a:cubicBezTo>
                    <a:cubicBezTo>
                      <a:pt x="3455" y="106921"/>
                      <a:pt x="-2598" y="94311"/>
                      <a:pt x="933" y="73124"/>
                    </a:cubicBezTo>
                    <a:cubicBezTo>
                      <a:pt x="4968" y="50425"/>
                      <a:pt x="13544" y="29743"/>
                      <a:pt x="23128" y="9061"/>
                    </a:cubicBezTo>
                    <a:cubicBezTo>
                      <a:pt x="25146" y="3008"/>
                      <a:pt x="28677" y="-1532"/>
                      <a:pt x="36243" y="486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50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19">
                <a:extLst>
                  <a:ext uri="{FF2B5EF4-FFF2-40B4-BE49-F238E27FC236}">
                    <a16:creationId xmlns:a16="http://schemas.microsoft.com/office/drawing/2014/main" id="{15066F56-8E26-4823-A82C-A7CF065D4049}"/>
                  </a:ext>
                </a:extLst>
              </p:cNvPr>
              <p:cNvSpPr/>
              <p:nvPr/>
            </p:nvSpPr>
            <p:spPr>
              <a:xfrm>
                <a:off x="889341" y="4709758"/>
                <a:ext cx="84929" cy="101915"/>
              </a:xfrm>
              <a:custGeom>
                <a:avLst/>
                <a:gdLst>
                  <a:gd name="connsiteX0" fmla="*/ 75161 w 75665"/>
                  <a:gd name="connsiteY0" fmla="*/ 76170 h 90798"/>
                  <a:gd name="connsiteX1" fmla="*/ 57001 w 75665"/>
                  <a:gd name="connsiteY1" fmla="*/ 93320 h 90798"/>
                  <a:gd name="connsiteX2" fmla="*/ 0 w 75665"/>
                  <a:gd name="connsiteY2" fmla="*/ 0 h 90798"/>
                  <a:gd name="connsiteX3" fmla="*/ 52461 w 75665"/>
                  <a:gd name="connsiteY3" fmla="*/ 27744 h 90798"/>
                  <a:gd name="connsiteX4" fmla="*/ 75161 w 75665"/>
                  <a:gd name="connsiteY4" fmla="*/ 76170 h 90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665" h="90798">
                    <a:moveTo>
                      <a:pt x="75161" y="76170"/>
                    </a:moveTo>
                    <a:cubicBezTo>
                      <a:pt x="70621" y="80710"/>
                      <a:pt x="65577" y="85249"/>
                      <a:pt x="57001" y="93320"/>
                    </a:cubicBezTo>
                    <a:cubicBezTo>
                      <a:pt x="51957" y="51452"/>
                      <a:pt x="16142" y="32788"/>
                      <a:pt x="0" y="0"/>
                    </a:cubicBezTo>
                    <a:cubicBezTo>
                      <a:pt x="19673" y="5549"/>
                      <a:pt x="35815" y="16646"/>
                      <a:pt x="52461" y="27744"/>
                    </a:cubicBezTo>
                    <a:cubicBezTo>
                      <a:pt x="69612" y="38841"/>
                      <a:pt x="78692" y="54479"/>
                      <a:pt x="75161" y="76170"/>
                    </a:cubicBezTo>
                    <a:close/>
                  </a:path>
                </a:pathLst>
              </a:custGeom>
              <a:solidFill>
                <a:srgbClr val="FDB98A"/>
              </a:solidFill>
              <a:ln w="50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20">
                <a:extLst>
                  <a:ext uri="{FF2B5EF4-FFF2-40B4-BE49-F238E27FC236}">
                    <a16:creationId xmlns:a16="http://schemas.microsoft.com/office/drawing/2014/main" id="{100D58B6-58A3-47B4-A1DC-B7B80003147D}"/>
                  </a:ext>
                </a:extLst>
              </p:cNvPr>
              <p:cNvSpPr/>
              <p:nvPr/>
            </p:nvSpPr>
            <p:spPr>
              <a:xfrm>
                <a:off x="1562551" y="2366204"/>
                <a:ext cx="135887" cy="16986"/>
              </a:xfrm>
              <a:custGeom>
                <a:avLst/>
                <a:gdLst>
                  <a:gd name="connsiteX0" fmla="*/ 121064 w 121064"/>
                  <a:gd name="connsiteY0" fmla="*/ 10142 h 15133"/>
                  <a:gd name="connsiteX1" fmla="*/ 108958 w 121064"/>
                  <a:gd name="connsiteY1" fmla="*/ 16700 h 15133"/>
                  <a:gd name="connsiteX2" fmla="*/ 0 w 121064"/>
                  <a:gd name="connsiteY2" fmla="*/ 54 h 15133"/>
                  <a:gd name="connsiteX3" fmla="*/ 121064 w 121064"/>
                  <a:gd name="connsiteY3" fmla="*/ 10142 h 1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064" h="15133">
                    <a:moveTo>
                      <a:pt x="121064" y="10142"/>
                    </a:moveTo>
                    <a:cubicBezTo>
                      <a:pt x="118542" y="15691"/>
                      <a:pt x="114507" y="17709"/>
                      <a:pt x="108958" y="16700"/>
                    </a:cubicBezTo>
                    <a:cubicBezTo>
                      <a:pt x="72639" y="10142"/>
                      <a:pt x="35815" y="9638"/>
                      <a:pt x="0" y="54"/>
                    </a:cubicBezTo>
                    <a:cubicBezTo>
                      <a:pt x="40859" y="-451"/>
                      <a:pt x="81214" y="2576"/>
                      <a:pt x="121064" y="10142"/>
                    </a:cubicBezTo>
                    <a:close/>
                  </a:path>
                </a:pathLst>
              </a:custGeom>
              <a:solidFill>
                <a:srgbClr val="8D8D8D"/>
              </a:solidFill>
              <a:ln w="50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21">
                <a:extLst>
                  <a:ext uri="{FF2B5EF4-FFF2-40B4-BE49-F238E27FC236}">
                    <a16:creationId xmlns:a16="http://schemas.microsoft.com/office/drawing/2014/main" id="{62E221A1-5603-4C2A-BD1C-41EB0C564DBF}"/>
                  </a:ext>
                </a:extLst>
              </p:cNvPr>
              <p:cNvSpPr/>
              <p:nvPr/>
            </p:nvSpPr>
            <p:spPr>
              <a:xfrm>
                <a:off x="1992971" y="3801575"/>
                <a:ext cx="288761" cy="730396"/>
              </a:xfrm>
              <a:custGeom>
                <a:avLst/>
                <a:gdLst>
                  <a:gd name="connsiteX0" fmla="*/ 262209 w 257261"/>
                  <a:gd name="connsiteY0" fmla="*/ 23708 h 650720"/>
                  <a:gd name="connsiteX1" fmla="*/ 211261 w 257261"/>
                  <a:gd name="connsiteY1" fmla="*/ 279961 h 650720"/>
                  <a:gd name="connsiteX2" fmla="*/ 161826 w 257261"/>
                  <a:gd name="connsiteY2" fmla="*/ 529656 h 650720"/>
                  <a:gd name="connsiteX3" fmla="*/ 140135 w 257261"/>
                  <a:gd name="connsiteY3" fmla="*/ 571020 h 650720"/>
                  <a:gd name="connsiteX4" fmla="*/ 63461 w 257261"/>
                  <a:gd name="connsiteY4" fmla="*/ 647694 h 650720"/>
                  <a:gd name="connsiteX5" fmla="*/ 42275 w 257261"/>
                  <a:gd name="connsiteY5" fmla="*/ 644163 h 650720"/>
                  <a:gd name="connsiteX6" fmla="*/ 3938 w 257261"/>
                  <a:gd name="connsiteY6" fmla="*/ 567489 h 650720"/>
                  <a:gd name="connsiteX7" fmla="*/ 4947 w 257261"/>
                  <a:gd name="connsiteY7" fmla="*/ 528647 h 650720"/>
                  <a:gd name="connsiteX8" fmla="*/ 169393 w 257261"/>
                  <a:gd name="connsiteY8" fmla="*/ 0 h 650720"/>
                  <a:gd name="connsiteX9" fmla="*/ 262209 w 257261"/>
                  <a:gd name="connsiteY9" fmla="*/ 23708 h 650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7261" h="650720">
                    <a:moveTo>
                      <a:pt x="262209" y="23708"/>
                    </a:moveTo>
                    <a:cubicBezTo>
                      <a:pt x="245562" y="108958"/>
                      <a:pt x="228411" y="194712"/>
                      <a:pt x="211261" y="279961"/>
                    </a:cubicBezTo>
                    <a:cubicBezTo>
                      <a:pt x="194614" y="363193"/>
                      <a:pt x="176959" y="446425"/>
                      <a:pt x="161826" y="529656"/>
                    </a:cubicBezTo>
                    <a:cubicBezTo>
                      <a:pt x="158799" y="546303"/>
                      <a:pt x="152746" y="559418"/>
                      <a:pt x="140135" y="571020"/>
                    </a:cubicBezTo>
                    <a:cubicBezTo>
                      <a:pt x="113905" y="595737"/>
                      <a:pt x="88683" y="621464"/>
                      <a:pt x="63461" y="647694"/>
                    </a:cubicBezTo>
                    <a:cubicBezTo>
                      <a:pt x="53373" y="658287"/>
                      <a:pt x="48328" y="656774"/>
                      <a:pt x="42275" y="644163"/>
                    </a:cubicBezTo>
                    <a:cubicBezTo>
                      <a:pt x="30169" y="618437"/>
                      <a:pt x="17558" y="592711"/>
                      <a:pt x="3938" y="567489"/>
                    </a:cubicBezTo>
                    <a:cubicBezTo>
                      <a:pt x="-3629" y="553365"/>
                      <a:pt x="1416" y="541258"/>
                      <a:pt x="4947" y="528647"/>
                    </a:cubicBezTo>
                    <a:cubicBezTo>
                      <a:pt x="53877" y="365211"/>
                      <a:pt x="109365" y="175543"/>
                      <a:pt x="169393" y="0"/>
                    </a:cubicBezTo>
                    <a:cubicBezTo>
                      <a:pt x="216305" y="7062"/>
                      <a:pt x="241022" y="15637"/>
                      <a:pt x="262209" y="23708"/>
                    </a:cubicBezTo>
                    <a:close/>
                  </a:path>
                </a:pathLst>
              </a:custGeom>
              <a:solidFill>
                <a:srgbClr val="FEFEFE"/>
              </a:solidFill>
              <a:ln w="50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22">
                <a:extLst>
                  <a:ext uri="{FF2B5EF4-FFF2-40B4-BE49-F238E27FC236}">
                    <a16:creationId xmlns:a16="http://schemas.microsoft.com/office/drawing/2014/main" id="{DAB8931E-7DCF-4147-B3D8-EE781121CD3B}"/>
                  </a:ext>
                </a:extLst>
              </p:cNvPr>
              <p:cNvSpPr/>
              <p:nvPr/>
            </p:nvSpPr>
            <p:spPr>
              <a:xfrm>
                <a:off x="2193228" y="3656741"/>
                <a:ext cx="124564" cy="124564"/>
              </a:xfrm>
              <a:custGeom>
                <a:avLst/>
                <a:gdLst>
                  <a:gd name="connsiteX0" fmla="*/ 114062 w 110975"/>
                  <a:gd name="connsiteY0" fmla="*/ 34202 h 110975"/>
                  <a:gd name="connsiteX1" fmla="*/ 105487 w 110975"/>
                  <a:gd name="connsiteY1" fmla="*/ 99778 h 110975"/>
                  <a:gd name="connsiteX2" fmla="*/ 88336 w 110975"/>
                  <a:gd name="connsiteY2" fmla="*/ 114407 h 110975"/>
                  <a:gd name="connsiteX3" fmla="*/ 16202 w 110975"/>
                  <a:gd name="connsiteY3" fmla="*/ 105327 h 110975"/>
                  <a:gd name="connsiteX4" fmla="*/ 565 w 110975"/>
                  <a:gd name="connsiteY4" fmla="*/ 86159 h 110975"/>
                  <a:gd name="connsiteX5" fmla="*/ 9644 w 110975"/>
                  <a:gd name="connsiteY5" fmla="*/ 16547 h 110975"/>
                  <a:gd name="connsiteX6" fmla="*/ 29317 w 110975"/>
                  <a:gd name="connsiteY6" fmla="*/ 405 h 110975"/>
                  <a:gd name="connsiteX7" fmla="*/ 98929 w 110975"/>
                  <a:gd name="connsiteY7" fmla="*/ 9485 h 110975"/>
                  <a:gd name="connsiteX8" fmla="*/ 114062 w 110975"/>
                  <a:gd name="connsiteY8" fmla="*/ 34202 h 11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975" h="110975">
                    <a:moveTo>
                      <a:pt x="114062" y="34202"/>
                    </a:moveTo>
                    <a:cubicBezTo>
                      <a:pt x="111540" y="53370"/>
                      <a:pt x="108009" y="76574"/>
                      <a:pt x="105487" y="99778"/>
                    </a:cubicBezTo>
                    <a:cubicBezTo>
                      <a:pt x="103974" y="110876"/>
                      <a:pt x="100947" y="116425"/>
                      <a:pt x="88336" y="114407"/>
                    </a:cubicBezTo>
                    <a:cubicBezTo>
                      <a:pt x="64628" y="110371"/>
                      <a:pt x="40415" y="107849"/>
                      <a:pt x="16202" y="105327"/>
                    </a:cubicBezTo>
                    <a:cubicBezTo>
                      <a:pt x="4096" y="103814"/>
                      <a:pt x="-1958" y="99778"/>
                      <a:pt x="565" y="86159"/>
                    </a:cubicBezTo>
                    <a:cubicBezTo>
                      <a:pt x="4096" y="62955"/>
                      <a:pt x="7122" y="39751"/>
                      <a:pt x="9644" y="16547"/>
                    </a:cubicBezTo>
                    <a:cubicBezTo>
                      <a:pt x="11158" y="3936"/>
                      <a:pt x="16707" y="-1613"/>
                      <a:pt x="29317" y="405"/>
                    </a:cubicBezTo>
                    <a:cubicBezTo>
                      <a:pt x="52521" y="3431"/>
                      <a:pt x="75725" y="5954"/>
                      <a:pt x="98929" y="9485"/>
                    </a:cubicBezTo>
                    <a:cubicBezTo>
                      <a:pt x="115071" y="12007"/>
                      <a:pt x="115071" y="12511"/>
                      <a:pt x="114062" y="34202"/>
                    </a:cubicBezTo>
                    <a:close/>
                  </a:path>
                </a:pathLst>
              </a:custGeom>
              <a:solidFill>
                <a:srgbClr val="FEFEFE"/>
              </a:solidFill>
              <a:ln w="50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23">
                <a:extLst>
                  <a:ext uri="{FF2B5EF4-FFF2-40B4-BE49-F238E27FC236}">
                    <a16:creationId xmlns:a16="http://schemas.microsoft.com/office/drawing/2014/main" id="{F734843A-1F79-474F-B4F5-7F4B91F0F8B5}"/>
                  </a:ext>
                </a:extLst>
              </p:cNvPr>
              <p:cNvSpPr/>
              <p:nvPr/>
            </p:nvSpPr>
            <p:spPr>
              <a:xfrm>
                <a:off x="770094" y="4621430"/>
                <a:ext cx="1438143" cy="1217325"/>
              </a:xfrm>
              <a:custGeom>
                <a:avLst/>
                <a:gdLst>
                  <a:gd name="connsiteX0" fmla="*/ 1284095 w 1281264"/>
                  <a:gd name="connsiteY0" fmla="*/ 713271 h 1084534"/>
                  <a:gd name="connsiteX1" fmla="*/ 1270979 w 1281264"/>
                  <a:gd name="connsiteY1" fmla="*/ 412627 h 1084534"/>
                  <a:gd name="connsiteX2" fmla="*/ 1264926 w 1281264"/>
                  <a:gd name="connsiteY2" fmla="*/ 262306 h 1084534"/>
                  <a:gd name="connsiteX3" fmla="*/ 1251307 w 1281264"/>
                  <a:gd name="connsiteY3" fmla="*/ 177561 h 1084534"/>
                  <a:gd name="connsiteX4" fmla="*/ 1174632 w 1281264"/>
                  <a:gd name="connsiteY4" fmla="*/ 179579 h 1084534"/>
                  <a:gd name="connsiteX5" fmla="*/ 878529 w 1281264"/>
                  <a:gd name="connsiteY5" fmla="*/ 144268 h 1084534"/>
                  <a:gd name="connsiteX6" fmla="*/ 575364 w 1281264"/>
                  <a:gd name="connsiteY6" fmla="*/ 87267 h 1084534"/>
                  <a:gd name="connsiteX7" fmla="*/ 433618 w 1281264"/>
                  <a:gd name="connsiteY7" fmla="*/ 55488 h 1084534"/>
                  <a:gd name="connsiteX8" fmla="*/ 342820 w 1281264"/>
                  <a:gd name="connsiteY8" fmla="*/ 34301 h 1084534"/>
                  <a:gd name="connsiteX9" fmla="*/ 314571 w 1281264"/>
                  <a:gd name="connsiteY9" fmla="*/ 24213 h 1084534"/>
                  <a:gd name="connsiteX10" fmla="*/ 298934 w 1281264"/>
                  <a:gd name="connsiteY10" fmla="*/ 0 h 1084534"/>
                  <a:gd name="connsiteX11" fmla="*/ 296916 w 1281264"/>
                  <a:gd name="connsiteY11" fmla="*/ 36824 h 1084534"/>
                  <a:gd name="connsiteX12" fmla="*/ 216206 w 1281264"/>
                  <a:gd name="connsiteY12" fmla="*/ 588171 h 1084534"/>
                  <a:gd name="connsiteX13" fmla="*/ 205109 w 1281264"/>
                  <a:gd name="connsiteY13" fmla="*/ 629030 h 1084534"/>
                  <a:gd name="connsiteX14" fmla="*/ 10902 w 1281264"/>
                  <a:gd name="connsiteY14" fmla="*/ 886796 h 1084534"/>
                  <a:gd name="connsiteX15" fmla="*/ 13928 w 1281264"/>
                  <a:gd name="connsiteY15" fmla="*/ 917062 h 1084534"/>
                  <a:gd name="connsiteX16" fmla="*/ 121877 w 1281264"/>
                  <a:gd name="connsiteY16" fmla="*/ 912018 h 1084534"/>
                  <a:gd name="connsiteX17" fmla="*/ 145081 w 1281264"/>
                  <a:gd name="connsiteY17" fmla="*/ 883770 h 1084534"/>
                  <a:gd name="connsiteX18" fmla="*/ 405874 w 1281264"/>
                  <a:gd name="connsiteY18" fmla="*/ 698138 h 1084534"/>
                  <a:gd name="connsiteX19" fmla="*/ 441689 w 1281264"/>
                  <a:gd name="connsiteY19" fmla="*/ 649207 h 1084534"/>
                  <a:gd name="connsiteX20" fmla="*/ 532487 w 1281264"/>
                  <a:gd name="connsiteY20" fmla="*/ 358149 h 1084534"/>
                  <a:gd name="connsiteX21" fmla="*/ 558718 w 1281264"/>
                  <a:gd name="connsiteY21" fmla="*/ 332927 h 1084534"/>
                  <a:gd name="connsiteX22" fmla="*/ 963274 w 1281264"/>
                  <a:gd name="connsiteY22" fmla="*/ 302661 h 1084534"/>
                  <a:gd name="connsiteX23" fmla="*/ 998585 w 1281264"/>
                  <a:gd name="connsiteY23" fmla="*/ 327378 h 1084534"/>
                  <a:gd name="connsiteX24" fmla="*/ 1106534 w 1281264"/>
                  <a:gd name="connsiteY24" fmla="*/ 710749 h 1084534"/>
                  <a:gd name="connsiteX25" fmla="*/ 1101489 w 1281264"/>
                  <a:gd name="connsiteY25" fmla="*/ 761192 h 1084534"/>
                  <a:gd name="connsiteX26" fmla="*/ 962770 w 1281264"/>
                  <a:gd name="connsiteY26" fmla="*/ 1049729 h 1084534"/>
                  <a:gd name="connsiteX27" fmla="*/ 954194 w 1281264"/>
                  <a:gd name="connsiteY27" fmla="*/ 1077473 h 1084534"/>
                  <a:gd name="connsiteX28" fmla="*/ 968823 w 1281264"/>
                  <a:gd name="connsiteY28" fmla="*/ 1086048 h 1084534"/>
                  <a:gd name="connsiteX29" fmla="*/ 1066179 w 1281264"/>
                  <a:gd name="connsiteY29" fmla="*/ 1063853 h 1084534"/>
                  <a:gd name="connsiteX30" fmla="*/ 1134278 w 1281264"/>
                  <a:gd name="connsiteY30" fmla="*/ 970028 h 1084534"/>
                  <a:gd name="connsiteX31" fmla="*/ 1275519 w 1281264"/>
                  <a:gd name="connsiteY31" fmla="*/ 752112 h 1084534"/>
                  <a:gd name="connsiteX32" fmla="*/ 1284095 w 1281264"/>
                  <a:gd name="connsiteY32" fmla="*/ 713271 h 1084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81264" h="1084534">
                    <a:moveTo>
                      <a:pt x="1284095" y="713271"/>
                    </a:moveTo>
                    <a:cubicBezTo>
                      <a:pt x="1279050" y="612888"/>
                      <a:pt x="1275015" y="512506"/>
                      <a:pt x="1270979" y="412627"/>
                    </a:cubicBezTo>
                    <a:cubicBezTo>
                      <a:pt x="1268962" y="362689"/>
                      <a:pt x="1266944" y="312245"/>
                      <a:pt x="1264926" y="262306"/>
                    </a:cubicBezTo>
                    <a:cubicBezTo>
                      <a:pt x="1264422" y="247173"/>
                      <a:pt x="1273502" y="181092"/>
                      <a:pt x="1251307" y="177561"/>
                    </a:cubicBezTo>
                    <a:cubicBezTo>
                      <a:pt x="1228102" y="173526"/>
                      <a:pt x="1198845" y="180083"/>
                      <a:pt x="1174632" y="179579"/>
                    </a:cubicBezTo>
                    <a:cubicBezTo>
                      <a:pt x="1075763" y="178065"/>
                      <a:pt x="975885" y="159402"/>
                      <a:pt x="878529" y="144268"/>
                    </a:cubicBezTo>
                    <a:cubicBezTo>
                      <a:pt x="776633" y="128127"/>
                      <a:pt x="675746" y="108958"/>
                      <a:pt x="575364" y="87267"/>
                    </a:cubicBezTo>
                    <a:cubicBezTo>
                      <a:pt x="527947" y="77178"/>
                      <a:pt x="481035" y="66585"/>
                      <a:pt x="433618" y="55488"/>
                    </a:cubicBezTo>
                    <a:cubicBezTo>
                      <a:pt x="403352" y="48426"/>
                      <a:pt x="373086" y="41364"/>
                      <a:pt x="342820" y="34301"/>
                    </a:cubicBezTo>
                    <a:cubicBezTo>
                      <a:pt x="333235" y="31779"/>
                      <a:pt x="323147" y="29762"/>
                      <a:pt x="314571" y="24213"/>
                    </a:cubicBezTo>
                    <a:cubicBezTo>
                      <a:pt x="305996" y="18664"/>
                      <a:pt x="298934" y="10089"/>
                      <a:pt x="298934" y="0"/>
                    </a:cubicBezTo>
                    <a:cubicBezTo>
                      <a:pt x="299438" y="12107"/>
                      <a:pt x="298429" y="25222"/>
                      <a:pt x="296916" y="36824"/>
                    </a:cubicBezTo>
                    <a:cubicBezTo>
                      <a:pt x="270181" y="220438"/>
                      <a:pt x="243446" y="404557"/>
                      <a:pt x="216206" y="588171"/>
                    </a:cubicBezTo>
                    <a:cubicBezTo>
                      <a:pt x="214189" y="601790"/>
                      <a:pt x="214693" y="616924"/>
                      <a:pt x="205109" y="629030"/>
                    </a:cubicBezTo>
                    <a:cubicBezTo>
                      <a:pt x="140541" y="714784"/>
                      <a:pt x="75469" y="801042"/>
                      <a:pt x="10902" y="886796"/>
                    </a:cubicBezTo>
                    <a:cubicBezTo>
                      <a:pt x="813" y="900416"/>
                      <a:pt x="-8771" y="911009"/>
                      <a:pt x="13928" y="917062"/>
                    </a:cubicBezTo>
                    <a:cubicBezTo>
                      <a:pt x="23512" y="919584"/>
                      <a:pt x="119859" y="924629"/>
                      <a:pt x="121877" y="912018"/>
                    </a:cubicBezTo>
                    <a:cubicBezTo>
                      <a:pt x="123895" y="897894"/>
                      <a:pt x="134992" y="890832"/>
                      <a:pt x="145081" y="883770"/>
                    </a:cubicBezTo>
                    <a:cubicBezTo>
                      <a:pt x="231844" y="821724"/>
                      <a:pt x="318607" y="759174"/>
                      <a:pt x="405874" y="698138"/>
                    </a:cubicBezTo>
                    <a:cubicBezTo>
                      <a:pt x="424034" y="685527"/>
                      <a:pt x="435636" y="670898"/>
                      <a:pt x="441689" y="649207"/>
                    </a:cubicBezTo>
                    <a:cubicBezTo>
                      <a:pt x="470946" y="551852"/>
                      <a:pt x="502221" y="455000"/>
                      <a:pt x="532487" y="358149"/>
                    </a:cubicBezTo>
                    <a:cubicBezTo>
                      <a:pt x="536522" y="344529"/>
                      <a:pt x="541062" y="334440"/>
                      <a:pt x="558718" y="332927"/>
                    </a:cubicBezTo>
                    <a:cubicBezTo>
                      <a:pt x="693906" y="323343"/>
                      <a:pt x="828590" y="313254"/>
                      <a:pt x="963274" y="302661"/>
                    </a:cubicBezTo>
                    <a:cubicBezTo>
                      <a:pt x="983956" y="301148"/>
                      <a:pt x="993036" y="307201"/>
                      <a:pt x="998585" y="327378"/>
                    </a:cubicBezTo>
                    <a:cubicBezTo>
                      <a:pt x="1033895" y="455504"/>
                      <a:pt x="1069710" y="583127"/>
                      <a:pt x="1106534" y="710749"/>
                    </a:cubicBezTo>
                    <a:cubicBezTo>
                      <a:pt x="1112083" y="729413"/>
                      <a:pt x="1109560" y="744546"/>
                      <a:pt x="1101489" y="761192"/>
                    </a:cubicBezTo>
                    <a:cubicBezTo>
                      <a:pt x="1054577" y="857035"/>
                      <a:pt x="1009178" y="953382"/>
                      <a:pt x="962770" y="1049729"/>
                    </a:cubicBezTo>
                    <a:cubicBezTo>
                      <a:pt x="959239" y="1057295"/>
                      <a:pt x="949655" y="1069402"/>
                      <a:pt x="954194" y="1077473"/>
                    </a:cubicBezTo>
                    <a:cubicBezTo>
                      <a:pt x="956717" y="1082517"/>
                      <a:pt x="962770" y="1085543"/>
                      <a:pt x="968823" y="1086048"/>
                    </a:cubicBezTo>
                    <a:cubicBezTo>
                      <a:pt x="998585" y="1088066"/>
                      <a:pt x="1040453" y="1078986"/>
                      <a:pt x="1066179" y="1063853"/>
                    </a:cubicBezTo>
                    <a:cubicBezTo>
                      <a:pt x="1096949" y="1045693"/>
                      <a:pt x="1115109" y="999790"/>
                      <a:pt x="1134278" y="970028"/>
                    </a:cubicBezTo>
                    <a:cubicBezTo>
                      <a:pt x="1181190" y="897389"/>
                      <a:pt x="1228102" y="824751"/>
                      <a:pt x="1275519" y="752112"/>
                    </a:cubicBezTo>
                    <a:cubicBezTo>
                      <a:pt x="1282077" y="738997"/>
                      <a:pt x="1284599" y="727395"/>
                      <a:pt x="1284095" y="713271"/>
                    </a:cubicBezTo>
                    <a:close/>
                  </a:path>
                </a:pathLst>
              </a:custGeom>
              <a:solidFill>
                <a:srgbClr val="4D4D4D"/>
              </a:solidFill>
              <a:ln w="50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24">
                <a:extLst>
                  <a:ext uri="{FF2B5EF4-FFF2-40B4-BE49-F238E27FC236}">
                    <a16:creationId xmlns:a16="http://schemas.microsoft.com/office/drawing/2014/main" id="{A7E95C46-C2AB-4F29-839A-4A40F857C958}"/>
                  </a:ext>
                </a:extLst>
              </p:cNvPr>
              <p:cNvSpPr/>
              <p:nvPr/>
            </p:nvSpPr>
            <p:spPr>
              <a:xfrm>
                <a:off x="2066467" y="983608"/>
                <a:ext cx="702086" cy="322733"/>
              </a:xfrm>
              <a:custGeom>
                <a:avLst/>
                <a:gdLst>
                  <a:gd name="connsiteX0" fmla="*/ 417672 w 625499"/>
                  <a:gd name="connsiteY0" fmla="*/ 0 h 287527"/>
                  <a:gd name="connsiteX1" fmla="*/ 459540 w 625499"/>
                  <a:gd name="connsiteY1" fmla="*/ 42373 h 287527"/>
                  <a:gd name="connsiteX2" fmla="*/ 588675 w 625499"/>
                  <a:gd name="connsiteY2" fmla="*/ 125604 h 287527"/>
                  <a:gd name="connsiteX3" fmla="*/ 616924 w 625499"/>
                  <a:gd name="connsiteY3" fmla="*/ 157384 h 287527"/>
                  <a:gd name="connsiteX4" fmla="*/ 611375 w 625499"/>
                  <a:gd name="connsiteY4" fmla="*/ 219934 h 287527"/>
                  <a:gd name="connsiteX5" fmla="*/ 524612 w 625499"/>
                  <a:gd name="connsiteY5" fmla="*/ 268359 h 287527"/>
                  <a:gd name="connsiteX6" fmla="*/ 119551 w 625499"/>
                  <a:gd name="connsiteY6" fmla="*/ 251713 h 287527"/>
                  <a:gd name="connsiteX7" fmla="*/ 0 w 625499"/>
                  <a:gd name="connsiteY7" fmla="*/ 212871 h 287527"/>
                  <a:gd name="connsiteX8" fmla="*/ 151330 w 625499"/>
                  <a:gd name="connsiteY8" fmla="*/ 235571 h 287527"/>
                  <a:gd name="connsiteX9" fmla="*/ 344529 w 625499"/>
                  <a:gd name="connsiteY9" fmla="*/ 270881 h 287527"/>
                  <a:gd name="connsiteX10" fmla="*/ 407079 w 625499"/>
                  <a:gd name="connsiteY10" fmla="*/ 266846 h 287527"/>
                  <a:gd name="connsiteX11" fmla="*/ 445416 w 625499"/>
                  <a:gd name="connsiteY11" fmla="*/ 201269 h 287527"/>
                  <a:gd name="connsiteX12" fmla="*/ 407583 w 625499"/>
                  <a:gd name="connsiteY12" fmla="*/ 130144 h 287527"/>
                  <a:gd name="connsiteX13" fmla="*/ 376813 w 625499"/>
                  <a:gd name="connsiteY13" fmla="*/ 75665 h 287527"/>
                  <a:gd name="connsiteX14" fmla="*/ 417672 w 625499"/>
                  <a:gd name="connsiteY14" fmla="*/ 0 h 287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25499" h="287527">
                    <a:moveTo>
                      <a:pt x="417672" y="0"/>
                    </a:moveTo>
                    <a:cubicBezTo>
                      <a:pt x="437345" y="8575"/>
                      <a:pt x="444407" y="29257"/>
                      <a:pt x="459540" y="42373"/>
                    </a:cubicBezTo>
                    <a:cubicBezTo>
                      <a:pt x="498886" y="76170"/>
                      <a:pt x="547816" y="94329"/>
                      <a:pt x="588675" y="125604"/>
                    </a:cubicBezTo>
                    <a:cubicBezTo>
                      <a:pt x="600277" y="134684"/>
                      <a:pt x="609862" y="144773"/>
                      <a:pt x="616924" y="157384"/>
                    </a:cubicBezTo>
                    <a:cubicBezTo>
                      <a:pt x="630039" y="179579"/>
                      <a:pt x="628526" y="200261"/>
                      <a:pt x="611375" y="219934"/>
                    </a:cubicBezTo>
                    <a:cubicBezTo>
                      <a:pt x="588171" y="246164"/>
                      <a:pt x="557400" y="259784"/>
                      <a:pt x="524612" y="268359"/>
                    </a:cubicBezTo>
                    <a:cubicBezTo>
                      <a:pt x="387910" y="304174"/>
                      <a:pt x="253226" y="292068"/>
                      <a:pt x="119551" y="251713"/>
                    </a:cubicBezTo>
                    <a:cubicBezTo>
                      <a:pt x="79196" y="239606"/>
                      <a:pt x="39850" y="225987"/>
                      <a:pt x="0" y="212871"/>
                    </a:cubicBezTo>
                    <a:cubicBezTo>
                      <a:pt x="51957" y="210854"/>
                      <a:pt x="101896" y="222960"/>
                      <a:pt x="151330" y="235571"/>
                    </a:cubicBezTo>
                    <a:cubicBezTo>
                      <a:pt x="214889" y="251208"/>
                      <a:pt x="278448" y="265837"/>
                      <a:pt x="344529" y="270881"/>
                    </a:cubicBezTo>
                    <a:cubicBezTo>
                      <a:pt x="365715" y="272395"/>
                      <a:pt x="386397" y="271890"/>
                      <a:pt x="407079" y="266846"/>
                    </a:cubicBezTo>
                    <a:cubicBezTo>
                      <a:pt x="442894" y="258775"/>
                      <a:pt x="455504" y="236580"/>
                      <a:pt x="445416" y="201269"/>
                    </a:cubicBezTo>
                    <a:cubicBezTo>
                      <a:pt x="437849" y="175039"/>
                      <a:pt x="423221" y="152339"/>
                      <a:pt x="407583" y="130144"/>
                    </a:cubicBezTo>
                    <a:cubicBezTo>
                      <a:pt x="395477" y="112993"/>
                      <a:pt x="383875" y="95338"/>
                      <a:pt x="376813" y="75665"/>
                    </a:cubicBezTo>
                    <a:cubicBezTo>
                      <a:pt x="363697" y="35310"/>
                      <a:pt x="376308" y="11602"/>
                      <a:pt x="417672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50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25">
                <a:extLst>
                  <a:ext uri="{FF2B5EF4-FFF2-40B4-BE49-F238E27FC236}">
                    <a16:creationId xmlns:a16="http://schemas.microsoft.com/office/drawing/2014/main" id="{02237E20-B50C-4860-B3A8-4092EEBABEB9}"/>
                  </a:ext>
                </a:extLst>
              </p:cNvPr>
              <p:cNvSpPr/>
              <p:nvPr/>
            </p:nvSpPr>
            <p:spPr>
              <a:xfrm>
                <a:off x="1370610" y="1929725"/>
                <a:ext cx="1330566" cy="560536"/>
              </a:xfrm>
              <a:custGeom>
                <a:avLst/>
                <a:gdLst>
                  <a:gd name="connsiteX0" fmla="*/ 1185926 w 1185421"/>
                  <a:gd name="connsiteY0" fmla="*/ 499895 h 499390"/>
                  <a:gd name="connsiteX1" fmla="*/ 0 w 1185421"/>
                  <a:gd name="connsiteY1" fmla="*/ 390937 h 499390"/>
                  <a:gd name="connsiteX2" fmla="*/ 36824 w 1185421"/>
                  <a:gd name="connsiteY2" fmla="*/ 129640 h 499390"/>
                  <a:gd name="connsiteX3" fmla="*/ 1162218 w 1185421"/>
                  <a:gd name="connsiteY3" fmla="*/ 0 h 49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5421" h="499390">
                    <a:moveTo>
                      <a:pt x="1185926" y="499895"/>
                    </a:moveTo>
                    <a:lnTo>
                      <a:pt x="0" y="390937"/>
                    </a:lnTo>
                    <a:lnTo>
                      <a:pt x="36824" y="129640"/>
                    </a:lnTo>
                    <a:lnTo>
                      <a:pt x="1162218" y="0"/>
                    </a:lnTo>
                    <a:close/>
                  </a:path>
                </a:pathLst>
              </a:custGeom>
              <a:solidFill>
                <a:srgbClr val="F2F2F2"/>
              </a:solidFill>
              <a:ln w="50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26">
                <a:extLst>
                  <a:ext uri="{FF2B5EF4-FFF2-40B4-BE49-F238E27FC236}">
                    <a16:creationId xmlns:a16="http://schemas.microsoft.com/office/drawing/2014/main" id="{F2AD775F-C46E-42B0-A367-ADDB41E133ED}"/>
                  </a:ext>
                </a:extLst>
              </p:cNvPr>
              <p:cNvSpPr/>
              <p:nvPr/>
            </p:nvSpPr>
            <p:spPr>
              <a:xfrm>
                <a:off x="1216603" y="1788176"/>
                <a:ext cx="1494763" cy="1857130"/>
              </a:xfrm>
              <a:custGeom>
                <a:avLst/>
                <a:gdLst>
                  <a:gd name="connsiteX0" fmla="*/ 1291353 w 1331707"/>
                  <a:gd name="connsiteY0" fmla="*/ 0 h 1654545"/>
                  <a:gd name="connsiteX1" fmla="*/ 1115810 w 1331707"/>
                  <a:gd name="connsiteY1" fmla="*/ 11098 h 1654545"/>
                  <a:gd name="connsiteX2" fmla="*/ 726386 w 1331707"/>
                  <a:gd name="connsiteY2" fmla="*/ 5549 h 1654545"/>
                  <a:gd name="connsiteX3" fmla="*/ 472151 w 1331707"/>
                  <a:gd name="connsiteY3" fmla="*/ 59523 h 1654545"/>
                  <a:gd name="connsiteX4" fmla="*/ 329900 w 1331707"/>
                  <a:gd name="connsiteY4" fmla="*/ 238093 h 1654545"/>
                  <a:gd name="connsiteX5" fmla="*/ 174030 w 1331707"/>
                  <a:gd name="connsiteY5" fmla="*/ 256253 h 1654545"/>
                  <a:gd name="connsiteX6" fmla="*/ 0 w 1331707"/>
                  <a:gd name="connsiteY6" fmla="*/ 1488587 h 1654545"/>
                  <a:gd name="connsiteX7" fmla="*/ 22700 w 1331707"/>
                  <a:gd name="connsiteY7" fmla="*/ 1490100 h 1654545"/>
                  <a:gd name="connsiteX8" fmla="*/ 1124385 w 1331707"/>
                  <a:gd name="connsiteY8" fmla="*/ 1659086 h 1654545"/>
                  <a:gd name="connsiteX9" fmla="*/ 1180882 w 1331707"/>
                  <a:gd name="connsiteY9" fmla="*/ 1584934 h 1654545"/>
                  <a:gd name="connsiteX10" fmla="*/ 1231325 w 1331707"/>
                  <a:gd name="connsiteY10" fmla="*/ 1448232 h 1654545"/>
                  <a:gd name="connsiteX11" fmla="*/ 1164740 w 1331707"/>
                  <a:gd name="connsiteY11" fmla="*/ 1370549 h 1654545"/>
                  <a:gd name="connsiteX12" fmla="*/ 1106730 w 1331707"/>
                  <a:gd name="connsiteY12" fmla="*/ 1371558 h 1654545"/>
                  <a:gd name="connsiteX13" fmla="*/ 794989 w 1331707"/>
                  <a:gd name="connsiteY13" fmla="*/ 1364496 h 1654545"/>
                  <a:gd name="connsiteX14" fmla="*/ 651225 w 1331707"/>
                  <a:gd name="connsiteY14" fmla="*/ 1314052 h 1654545"/>
                  <a:gd name="connsiteX15" fmla="*/ 608853 w 1331707"/>
                  <a:gd name="connsiteY15" fmla="*/ 1184413 h 1654545"/>
                  <a:gd name="connsiteX16" fmla="*/ 718819 w 1331707"/>
                  <a:gd name="connsiteY16" fmla="*/ 1090083 h 1654545"/>
                  <a:gd name="connsiteX17" fmla="*/ 897894 w 1331707"/>
                  <a:gd name="connsiteY17" fmla="*/ 1071924 h 1654545"/>
                  <a:gd name="connsiteX18" fmla="*/ 943293 w 1331707"/>
                  <a:gd name="connsiteY18" fmla="*/ 1071419 h 1654545"/>
                  <a:gd name="connsiteX19" fmla="*/ 970028 w 1331707"/>
                  <a:gd name="connsiteY19" fmla="*/ 1044180 h 1654545"/>
                  <a:gd name="connsiteX20" fmla="*/ 971037 w 1331707"/>
                  <a:gd name="connsiteY20" fmla="*/ 1008869 h 1654545"/>
                  <a:gd name="connsiteX21" fmla="*/ 971541 w 1331707"/>
                  <a:gd name="connsiteY21" fmla="*/ 852495 h 1654545"/>
                  <a:gd name="connsiteX22" fmla="*/ 1011392 w 1331707"/>
                  <a:gd name="connsiteY22" fmla="*/ 818698 h 1654545"/>
                  <a:gd name="connsiteX23" fmla="*/ 1148598 w 1331707"/>
                  <a:gd name="connsiteY23" fmla="*/ 837866 h 1654545"/>
                  <a:gd name="connsiteX24" fmla="*/ 1290848 w 1331707"/>
                  <a:gd name="connsiteY24" fmla="*/ 854512 h 1654545"/>
                  <a:gd name="connsiteX25" fmla="*/ 1332717 w 1331707"/>
                  <a:gd name="connsiteY25" fmla="*/ 809113 h 1654545"/>
                  <a:gd name="connsiteX26" fmla="*/ 1333221 w 1331707"/>
                  <a:gd name="connsiteY26" fmla="*/ 806591 h 1654545"/>
                  <a:gd name="connsiteX27" fmla="*/ 1291353 w 1331707"/>
                  <a:gd name="connsiteY27" fmla="*/ 0 h 1654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31707" h="1654545">
                    <a:moveTo>
                      <a:pt x="1291353" y="0"/>
                    </a:moveTo>
                    <a:cubicBezTo>
                      <a:pt x="1232838" y="6053"/>
                      <a:pt x="1174828" y="10593"/>
                      <a:pt x="1115810" y="11098"/>
                    </a:cubicBezTo>
                    <a:cubicBezTo>
                      <a:pt x="986170" y="12106"/>
                      <a:pt x="856530" y="-2522"/>
                      <a:pt x="726386" y="5549"/>
                    </a:cubicBezTo>
                    <a:cubicBezTo>
                      <a:pt x="639119" y="11098"/>
                      <a:pt x="552860" y="23204"/>
                      <a:pt x="472151" y="59523"/>
                    </a:cubicBezTo>
                    <a:cubicBezTo>
                      <a:pt x="392955" y="95338"/>
                      <a:pt x="340493" y="150826"/>
                      <a:pt x="329900" y="238093"/>
                    </a:cubicBezTo>
                    <a:lnTo>
                      <a:pt x="174030" y="256253"/>
                    </a:lnTo>
                    <a:cubicBezTo>
                      <a:pt x="174030" y="256253"/>
                      <a:pt x="16646" y="1414939"/>
                      <a:pt x="0" y="1488587"/>
                    </a:cubicBezTo>
                    <a:cubicBezTo>
                      <a:pt x="7567" y="1489091"/>
                      <a:pt x="15133" y="1489091"/>
                      <a:pt x="22700" y="1490100"/>
                    </a:cubicBezTo>
                    <a:cubicBezTo>
                      <a:pt x="380848" y="1545083"/>
                      <a:pt x="766236" y="1604102"/>
                      <a:pt x="1124385" y="1659086"/>
                    </a:cubicBezTo>
                    <a:cubicBezTo>
                      <a:pt x="1142040" y="1661608"/>
                      <a:pt x="1169280" y="1610660"/>
                      <a:pt x="1180882" y="1584934"/>
                    </a:cubicBezTo>
                    <a:cubicBezTo>
                      <a:pt x="1202068" y="1537517"/>
                      <a:pt x="1225776" y="1500693"/>
                      <a:pt x="1231325" y="1448232"/>
                    </a:cubicBezTo>
                    <a:cubicBezTo>
                      <a:pt x="1235865" y="1402328"/>
                      <a:pt x="1218210" y="1367018"/>
                      <a:pt x="1164740" y="1370549"/>
                    </a:cubicBezTo>
                    <a:cubicBezTo>
                      <a:pt x="1145571" y="1371558"/>
                      <a:pt x="1125898" y="1370045"/>
                      <a:pt x="1106730" y="1371558"/>
                    </a:cubicBezTo>
                    <a:cubicBezTo>
                      <a:pt x="1002816" y="1378620"/>
                      <a:pt x="898398" y="1380638"/>
                      <a:pt x="794989" y="1364496"/>
                    </a:cubicBezTo>
                    <a:cubicBezTo>
                      <a:pt x="744041" y="1356425"/>
                      <a:pt x="694102" y="1345832"/>
                      <a:pt x="651225" y="1314052"/>
                    </a:cubicBezTo>
                    <a:cubicBezTo>
                      <a:pt x="609357" y="1282777"/>
                      <a:pt x="593215" y="1234352"/>
                      <a:pt x="608853" y="1184413"/>
                    </a:cubicBezTo>
                    <a:cubicBezTo>
                      <a:pt x="626004" y="1129934"/>
                      <a:pt x="668880" y="1105216"/>
                      <a:pt x="718819" y="1090083"/>
                    </a:cubicBezTo>
                    <a:cubicBezTo>
                      <a:pt x="777334" y="1072428"/>
                      <a:pt x="837362" y="1067384"/>
                      <a:pt x="897894" y="1071924"/>
                    </a:cubicBezTo>
                    <a:cubicBezTo>
                      <a:pt x="913027" y="1072933"/>
                      <a:pt x="928160" y="1072428"/>
                      <a:pt x="943293" y="1071419"/>
                    </a:cubicBezTo>
                    <a:cubicBezTo>
                      <a:pt x="960444" y="1070410"/>
                      <a:pt x="969019" y="1061331"/>
                      <a:pt x="970028" y="1044180"/>
                    </a:cubicBezTo>
                    <a:cubicBezTo>
                      <a:pt x="970532" y="1032578"/>
                      <a:pt x="971037" y="1020471"/>
                      <a:pt x="971037" y="1008869"/>
                    </a:cubicBezTo>
                    <a:cubicBezTo>
                      <a:pt x="971037" y="956913"/>
                      <a:pt x="970532" y="904451"/>
                      <a:pt x="971541" y="852495"/>
                    </a:cubicBezTo>
                    <a:cubicBezTo>
                      <a:pt x="972046" y="823237"/>
                      <a:pt x="982134" y="815166"/>
                      <a:pt x="1011392" y="818698"/>
                    </a:cubicBezTo>
                    <a:cubicBezTo>
                      <a:pt x="1057295" y="824246"/>
                      <a:pt x="1102694" y="832317"/>
                      <a:pt x="1148598" y="837866"/>
                    </a:cubicBezTo>
                    <a:cubicBezTo>
                      <a:pt x="1196015" y="843415"/>
                      <a:pt x="1242927" y="855017"/>
                      <a:pt x="1290848" y="854512"/>
                    </a:cubicBezTo>
                    <a:cubicBezTo>
                      <a:pt x="1313044" y="854008"/>
                      <a:pt x="1333221" y="837866"/>
                      <a:pt x="1332717" y="809113"/>
                    </a:cubicBezTo>
                    <a:cubicBezTo>
                      <a:pt x="1332717" y="808609"/>
                      <a:pt x="1333221" y="807600"/>
                      <a:pt x="1333221" y="806591"/>
                    </a:cubicBezTo>
                    <a:cubicBezTo>
                      <a:pt x="1324141" y="747068"/>
                      <a:pt x="1303459" y="36824"/>
                      <a:pt x="1291353" y="0"/>
                    </a:cubicBezTo>
                    <a:close/>
                  </a:path>
                </a:pathLst>
              </a:custGeom>
              <a:solidFill>
                <a:srgbClr val="FDCC94"/>
              </a:solidFill>
              <a:ln w="50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27">
                <a:extLst>
                  <a:ext uri="{FF2B5EF4-FFF2-40B4-BE49-F238E27FC236}">
                    <a16:creationId xmlns:a16="http://schemas.microsoft.com/office/drawing/2014/main" id="{2BE59D71-F93D-420B-8014-A361837B4B6F}"/>
                  </a:ext>
                </a:extLst>
              </p:cNvPr>
              <p:cNvSpPr/>
              <p:nvPr/>
            </p:nvSpPr>
            <p:spPr>
              <a:xfrm rot="12041163">
                <a:off x="2571137" y="2580850"/>
                <a:ext cx="1087101" cy="634142"/>
              </a:xfrm>
              <a:custGeom>
                <a:avLst/>
                <a:gdLst>
                  <a:gd name="connsiteX0" fmla="*/ 0 w 968514"/>
                  <a:gd name="connsiteY0" fmla="*/ 563906 h 564966"/>
                  <a:gd name="connsiteX1" fmla="*/ 102400 w 968514"/>
                  <a:gd name="connsiteY1" fmla="*/ 491267 h 564966"/>
                  <a:gd name="connsiteX2" fmla="*/ 145277 w 968514"/>
                  <a:gd name="connsiteY2" fmla="*/ 446372 h 564966"/>
                  <a:gd name="connsiteX3" fmla="*/ 446929 w 968514"/>
                  <a:gd name="connsiteY3" fmla="*/ 311688 h 564966"/>
                  <a:gd name="connsiteX4" fmla="*/ 628526 w 968514"/>
                  <a:gd name="connsiteY4" fmla="*/ 230474 h 564966"/>
                  <a:gd name="connsiteX5" fmla="*/ 655765 w 968514"/>
                  <a:gd name="connsiteY5" fmla="*/ 198190 h 564966"/>
                  <a:gd name="connsiteX6" fmla="*/ 840892 w 968514"/>
                  <a:gd name="connsiteY6" fmla="*/ 3479 h 564966"/>
                  <a:gd name="connsiteX7" fmla="*/ 878725 w 968514"/>
                  <a:gd name="connsiteY7" fmla="*/ 110419 h 564966"/>
                  <a:gd name="connsiteX8" fmla="*/ 895876 w 968514"/>
                  <a:gd name="connsiteY8" fmla="*/ 139172 h 564966"/>
                  <a:gd name="connsiteX9" fmla="*/ 940266 w 968514"/>
                  <a:gd name="connsiteY9" fmla="*/ 190120 h 564966"/>
                  <a:gd name="connsiteX10" fmla="*/ 954895 w 968514"/>
                  <a:gd name="connsiteY10" fmla="*/ 245607 h 564966"/>
                  <a:gd name="connsiteX11" fmla="*/ 683509 w 968514"/>
                  <a:gd name="connsiteY11" fmla="*/ 269316 h 564966"/>
                  <a:gd name="connsiteX12" fmla="*/ 657783 w 968514"/>
                  <a:gd name="connsiteY12" fmla="*/ 274360 h 564966"/>
                  <a:gd name="connsiteX13" fmla="*/ 198243 w 968514"/>
                  <a:gd name="connsiteY13" fmla="*/ 527082 h 564966"/>
                  <a:gd name="connsiteX14" fmla="*/ 114002 w 968514"/>
                  <a:gd name="connsiteY14" fmla="*/ 532631 h 564966"/>
                  <a:gd name="connsiteX15" fmla="*/ 59019 w 968514"/>
                  <a:gd name="connsiteY15" fmla="*/ 546250 h 564966"/>
                  <a:gd name="connsiteX16" fmla="*/ 27240 w 968514"/>
                  <a:gd name="connsiteY16" fmla="*/ 561888 h 564966"/>
                  <a:gd name="connsiteX17" fmla="*/ 16142 w 968514"/>
                  <a:gd name="connsiteY17" fmla="*/ 567437 h 564966"/>
                  <a:gd name="connsiteX18" fmla="*/ 0 w 968514"/>
                  <a:gd name="connsiteY18" fmla="*/ 563906 h 564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68514" h="564966">
                    <a:moveTo>
                      <a:pt x="0" y="563906"/>
                    </a:moveTo>
                    <a:cubicBezTo>
                      <a:pt x="26231" y="545746"/>
                      <a:pt x="97860" y="527587"/>
                      <a:pt x="102400" y="491267"/>
                    </a:cubicBezTo>
                    <a:cubicBezTo>
                      <a:pt x="105427" y="466550"/>
                      <a:pt x="124595" y="455452"/>
                      <a:pt x="145277" y="446372"/>
                    </a:cubicBezTo>
                    <a:cubicBezTo>
                      <a:pt x="245660" y="401478"/>
                      <a:pt x="346547" y="356583"/>
                      <a:pt x="446929" y="311688"/>
                    </a:cubicBezTo>
                    <a:cubicBezTo>
                      <a:pt x="507461" y="284449"/>
                      <a:pt x="567993" y="257209"/>
                      <a:pt x="628526" y="230474"/>
                    </a:cubicBezTo>
                    <a:cubicBezTo>
                      <a:pt x="643659" y="223917"/>
                      <a:pt x="650721" y="214837"/>
                      <a:pt x="655765" y="198190"/>
                    </a:cubicBezTo>
                    <a:cubicBezTo>
                      <a:pt x="685527" y="103357"/>
                      <a:pt x="754130" y="44338"/>
                      <a:pt x="840892" y="3479"/>
                    </a:cubicBezTo>
                    <a:cubicBezTo>
                      <a:pt x="893858" y="-21239"/>
                      <a:pt x="866114" y="93268"/>
                      <a:pt x="878725" y="110419"/>
                    </a:cubicBezTo>
                    <a:cubicBezTo>
                      <a:pt x="887301" y="122525"/>
                      <a:pt x="906974" y="117481"/>
                      <a:pt x="895876" y="139172"/>
                    </a:cubicBezTo>
                    <a:cubicBezTo>
                      <a:pt x="887805" y="155314"/>
                      <a:pt x="930682" y="182553"/>
                      <a:pt x="940266" y="190120"/>
                    </a:cubicBezTo>
                    <a:cubicBezTo>
                      <a:pt x="962462" y="206766"/>
                      <a:pt x="992223" y="223412"/>
                      <a:pt x="954895" y="245607"/>
                    </a:cubicBezTo>
                    <a:cubicBezTo>
                      <a:pt x="880743" y="289493"/>
                      <a:pt x="762705" y="311688"/>
                      <a:pt x="683509" y="269316"/>
                    </a:cubicBezTo>
                    <a:cubicBezTo>
                      <a:pt x="673420" y="263767"/>
                      <a:pt x="665854" y="269820"/>
                      <a:pt x="657783" y="274360"/>
                    </a:cubicBezTo>
                    <a:cubicBezTo>
                      <a:pt x="504435" y="358601"/>
                      <a:pt x="351086" y="442337"/>
                      <a:pt x="198243" y="527082"/>
                    </a:cubicBezTo>
                    <a:cubicBezTo>
                      <a:pt x="170499" y="542215"/>
                      <a:pt x="143764" y="553817"/>
                      <a:pt x="114002" y="532631"/>
                    </a:cubicBezTo>
                    <a:cubicBezTo>
                      <a:pt x="100887" y="523551"/>
                      <a:pt x="71125" y="540702"/>
                      <a:pt x="59019" y="546250"/>
                    </a:cubicBezTo>
                    <a:cubicBezTo>
                      <a:pt x="48426" y="551295"/>
                      <a:pt x="37833" y="557853"/>
                      <a:pt x="27240" y="561888"/>
                    </a:cubicBezTo>
                    <a:cubicBezTo>
                      <a:pt x="23708" y="563401"/>
                      <a:pt x="19673" y="566932"/>
                      <a:pt x="16142" y="567437"/>
                    </a:cubicBezTo>
                    <a:cubicBezTo>
                      <a:pt x="11602" y="568446"/>
                      <a:pt x="4540" y="565419"/>
                      <a:pt x="0" y="563906"/>
                    </a:cubicBezTo>
                    <a:close/>
                  </a:path>
                </a:pathLst>
              </a:custGeom>
              <a:solidFill>
                <a:srgbClr val="A0A0A0"/>
              </a:solidFill>
              <a:ln w="50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28">
                <a:extLst>
                  <a:ext uri="{FF2B5EF4-FFF2-40B4-BE49-F238E27FC236}">
                    <a16:creationId xmlns:a16="http://schemas.microsoft.com/office/drawing/2014/main" id="{07FAF7B8-9BCC-4B2F-951A-221DD1E90E0F}"/>
                  </a:ext>
                </a:extLst>
              </p:cNvPr>
              <p:cNvSpPr/>
              <p:nvPr/>
            </p:nvSpPr>
            <p:spPr>
              <a:xfrm>
                <a:off x="3125823" y="2779022"/>
                <a:ext cx="271775" cy="118901"/>
              </a:xfrm>
              <a:custGeom>
                <a:avLst/>
                <a:gdLst>
                  <a:gd name="connsiteX0" fmla="*/ 242633 w 242128"/>
                  <a:gd name="connsiteY0" fmla="*/ 60532 h 105931"/>
                  <a:gd name="connsiteX1" fmla="*/ 130144 w 242128"/>
                  <a:gd name="connsiteY1" fmla="*/ 106940 h 105931"/>
                  <a:gd name="connsiteX2" fmla="*/ 65072 w 242128"/>
                  <a:gd name="connsiteY2" fmla="*/ 106436 h 105931"/>
                  <a:gd name="connsiteX3" fmla="*/ 7567 w 242128"/>
                  <a:gd name="connsiteY3" fmla="*/ 37833 h 105931"/>
                  <a:gd name="connsiteX4" fmla="*/ 0 w 242128"/>
                  <a:gd name="connsiteY4" fmla="*/ 504 h 105931"/>
                  <a:gd name="connsiteX5" fmla="*/ 157888 w 242128"/>
                  <a:gd name="connsiteY5" fmla="*/ 0 h 105931"/>
                  <a:gd name="connsiteX6" fmla="*/ 242633 w 242128"/>
                  <a:gd name="connsiteY6" fmla="*/ 60532 h 105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2128" h="105931">
                    <a:moveTo>
                      <a:pt x="242633" y="60532"/>
                    </a:moveTo>
                    <a:cubicBezTo>
                      <a:pt x="214889" y="99374"/>
                      <a:pt x="175543" y="109967"/>
                      <a:pt x="130144" y="106940"/>
                    </a:cubicBezTo>
                    <a:cubicBezTo>
                      <a:pt x="108453" y="105427"/>
                      <a:pt x="86763" y="106940"/>
                      <a:pt x="65072" y="106436"/>
                    </a:cubicBezTo>
                    <a:cubicBezTo>
                      <a:pt x="27239" y="105931"/>
                      <a:pt x="1513" y="75665"/>
                      <a:pt x="7567" y="37833"/>
                    </a:cubicBezTo>
                    <a:cubicBezTo>
                      <a:pt x="9584" y="24213"/>
                      <a:pt x="12106" y="11098"/>
                      <a:pt x="0" y="504"/>
                    </a:cubicBezTo>
                    <a:cubicBezTo>
                      <a:pt x="52461" y="504"/>
                      <a:pt x="105427" y="0"/>
                      <a:pt x="157888" y="0"/>
                    </a:cubicBezTo>
                    <a:cubicBezTo>
                      <a:pt x="219429" y="0"/>
                      <a:pt x="224473" y="4036"/>
                      <a:pt x="242633" y="60532"/>
                    </a:cubicBezTo>
                    <a:close/>
                  </a:path>
                </a:pathLst>
              </a:custGeom>
              <a:solidFill>
                <a:srgbClr val="FDCC94"/>
              </a:solidFill>
              <a:ln w="50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8" name="Group 42">
              <a:extLst>
                <a:ext uri="{FF2B5EF4-FFF2-40B4-BE49-F238E27FC236}">
                  <a16:creationId xmlns:a16="http://schemas.microsoft.com/office/drawing/2014/main" id="{AFD8A85F-182D-4BBF-A80E-E19011166A14}"/>
                </a:ext>
              </a:extLst>
            </p:cNvPr>
            <p:cNvGrpSpPr/>
            <p:nvPr/>
          </p:nvGrpSpPr>
          <p:grpSpPr>
            <a:xfrm>
              <a:off x="8552112" y="2932765"/>
              <a:ext cx="2792083" cy="502615"/>
              <a:chOff x="3641352" y="4759490"/>
              <a:chExt cx="2712522" cy="488292"/>
            </a:xfrm>
          </p:grpSpPr>
          <p:sp>
            <p:nvSpPr>
              <p:cNvPr id="89" name="Freeform: Shape 11">
                <a:extLst>
                  <a:ext uri="{FF2B5EF4-FFF2-40B4-BE49-F238E27FC236}">
                    <a16:creationId xmlns:a16="http://schemas.microsoft.com/office/drawing/2014/main" id="{E671F632-99A6-49DE-A363-9A9DD0F4D4D9}"/>
                  </a:ext>
                </a:extLst>
              </p:cNvPr>
              <p:cNvSpPr/>
              <p:nvPr/>
            </p:nvSpPr>
            <p:spPr>
              <a:xfrm rot="999670">
                <a:off x="5516803" y="4759490"/>
                <a:ext cx="837071" cy="488292"/>
              </a:xfrm>
              <a:custGeom>
                <a:avLst/>
                <a:gdLst>
                  <a:gd name="connsiteX0" fmla="*/ 0 w 968514"/>
                  <a:gd name="connsiteY0" fmla="*/ 563906 h 564966"/>
                  <a:gd name="connsiteX1" fmla="*/ 102400 w 968514"/>
                  <a:gd name="connsiteY1" fmla="*/ 491267 h 564966"/>
                  <a:gd name="connsiteX2" fmla="*/ 145277 w 968514"/>
                  <a:gd name="connsiteY2" fmla="*/ 446372 h 564966"/>
                  <a:gd name="connsiteX3" fmla="*/ 446929 w 968514"/>
                  <a:gd name="connsiteY3" fmla="*/ 311688 h 564966"/>
                  <a:gd name="connsiteX4" fmla="*/ 628526 w 968514"/>
                  <a:gd name="connsiteY4" fmla="*/ 230474 h 564966"/>
                  <a:gd name="connsiteX5" fmla="*/ 655765 w 968514"/>
                  <a:gd name="connsiteY5" fmla="*/ 198190 h 564966"/>
                  <a:gd name="connsiteX6" fmla="*/ 840892 w 968514"/>
                  <a:gd name="connsiteY6" fmla="*/ 3479 h 564966"/>
                  <a:gd name="connsiteX7" fmla="*/ 878725 w 968514"/>
                  <a:gd name="connsiteY7" fmla="*/ 110419 h 564966"/>
                  <a:gd name="connsiteX8" fmla="*/ 895876 w 968514"/>
                  <a:gd name="connsiteY8" fmla="*/ 139172 h 564966"/>
                  <a:gd name="connsiteX9" fmla="*/ 940266 w 968514"/>
                  <a:gd name="connsiteY9" fmla="*/ 190120 h 564966"/>
                  <a:gd name="connsiteX10" fmla="*/ 954895 w 968514"/>
                  <a:gd name="connsiteY10" fmla="*/ 245607 h 564966"/>
                  <a:gd name="connsiteX11" fmla="*/ 683509 w 968514"/>
                  <a:gd name="connsiteY11" fmla="*/ 269316 h 564966"/>
                  <a:gd name="connsiteX12" fmla="*/ 657783 w 968514"/>
                  <a:gd name="connsiteY12" fmla="*/ 274360 h 564966"/>
                  <a:gd name="connsiteX13" fmla="*/ 198243 w 968514"/>
                  <a:gd name="connsiteY13" fmla="*/ 527082 h 564966"/>
                  <a:gd name="connsiteX14" fmla="*/ 114002 w 968514"/>
                  <a:gd name="connsiteY14" fmla="*/ 532631 h 564966"/>
                  <a:gd name="connsiteX15" fmla="*/ 59019 w 968514"/>
                  <a:gd name="connsiteY15" fmla="*/ 546250 h 564966"/>
                  <a:gd name="connsiteX16" fmla="*/ 27240 w 968514"/>
                  <a:gd name="connsiteY16" fmla="*/ 561888 h 564966"/>
                  <a:gd name="connsiteX17" fmla="*/ 16142 w 968514"/>
                  <a:gd name="connsiteY17" fmla="*/ 567437 h 564966"/>
                  <a:gd name="connsiteX18" fmla="*/ 0 w 968514"/>
                  <a:gd name="connsiteY18" fmla="*/ 563906 h 564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68514" h="564966">
                    <a:moveTo>
                      <a:pt x="0" y="563906"/>
                    </a:moveTo>
                    <a:cubicBezTo>
                      <a:pt x="26231" y="545746"/>
                      <a:pt x="97860" y="527587"/>
                      <a:pt x="102400" y="491267"/>
                    </a:cubicBezTo>
                    <a:cubicBezTo>
                      <a:pt x="105427" y="466550"/>
                      <a:pt x="124595" y="455452"/>
                      <a:pt x="145277" y="446372"/>
                    </a:cubicBezTo>
                    <a:cubicBezTo>
                      <a:pt x="245660" y="401478"/>
                      <a:pt x="346547" y="356583"/>
                      <a:pt x="446929" y="311688"/>
                    </a:cubicBezTo>
                    <a:cubicBezTo>
                      <a:pt x="507461" y="284449"/>
                      <a:pt x="567993" y="257209"/>
                      <a:pt x="628526" y="230474"/>
                    </a:cubicBezTo>
                    <a:cubicBezTo>
                      <a:pt x="643659" y="223917"/>
                      <a:pt x="650721" y="214837"/>
                      <a:pt x="655765" y="198190"/>
                    </a:cubicBezTo>
                    <a:cubicBezTo>
                      <a:pt x="685527" y="103357"/>
                      <a:pt x="754130" y="44338"/>
                      <a:pt x="840892" y="3479"/>
                    </a:cubicBezTo>
                    <a:cubicBezTo>
                      <a:pt x="893858" y="-21239"/>
                      <a:pt x="866114" y="93268"/>
                      <a:pt x="878725" y="110419"/>
                    </a:cubicBezTo>
                    <a:cubicBezTo>
                      <a:pt x="887301" y="122525"/>
                      <a:pt x="906974" y="117481"/>
                      <a:pt x="895876" y="139172"/>
                    </a:cubicBezTo>
                    <a:cubicBezTo>
                      <a:pt x="887805" y="155314"/>
                      <a:pt x="930682" y="182553"/>
                      <a:pt x="940266" y="190120"/>
                    </a:cubicBezTo>
                    <a:cubicBezTo>
                      <a:pt x="962462" y="206766"/>
                      <a:pt x="992223" y="223412"/>
                      <a:pt x="954895" y="245607"/>
                    </a:cubicBezTo>
                    <a:cubicBezTo>
                      <a:pt x="880743" y="289493"/>
                      <a:pt x="762705" y="311688"/>
                      <a:pt x="683509" y="269316"/>
                    </a:cubicBezTo>
                    <a:cubicBezTo>
                      <a:pt x="673420" y="263767"/>
                      <a:pt x="665854" y="269820"/>
                      <a:pt x="657783" y="274360"/>
                    </a:cubicBezTo>
                    <a:cubicBezTo>
                      <a:pt x="504435" y="358601"/>
                      <a:pt x="351086" y="442337"/>
                      <a:pt x="198243" y="527082"/>
                    </a:cubicBezTo>
                    <a:cubicBezTo>
                      <a:pt x="170499" y="542215"/>
                      <a:pt x="143764" y="553817"/>
                      <a:pt x="114002" y="532631"/>
                    </a:cubicBezTo>
                    <a:cubicBezTo>
                      <a:pt x="100887" y="523551"/>
                      <a:pt x="71125" y="540702"/>
                      <a:pt x="59019" y="546250"/>
                    </a:cubicBezTo>
                    <a:cubicBezTo>
                      <a:pt x="48426" y="551295"/>
                      <a:pt x="37833" y="557853"/>
                      <a:pt x="27240" y="561888"/>
                    </a:cubicBezTo>
                    <a:cubicBezTo>
                      <a:pt x="23708" y="563401"/>
                      <a:pt x="19673" y="566932"/>
                      <a:pt x="16142" y="567437"/>
                    </a:cubicBezTo>
                    <a:cubicBezTo>
                      <a:pt x="11602" y="568446"/>
                      <a:pt x="4540" y="565419"/>
                      <a:pt x="0" y="563906"/>
                    </a:cubicBezTo>
                    <a:close/>
                  </a:path>
                </a:pathLst>
              </a:custGeom>
              <a:solidFill>
                <a:srgbClr val="A0A0A0"/>
              </a:solidFill>
              <a:ln w="5039" cap="flat">
                <a:noFill/>
                <a:prstDash val="solid"/>
                <a:miter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12">
                <a:extLst>
                  <a:ext uri="{FF2B5EF4-FFF2-40B4-BE49-F238E27FC236}">
                    <a16:creationId xmlns:a16="http://schemas.microsoft.com/office/drawing/2014/main" id="{B20DAD8E-176E-42FE-B950-2421E84EF914}"/>
                  </a:ext>
                </a:extLst>
              </p:cNvPr>
              <p:cNvSpPr/>
              <p:nvPr/>
            </p:nvSpPr>
            <p:spPr>
              <a:xfrm rot="840738">
                <a:off x="4560854" y="4896027"/>
                <a:ext cx="880668" cy="309542"/>
              </a:xfrm>
              <a:custGeom>
                <a:avLst/>
                <a:gdLst>
                  <a:gd name="connsiteX0" fmla="*/ 1022796 w 1018958"/>
                  <a:gd name="connsiteY0" fmla="*/ 18212 h 358148"/>
                  <a:gd name="connsiteX1" fmla="*/ 939564 w 1018958"/>
                  <a:gd name="connsiteY1" fmla="*/ 45452 h 358148"/>
                  <a:gd name="connsiteX2" fmla="*/ 913334 w 1018958"/>
                  <a:gd name="connsiteY2" fmla="*/ 65629 h 358148"/>
                  <a:gd name="connsiteX3" fmla="*/ 855828 w 1018958"/>
                  <a:gd name="connsiteY3" fmla="*/ 100435 h 358148"/>
                  <a:gd name="connsiteX4" fmla="*/ 535512 w 1018958"/>
                  <a:gd name="connsiteY4" fmla="*/ 156427 h 358148"/>
                  <a:gd name="connsiteX5" fmla="*/ 332225 w 1018958"/>
                  <a:gd name="connsiteY5" fmla="*/ 191738 h 358148"/>
                  <a:gd name="connsiteX6" fmla="*/ 305490 w 1018958"/>
                  <a:gd name="connsiteY6" fmla="*/ 211411 h 358148"/>
                  <a:gd name="connsiteX7" fmla="*/ 83539 w 1018958"/>
                  <a:gd name="connsiteY7" fmla="*/ 357192 h 358148"/>
                  <a:gd name="connsiteX8" fmla="*/ 52768 w 1018958"/>
                  <a:gd name="connsiteY8" fmla="*/ 319864 h 358148"/>
                  <a:gd name="connsiteX9" fmla="*/ 64874 w 1018958"/>
                  <a:gd name="connsiteY9" fmla="*/ 270934 h 358148"/>
                  <a:gd name="connsiteX10" fmla="*/ 52768 w 1018958"/>
                  <a:gd name="connsiteY10" fmla="*/ 235624 h 358148"/>
                  <a:gd name="connsiteX11" fmla="*/ 51759 w 1018958"/>
                  <a:gd name="connsiteY11" fmla="*/ 222004 h 358148"/>
                  <a:gd name="connsiteX12" fmla="*/ 50750 w 1018958"/>
                  <a:gd name="connsiteY12" fmla="*/ 191738 h 358148"/>
                  <a:gd name="connsiteX13" fmla="*/ 10396 w 1018958"/>
                  <a:gd name="connsiteY13" fmla="*/ 140286 h 358148"/>
                  <a:gd name="connsiteX14" fmla="*/ 25024 w 1018958"/>
                  <a:gd name="connsiteY14" fmla="*/ 96400 h 358148"/>
                  <a:gd name="connsiteX15" fmla="*/ 289852 w 1018958"/>
                  <a:gd name="connsiteY15" fmla="*/ 137259 h 358148"/>
                  <a:gd name="connsiteX16" fmla="*/ 322641 w 1018958"/>
                  <a:gd name="connsiteY16" fmla="*/ 140286 h 358148"/>
                  <a:gd name="connsiteX17" fmla="*/ 778649 w 1018958"/>
                  <a:gd name="connsiteY17" fmla="*/ 20734 h 358148"/>
                  <a:gd name="connsiteX18" fmla="*/ 851793 w 1018958"/>
                  <a:gd name="connsiteY18" fmla="*/ 2071 h 358148"/>
                  <a:gd name="connsiteX19" fmla="*/ 901227 w 1018958"/>
                  <a:gd name="connsiteY19" fmla="*/ 13673 h 358148"/>
                  <a:gd name="connsiteX20" fmla="*/ 941582 w 1018958"/>
                  <a:gd name="connsiteY20" fmla="*/ 24770 h 358148"/>
                  <a:gd name="connsiteX21" fmla="*/ 1022796 w 1018958"/>
                  <a:gd name="connsiteY21" fmla="*/ 18212 h 358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18958" h="358148">
                    <a:moveTo>
                      <a:pt x="1022796" y="18212"/>
                    </a:moveTo>
                    <a:cubicBezTo>
                      <a:pt x="997070" y="33850"/>
                      <a:pt x="967813" y="37885"/>
                      <a:pt x="939564" y="45452"/>
                    </a:cubicBezTo>
                    <a:cubicBezTo>
                      <a:pt x="927962" y="48983"/>
                      <a:pt x="918882" y="52514"/>
                      <a:pt x="913334" y="65629"/>
                    </a:cubicBezTo>
                    <a:cubicBezTo>
                      <a:pt x="902741" y="90347"/>
                      <a:pt x="879536" y="96400"/>
                      <a:pt x="855828" y="100435"/>
                    </a:cubicBezTo>
                    <a:cubicBezTo>
                      <a:pt x="748888" y="119099"/>
                      <a:pt x="642452" y="137763"/>
                      <a:pt x="535512" y="156427"/>
                    </a:cubicBezTo>
                    <a:cubicBezTo>
                      <a:pt x="467918" y="168534"/>
                      <a:pt x="399819" y="180640"/>
                      <a:pt x="332225" y="191738"/>
                    </a:cubicBezTo>
                    <a:cubicBezTo>
                      <a:pt x="319614" y="193756"/>
                      <a:pt x="312047" y="200313"/>
                      <a:pt x="305490" y="211411"/>
                    </a:cubicBezTo>
                    <a:cubicBezTo>
                      <a:pt x="255551" y="296660"/>
                      <a:pt x="176355" y="338024"/>
                      <a:pt x="83539" y="357192"/>
                    </a:cubicBezTo>
                    <a:cubicBezTo>
                      <a:pt x="52264" y="363750"/>
                      <a:pt x="44697" y="351644"/>
                      <a:pt x="52768" y="319864"/>
                    </a:cubicBezTo>
                    <a:cubicBezTo>
                      <a:pt x="56804" y="303722"/>
                      <a:pt x="61343" y="287581"/>
                      <a:pt x="64874" y="270934"/>
                    </a:cubicBezTo>
                    <a:cubicBezTo>
                      <a:pt x="68406" y="256810"/>
                      <a:pt x="72441" y="242686"/>
                      <a:pt x="52768" y="235624"/>
                    </a:cubicBezTo>
                    <a:cubicBezTo>
                      <a:pt x="44697" y="232597"/>
                      <a:pt x="46210" y="226039"/>
                      <a:pt x="51759" y="222004"/>
                    </a:cubicBezTo>
                    <a:cubicBezTo>
                      <a:pt x="65883" y="211411"/>
                      <a:pt x="58317" y="201322"/>
                      <a:pt x="50750" y="191738"/>
                    </a:cubicBezTo>
                    <a:cubicBezTo>
                      <a:pt x="37635" y="174587"/>
                      <a:pt x="23511" y="157941"/>
                      <a:pt x="10396" y="140286"/>
                    </a:cubicBezTo>
                    <a:cubicBezTo>
                      <a:pt x="-6755" y="117586"/>
                      <a:pt x="-3224" y="102453"/>
                      <a:pt x="25024" y="96400"/>
                    </a:cubicBezTo>
                    <a:cubicBezTo>
                      <a:pt x="117840" y="76222"/>
                      <a:pt x="208638" y="77736"/>
                      <a:pt x="289852" y="137259"/>
                    </a:cubicBezTo>
                    <a:cubicBezTo>
                      <a:pt x="301454" y="145834"/>
                      <a:pt x="311543" y="143312"/>
                      <a:pt x="322641" y="140286"/>
                    </a:cubicBezTo>
                    <a:cubicBezTo>
                      <a:pt x="474475" y="100435"/>
                      <a:pt x="626310" y="60585"/>
                      <a:pt x="778649" y="20734"/>
                    </a:cubicBezTo>
                    <a:cubicBezTo>
                      <a:pt x="802862" y="14177"/>
                      <a:pt x="827580" y="8124"/>
                      <a:pt x="851793" y="2071"/>
                    </a:cubicBezTo>
                    <a:cubicBezTo>
                      <a:pt x="869952" y="-2469"/>
                      <a:pt x="889121" y="53"/>
                      <a:pt x="901227" y="13673"/>
                    </a:cubicBezTo>
                    <a:cubicBezTo>
                      <a:pt x="913838" y="27797"/>
                      <a:pt x="926449" y="26788"/>
                      <a:pt x="941582" y="24770"/>
                    </a:cubicBezTo>
                    <a:cubicBezTo>
                      <a:pt x="968317" y="21743"/>
                      <a:pt x="994547" y="12159"/>
                      <a:pt x="1022796" y="18212"/>
                    </a:cubicBezTo>
                    <a:close/>
                  </a:path>
                </a:pathLst>
              </a:custGeom>
              <a:solidFill>
                <a:srgbClr val="A0A0A0"/>
              </a:solidFill>
              <a:ln w="5039" cap="flat">
                <a:noFill/>
                <a:prstDash val="solid"/>
                <a:miter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13">
                <a:extLst>
                  <a:ext uri="{FF2B5EF4-FFF2-40B4-BE49-F238E27FC236}">
                    <a16:creationId xmlns:a16="http://schemas.microsoft.com/office/drawing/2014/main" id="{65FBCCBD-F69C-440E-BC81-F283409A4B52}"/>
                  </a:ext>
                </a:extLst>
              </p:cNvPr>
              <p:cNvSpPr/>
              <p:nvPr/>
            </p:nvSpPr>
            <p:spPr>
              <a:xfrm rot="20871778">
                <a:off x="3641352" y="4850275"/>
                <a:ext cx="880668" cy="270304"/>
              </a:xfrm>
              <a:custGeom>
                <a:avLst/>
                <a:gdLst>
                  <a:gd name="connsiteX0" fmla="*/ 713 w 1018958"/>
                  <a:gd name="connsiteY0" fmla="*/ 17201 h 312749"/>
                  <a:gd name="connsiteX1" fmla="*/ 63768 w 1018958"/>
                  <a:gd name="connsiteY1" fmla="*/ 22246 h 312749"/>
                  <a:gd name="connsiteX2" fmla="*/ 124804 w 1018958"/>
                  <a:gd name="connsiteY2" fmla="*/ 10139 h 312749"/>
                  <a:gd name="connsiteX3" fmla="*/ 175248 w 1018958"/>
                  <a:gd name="connsiteY3" fmla="*/ 2573 h 312749"/>
                  <a:gd name="connsiteX4" fmla="*/ 695320 w 1018958"/>
                  <a:gd name="connsiteY4" fmla="*/ 111531 h 312749"/>
                  <a:gd name="connsiteX5" fmla="*/ 740719 w 1018958"/>
                  <a:gd name="connsiteY5" fmla="*/ 100433 h 312749"/>
                  <a:gd name="connsiteX6" fmla="*/ 905165 w 1018958"/>
                  <a:gd name="connsiteY6" fmla="*/ 45450 h 312749"/>
                  <a:gd name="connsiteX7" fmla="*/ 995458 w 1018958"/>
                  <a:gd name="connsiteY7" fmla="*/ 50494 h 312749"/>
                  <a:gd name="connsiteX8" fmla="*/ 1013114 w 1018958"/>
                  <a:gd name="connsiteY8" fmla="*/ 94884 h 312749"/>
                  <a:gd name="connsiteX9" fmla="*/ 982343 w 1018958"/>
                  <a:gd name="connsiteY9" fmla="*/ 137761 h 312749"/>
                  <a:gd name="connsiteX10" fmla="*/ 980325 w 1018958"/>
                  <a:gd name="connsiteY10" fmla="*/ 176603 h 312749"/>
                  <a:gd name="connsiteX11" fmla="*/ 977299 w 1018958"/>
                  <a:gd name="connsiteY11" fmla="*/ 188205 h 312749"/>
                  <a:gd name="connsiteX12" fmla="*/ 966201 w 1018958"/>
                  <a:gd name="connsiteY12" fmla="*/ 224020 h 312749"/>
                  <a:gd name="connsiteX13" fmla="*/ 983352 w 1018958"/>
                  <a:gd name="connsiteY13" fmla="*/ 282030 h 312749"/>
                  <a:gd name="connsiteX14" fmla="*/ 952582 w 1018958"/>
                  <a:gd name="connsiteY14" fmla="*/ 315827 h 312749"/>
                  <a:gd name="connsiteX15" fmla="*/ 721551 w 1018958"/>
                  <a:gd name="connsiteY15" fmla="*/ 179125 h 312749"/>
                  <a:gd name="connsiteX16" fmla="*/ 694311 w 1018958"/>
                  <a:gd name="connsiteY16" fmla="*/ 164496 h 312749"/>
                  <a:gd name="connsiteX17" fmla="*/ 384588 w 1018958"/>
                  <a:gd name="connsiteY17" fmla="*/ 125655 h 312749"/>
                  <a:gd name="connsiteX18" fmla="*/ 155070 w 1018958"/>
                  <a:gd name="connsiteY18" fmla="*/ 96397 h 312749"/>
                  <a:gd name="connsiteX19" fmla="*/ 106140 w 1018958"/>
                  <a:gd name="connsiteY19" fmla="*/ 59069 h 312749"/>
                  <a:gd name="connsiteX20" fmla="*/ 82432 w 1018958"/>
                  <a:gd name="connsiteY20" fmla="*/ 43936 h 312749"/>
                  <a:gd name="connsiteX21" fmla="*/ 209 w 1018958"/>
                  <a:gd name="connsiteY21" fmla="*/ 24768 h 312749"/>
                  <a:gd name="connsiteX22" fmla="*/ 713 w 1018958"/>
                  <a:gd name="connsiteY22" fmla="*/ 17201 h 312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18958" h="312749">
                    <a:moveTo>
                      <a:pt x="713" y="17201"/>
                    </a:moveTo>
                    <a:cubicBezTo>
                      <a:pt x="21900" y="13166"/>
                      <a:pt x="43086" y="19724"/>
                      <a:pt x="63768" y="22246"/>
                    </a:cubicBezTo>
                    <a:cubicBezTo>
                      <a:pt x="85963" y="25272"/>
                      <a:pt x="105636" y="27290"/>
                      <a:pt x="124804" y="10139"/>
                    </a:cubicBezTo>
                    <a:cubicBezTo>
                      <a:pt x="138424" y="-1967"/>
                      <a:pt x="157088" y="-1463"/>
                      <a:pt x="175248" y="2573"/>
                    </a:cubicBezTo>
                    <a:cubicBezTo>
                      <a:pt x="348773" y="38892"/>
                      <a:pt x="522299" y="74707"/>
                      <a:pt x="695320" y="111531"/>
                    </a:cubicBezTo>
                    <a:cubicBezTo>
                      <a:pt x="713480" y="115566"/>
                      <a:pt x="726091" y="113044"/>
                      <a:pt x="740719" y="100433"/>
                    </a:cubicBezTo>
                    <a:cubicBezTo>
                      <a:pt x="787631" y="60078"/>
                      <a:pt x="846146" y="50494"/>
                      <a:pt x="905165" y="45450"/>
                    </a:cubicBezTo>
                    <a:cubicBezTo>
                      <a:pt x="934926" y="42928"/>
                      <a:pt x="965697" y="42928"/>
                      <a:pt x="995458" y="50494"/>
                    </a:cubicBezTo>
                    <a:cubicBezTo>
                      <a:pt x="1024716" y="58061"/>
                      <a:pt x="1029760" y="70671"/>
                      <a:pt x="1013114" y="94884"/>
                    </a:cubicBezTo>
                    <a:cubicBezTo>
                      <a:pt x="1003025" y="109513"/>
                      <a:pt x="991927" y="123133"/>
                      <a:pt x="982343" y="137761"/>
                    </a:cubicBezTo>
                    <a:cubicBezTo>
                      <a:pt x="974272" y="149868"/>
                      <a:pt x="961661" y="162479"/>
                      <a:pt x="980325" y="176603"/>
                    </a:cubicBezTo>
                    <a:cubicBezTo>
                      <a:pt x="985874" y="180638"/>
                      <a:pt x="982848" y="186187"/>
                      <a:pt x="977299" y="188205"/>
                    </a:cubicBezTo>
                    <a:cubicBezTo>
                      <a:pt x="958131" y="195771"/>
                      <a:pt x="963175" y="210904"/>
                      <a:pt x="966201" y="224020"/>
                    </a:cubicBezTo>
                    <a:cubicBezTo>
                      <a:pt x="971246" y="243692"/>
                      <a:pt x="978812" y="262357"/>
                      <a:pt x="983352" y="282030"/>
                    </a:cubicBezTo>
                    <a:cubicBezTo>
                      <a:pt x="988901" y="307756"/>
                      <a:pt x="978308" y="320871"/>
                      <a:pt x="952582" y="315827"/>
                    </a:cubicBezTo>
                    <a:cubicBezTo>
                      <a:pt x="858757" y="298676"/>
                      <a:pt x="775525" y="262861"/>
                      <a:pt x="721551" y="179125"/>
                    </a:cubicBezTo>
                    <a:cubicBezTo>
                      <a:pt x="714488" y="168027"/>
                      <a:pt x="705409" y="166010"/>
                      <a:pt x="694311" y="164496"/>
                    </a:cubicBezTo>
                    <a:cubicBezTo>
                      <a:pt x="590902" y="151381"/>
                      <a:pt x="487997" y="138266"/>
                      <a:pt x="384588" y="125655"/>
                    </a:cubicBezTo>
                    <a:cubicBezTo>
                      <a:pt x="307914" y="116071"/>
                      <a:pt x="231240" y="105982"/>
                      <a:pt x="155070" y="96397"/>
                    </a:cubicBezTo>
                    <a:cubicBezTo>
                      <a:pt x="131866" y="93371"/>
                      <a:pt x="113707" y="82778"/>
                      <a:pt x="106140" y="59069"/>
                    </a:cubicBezTo>
                    <a:cubicBezTo>
                      <a:pt x="102105" y="46963"/>
                      <a:pt x="92016" y="46459"/>
                      <a:pt x="82432" y="43936"/>
                    </a:cubicBezTo>
                    <a:cubicBezTo>
                      <a:pt x="55192" y="37379"/>
                      <a:pt x="27448" y="30821"/>
                      <a:pt x="209" y="24768"/>
                    </a:cubicBezTo>
                    <a:cubicBezTo>
                      <a:pt x="-295" y="22750"/>
                      <a:pt x="209" y="19724"/>
                      <a:pt x="713" y="17201"/>
                    </a:cubicBezTo>
                    <a:close/>
                  </a:path>
                </a:pathLst>
              </a:custGeom>
              <a:solidFill>
                <a:srgbClr val="A0A0A0"/>
              </a:solidFill>
              <a:ln w="5039" cap="flat">
                <a:noFill/>
                <a:prstDash val="solid"/>
                <a:miter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29">
                <a:extLst>
                  <a:ext uri="{FF2B5EF4-FFF2-40B4-BE49-F238E27FC236}">
                    <a16:creationId xmlns:a16="http://schemas.microsoft.com/office/drawing/2014/main" id="{9CCBB687-2197-4D5F-9385-262EC2D8906F}"/>
                  </a:ext>
                </a:extLst>
              </p:cNvPr>
              <p:cNvSpPr/>
              <p:nvPr/>
            </p:nvSpPr>
            <p:spPr>
              <a:xfrm rot="20982175">
                <a:off x="5052888" y="4799646"/>
                <a:ext cx="880668" cy="270304"/>
              </a:xfrm>
              <a:custGeom>
                <a:avLst/>
                <a:gdLst>
                  <a:gd name="connsiteX0" fmla="*/ 713 w 1018958"/>
                  <a:gd name="connsiteY0" fmla="*/ 17201 h 312749"/>
                  <a:gd name="connsiteX1" fmla="*/ 63768 w 1018958"/>
                  <a:gd name="connsiteY1" fmla="*/ 22246 h 312749"/>
                  <a:gd name="connsiteX2" fmla="*/ 124804 w 1018958"/>
                  <a:gd name="connsiteY2" fmla="*/ 10139 h 312749"/>
                  <a:gd name="connsiteX3" fmla="*/ 175248 w 1018958"/>
                  <a:gd name="connsiteY3" fmla="*/ 2573 h 312749"/>
                  <a:gd name="connsiteX4" fmla="*/ 695320 w 1018958"/>
                  <a:gd name="connsiteY4" fmla="*/ 111531 h 312749"/>
                  <a:gd name="connsiteX5" fmla="*/ 740719 w 1018958"/>
                  <a:gd name="connsiteY5" fmla="*/ 100433 h 312749"/>
                  <a:gd name="connsiteX6" fmla="*/ 905165 w 1018958"/>
                  <a:gd name="connsiteY6" fmla="*/ 45450 h 312749"/>
                  <a:gd name="connsiteX7" fmla="*/ 995458 w 1018958"/>
                  <a:gd name="connsiteY7" fmla="*/ 50494 h 312749"/>
                  <a:gd name="connsiteX8" fmla="*/ 1013114 w 1018958"/>
                  <a:gd name="connsiteY8" fmla="*/ 94884 h 312749"/>
                  <a:gd name="connsiteX9" fmla="*/ 982343 w 1018958"/>
                  <a:gd name="connsiteY9" fmla="*/ 137761 h 312749"/>
                  <a:gd name="connsiteX10" fmla="*/ 980325 w 1018958"/>
                  <a:gd name="connsiteY10" fmla="*/ 176603 h 312749"/>
                  <a:gd name="connsiteX11" fmla="*/ 977299 w 1018958"/>
                  <a:gd name="connsiteY11" fmla="*/ 188205 h 312749"/>
                  <a:gd name="connsiteX12" fmla="*/ 966201 w 1018958"/>
                  <a:gd name="connsiteY12" fmla="*/ 224020 h 312749"/>
                  <a:gd name="connsiteX13" fmla="*/ 983352 w 1018958"/>
                  <a:gd name="connsiteY13" fmla="*/ 282030 h 312749"/>
                  <a:gd name="connsiteX14" fmla="*/ 952582 w 1018958"/>
                  <a:gd name="connsiteY14" fmla="*/ 315827 h 312749"/>
                  <a:gd name="connsiteX15" fmla="*/ 721551 w 1018958"/>
                  <a:gd name="connsiteY15" fmla="*/ 179125 h 312749"/>
                  <a:gd name="connsiteX16" fmla="*/ 694311 w 1018958"/>
                  <a:gd name="connsiteY16" fmla="*/ 164496 h 312749"/>
                  <a:gd name="connsiteX17" fmla="*/ 384588 w 1018958"/>
                  <a:gd name="connsiteY17" fmla="*/ 125655 h 312749"/>
                  <a:gd name="connsiteX18" fmla="*/ 155070 w 1018958"/>
                  <a:gd name="connsiteY18" fmla="*/ 96397 h 312749"/>
                  <a:gd name="connsiteX19" fmla="*/ 106140 w 1018958"/>
                  <a:gd name="connsiteY19" fmla="*/ 59069 h 312749"/>
                  <a:gd name="connsiteX20" fmla="*/ 82432 w 1018958"/>
                  <a:gd name="connsiteY20" fmla="*/ 43936 h 312749"/>
                  <a:gd name="connsiteX21" fmla="*/ 209 w 1018958"/>
                  <a:gd name="connsiteY21" fmla="*/ 24768 h 312749"/>
                  <a:gd name="connsiteX22" fmla="*/ 713 w 1018958"/>
                  <a:gd name="connsiteY22" fmla="*/ 17201 h 312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18958" h="312749">
                    <a:moveTo>
                      <a:pt x="713" y="17201"/>
                    </a:moveTo>
                    <a:cubicBezTo>
                      <a:pt x="21900" y="13166"/>
                      <a:pt x="43086" y="19724"/>
                      <a:pt x="63768" y="22246"/>
                    </a:cubicBezTo>
                    <a:cubicBezTo>
                      <a:pt x="85963" y="25272"/>
                      <a:pt x="105636" y="27290"/>
                      <a:pt x="124804" y="10139"/>
                    </a:cubicBezTo>
                    <a:cubicBezTo>
                      <a:pt x="138424" y="-1967"/>
                      <a:pt x="157088" y="-1463"/>
                      <a:pt x="175248" y="2573"/>
                    </a:cubicBezTo>
                    <a:cubicBezTo>
                      <a:pt x="348773" y="38892"/>
                      <a:pt x="522299" y="74707"/>
                      <a:pt x="695320" y="111531"/>
                    </a:cubicBezTo>
                    <a:cubicBezTo>
                      <a:pt x="713480" y="115566"/>
                      <a:pt x="726091" y="113044"/>
                      <a:pt x="740719" y="100433"/>
                    </a:cubicBezTo>
                    <a:cubicBezTo>
                      <a:pt x="787631" y="60078"/>
                      <a:pt x="846146" y="50494"/>
                      <a:pt x="905165" y="45450"/>
                    </a:cubicBezTo>
                    <a:cubicBezTo>
                      <a:pt x="934926" y="42928"/>
                      <a:pt x="965697" y="42928"/>
                      <a:pt x="995458" y="50494"/>
                    </a:cubicBezTo>
                    <a:cubicBezTo>
                      <a:pt x="1024716" y="58061"/>
                      <a:pt x="1029760" y="70671"/>
                      <a:pt x="1013114" y="94884"/>
                    </a:cubicBezTo>
                    <a:cubicBezTo>
                      <a:pt x="1003025" y="109513"/>
                      <a:pt x="991927" y="123133"/>
                      <a:pt x="982343" y="137761"/>
                    </a:cubicBezTo>
                    <a:cubicBezTo>
                      <a:pt x="974272" y="149868"/>
                      <a:pt x="961661" y="162479"/>
                      <a:pt x="980325" y="176603"/>
                    </a:cubicBezTo>
                    <a:cubicBezTo>
                      <a:pt x="985874" y="180638"/>
                      <a:pt x="982848" y="186187"/>
                      <a:pt x="977299" y="188205"/>
                    </a:cubicBezTo>
                    <a:cubicBezTo>
                      <a:pt x="958131" y="195771"/>
                      <a:pt x="963175" y="210904"/>
                      <a:pt x="966201" y="224020"/>
                    </a:cubicBezTo>
                    <a:cubicBezTo>
                      <a:pt x="971246" y="243692"/>
                      <a:pt x="978812" y="262357"/>
                      <a:pt x="983352" y="282030"/>
                    </a:cubicBezTo>
                    <a:cubicBezTo>
                      <a:pt x="988901" y="307756"/>
                      <a:pt x="978308" y="320871"/>
                      <a:pt x="952582" y="315827"/>
                    </a:cubicBezTo>
                    <a:cubicBezTo>
                      <a:pt x="858757" y="298676"/>
                      <a:pt x="775525" y="262861"/>
                      <a:pt x="721551" y="179125"/>
                    </a:cubicBezTo>
                    <a:cubicBezTo>
                      <a:pt x="714488" y="168027"/>
                      <a:pt x="705409" y="166010"/>
                      <a:pt x="694311" y="164496"/>
                    </a:cubicBezTo>
                    <a:cubicBezTo>
                      <a:pt x="590902" y="151381"/>
                      <a:pt x="487997" y="138266"/>
                      <a:pt x="384588" y="125655"/>
                    </a:cubicBezTo>
                    <a:cubicBezTo>
                      <a:pt x="307914" y="116071"/>
                      <a:pt x="231240" y="105982"/>
                      <a:pt x="155070" y="96397"/>
                    </a:cubicBezTo>
                    <a:cubicBezTo>
                      <a:pt x="131866" y="93371"/>
                      <a:pt x="113707" y="82778"/>
                      <a:pt x="106140" y="59069"/>
                    </a:cubicBezTo>
                    <a:cubicBezTo>
                      <a:pt x="102105" y="46963"/>
                      <a:pt x="92016" y="46459"/>
                      <a:pt x="82432" y="43936"/>
                    </a:cubicBezTo>
                    <a:cubicBezTo>
                      <a:pt x="55192" y="37379"/>
                      <a:pt x="27448" y="30821"/>
                      <a:pt x="209" y="24768"/>
                    </a:cubicBezTo>
                    <a:cubicBezTo>
                      <a:pt x="-295" y="22750"/>
                      <a:pt x="209" y="19724"/>
                      <a:pt x="713" y="17201"/>
                    </a:cubicBezTo>
                    <a:close/>
                  </a:path>
                </a:pathLst>
              </a:custGeom>
              <a:solidFill>
                <a:srgbClr val="A0A0A0"/>
              </a:solidFill>
              <a:ln w="5039" cap="flat">
                <a:noFill/>
                <a:prstDash val="solid"/>
                <a:miter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3" name="그룹 92">
              <a:extLst>
                <a:ext uri="{FF2B5EF4-FFF2-40B4-BE49-F238E27FC236}">
                  <a16:creationId xmlns:a16="http://schemas.microsoft.com/office/drawing/2014/main" id="{5C9AE26A-D659-40A7-963A-13F99D84AFF8}"/>
                </a:ext>
              </a:extLst>
            </p:cNvPr>
            <p:cNvGrpSpPr/>
            <p:nvPr/>
          </p:nvGrpSpPr>
          <p:grpSpPr>
            <a:xfrm>
              <a:off x="9496737" y="139250"/>
              <a:ext cx="1691202" cy="2097826"/>
              <a:chOff x="4039038" y="1897581"/>
              <a:chExt cx="1691202" cy="2097826"/>
            </a:xfrm>
          </p:grpSpPr>
          <p:sp>
            <p:nvSpPr>
              <p:cNvPr id="94" name="자유형: 도형 93">
                <a:extLst>
                  <a:ext uri="{FF2B5EF4-FFF2-40B4-BE49-F238E27FC236}">
                    <a16:creationId xmlns:a16="http://schemas.microsoft.com/office/drawing/2014/main" id="{685079F7-4A6C-44CC-8A6A-2DF44DD7BCE3}"/>
                  </a:ext>
                </a:extLst>
              </p:cNvPr>
              <p:cNvSpPr/>
              <p:nvPr/>
            </p:nvSpPr>
            <p:spPr>
              <a:xfrm>
                <a:off x="4039038" y="1897581"/>
                <a:ext cx="1691202" cy="2097826"/>
              </a:xfrm>
              <a:custGeom>
                <a:avLst/>
                <a:gdLst>
                  <a:gd name="connsiteX0" fmla="*/ 818060 w 1691202"/>
                  <a:gd name="connsiteY0" fmla="*/ 129617 h 2097826"/>
                  <a:gd name="connsiteX1" fmla="*/ 72277 w 1691202"/>
                  <a:gd name="connsiteY1" fmla="*/ 1058286 h 2097826"/>
                  <a:gd name="connsiteX2" fmla="*/ 818060 w 1691202"/>
                  <a:gd name="connsiteY2" fmla="*/ 1986955 h 2097826"/>
                  <a:gd name="connsiteX3" fmla="*/ 1563843 w 1691202"/>
                  <a:gd name="connsiteY3" fmla="*/ 1058286 h 2097826"/>
                  <a:gd name="connsiteX4" fmla="*/ 818060 w 1691202"/>
                  <a:gd name="connsiteY4" fmla="*/ 129617 h 2097826"/>
                  <a:gd name="connsiteX5" fmla="*/ 845601 w 1691202"/>
                  <a:gd name="connsiteY5" fmla="*/ 0 h 2097826"/>
                  <a:gd name="connsiteX6" fmla="*/ 1691202 w 1691202"/>
                  <a:gd name="connsiteY6" fmla="*/ 1048913 h 2097826"/>
                  <a:gd name="connsiteX7" fmla="*/ 845601 w 1691202"/>
                  <a:gd name="connsiteY7" fmla="*/ 2097826 h 2097826"/>
                  <a:gd name="connsiteX8" fmla="*/ 0 w 1691202"/>
                  <a:gd name="connsiteY8" fmla="*/ 1048913 h 2097826"/>
                  <a:gd name="connsiteX9" fmla="*/ 845601 w 1691202"/>
                  <a:gd name="connsiteY9" fmla="*/ 0 h 2097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91202" h="2097826">
                    <a:moveTo>
                      <a:pt x="818060" y="129617"/>
                    </a:moveTo>
                    <a:cubicBezTo>
                      <a:pt x="406175" y="129617"/>
                      <a:pt x="72277" y="545396"/>
                      <a:pt x="72277" y="1058286"/>
                    </a:cubicBezTo>
                    <a:cubicBezTo>
                      <a:pt x="72277" y="1571176"/>
                      <a:pt x="406175" y="1986955"/>
                      <a:pt x="818060" y="1986955"/>
                    </a:cubicBezTo>
                    <a:cubicBezTo>
                      <a:pt x="1229945" y="1986955"/>
                      <a:pt x="1563843" y="1571176"/>
                      <a:pt x="1563843" y="1058286"/>
                    </a:cubicBezTo>
                    <a:cubicBezTo>
                      <a:pt x="1563843" y="545396"/>
                      <a:pt x="1229945" y="129617"/>
                      <a:pt x="818060" y="129617"/>
                    </a:cubicBezTo>
                    <a:close/>
                    <a:moveTo>
                      <a:pt x="845601" y="0"/>
                    </a:moveTo>
                    <a:cubicBezTo>
                      <a:pt x="1312614" y="0"/>
                      <a:pt x="1691202" y="469614"/>
                      <a:pt x="1691202" y="1048913"/>
                    </a:cubicBezTo>
                    <a:cubicBezTo>
                      <a:pt x="1691202" y="1628212"/>
                      <a:pt x="1312614" y="2097826"/>
                      <a:pt x="845601" y="2097826"/>
                    </a:cubicBezTo>
                    <a:cubicBezTo>
                      <a:pt x="378588" y="2097826"/>
                      <a:pt x="0" y="1628212"/>
                      <a:pt x="0" y="1048913"/>
                    </a:cubicBezTo>
                    <a:cubicBezTo>
                      <a:pt x="0" y="469614"/>
                      <a:pt x="378588" y="0"/>
                      <a:pt x="8456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" name="자유형: 도형 94">
                <a:extLst>
                  <a:ext uri="{FF2B5EF4-FFF2-40B4-BE49-F238E27FC236}">
                    <a16:creationId xmlns:a16="http://schemas.microsoft.com/office/drawing/2014/main" id="{0AF88C2F-61A0-4150-87BC-03A9EF5D75D8}"/>
                  </a:ext>
                </a:extLst>
              </p:cNvPr>
              <p:cNvSpPr/>
              <p:nvPr/>
            </p:nvSpPr>
            <p:spPr>
              <a:xfrm>
                <a:off x="4237250" y="2217513"/>
                <a:ext cx="1195515" cy="1487343"/>
              </a:xfrm>
              <a:custGeom>
                <a:avLst/>
                <a:gdLst>
                  <a:gd name="connsiteX0" fmla="*/ 553773 w 1195515"/>
                  <a:gd name="connsiteY0" fmla="*/ 126126 h 1487343"/>
                  <a:gd name="connsiteX1" fmla="*/ 439223 w 1195515"/>
                  <a:gd name="connsiteY1" fmla="*/ 149793 h 1487343"/>
                  <a:gd name="connsiteX2" fmla="*/ 199853 w 1195515"/>
                  <a:gd name="connsiteY2" fmla="*/ 341896 h 1487343"/>
                  <a:gd name="connsiteX3" fmla="*/ 85372 w 1195515"/>
                  <a:gd name="connsiteY3" fmla="*/ 801990 h 1487343"/>
                  <a:gd name="connsiteX4" fmla="*/ 238014 w 1195515"/>
                  <a:gd name="connsiteY4" fmla="*/ 1188798 h 1487343"/>
                  <a:gd name="connsiteX5" fmla="*/ 935310 w 1195515"/>
                  <a:gd name="connsiteY5" fmla="*/ 1172754 h 1487343"/>
                  <a:gd name="connsiteX6" fmla="*/ 1072774 w 1195515"/>
                  <a:gd name="connsiteY6" fmla="*/ 749520 h 1487343"/>
                  <a:gd name="connsiteX7" fmla="*/ 1063234 w 1195515"/>
                  <a:gd name="connsiteY7" fmla="*/ 628100 h 1487343"/>
                  <a:gd name="connsiteX8" fmla="*/ 858555 w 1195515"/>
                  <a:gd name="connsiteY8" fmla="*/ 239123 h 1487343"/>
                  <a:gd name="connsiteX9" fmla="*/ 553773 w 1195515"/>
                  <a:gd name="connsiteY9" fmla="*/ 126126 h 1487343"/>
                  <a:gd name="connsiteX10" fmla="*/ 629482 w 1195515"/>
                  <a:gd name="connsiteY10" fmla="*/ 980 h 1487343"/>
                  <a:gd name="connsiteX11" fmla="*/ 930105 w 1195515"/>
                  <a:gd name="connsiteY11" fmla="*/ 130713 h 1487343"/>
                  <a:gd name="connsiteX12" fmla="*/ 1176847 w 1195515"/>
                  <a:gd name="connsiteY12" fmla="*/ 563488 h 1487343"/>
                  <a:gd name="connsiteX13" fmla="*/ 1195494 w 1195515"/>
                  <a:gd name="connsiteY13" fmla="*/ 750820 h 1487343"/>
                  <a:gd name="connsiteX14" fmla="*/ 1015966 w 1195515"/>
                  <a:gd name="connsiteY14" fmla="*/ 1279864 h 1487343"/>
                  <a:gd name="connsiteX15" fmla="*/ 681629 w 1195515"/>
                  <a:gd name="connsiteY15" fmla="*/ 1480639 h 1487343"/>
                  <a:gd name="connsiteX16" fmla="*/ 245386 w 1195515"/>
                  <a:gd name="connsiteY16" fmla="*/ 1341007 h 1487343"/>
                  <a:gd name="connsiteX17" fmla="*/ 16856 w 1195515"/>
                  <a:gd name="connsiteY17" fmla="*/ 909967 h 1487343"/>
                  <a:gd name="connsiteX18" fmla="*/ 118763 w 1195515"/>
                  <a:gd name="connsiteY18" fmla="*/ 297231 h 1487343"/>
                  <a:gd name="connsiteX19" fmla="*/ 427948 w 1195515"/>
                  <a:gd name="connsiteY19" fmla="*/ 30975 h 1487343"/>
                  <a:gd name="connsiteX20" fmla="*/ 629482 w 1195515"/>
                  <a:gd name="connsiteY20" fmla="*/ 980 h 1487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95515" h="1487343">
                    <a:moveTo>
                      <a:pt x="553773" y="126126"/>
                    </a:moveTo>
                    <a:cubicBezTo>
                      <a:pt x="516656" y="128572"/>
                      <a:pt x="478468" y="136350"/>
                      <a:pt x="439223" y="149793"/>
                    </a:cubicBezTo>
                    <a:cubicBezTo>
                      <a:pt x="337318" y="184918"/>
                      <a:pt x="259696" y="253434"/>
                      <a:pt x="199853" y="341896"/>
                    </a:cubicBezTo>
                    <a:cubicBezTo>
                      <a:pt x="105319" y="481095"/>
                      <a:pt x="72362" y="636339"/>
                      <a:pt x="85372" y="801990"/>
                    </a:cubicBezTo>
                    <a:cubicBezTo>
                      <a:pt x="97080" y="945959"/>
                      <a:pt x="144348" y="1076919"/>
                      <a:pt x="238014" y="1188798"/>
                    </a:cubicBezTo>
                    <a:cubicBezTo>
                      <a:pt x="433587" y="1422098"/>
                      <a:pt x="751445" y="1415159"/>
                      <a:pt x="935310" y="1172754"/>
                    </a:cubicBezTo>
                    <a:cubicBezTo>
                      <a:pt x="1030277" y="1047865"/>
                      <a:pt x="1070606" y="904763"/>
                      <a:pt x="1072774" y="749520"/>
                    </a:cubicBezTo>
                    <a:cubicBezTo>
                      <a:pt x="1073641" y="708757"/>
                      <a:pt x="1070172" y="668429"/>
                      <a:pt x="1063234" y="628100"/>
                    </a:cubicBezTo>
                    <a:cubicBezTo>
                      <a:pt x="1037216" y="476325"/>
                      <a:pt x="976506" y="341463"/>
                      <a:pt x="858555" y="239123"/>
                    </a:cubicBezTo>
                    <a:cubicBezTo>
                      <a:pt x="766840" y="159442"/>
                      <a:pt x="665124" y="118788"/>
                      <a:pt x="553773" y="126126"/>
                    </a:cubicBezTo>
                    <a:close/>
                    <a:moveTo>
                      <a:pt x="629482" y="980"/>
                    </a:moveTo>
                    <a:cubicBezTo>
                      <a:pt x="737101" y="8074"/>
                      <a:pt x="837414" y="53470"/>
                      <a:pt x="930105" y="130713"/>
                    </a:cubicBezTo>
                    <a:cubicBezTo>
                      <a:pt x="1065401" y="243460"/>
                      <a:pt x="1139120" y="393499"/>
                      <a:pt x="1176847" y="563488"/>
                    </a:cubicBezTo>
                    <a:cubicBezTo>
                      <a:pt x="1189856" y="625064"/>
                      <a:pt x="1195927" y="687509"/>
                      <a:pt x="1195494" y="750820"/>
                    </a:cubicBezTo>
                    <a:cubicBezTo>
                      <a:pt x="1192891" y="946827"/>
                      <a:pt x="1140855" y="1125920"/>
                      <a:pt x="1015966" y="1279864"/>
                    </a:cubicBezTo>
                    <a:cubicBezTo>
                      <a:pt x="929238" y="1386539"/>
                      <a:pt x="819093" y="1458524"/>
                      <a:pt x="681629" y="1480639"/>
                    </a:cubicBezTo>
                    <a:cubicBezTo>
                      <a:pt x="513376" y="1507091"/>
                      <a:pt x="368973" y="1454187"/>
                      <a:pt x="245386" y="1341007"/>
                    </a:cubicBezTo>
                    <a:cubicBezTo>
                      <a:pt x="118329" y="1224790"/>
                      <a:pt x="47645" y="1077353"/>
                      <a:pt x="16856" y="909967"/>
                    </a:cubicBezTo>
                    <a:cubicBezTo>
                      <a:pt x="-22605" y="694013"/>
                      <a:pt x="5582" y="488034"/>
                      <a:pt x="118763" y="297231"/>
                    </a:cubicBezTo>
                    <a:cubicBezTo>
                      <a:pt x="191615" y="174511"/>
                      <a:pt x="291352" y="79109"/>
                      <a:pt x="427948" y="30975"/>
                    </a:cubicBezTo>
                    <a:cubicBezTo>
                      <a:pt x="497710" y="6258"/>
                      <a:pt x="564911" y="-3276"/>
                      <a:pt x="629482" y="9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0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6" name="자유형: 도형 95">
                <a:extLst>
                  <a:ext uri="{FF2B5EF4-FFF2-40B4-BE49-F238E27FC236}">
                    <a16:creationId xmlns:a16="http://schemas.microsoft.com/office/drawing/2014/main" id="{95B9E224-0A93-4390-9A9A-B9D46D8CFB44}"/>
                  </a:ext>
                </a:extLst>
              </p:cNvPr>
              <p:cNvSpPr/>
              <p:nvPr/>
            </p:nvSpPr>
            <p:spPr>
              <a:xfrm>
                <a:off x="4490455" y="2564985"/>
                <a:ext cx="621904" cy="774980"/>
              </a:xfrm>
              <a:custGeom>
                <a:avLst/>
                <a:gdLst>
                  <a:gd name="connsiteX0" fmla="*/ 296707 w 621904"/>
                  <a:gd name="connsiteY0" fmla="*/ 65650 h 774980"/>
                  <a:gd name="connsiteX1" fmla="*/ 130079 w 621904"/>
                  <a:gd name="connsiteY1" fmla="*/ 148801 h 774980"/>
                  <a:gd name="connsiteX2" fmla="*/ 46821 w 621904"/>
                  <a:gd name="connsiteY2" fmla="*/ 357383 h 774980"/>
                  <a:gd name="connsiteX3" fmla="*/ 142655 w 621904"/>
                  <a:gd name="connsiteY3" fmla="*/ 637515 h 774980"/>
                  <a:gd name="connsiteX4" fmla="*/ 471790 w 621904"/>
                  <a:gd name="connsiteY4" fmla="*/ 634479 h 774980"/>
                  <a:gd name="connsiteX5" fmla="*/ 467887 w 621904"/>
                  <a:gd name="connsiteY5" fmla="*/ 139261 h 774980"/>
                  <a:gd name="connsiteX6" fmla="*/ 296707 w 621904"/>
                  <a:gd name="connsiteY6" fmla="*/ 65650 h 774980"/>
                  <a:gd name="connsiteX7" fmla="*/ 307114 w 621904"/>
                  <a:gd name="connsiteY7" fmla="*/ 7 h 774980"/>
                  <a:gd name="connsiteX8" fmla="*/ 525127 w 621904"/>
                  <a:gd name="connsiteY8" fmla="*/ 108039 h 774980"/>
                  <a:gd name="connsiteX9" fmla="*/ 503011 w 621904"/>
                  <a:gd name="connsiteY9" fmla="*/ 693889 h 774980"/>
                  <a:gd name="connsiteX10" fmla="*/ 300935 w 621904"/>
                  <a:gd name="connsiteY10" fmla="*/ 774980 h 774980"/>
                  <a:gd name="connsiteX11" fmla="*/ 105362 w 621904"/>
                  <a:gd name="connsiteY11" fmla="*/ 676977 h 774980"/>
                  <a:gd name="connsiteX12" fmla="*/ 91051 w 621904"/>
                  <a:gd name="connsiteY12" fmla="*/ 111507 h 774980"/>
                  <a:gd name="connsiteX13" fmla="*/ 307114 w 621904"/>
                  <a:gd name="connsiteY13" fmla="*/ 7 h 77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1904" h="774980">
                    <a:moveTo>
                      <a:pt x="296707" y="65650"/>
                    </a:moveTo>
                    <a:cubicBezTo>
                      <a:pt x="236322" y="67276"/>
                      <a:pt x="176696" y="95030"/>
                      <a:pt x="130079" y="148801"/>
                    </a:cubicBezTo>
                    <a:cubicBezTo>
                      <a:pt x="71537" y="216015"/>
                      <a:pt x="47687" y="296238"/>
                      <a:pt x="46821" y="357383"/>
                    </a:cubicBezTo>
                    <a:cubicBezTo>
                      <a:pt x="46386" y="483138"/>
                      <a:pt x="81945" y="575504"/>
                      <a:pt x="142655" y="637515"/>
                    </a:cubicBezTo>
                    <a:cubicBezTo>
                      <a:pt x="239358" y="735084"/>
                      <a:pt x="376822" y="733783"/>
                      <a:pt x="471790" y="634479"/>
                    </a:cubicBezTo>
                    <a:cubicBezTo>
                      <a:pt x="594511" y="505687"/>
                      <a:pt x="592776" y="266751"/>
                      <a:pt x="467887" y="139261"/>
                    </a:cubicBezTo>
                    <a:cubicBezTo>
                      <a:pt x="418235" y="88525"/>
                      <a:pt x="357092" y="64024"/>
                      <a:pt x="296707" y="65650"/>
                    </a:cubicBezTo>
                    <a:close/>
                    <a:moveTo>
                      <a:pt x="307114" y="7"/>
                    </a:moveTo>
                    <a:cubicBezTo>
                      <a:pt x="385169" y="-589"/>
                      <a:pt x="463550" y="35404"/>
                      <a:pt x="525127" y="108039"/>
                    </a:cubicBezTo>
                    <a:cubicBezTo>
                      <a:pt x="662592" y="270654"/>
                      <a:pt x="652185" y="548185"/>
                      <a:pt x="503011" y="693889"/>
                    </a:cubicBezTo>
                    <a:cubicBezTo>
                      <a:pt x="450541" y="745492"/>
                      <a:pt x="387662" y="774980"/>
                      <a:pt x="300935" y="774980"/>
                    </a:cubicBezTo>
                    <a:cubicBezTo>
                      <a:pt x="228516" y="774112"/>
                      <a:pt x="160868" y="737687"/>
                      <a:pt x="105362" y="676977"/>
                    </a:cubicBezTo>
                    <a:cubicBezTo>
                      <a:pt x="-29501" y="529105"/>
                      <a:pt x="-35573" y="266317"/>
                      <a:pt x="91051" y="111507"/>
                    </a:cubicBezTo>
                    <a:cubicBezTo>
                      <a:pt x="151328" y="37788"/>
                      <a:pt x="229058" y="603"/>
                      <a:pt x="307114" y="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0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97" name="Freeform: Shape 44">
                <a:extLst>
                  <a:ext uri="{FF2B5EF4-FFF2-40B4-BE49-F238E27FC236}">
                    <a16:creationId xmlns:a16="http://schemas.microsoft.com/office/drawing/2014/main" id="{146A2406-68E5-426C-9E0E-0FC214EC1BF7}"/>
                  </a:ext>
                </a:extLst>
              </p:cNvPr>
              <p:cNvSpPr/>
              <p:nvPr/>
            </p:nvSpPr>
            <p:spPr>
              <a:xfrm>
                <a:off x="4651244" y="2778435"/>
                <a:ext cx="309595" cy="361843"/>
              </a:xfrm>
              <a:custGeom>
                <a:avLst/>
                <a:gdLst>
                  <a:gd name="connsiteX0" fmla="*/ 944140 w 1178350"/>
                  <a:gd name="connsiteY0" fmla="*/ 641170 h 913221"/>
                  <a:gd name="connsiteX1" fmla="*/ 944140 w 1178350"/>
                  <a:gd name="connsiteY1" fmla="*/ 856219 h 913221"/>
                  <a:gd name="connsiteX2" fmla="*/ 889936 w 1178350"/>
                  <a:gd name="connsiteY2" fmla="*/ 912780 h 913221"/>
                  <a:gd name="connsiteX3" fmla="*/ 724967 w 1178350"/>
                  <a:gd name="connsiteY3" fmla="*/ 913369 h 913221"/>
                  <a:gd name="connsiteX4" fmla="*/ 696097 w 1178350"/>
                  <a:gd name="connsiteY4" fmla="*/ 883910 h 913221"/>
                  <a:gd name="connsiteX5" fmla="*/ 696687 w 1178350"/>
                  <a:gd name="connsiteY5" fmla="*/ 736616 h 913221"/>
                  <a:gd name="connsiteX6" fmla="*/ 661336 w 1178350"/>
                  <a:gd name="connsiteY6" fmla="*/ 699498 h 913221"/>
                  <a:gd name="connsiteX7" fmla="*/ 519934 w 1178350"/>
                  <a:gd name="connsiteY7" fmla="*/ 699498 h 913221"/>
                  <a:gd name="connsiteX8" fmla="*/ 484584 w 1178350"/>
                  <a:gd name="connsiteY8" fmla="*/ 736616 h 913221"/>
                  <a:gd name="connsiteX9" fmla="*/ 485173 w 1178350"/>
                  <a:gd name="connsiteY9" fmla="*/ 883910 h 913221"/>
                  <a:gd name="connsiteX10" fmla="*/ 455714 w 1178350"/>
                  <a:gd name="connsiteY10" fmla="*/ 912780 h 913221"/>
                  <a:gd name="connsiteX11" fmla="*/ 293691 w 1178350"/>
                  <a:gd name="connsiteY11" fmla="*/ 912191 h 913221"/>
                  <a:gd name="connsiteX12" fmla="*/ 237130 w 1178350"/>
                  <a:gd name="connsiteY12" fmla="*/ 855040 h 913221"/>
                  <a:gd name="connsiteX13" fmla="*/ 236541 w 1178350"/>
                  <a:gd name="connsiteY13" fmla="*/ 421997 h 913221"/>
                  <a:gd name="connsiteX14" fmla="*/ 230649 w 1178350"/>
                  <a:gd name="connsiteY14" fmla="*/ 395484 h 913221"/>
                  <a:gd name="connsiteX15" fmla="*/ 208260 w 1178350"/>
                  <a:gd name="connsiteY15" fmla="*/ 407267 h 913221"/>
                  <a:gd name="connsiteX16" fmla="*/ 110457 w 1178350"/>
                  <a:gd name="connsiteY16" fmla="*/ 477968 h 913221"/>
                  <a:gd name="connsiteX17" fmla="*/ 58021 w 1178350"/>
                  <a:gd name="connsiteY17" fmla="*/ 493876 h 913221"/>
                  <a:gd name="connsiteX18" fmla="*/ 2638 w 1178350"/>
                  <a:gd name="connsiteY18" fmla="*/ 452634 h 913221"/>
                  <a:gd name="connsiteX19" fmla="*/ 25616 w 1178350"/>
                  <a:gd name="connsiteY19" fmla="*/ 390770 h 913221"/>
                  <a:gd name="connsiteX20" fmla="*/ 211795 w 1178350"/>
                  <a:gd name="connsiteY20" fmla="*/ 256439 h 913221"/>
                  <a:gd name="connsiteX21" fmla="*/ 532307 w 1178350"/>
                  <a:gd name="connsiteY21" fmla="*/ 26071 h 913221"/>
                  <a:gd name="connsiteX22" fmla="*/ 648963 w 1178350"/>
                  <a:gd name="connsiteY22" fmla="*/ 26071 h 913221"/>
                  <a:gd name="connsiteX23" fmla="*/ 770923 w 1178350"/>
                  <a:gd name="connsiteY23" fmla="*/ 113858 h 913221"/>
                  <a:gd name="connsiteX24" fmla="*/ 798025 w 1178350"/>
                  <a:gd name="connsiteY24" fmla="*/ 102075 h 913221"/>
                  <a:gd name="connsiteX25" fmla="*/ 851051 w 1178350"/>
                  <a:gd name="connsiteY25" fmla="*/ 50816 h 913221"/>
                  <a:gd name="connsiteX26" fmla="*/ 904076 w 1178350"/>
                  <a:gd name="connsiteY26" fmla="*/ 50816 h 913221"/>
                  <a:gd name="connsiteX27" fmla="*/ 944140 w 1178350"/>
                  <a:gd name="connsiteY27" fmla="*/ 90880 h 913221"/>
                  <a:gd name="connsiteX28" fmla="*/ 943551 w 1178350"/>
                  <a:gd name="connsiteY28" fmla="*/ 199878 h 913221"/>
                  <a:gd name="connsiteX29" fmla="*/ 976545 w 1178350"/>
                  <a:gd name="connsiteY29" fmla="*/ 262330 h 913221"/>
                  <a:gd name="connsiteX30" fmla="*/ 1144460 w 1178350"/>
                  <a:gd name="connsiteY30" fmla="*/ 381933 h 913221"/>
                  <a:gd name="connsiteX31" fmla="*/ 1179810 w 1178350"/>
                  <a:gd name="connsiteY31" fmla="*/ 429656 h 913221"/>
                  <a:gd name="connsiteX32" fmla="*/ 1155065 w 1178350"/>
                  <a:gd name="connsiteY32" fmla="*/ 482682 h 913221"/>
                  <a:gd name="connsiteX33" fmla="*/ 1079651 w 1178350"/>
                  <a:gd name="connsiteY33" fmla="*/ 482682 h 913221"/>
                  <a:gd name="connsiteX34" fmla="*/ 978902 w 1178350"/>
                  <a:gd name="connsiteY34" fmla="*/ 411392 h 913221"/>
                  <a:gd name="connsiteX35" fmla="*/ 949443 w 1178350"/>
                  <a:gd name="connsiteY35" fmla="*/ 395484 h 913221"/>
                  <a:gd name="connsiteX36" fmla="*/ 944140 w 1178350"/>
                  <a:gd name="connsiteY36" fmla="*/ 427888 h 913221"/>
                  <a:gd name="connsiteX37" fmla="*/ 944140 w 1178350"/>
                  <a:gd name="connsiteY37" fmla="*/ 641170 h 913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178350" h="913221">
                    <a:moveTo>
                      <a:pt x="944140" y="641170"/>
                    </a:moveTo>
                    <a:cubicBezTo>
                      <a:pt x="944140" y="713049"/>
                      <a:pt x="944140" y="784339"/>
                      <a:pt x="944140" y="856219"/>
                    </a:cubicBezTo>
                    <a:cubicBezTo>
                      <a:pt x="944140" y="896872"/>
                      <a:pt x="930000" y="912191"/>
                      <a:pt x="889936" y="912780"/>
                    </a:cubicBezTo>
                    <a:cubicBezTo>
                      <a:pt x="835143" y="913369"/>
                      <a:pt x="779760" y="912191"/>
                      <a:pt x="724967" y="913369"/>
                    </a:cubicBezTo>
                    <a:cubicBezTo>
                      <a:pt x="703168" y="913958"/>
                      <a:pt x="695508" y="905710"/>
                      <a:pt x="696097" y="883910"/>
                    </a:cubicBezTo>
                    <a:cubicBezTo>
                      <a:pt x="697276" y="835009"/>
                      <a:pt x="695508" y="785518"/>
                      <a:pt x="696687" y="736616"/>
                    </a:cubicBezTo>
                    <a:cubicBezTo>
                      <a:pt x="697276" y="710693"/>
                      <a:pt x="688438" y="698909"/>
                      <a:pt x="661336" y="699498"/>
                    </a:cubicBezTo>
                    <a:cubicBezTo>
                      <a:pt x="614202" y="700677"/>
                      <a:pt x="567068" y="700677"/>
                      <a:pt x="519934" y="699498"/>
                    </a:cubicBezTo>
                    <a:cubicBezTo>
                      <a:pt x="492243" y="698909"/>
                      <a:pt x="483994" y="711282"/>
                      <a:pt x="484584" y="736616"/>
                    </a:cubicBezTo>
                    <a:cubicBezTo>
                      <a:pt x="485762" y="785518"/>
                      <a:pt x="483994" y="835009"/>
                      <a:pt x="485173" y="883910"/>
                    </a:cubicBezTo>
                    <a:cubicBezTo>
                      <a:pt x="485762" y="905710"/>
                      <a:pt x="477513" y="913369"/>
                      <a:pt x="455714" y="912780"/>
                    </a:cubicBezTo>
                    <a:cubicBezTo>
                      <a:pt x="401510" y="911601"/>
                      <a:pt x="347895" y="912780"/>
                      <a:pt x="293691" y="912191"/>
                    </a:cubicBezTo>
                    <a:cubicBezTo>
                      <a:pt x="251270" y="911601"/>
                      <a:pt x="237130" y="897461"/>
                      <a:pt x="237130" y="855040"/>
                    </a:cubicBezTo>
                    <a:cubicBezTo>
                      <a:pt x="237130" y="710693"/>
                      <a:pt x="237130" y="566345"/>
                      <a:pt x="236541" y="421997"/>
                    </a:cubicBezTo>
                    <a:cubicBezTo>
                      <a:pt x="236541" y="413159"/>
                      <a:pt x="241843" y="400197"/>
                      <a:pt x="230649" y="395484"/>
                    </a:cubicBezTo>
                    <a:cubicBezTo>
                      <a:pt x="222401" y="391949"/>
                      <a:pt x="215330" y="401965"/>
                      <a:pt x="208260" y="407267"/>
                    </a:cubicBezTo>
                    <a:cubicBezTo>
                      <a:pt x="175267" y="430834"/>
                      <a:pt x="142862" y="453812"/>
                      <a:pt x="110457" y="477968"/>
                    </a:cubicBezTo>
                    <a:cubicBezTo>
                      <a:pt x="94549" y="489752"/>
                      <a:pt x="77463" y="496233"/>
                      <a:pt x="58021" y="493876"/>
                    </a:cubicBezTo>
                    <a:cubicBezTo>
                      <a:pt x="31508" y="490930"/>
                      <a:pt x="10297" y="479736"/>
                      <a:pt x="2638" y="452634"/>
                    </a:cubicBezTo>
                    <a:cubicBezTo>
                      <a:pt x="-5021" y="427299"/>
                      <a:pt x="4406" y="406089"/>
                      <a:pt x="25616" y="390770"/>
                    </a:cubicBezTo>
                    <a:cubicBezTo>
                      <a:pt x="87479" y="345993"/>
                      <a:pt x="149343" y="301216"/>
                      <a:pt x="211795" y="256439"/>
                    </a:cubicBezTo>
                    <a:cubicBezTo>
                      <a:pt x="318436" y="179257"/>
                      <a:pt x="425077" y="102664"/>
                      <a:pt x="532307" y="26071"/>
                    </a:cubicBezTo>
                    <a:cubicBezTo>
                      <a:pt x="581208" y="-8690"/>
                      <a:pt x="599473" y="-8690"/>
                      <a:pt x="648963" y="26071"/>
                    </a:cubicBezTo>
                    <a:cubicBezTo>
                      <a:pt x="689616" y="54941"/>
                      <a:pt x="730270" y="84399"/>
                      <a:pt x="770923" y="113858"/>
                    </a:cubicBezTo>
                    <a:cubicBezTo>
                      <a:pt x="788009" y="126231"/>
                      <a:pt x="796846" y="129766"/>
                      <a:pt x="798025" y="102075"/>
                    </a:cubicBezTo>
                    <a:cubicBezTo>
                      <a:pt x="799792" y="57886"/>
                      <a:pt x="808630" y="50816"/>
                      <a:pt x="851051" y="50816"/>
                    </a:cubicBezTo>
                    <a:cubicBezTo>
                      <a:pt x="868726" y="50816"/>
                      <a:pt x="886401" y="50816"/>
                      <a:pt x="904076" y="50816"/>
                    </a:cubicBezTo>
                    <a:cubicBezTo>
                      <a:pt x="930589" y="50816"/>
                      <a:pt x="944140" y="64367"/>
                      <a:pt x="944140" y="90880"/>
                    </a:cubicBezTo>
                    <a:cubicBezTo>
                      <a:pt x="944140" y="127409"/>
                      <a:pt x="946497" y="163938"/>
                      <a:pt x="943551" y="199878"/>
                    </a:cubicBezTo>
                    <a:cubicBezTo>
                      <a:pt x="941194" y="229336"/>
                      <a:pt x="952978" y="246422"/>
                      <a:pt x="976545" y="262330"/>
                    </a:cubicBezTo>
                    <a:cubicBezTo>
                      <a:pt x="1033106" y="301216"/>
                      <a:pt x="1088488" y="341869"/>
                      <a:pt x="1144460" y="381933"/>
                    </a:cubicBezTo>
                    <a:cubicBezTo>
                      <a:pt x="1161546" y="394306"/>
                      <a:pt x="1178043" y="406089"/>
                      <a:pt x="1179810" y="429656"/>
                    </a:cubicBezTo>
                    <a:cubicBezTo>
                      <a:pt x="1181578" y="452045"/>
                      <a:pt x="1174508" y="470898"/>
                      <a:pt x="1155065" y="482682"/>
                    </a:cubicBezTo>
                    <a:cubicBezTo>
                      <a:pt x="1130320" y="498000"/>
                      <a:pt x="1103807" y="498589"/>
                      <a:pt x="1079651" y="482682"/>
                    </a:cubicBezTo>
                    <a:cubicBezTo>
                      <a:pt x="1045479" y="460293"/>
                      <a:pt x="1012485" y="434959"/>
                      <a:pt x="978902" y="411392"/>
                    </a:cubicBezTo>
                    <a:cubicBezTo>
                      <a:pt x="969475" y="404911"/>
                      <a:pt x="960048" y="390770"/>
                      <a:pt x="949443" y="395484"/>
                    </a:cubicBezTo>
                    <a:cubicBezTo>
                      <a:pt x="937659" y="400786"/>
                      <a:pt x="944140" y="416694"/>
                      <a:pt x="944140" y="427888"/>
                    </a:cubicBezTo>
                    <a:cubicBezTo>
                      <a:pt x="943551" y="499768"/>
                      <a:pt x="944140" y="570469"/>
                      <a:pt x="944140" y="64117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876" cap="flat">
                <a:noFill/>
                <a:prstDash val="solid"/>
                <a:miter/>
              </a:ln>
              <a:scene3d>
                <a:camera prst="orthographicFront">
                  <a:rot lat="600000" lon="2400000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04" name="그룹 103">
            <a:extLst>
              <a:ext uri="{FF2B5EF4-FFF2-40B4-BE49-F238E27FC236}">
                <a16:creationId xmlns:a16="http://schemas.microsoft.com/office/drawing/2014/main" id="{4347ED94-2939-46E4-8726-84375DFD1A9C}"/>
              </a:ext>
            </a:extLst>
          </p:cNvPr>
          <p:cNvGrpSpPr/>
          <p:nvPr/>
        </p:nvGrpSpPr>
        <p:grpSpPr>
          <a:xfrm>
            <a:off x="249248" y="2831970"/>
            <a:ext cx="3153671" cy="1915841"/>
            <a:chOff x="4870179" y="2064858"/>
            <a:chExt cx="6407328" cy="3892423"/>
          </a:xfrm>
        </p:grpSpPr>
        <p:sp>
          <p:nvSpPr>
            <p:cNvPr id="99" name="Freeform 11">
              <a:extLst>
                <a:ext uri="{FF2B5EF4-FFF2-40B4-BE49-F238E27FC236}">
                  <a16:creationId xmlns:a16="http://schemas.microsoft.com/office/drawing/2014/main" id="{A1F9FFB1-F0DB-4EA0-9FBE-4DDA6EB9A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179" y="2064858"/>
              <a:ext cx="3733938" cy="3593742"/>
            </a:xfrm>
            <a:custGeom>
              <a:avLst/>
              <a:gdLst>
                <a:gd name="connsiteX0" fmla="*/ 3175848 w 6187971"/>
                <a:gd name="connsiteY0" fmla="*/ 5544922 h 5955635"/>
                <a:gd name="connsiteX1" fmla="*/ 3184857 w 6187971"/>
                <a:gd name="connsiteY1" fmla="*/ 5542997 h 5955635"/>
                <a:gd name="connsiteX2" fmla="*/ 3185794 w 6187971"/>
                <a:gd name="connsiteY2" fmla="*/ 5544792 h 5955635"/>
                <a:gd name="connsiteX3" fmla="*/ 3509992 w 6187971"/>
                <a:gd name="connsiteY3" fmla="*/ 5452506 h 5955635"/>
                <a:gd name="connsiteX4" fmla="*/ 3560810 w 6187971"/>
                <a:gd name="connsiteY4" fmla="*/ 5445094 h 5955635"/>
                <a:gd name="connsiteX5" fmla="*/ 3523318 w 6187971"/>
                <a:gd name="connsiteY5" fmla="*/ 5451849 h 5955635"/>
                <a:gd name="connsiteX6" fmla="*/ 3518813 w 6187971"/>
                <a:gd name="connsiteY6" fmla="*/ 5452811 h 5955635"/>
                <a:gd name="connsiteX7" fmla="*/ 3472811 w 6187971"/>
                <a:gd name="connsiteY7" fmla="*/ 5457929 h 5955635"/>
                <a:gd name="connsiteX8" fmla="*/ 3477314 w 6187971"/>
                <a:gd name="connsiteY8" fmla="*/ 5456967 h 5955635"/>
                <a:gd name="connsiteX9" fmla="*/ 3481818 w 6187971"/>
                <a:gd name="connsiteY9" fmla="*/ 5456005 h 5955635"/>
                <a:gd name="connsiteX10" fmla="*/ 3499835 w 6187971"/>
                <a:gd name="connsiteY10" fmla="*/ 5452156 h 5955635"/>
                <a:gd name="connsiteX11" fmla="*/ 3509992 w 6187971"/>
                <a:gd name="connsiteY11" fmla="*/ 5452506 h 5955635"/>
                <a:gd name="connsiteX12" fmla="*/ 4648965 w 6187971"/>
                <a:gd name="connsiteY12" fmla="*/ 5205864 h 5955635"/>
                <a:gd name="connsiteX13" fmla="*/ 4648375 w 6187971"/>
                <a:gd name="connsiteY13" fmla="*/ 5206776 h 5955635"/>
                <a:gd name="connsiteX14" fmla="*/ 4643871 w 6187971"/>
                <a:gd name="connsiteY14" fmla="*/ 5207738 h 5955635"/>
                <a:gd name="connsiteX15" fmla="*/ 3439358 w 6187971"/>
                <a:gd name="connsiteY15" fmla="*/ 5455658 h 5955635"/>
                <a:gd name="connsiteX16" fmla="*/ 3443861 w 6187971"/>
                <a:gd name="connsiteY16" fmla="*/ 5454695 h 5955635"/>
                <a:gd name="connsiteX17" fmla="*/ 3462839 w 6187971"/>
                <a:gd name="connsiteY17" fmla="*/ 5455350 h 5955635"/>
                <a:gd name="connsiteX18" fmla="*/ 3463802 w 6187971"/>
                <a:gd name="connsiteY18" fmla="*/ 5459854 h 5955635"/>
                <a:gd name="connsiteX19" fmla="*/ 3464764 w 6187971"/>
                <a:gd name="connsiteY19" fmla="*/ 5464358 h 5955635"/>
                <a:gd name="connsiteX20" fmla="*/ 3386270 w 6187971"/>
                <a:gd name="connsiteY20" fmla="*/ 5471708 h 5955635"/>
                <a:gd name="connsiteX21" fmla="*/ 3439358 w 6187971"/>
                <a:gd name="connsiteY21" fmla="*/ 5455658 h 5955635"/>
                <a:gd name="connsiteX22" fmla="*/ 4926827 w 6187971"/>
                <a:gd name="connsiteY22" fmla="*/ 4878836 h 5955635"/>
                <a:gd name="connsiteX23" fmla="*/ 4931331 w 6187971"/>
                <a:gd name="connsiteY23" fmla="*/ 4877874 h 5955635"/>
                <a:gd name="connsiteX24" fmla="*/ 4927253 w 6187971"/>
                <a:gd name="connsiteY24" fmla="*/ 4880833 h 5955635"/>
                <a:gd name="connsiteX25" fmla="*/ 1616921 w 6187971"/>
                <a:gd name="connsiteY25" fmla="*/ 5147987 h 5955635"/>
                <a:gd name="connsiteX26" fmla="*/ 1621158 w 6187971"/>
                <a:gd name="connsiteY26" fmla="*/ 5151791 h 5955635"/>
                <a:gd name="connsiteX27" fmla="*/ 1617883 w 6187971"/>
                <a:gd name="connsiteY27" fmla="*/ 5152491 h 5955635"/>
                <a:gd name="connsiteX28" fmla="*/ 1616921 w 6187971"/>
                <a:gd name="connsiteY28" fmla="*/ 5147987 h 5955635"/>
                <a:gd name="connsiteX29" fmla="*/ 6029280 w 6187971"/>
                <a:gd name="connsiteY29" fmla="*/ 4202957 h 5955635"/>
                <a:gd name="connsiteX30" fmla="*/ 6033742 w 6187971"/>
                <a:gd name="connsiteY30" fmla="*/ 4205846 h 5955635"/>
                <a:gd name="connsiteX31" fmla="*/ 6030850 w 6187971"/>
                <a:gd name="connsiteY31" fmla="*/ 4210306 h 5955635"/>
                <a:gd name="connsiteX32" fmla="*/ 6030065 w 6187971"/>
                <a:gd name="connsiteY32" fmla="*/ 4206631 h 5955635"/>
                <a:gd name="connsiteX33" fmla="*/ 6029280 w 6187971"/>
                <a:gd name="connsiteY33" fmla="*/ 4202957 h 5955635"/>
                <a:gd name="connsiteX34" fmla="*/ 5195431 w 6187971"/>
                <a:gd name="connsiteY34" fmla="*/ 4350487 h 5955635"/>
                <a:gd name="connsiteX35" fmla="*/ 5195619 w 6187971"/>
                <a:gd name="connsiteY35" fmla="*/ 4350447 h 5955635"/>
                <a:gd name="connsiteX36" fmla="*/ 5191889 w 6187971"/>
                <a:gd name="connsiteY36" fmla="*/ 4355954 h 5955635"/>
                <a:gd name="connsiteX37" fmla="*/ 5195431 w 6187971"/>
                <a:gd name="connsiteY37" fmla="*/ 4350487 h 5955635"/>
                <a:gd name="connsiteX38" fmla="*/ 5135887 w 6187971"/>
                <a:gd name="connsiteY38" fmla="*/ 4358358 h 5955635"/>
                <a:gd name="connsiteX39" fmla="*/ 5135916 w 6187971"/>
                <a:gd name="connsiteY39" fmla="*/ 4358493 h 5955635"/>
                <a:gd name="connsiteX40" fmla="*/ 5132374 w 6187971"/>
                <a:gd name="connsiteY40" fmla="*/ 4363959 h 5955635"/>
                <a:gd name="connsiteX41" fmla="*/ 1535232 w 6187971"/>
                <a:gd name="connsiteY41" fmla="*/ 5118342 h 5955635"/>
                <a:gd name="connsiteX42" fmla="*/ 1540699 w 6187971"/>
                <a:gd name="connsiteY42" fmla="*/ 5121884 h 5955635"/>
                <a:gd name="connsiteX43" fmla="*/ 1546166 w 6187971"/>
                <a:gd name="connsiteY43" fmla="*/ 5125426 h 5955635"/>
                <a:gd name="connsiteX44" fmla="*/ 1541661 w 6187971"/>
                <a:gd name="connsiteY44" fmla="*/ 5126389 h 5955635"/>
                <a:gd name="connsiteX45" fmla="*/ 1535232 w 6187971"/>
                <a:gd name="connsiteY45" fmla="*/ 5118342 h 5955635"/>
                <a:gd name="connsiteX46" fmla="*/ 1296561 w 6187971"/>
                <a:gd name="connsiteY46" fmla="*/ 4951097 h 5955635"/>
                <a:gd name="connsiteX47" fmla="*/ 1298982 w 6187971"/>
                <a:gd name="connsiteY47" fmla="*/ 4952173 h 5955635"/>
                <a:gd name="connsiteX48" fmla="*/ 1302760 w 6187971"/>
                <a:gd name="connsiteY48" fmla="*/ 4956076 h 5955635"/>
                <a:gd name="connsiteX49" fmla="*/ 1297293 w 6187971"/>
                <a:gd name="connsiteY49" fmla="*/ 4952534 h 5955635"/>
                <a:gd name="connsiteX50" fmla="*/ 1299553 w 6187971"/>
                <a:gd name="connsiteY50" fmla="*/ 4938864 h 5955635"/>
                <a:gd name="connsiteX51" fmla="*/ 1305339 w 6187971"/>
                <a:gd name="connsiteY51" fmla="*/ 4946105 h 5955635"/>
                <a:gd name="connsiteX52" fmla="*/ 1299715 w 6187971"/>
                <a:gd name="connsiteY52" fmla="*/ 4939066 h 5955635"/>
                <a:gd name="connsiteX53" fmla="*/ 6187039 w 6187971"/>
                <a:gd name="connsiteY53" fmla="*/ 3627519 h 5955635"/>
                <a:gd name="connsiteX54" fmla="*/ 6185137 w 6187971"/>
                <a:gd name="connsiteY54" fmla="*/ 3708609 h 5955635"/>
                <a:gd name="connsiteX55" fmla="*/ 6163816 w 6187971"/>
                <a:gd name="connsiteY55" fmla="*/ 3770795 h 5955635"/>
                <a:gd name="connsiteX56" fmla="*/ 6168279 w 6187971"/>
                <a:gd name="connsiteY56" fmla="*/ 3773684 h 5955635"/>
                <a:gd name="connsiteX57" fmla="*/ 6163279 w 6187971"/>
                <a:gd name="connsiteY57" fmla="*/ 3786278 h 5955635"/>
                <a:gd name="connsiteX58" fmla="*/ 6160387 w 6187971"/>
                <a:gd name="connsiteY58" fmla="*/ 3790738 h 5955635"/>
                <a:gd name="connsiteX59" fmla="*/ 6164064 w 6187971"/>
                <a:gd name="connsiteY59" fmla="*/ 3789953 h 5955635"/>
                <a:gd name="connsiteX60" fmla="*/ 6153775 w 6187971"/>
                <a:gd name="connsiteY60" fmla="*/ 3849782 h 5955635"/>
                <a:gd name="connsiteX61" fmla="*/ 6154561 w 6187971"/>
                <a:gd name="connsiteY61" fmla="*/ 3853456 h 5955635"/>
                <a:gd name="connsiteX62" fmla="*/ 6155346 w 6187971"/>
                <a:gd name="connsiteY62" fmla="*/ 3857131 h 5955635"/>
                <a:gd name="connsiteX63" fmla="*/ 6156131 w 6187971"/>
                <a:gd name="connsiteY63" fmla="*/ 3860805 h 5955635"/>
                <a:gd name="connsiteX64" fmla="*/ 6152454 w 6187971"/>
                <a:gd name="connsiteY64" fmla="*/ 3861591 h 5955635"/>
                <a:gd name="connsiteX65" fmla="*/ 6156916 w 6187971"/>
                <a:gd name="connsiteY65" fmla="*/ 3864480 h 5955635"/>
                <a:gd name="connsiteX66" fmla="*/ 6155841 w 6187971"/>
                <a:gd name="connsiteY66" fmla="*/ 3895446 h 5955635"/>
                <a:gd name="connsiteX67" fmla="*/ 6171873 w 6187971"/>
                <a:gd name="connsiteY67" fmla="*/ 3880495 h 5955635"/>
                <a:gd name="connsiteX68" fmla="*/ 6171604 w 6187971"/>
                <a:gd name="connsiteY68" fmla="*/ 3888236 h 5955635"/>
                <a:gd name="connsiteX69" fmla="*/ 6171470 w 6187971"/>
                <a:gd name="connsiteY69" fmla="*/ 3892106 h 5955635"/>
                <a:gd name="connsiteX70" fmla="*/ 6170551 w 6187971"/>
                <a:gd name="connsiteY70" fmla="*/ 3892303 h 5955635"/>
                <a:gd name="connsiteX71" fmla="*/ 6171336 w 6187971"/>
                <a:gd name="connsiteY71" fmla="*/ 3895977 h 5955635"/>
                <a:gd name="connsiteX72" fmla="*/ 6171470 w 6187971"/>
                <a:gd name="connsiteY72" fmla="*/ 3892106 h 5955635"/>
                <a:gd name="connsiteX73" fmla="*/ 6174228 w 6187971"/>
                <a:gd name="connsiteY73" fmla="*/ 3891517 h 5955635"/>
                <a:gd name="connsiteX74" fmla="*/ 6175013 w 6187971"/>
                <a:gd name="connsiteY74" fmla="*/ 3895192 h 5955635"/>
                <a:gd name="connsiteX75" fmla="*/ 6175798 w 6187971"/>
                <a:gd name="connsiteY75" fmla="*/ 3898866 h 5955635"/>
                <a:gd name="connsiteX76" fmla="*/ 6168691 w 6187971"/>
                <a:gd name="connsiteY76" fmla="*/ 3919595 h 5955635"/>
                <a:gd name="connsiteX77" fmla="*/ 6165799 w 6187971"/>
                <a:gd name="connsiteY77" fmla="*/ 3924055 h 5955635"/>
                <a:gd name="connsiteX78" fmla="*/ 6163691 w 6187971"/>
                <a:gd name="connsiteY78" fmla="*/ 3932189 h 5955635"/>
                <a:gd name="connsiteX79" fmla="*/ 6160799 w 6187971"/>
                <a:gd name="connsiteY79" fmla="*/ 3936650 h 5955635"/>
                <a:gd name="connsiteX80" fmla="*/ 6162906 w 6187971"/>
                <a:gd name="connsiteY80" fmla="*/ 3928515 h 5955635"/>
                <a:gd name="connsiteX81" fmla="*/ 6165014 w 6187971"/>
                <a:gd name="connsiteY81" fmla="*/ 3920380 h 5955635"/>
                <a:gd name="connsiteX82" fmla="*/ 6150552 w 6187971"/>
                <a:gd name="connsiteY82" fmla="*/ 3942681 h 5955635"/>
                <a:gd name="connsiteX83" fmla="*/ 6137165 w 6187971"/>
                <a:gd name="connsiteY83" fmla="*/ 3934015 h 5955635"/>
                <a:gd name="connsiteX84" fmla="*/ 6088449 w 6187971"/>
                <a:gd name="connsiteY84" fmla="*/ 4101948 h 5955635"/>
                <a:gd name="connsiteX85" fmla="*/ 6086341 w 6187971"/>
                <a:gd name="connsiteY85" fmla="*/ 4110083 h 5955635"/>
                <a:gd name="connsiteX86" fmla="*/ 6083449 w 6187971"/>
                <a:gd name="connsiteY86" fmla="*/ 4114542 h 5955635"/>
                <a:gd name="connsiteX87" fmla="*/ 6059236 w 6187971"/>
                <a:gd name="connsiteY87" fmla="*/ 4181188 h 5955635"/>
                <a:gd name="connsiteX88" fmla="*/ 6030808 w 6187971"/>
                <a:gd name="connsiteY88" fmla="*/ 4264104 h 5955635"/>
                <a:gd name="connsiteX89" fmla="*/ 5990563 w 6187971"/>
                <a:gd name="connsiteY89" fmla="*/ 4345702 h 5955635"/>
                <a:gd name="connsiteX90" fmla="*/ 5931641 w 6187971"/>
                <a:gd name="connsiteY90" fmla="*/ 4465868 h 5955635"/>
                <a:gd name="connsiteX91" fmla="*/ 5868547 w 6187971"/>
                <a:gd name="connsiteY91" fmla="*/ 4548506 h 5955635"/>
                <a:gd name="connsiteX92" fmla="*/ 5877224 w 6187971"/>
                <a:gd name="connsiteY92" fmla="*/ 4535125 h 5955635"/>
                <a:gd name="connsiteX93" fmla="*/ 5870655 w 6187971"/>
                <a:gd name="connsiteY93" fmla="*/ 4540371 h 5955635"/>
                <a:gd name="connsiteX94" fmla="*/ 5867762 w 6187971"/>
                <a:gd name="connsiteY94" fmla="*/ 4544831 h 5955635"/>
                <a:gd name="connsiteX95" fmla="*/ 5869870 w 6187971"/>
                <a:gd name="connsiteY95" fmla="*/ 4536697 h 5955635"/>
                <a:gd name="connsiteX96" fmla="*/ 5869085 w 6187971"/>
                <a:gd name="connsiteY96" fmla="*/ 4533022 h 5955635"/>
                <a:gd name="connsiteX97" fmla="*/ 5809916 w 6187971"/>
                <a:gd name="connsiteY97" fmla="*/ 4634032 h 5955635"/>
                <a:gd name="connsiteX98" fmla="*/ 5732112 w 6187971"/>
                <a:gd name="connsiteY98" fmla="*/ 4719811 h 5955635"/>
                <a:gd name="connsiteX99" fmla="*/ 5839913 w 6187971"/>
                <a:gd name="connsiteY99" fmla="*/ 4558465 h 5955635"/>
                <a:gd name="connsiteX100" fmla="*/ 5846236 w 6187971"/>
                <a:gd name="connsiteY100" fmla="*/ 4534062 h 5955635"/>
                <a:gd name="connsiteX101" fmla="*/ 5879621 w 6187971"/>
                <a:gd name="connsiteY101" fmla="*/ 4492350 h 5955635"/>
                <a:gd name="connsiteX102" fmla="*/ 5893835 w 6187971"/>
                <a:gd name="connsiteY102" fmla="*/ 4450893 h 5955635"/>
                <a:gd name="connsiteX103" fmla="*/ 5930898 w 6187971"/>
                <a:gd name="connsiteY103" fmla="*/ 4408396 h 5955635"/>
                <a:gd name="connsiteX104" fmla="*/ 5939823 w 6187971"/>
                <a:gd name="connsiteY104" fmla="*/ 4414173 h 5955635"/>
                <a:gd name="connsiteX105" fmla="*/ 5959284 w 6187971"/>
                <a:gd name="connsiteY105" fmla="*/ 4379279 h 5955635"/>
                <a:gd name="connsiteX106" fmla="*/ 5955607 w 6187971"/>
                <a:gd name="connsiteY106" fmla="*/ 4380064 h 5955635"/>
                <a:gd name="connsiteX107" fmla="*/ 5952715 w 6187971"/>
                <a:gd name="connsiteY107" fmla="*/ 4384525 h 5955635"/>
                <a:gd name="connsiteX108" fmla="*/ 5951930 w 6187971"/>
                <a:gd name="connsiteY108" fmla="*/ 4380850 h 5955635"/>
                <a:gd name="connsiteX109" fmla="*/ 5941683 w 6187971"/>
                <a:gd name="connsiteY109" fmla="*/ 4386882 h 5955635"/>
                <a:gd name="connsiteX110" fmla="*/ 5955359 w 6187971"/>
                <a:gd name="connsiteY110" fmla="*/ 4360907 h 5955635"/>
                <a:gd name="connsiteX111" fmla="*/ 5954574 w 6187971"/>
                <a:gd name="connsiteY111" fmla="*/ 4357232 h 5955635"/>
                <a:gd name="connsiteX112" fmla="*/ 5958251 w 6187971"/>
                <a:gd name="connsiteY112" fmla="*/ 4356446 h 5955635"/>
                <a:gd name="connsiteX113" fmla="*/ 5960359 w 6187971"/>
                <a:gd name="connsiteY113" fmla="*/ 4348312 h 5955635"/>
                <a:gd name="connsiteX114" fmla="*/ 5964036 w 6187971"/>
                <a:gd name="connsiteY114" fmla="*/ 4347527 h 5955635"/>
                <a:gd name="connsiteX115" fmla="*/ 5980357 w 6187971"/>
                <a:gd name="connsiteY115" fmla="*/ 4297935 h 5955635"/>
                <a:gd name="connsiteX116" fmla="*/ 6007959 w 6187971"/>
                <a:gd name="connsiteY116" fmla="*/ 4265143 h 5955635"/>
                <a:gd name="connsiteX117" fmla="*/ 6010851 w 6187971"/>
                <a:gd name="connsiteY117" fmla="*/ 4260683 h 5955635"/>
                <a:gd name="connsiteX118" fmla="*/ 6016636 w 6187971"/>
                <a:gd name="connsiteY118" fmla="*/ 4251763 h 5955635"/>
                <a:gd name="connsiteX119" fmla="*/ 6017421 w 6187971"/>
                <a:gd name="connsiteY119" fmla="*/ 4255437 h 5955635"/>
                <a:gd name="connsiteX120" fmla="*/ 6014528 w 6187971"/>
                <a:gd name="connsiteY120" fmla="*/ 4259898 h 5955635"/>
                <a:gd name="connsiteX121" fmla="*/ 6015313 w 6187971"/>
                <a:gd name="connsiteY121" fmla="*/ 4263572 h 5955635"/>
                <a:gd name="connsiteX122" fmla="*/ 6024528 w 6187971"/>
                <a:gd name="connsiteY122" fmla="*/ 4234709 h 5955635"/>
                <a:gd name="connsiteX123" fmla="*/ 6021635 w 6187971"/>
                <a:gd name="connsiteY123" fmla="*/ 4239169 h 5955635"/>
                <a:gd name="connsiteX124" fmla="*/ 6020850 w 6187971"/>
                <a:gd name="connsiteY124" fmla="*/ 4235494 h 5955635"/>
                <a:gd name="connsiteX125" fmla="*/ 6020065 w 6187971"/>
                <a:gd name="connsiteY125" fmla="*/ 4231820 h 5955635"/>
                <a:gd name="connsiteX126" fmla="*/ 6013496 w 6187971"/>
                <a:gd name="connsiteY126" fmla="*/ 4237066 h 5955635"/>
                <a:gd name="connsiteX127" fmla="*/ 6027957 w 6187971"/>
                <a:gd name="connsiteY127" fmla="*/ 4214766 h 5955635"/>
                <a:gd name="connsiteX128" fmla="*/ 6030850 w 6187971"/>
                <a:gd name="connsiteY128" fmla="*/ 4210306 h 5955635"/>
                <a:gd name="connsiteX129" fmla="*/ 6078987 w 6187971"/>
                <a:gd name="connsiteY129" fmla="*/ 4111654 h 5955635"/>
                <a:gd name="connsiteX130" fmla="*/ 6081879 w 6187971"/>
                <a:gd name="connsiteY130" fmla="*/ 4107194 h 5955635"/>
                <a:gd name="connsiteX131" fmla="*/ 6083986 w 6187971"/>
                <a:gd name="connsiteY131" fmla="*/ 4099059 h 5955635"/>
                <a:gd name="connsiteX132" fmla="*/ 6084771 w 6187971"/>
                <a:gd name="connsiteY132" fmla="*/ 4102733 h 5955635"/>
                <a:gd name="connsiteX133" fmla="*/ 6087953 w 6187971"/>
                <a:gd name="connsiteY133" fmla="*/ 4063633 h 5955635"/>
                <a:gd name="connsiteX134" fmla="*/ 6085846 w 6187971"/>
                <a:gd name="connsiteY134" fmla="*/ 4071767 h 5955635"/>
                <a:gd name="connsiteX135" fmla="*/ 6082169 w 6187971"/>
                <a:gd name="connsiteY135" fmla="*/ 4072553 h 5955635"/>
                <a:gd name="connsiteX136" fmla="*/ 6084276 w 6187971"/>
                <a:gd name="connsiteY136" fmla="*/ 4064419 h 5955635"/>
                <a:gd name="connsiteX137" fmla="*/ 6083990 w 6187971"/>
                <a:gd name="connsiteY137" fmla="*/ 4063082 h 5955635"/>
                <a:gd name="connsiteX138" fmla="*/ 6084968 w 6187971"/>
                <a:gd name="connsiteY138" fmla="*/ 4060909 h 5955635"/>
                <a:gd name="connsiteX139" fmla="*/ 6086383 w 6187971"/>
                <a:gd name="connsiteY139" fmla="*/ 4056284 h 5955635"/>
                <a:gd name="connsiteX140" fmla="*/ 6083491 w 6187971"/>
                <a:gd name="connsiteY140" fmla="*/ 4060744 h 5955635"/>
                <a:gd name="connsiteX141" fmla="*/ 6083990 w 6187971"/>
                <a:gd name="connsiteY141" fmla="*/ 4063082 h 5955635"/>
                <a:gd name="connsiteX142" fmla="*/ 6081384 w 6187971"/>
                <a:gd name="connsiteY142" fmla="*/ 4068878 h 5955635"/>
                <a:gd name="connsiteX143" fmla="*/ 6123530 w 6187971"/>
                <a:gd name="connsiteY143" fmla="*/ 3906191 h 5955635"/>
                <a:gd name="connsiteX144" fmla="*/ 6134315 w 6187971"/>
                <a:gd name="connsiteY144" fmla="*/ 3884676 h 5955635"/>
                <a:gd name="connsiteX145" fmla="*/ 6129067 w 6187971"/>
                <a:gd name="connsiteY145" fmla="*/ 3878113 h 5955635"/>
                <a:gd name="connsiteX146" fmla="*/ 6131959 w 6187971"/>
                <a:gd name="connsiteY146" fmla="*/ 3873653 h 5955635"/>
                <a:gd name="connsiteX147" fmla="*/ 6134066 w 6187971"/>
                <a:gd name="connsiteY147" fmla="*/ 3865519 h 5955635"/>
                <a:gd name="connsiteX148" fmla="*/ 6157494 w 6187971"/>
                <a:gd name="connsiteY148" fmla="*/ 3795198 h 5955635"/>
                <a:gd name="connsiteX149" fmla="*/ 6154602 w 6187971"/>
                <a:gd name="connsiteY149" fmla="*/ 3799658 h 5955635"/>
                <a:gd name="connsiteX150" fmla="*/ 6150140 w 6187971"/>
                <a:gd name="connsiteY150" fmla="*/ 3796769 h 5955635"/>
                <a:gd name="connsiteX151" fmla="*/ 6153032 w 6187971"/>
                <a:gd name="connsiteY151" fmla="*/ 3792310 h 5955635"/>
                <a:gd name="connsiteX152" fmla="*/ 6152247 w 6187971"/>
                <a:gd name="connsiteY152" fmla="*/ 3788635 h 5955635"/>
                <a:gd name="connsiteX153" fmla="*/ 6172783 w 6187971"/>
                <a:gd name="connsiteY153" fmla="*/ 3722774 h 5955635"/>
                <a:gd name="connsiteX154" fmla="*/ 6187039 w 6187971"/>
                <a:gd name="connsiteY154" fmla="*/ 3627519 h 5955635"/>
                <a:gd name="connsiteX155" fmla="*/ 5453639 w 6187971"/>
                <a:gd name="connsiteY155" fmla="*/ 3702176 h 5955635"/>
                <a:gd name="connsiteX156" fmla="*/ 5453774 w 6187971"/>
                <a:gd name="connsiteY156" fmla="*/ 3702469 h 5955635"/>
                <a:gd name="connsiteX157" fmla="*/ 5449948 w 6187971"/>
                <a:gd name="connsiteY157" fmla="*/ 3712116 h 5955635"/>
                <a:gd name="connsiteX158" fmla="*/ 5548423 w 6187971"/>
                <a:gd name="connsiteY158" fmla="*/ 3643981 h 5955635"/>
                <a:gd name="connsiteX159" fmla="*/ 5544882 w 6187971"/>
                <a:gd name="connsiteY159" fmla="*/ 3649448 h 5955635"/>
                <a:gd name="connsiteX160" fmla="*/ 5548423 w 6187971"/>
                <a:gd name="connsiteY160" fmla="*/ 3643981 h 5955635"/>
                <a:gd name="connsiteX161" fmla="*/ 5501782 w 6187971"/>
                <a:gd name="connsiteY161" fmla="*/ 3594005 h 5955635"/>
                <a:gd name="connsiteX162" fmla="*/ 5500844 w 6187971"/>
                <a:gd name="connsiteY162" fmla="*/ 3597631 h 5955635"/>
                <a:gd name="connsiteX163" fmla="*/ 5501806 w 6187971"/>
                <a:gd name="connsiteY163" fmla="*/ 3602135 h 5955635"/>
                <a:gd name="connsiteX164" fmla="*/ 5498264 w 6187971"/>
                <a:gd name="connsiteY164" fmla="*/ 3607601 h 5955635"/>
                <a:gd name="connsiteX165" fmla="*/ 5496339 w 6187971"/>
                <a:gd name="connsiteY165" fmla="*/ 3598593 h 5955635"/>
                <a:gd name="connsiteX166" fmla="*/ 5505531 w 6187971"/>
                <a:gd name="connsiteY166" fmla="*/ 3584407 h 5955635"/>
                <a:gd name="connsiteX167" fmla="*/ 5502887 w 6187971"/>
                <a:gd name="connsiteY167" fmla="*/ 3593074 h 5955635"/>
                <a:gd name="connsiteX168" fmla="*/ 5501782 w 6187971"/>
                <a:gd name="connsiteY168" fmla="*/ 3594005 h 5955635"/>
                <a:gd name="connsiteX169" fmla="*/ 5503423 w 6187971"/>
                <a:gd name="connsiteY169" fmla="*/ 3587661 h 5955635"/>
                <a:gd name="connsiteX170" fmla="*/ 5509363 w 6187971"/>
                <a:gd name="connsiteY170" fmla="*/ 3567553 h 5955635"/>
                <a:gd name="connsiteX171" fmla="*/ 5513086 w 6187971"/>
                <a:gd name="connsiteY171" fmla="*/ 3566758 h 5955635"/>
                <a:gd name="connsiteX172" fmla="*/ 5506965 w 6187971"/>
                <a:gd name="connsiteY172" fmla="*/ 3582195 h 5955635"/>
                <a:gd name="connsiteX173" fmla="*/ 5505531 w 6187971"/>
                <a:gd name="connsiteY173" fmla="*/ 3584407 h 5955635"/>
                <a:gd name="connsiteX174" fmla="*/ 5507691 w 6187971"/>
                <a:gd name="connsiteY174" fmla="*/ 3577329 h 5955635"/>
                <a:gd name="connsiteX175" fmla="*/ 5510688 w 6187971"/>
                <a:gd name="connsiteY175" fmla="*/ 3559800 h 5955635"/>
                <a:gd name="connsiteX176" fmla="*/ 5509363 w 6187971"/>
                <a:gd name="connsiteY176" fmla="*/ 3567553 h 5955635"/>
                <a:gd name="connsiteX177" fmla="*/ 5508582 w 6187971"/>
                <a:gd name="connsiteY177" fmla="*/ 3567720 h 5955635"/>
                <a:gd name="connsiteX178" fmla="*/ 5161932 w 6187971"/>
                <a:gd name="connsiteY178" fmla="*/ 3575847 h 5955635"/>
                <a:gd name="connsiteX179" fmla="*/ 5160517 w 6187971"/>
                <a:gd name="connsiteY179" fmla="*/ 3580472 h 5955635"/>
                <a:gd name="connsiteX180" fmla="*/ 5159539 w 6187971"/>
                <a:gd name="connsiteY180" fmla="*/ 3582645 h 5955635"/>
                <a:gd name="connsiteX181" fmla="*/ 5159040 w 6187971"/>
                <a:gd name="connsiteY181" fmla="*/ 3580307 h 5955635"/>
                <a:gd name="connsiteX182" fmla="*/ 5161932 w 6187971"/>
                <a:gd name="connsiteY182" fmla="*/ 3575847 h 5955635"/>
                <a:gd name="connsiteX183" fmla="*/ 1120688 w 6187971"/>
                <a:gd name="connsiteY183" fmla="*/ 4434529 h 5955635"/>
                <a:gd name="connsiteX184" fmla="*/ 1126155 w 6187971"/>
                <a:gd name="connsiteY184" fmla="*/ 4438070 h 5955635"/>
                <a:gd name="connsiteX185" fmla="*/ 1121651 w 6187971"/>
                <a:gd name="connsiteY185" fmla="*/ 4439032 h 5955635"/>
                <a:gd name="connsiteX186" fmla="*/ 5592057 w 6187971"/>
                <a:gd name="connsiteY186" fmla="*/ 3360201 h 5955635"/>
                <a:gd name="connsiteX187" fmla="*/ 5593625 w 6187971"/>
                <a:gd name="connsiteY187" fmla="*/ 3370584 h 5955635"/>
                <a:gd name="connsiteX188" fmla="*/ 5592663 w 6187971"/>
                <a:gd name="connsiteY188" fmla="*/ 3366081 h 5955635"/>
                <a:gd name="connsiteX189" fmla="*/ 5591701 w 6187971"/>
                <a:gd name="connsiteY189" fmla="*/ 3361577 h 5955635"/>
                <a:gd name="connsiteX190" fmla="*/ 818034 w 6187971"/>
                <a:gd name="connsiteY190" fmla="*/ 4362609 h 5955635"/>
                <a:gd name="connsiteX191" fmla="*/ 820283 w 6187971"/>
                <a:gd name="connsiteY191" fmla="*/ 4366839 h 5955635"/>
                <a:gd name="connsiteX192" fmla="*/ 818996 w 6187971"/>
                <a:gd name="connsiteY192" fmla="*/ 4367114 h 5955635"/>
                <a:gd name="connsiteX193" fmla="*/ 818034 w 6187971"/>
                <a:gd name="connsiteY193" fmla="*/ 4362609 h 5955635"/>
                <a:gd name="connsiteX194" fmla="*/ 5246100 w 6187971"/>
                <a:gd name="connsiteY194" fmla="*/ 3411866 h 5955635"/>
                <a:gd name="connsiteX195" fmla="*/ 5247019 w 6187971"/>
                <a:gd name="connsiteY195" fmla="*/ 3411670 h 5955635"/>
                <a:gd name="connsiteX196" fmla="*/ 5246885 w 6187971"/>
                <a:gd name="connsiteY196" fmla="*/ 3415540 h 5955635"/>
                <a:gd name="connsiteX197" fmla="*/ 5246100 w 6187971"/>
                <a:gd name="connsiteY197" fmla="*/ 3411866 h 5955635"/>
                <a:gd name="connsiteX198" fmla="*/ 5262588 w 6187971"/>
                <a:gd name="connsiteY198" fmla="*/ 3147082 h 5955635"/>
                <a:gd name="connsiteX199" fmla="*/ 5248332 w 6187971"/>
                <a:gd name="connsiteY199" fmla="*/ 3242337 h 5955635"/>
                <a:gd name="connsiteX200" fmla="*/ 5227796 w 6187971"/>
                <a:gd name="connsiteY200" fmla="*/ 3308198 h 5955635"/>
                <a:gd name="connsiteX201" fmla="*/ 5228581 w 6187971"/>
                <a:gd name="connsiteY201" fmla="*/ 3311872 h 5955635"/>
                <a:gd name="connsiteX202" fmla="*/ 5225689 w 6187971"/>
                <a:gd name="connsiteY202" fmla="*/ 3316332 h 5955635"/>
                <a:gd name="connsiteX203" fmla="*/ 5230152 w 6187971"/>
                <a:gd name="connsiteY203" fmla="*/ 3319222 h 5955635"/>
                <a:gd name="connsiteX204" fmla="*/ 5233044 w 6187971"/>
                <a:gd name="connsiteY204" fmla="*/ 3314761 h 5955635"/>
                <a:gd name="connsiteX205" fmla="*/ 5209615 w 6187971"/>
                <a:gd name="connsiteY205" fmla="*/ 3385082 h 5955635"/>
                <a:gd name="connsiteX206" fmla="*/ 5207509 w 6187971"/>
                <a:gd name="connsiteY206" fmla="*/ 3393216 h 5955635"/>
                <a:gd name="connsiteX207" fmla="*/ 5204616 w 6187971"/>
                <a:gd name="connsiteY207" fmla="*/ 3397676 h 5955635"/>
                <a:gd name="connsiteX208" fmla="*/ 5209864 w 6187971"/>
                <a:gd name="connsiteY208" fmla="*/ 3404240 h 5955635"/>
                <a:gd name="connsiteX209" fmla="*/ 5199079 w 6187971"/>
                <a:gd name="connsiteY209" fmla="*/ 3425754 h 5955635"/>
                <a:gd name="connsiteX210" fmla="*/ 5156933 w 6187971"/>
                <a:gd name="connsiteY210" fmla="*/ 3588442 h 5955635"/>
                <a:gd name="connsiteX211" fmla="*/ 5159539 w 6187971"/>
                <a:gd name="connsiteY211" fmla="*/ 3582645 h 5955635"/>
                <a:gd name="connsiteX212" fmla="*/ 5159825 w 6187971"/>
                <a:gd name="connsiteY212" fmla="*/ 3583982 h 5955635"/>
                <a:gd name="connsiteX213" fmla="*/ 5157718 w 6187971"/>
                <a:gd name="connsiteY213" fmla="*/ 3592116 h 5955635"/>
                <a:gd name="connsiteX214" fmla="*/ 5161395 w 6187971"/>
                <a:gd name="connsiteY214" fmla="*/ 3591330 h 5955635"/>
                <a:gd name="connsiteX215" fmla="*/ 5163502 w 6187971"/>
                <a:gd name="connsiteY215" fmla="*/ 3583196 h 5955635"/>
                <a:gd name="connsiteX216" fmla="*/ 5160320 w 6187971"/>
                <a:gd name="connsiteY216" fmla="*/ 3622296 h 5955635"/>
                <a:gd name="connsiteX217" fmla="*/ 5159535 w 6187971"/>
                <a:gd name="connsiteY217" fmla="*/ 3618622 h 5955635"/>
                <a:gd name="connsiteX218" fmla="*/ 5157428 w 6187971"/>
                <a:gd name="connsiteY218" fmla="*/ 3626757 h 5955635"/>
                <a:gd name="connsiteX219" fmla="*/ 5154536 w 6187971"/>
                <a:gd name="connsiteY219" fmla="*/ 3631216 h 5955635"/>
                <a:gd name="connsiteX220" fmla="*/ 5106399 w 6187971"/>
                <a:gd name="connsiteY220" fmla="*/ 3729869 h 5955635"/>
                <a:gd name="connsiteX221" fmla="*/ 5109291 w 6187971"/>
                <a:gd name="connsiteY221" fmla="*/ 3725408 h 5955635"/>
                <a:gd name="connsiteX222" fmla="*/ 5104829 w 6187971"/>
                <a:gd name="connsiteY222" fmla="*/ 3722520 h 5955635"/>
                <a:gd name="connsiteX223" fmla="*/ 5105614 w 6187971"/>
                <a:gd name="connsiteY223" fmla="*/ 3726194 h 5955635"/>
                <a:gd name="connsiteX224" fmla="*/ 5106399 w 6187971"/>
                <a:gd name="connsiteY224" fmla="*/ 3729869 h 5955635"/>
                <a:gd name="connsiteX225" fmla="*/ 5103506 w 6187971"/>
                <a:gd name="connsiteY225" fmla="*/ 3734329 h 5955635"/>
                <a:gd name="connsiteX226" fmla="*/ 5089045 w 6187971"/>
                <a:gd name="connsiteY226" fmla="*/ 3756628 h 5955635"/>
                <a:gd name="connsiteX227" fmla="*/ 5095614 w 6187971"/>
                <a:gd name="connsiteY227" fmla="*/ 3751383 h 5955635"/>
                <a:gd name="connsiteX228" fmla="*/ 5096399 w 6187971"/>
                <a:gd name="connsiteY228" fmla="*/ 3755057 h 5955635"/>
                <a:gd name="connsiteX229" fmla="*/ 5097184 w 6187971"/>
                <a:gd name="connsiteY229" fmla="*/ 3758732 h 5955635"/>
                <a:gd name="connsiteX230" fmla="*/ 5100077 w 6187971"/>
                <a:gd name="connsiteY230" fmla="*/ 3754271 h 5955635"/>
                <a:gd name="connsiteX231" fmla="*/ 5090862 w 6187971"/>
                <a:gd name="connsiteY231" fmla="*/ 3783135 h 5955635"/>
                <a:gd name="connsiteX232" fmla="*/ 5090077 w 6187971"/>
                <a:gd name="connsiteY232" fmla="*/ 3779461 h 5955635"/>
                <a:gd name="connsiteX233" fmla="*/ 5092970 w 6187971"/>
                <a:gd name="connsiteY233" fmla="*/ 3775001 h 5955635"/>
                <a:gd name="connsiteX234" fmla="*/ 5092185 w 6187971"/>
                <a:gd name="connsiteY234" fmla="*/ 3771327 h 5955635"/>
                <a:gd name="connsiteX235" fmla="*/ 5086400 w 6187971"/>
                <a:gd name="connsiteY235" fmla="*/ 3780246 h 5955635"/>
                <a:gd name="connsiteX236" fmla="*/ 5083508 w 6187971"/>
                <a:gd name="connsiteY236" fmla="*/ 3784706 h 5955635"/>
                <a:gd name="connsiteX237" fmla="*/ 5055907 w 6187971"/>
                <a:gd name="connsiteY237" fmla="*/ 3817497 h 5955635"/>
                <a:gd name="connsiteX238" fmla="*/ 5039585 w 6187971"/>
                <a:gd name="connsiteY238" fmla="*/ 3867090 h 5955635"/>
                <a:gd name="connsiteX239" fmla="*/ 5035908 w 6187971"/>
                <a:gd name="connsiteY239" fmla="*/ 3867875 h 5955635"/>
                <a:gd name="connsiteX240" fmla="*/ 5033801 w 6187971"/>
                <a:gd name="connsiteY240" fmla="*/ 3876009 h 5955635"/>
                <a:gd name="connsiteX241" fmla="*/ 5030123 w 6187971"/>
                <a:gd name="connsiteY241" fmla="*/ 3876795 h 5955635"/>
                <a:gd name="connsiteX242" fmla="*/ 5030908 w 6187971"/>
                <a:gd name="connsiteY242" fmla="*/ 3880470 h 5955635"/>
                <a:gd name="connsiteX243" fmla="*/ 5017232 w 6187971"/>
                <a:gd name="connsiteY243" fmla="*/ 3906445 h 5955635"/>
                <a:gd name="connsiteX244" fmla="*/ 5027479 w 6187971"/>
                <a:gd name="connsiteY244" fmla="*/ 3900413 h 5955635"/>
                <a:gd name="connsiteX245" fmla="*/ 5028264 w 6187971"/>
                <a:gd name="connsiteY245" fmla="*/ 3904088 h 5955635"/>
                <a:gd name="connsiteX246" fmla="*/ 5031156 w 6187971"/>
                <a:gd name="connsiteY246" fmla="*/ 3899627 h 5955635"/>
                <a:gd name="connsiteX247" fmla="*/ 5034833 w 6187971"/>
                <a:gd name="connsiteY247" fmla="*/ 3898841 h 5955635"/>
                <a:gd name="connsiteX248" fmla="*/ 5015372 w 6187971"/>
                <a:gd name="connsiteY248" fmla="*/ 3933736 h 5955635"/>
                <a:gd name="connsiteX249" fmla="*/ 5006447 w 6187971"/>
                <a:gd name="connsiteY249" fmla="*/ 3927959 h 5955635"/>
                <a:gd name="connsiteX250" fmla="*/ 4969384 w 6187971"/>
                <a:gd name="connsiteY250" fmla="*/ 3970456 h 5955635"/>
                <a:gd name="connsiteX251" fmla="*/ 4955170 w 6187971"/>
                <a:gd name="connsiteY251" fmla="*/ 4011913 h 5955635"/>
                <a:gd name="connsiteX252" fmla="*/ 4921785 w 6187971"/>
                <a:gd name="connsiteY252" fmla="*/ 4053624 h 5955635"/>
                <a:gd name="connsiteX253" fmla="*/ 4915463 w 6187971"/>
                <a:gd name="connsiteY253" fmla="*/ 4078028 h 5955635"/>
                <a:gd name="connsiteX254" fmla="*/ 4807661 w 6187971"/>
                <a:gd name="connsiteY254" fmla="*/ 4239374 h 5955635"/>
                <a:gd name="connsiteX255" fmla="*/ 4885465 w 6187971"/>
                <a:gd name="connsiteY255" fmla="*/ 4153594 h 5955635"/>
                <a:gd name="connsiteX256" fmla="*/ 4944634 w 6187971"/>
                <a:gd name="connsiteY256" fmla="*/ 4052585 h 5955635"/>
                <a:gd name="connsiteX257" fmla="*/ 4945419 w 6187971"/>
                <a:gd name="connsiteY257" fmla="*/ 4056260 h 5955635"/>
                <a:gd name="connsiteX258" fmla="*/ 4943311 w 6187971"/>
                <a:gd name="connsiteY258" fmla="*/ 4064394 h 5955635"/>
                <a:gd name="connsiteX259" fmla="*/ 4946204 w 6187971"/>
                <a:gd name="connsiteY259" fmla="*/ 4059934 h 5955635"/>
                <a:gd name="connsiteX260" fmla="*/ 4952773 w 6187971"/>
                <a:gd name="connsiteY260" fmla="*/ 4054689 h 5955635"/>
                <a:gd name="connsiteX261" fmla="*/ 4944096 w 6187971"/>
                <a:gd name="connsiteY261" fmla="*/ 4068069 h 5955635"/>
                <a:gd name="connsiteX262" fmla="*/ 5007190 w 6187971"/>
                <a:gd name="connsiteY262" fmla="*/ 3985431 h 5955635"/>
                <a:gd name="connsiteX263" fmla="*/ 5066112 w 6187971"/>
                <a:gd name="connsiteY263" fmla="*/ 3865264 h 5955635"/>
                <a:gd name="connsiteX264" fmla="*/ 5106357 w 6187971"/>
                <a:gd name="connsiteY264" fmla="*/ 3783667 h 5955635"/>
                <a:gd name="connsiteX265" fmla="*/ 5134785 w 6187971"/>
                <a:gd name="connsiteY265" fmla="*/ 3700752 h 5955635"/>
                <a:gd name="connsiteX266" fmla="*/ 5158998 w 6187971"/>
                <a:gd name="connsiteY266" fmla="*/ 3634105 h 5955635"/>
                <a:gd name="connsiteX267" fmla="*/ 5161890 w 6187971"/>
                <a:gd name="connsiteY267" fmla="*/ 3629645 h 5955635"/>
                <a:gd name="connsiteX268" fmla="*/ 5163998 w 6187971"/>
                <a:gd name="connsiteY268" fmla="*/ 3621510 h 5955635"/>
                <a:gd name="connsiteX269" fmla="*/ 5212714 w 6187971"/>
                <a:gd name="connsiteY269" fmla="*/ 3453577 h 5955635"/>
                <a:gd name="connsiteX270" fmla="*/ 5226101 w 6187971"/>
                <a:gd name="connsiteY270" fmla="*/ 3462243 h 5955635"/>
                <a:gd name="connsiteX271" fmla="*/ 5240563 w 6187971"/>
                <a:gd name="connsiteY271" fmla="*/ 3439944 h 5955635"/>
                <a:gd name="connsiteX272" fmla="*/ 5238456 w 6187971"/>
                <a:gd name="connsiteY272" fmla="*/ 3448077 h 5955635"/>
                <a:gd name="connsiteX273" fmla="*/ 5236348 w 6187971"/>
                <a:gd name="connsiteY273" fmla="*/ 3456212 h 5955635"/>
                <a:gd name="connsiteX274" fmla="*/ 5239241 w 6187971"/>
                <a:gd name="connsiteY274" fmla="*/ 3451752 h 5955635"/>
                <a:gd name="connsiteX275" fmla="*/ 5241348 w 6187971"/>
                <a:gd name="connsiteY275" fmla="*/ 3443618 h 5955635"/>
                <a:gd name="connsiteX276" fmla="*/ 5244240 w 6187971"/>
                <a:gd name="connsiteY276" fmla="*/ 3439158 h 5955635"/>
                <a:gd name="connsiteX277" fmla="*/ 5251347 w 6187971"/>
                <a:gd name="connsiteY277" fmla="*/ 3418429 h 5955635"/>
                <a:gd name="connsiteX278" fmla="*/ 5250562 w 6187971"/>
                <a:gd name="connsiteY278" fmla="*/ 3414755 h 5955635"/>
                <a:gd name="connsiteX279" fmla="*/ 5249777 w 6187971"/>
                <a:gd name="connsiteY279" fmla="*/ 3411081 h 5955635"/>
                <a:gd name="connsiteX280" fmla="*/ 5247019 w 6187971"/>
                <a:gd name="connsiteY280" fmla="*/ 3411670 h 5955635"/>
                <a:gd name="connsiteX281" fmla="*/ 5247153 w 6187971"/>
                <a:gd name="connsiteY281" fmla="*/ 3407799 h 5955635"/>
                <a:gd name="connsiteX282" fmla="*/ 5247422 w 6187971"/>
                <a:gd name="connsiteY282" fmla="*/ 3400057 h 5955635"/>
                <a:gd name="connsiteX283" fmla="*/ 5231391 w 6187971"/>
                <a:gd name="connsiteY283" fmla="*/ 3415009 h 5955635"/>
                <a:gd name="connsiteX284" fmla="*/ 5232465 w 6187971"/>
                <a:gd name="connsiteY284" fmla="*/ 3384043 h 5955635"/>
                <a:gd name="connsiteX285" fmla="*/ 5228003 w 6187971"/>
                <a:gd name="connsiteY285" fmla="*/ 3381153 h 5955635"/>
                <a:gd name="connsiteX286" fmla="*/ 5231680 w 6187971"/>
                <a:gd name="connsiteY286" fmla="*/ 3380368 h 5955635"/>
                <a:gd name="connsiteX287" fmla="*/ 5230895 w 6187971"/>
                <a:gd name="connsiteY287" fmla="*/ 3376694 h 5955635"/>
                <a:gd name="connsiteX288" fmla="*/ 5230110 w 6187971"/>
                <a:gd name="connsiteY288" fmla="*/ 3373020 h 5955635"/>
                <a:gd name="connsiteX289" fmla="*/ 5229324 w 6187971"/>
                <a:gd name="connsiteY289" fmla="*/ 3369345 h 5955635"/>
                <a:gd name="connsiteX290" fmla="*/ 5239613 w 6187971"/>
                <a:gd name="connsiteY290" fmla="*/ 3309515 h 5955635"/>
                <a:gd name="connsiteX291" fmla="*/ 5235936 w 6187971"/>
                <a:gd name="connsiteY291" fmla="*/ 3310301 h 5955635"/>
                <a:gd name="connsiteX292" fmla="*/ 5238828 w 6187971"/>
                <a:gd name="connsiteY292" fmla="*/ 3305841 h 5955635"/>
                <a:gd name="connsiteX293" fmla="*/ 5243828 w 6187971"/>
                <a:gd name="connsiteY293" fmla="*/ 3293247 h 5955635"/>
                <a:gd name="connsiteX294" fmla="*/ 5239366 w 6187971"/>
                <a:gd name="connsiteY294" fmla="*/ 3290358 h 5955635"/>
                <a:gd name="connsiteX295" fmla="*/ 5260687 w 6187971"/>
                <a:gd name="connsiteY295" fmla="*/ 3228171 h 5955635"/>
                <a:gd name="connsiteX296" fmla="*/ 5262588 w 6187971"/>
                <a:gd name="connsiteY296" fmla="*/ 3147082 h 5955635"/>
                <a:gd name="connsiteX297" fmla="*/ 869439 w 6187971"/>
                <a:gd name="connsiteY297" fmla="*/ 3941889 h 5955635"/>
                <a:gd name="connsiteX298" fmla="*/ 870401 w 6187971"/>
                <a:gd name="connsiteY298" fmla="*/ 3946393 h 5955635"/>
                <a:gd name="connsiteX299" fmla="*/ 869247 w 6187971"/>
                <a:gd name="connsiteY299" fmla="*/ 3944432 h 5955635"/>
                <a:gd name="connsiteX300" fmla="*/ 5600071 w 6187971"/>
                <a:gd name="connsiteY300" fmla="*/ 2827600 h 5955635"/>
                <a:gd name="connsiteX301" fmla="*/ 5601033 w 6187971"/>
                <a:gd name="connsiteY301" fmla="*/ 2832105 h 5955635"/>
                <a:gd name="connsiteX302" fmla="*/ 5600701 w 6187971"/>
                <a:gd name="connsiteY302" fmla="*/ 2831889 h 5955635"/>
                <a:gd name="connsiteX303" fmla="*/ 5594604 w 6187971"/>
                <a:gd name="connsiteY303" fmla="*/ 2824058 h 5955635"/>
                <a:gd name="connsiteX304" fmla="*/ 5594817 w 6187971"/>
                <a:gd name="connsiteY304" fmla="*/ 2824013 h 5955635"/>
                <a:gd name="connsiteX305" fmla="*/ 5595567 w 6187971"/>
                <a:gd name="connsiteY305" fmla="*/ 2828563 h 5955635"/>
                <a:gd name="connsiteX306" fmla="*/ 5594604 w 6187971"/>
                <a:gd name="connsiteY306" fmla="*/ 2824058 h 5955635"/>
                <a:gd name="connsiteX307" fmla="*/ 756958 w 6187971"/>
                <a:gd name="connsiteY307" fmla="*/ 3768116 h 5955635"/>
                <a:gd name="connsiteX308" fmla="*/ 764349 w 6187971"/>
                <a:gd name="connsiteY308" fmla="*/ 3780665 h 5955635"/>
                <a:gd name="connsiteX309" fmla="*/ 759845 w 6187971"/>
                <a:gd name="connsiteY309" fmla="*/ 3781628 h 5955635"/>
                <a:gd name="connsiteX310" fmla="*/ 5540370 w 6187971"/>
                <a:gd name="connsiteY310" fmla="*/ 2614293 h 5955635"/>
                <a:gd name="connsiteX311" fmla="*/ 5545837 w 6187971"/>
                <a:gd name="connsiteY311" fmla="*/ 2617834 h 5955635"/>
                <a:gd name="connsiteX312" fmla="*/ 5541332 w 6187971"/>
                <a:gd name="connsiteY312" fmla="*/ 2618797 h 5955635"/>
                <a:gd name="connsiteX313" fmla="*/ 5540370 w 6187971"/>
                <a:gd name="connsiteY313" fmla="*/ 2614293 h 5955635"/>
                <a:gd name="connsiteX314" fmla="*/ 5744362 w 6187971"/>
                <a:gd name="connsiteY314" fmla="*/ 2533034 h 5955635"/>
                <a:gd name="connsiteX315" fmla="*/ 5751754 w 6187971"/>
                <a:gd name="connsiteY315" fmla="*/ 2545583 h 5955635"/>
                <a:gd name="connsiteX316" fmla="*/ 5770344 w 6187971"/>
                <a:gd name="connsiteY316" fmla="*/ 2654643 h 5955635"/>
                <a:gd name="connsiteX317" fmla="*/ 5792210 w 6187971"/>
                <a:gd name="connsiteY317" fmla="*/ 2668810 h 5955635"/>
                <a:gd name="connsiteX318" fmla="*/ 5800215 w 6187971"/>
                <a:gd name="connsiteY318" fmla="*/ 2728325 h 5955635"/>
                <a:gd name="connsiteX319" fmla="*/ 5803450 w 6187971"/>
                <a:gd name="connsiteY319" fmla="*/ 2699375 h 5955635"/>
                <a:gd name="connsiteX320" fmla="*/ 5811149 w 6187971"/>
                <a:gd name="connsiteY320" fmla="*/ 2735408 h 5955635"/>
                <a:gd name="connsiteX321" fmla="*/ 5820811 w 6187971"/>
                <a:gd name="connsiteY321" fmla="*/ 2714505 h 5955635"/>
                <a:gd name="connsiteX322" fmla="*/ 5838358 w 6187971"/>
                <a:gd name="connsiteY322" fmla="*/ 2950947 h 5955635"/>
                <a:gd name="connsiteX323" fmla="*/ 5838665 w 6187971"/>
                <a:gd name="connsiteY323" fmla="*/ 2974430 h 5955635"/>
                <a:gd name="connsiteX324" fmla="*/ 4638016 w 6187971"/>
                <a:gd name="connsiteY324" fmla="*/ 5312600 h 5955635"/>
                <a:gd name="connsiteX325" fmla="*/ 4633512 w 6187971"/>
                <a:gd name="connsiteY325" fmla="*/ 5313563 h 5955635"/>
                <a:gd name="connsiteX326" fmla="*/ 4629008 w 6187971"/>
                <a:gd name="connsiteY326" fmla="*/ 5314525 h 5955635"/>
                <a:gd name="connsiteX327" fmla="*/ 4623541 w 6187971"/>
                <a:gd name="connsiteY327" fmla="*/ 5310984 h 5955635"/>
                <a:gd name="connsiteX328" fmla="*/ 4631588 w 6187971"/>
                <a:gd name="connsiteY328" fmla="*/ 5304555 h 5955635"/>
                <a:gd name="connsiteX329" fmla="*/ 4629663 w 6187971"/>
                <a:gd name="connsiteY329" fmla="*/ 5295546 h 5955635"/>
                <a:gd name="connsiteX330" fmla="*/ 4621617 w 6187971"/>
                <a:gd name="connsiteY330" fmla="*/ 5301975 h 5955635"/>
                <a:gd name="connsiteX331" fmla="*/ 4618076 w 6187971"/>
                <a:gd name="connsiteY331" fmla="*/ 5307442 h 5955635"/>
                <a:gd name="connsiteX332" fmla="*/ 4613571 w 6187971"/>
                <a:gd name="connsiteY332" fmla="*/ 5308404 h 5955635"/>
                <a:gd name="connsiteX333" fmla="*/ 4599097 w 6187971"/>
                <a:gd name="connsiteY333" fmla="*/ 5306787 h 5955635"/>
                <a:gd name="connsiteX334" fmla="*/ 4597479 w 6187971"/>
                <a:gd name="connsiteY334" fmla="*/ 5321261 h 5955635"/>
                <a:gd name="connsiteX335" fmla="*/ 4605526 w 6187971"/>
                <a:gd name="connsiteY335" fmla="*/ 5314833 h 5955635"/>
                <a:gd name="connsiteX336" fmla="*/ 4602946 w 6187971"/>
                <a:gd name="connsiteY336" fmla="*/ 5324803 h 5955635"/>
                <a:gd name="connsiteX337" fmla="*/ 4615496 w 6187971"/>
                <a:gd name="connsiteY337" fmla="*/ 5317412 h 5955635"/>
                <a:gd name="connsiteX338" fmla="*/ 4619038 w 6187971"/>
                <a:gd name="connsiteY338" fmla="*/ 5311946 h 5955635"/>
                <a:gd name="connsiteX339" fmla="*/ 4616458 w 6187971"/>
                <a:gd name="connsiteY339" fmla="*/ 5321916 h 5955635"/>
                <a:gd name="connsiteX340" fmla="*/ 4611954 w 6187971"/>
                <a:gd name="connsiteY340" fmla="*/ 5322878 h 5955635"/>
                <a:gd name="connsiteX341" fmla="*/ 4608413 w 6187971"/>
                <a:gd name="connsiteY341" fmla="*/ 5328345 h 5955635"/>
                <a:gd name="connsiteX342" fmla="*/ 4609375 w 6187971"/>
                <a:gd name="connsiteY342" fmla="*/ 5332848 h 5955635"/>
                <a:gd name="connsiteX343" fmla="*/ 4413078 w 6187971"/>
                <a:gd name="connsiteY343" fmla="*/ 5450140 h 5955635"/>
                <a:gd name="connsiteX344" fmla="*/ 4398604 w 6187971"/>
                <a:gd name="connsiteY344" fmla="*/ 5448524 h 5955635"/>
                <a:gd name="connsiteX345" fmla="*/ 4399566 w 6187971"/>
                <a:gd name="connsiteY345" fmla="*/ 5453027 h 5955635"/>
                <a:gd name="connsiteX346" fmla="*/ 3692038 w 6187971"/>
                <a:gd name="connsiteY346" fmla="*/ 5712509 h 5955635"/>
                <a:gd name="connsiteX347" fmla="*/ 1989514 w 6187971"/>
                <a:gd name="connsiteY347" fmla="*/ 5525218 h 5955635"/>
                <a:gd name="connsiteX348" fmla="*/ 2003026 w 6187971"/>
                <a:gd name="connsiteY348" fmla="*/ 5522331 h 5955635"/>
                <a:gd name="connsiteX349" fmla="*/ 1925842 w 6187971"/>
                <a:gd name="connsiteY349" fmla="*/ 5491725 h 5955635"/>
                <a:gd name="connsiteX350" fmla="*/ 1926804 w 6187971"/>
                <a:gd name="connsiteY350" fmla="*/ 5496229 h 5955635"/>
                <a:gd name="connsiteX351" fmla="*/ 1836763 w 6187971"/>
                <a:gd name="connsiteY351" fmla="*/ 5449531 h 5955635"/>
                <a:gd name="connsiteX352" fmla="*/ 1783061 w 6187971"/>
                <a:gd name="connsiteY352" fmla="*/ 5418617 h 5955635"/>
                <a:gd name="connsiteX353" fmla="*/ 1777595 w 6187971"/>
                <a:gd name="connsiteY353" fmla="*/ 5415075 h 5955635"/>
                <a:gd name="connsiteX354" fmla="*/ 1773091 w 6187971"/>
                <a:gd name="connsiteY354" fmla="*/ 5416038 h 5955635"/>
                <a:gd name="connsiteX355" fmla="*/ 1766662 w 6187971"/>
                <a:gd name="connsiteY355" fmla="*/ 5407992 h 5955635"/>
                <a:gd name="connsiteX356" fmla="*/ 1740293 w 6187971"/>
                <a:gd name="connsiteY356" fmla="*/ 5394787 h 5955635"/>
                <a:gd name="connsiteX357" fmla="*/ 1664727 w 6187971"/>
                <a:gd name="connsiteY357" fmla="*/ 5349706 h 5955635"/>
                <a:gd name="connsiteX358" fmla="*/ 1631929 w 6187971"/>
                <a:gd name="connsiteY358" fmla="*/ 5328456 h 5955635"/>
                <a:gd name="connsiteX359" fmla="*/ 1565371 w 6187971"/>
                <a:gd name="connsiteY359" fmla="*/ 5281450 h 5955635"/>
                <a:gd name="connsiteX360" fmla="*/ 1569874 w 6187971"/>
                <a:gd name="connsiteY360" fmla="*/ 5280488 h 5955635"/>
                <a:gd name="connsiteX361" fmla="*/ 1554437 w 6187971"/>
                <a:gd name="connsiteY361" fmla="*/ 5274367 h 5955635"/>
                <a:gd name="connsiteX362" fmla="*/ 1044223 w 6187971"/>
                <a:gd name="connsiteY362" fmla="*/ 4804087 h 5955635"/>
                <a:gd name="connsiteX363" fmla="*/ 631951 w 6187971"/>
                <a:gd name="connsiteY363" fmla="*/ 4086820 h 5955635"/>
                <a:gd name="connsiteX364" fmla="*/ 635493 w 6187971"/>
                <a:gd name="connsiteY364" fmla="*/ 4081353 h 5955635"/>
                <a:gd name="connsiteX365" fmla="*/ 700742 w 6187971"/>
                <a:gd name="connsiteY365" fmla="*/ 4166316 h 5955635"/>
                <a:gd name="connsiteX366" fmla="*/ 711982 w 6187971"/>
                <a:gd name="connsiteY366" fmla="*/ 4196882 h 5955635"/>
                <a:gd name="connsiteX367" fmla="*/ 706515 w 6187971"/>
                <a:gd name="connsiteY367" fmla="*/ 4193340 h 5955635"/>
                <a:gd name="connsiteX368" fmla="*/ 702011 w 6187971"/>
                <a:gd name="connsiteY368" fmla="*/ 4194302 h 5955635"/>
                <a:gd name="connsiteX369" fmla="*/ 707478 w 6187971"/>
                <a:gd name="connsiteY369" fmla="*/ 4197844 h 5955635"/>
                <a:gd name="connsiteX370" fmla="*/ 708440 w 6187971"/>
                <a:gd name="connsiteY370" fmla="*/ 4202348 h 5955635"/>
                <a:gd name="connsiteX371" fmla="*/ 713906 w 6187971"/>
                <a:gd name="connsiteY371" fmla="*/ 4205890 h 5955635"/>
                <a:gd name="connsiteX372" fmla="*/ 732229 w 6187971"/>
                <a:gd name="connsiteY372" fmla="*/ 4225523 h 5955635"/>
                <a:gd name="connsiteX373" fmla="*/ 750861 w 6187971"/>
                <a:gd name="connsiteY373" fmla="*/ 4268639 h 5955635"/>
                <a:gd name="connsiteX374" fmla="*/ 759869 w 6187971"/>
                <a:gd name="connsiteY374" fmla="*/ 4266714 h 5955635"/>
                <a:gd name="connsiteX375" fmla="*/ 761138 w 6187971"/>
                <a:gd name="connsiteY375" fmla="*/ 4294702 h 5955635"/>
                <a:gd name="connsiteX376" fmla="*/ 770454 w 6187971"/>
                <a:gd name="connsiteY376" fmla="*/ 4316259 h 5955635"/>
                <a:gd name="connsiteX377" fmla="*/ 788122 w 6187971"/>
                <a:gd name="connsiteY377" fmla="*/ 4354871 h 5955635"/>
                <a:gd name="connsiteX378" fmla="*/ 816723 w 6187971"/>
                <a:gd name="connsiteY378" fmla="*/ 4400567 h 5955635"/>
                <a:gd name="connsiteX379" fmla="*/ 845324 w 6187971"/>
                <a:gd name="connsiteY379" fmla="*/ 4446262 h 5955635"/>
                <a:gd name="connsiteX380" fmla="*/ 848211 w 6187971"/>
                <a:gd name="connsiteY380" fmla="*/ 4459775 h 5955635"/>
                <a:gd name="connsiteX381" fmla="*/ 865572 w 6187971"/>
                <a:gd name="connsiteY381" fmla="*/ 4474903 h 5955635"/>
                <a:gd name="connsiteX382" fmla="*/ 883599 w 6187971"/>
                <a:gd name="connsiteY382" fmla="*/ 4512777 h 5955635"/>
                <a:gd name="connsiteX383" fmla="*/ 885976 w 6187971"/>
                <a:gd name="connsiteY383" fmla="*/ 4526170 h 5955635"/>
                <a:gd name="connsiteX384" fmla="*/ 885567 w 6187971"/>
                <a:gd name="connsiteY384" fmla="*/ 4525764 h 5955635"/>
                <a:gd name="connsiteX385" fmla="*/ 881591 w 6187971"/>
                <a:gd name="connsiteY385" fmla="*/ 4516811 h 5955635"/>
                <a:gd name="connsiteX386" fmla="*/ 877775 w 6187971"/>
                <a:gd name="connsiteY386" fmla="*/ 4509974 h 5955635"/>
                <a:gd name="connsiteX387" fmla="*/ 877625 w 6187971"/>
                <a:gd name="connsiteY387" fmla="*/ 4517880 h 5955635"/>
                <a:gd name="connsiteX388" fmla="*/ 885567 w 6187971"/>
                <a:gd name="connsiteY388" fmla="*/ 4525764 h 5955635"/>
                <a:gd name="connsiteX389" fmla="*/ 886128 w 6187971"/>
                <a:gd name="connsiteY389" fmla="*/ 4527028 h 5955635"/>
                <a:gd name="connsiteX390" fmla="*/ 885976 w 6187971"/>
                <a:gd name="connsiteY390" fmla="*/ 4526170 h 5955635"/>
                <a:gd name="connsiteX391" fmla="*/ 888178 w 6187971"/>
                <a:gd name="connsiteY391" fmla="*/ 4528356 h 5955635"/>
                <a:gd name="connsiteX392" fmla="*/ 894482 w 6187971"/>
                <a:gd name="connsiteY392" fmla="*/ 4544081 h 5955635"/>
                <a:gd name="connsiteX393" fmla="*/ 933053 w 6187971"/>
                <a:gd name="connsiteY393" fmla="*/ 4592357 h 5955635"/>
                <a:gd name="connsiteX394" fmla="*/ 934015 w 6187971"/>
                <a:gd name="connsiteY394" fmla="*/ 4596860 h 5955635"/>
                <a:gd name="connsiteX395" fmla="*/ 934978 w 6187971"/>
                <a:gd name="connsiteY395" fmla="*/ 4601364 h 5955635"/>
                <a:gd name="connsiteX396" fmla="*/ 939482 w 6187971"/>
                <a:gd name="connsiteY396" fmla="*/ 4600402 h 5955635"/>
                <a:gd name="connsiteX397" fmla="*/ 946872 w 6187971"/>
                <a:gd name="connsiteY397" fmla="*/ 4612952 h 5955635"/>
                <a:gd name="connsiteX398" fmla="*/ 955226 w 6187971"/>
                <a:gd name="connsiteY398" fmla="*/ 4630006 h 5955635"/>
                <a:gd name="connsiteX399" fmla="*/ 998301 w 6187971"/>
                <a:gd name="connsiteY399" fmla="*/ 4677318 h 5955635"/>
                <a:gd name="connsiteX400" fmla="*/ 1008272 w 6187971"/>
                <a:gd name="connsiteY400" fmla="*/ 4679898 h 5955635"/>
                <a:gd name="connsiteX401" fmla="*/ 1003768 w 6187971"/>
                <a:gd name="connsiteY401" fmla="*/ 4680860 h 5955635"/>
                <a:gd name="connsiteX402" fmla="*/ 999264 w 6187971"/>
                <a:gd name="connsiteY402" fmla="*/ 4681823 h 5955635"/>
                <a:gd name="connsiteX403" fmla="*/ 1005693 w 6187971"/>
                <a:gd name="connsiteY403" fmla="*/ 4689868 h 5955635"/>
                <a:gd name="connsiteX404" fmla="*/ 1010197 w 6187971"/>
                <a:gd name="connsiteY404" fmla="*/ 4688906 h 5955635"/>
                <a:gd name="connsiteX405" fmla="*/ 1011159 w 6187971"/>
                <a:gd name="connsiteY405" fmla="*/ 4693410 h 5955635"/>
                <a:gd name="connsiteX406" fmla="*/ 1068054 w 6187971"/>
                <a:gd name="connsiteY406" fmla="*/ 4761319 h 5955635"/>
                <a:gd name="connsiteX407" fmla="*/ 1070941 w 6187971"/>
                <a:gd name="connsiteY407" fmla="*/ 4774831 h 5955635"/>
                <a:gd name="connsiteX408" fmla="*/ 1088302 w 6187971"/>
                <a:gd name="connsiteY408" fmla="*/ 4789960 h 5955635"/>
                <a:gd name="connsiteX409" fmla="*/ 1082836 w 6187971"/>
                <a:gd name="connsiteY409" fmla="*/ 4786418 h 5955635"/>
                <a:gd name="connsiteX410" fmla="*/ 1084761 w 6187971"/>
                <a:gd name="connsiteY410" fmla="*/ 4795426 h 5955635"/>
                <a:gd name="connsiteX411" fmla="*/ 1089264 w 6187971"/>
                <a:gd name="connsiteY411" fmla="*/ 4794464 h 5955635"/>
                <a:gd name="connsiteX412" fmla="*/ 1090227 w 6187971"/>
                <a:gd name="connsiteY412" fmla="*/ 4798968 h 5955635"/>
                <a:gd name="connsiteX413" fmla="*/ 1121407 w 6187971"/>
                <a:gd name="connsiteY413" fmla="*/ 4834693 h 5955635"/>
                <a:gd name="connsiteX414" fmla="*/ 1169950 w 6187971"/>
                <a:gd name="connsiteY414" fmla="*/ 4885547 h 5955635"/>
                <a:gd name="connsiteX415" fmla="*/ 1230080 w 6187971"/>
                <a:gd name="connsiteY415" fmla="*/ 4924507 h 5955635"/>
                <a:gd name="connsiteX416" fmla="*/ 1183462 w 6187971"/>
                <a:gd name="connsiteY416" fmla="*/ 4882661 h 5955635"/>
                <a:gd name="connsiteX417" fmla="*/ 1187004 w 6187971"/>
                <a:gd name="connsiteY417" fmla="*/ 4877195 h 5955635"/>
                <a:gd name="connsiteX418" fmla="*/ 1176071 w 6187971"/>
                <a:gd name="connsiteY418" fmla="*/ 4870111 h 5955635"/>
                <a:gd name="connsiteX419" fmla="*/ 1103738 w 6187971"/>
                <a:gd name="connsiteY419" fmla="*/ 4796081 h 5955635"/>
                <a:gd name="connsiteX420" fmla="*/ 1102776 w 6187971"/>
                <a:gd name="connsiteY420" fmla="*/ 4791577 h 5955635"/>
                <a:gd name="connsiteX421" fmla="*/ 1101814 w 6187971"/>
                <a:gd name="connsiteY421" fmla="*/ 4787074 h 5955635"/>
                <a:gd name="connsiteX422" fmla="*/ 1097311 w 6187971"/>
                <a:gd name="connsiteY422" fmla="*/ 4788036 h 5955635"/>
                <a:gd name="connsiteX423" fmla="*/ 1052310 w 6187971"/>
                <a:gd name="connsiteY423" fmla="*/ 4731715 h 5955635"/>
                <a:gd name="connsiteX424" fmla="*/ 1062280 w 6187971"/>
                <a:gd name="connsiteY424" fmla="*/ 4734295 h 5955635"/>
                <a:gd name="connsiteX425" fmla="*/ 1044919 w 6187971"/>
                <a:gd name="connsiteY425" fmla="*/ 4719165 h 5955635"/>
                <a:gd name="connsiteX426" fmla="*/ 1049423 w 6187971"/>
                <a:gd name="connsiteY426" fmla="*/ 4718203 h 5955635"/>
                <a:gd name="connsiteX427" fmla="*/ 1048461 w 6187971"/>
                <a:gd name="connsiteY427" fmla="*/ 4713698 h 5955635"/>
                <a:gd name="connsiteX428" fmla="*/ 1042995 w 6187971"/>
                <a:gd name="connsiteY428" fmla="*/ 4710157 h 5955635"/>
                <a:gd name="connsiteX429" fmla="*/ 1038491 w 6187971"/>
                <a:gd name="connsiteY429" fmla="*/ 4711120 h 5955635"/>
                <a:gd name="connsiteX430" fmla="*/ 952032 w 6187971"/>
                <a:gd name="connsiteY430" fmla="*/ 4593011 h 5955635"/>
                <a:gd name="connsiteX431" fmla="*/ 951070 w 6187971"/>
                <a:gd name="connsiteY431" fmla="*/ 4588508 h 5955635"/>
                <a:gd name="connsiteX432" fmla="*/ 945603 w 6187971"/>
                <a:gd name="connsiteY432" fmla="*/ 4584966 h 5955635"/>
                <a:gd name="connsiteX433" fmla="*/ 923430 w 6187971"/>
                <a:gd name="connsiteY433" fmla="*/ 4547316 h 5955635"/>
                <a:gd name="connsiteX434" fmla="*/ 922468 w 6187971"/>
                <a:gd name="connsiteY434" fmla="*/ 4542812 h 5955635"/>
                <a:gd name="connsiteX435" fmla="*/ 921506 w 6187971"/>
                <a:gd name="connsiteY435" fmla="*/ 4538307 h 5955635"/>
                <a:gd name="connsiteX436" fmla="*/ 917002 w 6187971"/>
                <a:gd name="connsiteY436" fmla="*/ 4539270 h 5955635"/>
                <a:gd name="connsiteX437" fmla="*/ 903182 w 6187971"/>
                <a:gd name="connsiteY437" fmla="*/ 4518674 h 5955635"/>
                <a:gd name="connsiteX438" fmla="*/ 906724 w 6187971"/>
                <a:gd name="connsiteY438" fmla="*/ 4513208 h 5955635"/>
                <a:gd name="connsiteX439" fmla="*/ 835702 w 6187971"/>
                <a:gd name="connsiteY439" fmla="*/ 4401222 h 5955635"/>
                <a:gd name="connsiteX440" fmla="*/ 840206 w 6187971"/>
                <a:gd name="connsiteY440" fmla="*/ 4400260 h 5955635"/>
                <a:gd name="connsiteX441" fmla="*/ 839244 w 6187971"/>
                <a:gd name="connsiteY441" fmla="*/ 4395755 h 5955635"/>
                <a:gd name="connsiteX442" fmla="*/ 833777 w 6187971"/>
                <a:gd name="connsiteY442" fmla="*/ 4392213 h 5955635"/>
                <a:gd name="connsiteX443" fmla="*/ 822708 w 6187971"/>
                <a:gd name="connsiteY443" fmla="*/ 4371399 h 5955635"/>
                <a:gd name="connsiteX444" fmla="*/ 820283 w 6187971"/>
                <a:gd name="connsiteY444" fmla="*/ 4366839 h 5955635"/>
                <a:gd name="connsiteX445" fmla="*/ 823500 w 6187971"/>
                <a:gd name="connsiteY445" fmla="*/ 4366151 h 5955635"/>
                <a:gd name="connsiteX446" fmla="*/ 822538 w 6187971"/>
                <a:gd name="connsiteY446" fmla="*/ 4361647 h 5955635"/>
                <a:gd name="connsiteX447" fmla="*/ 817071 w 6187971"/>
                <a:gd name="connsiteY447" fmla="*/ 4358106 h 5955635"/>
                <a:gd name="connsiteX448" fmla="*/ 811605 w 6187971"/>
                <a:gd name="connsiteY448" fmla="*/ 4354564 h 5955635"/>
                <a:gd name="connsiteX449" fmla="*/ 801327 w 6187971"/>
                <a:gd name="connsiteY449" fmla="*/ 4328502 h 5955635"/>
                <a:gd name="connsiteX450" fmla="*/ 756982 w 6187971"/>
                <a:gd name="connsiteY450" fmla="*/ 4253202 h 5955635"/>
                <a:gd name="connsiteX451" fmla="*/ 761486 w 6187971"/>
                <a:gd name="connsiteY451" fmla="*/ 4252240 h 5955635"/>
                <a:gd name="connsiteX452" fmla="*/ 762448 w 6187971"/>
                <a:gd name="connsiteY452" fmla="*/ 4256744 h 5955635"/>
                <a:gd name="connsiteX453" fmla="*/ 767914 w 6187971"/>
                <a:gd name="connsiteY453" fmla="*/ 4260286 h 5955635"/>
                <a:gd name="connsiteX454" fmla="*/ 765989 w 6187971"/>
                <a:gd name="connsiteY454" fmla="*/ 4251278 h 5955635"/>
                <a:gd name="connsiteX455" fmla="*/ 759562 w 6187971"/>
                <a:gd name="connsiteY455" fmla="*/ 4243232 h 5955635"/>
                <a:gd name="connsiteX456" fmla="*/ 751208 w 6187971"/>
                <a:gd name="connsiteY456" fmla="*/ 4226178 h 5955635"/>
                <a:gd name="connsiteX457" fmla="*/ 745742 w 6187971"/>
                <a:gd name="connsiteY457" fmla="*/ 4222636 h 5955635"/>
                <a:gd name="connsiteX458" fmla="*/ 747666 w 6187971"/>
                <a:gd name="connsiteY458" fmla="*/ 4231645 h 5955635"/>
                <a:gd name="connsiteX459" fmla="*/ 734810 w 6187971"/>
                <a:gd name="connsiteY459" fmla="*/ 4215553 h 5955635"/>
                <a:gd name="connsiteX460" fmla="*/ 730960 w 6187971"/>
                <a:gd name="connsiteY460" fmla="*/ 4197536 h 5955635"/>
                <a:gd name="connsiteX461" fmla="*/ 724531 w 6187971"/>
                <a:gd name="connsiteY461" fmla="*/ 4189491 h 5955635"/>
                <a:gd name="connsiteX462" fmla="*/ 729998 w 6187971"/>
                <a:gd name="connsiteY462" fmla="*/ 4193033 h 5955635"/>
                <a:gd name="connsiteX463" fmla="*/ 729691 w 6187971"/>
                <a:gd name="connsiteY463" fmla="*/ 4169550 h 5955635"/>
                <a:gd name="connsiteX464" fmla="*/ 769532 w 6187971"/>
                <a:gd name="connsiteY464" fmla="*/ 4245812 h 5955635"/>
                <a:gd name="connsiteX465" fmla="*/ 808104 w 6187971"/>
                <a:gd name="connsiteY465" fmla="*/ 4294087 h 5955635"/>
                <a:gd name="connsiteX466" fmla="*/ 804909 w 6187971"/>
                <a:gd name="connsiteY466" fmla="*/ 4257092 h 5955635"/>
                <a:gd name="connsiteX467" fmla="*/ 954652 w 6187971"/>
                <a:gd name="connsiteY467" fmla="*/ 4517097 h 5955635"/>
                <a:gd name="connsiteX468" fmla="*/ 951110 w 6187971"/>
                <a:gd name="connsiteY468" fmla="*/ 4522564 h 5955635"/>
                <a:gd name="connsiteX469" fmla="*/ 950148 w 6187971"/>
                <a:gd name="connsiteY469" fmla="*/ 4518059 h 5955635"/>
                <a:gd name="connsiteX470" fmla="*/ 945643 w 6187971"/>
                <a:gd name="connsiteY470" fmla="*/ 4519022 h 5955635"/>
                <a:gd name="connsiteX471" fmla="*/ 947568 w 6187971"/>
                <a:gd name="connsiteY471" fmla="*/ 4528030 h 5955635"/>
                <a:gd name="connsiteX472" fmla="*/ 950455 w 6187971"/>
                <a:gd name="connsiteY472" fmla="*/ 4541543 h 5955635"/>
                <a:gd name="connsiteX473" fmla="*/ 971358 w 6187971"/>
                <a:gd name="connsiteY473" fmla="*/ 4551205 h 5955635"/>
                <a:gd name="connsiteX474" fmla="*/ 972320 w 6187971"/>
                <a:gd name="connsiteY474" fmla="*/ 4555710 h 5955635"/>
                <a:gd name="connsiteX475" fmla="*/ 973282 w 6187971"/>
                <a:gd name="connsiteY475" fmla="*/ 4560213 h 5955635"/>
                <a:gd name="connsiteX476" fmla="*/ 979711 w 6187971"/>
                <a:gd name="connsiteY476" fmla="*/ 4568259 h 5955635"/>
                <a:gd name="connsiteX477" fmla="*/ 986140 w 6187971"/>
                <a:gd name="connsiteY477" fmla="*/ 4576305 h 5955635"/>
                <a:gd name="connsiteX478" fmla="*/ 996417 w 6187971"/>
                <a:gd name="connsiteY478" fmla="*/ 4602367 h 5955635"/>
                <a:gd name="connsiteX479" fmla="*/ 990952 w 6187971"/>
                <a:gd name="connsiteY479" fmla="*/ 4598826 h 5955635"/>
                <a:gd name="connsiteX480" fmla="*/ 991914 w 6187971"/>
                <a:gd name="connsiteY480" fmla="*/ 4603329 h 5955635"/>
                <a:gd name="connsiteX481" fmla="*/ 997379 w 6187971"/>
                <a:gd name="connsiteY481" fmla="*/ 4606871 h 5955635"/>
                <a:gd name="connsiteX482" fmla="*/ 1010237 w 6187971"/>
                <a:gd name="connsiteY482" fmla="*/ 4622963 h 5955635"/>
                <a:gd name="connsiteX483" fmla="*/ 1011200 w 6187971"/>
                <a:gd name="connsiteY483" fmla="*/ 4627466 h 5955635"/>
                <a:gd name="connsiteX484" fmla="*/ 1017628 w 6187971"/>
                <a:gd name="connsiteY484" fmla="*/ 4635513 h 5955635"/>
                <a:gd name="connsiteX485" fmla="*/ 1023094 w 6187971"/>
                <a:gd name="connsiteY485" fmla="*/ 4639054 h 5955635"/>
                <a:gd name="connsiteX486" fmla="*/ 1022132 w 6187971"/>
                <a:gd name="connsiteY486" fmla="*/ 4634551 h 5955635"/>
                <a:gd name="connsiteX487" fmla="*/ 1029523 w 6187971"/>
                <a:gd name="connsiteY487" fmla="*/ 4647100 h 5955635"/>
                <a:gd name="connsiteX488" fmla="*/ 1034027 w 6187971"/>
                <a:gd name="connsiteY488" fmla="*/ 4646138 h 5955635"/>
                <a:gd name="connsiteX489" fmla="*/ 1040455 w 6187971"/>
                <a:gd name="connsiteY489" fmla="*/ 4654184 h 5955635"/>
                <a:gd name="connsiteX490" fmla="*/ 1041417 w 6187971"/>
                <a:gd name="connsiteY490" fmla="*/ 4658688 h 5955635"/>
                <a:gd name="connsiteX491" fmla="*/ 1042380 w 6187971"/>
                <a:gd name="connsiteY491" fmla="*/ 4663192 h 5955635"/>
                <a:gd name="connsiteX492" fmla="*/ 1047846 w 6187971"/>
                <a:gd name="connsiteY492" fmla="*/ 4666733 h 5955635"/>
                <a:gd name="connsiteX493" fmla="*/ 1046884 w 6187971"/>
                <a:gd name="connsiteY493" fmla="*/ 4662230 h 5955635"/>
                <a:gd name="connsiteX494" fmla="*/ 1089960 w 6187971"/>
                <a:gd name="connsiteY494" fmla="*/ 4709542 h 5955635"/>
                <a:gd name="connsiteX495" fmla="*/ 1096388 w 6187971"/>
                <a:gd name="connsiteY495" fmla="*/ 4717588 h 5955635"/>
                <a:gd name="connsiteX496" fmla="*/ 1101855 w 6187971"/>
                <a:gd name="connsiteY496" fmla="*/ 4721130 h 5955635"/>
                <a:gd name="connsiteX497" fmla="*/ 1100893 w 6187971"/>
                <a:gd name="connsiteY497" fmla="*/ 4716625 h 5955635"/>
                <a:gd name="connsiteX498" fmla="*/ 1099931 w 6187971"/>
                <a:gd name="connsiteY498" fmla="*/ 4712122 h 5955635"/>
                <a:gd name="connsiteX499" fmla="*/ 1157788 w 6187971"/>
                <a:gd name="connsiteY499" fmla="*/ 4784534 h 5955635"/>
                <a:gd name="connsiteX500" fmla="*/ 1178691 w 6187971"/>
                <a:gd name="connsiteY500" fmla="*/ 4794197 h 5955635"/>
                <a:gd name="connsiteX501" fmla="*/ 1186082 w 6187971"/>
                <a:gd name="connsiteY501" fmla="*/ 4806747 h 5955635"/>
                <a:gd name="connsiteX502" fmla="*/ 1205368 w 6187971"/>
                <a:gd name="connsiteY502" fmla="*/ 4830884 h 5955635"/>
                <a:gd name="connsiteX503" fmla="*/ 1226271 w 6187971"/>
                <a:gd name="connsiteY503" fmla="*/ 4840547 h 5955635"/>
                <a:gd name="connsiteX504" fmla="*/ 1241052 w 6187971"/>
                <a:gd name="connsiteY504" fmla="*/ 4865648 h 5955635"/>
                <a:gd name="connsiteX505" fmla="*/ 1235587 w 6187971"/>
                <a:gd name="connsiteY505" fmla="*/ 4862105 h 5955635"/>
                <a:gd name="connsiteX506" fmla="*/ 1230120 w 6187971"/>
                <a:gd name="connsiteY506" fmla="*/ 4858563 h 5955635"/>
                <a:gd name="connsiteX507" fmla="*/ 1232045 w 6187971"/>
                <a:gd name="connsiteY507" fmla="*/ 4867572 h 5955635"/>
                <a:gd name="connsiteX508" fmla="*/ 1238474 w 6187971"/>
                <a:gd name="connsiteY508" fmla="*/ 4875617 h 5955635"/>
                <a:gd name="connsiteX509" fmla="*/ 1222074 w 6187971"/>
                <a:gd name="connsiteY509" fmla="*/ 4864992 h 5955635"/>
                <a:gd name="connsiteX510" fmla="*/ 1243939 w 6187971"/>
                <a:gd name="connsiteY510" fmla="*/ 4879160 h 5955635"/>
                <a:gd name="connsiteX511" fmla="*/ 1249406 w 6187971"/>
                <a:gd name="connsiteY511" fmla="*/ 4882701 h 5955635"/>
                <a:gd name="connsiteX512" fmla="*/ 1260338 w 6187971"/>
                <a:gd name="connsiteY512" fmla="*/ 4889785 h 5955635"/>
                <a:gd name="connsiteX513" fmla="*/ 1259376 w 6187971"/>
                <a:gd name="connsiteY513" fmla="*/ 4885281 h 5955635"/>
                <a:gd name="connsiteX514" fmla="*/ 1253910 w 6187971"/>
                <a:gd name="connsiteY514" fmla="*/ 4881738 h 5955635"/>
                <a:gd name="connsiteX515" fmla="*/ 1252948 w 6187971"/>
                <a:gd name="connsiteY515" fmla="*/ 4877235 h 5955635"/>
                <a:gd name="connsiteX516" fmla="*/ 1270309 w 6187971"/>
                <a:gd name="connsiteY516" fmla="*/ 4892364 h 5955635"/>
                <a:gd name="connsiteX517" fmla="*/ 1266460 w 6187971"/>
                <a:gd name="connsiteY517" fmla="*/ 4874348 h 5955635"/>
                <a:gd name="connsiteX518" fmla="*/ 1286708 w 6187971"/>
                <a:gd name="connsiteY518" fmla="*/ 4902990 h 5955635"/>
                <a:gd name="connsiteX519" fmla="*/ 1282203 w 6187971"/>
                <a:gd name="connsiteY519" fmla="*/ 4903952 h 5955635"/>
                <a:gd name="connsiteX520" fmla="*/ 1272233 w 6187971"/>
                <a:gd name="connsiteY520" fmla="*/ 4901372 h 5955635"/>
                <a:gd name="connsiteX521" fmla="*/ 1278662 w 6187971"/>
                <a:gd name="connsiteY521" fmla="*/ 4909418 h 5955635"/>
                <a:gd name="connsiteX522" fmla="*/ 1285090 w 6187971"/>
                <a:gd name="connsiteY522" fmla="*/ 4917464 h 5955635"/>
                <a:gd name="connsiteX523" fmla="*/ 1280587 w 6187971"/>
                <a:gd name="connsiteY523" fmla="*/ 4918427 h 5955635"/>
                <a:gd name="connsiteX524" fmla="*/ 1287015 w 6187971"/>
                <a:gd name="connsiteY524" fmla="*/ 4926472 h 5955635"/>
                <a:gd name="connsiteX525" fmla="*/ 1291519 w 6187971"/>
                <a:gd name="connsiteY525" fmla="*/ 4925510 h 5955635"/>
                <a:gd name="connsiteX526" fmla="*/ 1292481 w 6187971"/>
                <a:gd name="connsiteY526" fmla="*/ 4930014 h 5955635"/>
                <a:gd name="connsiteX527" fmla="*/ 1298910 w 6187971"/>
                <a:gd name="connsiteY527" fmla="*/ 4938059 h 5955635"/>
                <a:gd name="connsiteX528" fmla="*/ 1292356 w 6187971"/>
                <a:gd name="connsiteY528" fmla="*/ 4937694 h 5955635"/>
                <a:gd name="connsiteX529" fmla="*/ 1289901 w 6187971"/>
                <a:gd name="connsiteY529" fmla="*/ 4939984 h 5955635"/>
                <a:gd name="connsiteX530" fmla="*/ 1293236 w 6187971"/>
                <a:gd name="connsiteY530" fmla="*/ 4944571 h 5955635"/>
                <a:gd name="connsiteX531" fmla="*/ 1296561 w 6187971"/>
                <a:gd name="connsiteY531" fmla="*/ 4951097 h 5955635"/>
                <a:gd name="connsiteX532" fmla="*/ 1291826 w 6187971"/>
                <a:gd name="connsiteY532" fmla="*/ 4948992 h 5955635"/>
                <a:gd name="connsiteX533" fmla="*/ 1310150 w 6187971"/>
                <a:gd name="connsiteY533" fmla="*/ 4968626 h 5955635"/>
                <a:gd name="connsiteX534" fmla="*/ 1315616 w 6187971"/>
                <a:gd name="connsiteY534" fmla="*/ 4972168 h 5955635"/>
                <a:gd name="connsiteX535" fmla="*/ 1316579 w 6187971"/>
                <a:gd name="connsiteY535" fmla="*/ 4976671 h 5955635"/>
                <a:gd name="connsiteX536" fmla="*/ 1321083 w 6187971"/>
                <a:gd name="connsiteY536" fmla="*/ 4975709 h 5955635"/>
                <a:gd name="connsiteX537" fmla="*/ 1315616 w 6187971"/>
                <a:gd name="connsiteY537" fmla="*/ 4972168 h 5955635"/>
                <a:gd name="connsiteX538" fmla="*/ 1302760 w 6187971"/>
                <a:gd name="connsiteY538" fmla="*/ 4956076 h 5955635"/>
                <a:gd name="connsiteX539" fmla="*/ 1308226 w 6187971"/>
                <a:gd name="connsiteY539" fmla="*/ 4959618 h 5955635"/>
                <a:gd name="connsiteX540" fmla="*/ 1317234 w 6187971"/>
                <a:gd name="connsiteY540" fmla="*/ 4957694 h 5955635"/>
                <a:gd name="connsiteX541" fmla="*/ 1310805 w 6187971"/>
                <a:gd name="connsiteY541" fmla="*/ 4949647 h 5955635"/>
                <a:gd name="connsiteX542" fmla="*/ 1305339 w 6187971"/>
                <a:gd name="connsiteY542" fmla="*/ 4946105 h 5955635"/>
                <a:gd name="connsiteX543" fmla="*/ 1296986 w 6187971"/>
                <a:gd name="connsiteY543" fmla="*/ 4929052 h 5955635"/>
                <a:gd name="connsiteX544" fmla="*/ 1302452 w 6187971"/>
                <a:gd name="connsiteY544" fmla="*/ 4932593 h 5955635"/>
                <a:gd name="connsiteX545" fmla="*/ 1301490 w 6187971"/>
                <a:gd name="connsiteY545" fmla="*/ 4928089 h 5955635"/>
                <a:gd name="connsiteX546" fmla="*/ 1300528 w 6187971"/>
                <a:gd name="connsiteY546" fmla="*/ 4923585 h 5955635"/>
                <a:gd name="connsiteX547" fmla="*/ 1295061 w 6187971"/>
                <a:gd name="connsiteY547" fmla="*/ 4920043 h 5955635"/>
                <a:gd name="connsiteX548" fmla="*/ 1293137 w 6187971"/>
                <a:gd name="connsiteY548" fmla="*/ 4911035 h 5955635"/>
                <a:gd name="connsiteX549" fmla="*/ 1322392 w 6187971"/>
                <a:gd name="connsiteY549" fmla="*/ 4937753 h 5955635"/>
                <a:gd name="connsiteX550" fmla="*/ 1317889 w 6187971"/>
                <a:gd name="connsiteY550" fmla="*/ 4938715 h 5955635"/>
                <a:gd name="connsiteX551" fmla="*/ 1318851 w 6187971"/>
                <a:gd name="connsiteY551" fmla="*/ 4943218 h 5955635"/>
                <a:gd name="connsiteX552" fmla="*/ 1323354 w 6187971"/>
                <a:gd name="connsiteY552" fmla="*/ 4942256 h 5955635"/>
                <a:gd name="connsiteX553" fmla="*/ 1324317 w 6187971"/>
                <a:gd name="connsiteY553" fmla="*/ 4946760 h 5955635"/>
                <a:gd name="connsiteX554" fmla="*/ 1328821 w 6187971"/>
                <a:gd name="connsiteY554" fmla="*/ 4945798 h 5955635"/>
                <a:gd name="connsiteX555" fmla="*/ 1342641 w 6187971"/>
                <a:gd name="connsiteY555" fmla="*/ 4966394 h 5955635"/>
                <a:gd name="connsiteX556" fmla="*/ 1343603 w 6187971"/>
                <a:gd name="connsiteY556" fmla="*/ 4970897 h 5955635"/>
                <a:gd name="connsiteX557" fmla="*/ 1349069 w 6187971"/>
                <a:gd name="connsiteY557" fmla="*/ 4974440 h 5955635"/>
                <a:gd name="connsiteX558" fmla="*/ 1348107 w 6187971"/>
                <a:gd name="connsiteY558" fmla="*/ 4969935 h 5955635"/>
                <a:gd name="connsiteX559" fmla="*/ 1370935 w 6187971"/>
                <a:gd name="connsiteY559" fmla="*/ 4988607 h 5955635"/>
                <a:gd name="connsiteX560" fmla="*/ 1377363 w 6187971"/>
                <a:gd name="connsiteY560" fmla="*/ 4996652 h 5955635"/>
                <a:gd name="connsiteX561" fmla="*/ 1376401 w 6187971"/>
                <a:gd name="connsiteY561" fmla="*/ 4992149 h 5955635"/>
                <a:gd name="connsiteX562" fmla="*/ 1397304 w 6187971"/>
                <a:gd name="connsiteY562" fmla="*/ 5001812 h 5955635"/>
                <a:gd name="connsiteX563" fmla="*/ 1457741 w 6187971"/>
                <a:gd name="connsiteY563" fmla="*/ 5064254 h 5955635"/>
                <a:gd name="connsiteX564" fmla="*/ 1462246 w 6187971"/>
                <a:gd name="connsiteY564" fmla="*/ 5063292 h 5955635"/>
                <a:gd name="connsiteX565" fmla="*/ 1467712 w 6187971"/>
                <a:gd name="connsiteY565" fmla="*/ 5066833 h 5955635"/>
                <a:gd name="connsiteX566" fmla="*/ 1498892 w 6187971"/>
                <a:gd name="connsiteY566" fmla="*/ 5102559 h 5955635"/>
                <a:gd name="connsiteX567" fmla="*/ 1507901 w 6187971"/>
                <a:gd name="connsiteY567" fmla="*/ 5100634 h 5955635"/>
                <a:gd name="connsiteX568" fmla="*/ 1509826 w 6187971"/>
                <a:gd name="connsiteY568" fmla="*/ 5109642 h 5955635"/>
                <a:gd name="connsiteX569" fmla="*/ 1525262 w 6187971"/>
                <a:gd name="connsiteY569" fmla="*/ 5115763 h 5955635"/>
                <a:gd name="connsiteX570" fmla="*/ 1520758 w 6187971"/>
                <a:gd name="connsiteY570" fmla="*/ 5116725 h 5955635"/>
                <a:gd name="connsiteX571" fmla="*/ 1527187 w 6187971"/>
                <a:gd name="connsiteY571" fmla="*/ 5124771 h 5955635"/>
                <a:gd name="connsiteX572" fmla="*/ 1531691 w 6187971"/>
                <a:gd name="connsiteY572" fmla="*/ 5123809 h 5955635"/>
                <a:gd name="connsiteX573" fmla="*/ 1565451 w 6187971"/>
                <a:gd name="connsiteY573" fmla="*/ 5149564 h 5955635"/>
                <a:gd name="connsiteX574" fmla="*/ 1558060 w 6187971"/>
                <a:gd name="connsiteY574" fmla="*/ 5137014 h 5955635"/>
                <a:gd name="connsiteX575" fmla="*/ 1537157 w 6187971"/>
                <a:gd name="connsiteY575" fmla="*/ 5127351 h 5955635"/>
                <a:gd name="connsiteX576" fmla="*/ 1542623 w 6187971"/>
                <a:gd name="connsiteY576" fmla="*/ 5130892 h 5955635"/>
                <a:gd name="connsiteX577" fmla="*/ 1548090 w 6187971"/>
                <a:gd name="connsiteY577" fmla="*/ 5134434 h 5955635"/>
                <a:gd name="connsiteX578" fmla="*/ 1546166 w 6187971"/>
                <a:gd name="connsiteY578" fmla="*/ 5125426 h 5955635"/>
                <a:gd name="connsiteX579" fmla="*/ 1551631 w 6187971"/>
                <a:gd name="connsiteY579" fmla="*/ 5128968 h 5955635"/>
                <a:gd name="connsiteX580" fmla="*/ 1550669 w 6187971"/>
                <a:gd name="connsiteY580" fmla="*/ 5124464 h 5955635"/>
                <a:gd name="connsiteX581" fmla="*/ 1545203 w 6187971"/>
                <a:gd name="connsiteY581" fmla="*/ 5120922 h 5955635"/>
                <a:gd name="connsiteX582" fmla="*/ 1539737 w 6187971"/>
                <a:gd name="connsiteY582" fmla="*/ 5117380 h 5955635"/>
                <a:gd name="connsiteX583" fmla="*/ 1554211 w 6187971"/>
                <a:gd name="connsiteY583" fmla="*/ 5118998 h 5955635"/>
                <a:gd name="connsiteX584" fmla="*/ 1555173 w 6187971"/>
                <a:gd name="connsiteY584" fmla="*/ 5123502 h 5955635"/>
                <a:gd name="connsiteX585" fmla="*/ 1556135 w 6187971"/>
                <a:gd name="connsiteY585" fmla="*/ 5128005 h 5955635"/>
                <a:gd name="connsiteX586" fmla="*/ 1571572 w 6187971"/>
                <a:gd name="connsiteY586" fmla="*/ 5134127 h 5955635"/>
                <a:gd name="connsiteX587" fmla="*/ 1570610 w 6187971"/>
                <a:gd name="connsiteY587" fmla="*/ 5129623 h 5955635"/>
                <a:gd name="connsiteX588" fmla="*/ 1569648 w 6187971"/>
                <a:gd name="connsiteY588" fmla="*/ 5125119 h 5955635"/>
                <a:gd name="connsiteX589" fmla="*/ 1587010 w 6187971"/>
                <a:gd name="connsiteY589" fmla="*/ 5140248 h 5955635"/>
                <a:gd name="connsiteX590" fmla="*/ 1587972 w 6187971"/>
                <a:gd name="connsiteY590" fmla="*/ 5144752 h 5955635"/>
                <a:gd name="connsiteX591" fmla="*/ 1593438 w 6187971"/>
                <a:gd name="connsiteY591" fmla="*/ 5148294 h 5955635"/>
                <a:gd name="connsiteX592" fmla="*/ 1598904 w 6187971"/>
                <a:gd name="connsiteY592" fmla="*/ 5151836 h 5955635"/>
                <a:gd name="connsiteX593" fmla="*/ 1610799 w 6187971"/>
                <a:gd name="connsiteY593" fmla="*/ 5163423 h 5955635"/>
                <a:gd name="connsiteX594" fmla="*/ 1638786 w 6187971"/>
                <a:gd name="connsiteY594" fmla="*/ 5162154 h 5955635"/>
                <a:gd name="connsiteX595" fmla="*/ 1628575 w 6187971"/>
                <a:gd name="connsiteY595" fmla="*/ 5158449 h 5955635"/>
                <a:gd name="connsiteX596" fmla="*/ 1621158 w 6187971"/>
                <a:gd name="connsiteY596" fmla="*/ 5151791 h 5955635"/>
                <a:gd name="connsiteX597" fmla="*/ 1626891 w 6187971"/>
                <a:gd name="connsiteY597" fmla="*/ 5150566 h 5955635"/>
                <a:gd name="connsiteX598" fmla="*/ 1698916 w 6187971"/>
                <a:gd name="connsiteY598" fmla="*/ 5201113 h 5955635"/>
                <a:gd name="connsiteX599" fmla="*/ 1704383 w 6187971"/>
                <a:gd name="connsiteY599" fmla="*/ 5204655 h 5955635"/>
                <a:gd name="connsiteX600" fmla="*/ 1695374 w 6187971"/>
                <a:gd name="connsiteY600" fmla="*/ 5206579 h 5955635"/>
                <a:gd name="connsiteX601" fmla="*/ 1713697 w 6187971"/>
                <a:gd name="connsiteY601" fmla="*/ 5226213 h 5955635"/>
                <a:gd name="connsiteX602" fmla="*/ 1734601 w 6187971"/>
                <a:gd name="connsiteY602" fmla="*/ 5235876 h 5955635"/>
                <a:gd name="connsiteX603" fmla="*/ 1739105 w 6187971"/>
                <a:gd name="connsiteY603" fmla="*/ 5234914 h 5955635"/>
                <a:gd name="connsiteX604" fmla="*/ 1743608 w 6187971"/>
                <a:gd name="connsiteY604" fmla="*/ 5233952 h 5955635"/>
                <a:gd name="connsiteX605" fmla="*/ 1765474 w 6187971"/>
                <a:gd name="connsiteY605" fmla="*/ 5248118 h 5955635"/>
                <a:gd name="connsiteX606" fmla="*/ 1774483 w 6187971"/>
                <a:gd name="connsiteY606" fmla="*/ 5246193 h 5955635"/>
                <a:gd name="connsiteX607" fmla="*/ 1840078 w 6187971"/>
                <a:gd name="connsiteY607" fmla="*/ 5288696 h 5955635"/>
                <a:gd name="connsiteX608" fmla="*/ 1860019 w 6187971"/>
                <a:gd name="connsiteY608" fmla="*/ 5293854 h 5955635"/>
                <a:gd name="connsiteX609" fmla="*/ 1872877 w 6187971"/>
                <a:gd name="connsiteY609" fmla="*/ 5309946 h 5955635"/>
                <a:gd name="connsiteX610" fmla="*/ 2056500 w 6187971"/>
                <a:gd name="connsiteY610" fmla="*/ 5397876 h 5955635"/>
                <a:gd name="connsiteX611" fmla="*/ 2135609 w 6187971"/>
                <a:gd name="connsiteY611" fmla="*/ 5437490 h 5955635"/>
                <a:gd name="connsiteX612" fmla="*/ 2180957 w 6187971"/>
                <a:gd name="connsiteY612" fmla="*/ 5451349 h 5955635"/>
                <a:gd name="connsiteX613" fmla="*/ 2187385 w 6187971"/>
                <a:gd name="connsiteY613" fmla="*/ 5459396 h 5955635"/>
                <a:gd name="connsiteX614" fmla="*/ 2228229 w 6187971"/>
                <a:gd name="connsiteY614" fmla="*/ 5474217 h 5955635"/>
                <a:gd name="connsiteX615" fmla="*/ 2305413 w 6187971"/>
                <a:gd name="connsiteY615" fmla="*/ 5504824 h 5955635"/>
                <a:gd name="connsiteX616" fmla="*/ 2473293 w 6187971"/>
                <a:gd name="connsiteY616" fmla="*/ 5563150 h 5955635"/>
                <a:gd name="connsiteX617" fmla="*/ 2572035 w 6187971"/>
                <a:gd name="connsiteY617" fmla="*/ 5584441 h 5955635"/>
                <a:gd name="connsiteX618" fmla="*/ 2679785 w 6187971"/>
                <a:gd name="connsiteY618" fmla="*/ 5603808 h 5955635"/>
                <a:gd name="connsiteX619" fmla="*/ 2856366 w 6187971"/>
                <a:gd name="connsiteY619" fmla="*/ 5636726 h 5955635"/>
                <a:gd name="connsiteX620" fmla="*/ 2989216 w 6187971"/>
                <a:gd name="connsiteY620" fmla="*/ 5641311 h 5955635"/>
                <a:gd name="connsiteX621" fmla="*/ 3079605 w 6187971"/>
                <a:gd name="connsiteY621" fmla="*/ 5645548 h 5955635"/>
                <a:gd name="connsiteX622" fmla="*/ 3189935 w 6187971"/>
                <a:gd name="connsiteY622" fmla="*/ 5654944 h 5955635"/>
                <a:gd name="connsiteX623" fmla="*/ 3300264 w 6187971"/>
                <a:gd name="connsiteY623" fmla="*/ 5664340 h 5955635"/>
                <a:gd name="connsiteX624" fmla="*/ 3342726 w 6187971"/>
                <a:gd name="connsiteY624" fmla="*/ 5664687 h 5955635"/>
                <a:gd name="connsiteX625" fmla="*/ 3412212 w 6187971"/>
                <a:gd name="connsiteY625" fmla="*/ 5659262 h 5955635"/>
                <a:gd name="connsiteX626" fmla="*/ 3430228 w 6187971"/>
                <a:gd name="connsiteY626" fmla="*/ 5655412 h 5955635"/>
                <a:gd name="connsiteX627" fmla="*/ 3505179 w 6187971"/>
                <a:gd name="connsiteY627" fmla="*/ 5653528 h 5955635"/>
                <a:gd name="connsiteX628" fmla="*/ 3509684 w 6187971"/>
                <a:gd name="connsiteY628" fmla="*/ 5652566 h 5955635"/>
                <a:gd name="connsiteX629" fmla="*/ 3510646 w 6187971"/>
                <a:gd name="connsiteY629" fmla="*/ 5657069 h 5955635"/>
                <a:gd name="connsiteX630" fmla="*/ 3519654 w 6187971"/>
                <a:gd name="connsiteY630" fmla="*/ 5655145 h 5955635"/>
                <a:gd name="connsiteX631" fmla="*/ 3518691 w 6187971"/>
                <a:gd name="connsiteY631" fmla="*/ 5650641 h 5955635"/>
                <a:gd name="connsiteX632" fmla="*/ 3514188 w 6187971"/>
                <a:gd name="connsiteY632" fmla="*/ 5651604 h 5955635"/>
                <a:gd name="connsiteX633" fmla="*/ 3535746 w 6187971"/>
                <a:gd name="connsiteY633" fmla="*/ 5642288 h 5955635"/>
                <a:gd name="connsiteX634" fmla="*/ 3771882 w 6187971"/>
                <a:gd name="connsiteY634" fmla="*/ 5601257 h 5955635"/>
                <a:gd name="connsiteX635" fmla="*/ 3861001 w 6187971"/>
                <a:gd name="connsiteY635" fmla="*/ 5577509 h 5955635"/>
                <a:gd name="connsiteX636" fmla="*/ 4010291 w 6187971"/>
                <a:gd name="connsiteY636" fmla="*/ 5526775 h 5955635"/>
                <a:gd name="connsiteX637" fmla="*/ 4162160 w 6187971"/>
                <a:gd name="connsiteY637" fmla="*/ 5466071 h 5955635"/>
                <a:gd name="connsiteX638" fmla="*/ 4252897 w 6187971"/>
                <a:gd name="connsiteY638" fmla="*/ 5427847 h 5955635"/>
                <a:gd name="connsiteX639" fmla="*/ 4283464 w 6187971"/>
                <a:gd name="connsiteY639" fmla="*/ 5416606 h 5955635"/>
                <a:gd name="connsiteX640" fmla="*/ 4342672 w 6187971"/>
                <a:gd name="connsiteY640" fmla="*/ 5385119 h 5955635"/>
                <a:gd name="connsiteX641" fmla="*/ 4343634 w 6187971"/>
                <a:gd name="connsiteY641" fmla="*/ 5389623 h 5955635"/>
                <a:gd name="connsiteX642" fmla="*/ 4348138 w 6187971"/>
                <a:gd name="connsiteY642" fmla="*/ 5388660 h 5955635"/>
                <a:gd name="connsiteX643" fmla="*/ 4357146 w 6187971"/>
                <a:gd name="connsiteY643" fmla="*/ 5386736 h 5955635"/>
                <a:gd name="connsiteX644" fmla="*/ 4360688 w 6187971"/>
                <a:gd name="connsiteY644" fmla="*/ 5381270 h 5955635"/>
                <a:gd name="connsiteX645" fmla="*/ 4370658 w 6187971"/>
                <a:gd name="connsiteY645" fmla="*/ 5383849 h 5955635"/>
                <a:gd name="connsiteX646" fmla="*/ 4368733 w 6187971"/>
                <a:gd name="connsiteY646" fmla="*/ 5374841 h 5955635"/>
                <a:gd name="connsiteX647" fmla="*/ 4373238 w 6187971"/>
                <a:gd name="connsiteY647" fmla="*/ 5373879 h 5955635"/>
                <a:gd name="connsiteX648" fmla="*/ 4381283 w 6187971"/>
                <a:gd name="connsiteY648" fmla="*/ 5367450 h 5955635"/>
                <a:gd name="connsiteX649" fmla="*/ 4371313 w 6187971"/>
                <a:gd name="connsiteY649" fmla="*/ 5364871 h 5955635"/>
                <a:gd name="connsiteX650" fmla="*/ 4372275 w 6187971"/>
                <a:gd name="connsiteY650" fmla="*/ 5369375 h 5955635"/>
                <a:gd name="connsiteX651" fmla="*/ 4366809 w 6187971"/>
                <a:gd name="connsiteY651" fmla="*/ 5365834 h 5955635"/>
                <a:gd name="connsiteX652" fmla="*/ 4471713 w 6187971"/>
                <a:gd name="connsiteY652" fmla="*/ 5305744 h 5955635"/>
                <a:gd name="connsiteX653" fmla="*/ 4629396 w 6187971"/>
                <a:gd name="connsiteY653" fmla="*/ 5206120 h 5955635"/>
                <a:gd name="connsiteX654" fmla="*/ 4630359 w 6187971"/>
                <a:gd name="connsiteY654" fmla="*/ 5210625 h 5955635"/>
                <a:gd name="connsiteX655" fmla="*/ 4625854 w 6187971"/>
                <a:gd name="connsiteY655" fmla="*/ 5211587 h 5955635"/>
                <a:gd name="connsiteX656" fmla="*/ 4623274 w 6187971"/>
                <a:gd name="connsiteY656" fmla="*/ 5221557 h 5955635"/>
                <a:gd name="connsiteX657" fmla="*/ 4631321 w 6187971"/>
                <a:gd name="connsiteY657" fmla="*/ 5215129 h 5955635"/>
                <a:gd name="connsiteX658" fmla="*/ 4639366 w 6187971"/>
                <a:gd name="connsiteY658" fmla="*/ 5208700 h 5955635"/>
                <a:gd name="connsiteX659" fmla="*/ 4653841 w 6187971"/>
                <a:gd name="connsiteY659" fmla="*/ 5210318 h 5955635"/>
                <a:gd name="connsiteX660" fmla="*/ 4651512 w 6187971"/>
                <a:gd name="connsiteY660" fmla="*/ 5204927 h 5955635"/>
                <a:gd name="connsiteX661" fmla="*/ 4648965 w 6187971"/>
                <a:gd name="connsiteY661" fmla="*/ 5205864 h 5955635"/>
                <a:gd name="connsiteX662" fmla="*/ 4655458 w 6187971"/>
                <a:gd name="connsiteY662" fmla="*/ 5195843 h 5955635"/>
                <a:gd name="connsiteX663" fmla="*/ 4641946 w 6187971"/>
                <a:gd name="connsiteY663" fmla="*/ 5198730 h 5955635"/>
                <a:gd name="connsiteX664" fmla="*/ 4680251 w 6187971"/>
                <a:gd name="connsiteY664" fmla="*/ 5157579 h 5955635"/>
                <a:gd name="connsiteX665" fmla="*/ 4685717 w 6187971"/>
                <a:gd name="connsiteY665" fmla="*/ 5161120 h 5955635"/>
                <a:gd name="connsiteX666" fmla="*/ 4736572 w 6187971"/>
                <a:gd name="connsiteY666" fmla="*/ 5112579 h 5955635"/>
                <a:gd name="connsiteX667" fmla="*/ 4733031 w 6187971"/>
                <a:gd name="connsiteY667" fmla="*/ 5118045 h 5955635"/>
                <a:gd name="connsiteX668" fmla="*/ 4793855 w 6187971"/>
                <a:gd name="connsiteY668" fmla="*/ 5072083 h 5955635"/>
                <a:gd name="connsiteX669" fmla="*/ 4797397 w 6187971"/>
                <a:gd name="connsiteY669" fmla="*/ 5066616 h 5955635"/>
                <a:gd name="connsiteX670" fmla="*/ 4779381 w 6187971"/>
                <a:gd name="connsiteY670" fmla="*/ 5070465 h 5955635"/>
                <a:gd name="connsiteX671" fmla="*/ 4818648 w 6187971"/>
                <a:gd name="connsiteY671" fmla="*/ 5033818 h 5955635"/>
                <a:gd name="connsiteX672" fmla="*/ 4828619 w 6187971"/>
                <a:gd name="connsiteY672" fmla="*/ 5036398 h 5955635"/>
                <a:gd name="connsiteX673" fmla="*/ 4834740 w 6187971"/>
                <a:gd name="connsiteY673" fmla="*/ 5020962 h 5955635"/>
                <a:gd name="connsiteX674" fmla="*/ 4838282 w 6187971"/>
                <a:gd name="connsiteY674" fmla="*/ 5015495 h 5955635"/>
                <a:gd name="connsiteX675" fmla="*/ 4845366 w 6187971"/>
                <a:gd name="connsiteY675" fmla="*/ 5004562 h 5955635"/>
                <a:gd name="connsiteX676" fmla="*/ 4836357 w 6187971"/>
                <a:gd name="connsiteY676" fmla="*/ 5006486 h 5955635"/>
                <a:gd name="connsiteX677" fmla="*/ 4831853 w 6187971"/>
                <a:gd name="connsiteY677" fmla="*/ 5007449 h 5955635"/>
                <a:gd name="connsiteX678" fmla="*/ 4916509 w 6187971"/>
                <a:gd name="connsiteY678" fmla="*/ 4918718 h 5955635"/>
                <a:gd name="connsiteX679" fmla="*/ 4950617 w 6187971"/>
                <a:gd name="connsiteY679" fmla="*/ 4902012 h 5955635"/>
                <a:gd name="connsiteX680" fmla="*/ 4951579 w 6187971"/>
                <a:gd name="connsiteY680" fmla="*/ 4906516 h 5955635"/>
                <a:gd name="connsiteX681" fmla="*/ 4956084 w 6187971"/>
                <a:gd name="connsiteY681" fmla="*/ 4905553 h 5955635"/>
                <a:gd name="connsiteX682" fmla="*/ 4963167 w 6187971"/>
                <a:gd name="connsiteY682" fmla="*/ 4894621 h 5955635"/>
                <a:gd name="connsiteX683" fmla="*/ 4966709 w 6187971"/>
                <a:gd name="connsiteY683" fmla="*/ 4889154 h 5955635"/>
                <a:gd name="connsiteX684" fmla="*/ 4968326 w 6187971"/>
                <a:gd name="connsiteY684" fmla="*/ 4874680 h 5955635"/>
                <a:gd name="connsiteX685" fmla="*/ 4983456 w 6187971"/>
                <a:gd name="connsiteY685" fmla="*/ 4857319 h 5955635"/>
                <a:gd name="connsiteX686" fmla="*/ 4959318 w 6187971"/>
                <a:gd name="connsiteY686" fmla="*/ 4876605 h 5955635"/>
                <a:gd name="connsiteX687" fmla="*/ 4961242 w 6187971"/>
                <a:gd name="connsiteY687" fmla="*/ 4885613 h 5955635"/>
                <a:gd name="connsiteX688" fmla="*/ 4957701 w 6187971"/>
                <a:gd name="connsiteY688" fmla="*/ 4891079 h 5955635"/>
                <a:gd name="connsiteX689" fmla="*/ 4953197 w 6187971"/>
                <a:gd name="connsiteY689" fmla="*/ 4892041 h 5955635"/>
                <a:gd name="connsiteX690" fmla="*/ 4950617 w 6187971"/>
                <a:gd name="connsiteY690" fmla="*/ 4902012 h 5955635"/>
                <a:gd name="connsiteX691" fmla="*/ 4875317 w 6187971"/>
                <a:gd name="connsiteY691" fmla="*/ 4946357 h 5955635"/>
                <a:gd name="connsiteX692" fmla="*/ 4866310 w 6187971"/>
                <a:gd name="connsiteY692" fmla="*/ 4948282 h 5955635"/>
                <a:gd name="connsiteX693" fmla="*/ 4865347 w 6187971"/>
                <a:gd name="connsiteY693" fmla="*/ 4943777 h 5955635"/>
                <a:gd name="connsiteX694" fmla="*/ 4861805 w 6187971"/>
                <a:gd name="connsiteY694" fmla="*/ 4949244 h 5955635"/>
                <a:gd name="connsiteX695" fmla="*/ 4857301 w 6187971"/>
                <a:gd name="connsiteY695" fmla="*/ 4950206 h 5955635"/>
                <a:gd name="connsiteX696" fmla="*/ 4886477 w 6187971"/>
                <a:gd name="connsiteY696" fmla="*/ 4910416 h 5955635"/>
                <a:gd name="connsiteX697" fmla="*/ 4927253 w 6187971"/>
                <a:gd name="connsiteY697" fmla="*/ 4880833 h 5955635"/>
                <a:gd name="connsiteX698" fmla="*/ 4927789 w 6187971"/>
                <a:gd name="connsiteY698" fmla="*/ 4883341 h 5955635"/>
                <a:gd name="connsiteX699" fmla="*/ 4931331 w 6187971"/>
                <a:gd name="connsiteY699" fmla="*/ 4877874 h 5955635"/>
                <a:gd name="connsiteX700" fmla="*/ 4947423 w 6187971"/>
                <a:gd name="connsiteY700" fmla="*/ 4865017 h 5955635"/>
                <a:gd name="connsiteX701" fmla="*/ 4943881 w 6187971"/>
                <a:gd name="connsiteY701" fmla="*/ 4870484 h 5955635"/>
                <a:gd name="connsiteX702" fmla="*/ 4948386 w 6187971"/>
                <a:gd name="connsiteY702" fmla="*/ 4869521 h 5955635"/>
                <a:gd name="connsiteX703" fmla="*/ 4951928 w 6187971"/>
                <a:gd name="connsiteY703" fmla="*/ 4864055 h 5955635"/>
                <a:gd name="connsiteX704" fmla="*/ 5016294 w 6187971"/>
                <a:gd name="connsiteY704" fmla="*/ 4812627 h 5955635"/>
                <a:gd name="connsiteX705" fmla="*/ 5026265 w 6187971"/>
                <a:gd name="connsiteY705" fmla="*/ 4815205 h 5955635"/>
                <a:gd name="connsiteX706" fmla="*/ 5008556 w 6187971"/>
                <a:gd name="connsiteY706" fmla="*/ 4842537 h 5955635"/>
                <a:gd name="connsiteX707" fmla="*/ 5081624 w 6187971"/>
                <a:gd name="connsiteY707" fmla="*/ 4765702 h 5955635"/>
                <a:gd name="connsiteX708" fmla="*/ 5090632 w 6187971"/>
                <a:gd name="connsiteY708" fmla="*/ 4763777 h 5955635"/>
                <a:gd name="connsiteX709" fmla="*/ 5093211 w 6187971"/>
                <a:gd name="connsiteY709" fmla="*/ 4753806 h 5955635"/>
                <a:gd name="connsiteX710" fmla="*/ 5109959 w 6187971"/>
                <a:gd name="connsiteY710" fmla="*/ 4721971 h 5955635"/>
                <a:gd name="connsiteX711" fmla="*/ 5116387 w 6187971"/>
                <a:gd name="connsiteY711" fmla="*/ 4730017 h 5955635"/>
                <a:gd name="connsiteX712" fmla="*/ 5122508 w 6187971"/>
                <a:gd name="connsiteY712" fmla="*/ 4714579 h 5955635"/>
                <a:gd name="connsiteX713" fmla="*/ 5126050 w 6187971"/>
                <a:gd name="connsiteY713" fmla="*/ 4709114 h 5955635"/>
                <a:gd name="connsiteX714" fmla="*/ 5130554 w 6187971"/>
                <a:gd name="connsiteY714" fmla="*/ 4708152 h 5955635"/>
                <a:gd name="connsiteX715" fmla="*/ 5129592 w 6187971"/>
                <a:gd name="connsiteY715" fmla="*/ 4703647 h 5955635"/>
                <a:gd name="connsiteX716" fmla="*/ 5126050 w 6187971"/>
                <a:gd name="connsiteY716" fmla="*/ 4709114 h 5955635"/>
                <a:gd name="connsiteX717" fmla="*/ 5121546 w 6187971"/>
                <a:gd name="connsiteY717" fmla="*/ 4710076 h 5955635"/>
                <a:gd name="connsiteX718" fmla="*/ 5136676 w 6187971"/>
                <a:gd name="connsiteY718" fmla="*/ 4692715 h 5955635"/>
                <a:gd name="connsiteX719" fmla="*/ 5137638 w 6187971"/>
                <a:gd name="connsiteY719" fmla="*/ 4697218 h 5955635"/>
                <a:gd name="connsiteX720" fmla="*/ 5217830 w 6187971"/>
                <a:gd name="connsiteY720" fmla="*/ 4543506 h 5955635"/>
                <a:gd name="connsiteX721" fmla="*/ 5282585 w 6187971"/>
                <a:gd name="connsiteY721" fmla="*/ 4383674 h 5955635"/>
                <a:gd name="connsiteX722" fmla="*/ 5294480 w 6187971"/>
                <a:gd name="connsiteY722" fmla="*/ 4395261 h 5955635"/>
                <a:gd name="connsiteX723" fmla="*/ 5327359 w 6187971"/>
                <a:gd name="connsiteY723" fmla="*/ 4284625 h 5955635"/>
                <a:gd name="connsiteX724" fmla="*/ 5363780 w 6187971"/>
                <a:gd name="connsiteY724" fmla="*/ 4168522 h 5955635"/>
                <a:gd name="connsiteX725" fmla="*/ 5364742 w 6187971"/>
                <a:gd name="connsiteY725" fmla="*/ 4173025 h 5955635"/>
                <a:gd name="connsiteX726" fmla="*/ 5372788 w 6187971"/>
                <a:gd name="connsiteY726" fmla="*/ 4166598 h 5955635"/>
                <a:gd name="connsiteX727" fmla="*/ 5377292 w 6187971"/>
                <a:gd name="connsiteY727" fmla="*/ 4165635 h 5955635"/>
                <a:gd name="connsiteX728" fmla="*/ 5381488 w 6187971"/>
                <a:gd name="connsiteY728" fmla="*/ 4141190 h 5955635"/>
                <a:gd name="connsiteX729" fmla="*/ 5388573 w 6187971"/>
                <a:gd name="connsiteY729" fmla="*/ 4130258 h 5955635"/>
                <a:gd name="connsiteX730" fmla="*/ 5387610 w 6187971"/>
                <a:gd name="connsiteY730" fmla="*/ 4125753 h 5955635"/>
                <a:gd name="connsiteX731" fmla="*/ 5383106 w 6187971"/>
                <a:gd name="connsiteY731" fmla="*/ 4126716 h 5955635"/>
                <a:gd name="connsiteX732" fmla="*/ 5406629 w 6187971"/>
                <a:gd name="connsiteY732" fmla="*/ 4060465 h 5955635"/>
                <a:gd name="connsiteX733" fmla="*/ 5403743 w 6187971"/>
                <a:gd name="connsiteY733" fmla="*/ 4046953 h 5955635"/>
                <a:gd name="connsiteX734" fmla="*/ 5388613 w 6187971"/>
                <a:gd name="connsiteY734" fmla="*/ 4064314 h 5955635"/>
                <a:gd name="connsiteX735" fmla="*/ 5395042 w 6187971"/>
                <a:gd name="connsiteY735" fmla="*/ 4072359 h 5955635"/>
                <a:gd name="connsiteX736" fmla="*/ 5373790 w 6187971"/>
                <a:gd name="connsiteY736" fmla="*/ 4105158 h 5955635"/>
                <a:gd name="connsiteX737" fmla="*/ 5379912 w 6187971"/>
                <a:gd name="connsiteY737" fmla="*/ 4089721 h 5955635"/>
                <a:gd name="connsiteX738" fmla="*/ 5334176 w 6187971"/>
                <a:gd name="connsiteY738" fmla="*/ 4184266 h 5955635"/>
                <a:gd name="connsiteX739" fmla="*/ 5290365 w 6187971"/>
                <a:gd name="connsiteY739" fmla="*/ 4287819 h 5955635"/>
                <a:gd name="connsiteX740" fmla="*/ 5281356 w 6187971"/>
                <a:gd name="connsiteY740" fmla="*/ 4289743 h 5955635"/>
                <a:gd name="connsiteX741" fmla="*/ 5229191 w 6187971"/>
                <a:gd name="connsiteY741" fmla="*/ 4376242 h 5955635"/>
                <a:gd name="connsiteX742" fmla="*/ 5207940 w 6187971"/>
                <a:gd name="connsiteY742" fmla="*/ 4409040 h 5955635"/>
                <a:gd name="connsiteX743" fmla="*/ 5201818 w 6187971"/>
                <a:gd name="connsiteY743" fmla="*/ 4424477 h 5955635"/>
                <a:gd name="connsiteX744" fmla="*/ 5183148 w 6187971"/>
                <a:gd name="connsiteY744" fmla="*/ 4447304 h 5955635"/>
                <a:gd name="connsiteX745" fmla="*/ 5152233 w 6187971"/>
                <a:gd name="connsiteY745" fmla="*/ 4501005 h 5955635"/>
                <a:gd name="connsiteX746" fmla="*/ 5120357 w 6187971"/>
                <a:gd name="connsiteY746" fmla="*/ 4550202 h 5955635"/>
                <a:gd name="connsiteX747" fmla="*/ 5021841 w 6187971"/>
                <a:gd name="connsiteY747" fmla="*/ 4684281 h 5955635"/>
                <a:gd name="connsiteX748" fmla="*/ 4992545 w 6187971"/>
                <a:gd name="connsiteY748" fmla="*/ 4723508 h 5955635"/>
                <a:gd name="connsiteX749" fmla="*/ 4987079 w 6187971"/>
                <a:gd name="connsiteY749" fmla="*/ 4719966 h 5955635"/>
                <a:gd name="connsiteX750" fmla="*/ 4875706 w 6187971"/>
                <a:gd name="connsiteY750" fmla="*/ 4837953 h 5955635"/>
                <a:gd name="connsiteX751" fmla="*/ 4848989 w 6187971"/>
                <a:gd name="connsiteY751" fmla="*/ 4867208 h 5955635"/>
                <a:gd name="connsiteX752" fmla="*/ 4806180 w 6187971"/>
                <a:gd name="connsiteY752" fmla="*/ 4909322 h 5955635"/>
                <a:gd name="connsiteX753" fmla="*/ 4646224 w 6187971"/>
                <a:gd name="connsiteY753" fmla="*/ 5042398 h 5955635"/>
                <a:gd name="connsiteX754" fmla="*/ 4598911 w 6187971"/>
                <a:gd name="connsiteY754" fmla="*/ 5085474 h 5955635"/>
                <a:gd name="connsiteX755" fmla="*/ 4589903 w 6187971"/>
                <a:gd name="connsiteY755" fmla="*/ 5087399 h 5955635"/>
                <a:gd name="connsiteX756" fmla="*/ 4552253 w 6187971"/>
                <a:gd name="connsiteY756" fmla="*/ 5109571 h 5955635"/>
                <a:gd name="connsiteX757" fmla="*/ 4524573 w 6187971"/>
                <a:gd name="connsiteY757" fmla="*/ 5134323 h 5955635"/>
                <a:gd name="connsiteX758" fmla="*/ 4429640 w 6187971"/>
                <a:gd name="connsiteY758" fmla="*/ 5196992 h 5955635"/>
                <a:gd name="connsiteX759" fmla="*/ 4375898 w 6187971"/>
                <a:gd name="connsiteY759" fmla="*/ 5232021 h 5955635"/>
                <a:gd name="connsiteX760" fmla="*/ 4295132 w 6187971"/>
                <a:gd name="connsiteY760" fmla="*/ 5272825 h 5955635"/>
                <a:gd name="connsiteX761" fmla="*/ 4283544 w 6187971"/>
                <a:gd name="connsiteY761" fmla="*/ 5284720 h 5955635"/>
                <a:gd name="connsiteX762" fmla="*/ 4249436 w 6187971"/>
                <a:gd name="connsiteY762" fmla="*/ 5301426 h 5955635"/>
                <a:gd name="connsiteX763" fmla="*/ 4200853 w 6187971"/>
                <a:gd name="connsiteY763" fmla="*/ 5316515 h 5955635"/>
                <a:gd name="connsiteX764" fmla="*/ 4195695 w 6187971"/>
                <a:gd name="connsiteY764" fmla="*/ 5336456 h 5955635"/>
                <a:gd name="connsiteX765" fmla="*/ 4175098 w 6187971"/>
                <a:gd name="connsiteY765" fmla="*/ 5350275 h 5955635"/>
                <a:gd name="connsiteX766" fmla="*/ 4070850 w 6187971"/>
                <a:gd name="connsiteY766" fmla="*/ 5391386 h 5955635"/>
                <a:gd name="connsiteX767" fmla="*/ 4051871 w 6187971"/>
                <a:gd name="connsiteY767" fmla="*/ 5390731 h 5955635"/>
                <a:gd name="connsiteX768" fmla="*/ 4040284 w 6187971"/>
                <a:gd name="connsiteY768" fmla="*/ 5402627 h 5955635"/>
                <a:gd name="connsiteX769" fmla="*/ 4035780 w 6187971"/>
                <a:gd name="connsiteY769" fmla="*/ 5403589 h 5955635"/>
                <a:gd name="connsiteX770" fmla="*/ 3926065 w 6187971"/>
                <a:gd name="connsiteY770" fmla="*/ 5441158 h 5955635"/>
                <a:gd name="connsiteX771" fmla="*/ 3925102 w 6187971"/>
                <a:gd name="connsiteY771" fmla="*/ 5436653 h 5955635"/>
                <a:gd name="connsiteX772" fmla="*/ 3902581 w 6187971"/>
                <a:gd name="connsiteY772" fmla="*/ 5441465 h 5955635"/>
                <a:gd name="connsiteX773" fmla="*/ 3877482 w 6187971"/>
                <a:gd name="connsiteY773" fmla="*/ 5456246 h 5955635"/>
                <a:gd name="connsiteX774" fmla="*/ 3862045 w 6187971"/>
                <a:gd name="connsiteY774" fmla="*/ 5450125 h 5955635"/>
                <a:gd name="connsiteX775" fmla="*/ 3804454 w 6187971"/>
                <a:gd name="connsiteY775" fmla="*/ 5467139 h 5955635"/>
                <a:gd name="connsiteX776" fmla="*/ 3761338 w 6187971"/>
                <a:gd name="connsiteY776" fmla="*/ 5485770 h 5955635"/>
                <a:gd name="connsiteX777" fmla="*/ 3755871 w 6187971"/>
                <a:gd name="connsiteY777" fmla="*/ 5482228 h 5955635"/>
                <a:gd name="connsiteX778" fmla="*/ 3684769 w 6187971"/>
                <a:gd name="connsiteY778" fmla="*/ 5502128 h 5955635"/>
                <a:gd name="connsiteX779" fmla="*/ 3675760 w 6187971"/>
                <a:gd name="connsiteY779" fmla="*/ 5504053 h 5955635"/>
                <a:gd name="connsiteX780" fmla="*/ 3674798 w 6187971"/>
                <a:gd name="connsiteY780" fmla="*/ 5499549 h 5955635"/>
                <a:gd name="connsiteX781" fmla="*/ 3669332 w 6187971"/>
                <a:gd name="connsiteY781" fmla="*/ 5496007 h 5955635"/>
                <a:gd name="connsiteX782" fmla="*/ 3665790 w 6187971"/>
                <a:gd name="connsiteY782" fmla="*/ 5501473 h 5955635"/>
                <a:gd name="connsiteX783" fmla="*/ 3618170 w 6187971"/>
                <a:gd name="connsiteY783" fmla="*/ 5521067 h 5955635"/>
                <a:gd name="connsiteX784" fmla="*/ 3602733 w 6187971"/>
                <a:gd name="connsiteY784" fmla="*/ 5514945 h 5955635"/>
                <a:gd name="connsiteX785" fmla="*/ 3603695 w 6187971"/>
                <a:gd name="connsiteY785" fmla="*/ 5519449 h 5955635"/>
                <a:gd name="connsiteX786" fmla="*/ 3584717 w 6187971"/>
                <a:gd name="connsiteY786" fmla="*/ 5518794 h 5955635"/>
                <a:gd name="connsiteX787" fmla="*/ 3558655 w 6187971"/>
                <a:gd name="connsiteY787" fmla="*/ 5529072 h 5955635"/>
                <a:gd name="connsiteX788" fmla="*/ 3531630 w 6187971"/>
                <a:gd name="connsiteY788" fmla="*/ 5534846 h 5955635"/>
                <a:gd name="connsiteX789" fmla="*/ 3521660 w 6187971"/>
                <a:gd name="connsiteY789" fmla="*/ 5532266 h 5955635"/>
                <a:gd name="connsiteX790" fmla="*/ 3507186 w 6187971"/>
                <a:gd name="connsiteY790" fmla="*/ 5530649 h 5955635"/>
                <a:gd name="connsiteX791" fmla="*/ 3502681 w 6187971"/>
                <a:gd name="connsiteY791" fmla="*/ 5531612 h 5955635"/>
                <a:gd name="connsiteX792" fmla="*/ 3424187 w 6187971"/>
                <a:gd name="connsiteY792" fmla="*/ 5538962 h 5955635"/>
                <a:gd name="connsiteX793" fmla="*/ 3328639 w 6187971"/>
                <a:gd name="connsiteY793" fmla="*/ 5554666 h 5955635"/>
                <a:gd name="connsiteX794" fmla="*/ 3319631 w 6187971"/>
                <a:gd name="connsiteY794" fmla="*/ 5556591 h 5955635"/>
                <a:gd name="connsiteX795" fmla="*/ 3314165 w 6187971"/>
                <a:gd name="connsiteY795" fmla="*/ 5553049 h 5955635"/>
                <a:gd name="connsiteX796" fmla="*/ 3309661 w 6187971"/>
                <a:gd name="connsiteY796" fmla="*/ 5554011 h 5955635"/>
                <a:gd name="connsiteX797" fmla="*/ 3282636 w 6187971"/>
                <a:gd name="connsiteY797" fmla="*/ 5559784 h 5955635"/>
                <a:gd name="connsiteX798" fmla="*/ 3278132 w 6187971"/>
                <a:gd name="connsiteY798" fmla="*/ 5560747 h 5955635"/>
                <a:gd name="connsiteX799" fmla="*/ 3272666 w 6187971"/>
                <a:gd name="connsiteY799" fmla="*/ 5557205 h 5955635"/>
                <a:gd name="connsiteX800" fmla="*/ 3268162 w 6187971"/>
                <a:gd name="connsiteY800" fmla="*/ 5558167 h 5955635"/>
                <a:gd name="connsiteX801" fmla="*/ 3231167 w 6187971"/>
                <a:gd name="connsiteY801" fmla="*/ 5561362 h 5955635"/>
                <a:gd name="connsiteX802" fmla="*/ 3221197 w 6187971"/>
                <a:gd name="connsiteY802" fmla="*/ 5558782 h 5955635"/>
                <a:gd name="connsiteX803" fmla="*/ 3192247 w 6187971"/>
                <a:gd name="connsiteY803" fmla="*/ 5555548 h 5955635"/>
                <a:gd name="connsiteX804" fmla="*/ 3193209 w 6187971"/>
                <a:gd name="connsiteY804" fmla="*/ 5560051 h 5955635"/>
                <a:gd name="connsiteX805" fmla="*/ 3183239 w 6187971"/>
                <a:gd name="connsiteY805" fmla="*/ 5557472 h 5955635"/>
                <a:gd name="connsiteX806" fmla="*/ 3189836 w 6187971"/>
                <a:gd name="connsiteY806" fmla="*/ 5552530 h 5955635"/>
                <a:gd name="connsiteX807" fmla="*/ 3185794 w 6187971"/>
                <a:gd name="connsiteY807" fmla="*/ 5544792 h 5955635"/>
                <a:gd name="connsiteX808" fmla="*/ 3199331 w 6187971"/>
                <a:gd name="connsiteY808" fmla="*/ 5544615 h 5955635"/>
                <a:gd name="connsiteX809" fmla="*/ 3342806 w 6187971"/>
                <a:gd name="connsiteY809" fmla="*/ 5532801 h 5955635"/>
                <a:gd name="connsiteX810" fmla="*/ 3695394 w 6187971"/>
                <a:gd name="connsiteY810" fmla="*/ 5485729 h 5955635"/>
                <a:gd name="connsiteX811" fmla="*/ 3771963 w 6187971"/>
                <a:gd name="connsiteY811" fmla="*/ 5469371 h 5955635"/>
                <a:gd name="connsiteX812" fmla="*/ 3784514 w 6187971"/>
                <a:gd name="connsiteY812" fmla="*/ 5461979 h 5955635"/>
                <a:gd name="connsiteX813" fmla="*/ 3789017 w 6187971"/>
                <a:gd name="connsiteY813" fmla="*/ 5461017 h 5955635"/>
                <a:gd name="connsiteX814" fmla="*/ 3798026 w 6187971"/>
                <a:gd name="connsiteY814" fmla="*/ 5459093 h 5955635"/>
                <a:gd name="connsiteX815" fmla="*/ 3891649 w 6187971"/>
                <a:gd name="connsiteY815" fmla="*/ 5434382 h 5955635"/>
                <a:gd name="connsiteX816" fmla="*/ 4026464 w 6187971"/>
                <a:gd name="connsiteY816" fmla="*/ 5382030 h 5955635"/>
                <a:gd name="connsiteX817" fmla="*/ 4129751 w 6187971"/>
                <a:gd name="connsiteY817" fmla="*/ 5336416 h 5955635"/>
                <a:gd name="connsiteX818" fmla="*/ 4167400 w 6187971"/>
                <a:gd name="connsiteY818" fmla="*/ 5314243 h 5955635"/>
                <a:gd name="connsiteX819" fmla="*/ 4181875 w 6187971"/>
                <a:gd name="connsiteY819" fmla="*/ 5315860 h 5955635"/>
                <a:gd name="connsiteX820" fmla="*/ 4197004 w 6187971"/>
                <a:gd name="connsiteY820" fmla="*/ 5298499 h 5955635"/>
                <a:gd name="connsiteX821" fmla="*/ 4232075 w 6187971"/>
                <a:gd name="connsiteY821" fmla="*/ 5286297 h 5955635"/>
                <a:gd name="connsiteX822" fmla="*/ 4350491 w 6187971"/>
                <a:gd name="connsiteY822" fmla="*/ 5223321 h 5955635"/>
                <a:gd name="connsiteX823" fmla="*/ 4370125 w 6187971"/>
                <a:gd name="connsiteY823" fmla="*/ 5204997 h 5955635"/>
                <a:gd name="connsiteX824" fmla="*/ 4490158 w 6187971"/>
                <a:gd name="connsiteY824" fmla="*/ 5127546 h 5955635"/>
                <a:gd name="connsiteX825" fmla="*/ 4596679 w 6187971"/>
                <a:gd name="connsiteY825" fmla="*/ 5052983 h 5955635"/>
                <a:gd name="connsiteX826" fmla="*/ 4603762 w 6187971"/>
                <a:gd name="connsiteY826" fmla="*/ 5042050 h 5955635"/>
                <a:gd name="connsiteX827" fmla="*/ 4604725 w 6187971"/>
                <a:gd name="connsiteY827" fmla="*/ 5046554 h 5955635"/>
                <a:gd name="connsiteX828" fmla="*/ 4652038 w 6187971"/>
                <a:gd name="connsiteY828" fmla="*/ 5003479 h 5955635"/>
                <a:gd name="connsiteX829" fmla="*/ 4681642 w 6187971"/>
                <a:gd name="connsiteY829" fmla="*/ 4987735 h 5955635"/>
                <a:gd name="connsiteX830" fmla="*/ 4675213 w 6187971"/>
                <a:gd name="connsiteY830" fmla="*/ 4979689 h 5955635"/>
                <a:gd name="connsiteX831" fmla="*/ 4694847 w 6187971"/>
                <a:gd name="connsiteY831" fmla="*/ 4961365 h 5955635"/>
                <a:gd name="connsiteX832" fmla="*/ 4709321 w 6187971"/>
                <a:gd name="connsiteY832" fmla="*/ 4962983 h 5955635"/>
                <a:gd name="connsiteX833" fmla="*/ 4798482 w 6187971"/>
                <a:gd name="connsiteY833" fmla="*/ 4873290 h 5955635"/>
                <a:gd name="connsiteX834" fmla="*/ 4806527 w 6187971"/>
                <a:gd name="connsiteY834" fmla="*/ 4866861 h 5955635"/>
                <a:gd name="connsiteX835" fmla="*/ 4810069 w 6187971"/>
                <a:gd name="connsiteY835" fmla="*/ 4861394 h 5955635"/>
                <a:gd name="connsiteX836" fmla="*/ 4805565 w 6187971"/>
                <a:gd name="connsiteY836" fmla="*/ 4862357 h 5955635"/>
                <a:gd name="connsiteX837" fmla="*/ 4801060 w 6187971"/>
                <a:gd name="connsiteY837" fmla="*/ 4863319 h 5955635"/>
                <a:gd name="connsiteX838" fmla="*/ 4898266 w 6187971"/>
                <a:gd name="connsiteY838" fmla="*/ 4767198 h 5955635"/>
                <a:gd name="connsiteX839" fmla="*/ 4912741 w 6187971"/>
                <a:gd name="connsiteY839" fmla="*/ 4768815 h 5955635"/>
                <a:gd name="connsiteX840" fmla="*/ 5052449 w 6187971"/>
                <a:gd name="connsiteY840" fmla="*/ 4607097 h 5955635"/>
                <a:gd name="connsiteX841" fmla="*/ 5184765 w 6187971"/>
                <a:gd name="connsiteY841" fmla="*/ 4432830 h 5955635"/>
                <a:gd name="connsiteX842" fmla="*/ 5143881 w 6187971"/>
                <a:gd name="connsiteY842" fmla="*/ 4483951 h 5955635"/>
                <a:gd name="connsiteX843" fmla="*/ 5131330 w 6187971"/>
                <a:gd name="connsiteY843" fmla="*/ 4491343 h 5955635"/>
                <a:gd name="connsiteX844" fmla="*/ 5037974 w 6187971"/>
                <a:gd name="connsiteY844" fmla="*/ 4605480 h 5955635"/>
                <a:gd name="connsiteX845" fmla="*/ 4920480 w 6187971"/>
                <a:gd name="connsiteY845" fmla="*/ 4738904 h 5955635"/>
                <a:gd name="connsiteX846" fmla="*/ 4903425 w 6187971"/>
                <a:gd name="connsiteY846" fmla="*/ 4747257 h 5955635"/>
                <a:gd name="connsiteX847" fmla="*/ 4838404 w 6187971"/>
                <a:gd name="connsiteY847" fmla="*/ 4817664 h 5955635"/>
                <a:gd name="connsiteX848" fmla="*/ 4829395 w 6187971"/>
                <a:gd name="connsiteY848" fmla="*/ 4819589 h 5955635"/>
                <a:gd name="connsiteX849" fmla="*/ 4831320 w 6187971"/>
                <a:gd name="connsiteY849" fmla="*/ 4828597 h 5955635"/>
                <a:gd name="connsiteX850" fmla="*/ 4739274 w 6187971"/>
                <a:gd name="connsiteY850" fmla="*/ 4904777 h 5955635"/>
                <a:gd name="connsiteX851" fmla="*/ 4750861 w 6187971"/>
                <a:gd name="connsiteY851" fmla="*/ 4892883 h 5955635"/>
                <a:gd name="connsiteX852" fmla="*/ 4781119 w 6187971"/>
                <a:gd name="connsiteY852" fmla="*/ 4858161 h 5955635"/>
                <a:gd name="connsiteX853" fmla="*/ 4838096 w 6187971"/>
                <a:gd name="connsiteY853" fmla="*/ 4794182 h 5955635"/>
                <a:gd name="connsiteX854" fmla="*/ 4846142 w 6187971"/>
                <a:gd name="connsiteY854" fmla="*/ 4787753 h 5955635"/>
                <a:gd name="connsiteX855" fmla="*/ 4855150 w 6187971"/>
                <a:gd name="connsiteY855" fmla="*/ 4785829 h 5955635"/>
                <a:gd name="connsiteX856" fmla="*/ 4872859 w 6187971"/>
                <a:gd name="connsiteY856" fmla="*/ 4758497 h 5955635"/>
                <a:gd name="connsiteX857" fmla="*/ 4899577 w 6187971"/>
                <a:gd name="connsiteY857" fmla="*/ 4729241 h 5955635"/>
                <a:gd name="connsiteX858" fmla="*/ 4951393 w 6187971"/>
                <a:gd name="connsiteY858" fmla="*/ 4685203 h 5955635"/>
                <a:gd name="connsiteX859" fmla="*/ 4950431 w 6187971"/>
                <a:gd name="connsiteY859" fmla="*/ 4680699 h 5955635"/>
                <a:gd name="connsiteX860" fmla="*/ 4965561 w 6187971"/>
                <a:gd name="connsiteY860" fmla="*/ 4663338 h 5955635"/>
                <a:gd name="connsiteX861" fmla="*/ 4969103 w 6187971"/>
                <a:gd name="connsiteY861" fmla="*/ 4657871 h 5955635"/>
                <a:gd name="connsiteX862" fmla="*/ 4999362 w 6187971"/>
                <a:gd name="connsiteY862" fmla="*/ 4623149 h 5955635"/>
                <a:gd name="connsiteX863" fmla="*/ 5014491 w 6187971"/>
                <a:gd name="connsiteY863" fmla="*/ 4605787 h 5955635"/>
                <a:gd name="connsiteX864" fmla="*/ 5059879 w 6187971"/>
                <a:gd name="connsiteY864" fmla="*/ 4553704 h 5955635"/>
                <a:gd name="connsiteX865" fmla="*/ 5078551 w 6187971"/>
                <a:gd name="connsiteY865" fmla="*/ 4530876 h 5955635"/>
                <a:gd name="connsiteX866" fmla="*/ 5083055 w 6187971"/>
                <a:gd name="connsiteY866" fmla="*/ 4529914 h 5955635"/>
                <a:gd name="connsiteX867" fmla="*/ 5086597 w 6187971"/>
                <a:gd name="connsiteY867" fmla="*/ 4524447 h 5955635"/>
                <a:gd name="connsiteX868" fmla="*/ 5085635 w 6187971"/>
                <a:gd name="connsiteY868" fmla="*/ 4519944 h 5955635"/>
                <a:gd name="connsiteX869" fmla="*/ 5090139 w 6187971"/>
                <a:gd name="connsiteY869" fmla="*/ 4518982 h 5955635"/>
                <a:gd name="connsiteX870" fmla="*/ 5159358 w 6187971"/>
                <a:gd name="connsiteY870" fmla="*/ 4424129 h 5955635"/>
                <a:gd name="connsiteX871" fmla="*/ 5167403 w 6187971"/>
                <a:gd name="connsiteY871" fmla="*/ 4417701 h 5955635"/>
                <a:gd name="connsiteX872" fmla="*/ 5171907 w 6187971"/>
                <a:gd name="connsiteY872" fmla="*/ 4416738 h 5955635"/>
                <a:gd name="connsiteX873" fmla="*/ 5175450 w 6187971"/>
                <a:gd name="connsiteY873" fmla="*/ 4411272 h 5955635"/>
                <a:gd name="connsiteX874" fmla="*/ 5174487 w 6187971"/>
                <a:gd name="connsiteY874" fmla="*/ 4406768 h 5955635"/>
                <a:gd name="connsiteX875" fmla="*/ 5198318 w 6187971"/>
                <a:gd name="connsiteY875" fmla="*/ 4363999 h 5955635"/>
                <a:gd name="connsiteX876" fmla="*/ 5201860 w 6187971"/>
                <a:gd name="connsiteY876" fmla="*/ 4358534 h 5955635"/>
                <a:gd name="connsiteX877" fmla="*/ 5204439 w 6187971"/>
                <a:gd name="connsiteY877" fmla="*/ 4348563 h 5955635"/>
                <a:gd name="connsiteX878" fmla="*/ 5195619 w 6187971"/>
                <a:gd name="connsiteY878" fmla="*/ 4350447 h 5955635"/>
                <a:gd name="connsiteX879" fmla="*/ 5203077 w 6187971"/>
                <a:gd name="connsiteY879" fmla="*/ 4339435 h 5955635"/>
                <a:gd name="connsiteX880" fmla="*/ 5204128 w 6187971"/>
                <a:gd name="connsiteY880" fmla="*/ 4325131 h 5955635"/>
                <a:gd name="connsiteX881" fmla="*/ 5204204 w 6187971"/>
                <a:gd name="connsiteY881" fmla="*/ 4325020 h 5955635"/>
                <a:gd name="connsiteX882" fmla="*/ 5218092 w 6187971"/>
                <a:gd name="connsiteY882" fmla="*/ 4313267 h 5955635"/>
                <a:gd name="connsiteX883" fmla="*/ 5229887 w 6187971"/>
                <a:gd name="connsiteY883" fmla="*/ 4291321 h 5955635"/>
                <a:gd name="connsiteX884" fmla="*/ 5234391 w 6187971"/>
                <a:gd name="connsiteY884" fmla="*/ 4290358 h 5955635"/>
                <a:gd name="connsiteX885" fmla="*/ 5233429 w 6187971"/>
                <a:gd name="connsiteY885" fmla="*/ 4285854 h 5955635"/>
                <a:gd name="connsiteX886" fmla="*/ 5232466 w 6187971"/>
                <a:gd name="connsiteY886" fmla="*/ 4281350 h 5955635"/>
                <a:gd name="connsiteX887" fmla="*/ 5245016 w 6187971"/>
                <a:gd name="connsiteY887" fmla="*/ 4273959 h 5955635"/>
                <a:gd name="connsiteX888" fmla="*/ 5241474 w 6187971"/>
                <a:gd name="connsiteY888" fmla="*/ 4279425 h 5955635"/>
                <a:gd name="connsiteX889" fmla="*/ 5238895 w 6187971"/>
                <a:gd name="connsiteY889" fmla="*/ 4289396 h 5955635"/>
                <a:gd name="connsiteX890" fmla="*/ 5246941 w 6187971"/>
                <a:gd name="connsiteY890" fmla="*/ 4282967 h 5955635"/>
                <a:gd name="connsiteX891" fmla="*/ 5251445 w 6187971"/>
                <a:gd name="connsiteY891" fmla="*/ 4282005 h 5955635"/>
                <a:gd name="connsiteX892" fmla="*/ 5238240 w 6187971"/>
                <a:gd name="connsiteY892" fmla="*/ 4308374 h 5955635"/>
                <a:gd name="connsiteX893" fmla="*/ 5347073 w 6187971"/>
                <a:gd name="connsiteY893" fmla="*/ 4134414 h 5955635"/>
                <a:gd name="connsiteX894" fmla="*/ 5356737 w 6187971"/>
                <a:gd name="connsiteY894" fmla="*/ 4113510 h 5955635"/>
                <a:gd name="connsiteX895" fmla="*/ 5360278 w 6187971"/>
                <a:gd name="connsiteY895" fmla="*/ 4108045 h 5955635"/>
                <a:gd name="connsiteX896" fmla="*/ 5440163 w 6187971"/>
                <a:gd name="connsiteY896" fmla="*/ 3930850 h 5955635"/>
                <a:gd name="connsiteX897" fmla="*/ 5447247 w 6187971"/>
                <a:gd name="connsiteY897" fmla="*/ 3919918 h 5955635"/>
                <a:gd name="connsiteX898" fmla="*/ 5441125 w 6187971"/>
                <a:gd name="connsiteY898" fmla="*/ 3935354 h 5955635"/>
                <a:gd name="connsiteX899" fmla="*/ 5443050 w 6187971"/>
                <a:gd name="connsiteY899" fmla="*/ 3944362 h 5955635"/>
                <a:gd name="connsiteX900" fmla="*/ 5437891 w 6187971"/>
                <a:gd name="connsiteY900" fmla="*/ 3964303 h 5955635"/>
                <a:gd name="connsiteX901" fmla="*/ 5434349 w 6187971"/>
                <a:gd name="connsiteY901" fmla="*/ 3969770 h 5955635"/>
                <a:gd name="connsiteX902" fmla="*/ 5435311 w 6187971"/>
                <a:gd name="connsiteY902" fmla="*/ 3974273 h 5955635"/>
                <a:gd name="connsiteX903" fmla="*/ 5425955 w 6187971"/>
                <a:gd name="connsiteY903" fmla="*/ 4018659 h 5955635"/>
                <a:gd name="connsiteX904" fmla="*/ 5428535 w 6187971"/>
                <a:gd name="connsiteY904" fmla="*/ 4008688 h 5955635"/>
                <a:gd name="connsiteX905" fmla="*/ 5430460 w 6187971"/>
                <a:gd name="connsiteY905" fmla="*/ 4017697 h 5955635"/>
                <a:gd name="connsiteX906" fmla="*/ 5438505 w 6187971"/>
                <a:gd name="connsiteY906" fmla="*/ 4011268 h 5955635"/>
                <a:gd name="connsiteX907" fmla="*/ 5439468 w 6187971"/>
                <a:gd name="connsiteY907" fmla="*/ 4015773 h 5955635"/>
                <a:gd name="connsiteX908" fmla="*/ 5435926 w 6187971"/>
                <a:gd name="connsiteY908" fmla="*/ 4021238 h 5955635"/>
                <a:gd name="connsiteX909" fmla="*/ 5436889 w 6187971"/>
                <a:gd name="connsiteY909" fmla="*/ 4025742 h 5955635"/>
                <a:gd name="connsiteX910" fmla="*/ 5429150 w 6187971"/>
                <a:gd name="connsiteY910" fmla="*/ 4055653 h 5955635"/>
                <a:gd name="connsiteX911" fmla="*/ 5430112 w 6187971"/>
                <a:gd name="connsiteY911" fmla="*/ 4060158 h 5955635"/>
                <a:gd name="connsiteX912" fmla="*/ 5433654 w 6187971"/>
                <a:gd name="connsiteY912" fmla="*/ 4054691 h 5955635"/>
                <a:gd name="connsiteX913" fmla="*/ 5438158 w 6187971"/>
                <a:gd name="connsiteY913" fmla="*/ 4053729 h 5955635"/>
                <a:gd name="connsiteX914" fmla="*/ 5410438 w 6187971"/>
                <a:gd name="connsiteY914" fmla="*/ 4144425 h 5955635"/>
                <a:gd name="connsiteX915" fmla="*/ 5377252 w 6187971"/>
                <a:gd name="connsiteY915" fmla="*/ 4231578 h 5955635"/>
                <a:gd name="connsiteX916" fmla="*/ 5378214 w 6187971"/>
                <a:gd name="connsiteY916" fmla="*/ 4236082 h 5955635"/>
                <a:gd name="connsiteX917" fmla="*/ 5373710 w 6187971"/>
                <a:gd name="connsiteY917" fmla="*/ 4237045 h 5955635"/>
                <a:gd name="connsiteX918" fmla="*/ 5374672 w 6187971"/>
                <a:gd name="connsiteY918" fmla="*/ 4241549 h 5955635"/>
                <a:gd name="connsiteX919" fmla="*/ 5371130 w 6187971"/>
                <a:gd name="connsiteY919" fmla="*/ 4247016 h 5955635"/>
                <a:gd name="connsiteX920" fmla="*/ 5365009 w 6187971"/>
                <a:gd name="connsiteY920" fmla="*/ 4262452 h 5955635"/>
                <a:gd name="connsiteX921" fmla="*/ 5366934 w 6187971"/>
                <a:gd name="connsiteY921" fmla="*/ 4271460 h 5955635"/>
                <a:gd name="connsiteX922" fmla="*/ 5372092 w 6187971"/>
                <a:gd name="connsiteY922" fmla="*/ 4251519 h 5955635"/>
                <a:gd name="connsiteX923" fmla="*/ 5376597 w 6187971"/>
                <a:gd name="connsiteY923" fmla="*/ 4250557 h 5955635"/>
                <a:gd name="connsiteX924" fmla="*/ 5377559 w 6187971"/>
                <a:gd name="connsiteY924" fmla="*/ 4255061 h 5955635"/>
                <a:gd name="connsiteX925" fmla="*/ 5381101 w 6187971"/>
                <a:gd name="connsiteY925" fmla="*/ 4249594 h 5955635"/>
                <a:gd name="connsiteX926" fmla="*/ 5380139 w 6187971"/>
                <a:gd name="connsiteY926" fmla="*/ 4245091 h 5955635"/>
                <a:gd name="connsiteX927" fmla="*/ 5383681 w 6187971"/>
                <a:gd name="connsiteY927" fmla="*/ 4239624 h 5955635"/>
                <a:gd name="connsiteX928" fmla="*/ 5389802 w 6187971"/>
                <a:gd name="connsiteY928" fmla="*/ 4224188 h 5955635"/>
                <a:gd name="connsiteX929" fmla="*/ 5387877 w 6187971"/>
                <a:gd name="connsiteY929" fmla="*/ 4215179 h 5955635"/>
                <a:gd name="connsiteX930" fmla="*/ 5396885 w 6187971"/>
                <a:gd name="connsiteY930" fmla="*/ 4213255 h 5955635"/>
                <a:gd name="connsiteX931" fmla="*/ 5403662 w 6187971"/>
                <a:gd name="connsiteY931" fmla="*/ 4178840 h 5955635"/>
                <a:gd name="connsiteX932" fmla="*/ 5428147 w 6187971"/>
                <a:gd name="connsiteY932" fmla="*/ 4117093 h 5955635"/>
                <a:gd name="connsiteX933" fmla="*/ 5423643 w 6187971"/>
                <a:gd name="connsiteY933" fmla="*/ 4118055 h 5955635"/>
                <a:gd name="connsiteX934" fmla="*/ 5430726 w 6187971"/>
                <a:gd name="connsiteY934" fmla="*/ 4107123 h 5955635"/>
                <a:gd name="connsiteX935" fmla="*/ 5428802 w 6187971"/>
                <a:gd name="connsiteY935" fmla="*/ 4098114 h 5955635"/>
                <a:gd name="connsiteX936" fmla="*/ 5433306 w 6187971"/>
                <a:gd name="connsiteY936" fmla="*/ 4097152 h 5955635"/>
                <a:gd name="connsiteX937" fmla="*/ 5440389 w 6187971"/>
                <a:gd name="connsiteY937" fmla="*/ 4086220 h 5955635"/>
                <a:gd name="connsiteX938" fmla="*/ 5458446 w 6187971"/>
                <a:gd name="connsiteY938" fmla="*/ 4016427 h 5955635"/>
                <a:gd name="connsiteX939" fmla="*/ 5449438 w 6187971"/>
                <a:gd name="connsiteY939" fmla="*/ 4018351 h 5955635"/>
                <a:gd name="connsiteX940" fmla="*/ 5482318 w 6187971"/>
                <a:gd name="connsiteY940" fmla="*/ 3907715 h 5955635"/>
                <a:gd name="connsiteX941" fmla="*/ 5505533 w 6187971"/>
                <a:gd name="connsiteY941" fmla="*/ 3817982 h 5955635"/>
                <a:gd name="connsiteX942" fmla="*/ 5510038 w 6187971"/>
                <a:gd name="connsiteY942" fmla="*/ 3817020 h 5955635"/>
                <a:gd name="connsiteX943" fmla="*/ 5525514 w 6187971"/>
                <a:gd name="connsiteY943" fmla="*/ 3757197 h 5955635"/>
                <a:gd name="connsiteX944" fmla="*/ 5528401 w 6187971"/>
                <a:gd name="connsiteY944" fmla="*/ 3770709 h 5955635"/>
                <a:gd name="connsiteX945" fmla="*/ 5520048 w 6187971"/>
                <a:gd name="connsiteY945" fmla="*/ 3753656 h 5955635"/>
                <a:gd name="connsiteX946" fmla="*/ 5543571 w 6187971"/>
                <a:gd name="connsiteY946" fmla="*/ 3687405 h 5955635"/>
                <a:gd name="connsiteX947" fmla="*/ 5547113 w 6187971"/>
                <a:gd name="connsiteY947" fmla="*/ 3681939 h 5955635"/>
                <a:gd name="connsiteX948" fmla="*/ 5546151 w 6187971"/>
                <a:gd name="connsiteY948" fmla="*/ 3677434 h 5955635"/>
                <a:gd name="connsiteX949" fmla="*/ 5541647 w 6187971"/>
                <a:gd name="connsiteY949" fmla="*/ 3678397 h 5955635"/>
                <a:gd name="connsiteX950" fmla="*/ 5544226 w 6187971"/>
                <a:gd name="connsiteY950" fmla="*/ 3668427 h 5955635"/>
                <a:gd name="connsiteX951" fmla="*/ 5545189 w 6187971"/>
                <a:gd name="connsiteY951" fmla="*/ 3672930 h 5955635"/>
                <a:gd name="connsiteX952" fmla="*/ 5549693 w 6187971"/>
                <a:gd name="connsiteY952" fmla="*/ 3671968 h 5955635"/>
                <a:gd name="connsiteX953" fmla="*/ 5547768 w 6187971"/>
                <a:gd name="connsiteY953" fmla="*/ 3662960 h 5955635"/>
                <a:gd name="connsiteX954" fmla="*/ 5551310 w 6187971"/>
                <a:gd name="connsiteY954" fmla="*/ 3657493 h 5955635"/>
                <a:gd name="connsiteX955" fmla="*/ 5548423 w 6187971"/>
                <a:gd name="connsiteY955" fmla="*/ 3643981 h 5955635"/>
                <a:gd name="connsiteX956" fmla="*/ 5551003 w 6187971"/>
                <a:gd name="connsiteY956" fmla="*/ 3634011 h 5955635"/>
                <a:gd name="connsiteX957" fmla="*/ 5547461 w 6187971"/>
                <a:gd name="connsiteY957" fmla="*/ 3639478 h 5955635"/>
                <a:gd name="connsiteX958" fmla="*/ 5543919 w 6187971"/>
                <a:gd name="connsiteY958" fmla="*/ 3644943 h 5955635"/>
                <a:gd name="connsiteX959" fmla="*/ 5541995 w 6187971"/>
                <a:gd name="connsiteY959" fmla="*/ 3635936 h 5955635"/>
                <a:gd name="connsiteX960" fmla="*/ 5549733 w 6187971"/>
                <a:gd name="connsiteY960" fmla="*/ 3606025 h 5955635"/>
                <a:gd name="connsiteX961" fmla="*/ 5561668 w 6187971"/>
                <a:gd name="connsiteY961" fmla="*/ 3551669 h 5955635"/>
                <a:gd name="connsiteX962" fmla="*/ 5565210 w 6187971"/>
                <a:gd name="connsiteY962" fmla="*/ 3546202 h 5955635"/>
                <a:gd name="connsiteX963" fmla="*/ 5564248 w 6187971"/>
                <a:gd name="connsiteY963" fmla="*/ 3541699 h 5955635"/>
                <a:gd name="connsiteX964" fmla="*/ 5568445 w 6187971"/>
                <a:gd name="connsiteY964" fmla="*/ 3517253 h 5955635"/>
                <a:gd name="connsiteX965" fmla="*/ 5569100 w 6187971"/>
                <a:gd name="connsiteY965" fmla="*/ 3498276 h 5955635"/>
                <a:gd name="connsiteX966" fmla="*/ 5580380 w 6187971"/>
                <a:gd name="connsiteY966" fmla="*/ 3462898 h 5955635"/>
                <a:gd name="connsiteX967" fmla="*/ 5584885 w 6187971"/>
                <a:gd name="connsiteY967" fmla="*/ 3461936 h 5955635"/>
                <a:gd name="connsiteX968" fmla="*/ 5582960 w 6187971"/>
                <a:gd name="connsiteY968" fmla="*/ 3452927 h 5955635"/>
                <a:gd name="connsiteX969" fmla="*/ 5581998 w 6187971"/>
                <a:gd name="connsiteY969" fmla="*/ 3448424 h 5955635"/>
                <a:gd name="connsiteX970" fmla="*/ 5578456 w 6187971"/>
                <a:gd name="connsiteY970" fmla="*/ 3453889 h 5955635"/>
                <a:gd name="connsiteX971" fmla="*/ 5585232 w 6187971"/>
                <a:gd name="connsiteY971" fmla="*/ 3419474 h 5955635"/>
                <a:gd name="connsiteX972" fmla="*/ 5588774 w 6187971"/>
                <a:gd name="connsiteY972" fmla="*/ 3414008 h 5955635"/>
                <a:gd name="connsiteX973" fmla="*/ 5587812 w 6187971"/>
                <a:gd name="connsiteY973" fmla="*/ 3409504 h 5955635"/>
                <a:gd name="connsiteX974" fmla="*/ 5590084 w 6187971"/>
                <a:gd name="connsiteY974" fmla="*/ 3376051 h 5955635"/>
                <a:gd name="connsiteX975" fmla="*/ 5591047 w 6187971"/>
                <a:gd name="connsiteY975" fmla="*/ 3380555 h 5955635"/>
                <a:gd name="connsiteX976" fmla="*/ 5593934 w 6187971"/>
                <a:gd name="connsiteY976" fmla="*/ 3394067 h 5955635"/>
                <a:gd name="connsiteX977" fmla="*/ 5596512 w 6187971"/>
                <a:gd name="connsiteY977" fmla="*/ 3384097 h 5955635"/>
                <a:gd name="connsiteX978" fmla="*/ 5600054 w 6187971"/>
                <a:gd name="connsiteY978" fmla="*/ 3378631 h 5955635"/>
                <a:gd name="connsiteX979" fmla="*/ 5599399 w 6187971"/>
                <a:gd name="connsiteY979" fmla="*/ 3397610 h 5955635"/>
                <a:gd name="connsiteX980" fmla="*/ 5609370 w 6187971"/>
                <a:gd name="connsiteY980" fmla="*/ 3400188 h 5955635"/>
                <a:gd name="connsiteX981" fmla="*/ 5616146 w 6187971"/>
                <a:gd name="connsiteY981" fmla="*/ 3365773 h 5955635"/>
                <a:gd name="connsiteX982" fmla="*/ 5619688 w 6187971"/>
                <a:gd name="connsiteY982" fmla="*/ 3360307 h 5955635"/>
                <a:gd name="connsiteX983" fmla="*/ 5618726 w 6187971"/>
                <a:gd name="connsiteY983" fmla="*/ 3355803 h 5955635"/>
                <a:gd name="connsiteX984" fmla="*/ 5617764 w 6187971"/>
                <a:gd name="connsiteY984" fmla="*/ 3351299 h 5955635"/>
                <a:gd name="connsiteX985" fmla="*/ 5614222 w 6187971"/>
                <a:gd name="connsiteY985" fmla="*/ 3356765 h 5955635"/>
                <a:gd name="connsiteX986" fmla="*/ 5611335 w 6187971"/>
                <a:gd name="connsiteY986" fmla="*/ 3343253 h 5955635"/>
                <a:gd name="connsiteX987" fmla="*/ 5605868 w 6187971"/>
                <a:gd name="connsiteY987" fmla="*/ 3339711 h 5955635"/>
                <a:gd name="connsiteX988" fmla="*/ 5601672 w 6187971"/>
                <a:gd name="connsiteY988" fmla="*/ 3364156 h 5955635"/>
                <a:gd name="connsiteX989" fmla="*/ 5600710 w 6187971"/>
                <a:gd name="connsiteY989" fmla="*/ 3359652 h 5955635"/>
                <a:gd name="connsiteX990" fmla="*/ 5594281 w 6187971"/>
                <a:gd name="connsiteY990" fmla="*/ 3351607 h 5955635"/>
                <a:gd name="connsiteX991" fmla="*/ 5592057 w 6187971"/>
                <a:gd name="connsiteY991" fmla="*/ 3360201 h 5955635"/>
                <a:gd name="connsiteX992" fmla="*/ 5590783 w 6187971"/>
                <a:gd name="connsiteY992" fmla="*/ 3351765 h 5955635"/>
                <a:gd name="connsiteX993" fmla="*/ 5593974 w 6187971"/>
                <a:gd name="connsiteY993" fmla="*/ 3328124 h 5955635"/>
                <a:gd name="connsiteX994" fmla="*/ 5577575 w 6187971"/>
                <a:gd name="connsiteY994" fmla="*/ 3317498 h 5955635"/>
                <a:gd name="connsiteX995" fmla="*/ 5583041 w 6187971"/>
                <a:gd name="connsiteY995" fmla="*/ 3321040 h 5955635"/>
                <a:gd name="connsiteX996" fmla="*/ 5587545 w 6187971"/>
                <a:gd name="connsiteY996" fmla="*/ 3320078 h 5955635"/>
                <a:gd name="connsiteX997" fmla="*/ 5592049 w 6187971"/>
                <a:gd name="connsiteY997" fmla="*/ 3319116 h 5955635"/>
                <a:gd name="connsiteX998" fmla="*/ 5590125 w 6187971"/>
                <a:gd name="connsiteY998" fmla="*/ 3310107 h 5955635"/>
                <a:gd name="connsiteX999" fmla="*/ 5589163 w 6187971"/>
                <a:gd name="connsiteY999" fmla="*/ 3305604 h 5955635"/>
                <a:gd name="connsiteX1000" fmla="*/ 5596246 w 6187971"/>
                <a:gd name="connsiteY1000" fmla="*/ 3294671 h 5955635"/>
                <a:gd name="connsiteX1001" fmla="*/ 5598170 w 6187971"/>
                <a:gd name="connsiteY1001" fmla="*/ 3303679 h 5955635"/>
                <a:gd name="connsiteX1002" fmla="*/ 5602675 w 6187971"/>
                <a:gd name="connsiteY1002" fmla="*/ 3302717 h 5955635"/>
                <a:gd name="connsiteX1003" fmla="*/ 5605254 w 6187971"/>
                <a:gd name="connsiteY1003" fmla="*/ 3292746 h 5955635"/>
                <a:gd name="connsiteX1004" fmla="*/ 5603330 w 6187971"/>
                <a:gd name="connsiteY1004" fmla="*/ 3283738 h 5955635"/>
                <a:gd name="connsiteX1005" fmla="*/ 5592397 w 6187971"/>
                <a:gd name="connsiteY1005" fmla="*/ 3276655 h 5955635"/>
                <a:gd name="connsiteX1006" fmla="*/ 5586930 w 6187971"/>
                <a:gd name="connsiteY1006" fmla="*/ 3273113 h 5955635"/>
                <a:gd name="connsiteX1007" fmla="*/ 5583389 w 6187971"/>
                <a:gd name="connsiteY1007" fmla="*/ 3278580 h 5955635"/>
                <a:gd name="connsiteX1008" fmla="*/ 5583081 w 6187971"/>
                <a:gd name="connsiteY1008" fmla="*/ 3255097 h 5955635"/>
                <a:gd name="connsiteX1009" fmla="*/ 5585968 w 6187971"/>
                <a:gd name="connsiteY1009" fmla="*/ 3268609 h 5955635"/>
                <a:gd name="connsiteX1010" fmla="*/ 5591127 w 6187971"/>
                <a:gd name="connsiteY1010" fmla="*/ 3248668 h 5955635"/>
                <a:gd name="connsiteX1011" fmla="*/ 5595632 w 6187971"/>
                <a:gd name="connsiteY1011" fmla="*/ 3247705 h 5955635"/>
                <a:gd name="connsiteX1012" fmla="*/ 5594669 w 6187971"/>
                <a:gd name="connsiteY1012" fmla="*/ 3243202 h 5955635"/>
                <a:gd name="connsiteX1013" fmla="*/ 5593707 w 6187971"/>
                <a:gd name="connsiteY1013" fmla="*/ 3238698 h 5955635"/>
                <a:gd name="connsiteX1014" fmla="*/ 5589203 w 6187971"/>
                <a:gd name="connsiteY1014" fmla="*/ 3239660 h 5955635"/>
                <a:gd name="connsiteX1015" fmla="*/ 5596286 w 6187971"/>
                <a:gd name="connsiteY1015" fmla="*/ 3228728 h 5955635"/>
                <a:gd name="connsiteX1016" fmla="*/ 5590512 w 6187971"/>
                <a:gd name="connsiteY1016" fmla="*/ 3201704 h 5955635"/>
                <a:gd name="connsiteX1017" fmla="*/ 5592437 w 6187971"/>
                <a:gd name="connsiteY1017" fmla="*/ 3210711 h 5955635"/>
                <a:gd name="connsiteX1018" fmla="*/ 5595672 w 6187971"/>
                <a:gd name="connsiteY1018" fmla="*/ 3181763 h 5955635"/>
                <a:gd name="connsiteX1019" fmla="*/ 5601139 w 6187971"/>
                <a:gd name="connsiteY1019" fmla="*/ 3185304 h 5955635"/>
                <a:gd name="connsiteX1020" fmla="*/ 5600176 w 6187971"/>
                <a:gd name="connsiteY1020" fmla="*/ 3180800 h 5955635"/>
                <a:gd name="connsiteX1021" fmla="*/ 5604680 w 6187971"/>
                <a:gd name="connsiteY1021" fmla="*/ 3179838 h 5955635"/>
                <a:gd name="connsiteX1022" fmla="*/ 5610146 w 6187971"/>
                <a:gd name="connsiteY1022" fmla="*/ 3183379 h 5955635"/>
                <a:gd name="connsiteX1023" fmla="*/ 5609799 w 6187971"/>
                <a:gd name="connsiteY1023" fmla="*/ 3225841 h 5955635"/>
                <a:gd name="connsiteX1024" fmla="*/ 5605295 w 6187971"/>
                <a:gd name="connsiteY1024" fmla="*/ 3226803 h 5955635"/>
                <a:gd name="connsiteX1025" fmla="*/ 5604639 w 6187971"/>
                <a:gd name="connsiteY1025" fmla="*/ 3245781 h 5955635"/>
                <a:gd name="connsiteX1026" fmla="*/ 5610761 w 6187971"/>
                <a:gd name="connsiteY1026" fmla="*/ 3230344 h 5955635"/>
                <a:gd name="connsiteX1027" fmla="*/ 5611068 w 6187971"/>
                <a:gd name="connsiteY1027" fmla="*/ 3253827 h 5955635"/>
                <a:gd name="connsiteX1028" fmla="*/ 5607526 w 6187971"/>
                <a:gd name="connsiteY1028" fmla="*/ 3259294 h 5955635"/>
                <a:gd name="connsiteX1029" fmla="*/ 5608488 w 6187971"/>
                <a:gd name="connsiteY1029" fmla="*/ 3263797 h 5955635"/>
                <a:gd name="connsiteX1030" fmla="*/ 5613955 w 6187971"/>
                <a:gd name="connsiteY1030" fmla="*/ 3267339 h 5955635"/>
                <a:gd name="connsiteX1031" fmla="*/ 5617497 w 6187971"/>
                <a:gd name="connsiteY1031" fmla="*/ 3261873 h 5955635"/>
                <a:gd name="connsiteX1032" fmla="*/ 5620076 w 6187971"/>
                <a:gd name="connsiteY1032" fmla="*/ 3251903 h 5955635"/>
                <a:gd name="connsiteX1033" fmla="*/ 5619114 w 6187971"/>
                <a:gd name="connsiteY1033" fmla="*/ 3247399 h 5955635"/>
                <a:gd name="connsiteX1034" fmla="*/ 5614610 w 6187971"/>
                <a:gd name="connsiteY1034" fmla="*/ 3248361 h 5955635"/>
                <a:gd name="connsiteX1035" fmla="*/ 5614651 w 6187971"/>
                <a:gd name="connsiteY1035" fmla="*/ 3182417 h 5955635"/>
                <a:gd name="connsiteX1036" fmla="*/ 5618192 w 6187971"/>
                <a:gd name="connsiteY1036" fmla="*/ 3176951 h 5955635"/>
                <a:gd name="connsiteX1037" fmla="*/ 5617229 w 6187971"/>
                <a:gd name="connsiteY1037" fmla="*/ 3172447 h 5955635"/>
                <a:gd name="connsiteX1038" fmla="*/ 5616267 w 6187971"/>
                <a:gd name="connsiteY1038" fmla="*/ 3167943 h 5955635"/>
                <a:gd name="connsiteX1039" fmla="*/ 5619502 w 6187971"/>
                <a:gd name="connsiteY1039" fmla="*/ 3138994 h 5955635"/>
                <a:gd name="connsiteX1040" fmla="*/ 5614998 w 6187971"/>
                <a:gd name="connsiteY1040" fmla="*/ 3139956 h 5955635"/>
                <a:gd name="connsiteX1041" fmla="*/ 5618540 w 6187971"/>
                <a:gd name="connsiteY1041" fmla="*/ 3134491 h 5955635"/>
                <a:gd name="connsiteX1042" fmla="*/ 5621120 w 6187971"/>
                <a:gd name="connsiteY1042" fmla="*/ 3124519 h 5955635"/>
                <a:gd name="connsiteX1043" fmla="*/ 5615653 w 6187971"/>
                <a:gd name="connsiteY1043" fmla="*/ 3120977 h 5955635"/>
                <a:gd name="connsiteX1044" fmla="*/ 5607995 w 6187971"/>
                <a:gd name="connsiteY1044" fmla="*/ 3019002 h 5955635"/>
                <a:gd name="connsiteX1045" fmla="*/ 5610575 w 6187971"/>
                <a:gd name="connsiteY1045" fmla="*/ 3009032 h 5955635"/>
                <a:gd name="connsiteX1046" fmla="*/ 5609613 w 6187971"/>
                <a:gd name="connsiteY1046" fmla="*/ 3004527 h 5955635"/>
                <a:gd name="connsiteX1047" fmla="*/ 5605109 w 6187971"/>
                <a:gd name="connsiteY1047" fmla="*/ 3005490 h 5955635"/>
                <a:gd name="connsiteX1048" fmla="*/ 5608343 w 6187971"/>
                <a:gd name="connsiteY1048" fmla="*/ 2976541 h 5955635"/>
                <a:gd name="connsiteX1049" fmla="*/ 5607380 w 6187971"/>
                <a:gd name="connsiteY1049" fmla="*/ 2972037 h 5955635"/>
                <a:gd name="connsiteX1050" fmla="*/ 5605456 w 6187971"/>
                <a:gd name="connsiteY1050" fmla="*/ 2963029 h 5955635"/>
                <a:gd name="connsiteX1051" fmla="*/ 5604494 w 6187971"/>
                <a:gd name="connsiteY1051" fmla="*/ 2958525 h 5955635"/>
                <a:gd name="connsiteX1052" fmla="*/ 5608036 w 6187971"/>
                <a:gd name="connsiteY1052" fmla="*/ 2953059 h 5955635"/>
                <a:gd name="connsiteX1053" fmla="*/ 5607073 w 6187971"/>
                <a:gd name="connsiteY1053" fmla="*/ 2948555 h 5955635"/>
                <a:gd name="connsiteX1054" fmla="*/ 5601300 w 6187971"/>
                <a:gd name="connsiteY1054" fmla="*/ 2921531 h 5955635"/>
                <a:gd name="connsiteX1055" fmla="*/ 5600338 w 6187971"/>
                <a:gd name="connsiteY1055" fmla="*/ 2917026 h 5955635"/>
                <a:gd name="connsiteX1056" fmla="*/ 5598413 w 6187971"/>
                <a:gd name="connsiteY1056" fmla="*/ 2908019 h 5955635"/>
                <a:gd name="connsiteX1057" fmla="*/ 5597451 w 6187971"/>
                <a:gd name="connsiteY1057" fmla="*/ 2903514 h 5955635"/>
                <a:gd name="connsiteX1058" fmla="*/ 5590715 w 6187971"/>
                <a:gd name="connsiteY1058" fmla="*/ 2871986 h 5955635"/>
                <a:gd name="connsiteX1059" fmla="*/ 5595874 w 6187971"/>
                <a:gd name="connsiteY1059" fmla="*/ 2852045 h 5955635"/>
                <a:gd name="connsiteX1060" fmla="*/ 5599416 w 6187971"/>
                <a:gd name="connsiteY1060" fmla="*/ 2846579 h 5955635"/>
                <a:gd name="connsiteX1061" fmla="*/ 5598453 w 6187971"/>
                <a:gd name="connsiteY1061" fmla="*/ 2842075 h 5955635"/>
                <a:gd name="connsiteX1062" fmla="*/ 5593950 w 6187971"/>
                <a:gd name="connsiteY1062" fmla="*/ 2843037 h 5955635"/>
                <a:gd name="connsiteX1063" fmla="*/ 5594912 w 6187971"/>
                <a:gd name="connsiteY1063" fmla="*/ 2847541 h 5955635"/>
                <a:gd name="connsiteX1064" fmla="*/ 5586559 w 6187971"/>
                <a:gd name="connsiteY1064" fmla="*/ 2830487 h 5955635"/>
                <a:gd name="connsiteX1065" fmla="*/ 5595567 w 6187971"/>
                <a:gd name="connsiteY1065" fmla="*/ 2828563 h 5955635"/>
                <a:gd name="connsiteX1066" fmla="*/ 5600701 w 6187971"/>
                <a:gd name="connsiteY1066" fmla="*/ 2831889 h 5955635"/>
                <a:gd name="connsiteX1067" fmla="*/ 5604441 w 6187971"/>
                <a:gd name="connsiteY1067" fmla="*/ 2857353 h 5955635"/>
                <a:gd name="connsiteX1068" fmla="*/ 5620278 w 6187971"/>
                <a:gd name="connsiteY1068" fmla="*/ 2922185 h 5955635"/>
                <a:gd name="connsiteX1069" fmla="*/ 5616736 w 6187971"/>
                <a:gd name="connsiteY1069" fmla="*/ 2927652 h 5955635"/>
                <a:gd name="connsiteX1070" fmla="*/ 5617699 w 6187971"/>
                <a:gd name="connsiteY1070" fmla="*/ 2932156 h 5955635"/>
                <a:gd name="connsiteX1071" fmla="*/ 5627014 w 6187971"/>
                <a:gd name="connsiteY1071" fmla="*/ 2953713 h 5955635"/>
                <a:gd name="connsiteX1072" fmla="*/ 5623165 w 6187971"/>
                <a:gd name="connsiteY1072" fmla="*/ 2935697 h 5955635"/>
                <a:gd name="connsiteX1073" fmla="*/ 5628632 w 6187971"/>
                <a:gd name="connsiteY1073" fmla="*/ 2939239 h 5955635"/>
                <a:gd name="connsiteX1074" fmla="*/ 5627670 w 6187971"/>
                <a:gd name="connsiteY1074" fmla="*/ 2934735 h 5955635"/>
                <a:gd name="connsiteX1075" fmla="*/ 5626707 w 6187971"/>
                <a:gd name="connsiteY1075" fmla="*/ 2930231 h 5955635"/>
                <a:gd name="connsiteX1076" fmla="*/ 5625745 w 6187971"/>
                <a:gd name="connsiteY1076" fmla="*/ 2925727 h 5955635"/>
                <a:gd name="connsiteX1077" fmla="*/ 5638642 w 6187971"/>
                <a:gd name="connsiteY1077" fmla="*/ 2875875 h 5955635"/>
                <a:gd name="connsiteX1078" fmla="*/ 5658009 w 6187971"/>
                <a:gd name="connsiteY1078" fmla="*/ 2768126 h 5955635"/>
                <a:gd name="connsiteX1079" fmla="*/ 5661551 w 6187971"/>
                <a:gd name="connsiteY1079" fmla="*/ 2762659 h 5955635"/>
                <a:gd name="connsiteX1080" fmla="*/ 5665093 w 6187971"/>
                <a:gd name="connsiteY1080" fmla="*/ 2757194 h 5955635"/>
                <a:gd name="connsiteX1081" fmla="*/ 5670559 w 6187971"/>
                <a:gd name="connsiteY1081" fmla="*/ 2760735 h 5955635"/>
                <a:gd name="connsiteX1082" fmla="*/ 5667672 w 6187971"/>
                <a:gd name="connsiteY1082" fmla="*/ 2747222 h 5955635"/>
                <a:gd name="connsiteX1083" fmla="*/ 5667406 w 6187971"/>
                <a:gd name="connsiteY1083" fmla="*/ 2657797 h 5955635"/>
                <a:gd name="connsiteX1084" fmla="*/ 5673834 w 6187971"/>
                <a:gd name="connsiteY1084" fmla="*/ 2665842 h 5955635"/>
                <a:gd name="connsiteX1085" fmla="*/ 5689312 w 6187971"/>
                <a:gd name="connsiteY1085" fmla="*/ 2606020 h 5955635"/>
                <a:gd name="connsiteX1086" fmla="*/ 5691236 w 6187971"/>
                <a:gd name="connsiteY1086" fmla="*/ 2615028 h 5955635"/>
                <a:gd name="connsiteX1087" fmla="*/ 5692198 w 6187971"/>
                <a:gd name="connsiteY1087" fmla="*/ 2619532 h 5955635"/>
                <a:gd name="connsiteX1088" fmla="*/ 5695739 w 6187971"/>
                <a:gd name="connsiteY1088" fmla="*/ 2614066 h 5955635"/>
                <a:gd name="connsiteX1089" fmla="*/ 5693815 w 6187971"/>
                <a:gd name="connsiteY1089" fmla="*/ 2605058 h 5955635"/>
                <a:gd name="connsiteX1090" fmla="*/ 5709211 w 6187971"/>
                <a:gd name="connsiteY1090" fmla="*/ 2677123 h 5955635"/>
                <a:gd name="connsiteX1091" fmla="*/ 5729234 w 6187971"/>
                <a:gd name="connsiteY1091" fmla="*/ 2550395 h 5955635"/>
                <a:gd name="connsiteX1092" fmla="*/ 5744362 w 6187971"/>
                <a:gd name="connsiteY1092" fmla="*/ 2533034 h 5955635"/>
                <a:gd name="connsiteX1093" fmla="*/ 5538793 w 6187971"/>
                <a:gd name="connsiteY1093" fmla="*/ 2562824 h 5955635"/>
                <a:gd name="connsiteX1094" fmla="*/ 5560618 w 6187971"/>
                <a:gd name="connsiteY1094" fmla="*/ 2642934 h 5955635"/>
                <a:gd name="connsiteX1095" fmla="*/ 5581828 w 6187971"/>
                <a:gd name="connsiteY1095" fmla="*/ 2676080 h 5955635"/>
                <a:gd name="connsiteX1096" fmla="*/ 5595955 w 6187971"/>
                <a:gd name="connsiteY1096" fmla="*/ 2720158 h 5955635"/>
                <a:gd name="connsiteX1097" fmla="*/ 5603306 w 6187971"/>
                <a:gd name="connsiteY1097" fmla="*/ 2798652 h 5955635"/>
                <a:gd name="connsiteX1098" fmla="*/ 5597839 w 6187971"/>
                <a:gd name="connsiteY1098" fmla="*/ 2795110 h 5955635"/>
                <a:gd name="connsiteX1099" fmla="*/ 5598802 w 6187971"/>
                <a:gd name="connsiteY1099" fmla="*/ 2799614 h 5955635"/>
                <a:gd name="connsiteX1100" fmla="*/ 5598146 w 6187971"/>
                <a:gd name="connsiteY1100" fmla="*/ 2818592 h 5955635"/>
                <a:gd name="connsiteX1101" fmla="*/ 5599109 w 6187971"/>
                <a:gd name="connsiteY1101" fmla="*/ 2823096 h 5955635"/>
                <a:gd name="connsiteX1102" fmla="*/ 5594817 w 6187971"/>
                <a:gd name="connsiteY1102" fmla="*/ 2824013 h 5955635"/>
                <a:gd name="connsiteX1103" fmla="*/ 5593589 w 6187971"/>
                <a:gd name="connsiteY1103" fmla="*/ 2816549 h 5955635"/>
                <a:gd name="connsiteX1104" fmla="*/ 5584327 w 6187971"/>
                <a:gd name="connsiteY1104" fmla="*/ 2797996 h 5955635"/>
                <a:gd name="connsiteX1105" fmla="*/ 5587868 w 6187971"/>
                <a:gd name="connsiteY1105" fmla="*/ 2792530 h 5955635"/>
                <a:gd name="connsiteX1106" fmla="*/ 5586906 w 6187971"/>
                <a:gd name="connsiteY1106" fmla="*/ 2788027 h 5955635"/>
                <a:gd name="connsiteX1107" fmla="*/ 5590448 w 6187971"/>
                <a:gd name="connsiteY1107" fmla="*/ 2782560 h 5955635"/>
                <a:gd name="connsiteX1108" fmla="*/ 5589486 w 6187971"/>
                <a:gd name="connsiteY1108" fmla="*/ 2778056 h 5955635"/>
                <a:gd name="connsiteX1109" fmla="*/ 5584982 w 6187971"/>
                <a:gd name="connsiteY1109" fmla="*/ 2779018 h 5955635"/>
                <a:gd name="connsiteX1110" fmla="*/ 5572780 w 6187971"/>
                <a:gd name="connsiteY1110" fmla="*/ 2743948 h 5955635"/>
                <a:gd name="connsiteX1111" fmla="*/ 5577284 w 6187971"/>
                <a:gd name="connsiteY1111" fmla="*/ 2742986 h 5955635"/>
                <a:gd name="connsiteX1112" fmla="*/ 5575359 w 6187971"/>
                <a:gd name="connsiteY1112" fmla="*/ 2733977 h 5955635"/>
                <a:gd name="connsiteX1113" fmla="*/ 5574397 w 6187971"/>
                <a:gd name="connsiteY1113" fmla="*/ 2729474 h 5955635"/>
                <a:gd name="connsiteX1114" fmla="*/ 5569278 w 6187971"/>
                <a:gd name="connsiteY1114" fmla="*/ 2683471 h 5955635"/>
                <a:gd name="connsiteX1115" fmla="*/ 5564774 w 6187971"/>
                <a:gd name="connsiteY1115" fmla="*/ 2684433 h 5955635"/>
                <a:gd name="connsiteX1116" fmla="*/ 5568316 w 6187971"/>
                <a:gd name="connsiteY1116" fmla="*/ 2678967 h 5955635"/>
                <a:gd name="connsiteX1117" fmla="*/ 5562849 w 6187971"/>
                <a:gd name="connsiteY1117" fmla="*/ 2675425 h 5955635"/>
                <a:gd name="connsiteX1118" fmla="*/ 5557076 w 6187971"/>
                <a:gd name="connsiteY1118" fmla="*/ 2648401 h 5955635"/>
                <a:gd name="connsiteX1119" fmla="*/ 5549686 w 6187971"/>
                <a:gd name="connsiteY1119" fmla="*/ 2635851 h 5955635"/>
                <a:gd name="connsiteX1120" fmla="*/ 5553227 w 6187971"/>
                <a:gd name="connsiteY1120" fmla="*/ 2630384 h 5955635"/>
                <a:gd name="connsiteX1121" fmla="*/ 5543257 w 6187971"/>
                <a:gd name="connsiteY1121" fmla="*/ 2627805 h 5955635"/>
                <a:gd name="connsiteX1122" fmla="*/ 5547761 w 6187971"/>
                <a:gd name="connsiteY1122" fmla="*/ 2626843 h 5955635"/>
                <a:gd name="connsiteX1123" fmla="*/ 5546799 w 6187971"/>
                <a:gd name="connsiteY1123" fmla="*/ 2622339 h 5955635"/>
                <a:gd name="connsiteX1124" fmla="*/ 5545837 w 6187971"/>
                <a:gd name="connsiteY1124" fmla="*/ 2617834 h 5955635"/>
                <a:gd name="connsiteX1125" fmla="*/ 5544874 w 6187971"/>
                <a:gd name="connsiteY1125" fmla="*/ 2613331 h 5955635"/>
                <a:gd name="connsiteX1126" fmla="*/ 5543912 w 6187971"/>
                <a:gd name="connsiteY1126" fmla="*/ 2608826 h 5955635"/>
                <a:gd name="connsiteX1127" fmla="*/ 5546491 w 6187971"/>
                <a:gd name="connsiteY1127" fmla="*/ 2598857 h 5955635"/>
                <a:gd name="connsiteX1128" fmla="*/ 5540063 w 6187971"/>
                <a:gd name="connsiteY1128" fmla="*/ 2590810 h 5955635"/>
                <a:gd name="connsiteX1129" fmla="*/ 5538793 w 6187971"/>
                <a:gd name="connsiteY1129" fmla="*/ 2562824 h 5955635"/>
                <a:gd name="connsiteX1130" fmla="*/ 665421 w 6187971"/>
                <a:gd name="connsiteY1130" fmla="*/ 3538061 h 5955635"/>
                <a:gd name="connsiteX1131" fmla="*/ 668307 w 6187971"/>
                <a:gd name="connsiteY1131" fmla="*/ 3551573 h 5955635"/>
                <a:gd name="connsiteX1132" fmla="*/ 661880 w 6187971"/>
                <a:gd name="connsiteY1132" fmla="*/ 3543528 h 5955635"/>
                <a:gd name="connsiteX1133" fmla="*/ 665421 w 6187971"/>
                <a:gd name="connsiteY1133" fmla="*/ 3538061 h 5955635"/>
                <a:gd name="connsiteX1134" fmla="*/ 727864 w 6187971"/>
                <a:gd name="connsiteY1134" fmla="*/ 3477624 h 5955635"/>
                <a:gd name="connsiteX1135" fmla="*/ 733330 w 6187971"/>
                <a:gd name="connsiteY1135" fmla="*/ 3481166 h 5955635"/>
                <a:gd name="connsiteX1136" fmla="*/ 729788 w 6187971"/>
                <a:gd name="connsiteY1136" fmla="*/ 3486633 h 5955635"/>
                <a:gd name="connsiteX1137" fmla="*/ 727864 w 6187971"/>
                <a:gd name="connsiteY1137" fmla="*/ 3477624 h 5955635"/>
                <a:gd name="connsiteX1138" fmla="*/ 5425431 w 6187971"/>
                <a:gd name="connsiteY1138" fmla="*/ 2252659 h 5955635"/>
                <a:gd name="connsiteX1139" fmla="*/ 5432822 w 6187971"/>
                <a:gd name="connsiteY1139" fmla="*/ 2265209 h 5955635"/>
                <a:gd name="connsiteX1140" fmla="*/ 5433785 w 6187971"/>
                <a:gd name="connsiteY1140" fmla="*/ 2269713 h 5955635"/>
                <a:gd name="connsiteX1141" fmla="*/ 5434747 w 6187971"/>
                <a:gd name="connsiteY1141" fmla="*/ 2274217 h 5955635"/>
                <a:gd name="connsiteX1142" fmla="*/ 5435709 w 6187971"/>
                <a:gd name="connsiteY1142" fmla="*/ 2278721 h 5955635"/>
                <a:gd name="connsiteX1143" fmla="*/ 5429280 w 6187971"/>
                <a:gd name="connsiteY1143" fmla="*/ 2270676 h 5955635"/>
                <a:gd name="connsiteX1144" fmla="*/ 5425431 w 6187971"/>
                <a:gd name="connsiteY1144" fmla="*/ 2252659 h 5955635"/>
                <a:gd name="connsiteX1145" fmla="*/ 697152 w 6187971"/>
                <a:gd name="connsiteY1145" fmla="*/ 3201608 h 5955635"/>
                <a:gd name="connsiteX1146" fmla="*/ 701656 w 6187971"/>
                <a:gd name="connsiteY1146" fmla="*/ 3200646 h 5955635"/>
                <a:gd name="connsiteX1147" fmla="*/ 702618 w 6187971"/>
                <a:gd name="connsiteY1147" fmla="*/ 3205149 h 5955635"/>
                <a:gd name="connsiteX1148" fmla="*/ 697152 w 6187971"/>
                <a:gd name="connsiteY1148" fmla="*/ 3201608 h 5955635"/>
                <a:gd name="connsiteX1149" fmla="*/ 23704 w 6187971"/>
                <a:gd name="connsiteY1149" fmla="*/ 3000785 h 5955635"/>
                <a:gd name="connsiteX1150" fmla="*/ 25950 w 6187971"/>
                <a:gd name="connsiteY1150" fmla="*/ 3003797 h 5955635"/>
                <a:gd name="connsiteX1151" fmla="*/ 28196 w 6187971"/>
                <a:gd name="connsiteY1151" fmla="*/ 3006809 h 5955635"/>
                <a:gd name="connsiteX1152" fmla="*/ 22935 w 6187971"/>
                <a:gd name="connsiteY1152" fmla="*/ 3006044 h 5955635"/>
                <a:gd name="connsiteX1153" fmla="*/ 23704 w 6187971"/>
                <a:gd name="connsiteY1153" fmla="*/ 3000785 h 5955635"/>
                <a:gd name="connsiteX1154" fmla="*/ 5144618 w 6187971"/>
                <a:gd name="connsiteY1154" fmla="*/ 1709820 h 5955635"/>
                <a:gd name="connsiteX1155" fmla="*/ 5178685 w 6187971"/>
                <a:gd name="connsiteY1155" fmla="*/ 1759057 h 5955635"/>
                <a:gd name="connsiteX1156" fmla="*/ 5174182 w 6187971"/>
                <a:gd name="connsiteY1156" fmla="*/ 1760019 h 5955635"/>
                <a:gd name="connsiteX1157" fmla="*/ 5165829 w 6187971"/>
                <a:gd name="connsiteY1157" fmla="*/ 1742966 h 5955635"/>
                <a:gd name="connsiteX1158" fmla="*/ 5152972 w 6187971"/>
                <a:gd name="connsiteY1158" fmla="*/ 1726875 h 5955635"/>
                <a:gd name="connsiteX1159" fmla="*/ 5147505 w 6187971"/>
                <a:gd name="connsiteY1159" fmla="*/ 1723332 h 5955635"/>
                <a:gd name="connsiteX1160" fmla="*/ 5141076 w 6187971"/>
                <a:gd name="connsiteY1160" fmla="*/ 1715287 h 5955635"/>
                <a:gd name="connsiteX1161" fmla="*/ 5144618 w 6187971"/>
                <a:gd name="connsiteY1161" fmla="*/ 1709820 h 5955635"/>
                <a:gd name="connsiteX1162" fmla="*/ 726773 w 6187971"/>
                <a:gd name="connsiteY1162" fmla="*/ 2634833 h 5955635"/>
                <a:gd name="connsiteX1163" fmla="*/ 727736 w 6187971"/>
                <a:gd name="connsiteY1163" fmla="*/ 2639338 h 5955635"/>
                <a:gd name="connsiteX1164" fmla="*/ 723231 w 6187971"/>
                <a:gd name="connsiteY1164" fmla="*/ 2640300 h 5955635"/>
                <a:gd name="connsiteX1165" fmla="*/ 726773 w 6187971"/>
                <a:gd name="connsiteY1165" fmla="*/ 2634833 h 5955635"/>
                <a:gd name="connsiteX1166" fmla="*/ 760478 w 6187971"/>
                <a:gd name="connsiteY1166" fmla="*/ 2435480 h 5955635"/>
                <a:gd name="connsiteX1167" fmla="*/ 760347 w 6187971"/>
                <a:gd name="connsiteY1167" fmla="*/ 2439276 h 5955635"/>
                <a:gd name="connsiteX1168" fmla="*/ 756805 w 6187971"/>
                <a:gd name="connsiteY1168" fmla="*/ 2444741 h 5955635"/>
                <a:gd name="connsiteX1169" fmla="*/ 779150 w 6187971"/>
                <a:gd name="connsiteY1169" fmla="*/ 2373847 h 5955635"/>
                <a:gd name="connsiteX1170" fmla="*/ 779366 w 6187971"/>
                <a:gd name="connsiteY1170" fmla="*/ 2373987 h 5955635"/>
                <a:gd name="connsiteX1171" fmla="*/ 778898 w 6187971"/>
                <a:gd name="connsiteY1171" fmla="*/ 2374800 h 5955635"/>
                <a:gd name="connsiteX1172" fmla="*/ 82769 w 6187971"/>
                <a:gd name="connsiteY1172" fmla="*/ 2413119 h 5955635"/>
                <a:gd name="connsiteX1173" fmla="*/ 52067 w 6187971"/>
                <a:gd name="connsiteY1173" fmla="*/ 2604720 h 5955635"/>
                <a:gd name="connsiteX1174" fmla="*/ 56497 w 6187971"/>
                <a:gd name="connsiteY1174" fmla="*/ 2629537 h 5955635"/>
                <a:gd name="connsiteX1175" fmla="*/ 43546 w 6187971"/>
                <a:gd name="connsiteY1175" fmla="*/ 2681370 h 5955635"/>
                <a:gd name="connsiteX1176" fmla="*/ 47915 w 6187971"/>
                <a:gd name="connsiteY1176" fmla="*/ 2724979 h 5955635"/>
                <a:gd name="connsiteX1177" fmla="*/ 31949 w 6187971"/>
                <a:gd name="connsiteY1177" fmla="*/ 2779060 h 5955635"/>
                <a:gd name="connsiteX1178" fmla="*/ 21428 w 6187971"/>
                <a:gd name="connsiteY1178" fmla="*/ 2777530 h 5955635"/>
                <a:gd name="connsiteX1179" fmla="*/ 18290 w 6187971"/>
                <a:gd name="connsiteY1179" fmla="*/ 2817361 h 5955635"/>
                <a:gd name="connsiteX1180" fmla="*/ 21305 w 6187971"/>
                <a:gd name="connsiteY1180" fmla="*/ 2815114 h 5955635"/>
                <a:gd name="connsiteX1181" fmla="*/ 22074 w 6187971"/>
                <a:gd name="connsiteY1181" fmla="*/ 2809854 h 5955635"/>
                <a:gd name="connsiteX1182" fmla="*/ 24320 w 6187971"/>
                <a:gd name="connsiteY1182" fmla="*/ 2812866 h 5955635"/>
                <a:gd name="connsiteX1183" fmla="*/ 31118 w 6187971"/>
                <a:gd name="connsiteY1183" fmla="*/ 2803112 h 5955635"/>
                <a:gd name="connsiteX1184" fmla="*/ 29518 w 6187971"/>
                <a:gd name="connsiteY1184" fmla="*/ 2832423 h 5955635"/>
                <a:gd name="connsiteX1185" fmla="*/ 31764 w 6187971"/>
                <a:gd name="connsiteY1185" fmla="*/ 2835435 h 5955635"/>
                <a:gd name="connsiteX1186" fmla="*/ 28750 w 6187971"/>
                <a:gd name="connsiteY1186" fmla="*/ 2837683 h 5955635"/>
                <a:gd name="connsiteX1187" fmla="*/ 30226 w 6187971"/>
                <a:gd name="connsiteY1187" fmla="*/ 2845955 h 5955635"/>
                <a:gd name="connsiteX1188" fmla="*/ 27211 w 6187971"/>
                <a:gd name="connsiteY1188" fmla="*/ 2848202 h 5955635"/>
                <a:gd name="connsiteX1189" fmla="*/ 33057 w 6187971"/>
                <a:gd name="connsiteY1189" fmla="*/ 2900083 h 5955635"/>
                <a:gd name="connsiteX1190" fmla="*/ 21643 w 6187971"/>
                <a:gd name="connsiteY1190" fmla="*/ 2941397 h 5955635"/>
                <a:gd name="connsiteX1191" fmla="*/ 20874 w 6187971"/>
                <a:gd name="connsiteY1191" fmla="*/ 2946657 h 5955635"/>
                <a:gd name="connsiteX1192" fmla="*/ 19336 w 6187971"/>
                <a:gd name="connsiteY1192" fmla="*/ 2957176 h 5955635"/>
                <a:gd name="connsiteX1193" fmla="*/ 17091 w 6187971"/>
                <a:gd name="connsiteY1193" fmla="*/ 2954164 h 5955635"/>
                <a:gd name="connsiteX1194" fmla="*/ 17860 w 6187971"/>
                <a:gd name="connsiteY1194" fmla="*/ 2948904 h 5955635"/>
                <a:gd name="connsiteX1195" fmla="*/ 15614 w 6187971"/>
                <a:gd name="connsiteY1195" fmla="*/ 2945892 h 5955635"/>
                <a:gd name="connsiteX1196" fmla="*/ 19275 w 6187971"/>
                <a:gd name="connsiteY1196" fmla="*/ 2975968 h 5955635"/>
                <a:gd name="connsiteX1197" fmla="*/ 20044 w 6187971"/>
                <a:gd name="connsiteY1197" fmla="*/ 2970708 h 5955635"/>
                <a:gd name="connsiteX1198" fmla="*/ 22290 w 6187971"/>
                <a:gd name="connsiteY1198" fmla="*/ 2973720 h 5955635"/>
                <a:gd name="connsiteX1199" fmla="*/ 24535 w 6187971"/>
                <a:gd name="connsiteY1199" fmla="*/ 2976733 h 5955635"/>
                <a:gd name="connsiteX1200" fmla="*/ 28319 w 6187971"/>
                <a:gd name="connsiteY1200" fmla="*/ 2969225 h 5955635"/>
                <a:gd name="connsiteX1201" fmla="*/ 24474 w 6187971"/>
                <a:gd name="connsiteY1201" fmla="*/ 2995525 h 5955635"/>
                <a:gd name="connsiteX1202" fmla="*/ 23704 w 6187971"/>
                <a:gd name="connsiteY1202" fmla="*/ 3000785 h 5955635"/>
                <a:gd name="connsiteX1203" fmla="*/ 21090 w 6187971"/>
                <a:gd name="connsiteY1203" fmla="*/ 3110523 h 5955635"/>
                <a:gd name="connsiteX1204" fmla="*/ 20321 w 6187971"/>
                <a:gd name="connsiteY1204" fmla="*/ 3115783 h 5955635"/>
                <a:gd name="connsiteX1205" fmla="*/ 21797 w 6187971"/>
                <a:gd name="connsiteY1205" fmla="*/ 3124055 h 5955635"/>
                <a:gd name="connsiteX1206" fmla="*/ 19552 w 6187971"/>
                <a:gd name="connsiteY1206" fmla="*/ 3121043 h 5955635"/>
                <a:gd name="connsiteX1207" fmla="*/ 32964 w 6187971"/>
                <a:gd name="connsiteY1207" fmla="*/ 3157909 h 5955635"/>
                <a:gd name="connsiteX1208" fmla="*/ 31488 w 6187971"/>
                <a:gd name="connsiteY1208" fmla="*/ 3149636 h 5955635"/>
                <a:gd name="connsiteX1209" fmla="*/ 34503 w 6187971"/>
                <a:gd name="connsiteY1209" fmla="*/ 3147389 h 5955635"/>
                <a:gd name="connsiteX1210" fmla="*/ 35979 w 6187971"/>
                <a:gd name="connsiteY1210" fmla="*/ 3155661 h 5955635"/>
                <a:gd name="connsiteX1211" fmla="*/ 36796 w 6187971"/>
                <a:gd name="connsiteY1211" fmla="*/ 3156756 h 5955635"/>
                <a:gd name="connsiteX1212" fmla="*/ 36814 w 6187971"/>
                <a:gd name="connsiteY1212" fmla="*/ 3159140 h 5955635"/>
                <a:gd name="connsiteX1213" fmla="*/ 37456 w 6187971"/>
                <a:gd name="connsiteY1213" fmla="*/ 3163933 h 5955635"/>
                <a:gd name="connsiteX1214" fmla="*/ 38225 w 6187971"/>
                <a:gd name="connsiteY1214" fmla="*/ 3158673 h 5955635"/>
                <a:gd name="connsiteX1215" fmla="*/ 36796 w 6187971"/>
                <a:gd name="connsiteY1215" fmla="*/ 3156756 h 5955635"/>
                <a:gd name="connsiteX1216" fmla="*/ 36748 w 6187971"/>
                <a:gd name="connsiteY1216" fmla="*/ 3150401 h 5955635"/>
                <a:gd name="connsiteX1217" fmla="*/ 66281 w 6187971"/>
                <a:gd name="connsiteY1217" fmla="*/ 3315844 h 5955635"/>
                <a:gd name="connsiteX1218" fmla="*/ 65450 w 6187971"/>
                <a:gd name="connsiteY1218" fmla="*/ 3339896 h 5955635"/>
                <a:gd name="connsiteX1219" fmla="*/ 72956 w 6187971"/>
                <a:gd name="connsiteY1219" fmla="*/ 3343673 h 5955635"/>
                <a:gd name="connsiteX1220" fmla="*/ 72187 w 6187971"/>
                <a:gd name="connsiteY1220" fmla="*/ 3348933 h 5955635"/>
                <a:gd name="connsiteX1221" fmla="*/ 73664 w 6187971"/>
                <a:gd name="connsiteY1221" fmla="*/ 3357205 h 5955635"/>
                <a:gd name="connsiteX1222" fmla="*/ 81694 w 6187971"/>
                <a:gd name="connsiteY1222" fmla="*/ 3430890 h 5955635"/>
                <a:gd name="connsiteX1223" fmla="*/ 82462 w 6187971"/>
                <a:gd name="connsiteY1223" fmla="*/ 3425630 h 5955635"/>
                <a:gd name="connsiteX1224" fmla="*/ 87723 w 6187971"/>
                <a:gd name="connsiteY1224" fmla="*/ 3426395 h 5955635"/>
                <a:gd name="connsiteX1225" fmla="*/ 86954 w 6187971"/>
                <a:gd name="connsiteY1225" fmla="*/ 3431654 h 5955635"/>
                <a:gd name="connsiteX1226" fmla="*/ 89199 w 6187971"/>
                <a:gd name="connsiteY1226" fmla="*/ 3434667 h 5955635"/>
                <a:gd name="connsiteX1227" fmla="*/ 97998 w 6187971"/>
                <a:gd name="connsiteY1227" fmla="*/ 3503092 h 5955635"/>
                <a:gd name="connsiteX1228" fmla="*/ 124762 w 6187971"/>
                <a:gd name="connsiteY1228" fmla="*/ 3595615 h 5955635"/>
                <a:gd name="connsiteX1229" fmla="*/ 92676 w 6187971"/>
                <a:gd name="connsiteY1229" fmla="*/ 3521119 h 5955635"/>
                <a:gd name="connsiteX1230" fmla="*/ 86123 w 6187971"/>
                <a:gd name="connsiteY1230" fmla="*/ 3455706 h 5955635"/>
                <a:gd name="connsiteX1231" fmla="*/ 80863 w 6187971"/>
                <a:gd name="connsiteY1231" fmla="*/ 3454941 h 5955635"/>
                <a:gd name="connsiteX1232" fmla="*/ 80155 w 6187971"/>
                <a:gd name="connsiteY1232" fmla="*/ 3441409 h 5955635"/>
                <a:gd name="connsiteX1233" fmla="*/ 80924 w 6187971"/>
                <a:gd name="connsiteY1233" fmla="*/ 3436150 h 5955635"/>
                <a:gd name="connsiteX1234" fmla="*/ 77909 w 6187971"/>
                <a:gd name="connsiteY1234" fmla="*/ 3438397 h 5955635"/>
                <a:gd name="connsiteX1235" fmla="*/ 62313 w 6187971"/>
                <a:gd name="connsiteY1235" fmla="*/ 3379727 h 5955635"/>
                <a:gd name="connsiteX1236" fmla="*/ 60067 w 6187971"/>
                <a:gd name="connsiteY1236" fmla="*/ 3376715 h 5955635"/>
                <a:gd name="connsiteX1237" fmla="*/ 57821 w 6187971"/>
                <a:gd name="connsiteY1237" fmla="*/ 3373703 h 5955635"/>
                <a:gd name="connsiteX1238" fmla="*/ 55576 w 6187971"/>
                <a:gd name="connsiteY1238" fmla="*/ 3370690 h 5955635"/>
                <a:gd name="connsiteX1239" fmla="*/ 58590 w 6187971"/>
                <a:gd name="connsiteY1239" fmla="*/ 3368443 h 5955635"/>
                <a:gd name="connsiteX1240" fmla="*/ 53330 w 6187971"/>
                <a:gd name="connsiteY1240" fmla="*/ 3367678 h 5955635"/>
                <a:gd name="connsiteX1241" fmla="*/ 41394 w 6187971"/>
                <a:gd name="connsiteY1241" fmla="*/ 3339084 h 5955635"/>
                <a:gd name="connsiteX1242" fmla="*/ 33057 w 6187971"/>
                <a:gd name="connsiteY1242" fmla="*/ 3359359 h 5955635"/>
                <a:gd name="connsiteX1243" fmla="*/ 30073 w 6187971"/>
                <a:gd name="connsiteY1243" fmla="*/ 3352210 h 5955635"/>
                <a:gd name="connsiteX1244" fmla="*/ 28581 w 6187971"/>
                <a:gd name="connsiteY1244" fmla="*/ 3348636 h 5955635"/>
                <a:gd name="connsiteX1245" fmla="*/ 29335 w 6187971"/>
                <a:gd name="connsiteY1245" fmla="*/ 3348074 h 5955635"/>
                <a:gd name="connsiteX1246" fmla="*/ 27089 w 6187971"/>
                <a:gd name="connsiteY1246" fmla="*/ 3345062 h 5955635"/>
                <a:gd name="connsiteX1247" fmla="*/ 28581 w 6187971"/>
                <a:gd name="connsiteY1247" fmla="*/ 3348636 h 5955635"/>
                <a:gd name="connsiteX1248" fmla="*/ 26320 w 6187971"/>
                <a:gd name="connsiteY1248" fmla="*/ 3350322 h 5955635"/>
                <a:gd name="connsiteX1249" fmla="*/ 24074 w 6187971"/>
                <a:gd name="connsiteY1249" fmla="*/ 3347310 h 5955635"/>
                <a:gd name="connsiteX1250" fmla="*/ 21828 w 6187971"/>
                <a:gd name="connsiteY1250" fmla="*/ 3344297 h 5955635"/>
                <a:gd name="connsiteX1251" fmla="*/ 19644 w 6187971"/>
                <a:gd name="connsiteY1251" fmla="*/ 3322493 h 5955635"/>
                <a:gd name="connsiteX1252" fmla="*/ 20413 w 6187971"/>
                <a:gd name="connsiteY1252" fmla="*/ 3317233 h 5955635"/>
                <a:gd name="connsiteX1253" fmla="*/ 18937 w 6187971"/>
                <a:gd name="connsiteY1253" fmla="*/ 3308961 h 5955635"/>
                <a:gd name="connsiteX1254" fmla="*/ 19706 w 6187971"/>
                <a:gd name="connsiteY1254" fmla="*/ 3303701 h 5955635"/>
                <a:gd name="connsiteX1255" fmla="*/ 21182 w 6187971"/>
                <a:gd name="connsiteY1255" fmla="*/ 3311973 h 5955635"/>
                <a:gd name="connsiteX1256" fmla="*/ 22659 w 6187971"/>
                <a:gd name="connsiteY1256" fmla="*/ 3320245 h 5955635"/>
                <a:gd name="connsiteX1257" fmla="*/ 26504 w 6187971"/>
                <a:gd name="connsiteY1257" fmla="*/ 3293946 h 5955635"/>
                <a:gd name="connsiteX1258" fmla="*/ 42286 w 6187971"/>
                <a:gd name="connsiteY1258" fmla="*/ 3296241 h 5955635"/>
                <a:gd name="connsiteX1259" fmla="*/ 16537 w 6187971"/>
                <a:gd name="connsiteY1259" fmla="*/ 3123291 h 5955635"/>
                <a:gd name="connsiteX1260" fmla="*/ 15060 w 6187971"/>
                <a:gd name="connsiteY1260" fmla="*/ 3115018 h 5955635"/>
                <a:gd name="connsiteX1261" fmla="*/ 15829 w 6187971"/>
                <a:gd name="connsiteY1261" fmla="*/ 3109758 h 5955635"/>
                <a:gd name="connsiteX1262" fmla="*/ 10046 w 6187971"/>
                <a:gd name="connsiteY1262" fmla="*/ 3039086 h 5955635"/>
                <a:gd name="connsiteX1263" fmla="*/ 1309 w 6187971"/>
                <a:gd name="connsiteY1263" fmla="*/ 2951870 h 5955635"/>
                <a:gd name="connsiteX1264" fmla="*/ 3862 w 6187971"/>
                <a:gd name="connsiteY1264" fmla="*/ 2860923 h 5955635"/>
                <a:gd name="connsiteX1265" fmla="*/ 7308 w 6187971"/>
                <a:gd name="connsiteY1265" fmla="*/ 2727132 h 5955635"/>
                <a:gd name="connsiteX1266" fmla="*/ 30195 w 6187971"/>
                <a:gd name="connsiteY1266" fmla="*/ 2625713 h 5955635"/>
                <a:gd name="connsiteX1267" fmla="*/ 27888 w 6187971"/>
                <a:gd name="connsiteY1267" fmla="*/ 2641492 h 5955635"/>
                <a:gd name="connsiteX1268" fmla="*/ 31672 w 6187971"/>
                <a:gd name="connsiteY1268" fmla="*/ 2633985 h 5955635"/>
                <a:gd name="connsiteX1269" fmla="*/ 32441 w 6187971"/>
                <a:gd name="connsiteY1269" fmla="*/ 2628725 h 5955635"/>
                <a:gd name="connsiteX1270" fmla="*/ 33917 w 6187971"/>
                <a:gd name="connsiteY1270" fmla="*/ 2636997 h 5955635"/>
                <a:gd name="connsiteX1271" fmla="*/ 36163 w 6187971"/>
                <a:gd name="connsiteY1271" fmla="*/ 2640009 h 5955635"/>
                <a:gd name="connsiteX1272" fmla="*/ 47822 w 6187971"/>
                <a:gd name="connsiteY1272" fmla="*/ 2523528 h 5955635"/>
                <a:gd name="connsiteX1273" fmla="*/ 82769 w 6187971"/>
                <a:gd name="connsiteY1273" fmla="*/ 2413119 h 5955635"/>
                <a:gd name="connsiteX1274" fmla="*/ 842852 w 6187971"/>
                <a:gd name="connsiteY1274" fmla="*/ 2186167 h 5955635"/>
                <a:gd name="connsiteX1275" fmla="*/ 844776 w 6187971"/>
                <a:gd name="connsiteY1275" fmla="*/ 2195175 h 5955635"/>
                <a:gd name="connsiteX1276" fmla="*/ 807086 w 6187971"/>
                <a:gd name="connsiteY1276" fmla="*/ 2283291 h 5955635"/>
                <a:gd name="connsiteX1277" fmla="*/ 802365 w 6187971"/>
                <a:gd name="connsiteY1277" fmla="*/ 2310792 h 5955635"/>
                <a:gd name="connsiteX1278" fmla="*/ 785915 w 6187971"/>
                <a:gd name="connsiteY1278" fmla="*/ 2348273 h 5955635"/>
                <a:gd name="connsiteX1279" fmla="*/ 807499 w 6187971"/>
                <a:gd name="connsiteY1279" fmla="*/ 2266692 h 5955635"/>
                <a:gd name="connsiteX1280" fmla="*/ 823460 w 6187971"/>
                <a:gd name="connsiteY1280" fmla="*/ 2218568 h 5955635"/>
                <a:gd name="connsiteX1281" fmla="*/ 830609 w 6187971"/>
                <a:gd name="connsiteY1281" fmla="*/ 2217040 h 5955635"/>
                <a:gd name="connsiteX1282" fmla="*/ 839310 w 6187971"/>
                <a:gd name="connsiteY1282" fmla="*/ 2191634 h 5955635"/>
                <a:gd name="connsiteX1283" fmla="*/ 842852 w 6187971"/>
                <a:gd name="connsiteY1283" fmla="*/ 2186167 h 5955635"/>
                <a:gd name="connsiteX1284" fmla="*/ 840927 w 6187971"/>
                <a:gd name="connsiteY1284" fmla="*/ 2177159 h 5955635"/>
                <a:gd name="connsiteX1285" fmla="*/ 838347 w 6187971"/>
                <a:gd name="connsiteY1285" fmla="*/ 2187130 h 5955635"/>
                <a:gd name="connsiteX1286" fmla="*/ 834806 w 6187971"/>
                <a:gd name="connsiteY1286" fmla="*/ 2192596 h 5955635"/>
                <a:gd name="connsiteX1287" fmla="*/ 827275 w 6187971"/>
                <a:gd name="connsiteY1287" fmla="*/ 2207064 h 5955635"/>
                <a:gd name="connsiteX1288" fmla="*/ 834303 w 6187971"/>
                <a:gd name="connsiteY1288" fmla="*/ 2185873 h 5955635"/>
                <a:gd name="connsiteX1289" fmla="*/ 837385 w 6187971"/>
                <a:gd name="connsiteY1289" fmla="*/ 2182625 h 5955635"/>
                <a:gd name="connsiteX1290" fmla="*/ 836151 w 6187971"/>
                <a:gd name="connsiteY1290" fmla="*/ 2180302 h 5955635"/>
                <a:gd name="connsiteX1291" fmla="*/ 836748 w 6187971"/>
                <a:gd name="connsiteY1291" fmla="*/ 2178498 h 5955635"/>
                <a:gd name="connsiteX1292" fmla="*/ 839464 w 6187971"/>
                <a:gd name="connsiteY1292" fmla="*/ 2170309 h 5955635"/>
                <a:gd name="connsiteX1293" fmla="*/ 839965 w 6187971"/>
                <a:gd name="connsiteY1293" fmla="*/ 2172655 h 5955635"/>
                <a:gd name="connsiteX1294" fmla="*/ 838208 w 6187971"/>
                <a:gd name="connsiteY1294" fmla="*/ 2174097 h 5955635"/>
                <a:gd name="connsiteX1295" fmla="*/ 845313 w 6187971"/>
                <a:gd name="connsiteY1295" fmla="*/ 2152674 h 5955635"/>
                <a:gd name="connsiteX1296" fmla="*/ 849628 w 6187971"/>
                <a:gd name="connsiteY1296" fmla="*/ 2151752 h 5955635"/>
                <a:gd name="connsiteX1297" fmla="*/ 847050 w 6187971"/>
                <a:gd name="connsiteY1297" fmla="*/ 2161723 h 5955635"/>
                <a:gd name="connsiteX1298" fmla="*/ 846087 w 6187971"/>
                <a:gd name="connsiteY1298" fmla="*/ 2157218 h 5955635"/>
                <a:gd name="connsiteX1299" fmla="*/ 843632 w 6187971"/>
                <a:gd name="connsiteY1299" fmla="*/ 2157743 h 5955635"/>
                <a:gd name="connsiteX1300" fmla="*/ 875203 w 6187971"/>
                <a:gd name="connsiteY1300" fmla="*/ 2077877 h 5955635"/>
                <a:gd name="connsiteX1301" fmla="*/ 874366 w 6187971"/>
                <a:gd name="connsiteY1301" fmla="*/ 2081194 h 5955635"/>
                <a:gd name="connsiteX1302" fmla="*/ 881198 w 6187971"/>
                <a:gd name="connsiteY1302" fmla="*/ 2079073 h 5955635"/>
                <a:gd name="connsiteX1303" fmla="*/ 852208 w 6187971"/>
                <a:gd name="connsiteY1303" fmla="*/ 2141782 h 5955635"/>
                <a:gd name="connsiteX1304" fmla="*/ 848676 w 6187971"/>
                <a:gd name="connsiteY1304" fmla="*/ 2142537 h 5955635"/>
                <a:gd name="connsiteX1305" fmla="*/ 849759 w 6187971"/>
                <a:gd name="connsiteY1305" fmla="*/ 2139271 h 5955635"/>
                <a:gd name="connsiteX1306" fmla="*/ 4931467 w 6187971"/>
                <a:gd name="connsiteY1306" fmla="*/ 1175063 h 5955635"/>
                <a:gd name="connsiteX1307" fmla="*/ 4937140 w 6187971"/>
                <a:gd name="connsiteY1307" fmla="*/ 1179573 h 5955635"/>
                <a:gd name="connsiteX1308" fmla="*/ 4931674 w 6187971"/>
                <a:gd name="connsiteY1308" fmla="*/ 1176031 h 5955635"/>
                <a:gd name="connsiteX1309" fmla="*/ 561352 w 6187971"/>
                <a:gd name="connsiteY1309" fmla="*/ 2088239 h 5955635"/>
                <a:gd name="connsiteX1310" fmla="*/ 573826 w 6187971"/>
                <a:gd name="connsiteY1310" fmla="*/ 2087987 h 5955635"/>
                <a:gd name="connsiteX1311" fmla="*/ 582872 w 6187971"/>
                <a:gd name="connsiteY1311" fmla="*/ 2092891 h 5955635"/>
                <a:gd name="connsiteX1312" fmla="*/ 578185 w 6187971"/>
                <a:gd name="connsiteY1312" fmla="*/ 2103852 h 5955635"/>
                <a:gd name="connsiteX1313" fmla="*/ 404548 w 6187971"/>
                <a:gd name="connsiteY1313" fmla="*/ 3073332 h 5955635"/>
                <a:gd name="connsiteX1314" fmla="*/ 414356 w 6187971"/>
                <a:gd name="connsiteY1314" fmla="*/ 3260413 h 5955635"/>
                <a:gd name="connsiteX1315" fmla="*/ 410289 w 6187971"/>
                <a:gd name="connsiteY1315" fmla="*/ 3235547 h 5955635"/>
                <a:gd name="connsiteX1316" fmla="*/ 403101 w 6187971"/>
                <a:gd name="connsiteY1316" fmla="*/ 2771698 h 5955635"/>
                <a:gd name="connsiteX1317" fmla="*/ 408415 w 6187971"/>
                <a:gd name="connsiteY1317" fmla="*/ 2604354 h 5955635"/>
                <a:gd name="connsiteX1318" fmla="*/ 435141 w 6187971"/>
                <a:gd name="connsiteY1318" fmla="*/ 2583001 h 5955635"/>
                <a:gd name="connsiteX1319" fmla="*/ 449176 w 6187971"/>
                <a:gd name="connsiteY1319" fmla="*/ 2566314 h 5955635"/>
                <a:gd name="connsiteX1320" fmla="*/ 552039 w 6187971"/>
                <a:gd name="connsiteY1320" fmla="*/ 2114152 h 5955635"/>
                <a:gd name="connsiteX1321" fmla="*/ 561352 w 6187971"/>
                <a:gd name="connsiteY1321" fmla="*/ 2088239 h 5955635"/>
                <a:gd name="connsiteX1322" fmla="*/ 5705773 w 6187971"/>
                <a:gd name="connsiteY1322" fmla="*/ 955466 h 5955635"/>
                <a:gd name="connsiteX1323" fmla="*/ 5709740 w 6187971"/>
                <a:gd name="connsiteY1323" fmla="*/ 967367 h 5955635"/>
                <a:gd name="connsiteX1324" fmla="*/ 5705773 w 6187971"/>
                <a:gd name="connsiteY1324" fmla="*/ 955466 h 5955635"/>
                <a:gd name="connsiteX1325" fmla="*/ 968004 w 6187971"/>
                <a:gd name="connsiteY1325" fmla="*/ 1863229 h 5955635"/>
                <a:gd name="connsiteX1326" fmla="*/ 968776 w 6187971"/>
                <a:gd name="connsiteY1326" fmla="*/ 1863422 h 5955635"/>
                <a:gd name="connsiteX1327" fmla="*/ 957715 w 6187971"/>
                <a:gd name="connsiteY1327" fmla="*/ 1886114 h 5955635"/>
                <a:gd name="connsiteX1328" fmla="*/ 938869 w 6187971"/>
                <a:gd name="connsiteY1328" fmla="*/ 1930172 h 5955635"/>
                <a:gd name="connsiteX1329" fmla="*/ 906645 w 6187971"/>
                <a:gd name="connsiteY1329" fmla="*/ 2021830 h 5955635"/>
                <a:gd name="connsiteX1330" fmla="*/ 901179 w 6187971"/>
                <a:gd name="connsiteY1330" fmla="*/ 2018288 h 5955635"/>
                <a:gd name="connsiteX1331" fmla="*/ 890505 w 6187971"/>
                <a:gd name="connsiteY1331" fmla="*/ 2048238 h 5955635"/>
                <a:gd name="connsiteX1332" fmla="*/ 877626 w 6187971"/>
                <a:gd name="connsiteY1332" fmla="*/ 2072031 h 5955635"/>
                <a:gd name="connsiteX1333" fmla="*/ 952342 w 6187971"/>
                <a:gd name="connsiteY1333" fmla="*/ 1891751 h 5955635"/>
                <a:gd name="connsiteX1334" fmla="*/ 959967 w 6187971"/>
                <a:gd name="connsiteY1334" fmla="*/ 1872523 h 5955635"/>
                <a:gd name="connsiteX1335" fmla="*/ 968004 w 6187971"/>
                <a:gd name="connsiteY1335" fmla="*/ 1863229 h 5955635"/>
                <a:gd name="connsiteX1336" fmla="*/ 4343712 w 6187971"/>
                <a:gd name="connsiteY1336" fmla="*/ 1135297 h 5955635"/>
                <a:gd name="connsiteX1337" fmla="*/ 4388447 w 6187971"/>
                <a:gd name="connsiteY1337" fmla="*/ 1168954 h 5955635"/>
                <a:gd name="connsiteX1338" fmla="*/ 4474271 w 6187971"/>
                <a:gd name="connsiteY1338" fmla="*/ 1238784 h 5955635"/>
                <a:gd name="connsiteX1339" fmla="*/ 4471193 w 6187971"/>
                <a:gd name="connsiteY1339" fmla="*/ 1238219 h 5955635"/>
                <a:gd name="connsiteX1340" fmla="*/ 4461959 w 6187971"/>
                <a:gd name="connsiteY1340" fmla="*/ 1236526 h 5955635"/>
                <a:gd name="connsiteX1341" fmla="*/ 4467551 w 6187971"/>
                <a:gd name="connsiteY1341" fmla="*/ 1240734 h 5955635"/>
                <a:gd name="connsiteX1342" fmla="*/ 4368285 w 6187971"/>
                <a:gd name="connsiteY1342" fmla="*/ 1174804 h 5955635"/>
                <a:gd name="connsiteX1343" fmla="*/ 4302825 w 6187971"/>
                <a:gd name="connsiteY1343" fmla="*/ 1150076 h 5955635"/>
                <a:gd name="connsiteX1344" fmla="*/ 4474219 w 6187971"/>
                <a:gd name="connsiteY1344" fmla="*/ 1273777 h 5955635"/>
                <a:gd name="connsiteX1345" fmla="*/ 4527622 w 6187971"/>
                <a:gd name="connsiteY1345" fmla="*/ 1312207 h 5955635"/>
                <a:gd name="connsiteX1346" fmla="*/ 4519208 w 6187971"/>
                <a:gd name="connsiteY1346" fmla="*/ 1323392 h 5955635"/>
                <a:gd name="connsiteX1347" fmla="*/ 4535984 w 6187971"/>
                <a:gd name="connsiteY1347" fmla="*/ 1336014 h 5955635"/>
                <a:gd name="connsiteX1348" fmla="*/ 4543833 w 6187971"/>
                <a:gd name="connsiteY1348" fmla="*/ 1327907 h 5955635"/>
                <a:gd name="connsiteX1349" fmla="*/ 4631607 w 6187971"/>
                <a:gd name="connsiteY1349" fmla="*/ 1404458 h 5955635"/>
                <a:gd name="connsiteX1350" fmla="*/ 4674083 w 6187971"/>
                <a:gd name="connsiteY1350" fmla="*/ 1450430 h 5955635"/>
                <a:gd name="connsiteX1351" fmla="*/ 4719073 w 6187971"/>
                <a:gd name="connsiteY1351" fmla="*/ 1500045 h 5955635"/>
                <a:gd name="connsiteX1352" fmla="*/ 4701734 w 6187971"/>
                <a:gd name="connsiteY1352" fmla="*/ 1490503 h 5955635"/>
                <a:gd name="connsiteX1353" fmla="*/ 4700605 w 6187971"/>
                <a:gd name="connsiteY1353" fmla="*/ 1496660 h 5955635"/>
                <a:gd name="connsiteX1354" fmla="*/ 4734976 w 6187971"/>
                <a:gd name="connsiteY1354" fmla="*/ 1534781 h 5955635"/>
                <a:gd name="connsiteX1355" fmla="*/ 4743645 w 6187971"/>
                <a:gd name="connsiteY1355" fmla="*/ 1539553 h 5955635"/>
                <a:gd name="connsiteX1356" fmla="*/ 4748981 w 6187971"/>
                <a:gd name="connsiteY1356" fmla="*/ 1527803 h 5955635"/>
                <a:gd name="connsiteX1357" fmla="*/ 4787814 w 6187971"/>
                <a:gd name="connsiteY1357" fmla="*/ 1576290 h 5955635"/>
                <a:gd name="connsiteX1358" fmla="*/ 4835318 w 6187971"/>
                <a:gd name="connsiteY1358" fmla="*/ 1629548 h 5955635"/>
                <a:gd name="connsiteX1359" fmla="*/ 4841474 w 6187971"/>
                <a:gd name="connsiteY1359" fmla="*/ 1630676 h 5955635"/>
                <a:gd name="connsiteX1360" fmla="*/ 4867175 w 6187971"/>
                <a:gd name="connsiteY1360" fmla="*/ 1664027 h 5955635"/>
                <a:gd name="connsiteX1361" fmla="*/ 4885335 w 6187971"/>
                <a:gd name="connsiteY1361" fmla="*/ 1686449 h 5955635"/>
                <a:gd name="connsiteX1362" fmla="*/ 4983932 w 6187971"/>
                <a:gd name="connsiteY1362" fmla="*/ 1825444 h 5955635"/>
                <a:gd name="connsiteX1363" fmla="*/ 4997064 w 6187971"/>
                <a:gd name="connsiteY1363" fmla="*/ 1840580 h 5955635"/>
                <a:gd name="connsiteX1364" fmla="*/ 5000399 w 6187971"/>
                <a:gd name="connsiteY1364" fmla="*/ 1857102 h 5955635"/>
                <a:gd name="connsiteX1365" fmla="*/ 4978032 w 6187971"/>
                <a:gd name="connsiteY1365" fmla="*/ 1840273 h 5955635"/>
                <a:gd name="connsiteX1366" fmla="*/ 4997577 w 6187971"/>
                <a:gd name="connsiteY1366" fmla="*/ 1872495 h 5955635"/>
                <a:gd name="connsiteX1367" fmla="*/ 4998962 w 6187971"/>
                <a:gd name="connsiteY1367" fmla="*/ 1882295 h 5955635"/>
                <a:gd name="connsiteX1368" fmla="*/ 4997577 w 6187971"/>
                <a:gd name="connsiteY1368" fmla="*/ 1872495 h 5955635"/>
                <a:gd name="connsiteX1369" fmla="*/ 5021329 w 6187971"/>
                <a:gd name="connsiteY1369" fmla="*/ 1899124 h 5955635"/>
                <a:gd name="connsiteX1370" fmla="*/ 5021072 w 6187971"/>
                <a:gd name="connsiteY1370" fmla="*/ 1883167 h 5955635"/>
                <a:gd name="connsiteX1371" fmla="*/ 5029742 w 6187971"/>
                <a:gd name="connsiteY1371" fmla="*/ 1887937 h 5955635"/>
                <a:gd name="connsiteX1372" fmla="*/ 5038977 w 6187971"/>
                <a:gd name="connsiteY1372" fmla="*/ 1889630 h 5955635"/>
                <a:gd name="connsiteX1373" fmla="*/ 5036463 w 6187971"/>
                <a:gd name="connsiteY1373" fmla="*/ 1885988 h 5955635"/>
                <a:gd name="connsiteX1374" fmla="*/ 5035898 w 6187971"/>
                <a:gd name="connsiteY1374" fmla="*/ 1889066 h 5955635"/>
                <a:gd name="connsiteX1375" fmla="*/ 5035334 w 6187971"/>
                <a:gd name="connsiteY1375" fmla="*/ 1892145 h 5955635"/>
                <a:gd name="connsiteX1376" fmla="*/ 5040926 w 6187971"/>
                <a:gd name="connsiteY1376" fmla="*/ 1896352 h 5955635"/>
                <a:gd name="connsiteX1377" fmla="*/ 5052930 w 6187971"/>
                <a:gd name="connsiteY1377" fmla="*/ 1917645 h 5955635"/>
                <a:gd name="connsiteX1378" fmla="*/ 5057957 w 6187971"/>
                <a:gd name="connsiteY1378" fmla="*/ 1924931 h 5955635"/>
                <a:gd name="connsiteX1379" fmla="*/ 5056008 w 6187971"/>
                <a:gd name="connsiteY1379" fmla="*/ 1918210 h 5955635"/>
                <a:gd name="connsiteX1380" fmla="*/ 5056572 w 6187971"/>
                <a:gd name="connsiteY1380" fmla="*/ 1915131 h 5955635"/>
                <a:gd name="connsiteX1381" fmla="*/ 5100125 w 6187971"/>
                <a:gd name="connsiteY1381" fmla="*/ 1989940 h 5955635"/>
                <a:gd name="connsiteX1382" fmla="*/ 5074115 w 6187971"/>
                <a:gd name="connsiteY1382" fmla="*/ 1975625 h 5955635"/>
                <a:gd name="connsiteX1383" fmla="*/ 5074372 w 6187971"/>
                <a:gd name="connsiteY1383" fmla="*/ 1991583 h 5955635"/>
                <a:gd name="connsiteX1384" fmla="*/ 5095301 w 6187971"/>
                <a:gd name="connsiteY1384" fmla="*/ 2033605 h 5955635"/>
                <a:gd name="connsiteX1385" fmla="*/ 5098943 w 6187971"/>
                <a:gd name="connsiteY1385" fmla="*/ 2031091 h 5955635"/>
                <a:gd name="connsiteX1386" fmla="*/ 5116231 w 6187971"/>
                <a:gd name="connsiteY1386" fmla="*/ 2075627 h 5955635"/>
                <a:gd name="connsiteX1387" fmla="*/ 5153627 w 6187971"/>
                <a:gd name="connsiteY1387" fmla="*/ 2149306 h 5955635"/>
                <a:gd name="connsiteX1388" fmla="*/ 5149420 w 6187971"/>
                <a:gd name="connsiteY1388" fmla="*/ 2154900 h 5955635"/>
                <a:gd name="connsiteX1389" fmla="*/ 5179788 w 6187971"/>
                <a:gd name="connsiteY1389" fmla="*/ 2249565 h 5955635"/>
                <a:gd name="connsiteX1390" fmla="*/ 5208206 w 6187971"/>
                <a:gd name="connsiteY1390" fmla="*/ 2337510 h 5955635"/>
                <a:gd name="connsiteX1391" fmla="*/ 5214363 w 6187971"/>
                <a:gd name="connsiteY1391" fmla="*/ 2338638 h 5955635"/>
                <a:gd name="connsiteX1392" fmla="*/ 5216568 w 6187971"/>
                <a:gd name="connsiteY1392" fmla="*/ 2361317 h 5955635"/>
                <a:gd name="connsiteX1393" fmla="*/ 5236624 w 6187971"/>
                <a:gd name="connsiteY1393" fmla="*/ 2425454 h 5955635"/>
                <a:gd name="connsiteX1394" fmla="*/ 5235187 w 6187971"/>
                <a:gd name="connsiteY1394" fmla="*/ 2450647 h 5955635"/>
                <a:gd name="connsiteX1395" fmla="*/ 5243805 w 6187971"/>
                <a:gd name="connsiteY1395" fmla="*/ 2490413 h 5955635"/>
                <a:gd name="connsiteX1396" fmla="*/ 5256629 w 6187971"/>
                <a:gd name="connsiteY1396" fmla="*/ 2524584 h 5955635"/>
                <a:gd name="connsiteX1397" fmla="*/ 5251963 w 6187971"/>
                <a:gd name="connsiteY1397" fmla="*/ 2463269 h 5955635"/>
                <a:gd name="connsiteX1398" fmla="*/ 5233034 w 6187971"/>
                <a:gd name="connsiteY1398" fmla="*/ 2392975 h 5955635"/>
                <a:gd name="connsiteX1399" fmla="*/ 5229701 w 6187971"/>
                <a:gd name="connsiteY1399" fmla="*/ 2376453 h 5955635"/>
                <a:gd name="connsiteX1400" fmla="*/ 5206362 w 6187971"/>
                <a:gd name="connsiteY1400" fmla="*/ 2260801 h 5955635"/>
                <a:gd name="connsiteX1401" fmla="*/ 5137469 w 6187971"/>
                <a:gd name="connsiteY1401" fmla="*/ 2098614 h 5955635"/>
                <a:gd name="connsiteX1402" fmla="*/ 5143369 w 6187971"/>
                <a:gd name="connsiteY1402" fmla="*/ 2083784 h 5955635"/>
                <a:gd name="connsiteX1403" fmla="*/ 5128031 w 6187971"/>
                <a:gd name="connsiteY1403" fmla="*/ 2045969 h 5955635"/>
                <a:gd name="connsiteX1404" fmla="*/ 5130544 w 6187971"/>
                <a:gd name="connsiteY1404" fmla="*/ 2049612 h 5955635"/>
                <a:gd name="connsiteX1405" fmla="*/ 5133058 w 6187971"/>
                <a:gd name="connsiteY1405" fmla="*/ 2053255 h 5955635"/>
                <a:gd name="connsiteX1406" fmla="*/ 5131109 w 6187971"/>
                <a:gd name="connsiteY1406" fmla="*/ 2046534 h 5955635"/>
                <a:gd name="connsiteX1407" fmla="*/ 5128595 w 6187971"/>
                <a:gd name="connsiteY1407" fmla="*/ 2042891 h 5955635"/>
                <a:gd name="connsiteX1408" fmla="*/ 5129159 w 6187971"/>
                <a:gd name="connsiteY1408" fmla="*/ 2039812 h 5955635"/>
                <a:gd name="connsiteX1409" fmla="*/ 5099868 w 6187971"/>
                <a:gd name="connsiteY1409" fmla="*/ 1973982 h 5955635"/>
                <a:gd name="connsiteX1410" fmla="*/ 5039284 w 6187971"/>
                <a:gd name="connsiteY1410" fmla="*/ 1870595 h 5955635"/>
                <a:gd name="connsiteX1411" fmla="*/ 5022818 w 6187971"/>
                <a:gd name="connsiteY1411" fmla="*/ 1838937 h 5955635"/>
                <a:gd name="connsiteX1412" fmla="*/ 4949357 w 6187971"/>
                <a:gd name="connsiteY1412" fmla="*/ 1736371 h 5955635"/>
                <a:gd name="connsiteX1413" fmla="*/ 4937353 w 6187971"/>
                <a:gd name="connsiteY1413" fmla="*/ 1715077 h 5955635"/>
                <a:gd name="connsiteX1414" fmla="*/ 4939867 w 6187971"/>
                <a:gd name="connsiteY1414" fmla="*/ 1718720 h 5955635"/>
                <a:gd name="connsiteX1415" fmla="*/ 4942945 w 6187971"/>
                <a:gd name="connsiteY1415" fmla="*/ 1719285 h 5955635"/>
                <a:gd name="connsiteX1416" fmla="*/ 4937918 w 6187971"/>
                <a:gd name="connsiteY1416" fmla="*/ 1711999 h 5955635"/>
                <a:gd name="connsiteX1417" fmla="*/ 4935404 w 6187971"/>
                <a:gd name="connsiteY1417" fmla="*/ 1708356 h 5955635"/>
                <a:gd name="connsiteX1418" fmla="*/ 4962234 w 6187971"/>
                <a:gd name="connsiteY1418" fmla="*/ 1735550 h 5955635"/>
                <a:gd name="connsiteX1419" fmla="*/ 4950794 w 6187971"/>
                <a:gd name="connsiteY1419" fmla="*/ 1711178 h 5955635"/>
                <a:gd name="connsiteX1420" fmla="*/ 4953873 w 6187971"/>
                <a:gd name="connsiteY1420" fmla="*/ 1711742 h 5955635"/>
                <a:gd name="connsiteX1421" fmla="*/ 4956387 w 6187971"/>
                <a:gd name="connsiteY1421" fmla="*/ 1715384 h 5955635"/>
                <a:gd name="connsiteX1422" fmla="*/ 4954437 w 6187971"/>
                <a:gd name="connsiteY1422" fmla="*/ 1708663 h 5955635"/>
                <a:gd name="connsiteX1423" fmla="*/ 4951924 w 6187971"/>
                <a:gd name="connsiteY1423" fmla="*/ 1705020 h 5955635"/>
                <a:gd name="connsiteX1424" fmla="*/ 4963107 w 6187971"/>
                <a:gd name="connsiteY1424" fmla="*/ 1713436 h 5955635"/>
                <a:gd name="connsiteX1425" fmla="*/ 4922888 w 6187971"/>
                <a:gd name="connsiteY1425" fmla="*/ 1655149 h 5955635"/>
                <a:gd name="connsiteX1426" fmla="*/ 4892416 w 6187971"/>
                <a:gd name="connsiteY1426" fmla="*/ 1630469 h 5955635"/>
                <a:gd name="connsiteX1427" fmla="*/ 4889903 w 6187971"/>
                <a:gd name="connsiteY1427" fmla="*/ 1626826 h 5955635"/>
                <a:gd name="connsiteX1428" fmla="*/ 4884876 w 6187971"/>
                <a:gd name="connsiteY1428" fmla="*/ 1619540 h 5955635"/>
                <a:gd name="connsiteX1429" fmla="*/ 4884310 w 6187971"/>
                <a:gd name="connsiteY1429" fmla="*/ 1622619 h 5955635"/>
                <a:gd name="connsiteX1430" fmla="*/ 4886824 w 6187971"/>
                <a:gd name="connsiteY1430" fmla="*/ 1626263 h 5955635"/>
                <a:gd name="connsiteX1431" fmla="*/ 4870050 w 6187971"/>
                <a:gd name="connsiteY1431" fmla="*/ 1613640 h 5955635"/>
                <a:gd name="connsiteX1432" fmla="*/ 4856608 w 6187971"/>
                <a:gd name="connsiteY1432" fmla="*/ 1617541 h 5955635"/>
                <a:gd name="connsiteX1433" fmla="*/ 4794023 w 6187971"/>
                <a:gd name="connsiteY1433" fmla="*/ 1542425 h 5955635"/>
                <a:gd name="connsiteX1434" fmla="*/ 4774734 w 6187971"/>
                <a:gd name="connsiteY1434" fmla="*/ 1526160 h 5955635"/>
                <a:gd name="connsiteX1435" fmla="*/ 4686704 w 6187971"/>
                <a:gd name="connsiteY1435" fmla="*/ 1433652 h 5955635"/>
                <a:gd name="connsiteX1436" fmla="*/ 4598109 w 6187971"/>
                <a:gd name="connsiteY1436" fmla="*/ 1344221 h 5955635"/>
                <a:gd name="connsiteX1437" fmla="*/ 4601187 w 6187971"/>
                <a:gd name="connsiteY1437" fmla="*/ 1344786 h 5955635"/>
                <a:gd name="connsiteX1438" fmla="*/ 4606779 w 6187971"/>
                <a:gd name="connsiteY1438" fmla="*/ 1348993 h 5955635"/>
                <a:gd name="connsiteX1439" fmla="*/ 4601751 w 6187971"/>
                <a:gd name="connsiteY1439" fmla="*/ 1341707 h 5955635"/>
                <a:gd name="connsiteX1440" fmla="*/ 4596160 w 6187971"/>
                <a:gd name="connsiteY1440" fmla="*/ 1337500 h 5955635"/>
                <a:gd name="connsiteX1441" fmla="*/ 4602316 w 6187971"/>
                <a:gd name="connsiteY1441" fmla="*/ 1338629 h 5955635"/>
                <a:gd name="connsiteX1442" fmla="*/ 4687012 w 6187971"/>
                <a:gd name="connsiteY1442" fmla="*/ 1414615 h 5955635"/>
                <a:gd name="connsiteX1443" fmla="*/ 4688706 w 6187971"/>
                <a:gd name="connsiteY1443" fmla="*/ 1405380 h 5955635"/>
                <a:gd name="connsiteX1444" fmla="*/ 4663260 w 6187971"/>
                <a:gd name="connsiteY1444" fmla="*/ 1387986 h 5955635"/>
                <a:gd name="connsiteX1445" fmla="*/ 4628326 w 6187971"/>
                <a:gd name="connsiteY1445" fmla="*/ 1352943 h 5955635"/>
                <a:gd name="connsiteX1446" fmla="*/ 4505052 w 6187971"/>
                <a:gd name="connsiteY1446" fmla="*/ 1244426 h 5955635"/>
                <a:gd name="connsiteX1447" fmla="*/ 4490790 w 6187971"/>
                <a:gd name="connsiteY1447" fmla="*/ 1235448 h 5955635"/>
                <a:gd name="connsiteX1448" fmla="*/ 4434308 w 6187971"/>
                <a:gd name="connsiteY1448" fmla="*/ 1196454 h 5955635"/>
                <a:gd name="connsiteX1449" fmla="*/ 4430410 w 6187971"/>
                <a:gd name="connsiteY1449" fmla="*/ 1183012 h 5955635"/>
                <a:gd name="connsiteX1450" fmla="*/ 4400759 w 6187971"/>
                <a:gd name="connsiteY1450" fmla="*/ 1171212 h 5955635"/>
                <a:gd name="connsiteX1451" fmla="*/ 4407479 w 6187971"/>
                <a:gd name="connsiteY1451" fmla="*/ 1169261 h 5955635"/>
                <a:gd name="connsiteX1452" fmla="*/ 4343712 w 6187971"/>
                <a:gd name="connsiteY1452" fmla="*/ 1135297 h 5955635"/>
                <a:gd name="connsiteX1453" fmla="*/ 1318845 w 6187971"/>
                <a:gd name="connsiteY1453" fmla="*/ 1535771 h 5955635"/>
                <a:gd name="connsiteX1454" fmla="*/ 1298829 w 6187971"/>
                <a:gd name="connsiteY1454" fmla="*/ 1573056 h 5955635"/>
                <a:gd name="connsiteX1455" fmla="*/ 1293203 w 6187971"/>
                <a:gd name="connsiteY1455" fmla="*/ 1595921 h 5955635"/>
                <a:gd name="connsiteX1456" fmla="*/ 1293532 w 6187971"/>
                <a:gd name="connsiteY1456" fmla="*/ 1599724 h 5955635"/>
                <a:gd name="connsiteX1457" fmla="*/ 1289333 w 6187971"/>
                <a:gd name="connsiteY1457" fmla="*/ 1608630 h 5955635"/>
                <a:gd name="connsiteX1458" fmla="*/ 1270060 w 6187971"/>
                <a:gd name="connsiteY1458" fmla="*/ 1628642 h 5955635"/>
                <a:gd name="connsiteX1459" fmla="*/ 1238185 w 6187971"/>
                <a:gd name="connsiteY1459" fmla="*/ 1677840 h 5955635"/>
                <a:gd name="connsiteX1460" fmla="*/ 1233025 w 6187971"/>
                <a:gd name="connsiteY1460" fmla="*/ 1697780 h 5955635"/>
                <a:gd name="connsiteX1461" fmla="*/ 1232063 w 6187971"/>
                <a:gd name="connsiteY1461" fmla="*/ 1693276 h 5955635"/>
                <a:gd name="connsiteX1462" fmla="*/ 1231100 w 6187971"/>
                <a:gd name="connsiteY1462" fmla="*/ 1688772 h 5955635"/>
                <a:gd name="connsiteX1463" fmla="*/ 1226596 w 6187971"/>
                <a:gd name="connsiteY1463" fmla="*/ 1689735 h 5955635"/>
                <a:gd name="connsiteX1464" fmla="*/ 1223055 w 6187971"/>
                <a:gd name="connsiteY1464" fmla="*/ 1695201 h 5955635"/>
                <a:gd name="connsiteX1465" fmla="*/ 1225942 w 6187971"/>
                <a:gd name="connsiteY1465" fmla="*/ 1708713 h 5955635"/>
                <a:gd name="connsiteX1466" fmla="*/ 1219820 w 6187971"/>
                <a:gd name="connsiteY1466" fmla="*/ 1724150 h 5955635"/>
                <a:gd name="connsiteX1467" fmla="*/ 1210812 w 6187971"/>
                <a:gd name="connsiteY1467" fmla="*/ 1726074 h 5955635"/>
                <a:gd name="connsiteX1468" fmla="*/ 1209850 w 6187971"/>
                <a:gd name="connsiteY1468" fmla="*/ 1721570 h 5955635"/>
                <a:gd name="connsiteX1469" fmla="*/ 1205346 w 6187971"/>
                <a:gd name="connsiteY1469" fmla="*/ 1722532 h 5955635"/>
                <a:gd name="connsiteX1470" fmla="*/ 1206308 w 6187971"/>
                <a:gd name="connsiteY1470" fmla="*/ 1727037 h 5955635"/>
                <a:gd name="connsiteX1471" fmla="*/ 1207270 w 6187971"/>
                <a:gd name="connsiteY1471" fmla="*/ 1731541 h 5955635"/>
                <a:gd name="connsiteX1472" fmla="*/ 1204690 w 6187971"/>
                <a:gd name="connsiteY1472" fmla="*/ 1741511 h 5955635"/>
                <a:gd name="connsiteX1473" fmla="*/ 1201149 w 6187971"/>
                <a:gd name="connsiteY1473" fmla="*/ 1746977 h 5955635"/>
                <a:gd name="connsiteX1474" fmla="*/ 1196645 w 6187971"/>
                <a:gd name="connsiteY1474" fmla="*/ 1747940 h 5955635"/>
                <a:gd name="connsiteX1475" fmla="*/ 1193103 w 6187971"/>
                <a:gd name="connsiteY1475" fmla="*/ 1753405 h 5955635"/>
                <a:gd name="connsiteX1476" fmla="*/ 1197607 w 6187971"/>
                <a:gd name="connsiteY1476" fmla="*/ 1752443 h 5955635"/>
                <a:gd name="connsiteX1477" fmla="*/ 1194065 w 6187971"/>
                <a:gd name="connsiteY1477" fmla="*/ 1757910 h 5955635"/>
                <a:gd name="connsiteX1478" fmla="*/ 1155105 w 6187971"/>
                <a:gd name="connsiteY1478" fmla="*/ 1818040 h 5955635"/>
                <a:gd name="connsiteX1479" fmla="*/ 1150601 w 6187971"/>
                <a:gd name="connsiteY1479" fmla="*/ 1819002 h 5955635"/>
                <a:gd name="connsiteX1480" fmla="*/ 1151563 w 6187971"/>
                <a:gd name="connsiteY1480" fmla="*/ 1823506 h 5955635"/>
                <a:gd name="connsiteX1481" fmla="*/ 1148022 w 6187971"/>
                <a:gd name="connsiteY1481" fmla="*/ 1828972 h 5955635"/>
                <a:gd name="connsiteX1482" fmla="*/ 1148984 w 6187971"/>
                <a:gd name="connsiteY1482" fmla="*/ 1833476 h 5955635"/>
                <a:gd name="connsiteX1483" fmla="*/ 1142555 w 6187971"/>
                <a:gd name="connsiteY1483" fmla="*/ 1825430 h 5955635"/>
                <a:gd name="connsiteX1484" fmla="*/ 1128388 w 6187971"/>
                <a:gd name="connsiteY1484" fmla="*/ 1847295 h 5955635"/>
                <a:gd name="connsiteX1485" fmla="*/ 1123884 w 6187971"/>
                <a:gd name="connsiteY1485" fmla="*/ 1848258 h 5955635"/>
                <a:gd name="connsiteX1486" fmla="*/ 1121709 w 6187971"/>
                <a:gd name="connsiteY1486" fmla="*/ 1845626 h 5955635"/>
                <a:gd name="connsiteX1487" fmla="*/ 1123442 w 6187971"/>
                <a:gd name="connsiteY1487" fmla="*/ 1842951 h 5955635"/>
                <a:gd name="connsiteX1488" fmla="*/ 1125256 w 6187971"/>
                <a:gd name="connsiteY1488" fmla="*/ 1840901 h 5955635"/>
                <a:gd name="connsiteX1489" fmla="*/ 1130005 w 6187971"/>
                <a:gd name="connsiteY1489" fmla="*/ 1832821 h 5955635"/>
                <a:gd name="connsiteX1490" fmla="*/ 1123442 w 6187971"/>
                <a:gd name="connsiteY1490" fmla="*/ 1842951 h 5955635"/>
                <a:gd name="connsiteX1491" fmla="*/ 1121403 w 6187971"/>
                <a:gd name="connsiteY1491" fmla="*/ 1845256 h 5955635"/>
                <a:gd name="connsiteX1492" fmla="*/ 1121709 w 6187971"/>
                <a:gd name="connsiteY1492" fmla="*/ 1845626 h 5955635"/>
                <a:gd name="connsiteX1493" fmla="*/ 1105213 w 6187971"/>
                <a:gd name="connsiteY1493" fmla="*/ 1871085 h 5955635"/>
                <a:gd name="connsiteX1494" fmla="*/ 1087503 w 6187971"/>
                <a:gd name="connsiteY1494" fmla="*/ 1898417 h 5955635"/>
                <a:gd name="connsiteX1495" fmla="*/ 1074299 w 6187971"/>
                <a:gd name="connsiteY1495" fmla="*/ 1924786 h 5955635"/>
                <a:gd name="connsiteX1496" fmla="*/ 1042423 w 6187971"/>
                <a:gd name="connsiteY1496" fmla="*/ 1973983 h 5955635"/>
                <a:gd name="connsiteX1497" fmla="*/ 1036301 w 6187971"/>
                <a:gd name="connsiteY1497" fmla="*/ 1989420 h 5955635"/>
                <a:gd name="connsiteX1498" fmla="*/ 1028255 w 6187971"/>
                <a:gd name="connsiteY1498" fmla="*/ 1995849 h 5955635"/>
                <a:gd name="connsiteX1499" fmla="*/ 1024713 w 6187971"/>
                <a:gd name="connsiteY1499" fmla="*/ 2001315 h 5955635"/>
                <a:gd name="connsiteX1500" fmla="*/ 1015050 w 6187971"/>
                <a:gd name="connsiteY1500" fmla="*/ 2022217 h 5955635"/>
                <a:gd name="connsiteX1501" fmla="*/ 1008928 w 6187971"/>
                <a:gd name="connsiteY1501" fmla="*/ 2037654 h 5955635"/>
                <a:gd name="connsiteX1502" fmla="*/ 998303 w 6187971"/>
                <a:gd name="connsiteY1502" fmla="*/ 2054054 h 5955635"/>
                <a:gd name="connsiteX1503" fmla="*/ 910066 w 6187971"/>
                <a:gd name="connsiteY1503" fmla="*/ 2214194 h 5955635"/>
                <a:gd name="connsiteX1504" fmla="*/ 907117 w 6187971"/>
                <a:gd name="connsiteY1504" fmla="*/ 2214824 h 5955635"/>
                <a:gd name="connsiteX1505" fmla="*/ 908116 w 6187971"/>
                <a:gd name="connsiteY1505" fmla="*/ 2211343 h 5955635"/>
                <a:gd name="connsiteX1506" fmla="*/ 972795 w 6187971"/>
                <a:gd name="connsiteY1506" fmla="*/ 2040882 h 5955635"/>
                <a:gd name="connsiteX1507" fmla="*/ 979961 w 6187971"/>
                <a:gd name="connsiteY1507" fmla="*/ 2024343 h 5955635"/>
                <a:gd name="connsiteX1508" fmla="*/ 983522 w 6187971"/>
                <a:gd name="connsiteY1508" fmla="*/ 2028953 h 5955635"/>
                <a:gd name="connsiteX1509" fmla="*/ 986429 w 6187971"/>
                <a:gd name="connsiteY1509" fmla="*/ 2010313 h 5955635"/>
                <a:gd name="connsiteX1510" fmla="*/ 991511 w 6187971"/>
                <a:gd name="connsiteY1510" fmla="*/ 1999574 h 5955635"/>
                <a:gd name="connsiteX1511" fmla="*/ 994802 w 6187971"/>
                <a:gd name="connsiteY1511" fmla="*/ 1993577 h 5955635"/>
                <a:gd name="connsiteX1512" fmla="*/ 999306 w 6187971"/>
                <a:gd name="connsiteY1512" fmla="*/ 1992615 h 5955635"/>
                <a:gd name="connsiteX1513" fmla="*/ 1000115 w 6187971"/>
                <a:gd name="connsiteY1513" fmla="*/ 1985377 h 5955635"/>
                <a:gd name="connsiteX1514" fmla="*/ 1000698 w 6187971"/>
                <a:gd name="connsiteY1514" fmla="*/ 1980161 h 5955635"/>
                <a:gd name="connsiteX1515" fmla="*/ 1001566 w 6187971"/>
                <a:gd name="connsiteY1515" fmla="*/ 1978326 h 5955635"/>
                <a:gd name="connsiteX1516" fmla="*/ 1004140 w 6187971"/>
                <a:gd name="connsiteY1516" fmla="*/ 1979072 h 5955635"/>
                <a:gd name="connsiteX1517" fmla="*/ 1018633 w 6187971"/>
                <a:gd name="connsiteY1517" fmla="*/ 1950808 h 5955635"/>
                <a:gd name="connsiteX1518" fmla="*/ 1038266 w 6187971"/>
                <a:gd name="connsiteY1518" fmla="*/ 1932485 h 5955635"/>
                <a:gd name="connsiteX1519" fmla="*/ 1099132 w 6187971"/>
                <a:gd name="connsiteY1519" fmla="*/ 1820578 h 5955635"/>
                <a:gd name="connsiteX1520" fmla="*/ 1113299 w 6187971"/>
                <a:gd name="connsiteY1520" fmla="*/ 1798714 h 5955635"/>
                <a:gd name="connsiteX1521" fmla="*/ 1204731 w 6187971"/>
                <a:gd name="connsiteY1521" fmla="*/ 1675567 h 5955635"/>
                <a:gd name="connsiteX1522" fmla="*/ 1226944 w 6187971"/>
                <a:gd name="connsiteY1522" fmla="*/ 1647273 h 5955635"/>
                <a:gd name="connsiteX1523" fmla="*/ 1225982 w 6187971"/>
                <a:gd name="connsiteY1523" fmla="*/ 1642769 h 5955635"/>
                <a:gd name="connsiteX1524" fmla="*/ 1231449 w 6187971"/>
                <a:gd name="connsiteY1524" fmla="*/ 1646311 h 5955635"/>
                <a:gd name="connsiteX1525" fmla="*/ 1238532 w 6187971"/>
                <a:gd name="connsiteY1525" fmla="*/ 1635378 h 5955635"/>
                <a:gd name="connsiteX1526" fmla="*/ 1242074 w 6187971"/>
                <a:gd name="connsiteY1526" fmla="*/ 1629913 h 5955635"/>
                <a:gd name="connsiteX1527" fmla="*/ 1237570 w 6187971"/>
                <a:gd name="connsiteY1527" fmla="*/ 1630875 h 5955635"/>
                <a:gd name="connsiteX1528" fmla="*/ 1290042 w 6187971"/>
                <a:gd name="connsiteY1528" fmla="*/ 1567858 h 5955635"/>
                <a:gd name="connsiteX1529" fmla="*/ 1314235 w 6187971"/>
                <a:gd name="connsiteY1529" fmla="*/ 1540908 h 5955635"/>
                <a:gd name="connsiteX1530" fmla="*/ 4439702 w 6187971"/>
                <a:gd name="connsiteY1530" fmla="*/ 857271 h 5955635"/>
                <a:gd name="connsiteX1531" fmla="*/ 4444206 w 6187971"/>
                <a:gd name="connsiteY1531" fmla="*/ 856309 h 5955635"/>
                <a:gd name="connsiteX1532" fmla="*/ 4445168 w 6187971"/>
                <a:gd name="connsiteY1532" fmla="*/ 860813 h 5955635"/>
                <a:gd name="connsiteX1533" fmla="*/ 4439702 w 6187971"/>
                <a:gd name="connsiteY1533" fmla="*/ 857271 h 5955635"/>
                <a:gd name="connsiteX1534" fmla="*/ 4439395 w 6187971"/>
                <a:gd name="connsiteY1534" fmla="*/ 833789 h 5955635"/>
                <a:gd name="connsiteX1535" fmla="*/ 4444862 w 6187971"/>
                <a:gd name="connsiteY1535" fmla="*/ 837331 h 5955635"/>
                <a:gd name="connsiteX1536" fmla="*/ 4440357 w 6187971"/>
                <a:gd name="connsiteY1536" fmla="*/ 838293 h 5955635"/>
                <a:gd name="connsiteX1537" fmla="*/ 4439395 w 6187971"/>
                <a:gd name="connsiteY1537" fmla="*/ 833789 h 5955635"/>
                <a:gd name="connsiteX1538" fmla="*/ 3878041 w 6187971"/>
                <a:gd name="connsiteY1538" fmla="*/ 775787 h 5955635"/>
                <a:gd name="connsiteX1539" fmla="*/ 3885822 w 6187971"/>
                <a:gd name="connsiteY1539" fmla="*/ 777801 h 5955635"/>
                <a:gd name="connsiteX1540" fmla="*/ 3881318 w 6187971"/>
                <a:gd name="connsiteY1540" fmla="*/ 778763 h 5955635"/>
                <a:gd name="connsiteX1541" fmla="*/ 1104676 w 6187971"/>
                <a:gd name="connsiteY1541" fmla="*/ 1330248 h 5955635"/>
                <a:gd name="connsiteX1542" fmla="*/ 1094527 w 6187971"/>
                <a:gd name="connsiteY1542" fmla="*/ 1352482 h 5955635"/>
                <a:gd name="connsiteX1543" fmla="*/ 1064045 w 6187971"/>
                <a:gd name="connsiteY1543" fmla="*/ 1398591 h 5955635"/>
                <a:gd name="connsiteX1544" fmla="*/ 578456 w 6187971"/>
                <a:gd name="connsiteY1544" fmla="*/ 2585624 h 5955635"/>
                <a:gd name="connsiteX1545" fmla="*/ 575225 w 6187971"/>
                <a:gd name="connsiteY1545" fmla="*/ 2625422 h 5955635"/>
                <a:gd name="connsiteX1546" fmla="*/ 589292 w 6187971"/>
                <a:gd name="connsiteY1546" fmla="*/ 2984165 h 5955635"/>
                <a:gd name="connsiteX1547" fmla="*/ 621678 w 6187971"/>
                <a:gd name="connsiteY1547" fmla="*/ 3309663 h 5955635"/>
                <a:gd name="connsiteX1548" fmla="*/ 637489 w 6187971"/>
                <a:gd name="connsiteY1548" fmla="*/ 3228070 h 5955635"/>
                <a:gd name="connsiteX1549" fmla="*/ 616036 w 6187971"/>
                <a:gd name="connsiteY1549" fmla="*/ 2935433 h 5955635"/>
                <a:gd name="connsiteX1550" fmla="*/ 887499 w 6187971"/>
                <a:gd name="connsiteY1550" fmla="*/ 1780458 h 5955635"/>
                <a:gd name="connsiteX1551" fmla="*/ 997109 w 6187971"/>
                <a:gd name="connsiteY1551" fmla="*/ 1643628 h 5955635"/>
                <a:gd name="connsiteX1552" fmla="*/ 1014774 w 6187971"/>
                <a:gd name="connsiteY1552" fmla="*/ 1589014 h 5955635"/>
                <a:gd name="connsiteX1553" fmla="*/ 1051413 w 6187971"/>
                <a:gd name="connsiteY1553" fmla="*/ 1522524 h 5955635"/>
                <a:gd name="connsiteX1554" fmla="*/ 1104050 w 6187971"/>
                <a:gd name="connsiteY1554" fmla="*/ 1503457 h 5955635"/>
                <a:gd name="connsiteX1555" fmla="*/ 1050162 w 6187971"/>
                <a:gd name="connsiteY1555" fmla="*/ 1599052 h 5955635"/>
                <a:gd name="connsiteX1556" fmla="*/ 889954 w 6187971"/>
                <a:gd name="connsiteY1556" fmla="*/ 1910945 h 5955635"/>
                <a:gd name="connsiteX1557" fmla="*/ 871201 w 6187971"/>
                <a:gd name="connsiteY1557" fmla="*/ 1997079 h 5955635"/>
                <a:gd name="connsiteX1558" fmla="*/ 857404 w 6187971"/>
                <a:gd name="connsiteY1558" fmla="*/ 2060644 h 5955635"/>
                <a:gd name="connsiteX1559" fmla="*/ 753411 w 6187971"/>
                <a:gd name="connsiteY1559" fmla="*/ 2397680 h 5955635"/>
                <a:gd name="connsiteX1560" fmla="*/ 756336 w 6187971"/>
                <a:gd name="connsiteY1560" fmla="*/ 2420520 h 5955635"/>
                <a:gd name="connsiteX1561" fmla="*/ 764421 w 6187971"/>
                <a:gd name="connsiteY1561" fmla="*/ 2415547 h 5955635"/>
                <a:gd name="connsiteX1562" fmla="*/ 761396 w 6187971"/>
                <a:gd name="connsiteY1562" fmla="*/ 2433165 h 5955635"/>
                <a:gd name="connsiteX1563" fmla="*/ 760478 w 6187971"/>
                <a:gd name="connsiteY1563" fmla="*/ 2435480 h 5955635"/>
                <a:gd name="connsiteX1564" fmla="*/ 760592 w 6187971"/>
                <a:gd name="connsiteY1564" fmla="*/ 2432158 h 5955635"/>
                <a:gd name="connsiteX1565" fmla="*/ 757460 w 6187971"/>
                <a:gd name="connsiteY1565" fmla="*/ 2425764 h 5955635"/>
                <a:gd name="connsiteX1566" fmla="*/ 750377 w 6187971"/>
                <a:gd name="connsiteY1566" fmla="*/ 2436696 h 5955635"/>
                <a:gd name="connsiteX1567" fmla="*/ 751339 w 6187971"/>
                <a:gd name="connsiteY1567" fmla="*/ 2441200 h 5955635"/>
                <a:gd name="connsiteX1568" fmla="*/ 751994 w 6187971"/>
                <a:gd name="connsiteY1568" fmla="*/ 2422222 h 5955635"/>
                <a:gd name="connsiteX1569" fmla="*/ 742023 w 6187971"/>
                <a:gd name="connsiteY1569" fmla="*/ 2419642 h 5955635"/>
                <a:gd name="connsiteX1570" fmla="*/ 729781 w 6187971"/>
                <a:gd name="connsiteY1570" fmla="*/ 2450515 h 5955635"/>
                <a:gd name="connsiteX1571" fmla="*/ 730743 w 6187971"/>
                <a:gd name="connsiteY1571" fmla="*/ 2455019 h 5955635"/>
                <a:gd name="connsiteX1572" fmla="*/ 726239 w 6187971"/>
                <a:gd name="connsiteY1572" fmla="*/ 2455982 h 5955635"/>
                <a:gd name="connsiteX1573" fmla="*/ 727201 w 6187971"/>
                <a:gd name="connsiteY1573" fmla="*/ 2460486 h 5955635"/>
                <a:gd name="connsiteX1574" fmla="*/ 728163 w 6187971"/>
                <a:gd name="connsiteY1574" fmla="*/ 2464990 h 5955635"/>
                <a:gd name="connsiteX1575" fmla="*/ 731705 w 6187971"/>
                <a:gd name="connsiteY1575" fmla="*/ 2459524 h 5955635"/>
                <a:gd name="connsiteX1576" fmla="*/ 731050 w 6187971"/>
                <a:gd name="connsiteY1576" fmla="*/ 2478502 h 5955635"/>
                <a:gd name="connsiteX1577" fmla="*/ 735554 w 6187971"/>
                <a:gd name="connsiteY1577" fmla="*/ 2477540 h 5955635"/>
                <a:gd name="connsiteX1578" fmla="*/ 745218 w 6187971"/>
                <a:gd name="connsiteY1578" fmla="*/ 2456637 h 5955635"/>
                <a:gd name="connsiteX1579" fmla="*/ 749722 w 6187971"/>
                <a:gd name="connsiteY1579" fmla="*/ 2455675 h 5955635"/>
                <a:gd name="connsiteX1580" fmla="*/ 746180 w 6187971"/>
                <a:gd name="connsiteY1580" fmla="*/ 2461140 h 5955635"/>
                <a:gd name="connsiteX1581" fmla="*/ 752609 w 6187971"/>
                <a:gd name="connsiteY1581" fmla="*/ 2469187 h 5955635"/>
                <a:gd name="connsiteX1582" fmla="*/ 755188 w 6187971"/>
                <a:gd name="connsiteY1582" fmla="*/ 2459216 h 5955635"/>
                <a:gd name="connsiteX1583" fmla="*/ 754226 w 6187971"/>
                <a:gd name="connsiteY1583" fmla="*/ 2454712 h 5955635"/>
                <a:gd name="connsiteX1584" fmla="*/ 757767 w 6187971"/>
                <a:gd name="connsiteY1584" fmla="*/ 2449246 h 5955635"/>
                <a:gd name="connsiteX1585" fmla="*/ 748411 w 6187971"/>
                <a:gd name="connsiteY1585" fmla="*/ 2493631 h 5955635"/>
                <a:gd name="connsiteX1586" fmla="*/ 759344 w 6187971"/>
                <a:gd name="connsiteY1586" fmla="*/ 2500715 h 5955635"/>
                <a:gd name="connsiteX1587" fmla="*/ 760307 w 6187971"/>
                <a:gd name="connsiteY1587" fmla="*/ 2505219 h 5955635"/>
                <a:gd name="connsiteX1588" fmla="*/ 754840 w 6187971"/>
                <a:gd name="connsiteY1588" fmla="*/ 2501678 h 5955635"/>
                <a:gd name="connsiteX1589" fmla="*/ 753878 w 6187971"/>
                <a:gd name="connsiteY1589" fmla="*/ 2497173 h 5955635"/>
                <a:gd name="connsiteX1590" fmla="*/ 749373 w 6187971"/>
                <a:gd name="connsiteY1590" fmla="*/ 2498135 h 5955635"/>
                <a:gd name="connsiteX1591" fmla="*/ 746794 w 6187971"/>
                <a:gd name="connsiteY1591" fmla="*/ 2508105 h 5955635"/>
                <a:gd name="connsiteX1592" fmla="*/ 747757 w 6187971"/>
                <a:gd name="connsiteY1592" fmla="*/ 2512610 h 5955635"/>
                <a:gd name="connsiteX1593" fmla="*/ 740673 w 6187971"/>
                <a:gd name="connsiteY1593" fmla="*/ 2523542 h 5955635"/>
                <a:gd name="connsiteX1594" fmla="*/ 738748 w 6187971"/>
                <a:gd name="connsiteY1594" fmla="*/ 2514534 h 5955635"/>
                <a:gd name="connsiteX1595" fmla="*/ 734245 w 6187971"/>
                <a:gd name="connsiteY1595" fmla="*/ 2515496 h 5955635"/>
                <a:gd name="connsiteX1596" fmla="*/ 731665 w 6187971"/>
                <a:gd name="connsiteY1596" fmla="*/ 2525466 h 5955635"/>
                <a:gd name="connsiteX1597" fmla="*/ 733590 w 6187971"/>
                <a:gd name="connsiteY1597" fmla="*/ 2534475 h 5955635"/>
                <a:gd name="connsiteX1598" fmla="*/ 745484 w 6187971"/>
                <a:gd name="connsiteY1598" fmla="*/ 2546063 h 5955635"/>
                <a:gd name="connsiteX1599" fmla="*/ 743868 w 6187971"/>
                <a:gd name="connsiteY1599" fmla="*/ 2560537 h 5955635"/>
                <a:gd name="connsiteX1600" fmla="*/ 726773 w 6187971"/>
                <a:gd name="connsiteY1600" fmla="*/ 2634833 h 5955635"/>
                <a:gd name="connsiteX1601" fmla="*/ 721306 w 6187971"/>
                <a:gd name="connsiteY1601" fmla="*/ 2631292 h 5955635"/>
                <a:gd name="connsiteX1602" fmla="*/ 722269 w 6187971"/>
                <a:gd name="connsiteY1602" fmla="*/ 2635796 h 5955635"/>
                <a:gd name="connsiteX1603" fmla="*/ 717764 w 6187971"/>
                <a:gd name="connsiteY1603" fmla="*/ 2636758 h 5955635"/>
                <a:gd name="connsiteX1604" fmla="*/ 712298 w 6187971"/>
                <a:gd name="connsiteY1604" fmla="*/ 2633217 h 5955635"/>
                <a:gd name="connsiteX1605" fmla="*/ 717150 w 6187971"/>
                <a:gd name="connsiteY1605" fmla="*/ 2589793 h 5955635"/>
                <a:gd name="connsiteX1606" fmla="*/ 722616 w 6187971"/>
                <a:gd name="connsiteY1606" fmla="*/ 2593335 h 5955635"/>
                <a:gd name="connsiteX1607" fmla="*/ 727775 w 6187971"/>
                <a:gd name="connsiteY1607" fmla="*/ 2573394 h 5955635"/>
                <a:gd name="connsiteX1608" fmla="*/ 720691 w 6187971"/>
                <a:gd name="connsiteY1608" fmla="*/ 2584327 h 5955635"/>
                <a:gd name="connsiteX1609" fmla="*/ 721347 w 6187971"/>
                <a:gd name="connsiteY1609" fmla="*/ 2565348 h 5955635"/>
                <a:gd name="connsiteX1610" fmla="*/ 720385 w 6187971"/>
                <a:gd name="connsiteY1610" fmla="*/ 2560844 h 5955635"/>
                <a:gd name="connsiteX1611" fmla="*/ 723927 w 6187971"/>
                <a:gd name="connsiteY1611" fmla="*/ 2555379 h 5955635"/>
                <a:gd name="connsiteX1612" fmla="*/ 722964 w 6187971"/>
                <a:gd name="connsiteY1612" fmla="*/ 2550874 h 5955635"/>
                <a:gd name="connsiteX1613" fmla="*/ 722002 w 6187971"/>
                <a:gd name="connsiteY1613" fmla="*/ 2546370 h 5955635"/>
                <a:gd name="connsiteX1614" fmla="*/ 713956 w 6187971"/>
                <a:gd name="connsiteY1614" fmla="*/ 2552799 h 5955635"/>
                <a:gd name="connsiteX1615" fmla="*/ 711377 w 6187971"/>
                <a:gd name="connsiteY1615" fmla="*/ 2562769 h 5955635"/>
                <a:gd name="connsiteX1616" fmla="*/ 712339 w 6187971"/>
                <a:gd name="connsiteY1616" fmla="*/ 2567273 h 5955635"/>
                <a:gd name="connsiteX1617" fmla="*/ 716842 w 6187971"/>
                <a:gd name="connsiteY1617" fmla="*/ 2566311 h 5955635"/>
                <a:gd name="connsiteX1618" fmla="*/ 707794 w 6187971"/>
                <a:gd name="connsiteY1618" fmla="*/ 2634179 h 5955635"/>
                <a:gd name="connsiteX1619" fmla="*/ 704252 w 6187971"/>
                <a:gd name="connsiteY1619" fmla="*/ 2639645 h 5955635"/>
                <a:gd name="connsiteX1620" fmla="*/ 701673 w 6187971"/>
                <a:gd name="connsiteY1620" fmla="*/ 2649616 h 5955635"/>
                <a:gd name="connsiteX1621" fmla="*/ 706177 w 6187971"/>
                <a:gd name="connsiteY1621" fmla="*/ 2648653 h 5955635"/>
                <a:gd name="connsiteX1622" fmla="*/ 698438 w 6187971"/>
                <a:gd name="connsiteY1622" fmla="*/ 2678565 h 5955635"/>
                <a:gd name="connsiteX1623" fmla="*/ 695858 w 6187971"/>
                <a:gd name="connsiteY1623" fmla="*/ 2688534 h 5955635"/>
                <a:gd name="connsiteX1624" fmla="*/ 696821 w 6187971"/>
                <a:gd name="connsiteY1624" fmla="*/ 2693039 h 5955635"/>
                <a:gd name="connsiteX1625" fmla="*/ 701325 w 6187971"/>
                <a:gd name="connsiteY1625" fmla="*/ 2692076 h 5955635"/>
                <a:gd name="connsiteX1626" fmla="*/ 690967 w 6187971"/>
                <a:gd name="connsiteY1626" fmla="*/ 2797901 h 5955635"/>
                <a:gd name="connsiteX1627" fmla="*/ 687424 w 6187971"/>
                <a:gd name="connsiteY1627" fmla="*/ 2803368 h 5955635"/>
                <a:gd name="connsiteX1628" fmla="*/ 688387 w 6187971"/>
                <a:gd name="connsiteY1628" fmla="*/ 2807872 h 5955635"/>
                <a:gd name="connsiteX1629" fmla="*/ 689349 w 6187971"/>
                <a:gd name="connsiteY1629" fmla="*/ 2812375 h 5955635"/>
                <a:gd name="connsiteX1630" fmla="*/ 685152 w 6187971"/>
                <a:gd name="connsiteY1630" fmla="*/ 2836821 h 5955635"/>
                <a:gd name="connsiteX1631" fmla="*/ 681611 w 6187971"/>
                <a:gd name="connsiteY1631" fmla="*/ 2842288 h 5955635"/>
                <a:gd name="connsiteX1632" fmla="*/ 683535 w 6187971"/>
                <a:gd name="connsiteY1632" fmla="*/ 2851295 h 5955635"/>
                <a:gd name="connsiteX1633" fmla="*/ 684497 w 6187971"/>
                <a:gd name="connsiteY1633" fmla="*/ 2855799 h 5955635"/>
                <a:gd name="connsiteX1634" fmla="*/ 680955 w 6187971"/>
                <a:gd name="connsiteY1634" fmla="*/ 2861265 h 5955635"/>
                <a:gd name="connsiteX1635" fmla="*/ 681918 w 6187971"/>
                <a:gd name="connsiteY1635" fmla="*/ 2865770 h 5955635"/>
                <a:gd name="connsiteX1636" fmla="*/ 687691 w 6187971"/>
                <a:gd name="connsiteY1636" fmla="*/ 2892794 h 5955635"/>
                <a:gd name="connsiteX1637" fmla="*/ 684149 w 6187971"/>
                <a:gd name="connsiteY1637" fmla="*/ 2898260 h 5955635"/>
                <a:gd name="connsiteX1638" fmla="*/ 685112 w 6187971"/>
                <a:gd name="connsiteY1638" fmla="*/ 2902765 h 5955635"/>
                <a:gd name="connsiteX1639" fmla="*/ 683495 w 6187971"/>
                <a:gd name="connsiteY1639" fmla="*/ 2917239 h 5955635"/>
                <a:gd name="connsiteX1640" fmla="*/ 684457 w 6187971"/>
                <a:gd name="connsiteY1640" fmla="*/ 2921742 h 5955635"/>
                <a:gd name="connsiteX1641" fmla="*/ 678642 w 6187971"/>
                <a:gd name="connsiteY1641" fmla="*/ 2960662 h 5955635"/>
                <a:gd name="connsiteX1642" fmla="*/ 679604 w 6187971"/>
                <a:gd name="connsiteY1642" fmla="*/ 2965165 h 5955635"/>
                <a:gd name="connsiteX1643" fmla="*/ 675101 w 6187971"/>
                <a:gd name="connsiteY1643" fmla="*/ 2966128 h 5955635"/>
                <a:gd name="connsiteX1644" fmla="*/ 676063 w 6187971"/>
                <a:gd name="connsiteY1644" fmla="*/ 2970632 h 5955635"/>
                <a:gd name="connsiteX1645" fmla="*/ 677026 w 6187971"/>
                <a:gd name="connsiteY1645" fmla="*/ 2975136 h 5955635"/>
                <a:gd name="connsiteX1646" fmla="*/ 681529 w 6187971"/>
                <a:gd name="connsiteY1646" fmla="*/ 2974174 h 5955635"/>
                <a:gd name="connsiteX1647" fmla="*/ 679912 w 6187971"/>
                <a:gd name="connsiteY1647" fmla="*/ 2988648 h 5955635"/>
                <a:gd name="connsiteX1648" fmla="*/ 678950 w 6187971"/>
                <a:gd name="connsiteY1648" fmla="*/ 2984144 h 5955635"/>
                <a:gd name="connsiteX1649" fmla="*/ 678295 w 6187971"/>
                <a:gd name="connsiteY1649" fmla="*/ 3003123 h 5955635"/>
                <a:gd name="connsiteX1650" fmla="*/ 681182 w 6187971"/>
                <a:gd name="connsiteY1650" fmla="*/ 3016635 h 5955635"/>
                <a:gd name="connsiteX1651" fmla="*/ 677640 w 6187971"/>
                <a:gd name="connsiteY1651" fmla="*/ 3022102 h 5955635"/>
                <a:gd name="connsiteX1652" fmla="*/ 678602 w 6187971"/>
                <a:gd name="connsiteY1652" fmla="*/ 3026605 h 5955635"/>
                <a:gd name="connsiteX1653" fmla="*/ 675061 w 6187971"/>
                <a:gd name="connsiteY1653" fmla="*/ 3032071 h 5955635"/>
                <a:gd name="connsiteX1654" fmla="*/ 676023 w 6187971"/>
                <a:gd name="connsiteY1654" fmla="*/ 3036576 h 5955635"/>
                <a:gd name="connsiteX1655" fmla="*/ 680527 w 6187971"/>
                <a:gd name="connsiteY1655" fmla="*/ 3035613 h 5955635"/>
                <a:gd name="connsiteX1656" fmla="*/ 689187 w 6187971"/>
                <a:gd name="connsiteY1656" fmla="*/ 3076150 h 5955635"/>
                <a:gd name="connsiteX1657" fmla="*/ 683721 w 6187971"/>
                <a:gd name="connsiteY1657" fmla="*/ 3072608 h 5955635"/>
                <a:gd name="connsiteX1658" fmla="*/ 679217 w 6187971"/>
                <a:gd name="connsiteY1658" fmla="*/ 3073570 h 5955635"/>
                <a:gd name="connsiteX1659" fmla="*/ 681142 w 6187971"/>
                <a:gd name="connsiteY1659" fmla="*/ 3082578 h 5955635"/>
                <a:gd name="connsiteX1660" fmla="*/ 682104 w 6187971"/>
                <a:gd name="connsiteY1660" fmla="*/ 3087082 h 5955635"/>
                <a:gd name="connsiteX1661" fmla="*/ 682718 w 6187971"/>
                <a:gd name="connsiteY1661" fmla="*/ 3134047 h 5955635"/>
                <a:gd name="connsiteX1662" fmla="*/ 687222 w 6187971"/>
                <a:gd name="connsiteY1662" fmla="*/ 3133085 h 5955635"/>
                <a:gd name="connsiteX1663" fmla="*/ 683680 w 6187971"/>
                <a:gd name="connsiteY1663" fmla="*/ 3138551 h 5955635"/>
                <a:gd name="connsiteX1664" fmla="*/ 684642 w 6187971"/>
                <a:gd name="connsiteY1664" fmla="*/ 3143056 h 5955635"/>
                <a:gd name="connsiteX1665" fmla="*/ 690416 w 6187971"/>
                <a:gd name="connsiteY1665" fmla="*/ 3170080 h 5955635"/>
                <a:gd name="connsiteX1666" fmla="*/ 694395 w 6187971"/>
                <a:gd name="connsiteY1666" fmla="*/ 3173203 h 5955635"/>
                <a:gd name="connsiteX1667" fmla="*/ 697712 w 6187971"/>
                <a:gd name="connsiteY1667" fmla="*/ 3182366 h 5955635"/>
                <a:gd name="connsiteX1668" fmla="*/ 697129 w 6187971"/>
                <a:gd name="connsiteY1668" fmla="*/ 3182651 h 5955635"/>
                <a:gd name="connsiteX1669" fmla="*/ 691373 w 6187971"/>
                <a:gd name="connsiteY1669" fmla="*/ 3182827 h 5955635"/>
                <a:gd name="connsiteX1670" fmla="*/ 689762 w 6187971"/>
                <a:gd name="connsiteY1670" fmla="*/ 3189059 h 5955635"/>
                <a:gd name="connsiteX1671" fmla="*/ 696682 w 6187971"/>
                <a:gd name="connsiteY1671" fmla="*/ 3182870 h 5955635"/>
                <a:gd name="connsiteX1672" fmla="*/ 697129 w 6187971"/>
                <a:gd name="connsiteY1672" fmla="*/ 3182651 h 5955635"/>
                <a:gd name="connsiteX1673" fmla="*/ 697807 w 6187971"/>
                <a:gd name="connsiteY1673" fmla="*/ 3182630 h 5955635"/>
                <a:gd name="connsiteX1674" fmla="*/ 697712 w 6187971"/>
                <a:gd name="connsiteY1674" fmla="*/ 3182366 h 5955635"/>
                <a:gd name="connsiteX1675" fmla="*/ 698813 w 6187971"/>
                <a:gd name="connsiteY1675" fmla="*/ 3181826 h 5955635"/>
                <a:gd name="connsiteX1676" fmla="*/ 699731 w 6187971"/>
                <a:gd name="connsiteY1676" fmla="*/ 3191637 h 5955635"/>
                <a:gd name="connsiteX1677" fmla="*/ 696189 w 6187971"/>
                <a:gd name="connsiteY1677" fmla="*/ 3197104 h 5955635"/>
                <a:gd name="connsiteX1678" fmla="*/ 697152 w 6187971"/>
                <a:gd name="connsiteY1678" fmla="*/ 3201608 h 5955635"/>
                <a:gd name="connsiteX1679" fmla="*/ 693610 w 6187971"/>
                <a:gd name="connsiteY1679" fmla="*/ 3207074 h 5955635"/>
                <a:gd name="connsiteX1680" fmla="*/ 694573 w 6187971"/>
                <a:gd name="connsiteY1680" fmla="*/ 3211578 h 5955635"/>
                <a:gd name="connsiteX1681" fmla="*/ 696497 w 6187971"/>
                <a:gd name="connsiteY1681" fmla="*/ 3220587 h 5955635"/>
                <a:gd name="connsiteX1682" fmla="*/ 698422 w 6187971"/>
                <a:gd name="connsiteY1682" fmla="*/ 3229595 h 5955635"/>
                <a:gd name="connsiteX1683" fmla="*/ 695842 w 6187971"/>
                <a:gd name="connsiteY1683" fmla="*/ 3239565 h 5955635"/>
                <a:gd name="connsiteX1684" fmla="*/ 693262 w 6187971"/>
                <a:gd name="connsiteY1684" fmla="*/ 3249536 h 5955635"/>
                <a:gd name="connsiteX1685" fmla="*/ 694224 w 6187971"/>
                <a:gd name="connsiteY1685" fmla="*/ 3254039 h 5955635"/>
                <a:gd name="connsiteX1686" fmla="*/ 695187 w 6187971"/>
                <a:gd name="connsiteY1686" fmla="*/ 3258543 h 5955635"/>
                <a:gd name="connsiteX1687" fmla="*/ 690683 w 6187971"/>
                <a:gd name="connsiteY1687" fmla="*/ 3259506 h 5955635"/>
                <a:gd name="connsiteX1688" fmla="*/ 687141 w 6187971"/>
                <a:gd name="connsiteY1688" fmla="*/ 3264972 h 5955635"/>
                <a:gd name="connsiteX1689" fmla="*/ 688103 w 6187971"/>
                <a:gd name="connsiteY1689" fmla="*/ 3269476 h 5955635"/>
                <a:gd name="connsiteX1690" fmla="*/ 693569 w 6187971"/>
                <a:gd name="connsiteY1690" fmla="*/ 3273018 h 5955635"/>
                <a:gd name="connsiteX1691" fmla="*/ 694532 w 6187971"/>
                <a:gd name="connsiteY1691" fmla="*/ 3277522 h 5955635"/>
                <a:gd name="connsiteX1692" fmla="*/ 695494 w 6187971"/>
                <a:gd name="connsiteY1692" fmla="*/ 3282027 h 5955635"/>
                <a:gd name="connsiteX1693" fmla="*/ 698381 w 6187971"/>
                <a:gd name="connsiteY1693" fmla="*/ 3295539 h 5955635"/>
                <a:gd name="connsiteX1694" fmla="*/ 696764 w 6187971"/>
                <a:gd name="connsiteY1694" fmla="*/ 3310013 h 5955635"/>
                <a:gd name="connsiteX1695" fmla="*/ 697726 w 6187971"/>
                <a:gd name="connsiteY1695" fmla="*/ 3314516 h 5955635"/>
                <a:gd name="connsiteX1696" fmla="*/ 699651 w 6187971"/>
                <a:gd name="connsiteY1696" fmla="*/ 3323525 h 5955635"/>
                <a:gd name="connsiteX1697" fmla="*/ 704154 w 6187971"/>
                <a:gd name="connsiteY1697" fmla="*/ 3322563 h 5955635"/>
                <a:gd name="connsiteX1698" fmla="*/ 700613 w 6187971"/>
                <a:gd name="connsiteY1698" fmla="*/ 3328029 h 5955635"/>
                <a:gd name="connsiteX1699" fmla="*/ 702538 w 6187971"/>
                <a:gd name="connsiteY1699" fmla="*/ 3337037 h 5955635"/>
                <a:gd name="connsiteX1700" fmla="*/ 711198 w 6187971"/>
                <a:gd name="connsiteY1700" fmla="*/ 3377573 h 5955635"/>
                <a:gd name="connsiteX1701" fmla="*/ 707656 w 6187971"/>
                <a:gd name="connsiteY1701" fmla="*/ 3383040 h 5955635"/>
                <a:gd name="connsiteX1702" fmla="*/ 708618 w 6187971"/>
                <a:gd name="connsiteY1702" fmla="*/ 3387543 h 5955635"/>
                <a:gd name="connsiteX1703" fmla="*/ 713122 w 6187971"/>
                <a:gd name="connsiteY1703" fmla="*/ 3386581 h 5955635"/>
                <a:gd name="connsiteX1704" fmla="*/ 713430 w 6187971"/>
                <a:gd name="connsiteY1704" fmla="*/ 3410064 h 5955635"/>
                <a:gd name="connsiteX1705" fmla="*/ 714392 w 6187971"/>
                <a:gd name="connsiteY1705" fmla="*/ 3414569 h 5955635"/>
                <a:gd name="connsiteX1706" fmla="*/ 719858 w 6187971"/>
                <a:gd name="connsiteY1706" fmla="*/ 3418109 h 5955635"/>
                <a:gd name="connsiteX1707" fmla="*/ 722090 w 6187971"/>
                <a:gd name="connsiteY1707" fmla="*/ 3450600 h 5955635"/>
                <a:gd name="connsiteX1708" fmla="*/ 726594 w 6187971"/>
                <a:gd name="connsiteY1708" fmla="*/ 3449638 h 5955635"/>
                <a:gd name="connsiteX1709" fmla="*/ 730443 w 6187971"/>
                <a:gd name="connsiteY1709" fmla="*/ 3467654 h 5955635"/>
                <a:gd name="connsiteX1710" fmla="*/ 726902 w 6187971"/>
                <a:gd name="connsiteY1710" fmla="*/ 3473121 h 5955635"/>
                <a:gd name="connsiteX1711" fmla="*/ 716932 w 6187971"/>
                <a:gd name="connsiteY1711" fmla="*/ 3470541 h 5955635"/>
                <a:gd name="connsiteX1712" fmla="*/ 729788 w 6187971"/>
                <a:gd name="connsiteY1712" fmla="*/ 3486633 h 5955635"/>
                <a:gd name="connsiteX1713" fmla="*/ 749689 w 6187971"/>
                <a:gd name="connsiteY1713" fmla="*/ 3557735 h 5955635"/>
                <a:gd name="connsiteX1714" fmla="*/ 745185 w 6187971"/>
                <a:gd name="connsiteY1714" fmla="*/ 3558698 h 5955635"/>
                <a:gd name="connsiteX1715" fmla="*/ 747109 w 6187971"/>
                <a:gd name="connsiteY1715" fmla="*/ 3567705 h 5955635"/>
                <a:gd name="connsiteX1716" fmla="*/ 758656 w 6187971"/>
                <a:gd name="connsiteY1716" fmla="*/ 3621755 h 5955635"/>
                <a:gd name="connsiteX1717" fmla="*/ 759619 w 6187971"/>
                <a:gd name="connsiteY1717" fmla="*/ 3626258 h 5955635"/>
                <a:gd name="connsiteX1718" fmla="*/ 760581 w 6187971"/>
                <a:gd name="connsiteY1718" fmla="*/ 3630762 h 5955635"/>
                <a:gd name="connsiteX1719" fmla="*/ 773438 w 6187971"/>
                <a:gd name="connsiteY1719" fmla="*/ 3646854 h 5955635"/>
                <a:gd name="connsiteX1720" fmla="*/ 770859 w 6187971"/>
                <a:gd name="connsiteY1720" fmla="*/ 3656824 h 5955635"/>
                <a:gd name="connsiteX1721" fmla="*/ 771821 w 6187971"/>
                <a:gd name="connsiteY1721" fmla="*/ 3661329 h 5955635"/>
                <a:gd name="connsiteX1722" fmla="*/ 772783 w 6187971"/>
                <a:gd name="connsiteY1722" fmla="*/ 3665832 h 5955635"/>
                <a:gd name="connsiteX1723" fmla="*/ 773745 w 6187971"/>
                <a:gd name="connsiteY1723" fmla="*/ 3670336 h 5955635"/>
                <a:gd name="connsiteX1724" fmla="*/ 768586 w 6187971"/>
                <a:gd name="connsiteY1724" fmla="*/ 3690277 h 5955635"/>
                <a:gd name="connsiteX1725" fmla="*/ 779826 w 6187971"/>
                <a:gd name="connsiteY1725" fmla="*/ 3720843 h 5955635"/>
                <a:gd name="connsiteX1726" fmla="*/ 798149 w 6187971"/>
                <a:gd name="connsiteY1726" fmla="*/ 3740476 h 5955635"/>
                <a:gd name="connsiteX1727" fmla="*/ 793953 w 6187971"/>
                <a:gd name="connsiteY1727" fmla="*/ 3764922 h 5955635"/>
                <a:gd name="connsiteX1728" fmla="*/ 803268 w 6187971"/>
                <a:gd name="connsiteY1728" fmla="*/ 3786479 h 5955635"/>
                <a:gd name="connsiteX1729" fmla="*/ 815163 w 6187971"/>
                <a:gd name="connsiteY1729" fmla="*/ 3798067 h 5955635"/>
                <a:gd name="connsiteX1730" fmla="*/ 832177 w 6187971"/>
                <a:gd name="connsiteY1730" fmla="*/ 3855657 h 5955635"/>
                <a:gd name="connsiteX1731" fmla="*/ 823168 w 6187971"/>
                <a:gd name="connsiteY1731" fmla="*/ 3857582 h 5955635"/>
                <a:gd name="connsiteX1732" fmla="*/ 835064 w 6187971"/>
                <a:gd name="connsiteY1732" fmla="*/ 3869169 h 5955635"/>
                <a:gd name="connsiteX1733" fmla="*/ 834409 w 6187971"/>
                <a:gd name="connsiteY1733" fmla="*/ 3888148 h 5955635"/>
                <a:gd name="connsiteX1734" fmla="*/ 849190 w 6187971"/>
                <a:gd name="connsiteY1734" fmla="*/ 3913248 h 5955635"/>
                <a:gd name="connsiteX1735" fmla="*/ 845537 w 6187971"/>
                <a:gd name="connsiteY1735" fmla="*/ 3910175 h 5955635"/>
                <a:gd name="connsiteX1736" fmla="*/ 841800 w 6187971"/>
                <a:gd name="connsiteY1736" fmla="*/ 3900698 h 5955635"/>
                <a:gd name="connsiteX1737" fmla="*/ 844166 w 6187971"/>
                <a:gd name="connsiteY1737" fmla="*/ 3909023 h 5955635"/>
                <a:gd name="connsiteX1738" fmla="*/ 845537 w 6187971"/>
                <a:gd name="connsiteY1738" fmla="*/ 3910175 h 5955635"/>
                <a:gd name="connsiteX1739" fmla="*/ 852077 w 6187971"/>
                <a:gd name="connsiteY1739" fmla="*/ 3926760 h 5955635"/>
                <a:gd name="connsiteX1740" fmla="*/ 838565 w 6187971"/>
                <a:gd name="connsiteY1740" fmla="*/ 3929646 h 5955635"/>
                <a:gd name="connsiteX1741" fmla="*/ 808694 w 6187971"/>
                <a:gd name="connsiteY1741" fmla="*/ 3855965 h 5955635"/>
                <a:gd name="connsiteX1742" fmla="*/ 782980 w 6187971"/>
                <a:gd name="connsiteY1742" fmla="*/ 3823781 h 5955635"/>
                <a:gd name="connsiteX1743" fmla="*/ 773664 w 6187971"/>
                <a:gd name="connsiteY1743" fmla="*/ 3802224 h 5955635"/>
                <a:gd name="connsiteX1744" fmla="*/ 769815 w 6187971"/>
                <a:gd name="connsiteY1744" fmla="*/ 3784208 h 5955635"/>
                <a:gd name="connsiteX1745" fmla="*/ 756958 w 6187971"/>
                <a:gd name="connsiteY1745" fmla="*/ 3768116 h 5955635"/>
                <a:gd name="connsiteX1746" fmla="*/ 750222 w 6187971"/>
                <a:gd name="connsiteY1746" fmla="*/ 3736587 h 5955635"/>
                <a:gd name="connsiteX1747" fmla="*/ 751840 w 6187971"/>
                <a:gd name="connsiteY1747" fmla="*/ 3722113 h 5955635"/>
                <a:gd name="connsiteX1748" fmla="*/ 748953 w 6187971"/>
                <a:gd name="connsiteY1748" fmla="*/ 3708601 h 5955635"/>
                <a:gd name="connsiteX1749" fmla="*/ 747991 w 6187971"/>
                <a:gd name="connsiteY1749" fmla="*/ 3704096 h 5955635"/>
                <a:gd name="connsiteX1750" fmla="*/ 747028 w 6187971"/>
                <a:gd name="connsiteY1750" fmla="*/ 3699593 h 5955635"/>
                <a:gd name="connsiteX1751" fmla="*/ 752494 w 6187971"/>
                <a:gd name="connsiteY1751" fmla="*/ 3703134 h 5955635"/>
                <a:gd name="connsiteX1752" fmla="*/ 744142 w 6187971"/>
                <a:gd name="connsiteY1752" fmla="*/ 3686081 h 5955635"/>
                <a:gd name="connsiteX1753" fmla="*/ 747683 w 6187971"/>
                <a:gd name="connsiteY1753" fmla="*/ 3680614 h 5955635"/>
                <a:gd name="connsiteX1754" fmla="*/ 746720 w 6187971"/>
                <a:gd name="connsiteY1754" fmla="*/ 3676110 h 5955635"/>
                <a:gd name="connsiteX1755" fmla="*/ 745758 w 6187971"/>
                <a:gd name="connsiteY1755" fmla="*/ 3671606 h 5955635"/>
                <a:gd name="connsiteX1756" fmla="*/ 740292 w 6187971"/>
                <a:gd name="connsiteY1756" fmla="*/ 3668064 h 5955635"/>
                <a:gd name="connsiteX1757" fmla="*/ 734519 w 6187971"/>
                <a:gd name="connsiteY1757" fmla="*/ 3641040 h 5955635"/>
                <a:gd name="connsiteX1758" fmla="*/ 729052 w 6187971"/>
                <a:gd name="connsiteY1758" fmla="*/ 3637498 h 5955635"/>
                <a:gd name="connsiteX1759" fmla="*/ 723279 w 6187971"/>
                <a:gd name="connsiteY1759" fmla="*/ 3610474 h 5955635"/>
                <a:gd name="connsiteX1760" fmla="*/ 722316 w 6187971"/>
                <a:gd name="connsiteY1760" fmla="*/ 3605970 h 5955635"/>
                <a:gd name="connsiteX1761" fmla="*/ 721354 w 6187971"/>
                <a:gd name="connsiteY1761" fmla="*/ 3601465 h 5955635"/>
                <a:gd name="connsiteX1762" fmla="*/ 717812 w 6187971"/>
                <a:gd name="connsiteY1762" fmla="*/ 3606932 h 5955635"/>
                <a:gd name="connsiteX1763" fmla="*/ 707227 w 6187971"/>
                <a:gd name="connsiteY1763" fmla="*/ 3557387 h 5955635"/>
                <a:gd name="connsiteX1764" fmla="*/ 710114 w 6187971"/>
                <a:gd name="connsiteY1764" fmla="*/ 3570900 h 5955635"/>
                <a:gd name="connsiteX1765" fmla="*/ 702723 w 6187971"/>
                <a:gd name="connsiteY1765" fmla="*/ 3558350 h 5955635"/>
                <a:gd name="connsiteX1766" fmla="*/ 705610 w 6187971"/>
                <a:gd name="connsiteY1766" fmla="*/ 3571863 h 5955635"/>
                <a:gd name="connsiteX1767" fmla="*/ 700144 w 6187971"/>
                <a:gd name="connsiteY1767" fmla="*/ 3568320 h 5955635"/>
                <a:gd name="connsiteX1768" fmla="*/ 702068 w 6187971"/>
                <a:gd name="connsiteY1768" fmla="*/ 3577328 h 5955635"/>
                <a:gd name="connsiteX1769" fmla="*/ 703031 w 6187971"/>
                <a:gd name="connsiteY1769" fmla="*/ 3581832 h 5955635"/>
                <a:gd name="connsiteX1770" fmla="*/ 695599 w 6187971"/>
                <a:gd name="connsiteY1770" fmla="*/ 3635226 h 5955635"/>
                <a:gd name="connsiteX1771" fmla="*/ 697524 w 6187971"/>
                <a:gd name="connsiteY1771" fmla="*/ 3644234 h 5955635"/>
                <a:gd name="connsiteX1772" fmla="*/ 687553 w 6187971"/>
                <a:gd name="connsiteY1772" fmla="*/ 3641655 h 5955635"/>
                <a:gd name="connsiteX1773" fmla="*/ 685628 w 6187971"/>
                <a:gd name="connsiteY1773" fmla="*/ 3632647 h 5955635"/>
                <a:gd name="connsiteX1774" fmla="*/ 681125 w 6187971"/>
                <a:gd name="connsiteY1774" fmla="*/ 3633609 h 5955635"/>
                <a:gd name="connsiteX1775" fmla="*/ 682087 w 6187971"/>
                <a:gd name="connsiteY1775" fmla="*/ 3638113 h 5955635"/>
                <a:gd name="connsiteX1776" fmla="*/ 660262 w 6187971"/>
                <a:gd name="connsiteY1776" fmla="*/ 3558002 h 5955635"/>
                <a:gd name="connsiteX1777" fmla="*/ 665729 w 6187971"/>
                <a:gd name="connsiteY1777" fmla="*/ 3561544 h 5955635"/>
                <a:gd name="connsiteX1778" fmla="*/ 669270 w 6187971"/>
                <a:gd name="connsiteY1778" fmla="*/ 3556078 h 5955635"/>
                <a:gd name="connsiteX1779" fmla="*/ 671194 w 6187971"/>
                <a:gd name="connsiteY1779" fmla="*/ 3565085 h 5955635"/>
                <a:gd name="connsiteX1780" fmla="*/ 660609 w 6187971"/>
                <a:gd name="connsiteY1780" fmla="*/ 3515542 h 5955635"/>
                <a:gd name="connsiteX1781" fmla="*/ 665114 w 6187971"/>
                <a:gd name="connsiteY1781" fmla="*/ 3514579 h 5955635"/>
                <a:gd name="connsiteX1782" fmla="*/ 664152 w 6187971"/>
                <a:gd name="connsiteY1782" fmla="*/ 3510075 h 5955635"/>
                <a:gd name="connsiteX1783" fmla="*/ 662227 w 6187971"/>
                <a:gd name="connsiteY1783" fmla="*/ 3501067 h 5955635"/>
                <a:gd name="connsiteX1784" fmla="*/ 655491 w 6187971"/>
                <a:gd name="connsiteY1784" fmla="*/ 3469539 h 5955635"/>
                <a:gd name="connsiteX1785" fmla="*/ 654529 w 6187971"/>
                <a:gd name="connsiteY1785" fmla="*/ 3465034 h 5955635"/>
                <a:gd name="connsiteX1786" fmla="*/ 653567 w 6187971"/>
                <a:gd name="connsiteY1786" fmla="*/ 3460530 h 5955635"/>
                <a:gd name="connsiteX1787" fmla="*/ 639439 w 6187971"/>
                <a:gd name="connsiteY1787" fmla="*/ 3416453 h 5955635"/>
                <a:gd name="connsiteX1788" fmla="*/ 638477 w 6187971"/>
                <a:gd name="connsiteY1788" fmla="*/ 3411948 h 5955635"/>
                <a:gd name="connsiteX1789" fmla="*/ 637515 w 6187971"/>
                <a:gd name="connsiteY1789" fmla="*/ 3407444 h 5955635"/>
                <a:gd name="connsiteX1790" fmla="*/ 635590 w 6187971"/>
                <a:gd name="connsiteY1790" fmla="*/ 3398436 h 5955635"/>
                <a:gd name="connsiteX1791" fmla="*/ 633012 w 6187971"/>
                <a:gd name="connsiteY1791" fmla="*/ 3408406 h 5955635"/>
                <a:gd name="connsiteX1792" fmla="*/ 629469 w 6187971"/>
                <a:gd name="connsiteY1792" fmla="*/ 3413873 h 5955635"/>
                <a:gd name="connsiteX1793" fmla="*/ 625620 w 6187971"/>
                <a:gd name="connsiteY1793" fmla="*/ 3395856 h 5955635"/>
                <a:gd name="connsiteX1794" fmla="*/ 630125 w 6187971"/>
                <a:gd name="connsiteY1794" fmla="*/ 3394894 h 5955635"/>
                <a:gd name="connsiteX1795" fmla="*/ 629163 w 6187971"/>
                <a:gd name="connsiteY1795" fmla="*/ 3390391 h 5955635"/>
                <a:gd name="connsiteX1796" fmla="*/ 628200 w 6187971"/>
                <a:gd name="connsiteY1796" fmla="*/ 3385887 h 5955635"/>
                <a:gd name="connsiteX1797" fmla="*/ 623696 w 6187971"/>
                <a:gd name="connsiteY1797" fmla="*/ 3386849 h 5955635"/>
                <a:gd name="connsiteX1798" fmla="*/ 627892 w 6187971"/>
                <a:gd name="connsiteY1798" fmla="*/ 3362404 h 5955635"/>
                <a:gd name="connsiteX1799" fmla="*/ 615998 w 6187971"/>
                <a:gd name="connsiteY1799" fmla="*/ 3350816 h 5955635"/>
                <a:gd name="connsiteX1800" fmla="*/ 618229 w 6187971"/>
                <a:gd name="connsiteY1800" fmla="*/ 3383307 h 5955635"/>
                <a:gd name="connsiteX1801" fmla="*/ 623696 w 6187971"/>
                <a:gd name="connsiteY1801" fmla="*/ 3386849 h 5955635"/>
                <a:gd name="connsiteX1802" fmla="*/ 619192 w 6187971"/>
                <a:gd name="connsiteY1802" fmla="*/ 3387811 h 5955635"/>
                <a:gd name="connsiteX1803" fmla="*/ 620154 w 6187971"/>
                <a:gd name="connsiteY1803" fmla="*/ 3392315 h 5955635"/>
                <a:gd name="connsiteX1804" fmla="*/ 621116 w 6187971"/>
                <a:gd name="connsiteY1804" fmla="*/ 3396819 h 5955635"/>
                <a:gd name="connsiteX1805" fmla="*/ 625620 w 6187971"/>
                <a:gd name="connsiteY1805" fmla="*/ 3395856 h 5955635"/>
                <a:gd name="connsiteX1806" fmla="*/ 628026 w 6187971"/>
                <a:gd name="connsiteY1806" fmla="*/ 3407116 h 5955635"/>
                <a:gd name="connsiteX1807" fmla="*/ 629469 w 6187971"/>
                <a:gd name="connsiteY1807" fmla="*/ 3413873 h 5955635"/>
                <a:gd name="connsiteX1808" fmla="*/ 630432 w 6187971"/>
                <a:gd name="connsiteY1808" fmla="*/ 3418377 h 5955635"/>
                <a:gd name="connsiteX1809" fmla="*/ 625927 w 6187971"/>
                <a:gd name="connsiteY1809" fmla="*/ 3419340 h 5955635"/>
                <a:gd name="connsiteX1810" fmla="*/ 626889 w 6187971"/>
                <a:gd name="connsiteY1810" fmla="*/ 3423843 h 5955635"/>
                <a:gd name="connsiteX1811" fmla="*/ 627852 w 6187971"/>
                <a:gd name="connsiteY1811" fmla="*/ 3428347 h 5955635"/>
                <a:gd name="connsiteX1812" fmla="*/ 654488 w 6187971"/>
                <a:gd name="connsiteY1812" fmla="*/ 3530978 h 5955635"/>
                <a:gd name="connsiteX1813" fmla="*/ 649984 w 6187971"/>
                <a:gd name="connsiteY1813" fmla="*/ 3531940 h 5955635"/>
                <a:gd name="connsiteX1814" fmla="*/ 651908 w 6187971"/>
                <a:gd name="connsiteY1814" fmla="*/ 3540948 h 5955635"/>
                <a:gd name="connsiteX1815" fmla="*/ 655758 w 6187971"/>
                <a:gd name="connsiteY1815" fmla="*/ 3558965 h 5955635"/>
                <a:gd name="connsiteX1816" fmla="*/ 671154 w 6187971"/>
                <a:gd name="connsiteY1816" fmla="*/ 3631029 h 5955635"/>
                <a:gd name="connsiteX1817" fmla="*/ 691054 w 6187971"/>
                <a:gd name="connsiteY1817" fmla="*/ 3702132 h 5955635"/>
                <a:gd name="connsiteX1818" fmla="*/ 695211 w 6187971"/>
                <a:gd name="connsiteY1818" fmla="*/ 3743630 h 5955635"/>
                <a:gd name="connsiteX1819" fmla="*/ 689090 w 6187971"/>
                <a:gd name="connsiteY1819" fmla="*/ 3759068 h 5955635"/>
                <a:gd name="connsiteX1820" fmla="*/ 700289 w 6187971"/>
                <a:gd name="connsiteY1820" fmla="*/ 3855577 h 5955635"/>
                <a:gd name="connsiteX1821" fmla="*/ 693861 w 6187971"/>
                <a:gd name="connsiteY1821" fmla="*/ 3847531 h 5955635"/>
                <a:gd name="connsiteX1822" fmla="*/ 687392 w 6187971"/>
                <a:gd name="connsiteY1822" fmla="*/ 3905429 h 5955635"/>
                <a:gd name="connsiteX1823" fmla="*/ 680963 w 6187971"/>
                <a:gd name="connsiteY1823" fmla="*/ 3897383 h 5955635"/>
                <a:gd name="connsiteX1824" fmla="*/ 682887 w 6187971"/>
                <a:gd name="connsiteY1824" fmla="*/ 3906391 h 5955635"/>
                <a:gd name="connsiteX1825" fmla="*/ 655904 w 6187971"/>
                <a:gd name="connsiteY1825" fmla="*/ 3846221 h 5955635"/>
                <a:gd name="connsiteX1826" fmla="*/ 647550 w 6187971"/>
                <a:gd name="connsiteY1826" fmla="*/ 3829168 h 5955635"/>
                <a:gd name="connsiteX1827" fmla="*/ 646588 w 6187971"/>
                <a:gd name="connsiteY1827" fmla="*/ 3824663 h 5955635"/>
                <a:gd name="connsiteX1828" fmla="*/ 642083 w 6187971"/>
                <a:gd name="connsiteY1828" fmla="*/ 3825626 h 5955635"/>
                <a:gd name="connsiteX1829" fmla="*/ 637272 w 6187971"/>
                <a:gd name="connsiteY1829" fmla="*/ 3803105 h 5955635"/>
                <a:gd name="connsiteX1830" fmla="*/ 628264 w 6187971"/>
                <a:gd name="connsiteY1830" fmla="*/ 3805029 h 5955635"/>
                <a:gd name="connsiteX1831" fmla="*/ 631151 w 6187971"/>
                <a:gd name="connsiteY1831" fmla="*/ 3818541 h 5955635"/>
                <a:gd name="connsiteX1832" fmla="*/ 641429 w 6187971"/>
                <a:gd name="connsiteY1832" fmla="*/ 3844604 h 5955635"/>
                <a:gd name="connsiteX1833" fmla="*/ 653897 w 6187971"/>
                <a:gd name="connsiteY1833" fmla="*/ 3969100 h 5955635"/>
                <a:gd name="connsiteX1834" fmla="*/ 646814 w 6187971"/>
                <a:gd name="connsiteY1834" fmla="*/ 3980033 h 5955635"/>
                <a:gd name="connsiteX1835" fmla="*/ 639423 w 6187971"/>
                <a:gd name="connsiteY1835" fmla="*/ 3967483 h 5955635"/>
                <a:gd name="connsiteX1836" fmla="*/ 638461 w 6187971"/>
                <a:gd name="connsiteY1836" fmla="*/ 3962979 h 5955635"/>
                <a:gd name="connsiteX1837" fmla="*/ 632995 w 6187971"/>
                <a:gd name="connsiteY1837" fmla="*/ 3959436 h 5955635"/>
                <a:gd name="connsiteX1838" fmla="*/ 633958 w 6187971"/>
                <a:gd name="connsiteY1838" fmla="*/ 3963941 h 5955635"/>
                <a:gd name="connsiteX1839" fmla="*/ 634920 w 6187971"/>
                <a:gd name="connsiteY1839" fmla="*/ 3968445 h 5955635"/>
                <a:gd name="connsiteX1840" fmla="*/ 628491 w 6187971"/>
                <a:gd name="connsiteY1840" fmla="*/ 3960399 h 5955635"/>
                <a:gd name="connsiteX1841" fmla="*/ 623679 w 6187971"/>
                <a:gd name="connsiteY1841" fmla="*/ 3937879 h 5955635"/>
                <a:gd name="connsiteX1842" fmla="*/ 631167 w 6187971"/>
                <a:gd name="connsiteY1842" fmla="*/ 3950879 h 5955635"/>
                <a:gd name="connsiteX1843" fmla="*/ 632033 w 6187971"/>
                <a:gd name="connsiteY1843" fmla="*/ 3954933 h 5955635"/>
                <a:gd name="connsiteX1844" fmla="*/ 633038 w 6187971"/>
                <a:gd name="connsiteY1844" fmla="*/ 3954129 h 5955635"/>
                <a:gd name="connsiteX1845" fmla="*/ 631167 w 6187971"/>
                <a:gd name="connsiteY1845" fmla="*/ 3950879 h 5955635"/>
                <a:gd name="connsiteX1846" fmla="*/ 629507 w 6187971"/>
                <a:gd name="connsiteY1846" fmla="*/ 3943110 h 5955635"/>
                <a:gd name="connsiteX1847" fmla="*/ 629146 w 6187971"/>
                <a:gd name="connsiteY1847" fmla="*/ 3941420 h 5955635"/>
                <a:gd name="connsiteX1848" fmla="*/ 633649 w 6187971"/>
                <a:gd name="connsiteY1848" fmla="*/ 3940458 h 5955635"/>
                <a:gd name="connsiteX1849" fmla="*/ 632687 w 6187971"/>
                <a:gd name="connsiteY1849" fmla="*/ 3935955 h 5955635"/>
                <a:gd name="connsiteX1850" fmla="*/ 631725 w 6187971"/>
                <a:gd name="connsiteY1850" fmla="*/ 3931450 h 5955635"/>
                <a:gd name="connsiteX1851" fmla="*/ 627222 w 6187971"/>
                <a:gd name="connsiteY1851" fmla="*/ 3932412 h 5955635"/>
                <a:gd name="connsiteX1852" fmla="*/ 620793 w 6187971"/>
                <a:gd name="connsiteY1852" fmla="*/ 3924367 h 5955635"/>
                <a:gd name="connsiteX1853" fmla="*/ 619830 w 6187971"/>
                <a:gd name="connsiteY1853" fmla="*/ 3919863 h 5955635"/>
                <a:gd name="connsiteX1854" fmla="*/ 618868 w 6187971"/>
                <a:gd name="connsiteY1854" fmla="*/ 3915358 h 5955635"/>
                <a:gd name="connsiteX1855" fmla="*/ 614177 w 6187971"/>
                <a:gd name="connsiteY1855" fmla="*/ 3893402 h 5955635"/>
                <a:gd name="connsiteX1856" fmla="*/ 613094 w 6187971"/>
                <a:gd name="connsiteY1856" fmla="*/ 3888334 h 5955635"/>
                <a:gd name="connsiteX1857" fmla="*/ 613401 w 6187971"/>
                <a:gd name="connsiteY1857" fmla="*/ 3911817 h 5955635"/>
                <a:gd name="connsiteX1858" fmla="*/ 600237 w 6187971"/>
                <a:gd name="connsiteY1858" fmla="*/ 3872242 h 5955635"/>
                <a:gd name="connsiteX1859" fmla="*/ 579335 w 6187971"/>
                <a:gd name="connsiteY1859" fmla="*/ 3862579 h 5955635"/>
                <a:gd name="connsiteX1860" fmla="*/ 556854 w 6187971"/>
                <a:gd name="connsiteY1860" fmla="*/ 3801448 h 5955635"/>
                <a:gd name="connsiteX1861" fmla="*/ 558123 w 6187971"/>
                <a:gd name="connsiteY1861" fmla="*/ 3829434 h 5955635"/>
                <a:gd name="connsiteX1862" fmla="*/ 546884 w 6187971"/>
                <a:gd name="connsiteY1862" fmla="*/ 3798868 h 5955635"/>
                <a:gd name="connsiteX1863" fmla="*/ 542686 w 6187971"/>
                <a:gd name="connsiteY1863" fmla="*/ 3823313 h 5955635"/>
                <a:gd name="connsiteX1864" fmla="*/ 541724 w 6187971"/>
                <a:gd name="connsiteY1864" fmla="*/ 3818809 h 5955635"/>
                <a:gd name="connsiteX1865" fmla="*/ 488144 w 6187971"/>
                <a:gd name="connsiteY1865" fmla="*/ 3590064 h 5955635"/>
                <a:gd name="connsiteX1866" fmla="*/ 482371 w 6187971"/>
                <a:gd name="connsiteY1866" fmla="*/ 3563040 h 5955635"/>
                <a:gd name="connsiteX1867" fmla="*/ 578133 w 6187971"/>
                <a:gd name="connsiteY1867" fmla="*/ 2267918 h 5955635"/>
                <a:gd name="connsiteX1868" fmla="*/ 592980 w 6187971"/>
                <a:gd name="connsiteY1868" fmla="*/ 2227702 h 5955635"/>
                <a:gd name="connsiteX1869" fmla="*/ 600194 w 6187971"/>
                <a:gd name="connsiteY1869" fmla="*/ 2211410 h 5955635"/>
                <a:gd name="connsiteX1870" fmla="*/ 638131 w 6187971"/>
                <a:gd name="connsiteY1870" fmla="*/ 2105404 h 5955635"/>
                <a:gd name="connsiteX1871" fmla="*/ 652761 w 6187971"/>
                <a:gd name="connsiteY1871" fmla="*/ 2065777 h 5955635"/>
                <a:gd name="connsiteX1872" fmla="*/ 1102577 w 6187971"/>
                <a:gd name="connsiteY1872" fmla="*/ 1332509 h 5955635"/>
                <a:gd name="connsiteX1873" fmla="*/ 1683816 w 6187971"/>
                <a:gd name="connsiteY1873" fmla="*/ 1083716 h 5955635"/>
                <a:gd name="connsiteX1874" fmla="*/ 1679236 w 6187971"/>
                <a:gd name="connsiteY1874" fmla="*/ 1086770 h 5955635"/>
                <a:gd name="connsiteX1875" fmla="*/ 1682424 w 6187971"/>
                <a:gd name="connsiteY1875" fmla="*/ 1084298 h 5955635"/>
                <a:gd name="connsiteX1876" fmla="*/ 3808051 w 6187971"/>
                <a:gd name="connsiteY1876" fmla="*/ 599460 h 5955635"/>
                <a:gd name="connsiteX1877" fmla="*/ 3814670 w 6187971"/>
                <a:gd name="connsiteY1877" fmla="*/ 600728 h 5955635"/>
                <a:gd name="connsiteX1878" fmla="*/ 3819307 w 6187971"/>
                <a:gd name="connsiteY1878" fmla="*/ 603027 h 5955635"/>
                <a:gd name="connsiteX1879" fmla="*/ 1626222 w 6187971"/>
                <a:gd name="connsiteY1879" fmla="*/ 1047191 h 5955635"/>
                <a:gd name="connsiteX1880" fmla="*/ 1626514 w 6187971"/>
                <a:gd name="connsiteY1880" fmla="*/ 1048557 h 5955635"/>
                <a:gd name="connsiteX1881" fmla="*/ 1622009 w 6187971"/>
                <a:gd name="connsiteY1881" fmla="*/ 1049520 h 5955635"/>
                <a:gd name="connsiteX1882" fmla="*/ 3198980 w 6187971"/>
                <a:gd name="connsiteY1882" fmla="*/ 688397 h 5955635"/>
                <a:gd name="connsiteX1883" fmla="*/ 3202634 w 6187971"/>
                <a:gd name="connsiteY1883" fmla="*/ 688279 h 5955635"/>
                <a:gd name="connsiteX1884" fmla="*/ 3199068 w 6187971"/>
                <a:gd name="connsiteY1884" fmla="*/ 688412 h 5955635"/>
                <a:gd name="connsiteX1885" fmla="*/ 1688956 w 6187971"/>
                <a:gd name="connsiteY1885" fmla="*/ 988120 h 5955635"/>
                <a:gd name="connsiteX1886" fmla="*/ 1697964 w 6187971"/>
                <a:gd name="connsiteY1886" fmla="*/ 986196 h 5955635"/>
                <a:gd name="connsiteX1887" fmla="*/ 1694422 w 6187971"/>
                <a:gd name="connsiteY1887" fmla="*/ 991662 h 5955635"/>
                <a:gd name="connsiteX1888" fmla="*/ 1703431 w 6187971"/>
                <a:gd name="connsiteY1888" fmla="*/ 989738 h 5955635"/>
                <a:gd name="connsiteX1889" fmla="*/ 1668870 w 6187971"/>
                <a:gd name="connsiteY1889" fmla="*/ 1023613 h 5955635"/>
                <a:gd name="connsiteX1890" fmla="*/ 1626222 w 6187971"/>
                <a:gd name="connsiteY1890" fmla="*/ 1047191 h 5955635"/>
                <a:gd name="connsiteX1891" fmla="*/ 1625552 w 6187971"/>
                <a:gd name="connsiteY1891" fmla="*/ 1044054 h 5955635"/>
                <a:gd name="connsiteX1892" fmla="*/ 1622009 w 6187971"/>
                <a:gd name="connsiteY1892" fmla="*/ 1049520 h 5955635"/>
                <a:gd name="connsiteX1893" fmla="*/ 1604955 w 6187971"/>
                <a:gd name="connsiteY1893" fmla="*/ 1057873 h 5955635"/>
                <a:gd name="connsiteX1894" fmla="*/ 1600452 w 6187971"/>
                <a:gd name="connsiteY1894" fmla="*/ 1058835 h 5955635"/>
                <a:gd name="connsiteX1895" fmla="*/ 1601414 w 6187971"/>
                <a:gd name="connsiteY1895" fmla="*/ 1063339 h 5955635"/>
                <a:gd name="connsiteX1896" fmla="*/ 1596910 w 6187971"/>
                <a:gd name="connsiteY1896" fmla="*/ 1064302 h 5955635"/>
                <a:gd name="connsiteX1897" fmla="*/ 1568524 w 6187971"/>
                <a:gd name="connsiteY1897" fmla="*/ 1077178 h 5955635"/>
                <a:gd name="connsiteX1898" fmla="*/ 1633720 w 6187971"/>
                <a:gd name="connsiteY1898" fmla="*/ 1022132 h 5955635"/>
                <a:gd name="connsiteX1899" fmla="*/ 1644223 w 6187971"/>
                <a:gd name="connsiteY1899" fmla="*/ 1021226 h 5955635"/>
                <a:gd name="connsiteX1900" fmla="*/ 1688956 w 6187971"/>
                <a:gd name="connsiteY1900" fmla="*/ 988120 h 5955635"/>
                <a:gd name="connsiteX1901" fmla="*/ 1987536 w 6187971"/>
                <a:gd name="connsiteY1901" fmla="*/ 886654 h 5955635"/>
                <a:gd name="connsiteX1902" fmla="*/ 2023568 w 6187971"/>
                <a:gd name="connsiteY1902" fmla="*/ 878956 h 5955635"/>
                <a:gd name="connsiteX1903" fmla="*/ 1940222 w 6187971"/>
                <a:gd name="connsiteY1903" fmla="*/ 929729 h 5955635"/>
                <a:gd name="connsiteX1904" fmla="*/ 1864697 w 6187971"/>
                <a:gd name="connsiteY1904" fmla="*/ 973018 h 5955635"/>
                <a:gd name="connsiteX1905" fmla="*/ 1854248 w 6187971"/>
                <a:gd name="connsiteY1905" fmla="*/ 982182 h 5955635"/>
                <a:gd name="connsiteX1906" fmla="*/ 1798385 w 6187971"/>
                <a:gd name="connsiteY1906" fmla="*/ 1012071 h 5955635"/>
                <a:gd name="connsiteX1907" fmla="*/ 1797668 w 6187971"/>
                <a:gd name="connsiteY1907" fmla="*/ 1011991 h 5955635"/>
                <a:gd name="connsiteX1908" fmla="*/ 1797543 w 6187971"/>
                <a:gd name="connsiteY1908" fmla="*/ 1012522 h 5955635"/>
                <a:gd name="connsiteX1909" fmla="*/ 1762279 w 6187971"/>
                <a:gd name="connsiteY1909" fmla="*/ 1031390 h 5955635"/>
                <a:gd name="connsiteX1910" fmla="*/ 1729692 w 6187971"/>
                <a:gd name="connsiteY1910" fmla="*/ 1053121 h 5955635"/>
                <a:gd name="connsiteX1911" fmla="*/ 1751010 w 6187971"/>
                <a:gd name="connsiteY1911" fmla="*/ 1036088 h 5955635"/>
                <a:gd name="connsiteX1912" fmla="*/ 1930252 w 6187971"/>
                <a:gd name="connsiteY1912" fmla="*/ 927150 h 5955635"/>
                <a:gd name="connsiteX1913" fmla="*/ 1987536 w 6187971"/>
                <a:gd name="connsiteY1913" fmla="*/ 886654 h 5955635"/>
                <a:gd name="connsiteX1914" fmla="*/ 2481059 w 6187971"/>
                <a:gd name="connsiteY1914" fmla="*/ 771795 h 5955635"/>
                <a:gd name="connsiteX1915" fmla="*/ 2477517 w 6187971"/>
                <a:gd name="connsiteY1915" fmla="*/ 777261 h 5955635"/>
                <a:gd name="connsiteX1916" fmla="*/ 2473014 w 6187971"/>
                <a:gd name="connsiteY1916" fmla="*/ 778224 h 5955635"/>
                <a:gd name="connsiteX1917" fmla="*/ 2454997 w 6187971"/>
                <a:gd name="connsiteY1917" fmla="*/ 782073 h 5955635"/>
                <a:gd name="connsiteX1918" fmla="*/ 2432476 w 6187971"/>
                <a:gd name="connsiteY1918" fmla="*/ 786884 h 5955635"/>
                <a:gd name="connsiteX1919" fmla="*/ 2427973 w 6187971"/>
                <a:gd name="connsiteY1919" fmla="*/ 787846 h 5955635"/>
                <a:gd name="connsiteX1920" fmla="*/ 2484601 w 6187971"/>
                <a:gd name="connsiteY1920" fmla="*/ 766329 h 5955635"/>
                <a:gd name="connsiteX1921" fmla="*/ 2489106 w 6187971"/>
                <a:gd name="connsiteY1921" fmla="*/ 765367 h 5955635"/>
                <a:gd name="connsiteX1922" fmla="*/ 2565675 w 6187971"/>
                <a:gd name="connsiteY1922" fmla="*/ 749008 h 5955635"/>
                <a:gd name="connsiteX1923" fmla="*/ 2513550 w 6187971"/>
                <a:gd name="connsiteY1923" fmla="*/ 769563 h 5955635"/>
                <a:gd name="connsiteX1924" fmla="*/ 2509046 w 6187971"/>
                <a:gd name="connsiteY1924" fmla="*/ 770525 h 5955635"/>
                <a:gd name="connsiteX1925" fmla="*/ 2491030 w 6187971"/>
                <a:gd name="connsiteY1925" fmla="*/ 774374 h 5955635"/>
                <a:gd name="connsiteX1926" fmla="*/ 2487488 w 6187971"/>
                <a:gd name="connsiteY1926" fmla="*/ 779841 h 5955635"/>
                <a:gd name="connsiteX1927" fmla="*/ 2492955 w 6187971"/>
                <a:gd name="connsiteY1927" fmla="*/ 783383 h 5955635"/>
                <a:gd name="connsiteX1928" fmla="*/ 2497458 w 6187971"/>
                <a:gd name="connsiteY1928" fmla="*/ 782421 h 5955635"/>
                <a:gd name="connsiteX1929" fmla="*/ 2501000 w 6187971"/>
                <a:gd name="connsiteY1929" fmla="*/ 776954 h 5955635"/>
                <a:gd name="connsiteX1930" fmla="*/ 2505504 w 6187971"/>
                <a:gd name="connsiteY1930" fmla="*/ 775992 h 5955635"/>
                <a:gd name="connsiteX1931" fmla="*/ 2523521 w 6187971"/>
                <a:gd name="connsiteY1931" fmla="*/ 772143 h 5955635"/>
                <a:gd name="connsiteX1932" fmla="*/ 2533491 w 6187971"/>
                <a:gd name="connsiteY1932" fmla="*/ 774723 h 5955635"/>
                <a:gd name="connsiteX1933" fmla="*/ 2565982 w 6187971"/>
                <a:gd name="connsiteY1933" fmla="*/ 772490 h 5955635"/>
                <a:gd name="connsiteX1934" fmla="*/ 2568561 w 6187971"/>
                <a:gd name="connsiteY1934" fmla="*/ 762520 h 5955635"/>
                <a:gd name="connsiteX1935" fmla="*/ 2578532 w 6187971"/>
                <a:gd name="connsiteY1935" fmla="*/ 765100 h 5955635"/>
                <a:gd name="connsiteX1936" fmla="*/ 2600090 w 6187971"/>
                <a:gd name="connsiteY1936" fmla="*/ 755784 h 5955635"/>
                <a:gd name="connsiteX1937" fmla="*/ 2631618 w 6187971"/>
                <a:gd name="connsiteY1937" fmla="*/ 749048 h 5955635"/>
                <a:gd name="connsiteX1938" fmla="*/ 2635160 w 6187971"/>
                <a:gd name="connsiteY1938" fmla="*/ 743582 h 5955635"/>
                <a:gd name="connsiteX1939" fmla="*/ 2650597 w 6187971"/>
                <a:gd name="connsiteY1939" fmla="*/ 749704 h 5955635"/>
                <a:gd name="connsiteX1940" fmla="*/ 2684705 w 6187971"/>
                <a:gd name="connsiteY1940" fmla="*/ 732997 h 5955635"/>
                <a:gd name="connsiteX1941" fmla="*/ 2726204 w 6187971"/>
                <a:gd name="connsiteY1941" fmla="*/ 728841 h 5955635"/>
                <a:gd name="connsiteX1942" fmla="*/ 2739716 w 6187971"/>
                <a:gd name="connsiteY1942" fmla="*/ 725954 h 5955635"/>
                <a:gd name="connsiteX1943" fmla="*/ 2768666 w 6187971"/>
                <a:gd name="connsiteY1943" fmla="*/ 729188 h 5955635"/>
                <a:gd name="connsiteX1944" fmla="*/ 2858747 w 6187971"/>
                <a:gd name="connsiteY1944" fmla="*/ 709942 h 5955635"/>
                <a:gd name="connsiteX1945" fmla="*/ 2860999 w 6187971"/>
                <a:gd name="connsiteY1945" fmla="*/ 709461 h 5955635"/>
                <a:gd name="connsiteX1946" fmla="*/ 2876763 w 6187971"/>
                <a:gd name="connsiteY1946" fmla="*/ 706093 h 5955635"/>
                <a:gd name="connsiteX1947" fmla="*/ 2881267 w 6187971"/>
                <a:gd name="connsiteY1947" fmla="*/ 705131 h 5955635"/>
                <a:gd name="connsiteX1948" fmla="*/ 2890275 w 6187971"/>
                <a:gd name="connsiteY1948" fmla="*/ 703207 h 5955635"/>
                <a:gd name="connsiteX1949" fmla="*/ 3013155 w 6187971"/>
                <a:gd name="connsiteY1949" fmla="*/ 705211 h 5955635"/>
                <a:gd name="connsiteX1950" fmla="*/ 3063662 w 6187971"/>
                <a:gd name="connsiteY1950" fmla="*/ 699131 h 5955635"/>
                <a:gd name="connsiteX1951" fmla="*/ 3095191 w 6187971"/>
                <a:gd name="connsiteY1951" fmla="*/ 692395 h 5955635"/>
                <a:gd name="connsiteX1952" fmla="*/ 3087145 w 6187971"/>
                <a:gd name="connsiteY1952" fmla="*/ 698824 h 5955635"/>
                <a:gd name="connsiteX1953" fmla="*/ 3142478 w 6187971"/>
                <a:gd name="connsiteY1953" fmla="*/ 690534 h 5955635"/>
                <a:gd name="connsiteX1954" fmla="*/ 3199068 w 6187971"/>
                <a:gd name="connsiteY1954" fmla="*/ 688412 h 5955635"/>
                <a:gd name="connsiteX1955" fmla="*/ 3205247 w 6187971"/>
                <a:gd name="connsiteY1955" fmla="*/ 689487 h 5955635"/>
                <a:gd name="connsiteX1956" fmla="*/ 3220650 w 6187971"/>
                <a:gd name="connsiteY1956" fmla="*/ 684430 h 5955635"/>
                <a:gd name="connsiteX1957" fmla="*/ 3249599 w 6187971"/>
                <a:gd name="connsiteY1957" fmla="*/ 687664 h 5955635"/>
                <a:gd name="connsiteX1958" fmla="*/ 3250561 w 6187971"/>
                <a:gd name="connsiteY1958" fmla="*/ 692168 h 5955635"/>
                <a:gd name="connsiteX1959" fmla="*/ 3326476 w 6187971"/>
                <a:gd name="connsiteY1959" fmla="*/ 694788 h 5955635"/>
                <a:gd name="connsiteX1960" fmla="*/ 3358004 w 6187971"/>
                <a:gd name="connsiteY1960" fmla="*/ 688052 h 5955635"/>
                <a:gd name="connsiteX1961" fmla="*/ 3349958 w 6187971"/>
                <a:gd name="connsiteY1961" fmla="*/ 694480 h 5955635"/>
                <a:gd name="connsiteX1962" fmla="*/ 3421368 w 6187971"/>
                <a:gd name="connsiteY1962" fmla="*/ 698063 h 5955635"/>
                <a:gd name="connsiteX1963" fmla="*/ 3507253 w 6187971"/>
                <a:gd name="connsiteY1963" fmla="*/ 703262 h 5955635"/>
                <a:gd name="connsiteX1964" fmla="*/ 3513682 w 6187971"/>
                <a:gd name="connsiteY1964" fmla="*/ 711308 h 5955635"/>
                <a:gd name="connsiteX1965" fmla="*/ 3526232 w 6187971"/>
                <a:gd name="connsiteY1965" fmla="*/ 703917 h 5955635"/>
                <a:gd name="connsiteX1966" fmla="*/ 3569656 w 6187971"/>
                <a:gd name="connsiteY1966" fmla="*/ 708768 h 5955635"/>
                <a:gd name="connsiteX1967" fmla="*/ 3587017 w 6187971"/>
                <a:gd name="connsiteY1967" fmla="*/ 723898 h 5955635"/>
                <a:gd name="connsiteX1968" fmla="*/ 3614041 w 6187971"/>
                <a:gd name="connsiteY1968" fmla="*/ 718124 h 5955635"/>
                <a:gd name="connsiteX1969" fmla="*/ 3610499 w 6187971"/>
                <a:gd name="connsiteY1969" fmla="*/ 723591 h 5955635"/>
                <a:gd name="connsiteX1970" fmla="*/ 3687376 w 6187971"/>
                <a:gd name="connsiteY1970" fmla="*/ 730714 h 5955635"/>
                <a:gd name="connsiteX1971" fmla="*/ 3669360 w 6187971"/>
                <a:gd name="connsiteY1971" fmla="*/ 734563 h 5955635"/>
                <a:gd name="connsiteX1972" fmla="*/ 3729182 w 6187971"/>
                <a:gd name="connsiteY1972" fmla="*/ 750040 h 5955635"/>
                <a:gd name="connsiteX1973" fmla="*/ 3731761 w 6187971"/>
                <a:gd name="connsiteY1973" fmla="*/ 740070 h 5955635"/>
                <a:gd name="connsiteX1974" fmla="*/ 3748161 w 6187971"/>
                <a:gd name="connsiteY1974" fmla="*/ 750695 h 5955635"/>
                <a:gd name="connsiteX1975" fmla="*/ 3786118 w 6187971"/>
                <a:gd name="connsiteY1975" fmla="*/ 752006 h 5955635"/>
                <a:gd name="connsiteX1976" fmla="*/ 3797051 w 6187971"/>
                <a:gd name="connsiteY1976" fmla="*/ 759089 h 5955635"/>
                <a:gd name="connsiteX1977" fmla="*/ 3802517 w 6187971"/>
                <a:gd name="connsiteY1977" fmla="*/ 762631 h 5955635"/>
                <a:gd name="connsiteX1978" fmla="*/ 3801555 w 6187971"/>
                <a:gd name="connsiteY1978" fmla="*/ 758127 h 5955635"/>
                <a:gd name="connsiteX1979" fmla="*/ 3791584 w 6187971"/>
                <a:gd name="connsiteY1979" fmla="*/ 755547 h 5955635"/>
                <a:gd name="connsiteX1980" fmla="*/ 3832428 w 6187971"/>
                <a:gd name="connsiteY1980" fmla="*/ 770370 h 5955635"/>
                <a:gd name="connsiteX1981" fmla="*/ 3852369 w 6187971"/>
                <a:gd name="connsiteY1981" fmla="*/ 775528 h 5955635"/>
                <a:gd name="connsiteX1982" fmla="*/ 3848520 w 6187971"/>
                <a:gd name="connsiteY1982" fmla="*/ 757512 h 5955635"/>
                <a:gd name="connsiteX1983" fmla="*/ 3875019 w 6187971"/>
                <a:gd name="connsiteY1983" fmla="*/ 773044 h 5955635"/>
                <a:gd name="connsiteX1984" fmla="*/ 3878041 w 6187971"/>
                <a:gd name="connsiteY1984" fmla="*/ 775787 h 5955635"/>
                <a:gd name="connsiteX1985" fmla="*/ 3875851 w 6187971"/>
                <a:gd name="connsiteY1985" fmla="*/ 775221 h 5955635"/>
                <a:gd name="connsiteX1986" fmla="*/ 3866844 w 6187971"/>
                <a:gd name="connsiteY1986" fmla="*/ 777146 h 5955635"/>
                <a:gd name="connsiteX1987" fmla="*/ 3872310 w 6187971"/>
                <a:gd name="connsiteY1987" fmla="*/ 780688 h 5955635"/>
                <a:gd name="connsiteX1988" fmla="*/ 3886784 w 6187971"/>
                <a:gd name="connsiteY1988" fmla="*/ 782304 h 5955635"/>
                <a:gd name="connsiteX1989" fmla="*/ 3912191 w 6187971"/>
                <a:gd name="connsiteY1989" fmla="*/ 791005 h 5955635"/>
                <a:gd name="connsiteX1990" fmla="*/ 3991955 w 6187971"/>
                <a:gd name="connsiteY1990" fmla="*/ 811642 h 5955635"/>
                <a:gd name="connsiteX1991" fmla="*/ 3996459 w 6187971"/>
                <a:gd name="connsiteY1991" fmla="*/ 810679 h 5955635"/>
                <a:gd name="connsiteX1992" fmla="*/ 3988413 w 6187971"/>
                <a:gd name="connsiteY1992" fmla="*/ 817108 h 5955635"/>
                <a:gd name="connsiteX1993" fmla="*/ 3993879 w 6187971"/>
                <a:gd name="connsiteY1993" fmla="*/ 820649 h 5955635"/>
                <a:gd name="connsiteX1994" fmla="*/ 3997422 w 6187971"/>
                <a:gd name="connsiteY1994" fmla="*/ 815183 h 5955635"/>
                <a:gd name="connsiteX1995" fmla="*/ 4029257 w 6187971"/>
                <a:gd name="connsiteY1995" fmla="*/ 831930 h 5955635"/>
                <a:gd name="connsiteX1996" fmla="*/ 4075568 w 6187971"/>
                <a:gd name="connsiteY1996" fmla="*/ 850293 h 5955635"/>
                <a:gd name="connsiteX1997" fmla="*/ 4079109 w 6187971"/>
                <a:gd name="connsiteY1997" fmla="*/ 844827 h 5955635"/>
                <a:gd name="connsiteX1998" fmla="*/ 4094547 w 6187971"/>
                <a:gd name="connsiteY1998" fmla="*/ 850949 h 5955635"/>
                <a:gd name="connsiteX1999" fmla="*/ 4102899 w 6187971"/>
                <a:gd name="connsiteY1999" fmla="*/ 868003 h 5955635"/>
                <a:gd name="connsiteX2000" fmla="*/ 4130886 w 6187971"/>
                <a:gd name="connsiteY2000" fmla="*/ 866732 h 5955635"/>
                <a:gd name="connsiteX2001" fmla="*/ 4131849 w 6187971"/>
                <a:gd name="connsiteY2001" fmla="*/ 871237 h 5955635"/>
                <a:gd name="connsiteX2002" fmla="*/ 4143743 w 6187971"/>
                <a:gd name="connsiteY2002" fmla="*/ 882824 h 5955635"/>
                <a:gd name="connsiteX2003" fmla="*/ 4158217 w 6187971"/>
                <a:gd name="connsiteY2003" fmla="*/ 884442 h 5955635"/>
                <a:gd name="connsiteX2004" fmla="*/ 4163684 w 6187971"/>
                <a:gd name="connsiteY2004" fmla="*/ 887983 h 5955635"/>
                <a:gd name="connsiteX2005" fmla="*/ 4164646 w 6187971"/>
                <a:gd name="connsiteY2005" fmla="*/ 892487 h 5955635"/>
                <a:gd name="connsiteX2006" fmla="*/ 4169151 w 6187971"/>
                <a:gd name="connsiteY2006" fmla="*/ 891525 h 5955635"/>
                <a:gd name="connsiteX2007" fmla="*/ 4167226 w 6187971"/>
                <a:gd name="connsiteY2007" fmla="*/ 882517 h 5955635"/>
                <a:gd name="connsiteX2008" fmla="*/ 4188129 w 6187971"/>
                <a:gd name="connsiteY2008" fmla="*/ 892180 h 5955635"/>
                <a:gd name="connsiteX2009" fmla="*/ 4192633 w 6187971"/>
                <a:gd name="connsiteY2009" fmla="*/ 891218 h 5955635"/>
                <a:gd name="connsiteX2010" fmla="*/ 4195520 w 6187971"/>
                <a:gd name="connsiteY2010" fmla="*/ 904730 h 5955635"/>
                <a:gd name="connsiteX2011" fmla="*/ 4236364 w 6187971"/>
                <a:gd name="connsiteY2011" fmla="*/ 919552 h 5955635"/>
                <a:gd name="connsiteX2012" fmla="*/ 4241830 w 6187971"/>
                <a:gd name="connsiteY2012" fmla="*/ 923094 h 5955635"/>
                <a:gd name="connsiteX2013" fmla="*/ 4237326 w 6187971"/>
                <a:gd name="connsiteY2013" fmla="*/ 924056 h 5955635"/>
                <a:gd name="connsiteX2014" fmla="*/ 4227356 w 6187971"/>
                <a:gd name="connsiteY2014" fmla="*/ 921476 h 5955635"/>
                <a:gd name="connsiteX2015" fmla="*/ 4228318 w 6187971"/>
                <a:gd name="connsiteY2015" fmla="*/ 925981 h 5955635"/>
                <a:gd name="connsiteX2016" fmla="*/ 4242793 w 6187971"/>
                <a:gd name="connsiteY2016" fmla="*/ 927598 h 5955635"/>
                <a:gd name="connsiteX2017" fmla="*/ 4284599 w 6187971"/>
                <a:gd name="connsiteY2017" fmla="*/ 946924 h 5955635"/>
                <a:gd name="connsiteX2018" fmla="*/ 4288140 w 6187971"/>
                <a:gd name="connsiteY2018" fmla="*/ 941457 h 5955635"/>
                <a:gd name="connsiteX2019" fmla="*/ 4300036 w 6187971"/>
                <a:gd name="connsiteY2019" fmla="*/ 953045 h 5955635"/>
                <a:gd name="connsiteX2020" fmla="*/ 4310968 w 6187971"/>
                <a:gd name="connsiteY2020" fmla="*/ 960129 h 5955635"/>
                <a:gd name="connsiteX2021" fmla="*/ 4331871 w 6187971"/>
                <a:gd name="connsiteY2021" fmla="*/ 969792 h 5955635"/>
                <a:gd name="connsiteX2022" fmla="*/ 4358241 w 6187971"/>
                <a:gd name="connsiteY2022" fmla="*/ 982997 h 5955635"/>
                <a:gd name="connsiteX2023" fmla="*/ 4360165 w 6187971"/>
                <a:gd name="connsiteY2023" fmla="*/ 992005 h 5955635"/>
                <a:gd name="connsiteX2024" fmla="*/ 4365632 w 6187971"/>
                <a:gd name="connsiteY2024" fmla="*/ 995547 h 5955635"/>
                <a:gd name="connsiteX2025" fmla="*/ 4375602 w 6187971"/>
                <a:gd name="connsiteY2025" fmla="*/ 998126 h 5955635"/>
                <a:gd name="connsiteX2026" fmla="*/ 4380106 w 6187971"/>
                <a:gd name="connsiteY2026" fmla="*/ 997163 h 5955635"/>
                <a:gd name="connsiteX2027" fmla="*/ 4401972 w 6187971"/>
                <a:gd name="connsiteY2027" fmla="*/ 1011331 h 5955635"/>
                <a:gd name="connsiteX2028" fmla="*/ 4406475 w 6187971"/>
                <a:gd name="connsiteY2028" fmla="*/ 1010369 h 5955635"/>
                <a:gd name="connsiteX2029" fmla="*/ 4466605 w 6187971"/>
                <a:gd name="connsiteY2029" fmla="*/ 1049328 h 5955635"/>
                <a:gd name="connsiteX2030" fmla="*/ 4467567 w 6187971"/>
                <a:gd name="connsiteY2030" fmla="*/ 1053832 h 5955635"/>
                <a:gd name="connsiteX2031" fmla="*/ 4472072 w 6187971"/>
                <a:gd name="connsiteY2031" fmla="*/ 1052869 h 5955635"/>
                <a:gd name="connsiteX2032" fmla="*/ 4585248 w 6187971"/>
                <a:gd name="connsiteY2032" fmla="*/ 1141721 h 5955635"/>
                <a:gd name="connsiteX2033" fmla="*/ 4665626 w 6187971"/>
                <a:gd name="connsiteY2033" fmla="*/ 1209323 h 5955635"/>
                <a:gd name="connsiteX2034" fmla="*/ 4690378 w 6187971"/>
                <a:gd name="connsiteY2034" fmla="*/ 1237001 h 5955635"/>
                <a:gd name="connsiteX2035" fmla="*/ 4825726 w 6187971"/>
                <a:gd name="connsiteY2035" fmla="*/ 1363503 h 5955635"/>
                <a:gd name="connsiteX2036" fmla="*/ 4836660 w 6187971"/>
                <a:gd name="connsiteY2036" fmla="*/ 1370586 h 5955635"/>
                <a:gd name="connsiteX2037" fmla="*/ 4837622 w 6187971"/>
                <a:gd name="connsiteY2037" fmla="*/ 1375090 h 5955635"/>
                <a:gd name="connsiteX2038" fmla="*/ 4878773 w 6187971"/>
                <a:gd name="connsiteY2038" fmla="*/ 1413395 h 5955635"/>
                <a:gd name="connsiteX2039" fmla="*/ 4884239 w 6187971"/>
                <a:gd name="connsiteY2039" fmla="*/ 1416937 h 5955635"/>
                <a:gd name="connsiteX2040" fmla="*/ 4889705 w 6187971"/>
                <a:gd name="connsiteY2040" fmla="*/ 1420479 h 5955635"/>
                <a:gd name="connsiteX2041" fmla="*/ 4938248 w 6187971"/>
                <a:gd name="connsiteY2041" fmla="*/ 1471333 h 5955635"/>
                <a:gd name="connsiteX2042" fmla="*/ 4929894 w 6187971"/>
                <a:gd name="connsiteY2042" fmla="*/ 1454279 h 5955635"/>
                <a:gd name="connsiteX2043" fmla="*/ 4935361 w 6187971"/>
                <a:gd name="connsiteY2043" fmla="*/ 1457821 h 5955635"/>
                <a:gd name="connsiteX2044" fmla="*/ 4936323 w 6187971"/>
                <a:gd name="connsiteY2044" fmla="*/ 1462325 h 5955635"/>
                <a:gd name="connsiteX2045" fmla="*/ 4940827 w 6187971"/>
                <a:gd name="connsiteY2045" fmla="*/ 1461362 h 5955635"/>
                <a:gd name="connsiteX2046" fmla="*/ 4945331 w 6187971"/>
                <a:gd name="connsiteY2046" fmla="*/ 1460400 h 5955635"/>
                <a:gd name="connsiteX2047" fmla="*/ 4950797 w 6187971"/>
                <a:gd name="connsiteY2047" fmla="*/ 1463942 h 5955635"/>
                <a:gd name="connsiteX2048" fmla="*/ 4975550 w 6187971"/>
                <a:gd name="connsiteY2048" fmla="*/ 1491621 h 5955635"/>
                <a:gd name="connsiteX2049" fmla="*/ 4974587 w 6187971"/>
                <a:gd name="connsiteY2049" fmla="*/ 1487117 h 5955635"/>
                <a:gd name="connsiteX2050" fmla="*/ 4980054 w 6187971"/>
                <a:gd name="connsiteY2050" fmla="*/ 1490659 h 5955635"/>
                <a:gd name="connsiteX2051" fmla="*/ 4986482 w 6187971"/>
                <a:gd name="connsiteY2051" fmla="*/ 1498705 h 5955635"/>
                <a:gd name="connsiteX2052" fmla="*/ 4971045 w 6187971"/>
                <a:gd name="connsiteY2052" fmla="*/ 1492584 h 5955635"/>
                <a:gd name="connsiteX2053" fmla="*/ 4978437 w 6187971"/>
                <a:gd name="connsiteY2053" fmla="*/ 1505133 h 5955635"/>
                <a:gd name="connsiteX2054" fmla="*/ 4973932 w 6187971"/>
                <a:gd name="connsiteY2054" fmla="*/ 1506096 h 5955635"/>
                <a:gd name="connsiteX2055" fmla="*/ 4974894 w 6187971"/>
                <a:gd name="connsiteY2055" fmla="*/ 1510600 h 5955635"/>
                <a:gd name="connsiteX2056" fmla="*/ 4984865 w 6187971"/>
                <a:gd name="connsiteY2056" fmla="*/ 1513179 h 5955635"/>
                <a:gd name="connsiteX2057" fmla="*/ 4998684 w 6187971"/>
                <a:gd name="connsiteY2057" fmla="*/ 1533775 h 5955635"/>
                <a:gd name="connsiteX2058" fmla="*/ 4995142 w 6187971"/>
                <a:gd name="connsiteY2058" fmla="*/ 1539241 h 5955635"/>
                <a:gd name="connsiteX2059" fmla="*/ 5015391 w 6187971"/>
                <a:gd name="connsiteY2059" fmla="*/ 1567882 h 5955635"/>
                <a:gd name="connsiteX2060" fmla="*/ 5020857 w 6187971"/>
                <a:gd name="connsiteY2060" fmla="*/ 1571425 h 5955635"/>
                <a:gd name="connsiteX2061" fmla="*/ 5027286 w 6187971"/>
                <a:gd name="connsiteY2061" fmla="*/ 1579470 h 5955635"/>
                <a:gd name="connsiteX2062" fmla="*/ 5037257 w 6187971"/>
                <a:gd name="connsiteY2062" fmla="*/ 1582050 h 5955635"/>
                <a:gd name="connsiteX2063" fmla="*/ 5038219 w 6187971"/>
                <a:gd name="connsiteY2063" fmla="*/ 1586554 h 5955635"/>
                <a:gd name="connsiteX2064" fmla="*/ 5034677 w 6187971"/>
                <a:gd name="connsiteY2064" fmla="*/ 1592020 h 5955635"/>
                <a:gd name="connsiteX2065" fmla="*/ 5035639 w 6187971"/>
                <a:gd name="connsiteY2065" fmla="*/ 1596524 h 5955635"/>
                <a:gd name="connsiteX2066" fmla="*/ 5041106 w 6187971"/>
                <a:gd name="connsiteY2066" fmla="*/ 1600066 h 5955635"/>
                <a:gd name="connsiteX2067" fmla="*/ 5044647 w 6187971"/>
                <a:gd name="connsiteY2067" fmla="*/ 1594600 h 5955635"/>
                <a:gd name="connsiteX2068" fmla="*/ 5043685 w 6187971"/>
                <a:gd name="connsiteY2068" fmla="*/ 1590095 h 5955635"/>
                <a:gd name="connsiteX2069" fmla="*/ 5042723 w 6187971"/>
                <a:gd name="connsiteY2069" fmla="*/ 1585592 h 5955635"/>
                <a:gd name="connsiteX2070" fmla="*/ 5046264 w 6187971"/>
                <a:gd name="connsiteY2070" fmla="*/ 1580125 h 5955635"/>
                <a:gd name="connsiteX2071" fmla="*/ 5050769 w 6187971"/>
                <a:gd name="connsiteY2071" fmla="*/ 1579163 h 5955635"/>
                <a:gd name="connsiteX2072" fmla="*/ 5057197 w 6187971"/>
                <a:gd name="connsiteY2072" fmla="*/ 1587208 h 5955635"/>
                <a:gd name="connsiteX2073" fmla="*/ 5058159 w 6187971"/>
                <a:gd name="connsiteY2073" fmla="*/ 1591713 h 5955635"/>
                <a:gd name="connsiteX2074" fmla="*/ 5054618 w 6187971"/>
                <a:gd name="connsiteY2074" fmla="*/ 1597179 h 5955635"/>
                <a:gd name="connsiteX2075" fmla="*/ 5062008 w 6187971"/>
                <a:gd name="connsiteY2075" fmla="*/ 1609729 h 5955635"/>
                <a:gd name="connsiteX2076" fmla="*/ 5067475 w 6187971"/>
                <a:gd name="connsiteY2076" fmla="*/ 1613271 h 5955635"/>
                <a:gd name="connsiteX2077" fmla="*/ 5066513 w 6187971"/>
                <a:gd name="connsiteY2077" fmla="*/ 1608767 h 5955635"/>
                <a:gd name="connsiteX2078" fmla="*/ 5060083 w 6187971"/>
                <a:gd name="connsiteY2078" fmla="*/ 1600720 h 5955635"/>
                <a:gd name="connsiteX2079" fmla="*/ 5063626 w 6187971"/>
                <a:gd name="connsiteY2079" fmla="*/ 1595255 h 5955635"/>
                <a:gd name="connsiteX2080" fmla="*/ 5070054 w 6187971"/>
                <a:gd name="connsiteY2080" fmla="*/ 1603300 h 5955635"/>
                <a:gd name="connsiteX2081" fmla="*/ 5086760 w 6187971"/>
                <a:gd name="connsiteY2081" fmla="*/ 1637409 h 5955635"/>
                <a:gd name="connsiteX2082" fmla="*/ 5083219 w 6187971"/>
                <a:gd name="connsiteY2082" fmla="*/ 1642874 h 5955635"/>
                <a:gd name="connsiteX2083" fmla="*/ 5072286 w 6187971"/>
                <a:gd name="connsiteY2083" fmla="*/ 1635791 h 5955635"/>
                <a:gd name="connsiteX2084" fmla="*/ 5108279 w 6187971"/>
                <a:gd name="connsiteY2084" fmla="*/ 1694036 h 5955635"/>
                <a:gd name="connsiteX2085" fmla="*/ 5132069 w 6187971"/>
                <a:gd name="connsiteY2085" fmla="*/ 1717212 h 5955635"/>
                <a:gd name="connsiteX2086" fmla="*/ 5136572 w 6187971"/>
                <a:gd name="connsiteY2086" fmla="*/ 1716250 h 5955635"/>
                <a:gd name="connsiteX2087" fmla="*/ 5143963 w 6187971"/>
                <a:gd name="connsiteY2087" fmla="*/ 1728799 h 5955635"/>
                <a:gd name="connsiteX2088" fmla="*/ 5147505 w 6187971"/>
                <a:gd name="connsiteY2088" fmla="*/ 1723332 h 5955635"/>
                <a:gd name="connsiteX2089" fmla="*/ 5148468 w 6187971"/>
                <a:gd name="connsiteY2089" fmla="*/ 1727837 h 5955635"/>
                <a:gd name="connsiteX2090" fmla="*/ 5162286 w 6187971"/>
                <a:gd name="connsiteY2090" fmla="*/ 1748432 h 5955635"/>
                <a:gd name="connsiteX2091" fmla="*/ 5175144 w 6187971"/>
                <a:gd name="connsiteY2091" fmla="*/ 1764524 h 5955635"/>
                <a:gd name="connsiteX2092" fmla="*/ 5184459 w 6187971"/>
                <a:gd name="connsiteY2092" fmla="*/ 1786082 h 5955635"/>
                <a:gd name="connsiteX2093" fmla="*/ 5198934 w 6187971"/>
                <a:gd name="connsiteY2093" fmla="*/ 1787699 h 5955635"/>
                <a:gd name="connsiteX2094" fmla="*/ 5200859 w 6187971"/>
                <a:gd name="connsiteY2094" fmla="*/ 1796708 h 5955635"/>
                <a:gd name="connsiteX2095" fmla="*/ 5196355 w 6187971"/>
                <a:gd name="connsiteY2095" fmla="*/ 1797670 h 5955635"/>
                <a:gd name="connsiteX2096" fmla="*/ 5197317 w 6187971"/>
                <a:gd name="connsiteY2096" fmla="*/ 1802173 h 5955635"/>
                <a:gd name="connsiteX2097" fmla="*/ 5198279 w 6187971"/>
                <a:gd name="connsiteY2097" fmla="*/ 1806678 h 5955635"/>
                <a:gd name="connsiteX2098" fmla="*/ 5190233 w 6187971"/>
                <a:gd name="connsiteY2098" fmla="*/ 1813107 h 5955635"/>
                <a:gd name="connsiteX2099" fmla="*/ 5281503 w 6187971"/>
                <a:gd name="connsiteY2099" fmla="*/ 1953734 h 5955635"/>
                <a:gd name="connsiteX2100" fmla="*/ 5295322 w 6187971"/>
                <a:gd name="connsiteY2100" fmla="*/ 1974330 h 5955635"/>
                <a:gd name="connsiteX2101" fmla="*/ 5305600 w 6187971"/>
                <a:gd name="connsiteY2101" fmla="*/ 2000392 h 5955635"/>
                <a:gd name="connsiteX2102" fmla="*/ 5321344 w 6187971"/>
                <a:gd name="connsiteY2102" fmla="*/ 2029996 h 5955635"/>
                <a:gd name="connsiteX2103" fmla="*/ 5339975 w 6187971"/>
                <a:gd name="connsiteY2103" fmla="*/ 2073112 h 5955635"/>
                <a:gd name="connsiteX2104" fmla="*/ 5354757 w 6187971"/>
                <a:gd name="connsiteY2104" fmla="*/ 2098212 h 5955635"/>
                <a:gd name="connsiteX2105" fmla="*/ 5355719 w 6187971"/>
                <a:gd name="connsiteY2105" fmla="*/ 2102716 h 5955635"/>
                <a:gd name="connsiteX2106" fmla="*/ 5372426 w 6187971"/>
                <a:gd name="connsiteY2106" fmla="*/ 2136823 h 5955635"/>
                <a:gd name="connsiteX2107" fmla="*/ 5388169 w 6187971"/>
                <a:gd name="connsiteY2107" fmla="*/ 2166427 h 5955635"/>
                <a:gd name="connsiteX2108" fmla="*/ 5395560 w 6187971"/>
                <a:gd name="connsiteY2108" fmla="*/ 2178977 h 5955635"/>
                <a:gd name="connsiteX2109" fmla="*/ 5396523 w 6187971"/>
                <a:gd name="connsiteY2109" fmla="*/ 2183482 h 5955635"/>
                <a:gd name="connsiteX2110" fmla="*/ 5394905 w 6187971"/>
                <a:gd name="connsiteY2110" fmla="*/ 2197956 h 5955635"/>
                <a:gd name="connsiteX2111" fmla="*/ 5395867 w 6187971"/>
                <a:gd name="connsiteY2111" fmla="*/ 2202459 h 5955635"/>
                <a:gd name="connsiteX2112" fmla="*/ 5402296 w 6187971"/>
                <a:gd name="connsiteY2112" fmla="*/ 2210505 h 5955635"/>
                <a:gd name="connsiteX2113" fmla="*/ 5406801 w 6187971"/>
                <a:gd name="connsiteY2113" fmla="*/ 2209543 h 5955635"/>
                <a:gd name="connsiteX2114" fmla="*/ 5411612 w 6187971"/>
                <a:gd name="connsiteY2114" fmla="*/ 2232063 h 5955635"/>
                <a:gd name="connsiteX2115" fmla="*/ 5417078 w 6187971"/>
                <a:gd name="connsiteY2115" fmla="*/ 2235605 h 5955635"/>
                <a:gd name="connsiteX2116" fmla="*/ 5416115 w 6187971"/>
                <a:gd name="connsiteY2116" fmla="*/ 2231101 h 5955635"/>
                <a:gd name="connsiteX2117" fmla="*/ 5406801 w 6187971"/>
                <a:gd name="connsiteY2117" fmla="*/ 2209543 h 5955635"/>
                <a:gd name="connsiteX2118" fmla="*/ 5411304 w 6187971"/>
                <a:gd name="connsiteY2118" fmla="*/ 2208581 h 5955635"/>
                <a:gd name="connsiteX2119" fmla="*/ 5413229 w 6187971"/>
                <a:gd name="connsiteY2119" fmla="*/ 2217589 h 5955635"/>
                <a:gd name="connsiteX2120" fmla="*/ 5414191 w 6187971"/>
                <a:gd name="connsiteY2120" fmla="*/ 2222093 h 5955635"/>
                <a:gd name="connsiteX2121" fmla="*/ 5421582 w 6187971"/>
                <a:gd name="connsiteY2121" fmla="*/ 2234643 h 5955635"/>
                <a:gd name="connsiteX2122" fmla="*/ 5425431 w 6187971"/>
                <a:gd name="connsiteY2122" fmla="*/ 2252659 h 5955635"/>
                <a:gd name="connsiteX2123" fmla="*/ 5419964 w 6187971"/>
                <a:gd name="connsiteY2123" fmla="*/ 2249117 h 5955635"/>
                <a:gd name="connsiteX2124" fmla="*/ 5421889 w 6187971"/>
                <a:gd name="connsiteY2124" fmla="*/ 2258125 h 5955635"/>
                <a:gd name="connsiteX2125" fmla="*/ 5423814 w 6187971"/>
                <a:gd name="connsiteY2125" fmla="*/ 2267134 h 5955635"/>
                <a:gd name="connsiteX2126" fmla="*/ 5431205 w 6187971"/>
                <a:gd name="connsiteY2126" fmla="*/ 2279684 h 5955635"/>
                <a:gd name="connsiteX2127" fmla="*/ 5433129 w 6187971"/>
                <a:gd name="connsiteY2127" fmla="*/ 2288691 h 5955635"/>
                <a:gd name="connsiteX2128" fmla="*/ 5438596 w 6187971"/>
                <a:gd name="connsiteY2128" fmla="*/ 2292233 h 5955635"/>
                <a:gd name="connsiteX2129" fmla="*/ 5445987 w 6187971"/>
                <a:gd name="connsiteY2129" fmla="*/ 2304783 h 5955635"/>
                <a:gd name="connsiteX2130" fmla="*/ 5447912 w 6187971"/>
                <a:gd name="connsiteY2130" fmla="*/ 2313792 h 5955635"/>
                <a:gd name="connsiteX2131" fmla="*/ 5444369 w 6187971"/>
                <a:gd name="connsiteY2131" fmla="*/ 2319257 h 5955635"/>
                <a:gd name="connsiteX2132" fmla="*/ 5449836 w 6187971"/>
                <a:gd name="connsiteY2132" fmla="*/ 2322799 h 5955635"/>
                <a:gd name="connsiteX2133" fmla="*/ 5447256 w 6187971"/>
                <a:gd name="connsiteY2133" fmla="*/ 2332770 h 5955635"/>
                <a:gd name="connsiteX2134" fmla="*/ 5453685 w 6187971"/>
                <a:gd name="connsiteY2134" fmla="*/ 2340816 h 5955635"/>
                <a:gd name="connsiteX2135" fmla="*/ 5457226 w 6187971"/>
                <a:gd name="connsiteY2135" fmla="*/ 2335349 h 5955635"/>
                <a:gd name="connsiteX2136" fmla="*/ 5460113 w 6187971"/>
                <a:gd name="connsiteY2136" fmla="*/ 2348861 h 5955635"/>
                <a:gd name="connsiteX2137" fmla="*/ 5461075 w 6187971"/>
                <a:gd name="connsiteY2137" fmla="*/ 2353366 h 5955635"/>
                <a:gd name="connsiteX2138" fmla="*/ 5469429 w 6187971"/>
                <a:gd name="connsiteY2138" fmla="*/ 2370419 h 5955635"/>
                <a:gd name="connsiteX2139" fmla="*/ 5473278 w 6187971"/>
                <a:gd name="connsiteY2139" fmla="*/ 2388435 h 5955635"/>
                <a:gd name="connsiteX2140" fmla="*/ 5476165 w 6187971"/>
                <a:gd name="connsiteY2140" fmla="*/ 2401947 h 5955635"/>
                <a:gd name="connsiteX2141" fmla="*/ 5481938 w 6187971"/>
                <a:gd name="connsiteY2141" fmla="*/ 2428972 h 5955635"/>
                <a:gd name="connsiteX2142" fmla="*/ 5480321 w 6187971"/>
                <a:gd name="connsiteY2142" fmla="*/ 2443447 h 5955635"/>
                <a:gd name="connsiteX2143" fmla="*/ 5474855 w 6187971"/>
                <a:gd name="connsiteY2143" fmla="*/ 2439905 h 5955635"/>
                <a:gd name="connsiteX2144" fmla="*/ 5469388 w 6187971"/>
                <a:gd name="connsiteY2144" fmla="*/ 2436363 h 5955635"/>
                <a:gd name="connsiteX2145" fmla="*/ 5470351 w 6187971"/>
                <a:gd name="connsiteY2145" fmla="*/ 2440867 h 5955635"/>
                <a:gd name="connsiteX2146" fmla="*/ 5471313 w 6187971"/>
                <a:gd name="connsiteY2146" fmla="*/ 2445371 h 5955635"/>
                <a:gd name="connsiteX2147" fmla="*/ 5476780 w 6187971"/>
                <a:gd name="connsiteY2147" fmla="*/ 2448912 h 5955635"/>
                <a:gd name="connsiteX2148" fmla="*/ 5482245 w 6187971"/>
                <a:gd name="connsiteY2148" fmla="*/ 2452454 h 5955635"/>
                <a:gd name="connsiteX2149" fmla="*/ 5486750 w 6187971"/>
                <a:gd name="connsiteY2149" fmla="*/ 2451492 h 5955635"/>
                <a:gd name="connsiteX2150" fmla="*/ 5486443 w 6187971"/>
                <a:gd name="connsiteY2150" fmla="*/ 2428009 h 5955635"/>
                <a:gd name="connsiteX2151" fmla="*/ 5485480 w 6187971"/>
                <a:gd name="connsiteY2151" fmla="*/ 2423506 h 5955635"/>
                <a:gd name="connsiteX2152" fmla="*/ 5481631 w 6187971"/>
                <a:gd name="connsiteY2152" fmla="*/ 2405489 h 5955635"/>
                <a:gd name="connsiteX2153" fmla="*/ 5479707 w 6187971"/>
                <a:gd name="connsiteY2153" fmla="*/ 2396482 h 5955635"/>
                <a:gd name="connsiteX2154" fmla="*/ 5489021 w 6187971"/>
                <a:gd name="connsiteY2154" fmla="*/ 2418039 h 5955635"/>
                <a:gd name="connsiteX2155" fmla="*/ 5499299 w 6187971"/>
                <a:gd name="connsiteY2155" fmla="*/ 2444101 h 5955635"/>
                <a:gd name="connsiteX2156" fmla="*/ 5496720 w 6187971"/>
                <a:gd name="connsiteY2156" fmla="*/ 2454072 h 5955635"/>
                <a:gd name="connsiteX2157" fmla="*/ 5498644 w 6187971"/>
                <a:gd name="connsiteY2157" fmla="*/ 2463080 h 5955635"/>
                <a:gd name="connsiteX2158" fmla="*/ 5503455 w 6187971"/>
                <a:gd name="connsiteY2158" fmla="*/ 2485600 h 5955635"/>
                <a:gd name="connsiteX2159" fmla="*/ 5497990 w 6187971"/>
                <a:gd name="connsiteY2159" fmla="*/ 2482058 h 5955635"/>
                <a:gd name="connsiteX2160" fmla="*/ 5493486 w 6187971"/>
                <a:gd name="connsiteY2160" fmla="*/ 2483021 h 5955635"/>
                <a:gd name="connsiteX2161" fmla="*/ 5494448 w 6187971"/>
                <a:gd name="connsiteY2161" fmla="*/ 2487524 h 5955635"/>
                <a:gd name="connsiteX2162" fmla="*/ 5495410 w 6187971"/>
                <a:gd name="connsiteY2162" fmla="*/ 2492028 h 5955635"/>
                <a:gd name="connsiteX2163" fmla="*/ 5500877 w 6187971"/>
                <a:gd name="connsiteY2163" fmla="*/ 2495570 h 5955635"/>
                <a:gd name="connsiteX2164" fmla="*/ 5501839 w 6187971"/>
                <a:gd name="connsiteY2164" fmla="*/ 2500075 h 5955635"/>
                <a:gd name="connsiteX2165" fmla="*/ 5502801 w 6187971"/>
                <a:gd name="connsiteY2165" fmla="*/ 2504578 h 5955635"/>
                <a:gd name="connsiteX2166" fmla="*/ 5511154 w 6187971"/>
                <a:gd name="connsiteY2166" fmla="*/ 2521632 h 5955635"/>
                <a:gd name="connsiteX2167" fmla="*/ 5515965 w 6187971"/>
                <a:gd name="connsiteY2167" fmla="*/ 2544153 h 5955635"/>
                <a:gd name="connsiteX2168" fmla="*/ 5512424 w 6187971"/>
                <a:gd name="connsiteY2168" fmla="*/ 2549619 h 5955635"/>
                <a:gd name="connsiteX2169" fmla="*/ 5506957 w 6187971"/>
                <a:gd name="connsiteY2169" fmla="*/ 2546078 h 5955635"/>
                <a:gd name="connsiteX2170" fmla="*/ 5490906 w 6187971"/>
                <a:gd name="connsiteY2170" fmla="*/ 2492991 h 5955635"/>
                <a:gd name="connsiteX2171" fmla="*/ 5489943 w 6187971"/>
                <a:gd name="connsiteY2171" fmla="*/ 2488486 h 5955635"/>
                <a:gd name="connsiteX2172" fmla="*/ 5486402 w 6187971"/>
                <a:gd name="connsiteY2172" fmla="*/ 2493953 h 5955635"/>
                <a:gd name="connsiteX2173" fmla="*/ 5502453 w 6187971"/>
                <a:gd name="connsiteY2173" fmla="*/ 2547040 h 5955635"/>
                <a:gd name="connsiteX2174" fmla="*/ 5490865 w 6187971"/>
                <a:gd name="connsiteY2174" fmla="*/ 2558934 h 5955635"/>
                <a:gd name="connsiteX2175" fmla="*/ 5492443 w 6187971"/>
                <a:gd name="connsiteY2175" fmla="*/ 2610404 h 5955635"/>
                <a:gd name="connsiteX2176" fmla="*/ 5494900 w 6187971"/>
                <a:gd name="connsiteY2176" fmla="*/ 2798263 h 5955635"/>
                <a:gd name="connsiteX2177" fmla="*/ 5495863 w 6187971"/>
                <a:gd name="connsiteY2177" fmla="*/ 2802768 h 5955635"/>
                <a:gd name="connsiteX2178" fmla="*/ 5496825 w 6187971"/>
                <a:gd name="connsiteY2178" fmla="*/ 2807272 h 5955635"/>
                <a:gd name="connsiteX2179" fmla="*/ 5500367 w 6187971"/>
                <a:gd name="connsiteY2179" fmla="*/ 2801805 h 5955635"/>
                <a:gd name="connsiteX2180" fmla="*/ 5498871 w 6187971"/>
                <a:gd name="connsiteY2180" fmla="*/ 2618449 h 5955635"/>
                <a:gd name="connsiteX2181" fmla="*/ 5499833 w 6187971"/>
                <a:gd name="connsiteY2181" fmla="*/ 2622954 h 5955635"/>
                <a:gd name="connsiteX2182" fmla="*/ 5506917 w 6187971"/>
                <a:gd name="connsiteY2182" fmla="*/ 2612020 h 5955635"/>
                <a:gd name="connsiteX2183" fmla="*/ 5509804 w 6187971"/>
                <a:gd name="connsiteY2183" fmla="*/ 2625532 h 5955635"/>
                <a:gd name="connsiteX2184" fmla="*/ 5505299 w 6187971"/>
                <a:gd name="connsiteY2184" fmla="*/ 2626495 h 5955635"/>
                <a:gd name="connsiteX2185" fmla="*/ 5506262 w 6187971"/>
                <a:gd name="connsiteY2185" fmla="*/ 2630999 h 5955635"/>
                <a:gd name="connsiteX2186" fmla="*/ 5507224 w 6187971"/>
                <a:gd name="connsiteY2186" fmla="*/ 2635503 h 5955635"/>
                <a:gd name="connsiteX2187" fmla="*/ 5511728 w 6187971"/>
                <a:gd name="connsiteY2187" fmla="*/ 2634541 h 5955635"/>
                <a:gd name="connsiteX2188" fmla="*/ 5512035 w 6187971"/>
                <a:gd name="connsiteY2188" fmla="*/ 2658023 h 5955635"/>
                <a:gd name="connsiteX2189" fmla="*/ 5513960 w 6187971"/>
                <a:gd name="connsiteY2189" fmla="*/ 2667032 h 5955635"/>
                <a:gd name="connsiteX2190" fmla="*/ 5516847 w 6187971"/>
                <a:gd name="connsiteY2190" fmla="*/ 2680544 h 5955635"/>
                <a:gd name="connsiteX2191" fmla="*/ 5517809 w 6187971"/>
                <a:gd name="connsiteY2191" fmla="*/ 2685047 h 5955635"/>
                <a:gd name="connsiteX2192" fmla="*/ 5514267 w 6187971"/>
                <a:gd name="connsiteY2192" fmla="*/ 2690514 h 5955635"/>
                <a:gd name="connsiteX2193" fmla="*/ 5516191 w 6187971"/>
                <a:gd name="connsiteY2193" fmla="*/ 2699522 h 5955635"/>
                <a:gd name="connsiteX2194" fmla="*/ 5521658 w 6187971"/>
                <a:gd name="connsiteY2194" fmla="*/ 2703064 h 5955635"/>
                <a:gd name="connsiteX2195" fmla="*/ 5544752 w 6187971"/>
                <a:gd name="connsiteY2195" fmla="*/ 2811161 h 5955635"/>
                <a:gd name="connsiteX2196" fmla="*/ 5546330 w 6187971"/>
                <a:gd name="connsiteY2196" fmla="*/ 2862630 h 5955635"/>
                <a:gd name="connsiteX2197" fmla="*/ 5549871 w 6187971"/>
                <a:gd name="connsiteY2197" fmla="*/ 2857164 h 5955635"/>
                <a:gd name="connsiteX2198" fmla="*/ 5560108 w 6187971"/>
                <a:gd name="connsiteY2198" fmla="*/ 2949169 h 5955635"/>
                <a:gd name="connsiteX2199" fmla="*/ 5565575 w 6187971"/>
                <a:gd name="connsiteY2199" fmla="*/ 2952711 h 5955635"/>
                <a:gd name="connsiteX2200" fmla="*/ 5565882 w 6187971"/>
                <a:gd name="connsiteY2200" fmla="*/ 2976194 h 5955635"/>
                <a:gd name="connsiteX2201" fmla="*/ 5562340 w 6187971"/>
                <a:gd name="connsiteY2201" fmla="*/ 2981660 h 5955635"/>
                <a:gd name="connsiteX2202" fmla="*/ 5568769 w 6187971"/>
                <a:gd name="connsiteY2202" fmla="*/ 2989706 h 5955635"/>
                <a:gd name="connsiteX2203" fmla="*/ 5570038 w 6187971"/>
                <a:gd name="connsiteY2203" fmla="*/ 3017692 h 5955635"/>
                <a:gd name="connsiteX2204" fmla="*/ 5571000 w 6187971"/>
                <a:gd name="connsiteY2204" fmla="*/ 3022197 h 5955635"/>
                <a:gd name="connsiteX2205" fmla="*/ 5569384 w 6187971"/>
                <a:gd name="connsiteY2205" fmla="*/ 3036671 h 5955635"/>
                <a:gd name="connsiteX2206" fmla="*/ 5570346 w 6187971"/>
                <a:gd name="connsiteY2206" fmla="*/ 3041174 h 5955635"/>
                <a:gd name="connsiteX2207" fmla="*/ 5571308 w 6187971"/>
                <a:gd name="connsiteY2207" fmla="*/ 3045679 h 5955635"/>
                <a:gd name="connsiteX2208" fmla="*/ 5569650 w 6187971"/>
                <a:gd name="connsiteY2208" fmla="*/ 3126097 h 5955635"/>
                <a:gd name="connsiteX2209" fmla="*/ 5572537 w 6187971"/>
                <a:gd name="connsiteY2209" fmla="*/ 3139609 h 5955635"/>
                <a:gd name="connsiteX2210" fmla="*/ 5573500 w 6187971"/>
                <a:gd name="connsiteY2210" fmla="*/ 3144113 h 5955635"/>
                <a:gd name="connsiteX2211" fmla="*/ 5577349 w 6187971"/>
                <a:gd name="connsiteY2211" fmla="*/ 3162129 h 5955635"/>
                <a:gd name="connsiteX2212" fmla="*/ 5569917 w 6187971"/>
                <a:gd name="connsiteY2212" fmla="*/ 3215523 h 5955635"/>
                <a:gd name="connsiteX2213" fmla="*/ 5551779 w 6187971"/>
                <a:gd name="connsiteY2213" fmla="*/ 3417202 h 5955635"/>
                <a:gd name="connsiteX2214" fmla="*/ 5552741 w 6187971"/>
                <a:gd name="connsiteY2214" fmla="*/ 3421707 h 5955635"/>
                <a:gd name="connsiteX2215" fmla="*/ 5549200 w 6187971"/>
                <a:gd name="connsiteY2215" fmla="*/ 3427172 h 5955635"/>
                <a:gd name="connsiteX2216" fmla="*/ 5528169 w 6187971"/>
                <a:gd name="connsiteY2216" fmla="*/ 3494068 h 5955635"/>
                <a:gd name="connsiteX2217" fmla="*/ 5510688 w 6187971"/>
                <a:gd name="connsiteY2217" fmla="*/ 3559800 h 5955635"/>
                <a:gd name="connsiteX2218" fmla="*/ 5510930 w 6187971"/>
                <a:gd name="connsiteY2218" fmla="*/ 3558388 h 5955635"/>
                <a:gd name="connsiteX2219" fmla="*/ 5512778 w 6187971"/>
                <a:gd name="connsiteY2219" fmla="*/ 3543275 h 5955635"/>
                <a:gd name="connsiteX2220" fmla="*/ 5515358 w 6187971"/>
                <a:gd name="connsiteY2220" fmla="*/ 3533305 h 5955635"/>
                <a:gd name="connsiteX2221" fmla="*/ 5522135 w 6187971"/>
                <a:gd name="connsiteY2221" fmla="*/ 3498890 h 5955635"/>
                <a:gd name="connsiteX2222" fmla="*/ 5533108 w 6187971"/>
                <a:gd name="connsiteY2222" fmla="*/ 3440030 h 5955635"/>
                <a:gd name="connsiteX2223" fmla="*/ 5535687 w 6187971"/>
                <a:gd name="connsiteY2223" fmla="*/ 3430059 h 5955635"/>
                <a:gd name="connsiteX2224" fmla="*/ 5538267 w 6187971"/>
                <a:gd name="connsiteY2224" fmla="*/ 3420089 h 5955635"/>
                <a:gd name="connsiteX2225" fmla="*/ 5532800 w 6187971"/>
                <a:gd name="connsiteY2225" fmla="*/ 3416547 h 5955635"/>
                <a:gd name="connsiteX2226" fmla="*/ 5523137 w 6187971"/>
                <a:gd name="connsiteY2226" fmla="*/ 3437450 h 5955635"/>
                <a:gd name="connsiteX2227" fmla="*/ 5524099 w 6187971"/>
                <a:gd name="connsiteY2227" fmla="*/ 3441955 h 5955635"/>
                <a:gd name="connsiteX2228" fmla="*/ 5505387 w 6187971"/>
                <a:gd name="connsiteY2228" fmla="*/ 3530725 h 5955635"/>
                <a:gd name="connsiteX2229" fmla="*/ 5506350 w 6187971"/>
                <a:gd name="connsiteY2229" fmla="*/ 3535230 h 5955635"/>
                <a:gd name="connsiteX2230" fmla="*/ 5493145 w 6187971"/>
                <a:gd name="connsiteY2230" fmla="*/ 3561598 h 5955635"/>
                <a:gd name="connsiteX2231" fmla="*/ 5485406 w 6187971"/>
                <a:gd name="connsiteY2231" fmla="*/ 3591510 h 5955635"/>
                <a:gd name="connsiteX2232" fmla="*/ 5472745 w 6187971"/>
                <a:gd name="connsiteY2232" fmla="*/ 3650731 h 5955635"/>
                <a:gd name="connsiteX2233" fmla="*/ 5453639 w 6187971"/>
                <a:gd name="connsiteY2233" fmla="*/ 3702176 h 5955635"/>
                <a:gd name="connsiteX2234" fmla="*/ 5451565 w 6187971"/>
                <a:gd name="connsiteY2234" fmla="*/ 3697642 h 5955635"/>
                <a:gd name="connsiteX2235" fmla="*/ 5369715 w 6187971"/>
                <a:gd name="connsiteY2235" fmla="*/ 3931772 h 5955635"/>
                <a:gd name="connsiteX2236" fmla="*/ 5365212 w 6187971"/>
                <a:gd name="connsiteY2236" fmla="*/ 3932734 h 5955635"/>
                <a:gd name="connsiteX2237" fmla="*/ 5366174 w 6187971"/>
                <a:gd name="connsiteY2237" fmla="*/ 3937239 h 5955635"/>
                <a:gd name="connsiteX2238" fmla="*/ 5367136 w 6187971"/>
                <a:gd name="connsiteY2238" fmla="*/ 3941742 h 5955635"/>
                <a:gd name="connsiteX2239" fmla="*/ 5352006 w 6187971"/>
                <a:gd name="connsiteY2239" fmla="*/ 3959103 h 5955635"/>
                <a:gd name="connsiteX2240" fmla="*/ 5329445 w 6187971"/>
                <a:gd name="connsiteY2240" fmla="*/ 4029858 h 5955635"/>
                <a:gd name="connsiteX2241" fmla="*/ 5326559 w 6187971"/>
                <a:gd name="connsiteY2241" fmla="*/ 4016346 h 5955635"/>
                <a:gd name="connsiteX2242" fmla="*/ 5319782 w 6187971"/>
                <a:gd name="connsiteY2242" fmla="*/ 4050762 h 5955635"/>
                <a:gd name="connsiteX2243" fmla="*/ 5314316 w 6187971"/>
                <a:gd name="connsiteY2243" fmla="*/ 4047220 h 5955635"/>
                <a:gd name="connsiteX2244" fmla="*/ 5276625 w 6187971"/>
                <a:gd name="connsiteY2244" fmla="*/ 4135336 h 5955635"/>
                <a:gd name="connsiteX2245" fmla="*/ 5272122 w 6187971"/>
                <a:gd name="connsiteY2245" fmla="*/ 4136298 h 5955635"/>
                <a:gd name="connsiteX2246" fmla="*/ 5234124 w 6187971"/>
                <a:gd name="connsiteY2246" fmla="*/ 4200931 h 5955635"/>
                <a:gd name="connsiteX2247" fmla="*/ 5190005 w 6187971"/>
                <a:gd name="connsiteY2247" fmla="*/ 4281002 h 5955635"/>
                <a:gd name="connsiteX2248" fmla="*/ 5161796 w 6187971"/>
                <a:gd name="connsiteY2248" fmla="*/ 4317053 h 5955635"/>
                <a:gd name="connsiteX2249" fmla="*/ 5135887 w 6187971"/>
                <a:gd name="connsiteY2249" fmla="*/ 4358358 h 5955635"/>
                <a:gd name="connsiteX2250" fmla="*/ 5134954 w 6187971"/>
                <a:gd name="connsiteY2250" fmla="*/ 4353989 h 5955635"/>
                <a:gd name="connsiteX2251" fmla="*/ 5131412 w 6187971"/>
                <a:gd name="connsiteY2251" fmla="*/ 4359456 h 5955635"/>
                <a:gd name="connsiteX2252" fmla="*/ 5128832 w 6187971"/>
                <a:gd name="connsiteY2252" fmla="*/ 4369426 h 5955635"/>
                <a:gd name="connsiteX2253" fmla="*/ 5127869 w 6187971"/>
                <a:gd name="connsiteY2253" fmla="*/ 4364921 h 5955635"/>
                <a:gd name="connsiteX2254" fmla="*/ 5106619 w 6187971"/>
                <a:gd name="connsiteY2254" fmla="*/ 4397719 h 5955635"/>
                <a:gd name="connsiteX2255" fmla="*/ 5107581 w 6187971"/>
                <a:gd name="connsiteY2255" fmla="*/ 4402224 h 5955635"/>
                <a:gd name="connsiteX2256" fmla="*/ 5105001 w 6187971"/>
                <a:gd name="connsiteY2256" fmla="*/ 4412194 h 5955635"/>
                <a:gd name="connsiteX2257" fmla="*/ 5103077 w 6187971"/>
                <a:gd name="connsiteY2257" fmla="*/ 4403186 h 5955635"/>
                <a:gd name="connsiteX2258" fmla="*/ 5092452 w 6187971"/>
                <a:gd name="connsiteY2258" fmla="*/ 4419585 h 5955635"/>
                <a:gd name="connsiteX2259" fmla="*/ 5091489 w 6187971"/>
                <a:gd name="connsiteY2259" fmla="*/ 4415080 h 5955635"/>
                <a:gd name="connsiteX2260" fmla="*/ 5090527 w 6187971"/>
                <a:gd name="connsiteY2260" fmla="*/ 4410577 h 5955635"/>
                <a:gd name="connsiteX2261" fmla="*/ 5086023 w 6187971"/>
                <a:gd name="connsiteY2261" fmla="*/ 4411539 h 5955635"/>
                <a:gd name="connsiteX2262" fmla="*/ 5087947 w 6187971"/>
                <a:gd name="connsiteY2262" fmla="*/ 4420547 h 5955635"/>
                <a:gd name="connsiteX2263" fmla="*/ 5088910 w 6187971"/>
                <a:gd name="connsiteY2263" fmla="*/ 4425051 h 5955635"/>
                <a:gd name="connsiteX2264" fmla="*/ 5085368 w 6187971"/>
                <a:gd name="connsiteY2264" fmla="*/ 4430518 h 5955635"/>
                <a:gd name="connsiteX2265" fmla="*/ 5080864 w 6187971"/>
                <a:gd name="connsiteY2265" fmla="*/ 4431480 h 5955635"/>
                <a:gd name="connsiteX2266" fmla="*/ 5076360 w 6187971"/>
                <a:gd name="connsiteY2266" fmla="*/ 4432443 h 5955635"/>
                <a:gd name="connsiteX2267" fmla="*/ 5077322 w 6187971"/>
                <a:gd name="connsiteY2267" fmla="*/ 4436946 h 5955635"/>
                <a:gd name="connsiteX2268" fmla="*/ 5078284 w 6187971"/>
                <a:gd name="connsiteY2268" fmla="*/ 4441450 h 5955635"/>
                <a:gd name="connsiteX2269" fmla="*/ 5066697 w 6187971"/>
                <a:gd name="connsiteY2269" fmla="*/ 4453345 h 5955635"/>
                <a:gd name="connsiteX2270" fmla="*/ 5065735 w 6187971"/>
                <a:gd name="connsiteY2270" fmla="*/ 4448841 h 5955635"/>
                <a:gd name="connsiteX2271" fmla="*/ 5062192 w 6187971"/>
                <a:gd name="connsiteY2271" fmla="*/ 4454307 h 5955635"/>
                <a:gd name="connsiteX2272" fmla="*/ 5058650 w 6187971"/>
                <a:gd name="connsiteY2272" fmla="*/ 4459774 h 5955635"/>
                <a:gd name="connsiteX2273" fmla="*/ 5056071 w 6187971"/>
                <a:gd name="connsiteY2273" fmla="*/ 4469744 h 5955635"/>
                <a:gd name="connsiteX2274" fmla="*/ 5055109 w 6187971"/>
                <a:gd name="connsiteY2274" fmla="*/ 4465240 h 5955635"/>
                <a:gd name="connsiteX2275" fmla="*/ 5039017 w 6187971"/>
                <a:gd name="connsiteY2275" fmla="*/ 4478097 h 5955635"/>
                <a:gd name="connsiteX2276" fmla="*/ 5037093 w 6187971"/>
                <a:gd name="connsiteY2276" fmla="*/ 4469089 h 5955635"/>
                <a:gd name="connsiteX2277" fmla="*/ 5021963 w 6187971"/>
                <a:gd name="connsiteY2277" fmla="*/ 4486451 h 5955635"/>
                <a:gd name="connsiteX2278" fmla="*/ 5021001 w 6187971"/>
                <a:gd name="connsiteY2278" fmla="*/ 4481946 h 5955635"/>
                <a:gd name="connsiteX2279" fmla="*/ 5024543 w 6187971"/>
                <a:gd name="connsiteY2279" fmla="*/ 4476480 h 5955635"/>
                <a:gd name="connsiteX2280" fmla="*/ 5023581 w 6187971"/>
                <a:gd name="connsiteY2280" fmla="*/ 4471976 h 5955635"/>
                <a:gd name="connsiteX2281" fmla="*/ 5020039 w 6187971"/>
                <a:gd name="connsiteY2281" fmla="*/ 4477442 h 5955635"/>
                <a:gd name="connsiteX2282" fmla="*/ 5016497 w 6187971"/>
                <a:gd name="connsiteY2282" fmla="*/ 4482909 h 5955635"/>
                <a:gd name="connsiteX2283" fmla="*/ 5013917 w 6187971"/>
                <a:gd name="connsiteY2283" fmla="*/ 4492879 h 5955635"/>
                <a:gd name="connsiteX2284" fmla="*/ 5022925 w 6187971"/>
                <a:gd name="connsiteY2284" fmla="*/ 4490954 h 5955635"/>
                <a:gd name="connsiteX2285" fmla="*/ 5019383 w 6187971"/>
                <a:gd name="connsiteY2285" fmla="*/ 4496421 h 5955635"/>
                <a:gd name="connsiteX2286" fmla="*/ 5002636 w 6187971"/>
                <a:gd name="connsiteY2286" fmla="*/ 4528256 h 5955635"/>
                <a:gd name="connsiteX2287" fmla="*/ 5019690 w 6187971"/>
                <a:gd name="connsiteY2287" fmla="*/ 4519904 h 5955635"/>
                <a:gd name="connsiteX2288" fmla="*/ 5004561 w 6187971"/>
                <a:gd name="connsiteY2288" fmla="*/ 4537265 h 5955635"/>
                <a:gd name="connsiteX2289" fmla="*/ 4993936 w 6187971"/>
                <a:gd name="connsiteY2289" fmla="*/ 4553664 h 5955635"/>
                <a:gd name="connsiteX2290" fmla="*/ 4985890 w 6187971"/>
                <a:gd name="connsiteY2290" fmla="*/ 4560092 h 5955635"/>
                <a:gd name="connsiteX2291" fmla="*/ 4983966 w 6187971"/>
                <a:gd name="connsiteY2291" fmla="*/ 4551084 h 5955635"/>
                <a:gd name="connsiteX2292" fmla="*/ 4969798 w 6187971"/>
                <a:gd name="connsiteY2292" fmla="*/ 4572949 h 5955635"/>
                <a:gd name="connsiteX2293" fmla="*/ 4964332 w 6187971"/>
                <a:gd name="connsiteY2293" fmla="*/ 4569407 h 5955635"/>
                <a:gd name="connsiteX2294" fmla="*/ 4967874 w 6187971"/>
                <a:gd name="connsiteY2294" fmla="*/ 4563941 h 5955635"/>
                <a:gd name="connsiteX2295" fmla="*/ 4966911 w 6187971"/>
                <a:gd name="connsiteY2295" fmla="*/ 4559437 h 5955635"/>
                <a:gd name="connsiteX2296" fmla="*/ 4962407 w 6187971"/>
                <a:gd name="connsiteY2296" fmla="*/ 4560400 h 5955635"/>
                <a:gd name="connsiteX2297" fmla="*/ 4958866 w 6187971"/>
                <a:gd name="connsiteY2297" fmla="*/ 4565865 h 5955635"/>
                <a:gd name="connsiteX2298" fmla="*/ 4959828 w 6187971"/>
                <a:gd name="connsiteY2298" fmla="*/ 4570370 h 5955635"/>
                <a:gd name="connsiteX2299" fmla="*/ 4956286 w 6187971"/>
                <a:gd name="connsiteY2299" fmla="*/ 4575836 h 5955635"/>
                <a:gd name="connsiteX2300" fmla="*/ 4952744 w 6187971"/>
                <a:gd name="connsiteY2300" fmla="*/ 4581303 h 5955635"/>
                <a:gd name="connsiteX2301" fmla="*/ 4948240 w 6187971"/>
                <a:gd name="connsiteY2301" fmla="*/ 4582265 h 5955635"/>
                <a:gd name="connsiteX2302" fmla="*/ 4949202 w 6187971"/>
                <a:gd name="connsiteY2302" fmla="*/ 4586769 h 5955635"/>
                <a:gd name="connsiteX2303" fmla="*/ 4944698 w 6187971"/>
                <a:gd name="connsiteY2303" fmla="*/ 4587731 h 5955635"/>
                <a:gd name="connsiteX2304" fmla="*/ 4943735 w 6187971"/>
                <a:gd name="connsiteY2304" fmla="*/ 4583228 h 5955635"/>
                <a:gd name="connsiteX2305" fmla="*/ 4946315 w 6187971"/>
                <a:gd name="connsiteY2305" fmla="*/ 4573257 h 5955635"/>
                <a:gd name="connsiteX2306" fmla="*/ 4953399 w 6187971"/>
                <a:gd name="connsiteY2306" fmla="*/ 4562324 h 5955635"/>
                <a:gd name="connsiteX2307" fmla="*/ 4948895 w 6187971"/>
                <a:gd name="connsiteY2307" fmla="*/ 4563286 h 5955635"/>
                <a:gd name="connsiteX2308" fmla="*/ 4945353 w 6187971"/>
                <a:gd name="connsiteY2308" fmla="*/ 4568752 h 5955635"/>
                <a:gd name="connsiteX2309" fmla="*/ 4934728 w 6187971"/>
                <a:gd name="connsiteY2309" fmla="*/ 4585152 h 5955635"/>
                <a:gd name="connsiteX2310" fmla="*/ 4935690 w 6187971"/>
                <a:gd name="connsiteY2310" fmla="*/ 4589655 h 5955635"/>
                <a:gd name="connsiteX2311" fmla="*/ 4929569 w 6187971"/>
                <a:gd name="connsiteY2311" fmla="*/ 4605092 h 5955635"/>
                <a:gd name="connsiteX2312" fmla="*/ 4880638 w 6187971"/>
                <a:gd name="connsiteY2312" fmla="*/ 4662642 h 5955635"/>
                <a:gd name="connsiteX2313" fmla="*/ 4876134 w 6187971"/>
                <a:gd name="connsiteY2313" fmla="*/ 4663604 h 5955635"/>
                <a:gd name="connsiteX2314" fmla="*/ 4872593 w 6187971"/>
                <a:gd name="connsiteY2314" fmla="*/ 4669071 h 5955635"/>
                <a:gd name="connsiteX2315" fmla="*/ 4861005 w 6187971"/>
                <a:gd name="connsiteY2315" fmla="*/ 4680965 h 5955635"/>
                <a:gd name="connsiteX2316" fmla="*/ 4857463 w 6187971"/>
                <a:gd name="connsiteY2316" fmla="*/ 4686432 h 5955635"/>
                <a:gd name="connsiteX2317" fmla="*/ 4845875 w 6187971"/>
                <a:gd name="connsiteY2317" fmla="*/ 4698327 h 5955635"/>
                <a:gd name="connsiteX2318" fmla="*/ 4834288 w 6187971"/>
                <a:gd name="connsiteY2318" fmla="*/ 4710222 h 5955635"/>
                <a:gd name="connsiteX2319" fmla="*/ 4798562 w 6187971"/>
                <a:gd name="connsiteY2319" fmla="*/ 4741402 h 5955635"/>
                <a:gd name="connsiteX2320" fmla="*/ 4762182 w 6187971"/>
                <a:gd name="connsiteY2320" fmla="*/ 4791561 h 5955635"/>
                <a:gd name="connsiteX2321" fmla="*/ 4750594 w 6187971"/>
                <a:gd name="connsiteY2321" fmla="*/ 4803457 h 5955635"/>
                <a:gd name="connsiteX2322" fmla="*/ 4761527 w 6187971"/>
                <a:gd name="connsiteY2322" fmla="*/ 4810540 h 5955635"/>
                <a:gd name="connsiteX2323" fmla="*/ 4792748 w 6187971"/>
                <a:gd name="connsiteY2323" fmla="*/ 4780322 h 5955635"/>
                <a:gd name="connsiteX2324" fmla="*/ 4825586 w 6187971"/>
                <a:gd name="connsiteY2324" fmla="*/ 4735629 h 5955635"/>
                <a:gd name="connsiteX2325" fmla="*/ 4840716 w 6187971"/>
                <a:gd name="connsiteY2325" fmla="*/ 4718268 h 5955635"/>
                <a:gd name="connsiteX2326" fmla="*/ 4841678 w 6187971"/>
                <a:gd name="connsiteY2326" fmla="*/ 4722772 h 5955635"/>
                <a:gd name="connsiteX2327" fmla="*/ 4837175 w 6187971"/>
                <a:gd name="connsiteY2327" fmla="*/ 4723734 h 5955635"/>
                <a:gd name="connsiteX2328" fmla="*/ 4838137 w 6187971"/>
                <a:gd name="connsiteY2328" fmla="*/ 4728239 h 5955635"/>
                <a:gd name="connsiteX2329" fmla="*/ 4842641 w 6187971"/>
                <a:gd name="connsiteY2329" fmla="*/ 4727276 h 5955635"/>
                <a:gd name="connsiteX2330" fmla="*/ 4846183 w 6187971"/>
                <a:gd name="connsiteY2330" fmla="*/ 4721810 h 5955635"/>
                <a:gd name="connsiteX2331" fmla="*/ 4843296 w 6187971"/>
                <a:gd name="connsiteY2331" fmla="*/ 4708298 h 5955635"/>
                <a:gd name="connsiteX2332" fmla="*/ 4854883 w 6187971"/>
                <a:gd name="connsiteY2332" fmla="*/ 4696402 h 5955635"/>
                <a:gd name="connsiteX2333" fmla="*/ 4863892 w 6187971"/>
                <a:gd name="connsiteY2333" fmla="*/ 4694478 h 5955635"/>
                <a:gd name="connsiteX2334" fmla="*/ 4864854 w 6187971"/>
                <a:gd name="connsiteY2334" fmla="*/ 4698982 h 5955635"/>
                <a:gd name="connsiteX2335" fmla="*/ 4868395 w 6187971"/>
                <a:gd name="connsiteY2335" fmla="*/ 4693515 h 5955635"/>
                <a:gd name="connsiteX2336" fmla="*/ 4867433 w 6187971"/>
                <a:gd name="connsiteY2336" fmla="*/ 4689012 h 5955635"/>
                <a:gd name="connsiteX2337" fmla="*/ 4870013 w 6187971"/>
                <a:gd name="connsiteY2337" fmla="*/ 4679041 h 5955635"/>
                <a:gd name="connsiteX2338" fmla="*/ 4878058 w 6187971"/>
                <a:gd name="connsiteY2338" fmla="*/ 4672613 h 5955635"/>
                <a:gd name="connsiteX2339" fmla="*/ 4882563 w 6187971"/>
                <a:gd name="connsiteY2339" fmla="*/ 4671651 h 5955635"/>
                <a:gd name="connsiteX2340" fmla="*/ 4881600 w 6187971"/>
                <a:gd name="connsiteY2340" fmla="*/ 4667146 h 5955635"/>
                <a:gd name="connsiteX2341" fmla="*/ 4885142 w 6187971"/>
                <a:gd name="connsiteY2341" fmla="*/ 4661680 h 5955635"/>
                <a:gd name="connsiteX2342" fmla="*/ 4935035 w 6187971"/>
                <a:gd name="connsiteY2342" fmla="*/ 4608634 h 5955635"/>
                <a:gd name="connsiteX2343" fmla="*/ 4938577 w 6187971"/>
                <a:gd name="connsiteY2343" fmla="*/ 4603167 h 5955635"/>
                <a:gd name="connsiteX2344" fmla="*/ 4937615 w 6187971"/>
                <a:gd name="connsiteY2344" fmla="*/ 4598664 h 5955635"/>
                <a:gd name="connsiteX2345" fmla="*/ 4942119 w 6187971"/>
                <a:gd name="connsiteY2345" fmla="*/ 4597702 h 5955635"/>
                <a:gd name="connsiteX2346" fmla="*/ 4943081 w 6187971"/>
                <a:gd name="connsiteY2346" fmla="*/ 4602205 h 5955635"/>
                <a:gd name="connsiteX2347" fmla="*/ 4963677 w 6187971"/>
                <a:gd name="connsiteY2347" fmla="*/ 4588386 h 5955635"/>
                <a:gd name="connsiteX2348" fmla="*/ 4962715 w 6187971"/>
                <a:gd name="connsiteY2348" fmla="*/ 4583882 h 5955635"/>
                <a:gd name="connsiteX2349" fmla="*/ 4961097 w 6187971"/>
                <a:gd name="connsiteY2349" fmla="*/ 4598356 h 5955635"/>
                <a:gd name="connsiteX2350" fmla="*/ 4991357 w 6187971"/>
                <a:gd name="connsiteY2350" fmla="*/ 4563634 h 5955635"/>
                <a:gd name="connsiteX2351" fmla="*/ 5010027 w 6187971"/>
                <a:gd name="connsiteY2351" fmla="*/ 4540806 h 5955635"/>
                <a:gd name="connsiteX2352" fmla="*/ 5028699 w 6187971"/>
                <a:gd name="connsiteY2352" fmla="*/ 4517979 h 5955635"/>
                <a:gd name="connsiteX2353" fmla="*/ 5061537 w 6187971"/>
                <a:gd name="connsiteY2353" fmla="*/ 4473286 h 5955635"/>
                <a:gd name="connsiteX2354" fmla="*/ 5073126 w 6187971"/>
                <a:gd name="connsiteY2354" fmla="*/ 4461391 h 5955635"/>
                <a:gd name="connsiteX2355" fmla="*/ 5080209 w 6187971"/>
                <a:gd name="connsiteY2355" fmla="*/ 4450458 h 5955635"/>
                <a:gd name="connsiteX2356" fmla="*/ 5088254 w 6187971"/>
                <a:gd name="connsiteY2356" fmla="*/ 4444030 h 5955635"/>
                <a:gd name="connsiteX2357" fmla="*/ 5098881 w 6187971"/>
                <a:gd name="connsiteY2357" fmla="*/ 4427631 h 5955635"/>
                <a:gd name="connsiteX2358" fmla="*/ 5110468 w 6187971"/>
                <a:gd name="connsiteY2358" fmla="*/ 4415736 h 5955635"/>
                <a:gd name="connsiteX2359" fmla="*/ 5116589 w 6187971"/>
                <a:gd name="connsiteY2359" fmla="*/ 4400299 h 5955635"/>
                <a:gd name="connsiteX2360" fmla="*/ 5121093 w 6187971"/>
                <a:gd name="connsiteY2360" fmla="*/ 4399337 h 5955635"/>
                <a:gd name="connsiteX2361" fmla="*/ 5231197 w 6187971"/>
                <a:gd name="connsiteY2361" fmla="*/ 4253363 h 5955635"/>
                <a:gd name="connsiteX2362" fmla="*/ 5235700 w 6187971"/>
                <a:gd name="connsiteY2362" fmla="*/ 4252401 h 5955635"/>
                <a:gd name="connsiteX2363" fmla="*/ 5240205 w 6187971"/>
                <a:gd name="connsiteY2363" fmla="*/ 4251439 h 5955635"/>
                <a:gd name="connsiteX2364" fmla="*/ 5233121 w 6187971"/>
                <a:gd name="connsiteY2364" fmla="*/ 4262371 h 5955635"/>
                <a:gd name="connsiteX2365" fmla="*/ 5226037 w 6187971"/>
                <a:gd name="connsiteY2365" fmla="*/ 4273304 h 5955635"/>
                <a:gd name="connsiteX2366" fmla="*/ 5218954 w 6187971"/>
                <a:gd name="connsiteY2366" fmla="*/ 4284236 h 5955635"/>
                <a:gd name="connsiteX2367" fmla="*/ 5219916 w 6187971"/>
                <a:gd name="connsiteY2367" fmla="*/ 4288741 h 5955635"/>
                <a:gd name="connsiteX2368" fmla="*/ 5202207 w 6187971"/>
                <a:gd name="connsiteY2368" fmla="*/ 4316072 h 5955635"/>
                <a:gd name="connsiteX2369" fmla="*/ 5203169 w 6187971"/>
                <a:gd name="connsiteY2369" fmla="*/ 4320576 h 5955635"/>
                <a:gd name="connsiteX2370" fmla="*/ 5207674 w 6187971"/>
                <a:gd name="connsiteY2370" fmla="*/ 4319614 h 5955635"/>
                <a:gd name="connsiteX2371" fmla="*/ 5211216 w 6187971"/>
                <a:gd name="connsiteY2371" fmla="*/ 4314147 h 5955635"/>
                <a:gd name="connsiteX2372" fmla="*/ 5214757 w 6187971"/>
                <a:gd name="connsiteY2372" fmla="*/ 4308682 h 5955635"/>
                <a:gd name="connsiteX2373" fmla="*/ 5218299 w 6187971"/>
                <a:gd name="connsiteY2373" fmla="*/ 4303215 h 5955635"/>
                <a:gd name="connsiteX2374" fmla="*/ 5225382 w 6187971"/>
                <a:gd name="connsiteY2374" fmla="*/ 4292283 h 5955635"/>
                <a:gd name="connsiteX2375" fmla="*/ 5214073 w 6187971"/>
                <a:gd name="connsiteY2375" fmla="*/ 4310299 h 5955635"/>
                <a:gd name="connsiteX2376" fmla="*/ 5204204 w 6187971"/>
                <a:gd name="connsiteY2376" fmla="*/ 4325020 h 5955635"/>
                <a:gd name="connsiteX2377" fmla="*/ 5204132 w 6187971"/>
                <a:gd name="connsiteY2377" fmla="*/ 4325081 h 5955635"/>
                <a:gd name="connsiteX2378" fmla="*/ 5204128 w 6187971"/>
                <a:gd name="connsiteY2378" fmla="*/ 4325131 h 5955635"/>
                <a:gd name="connsiteX2379" fmla="*/ 5203246 w 6187971"/>
                <a:gd name="connsiteY2379" fmla="*/ 4326447 h 5955635"/>
                <a:gd name="connsiteX2380" fmla="*/ 5194162 w 6187971"/>
                <a:gd name="connsiteY2380" fmla="*/ 4322501 h 5955635"/>
                <a:gd name="connsiteX2381" fmla="*/ 5159705 w 6187971"/>
                <a:gd name="connsiteY2381" fmla="*/ 4381669 h 5955635"/>
                <a:gd name="connsiteX2382" fmla="*/ 5164209 w 6187971"/>
                <a:gd name="connsiteY2382" fmla="*/ 4380706 h 5955635"/>
                <a:gd name="connsiteX2383" fmla="*/ 5153584 w 6187971"/>
                <a:gd name="connsiteY2383" fmla="*/ 4397105 h 5955635"/>
                <a:gd name="connsiteX2384" fmla="*/ 5149080 w 6187971"/>
                <a:gd name="connsiteY2384" fmla="*/ 4398068 h 5955635"/>
                <a:gd name="connsiteX2385" fmla="*/ 5150042 w 6187971"/>
                <a:gd name="connsiteY2385" fmla="*/ 4402571 h 5955635"/>
                <a:gd name="connsiteX2386" fmla="*/ 5145539 w 6187971"/>
                <a:gd name="connsiteY2386" fmla="*/ 4403533 h 5955635"/>
                <a:gd name="connsiteX2387" fmla="*/ 5138455 w 6187971"/>
                <a:gd name="connsiteY2387" fmla="*/ 4414466 h 5955635"/>
                <a:gd name="connsiteX2388" fmla="*/ 5135875 w 6187971"/>
                <a:gd name="connsiteY2388" fmla="*/ 4424436 h 5955635"/>
                <a:gd name="connsiteX2389" fmla="*/ 5132334 w 6187971"/>
                <a:gd name="connsiteY2389" fmla="*/ 4429903 h 5955635"/>
                <a:gd name="connsiteX2390" fmla="*/ 5121707 w 6187971"/>
                <a:gd name="connsiteY2390" fmla="*/ 4446302 h 5955635"/>
                <a:gd name="connsiteX2391" fmla="*/ 5122670 w 6187971"/>
                <a:gd name="connsiteY2391" fmla="*/ 4450806 h 5955635"/>
                <a:gd name="connsiteX2392" fmla="*/ 5119128 w 6187971"/>
                <a:gd name="connsiteY2392" fmla="*/ 4456272 h 5955635"/>
                <a:gd name="connsiteX2393" fmla="*/ 5086289 w 6187971"/>
                <a:gd name="connsiteY2393" fmla="*/ 4500965 h 5955635"/>
                <a:gd name="connsiteX2394" fmla="*/ 5080824 w 6187971"/>
                <a:gd name="connsiteY2394" fmla="*/ 4497423 h 5955635"/>
                <a:gd name="connsiteX2395" fmla="*/ 5084365 w 6187971"/>
                <a:gd name="connsiteY2395" fmla="*/ 4491957 h 5955635"/>
                <a:gd name="connsiteX2396" fmla="*/ 5087907 w 6187971"/>
                <a:gd name="connsiteY2396" fmla="*/ 4486491 h 5955635"/>
                <a:gd name="connsiteX2397" fmla="*/ 5083403 w 6187971"/>
                <a:gd name="connsiteY2397" fmla="*/ 4487453 h 5955635"/>
                <a:gd name="connsiteX2398" fmla="*/ 5079862 w 6187971"/>
                <a:gd name="connsiteY2398" fmla="*/ 4492920 h 5955635"/>
                <a:gd name="connsiteX2399" fmla="*/ 5076319 w 6187971"/>
                <a:gd name="connsiteY2399" fmla="*/ 4498385 h 5955635"/>
                <a:gd name="connsiteX2400" fmla="*/ 5077282 w 6187971"/>
                <a:gd name="connsiteY2400" fmla="*/ 4502890 h 5955635"/>
                <a:gd name="connsiteX2401" fmla="*/ 5078244 w 6187971"/>
                <a:gd name="connsiteY2401" fmla="*/ 4507394 h 5955635"/>
                <a:gd name="connsiteX2402" fmla="*/ 5044443 w 6187971"/>
                <a:gd name="connsiteY2402" fmla="*/ 4547582 h 5955635"/>
                <a:gd name="connsiteX2403" fmla="*/ 5045405 w 6187971"/>
                <a:gd name="connsiteY2403" fmla="*/ 4552086 h 5955635"/>
                <a:gd name="connsiteX2404" fmla="*/ 4968796 w 6187971"/>
                <a:gd name="connsiteY2404" fmla="*/ 4634389 h 5955635"/>
                <a:gd name="connsiteX2405" fmla="*/ 4860964 w 6187971"/>
                <a:gd name="connsiteY2405" fmla="*/ 4746909 h 5955635"/>
                <a:gd name="connsiteX2406" fmla="*/ 4837789 w 6187971"/>
                <a:gd name="connsiteY2406" fmla="*/ 4770699 h 5955635"/>
                <a:gd name="connsiteX2407" fmla="*/ 4833284 w 6187971"/>
                <a:gd name="connsiteY2407" fmla="*/ 4771662 h 5955635"/>
                <a:gd name="connsiteX2408" fmla="*/ 4820735 w 6187971"/>
                <a:gd name="connsiteY2408" fmla="*/ 4779052 h 5955635"/>
                <a:gd name="connsiteX2409" fmla="*/ 4817192 w 6187971"/>
                <a:gd name="connsiteY2409" fmla="*/ 4784519 h 5955635"/>
                <a:gd name="connsiteX2410" fmla="*/ 4821697 w 6187971"/>
                <a:gd name="connsiteY2410" fmla="*/ 4783556 h 5955635"/>
                <a:gd name="connsiteX2411" fmla="*/ 4762796 w 6187971"/>
                <a:gd name="connsiteY2411" fmla="*/ 4838527 h 5955635"/>
                <a:gd name="connsiteX2412" fmla="*/ 4715484 w 6187971"/>
                <a:gd name="connsiteY2412" fmla="*/ 4881602 h 5955635"/>
                <a:gd name="connsiteX2413" fmla="*/ 4699392 w 6187971"/>
                <a:gd name="connsiteY2413" fmla="*/ 4894460 h 5955635"/>
                <a:gd name="connsiteX2414" fmla="*/ 4654658 w 6187971"/>
                <a:gd name="connsiteY2414" fmla="*/ 4927565 h 5955635"/>
                <a:gd name="connsiteX2415" fmla="*/ 4623437 w 6187971"/>
                <a:gd name="connsiteY2415" fmla="*/ 4957784 h 5955635"/>
                <a:gd name="connsiteX2416" fmla="*/ 4440960 w 6187971"/>
                <a:gd name="connsiteY2416" fmla="*/ 5095671 h 5955635"/>
                <a:gd name="connsiteX2417" fmla="*/ 4291323 w 6187971"/>
                <a:gd name="connsiteY2417" fmla="*/ 5188865 h 5955635"/>
                <a:gd name="connsiteX2418" fmla="*/ 4134296 w 6187971"/>
                <a:gd name="connsiteY2418" fmla="*/ 5269510 h 5955635"/>
                <a:gd name="connsiteX2419" fmla="*/ 4117242 w 6187971"/>
                <a:gd name="connsiteY2419" fmla="*/ 5277863 h 5955635"/>
                <a:gd name="connsiteX2420" fmla="*/ 3802571 w 6187971"/>
                <a:gd name="connsiteY2420" fmla="*/ 5392188 h 5955635"/>
                <a:gd name="connsiteX2421" fmla="*/ 3637806 w 6187971"/>
                <a:gd name="connsiteY2421" fmla="*/ 5433865 h 5955635"/>
                <a:gd name="connsiteX2422" fmla="*/ 3560810 w 6187971"/>
                <a:gd name="connsiteY2422" fmla="*/ 5445094 h 5955635"/>
                <a:gd name="connsiteX2423" fmla="*/ 3576039 w 6187971"/>
                <a:gd name="connsiteY2423" fmla="*/ 5442351 h 5955635"/>
                <a:gd name="connsiteX2424" fmla="*/ 3617903 w 6187971"/>
                <a:gd name="connsiteY2424" fmla="*/ 5431641 h 5955635"/>
                <a:gd name="connsiteX2425" fmla="*/ 3622408 w 6187971"/>
                <a:gd name="connsiteY2425" fmla="*/ 5430679 h 5955635"/>
                <a:gd name="connsiteX2426" fmla="*/ 3756567 w 6187971"/>
                <a:gd name="connsiteY2426" fmla="*/ 5397306 h 5955635"/>
                <a:gd name="connsiteX2427" fmla="*/ 3761071 w 6187971"/>
                <a:gd name="connsiteY2427" fmla="*/ 5396344 h 5955635"/>
                <a:gd name="connsiteX2428" fmla="*/ 3764613 w 6187971"/>
                <a:gd name="connsiteY2428" fmla="*/ 5390877 h 5955635"/>
                <a:gd name="connsiteX2429" fmla="*/ 3755605 w 6187971"/>
                <a:gd name="connsiteY2429" fmla="*/ 5392802 h 5955635"/>
                <a:gd name="connsiteX2430" fmla="*/ 3756567 w 6187971"/>
                <a:gd name="connsiteY2430" fmla="*/ 5397306 h 5955635"/>
                <a:gd name="connsiteX2431" fmla="*/ 3621445 w 6187971"/>
                <a:gd name="connsiteY2431" fmla="*/ 5426174 h 5955635"/>
                <a:gd name="connsiteX2432" fmla="*/ 3615016 w 6187971"/>
                <a:gd name="connsiteY2432" fmla="*/ 5418129 h 5955635"/>
                <a:gd name="connsiteX2433" fmla="*/ 3610512 w 6187971"/>
                <a:gd name="connsiteY2433" fmla="*/ 5419091 h 5955635"/>
                <a:gd name="connsiteX2434" fmla="*/ 3611474 w 6187971"/>
                <a:gd name="connsiteY2434" fmla="*/ 5423595 h 5955635"/>
                <a:gd name="connsiteX2435" fmla="*/ 3516889 w 6187971"/>
                <a:gd name="connsiteY2435" fmla="*/ 5443802 h 5955635"/>
                <a:gd name="connsiteX2436" fmla="*/ 3517851 w 6187971"/>
                <a:gd name="connsiteY2436" fmla="*/ 5448307 h 5955635"/>
                <a:gd name="connsiteX2437" fmla="*/ 3498872 w 6187971"/>
                <a:gd name="connsiteY2437" fmla="*/ 5447651 h 5955635"/>
                <a:gd name="connsiteX2438" fmla="*/ 3489865 w 6187971"/>
                <a:gd name="connsiteY2438" fmla="*/ 5449576 h 5955635"/>
                <a:gd name="connsiteX2439" fmla="*/ 3490519 w 6187971"/>
                <a:gd name="connsiteY2439" fmla="*/ 5430598 h 5955635"/>
                <a:gd name="connsiteX2440" fmla="*/ 3508535 w 6187971"/>
                <a:gd name="connsiteY2440" fmla="*/ 5426749 h 5955635"/>
                <a:gd name="connsiteX2441" fmla="*/ 3535561 w 6187971"/>
                <a:gd name="connsiteY2441" fmla="*/ 5420975 h 5955635"/>
                <a:gd name="connsiteX2442" fmla="*/ 3540064 w 6187971"/>
                <a:gd name="connsiteY2442" fmla="*/ 5420013 h 5955635"/>
                <a:gd name="connsiteX2443" fmla="*/ 3544568 w 6187971"/>
                <a:gd name="connsiteY2443" fmla="*/ 5419051 h 5955635"/>
                <a:gd name="connsiteX2444" fmla="*/ 3553577 w 6187971"/>
                <a:gd name="connsiteY2444" fmla="*/ 5417126 h 5955635"/>
                <a:gd name="connsiteX2445" fmla="*/ 3558080 w 6187971"/>
                <a:gd name="connsiteY2445" fmla="*/ 5416164 h 5955635"/>
                <a:gd name="connsiteX2446" fmla="*/ 3552615 w 6187971"/>
                <a:gd name="connsiteY2446" fmla="*/ 5412622 h 5955635"/>
                <a:gd name="connsiteX2447" fmla="*/ 3543606 w 6187971"/>
                <a:gd name="connsiteY2447" fmla="*/ 5414547 h 5955635"/>
                <a:gd name="connsiteX2448" fmla="*/ 3539102 w 6187971"/>
                <a:gd name="connsiteY2448" fmla="*/ 5415509 h 5955635"/>
                <a:gd name="connsiteX2449" fmla="*/ 3538139 w 6187971"/>
                <a:gd name="connsiteY2449" fmla="*/ 5411005 h 5955635"/>
                <a:gd name="connsiteX2450" fmla="*/ 3533636 w 6187971"/>
                <a:gd name="connsiteY2450" fmla="*/ 5411967 h 5955635"/>
                <a:gd name="connsiteX2451" fmla="*/ 3529132 w 6187971"/>
                <a:gd name="connsiteY2451" fmla="*/ 5412929 h 5955635"/>
                <a:gd name="connsiteX2452" fmla="*/ 3530094 w 6187971"/>
                <a:gd name="connsiteY2452" fmla="*/ 5417433 h 5955635"/>
                <a:gd name="connsiteX2453" fmla="*/ 3507573 w 6187971"/>
                <a:gd name="connsiteY2453" fmla="*/ 5422245 h 5955635"/>
                <a:gd name="connsiteX2454" fmla="*/ 3489557 w 6187971"/>
                <a:gd name="connsiteY2454" fmla="*/ 5426094 h 5955635"/>
                <a:gd name="connsiteX2455" fmla="*/ 3462533 w 6187971"/>
                <a:gd name="connsiteY2455" fmla="*/ 5431868 h 5955635"/>
                <a:gd name="connsiteX2456" fmla="*/ 3458028 w 6187971"/>
                <a:gd name="connsiteY2456" fmla="*/ 5432830 h 5955635"/>
                <a:gd name="connsiteX2457" fmla="*/ 3463495 w 6187971"/>
                <a:gd name="connsiteY2457" fmla="*/ 5436372 h 5955635"/>
                <a:gd name="connsiteX2458" fmla="*/ 3481511 w 6187971"/>
                <a:gd name="connsiteY2458" fmla="*/ 5432523 h 5955635"/>
                <a:gd name="connsiteX2459" fmla="*/ 3476352 w 6187971"/>
                <a:gd name="connsiteY2459" fmla="*/ 5452463 h 5955635"/>
                <a:gd name="connsiteX2460" fmla="*/ 3467344 w 6187971"/>
                <a:gd name="connsiteY2460" fmla="*/ 5454387 h 5955635"/>
                <a:gd name="connsiteX2461" fmla="*/ 3462839 w 6187971"/>
                <a:gd name="connsiteY2461" fmla="*/ 5455350 h 5955635"/>
                <a:gd name="connsiteX2462" fmla="*/ 3466382 w 6187971"/>
                <a:gd name="connsiteY2462" fmla="*/ 5449884 h 5955635"/>
                <a:gd name="connsiteX2463" fmla="*/ 3460915 w 6187971"/>
                <a:gd name="connsiteY2463" fmla="*/ 5446342 h 5955635"/>
                <a:gd name="connsiteX2464" fmla="*/ 3452870 w 6187971"/>
                <a:gd name="connsiteY2464" fmla="*/ 5452771 h 5955635"/>
                <a:gd name="connsiteX2465" fmla="*/ 3448365 w 6187971"/>
                <a:gd name="connsiteY2465" fmla="*/ 5453733 h 5955635"/>
                <a:gd name="connsiteX2466" fmla="*/ 3429387 w 6187971"/>
                <a:gd name="connsiteY2466" fmla="*/ 5453078 h 5955635"/>
                <a:gd name="connsiteX2467" fmla="*/ 3418454 w 6187971"/>
                <a:gd name="connsiteY2467" fmla="*/ 5445995 h 5955635"/>
                <a:gd name="connsiteX2468" fmla="*/ 3385964 w 6187971"/>
                <a:gd name="connsiteY2468" fmla="*/ 5448226 h 5955635"/>
                <a:gd name="connsiteX2469" fmla="*/ 3383384 w 6187971"/>
                <a:gd name="connsiteY2469" fmla="*/ 5458196 h 5955635"/>
                <a:gd name="connsiteX2470" fmla="*/ 3376955 w 6187971"/>
                <a:gd name="connsiteY2470" fmla="*/ 5450151 h 5955635"/>
                <a:gd name="connsiteX2471" fmla="*/ 3350893 w 6187971"/>
                <a:gd name="connsiteY2471" fmla="*/ 5460429 h 5955635"/>
                <a:gd name="connsiteX2472" fmla="*/ 3318402 w 6187971"/>
                <a:gd name="connsiteY2472" fmla="*/ 5462660 h 5955635"/>
                <a:gd name="connsiteX2473" fmla="*/ 3313898 w 6187971"/>
                <a:gd name="connsiteY2473" fmla="*/ 5463623 h 5955635"/>
                <a:gd name="connsiteX2474" fmla="*/ 3298461 w 6187971"/>
                <a:gd name="connsiteY2474" fmla="*/ 5457501 h 5955635"/>
                <a:gd name="connsiteX2475" fmla="*/ 3263391 w 6187971"/>
                <a:gd name="connsiteY2475" fmla="*/ 5469703 h 5955635"/>
                <a:gd name="connsiteX2476" fmla="*/ 3225433 w 6187971"/>
                <a:gd name="connsiteY2476" fmla="*/ 5468394 h 5955635"/>
                <a:gd name="connsiteX2477" fmla="*/ 3206456 w 6187971"/>
                <a:gd name="connsiteY2477" fmla="*/ 5467738 h 5955635"/>
                <a:gd name="connsiteX2478" fmla="*/ 3181048 w 6187971"/>
                <a:gd name="connsiteY2478" fmla="*/ 5459038 h 5955635"/>
                <a:gd name="connsiteX2479" fmla="*/ 3088079 w 6187971"/>
                <a:gd name="connsiteY2479" fmla="*/ 5464771 h 5955635"/>
                <a:gd name="connsiteX2480" fmla="*/ 3070064 w 6187971"/>
                <a:gd name="connsiteY2480" fmla="*/ 5468620 h 5955635"/>
                <a:gd name="connsiteX2481" fmla="*/ 3056551 w 6187971"/>
                <a:gd name="connsiteY2481" fmla="*/ 5471507 h 5955635"/>
                <a:gd name="connsiteX2482" fmla="*/ 2934326 w 6187971"/>
                <a:gd name="connsiteY2482" fmla="*/ 5450524 h 5955635"/>
                <a:gd name="connsiteX2483" fmla="*/ 2882857 w 6187971"/>
                <a:gd name="connsiteY2483" fmla="*/ 5452101 h 5955635"/>
                <a:gd name="connsiteX2484" fmla="*/ 2853908 w 6187971"/>
                <a:gd name="connsiteY2484" fmla="*/ 5448866 h 5955635"/>
                <a:gd name="connsiteX2485" fmla="*/ 2858412 w 6187971"/>
                <a:gd name="connsiteY2485" fmla="*/ 5447903 h 5955635"/>
                <a:gd name="connsiteX2486" fmla="*/ 2748082 w 6187971"/>
                <a:gd name="connsiteY2486" fmla="*/ 5438507 h 5955635"/>
                <a:gd name="connsiteX2487" fmla="*/ 2730066 w 6187971"/>
                <a:gd name="connsiteY2487" fmla="*/ 5442356 h 5955635"/>
                <a:gd name="connsiteX2488" fmla="*/ 2695651 w 6187971"/>
                <a:gd name="connsiteY2488" fmla="*/ 5435580 h 5955635"/>
                <a:gd name="connsiteX2489" fmla="*/ 2699193 w 6187971"/>
                <a:gd name="connsiteY2489" fmla="*/ 5430115 h 5955635"/>
                <a:gd name="connsiteX2490" fmla="*/ 2625858 w 6187971"/>
                <a:gd name="connsiteY2490" fmla="*/ 5417524 h 5955635"/>
                <a:gd name="connsiteX2491" fmla="*/ 2592405 w 6187971"/>
                <a:gd name="connsiteY2491" fmla="*/ 5415252 h 5955635"/>
                <a:gd name="connsiteX2492" fmla="*/ 2601413 w 6187971"/>
                <a:gd name="connsiteY2492" fmla="*/ 5413327 h 5955635"/>
                <a:gd name="connsiteX2493" fmla="*/ 2528079 w 6187971"/>
                <a:gd name="connsiteY2493" fmla="*/ 5400737 h 5955635"/>
                <a:gd name="connsiteX2494" fmla="*/ 2448315 w 6187971"/>
                <a:gd name="connsiteY2494" fmla="*/ 5380101 h 5955635"/>
                <a:gd name="connsiteX2495" fmla="*/ 2442848 w 6187971"/>
                <a:gd name="connsiteY2495" fmla="*/ 5376560 h 5955635"/>
                <a:gd name="connsiteX2496" fmla="*/ 2429336 w 6187971"/>
                <a:gd name="connsiteY2496" fmla="*/ 5379447 h 5955635"/>
                <a:gd name="connsiteX2497" fmla="*/ 2384951 w 6187971"/>
                <a:gd name="connsiteY2497" fmla="*/ 5370091 h 5955635"/>
                <a:gd name="connsiteX2498" fmla="*/ 2372093 w 6187971"/>
                <a:gd name="connsiteY2498" fmla="*/ 5353999 h 5955635"/>
                <a:gd name="connsiteX2499" fmla="*/ 2344107 w 6187971"/>
                <a:gd name="connsiteY2499" fmla="*/ 5355268 h 5955635"/>
                <a:gd name="connsiteX2500" fmla="*/ 2343144 w 6187971"/>
                <a:gd name="connsiteY2500" fmla="*/ 5350765 h 5955635"/>
                <a:gd name="connsiteX2501" fmla="*/ 2273352 w 6187971"/>
                <a:gd name="connsiteY2501" fmla="*/ 5332708 h 5955635"/>
                <a:gd name="connsiteX2502" fmla="*/ 2292330 w 6187971"/>
                <a:gd name="connsiteY2502" fmla="*/ 5333363 h 5955635"/>
                <a:gd name="connsiteX2503" fmla="*/ 2235087 w 6187971"/>
                <a:gd name="connsiteY2503" fmla="*/ 5307915 h 5955635"/>
                <a:gd name="connsiteX2504" fmla="*/ 2231545 w 6187971"/>
                <a:gd name="connsiteY2504" fmla="*/ 5313382 h 5955635"/>
                <a:gd name="connsiteX2505" fmla="*/ 2215146 w 6187971"/>
                <a:gd name="connsiteY2505" fmla="*/ 5302757 h 5955635"/>
                <a:gd name="connsiteX2506" fmla="*/ 2180731 w 6187971"/>
                <a:gd name="connsiteY2506" fmla="*/ 5295981 h 5955635"/>
                <a:gd name="connsiteX2507" fmla="*/ 2164331 w 6187971"/>
                <a:gd name="connsiteY2507" fmla="*/ 5285355 h 5955635"/>
                <a:gd name="connsiteX2508" fmla="*/ 2159828 w 6187971"/>
                <a:gd name="connsiteY2508" fmla="*/ 5286317 h 5955635"/>
                <a:gd name="connsiteX2509" fmla="*/ 2170760 w 6187971"/>
                <a:gd name="connsiteY2509" fmla="*/ 5293401 h 5955635"/>
                <a:gd name="connsiteX2510" fmla="*/ 2132496 w 6187971"/>
                <a:gd name="connsiteY2510" fmla="*/ 5268608 h 5955635"/>
                <a:gd name="connsiteX2511" fmla="*/ 2117059 w 6187971"/>
                <a:gd name="connsiteY2511" fmla="*/ 5262487 h 5955635"/>
                <a:gd name="connsiteX2512" fmla="*/ 2119946 w 6187971"/>
                <a:gd name="connsiteY2512" fmla="*/ 5276000 h 5955635"/>
                <a:gd name="connsiteX2513" fmla="*/ 2115441 w 6187971"/>
                <a:gd name="connsiteY2513" fmla="*/ 5276962 h 5955635"/>
                <a:gd name="connsiteX2514" fmla="*/ 2083606 w 6187971"/>
                <a:gd name="connsiteY2514" fmla="*/ 5260215 h 5955635"/>
                <a:gd name="connsiteX2515" fmla="*/ 2082644 w 6187971"/>
                <a:gd name="connsiteY2515" fmla="*/ 5255711 h 5955635"/>
                <a:gd name="connsiteX2516" fmla="*/ 2092614 w 6187971"/>
                <a:gd name="connsiteY2516" fmla="*/ 5258290 h 5955635"/>
                <a:gd name="connsiteX2517" fmla="*/ 2098080 w 6187971"/>
                <a:gd name="connsiteY2517" fmla="*/ 5261832 h 5955635"/>
                <a:gd name="connsiteX2518" fmla="*/ 2097118 w 6187971"/>
                <a:gd name="connsiteY2518" fmla="*/ 5257328 h 5955635"/>
                <a:gd name="connsiteX2519" fmla="*/ 2081681 w 6187971"/>
                <a:gd name="connsiteY2519" fmla="*/ 5251207 h 5955635"/>
                <a:gd name="connsiteX2520" fmla="*/ 2059816 w 6187971"/>
                <a:gd name="connsiteY2520" fmla="*/ 5237040 h 5955635"/>
                <a:gd name="connsiteX2521" fmla="*/ 2014467 w 6187971"/>
                <a:gd name="connsiteY2521" fmla="*/ 5223180 h 5955635"/>
                <a:gd name="connsiteX2522" fmla="*/ 1987136 w 6187971"/>
                <a:gd name="connsiteY2522" fmla="*/ 5205471 h 5955635"/>
                <a:gd name="connsiteX2523" fmla="*/ 1981670 w 6187971"/>
                <a:gd name="connsiteY2523" fmla="*/ 5201929 h 5955635"/>
                <a:gd name="connsiteX2524" fmla="*/ 1977165 w 6187971"/>
                <a:gd name="connsiteY2524" fmla="*/ 5202891 h 5955635"/>
                <a:gd name="connsiteX2525" fmla="*/ 1895171 w 6187971"/>
                <a:gd name="connsiteY2525" fmla="*/ 5149765 h 5955635"/>
                <a:gd name="connsiteX2526" fmla="*/ 1865914 w 6187971"/>
                <a:gd name="connsiteY2526" fmla="*/ 5123048 h 5955635"/>
                <a:gd name="connsiteX2527" fmla="*/ 1715436 w 6187971"/>
                <a:gd name="connsiteY2527" fmla="*/ 5013908 h 5955635"/>
                <a:gd name="connsiteX2528" fmla="*/ 1588748 w 6187971"/>
                <a:gd name="connsiteY2528" fmla="*/ 4927943 h 5955635"/>
                <a:gd name="connsiteX2529" fmla="*/ 1598064 w 6187971"/>
                <a:gd name="connsiteY2529" fmla="*/ 4949501 h 5955635"/>
                <a:gd name="connsiteX2530" fmla="*/ 1564303 w 6187971"/>
                <a:gd name="connsiteY2530" fmla="*/ 4923746 h 5955635"/>
                <a:gd name="connsiteX2531" fmla="*/ 1547904 w 6187971"/>
                <a:gd name="connsiteY2531" fmla="*/ 4913121 h 5955635"/>
                <a:gd name="connsiteX2532" fmla="*/ 1545979 w 6187971"/>
                <a:gd name="connsiteY2532" fmla="*/ 4904113 h 5955635"/>
                <a:gd name="connsiteX2533" fmla="*/ 1541475 w 6187971"/>
                <a:gd name="connsiteY2533" fmla="*/ 4905075 h 5955635"/>
                <a:gd name="connsiteX2534" fmla="*/ 1523807 w 6187971"/>
                <a:gd name="connsiteY2534" fmla="*/ 4866464 h 5955635"/>
                <a:gd name="connsiteX2535" fmla="*/ 1517378 w 6187971"/>
                <a:gd name="connsiteY2535" fmla="*/ 4858417 h 5955635"/>
                <a:gd name="connsiteX2536" fmla="*/ 1511912 w 6187971"/>
                <a:gd name="connsiteY2536" fmla="*/ 4854876 h 5955635"/>
                <a:gd name="connsiteX2537" fmla="*/ 1506446 w 6187971"/>
                <a:gd name="connsiteY2537" fmla="*/ 4851334 h 5955635"/>
                <a:gd name="connsiteX2538" fmla="*/ 1483618 w 6187971"/>
                <a:gd name="connsiteY2538" fmla="*/ 4832662 h 5955635"/>
                <a:gd name="connsiteX2539" fmla="*/ 1478151 w 6187971"/>
                <a:gd name="connsiteY2539" fmla="*/ 4829121 h 5955635"/>
                <a:gd name="connsiteX2540" fmla="*/ 1479114 w 6187971"/>
                <a:gd name="connsiteY2540" fmla="*/ 4833625 h 5955635"/>
                <a:gd name="connsiteX2541" fmla="*/ 1485543 w 6187971"/>
                <a:gd name="connsiteY2541" fmla="*/ 4841671 h 5955635"/>
                <a:gd name="connsiteX2542" fmla="*/ 1462060 w 6187971"/>
                <a:gd name="connsiteY2542" fmla="*/ 4841978 h 5955635"/>
                <a:gd name="connsiteX2543" fmla="*/ 1461097 w 6187971"/>
                <a:gd name="connsiteY2543" fmla="*/ 4837474 h 5955635"/>
                <a:gd name="connsiteX2544" fmla="*/ 1435076 w 6187971"/>
                <a:gd name="connsiteY2544" fmla="*/ 4781808 h 5955635"/>
                <a:gd name="connsiteX2545" fmla="*/ 1429609 w 6187971"/>
                <a:gd name="connsiteY2545" fmla="*/ 4778267 h 5955635"/>
                <a:gd name="connsiteX2546" fmla="*/ 1428647 w 6187971"/>
                <a:gd name="connsiteY2546" fmla="*/ 4773763 h 5955635"/>
                <a:gd name="connsiteX2547" fmla="*/ 1391038 w 6187971"/>
                <a:gd name="connsiteY2547" fmla="*/ 4729991 h 5955635"/>
                <a:gd name="connsiteX2548" fmla="*/ 1363706 w 6187971"/>
                <a:gd name="connsiteY2548" fmla="*/ 4712283 h 5955635"/>
                <a:gd name="connsiteX2549" fmla="*/ 1362744 w 6187971"/>
                <a:gd name="connsiteY2549" fmla="*/ 4707779 h 5955635"/>
                <a:gd name="connsiteX2550" fmla="*/ 1358239 w 6187971"/>
                <a:gd name="connsiteY2550" fmla="*/ 4708741 h 5955635"/>
                <a:gd name="connsiteX2551" fmla="*/ 1347307 w 6187971"/>
                <a:gd name="connsiteY2551" fmla="*/ 4701658 h 5955635"/>
                <a:gd name="connsiteX2552" fmla="*/ 1348269 w 6187971"/>
                <a:gd name="connsiteY2552" fmla="*/ 4706162 h 5955635"/>
                <a:gd name="connsiteX2553" fmla="*/ 1354698 w 6187971"/>
                <a:gd name="connsiteY2553" fmla="*/ 4714207 h 5955635"/>
                <a:gd name="connsiteX2554" fmla="*/ 1338299 w 6187971"/>
                <a:gd name="connsiteY2554" fmla="*/ 4703582 h 5955635"/>
                <a:gd name="connsiteX2555" fmla="*/ 1318358 w 6187971"/>
                <a:gd name="connsiteY2555" fmla="*/ 4698423 h 5955635"/>
                <a:gd name="connsiteX2556" fmla="*/ 1303576 w 6187971"/>
                <a:gd name="connsiteY2556" fmla="*/ 4673323 h 5955635"/>
                <a:gd name="connsiteX2557" fmla="*/ 1308080 w 6187971"/>
                <a:gd name="connsiteY2557" fmla="*/ 4672361 h 5955635"/>
                <a:gd name="connsiteX2558" fmla="*/ 1307118 w 6187971"/>
                <a:gd name="connsiteY2558" fmla="*/ 4667857 h 5955635"/>
                <a:gd name="connsiteX2559" fmla="*/ 1301651 w 6187971"/>
                <a:gd name="connsiteY2559" fmla="*/ 4664315 h 5955635"/>
                <a:gd name="connsiteX2560" fmla="*/ 1294261 w 6187971"/>
                <a:gd name="connsiteY2560" fmla="*/ 4651766 h 5955635"/>
                <a:gd name="connsiteX2561" fmla="*/ 1288794 w 6187971"/>
                <a:gd name="connsiteY2561" fmla="*/ 4648223 h 5955635"/>
                <a:gd name="connsiteX2562" fmla="*/ 1284945 w 6187971"/>
                <a:gd name="connsiteY2562" fmla="*/ 4630207 h 5955635"/>
                <a:gd name="connsiteX2563" fmla="*/ 1303269 w 6187971"/>
                <a:gd name="connsiteY2563" fmla="*/ 4649841 h 5955635"/>
                <a:gd name="connsiteX2564" fmla="*/ 1300382 w 6187971"/>
                <a:gd name="connsiteY2564" fmla="*/ 4636329 h 5955635"/>
                <a:gd name="connsiteX2565" fmla="*/ 1288488 w 6187971"/>
                <a:gd name="connsiteY2565" fmla="*/ 4624741 h 5955635"/>
                <a:gd name="connsiteX2566" fmla="*/ 1225818 w 6187971"/>
                <a:gd name="connsiteY2566" fmla="*/ 4529809 h 5955635"/>
                <a:gd name="connsiteX2567" fmla="*/ 1185629 w 6187971"/>
                <a:gd name="connsiteY2567" fmla="*/ 4496009 h 5955635"/>
                <a:gd name="connsiteX2568" fmla="*/ 1189171 w 6187971"/>
                <a:gd name="connsiteY2568" fmla="*/ 4490542 h 5955635"/>
                <a:gd name="connsiteX2569" fmla="*/ 1182742 w 6187971"/>
                <a:gd name="connsiteY2569" fmla="*/ 4482495 h 5955635"/>
                <a:gd name="connsiteX2570" fmla="*/ 1177276 w 6187971"/>
                <a:gd name="connsiteY2570" fmla="*/ 4478954 h 5955635"/>
                <a:gd name="connsiteX2571" fmla="*/ 1178238 w 6187971"/>
                <a:gd name="connsiteY2571" fmla="*/ 4483458 h 5955635"/>
                <a:gd name="connsiteX2572" fmla="*/ 1166343 w 6187971"/>
                <a:gd name="connsiteY2572" fmla="*/ 4471870 h 5955635"/>
                <a:gd name="connsiteX2573" fmla="*/ 1169885 w 6187971"/>
                <a:gd name="connsiteY2573" fmla="*/ 4466405 h 5955635"/>
                <a:gd name="connsiteX2574" fmla="*/ 1139667 w 6187971"/>
                <a:gd name="connsiteY2574" fmla="*/ 4435183 h 5955635"/>
                <a:gd name="connsiteX2575" fmla="*/ 1138704 w 6187971"/>
                <a:gd name="connsiteY2575" fmla="*/ 4430679 h 5955635"/>
                <a:gd name="connsiteX2576" fmla="*/ 1134200 w 6187971"/>
                <a:gd name="connsiteY2576" fmla="*/ 4431641 h 5955635"/>
                <a:gd name="connsiteX2577" fmla="*/ 1129696 w 6187971"/>
                <a:gd name="connsiteY2577" fmla="*/ 4432603 h 5955635"/>
                <a:gd name="connsiteX2578" fmla="*/ 1128734 w 6187971"/>
                <a:gd name="connsiteY2578" fmla="*/ 4428100 h 5955635"/>
                <a:gd name="connsiteX2579" fmla="*/ 1118764 w 6187971"/>
                <a:gd name="connsiteY2579" fmla="*/ 4425520 h 5955635"/>
                <a:gd name="connsiteX2580" fmla="*/ 1120688 w 6187971"/>
                <a:gd name="connsiteY2580" fmla="*/ 4434529 h 5955635"/>
                <a:gd name="connsiteX2581" fmla="*/ 1115221 w 6187971"/>
                <a:gd name="connsiteY2581" fmla="*/ 4430987 h 5955635"/>
                <a:gd name="connsiteX2582" fmla="*/ 1091431 w 6187971"/>
                <a:gd name="connsiteY2582" fmla="*/ 4407812 h 5955635"/>
                <a:gd name="connsiteX2583" fmla="*/ 1073763 w 6187971"/>
                <a:gd name="connsiteY2583" fmla="*/ 4369199 h 5955635"/>
                <a:gd name="connsiteX2584" fmla="*/ 1063792 w 6187971"/>
                <a:gd name="connsiteY2584" fmla="*/ 4366620 h 5955635"/>
                <a:gd name="connsiteX2585" fmla="*/ 1058981 w 6187971"/>
                <a:gd name="connsiteY2585" fmla="*/ 4344100 h 5955635"/>
                <a:gd name="connsiteX2586" fmla="*/ 1050936 w 6187971"/>
                <a:gd name="connsiteY2586" fmla="*/ 4350528 h 5955635"/>
                <a:gd name="connsiteX2587" fmla="*/ 1048049 w 6187971"/>
                <a:gd name="connsiteY2587" fmla="*/ 4337016 h 5955635"/>
                <a:gd name="connsiteX2588" fmla="*/ 988922 w 6187971"/>
                <a:gd name="connsiteY2588" fmla="*/ 4236617 h 5955635"/>
                <a:gd name="connsiteX2589" fmla="*/ 981224 w 6187971"/>
                <a:gd name="connsiteY2589" fmla="*/ 4200585 h 5955635"/>
                <a:gd name="connsiteX2590" fmla="*/ 970291 w 6187971"/>
                <a:gd name="connsiteY2590" fmla="*/ 4193501 h 5955635"/>
                <a:gd name="connsiteX2591" fmla="*/ 953584 w 6187971"/>
                <a:gd name="connsiteY2591" fmla="*/ 4159394 h 5955635"/>
                <a:gd name="connsiteX2592" fmla="*/ 943614 w 6187971"/>
                <a:gd name="connsiteY2592" fmla="*/ 4156814 h 5955635"/>
                <a:gd name="connsiteX2593" fmla="*/ 947156 w 6187971"/>
                <a:gd name="connsiteY2593" fmla="*/ 4151347 h 5955635"/>
                <a:gd name="connsiteX2594" fmla="*/ 918555 w 6187971"/>
                <a:gd name="connsiteY2594" fmla="*/ 4105652 h 5955635"/>
                <a:gd name="connsiteX2595" fmla="*/ 910857 w 6187971"/>
                <a:gd name="connsiteY2595" fmla="*/ 4069620 h 5955635"/>
                <a:gd name="connsiteX2596" fmla="*/ 892533 w 6187971"/>
                <a:gd name="connsiteY2596" fmla="*/ 4049987 h 5955635"/>
                <a:gd name="connsiteX2597" fmla="*/ 891263 w 6187971"/>
                <a:gd name="connsiteY2597" fmla="*/ 4022000 h 5955635"/>
                <a:gd name="connsiteX2598" fmla="*/ 869091 w 6187971"/>
                <a:gd name="connsiteY2598" fmla="*/ 3984350 h 5955635"/>
                <a:gd name="connsiteX2599" fmla="*/ 873595 w 6187971"/>
                <a:gd name="connsiteY2599" fmla="*/ 3983387 h 5955635"/>
                <a:gd name="connsiteX2600" fmla="*/ 852077 w 6187971"/>
                <a:gd name="connsiteY2600" fmla="*/ 3926760 h 5955635"/>
                <a:gd name="connsiteX2601" fmla="*/ 863010 w 6187971"/>
                <a:gd name="connsiteY2601" fmla="*/ 3933844 h 5955635"/>
                <a:gd name="connsiteX2602" fmla="*/ 869247 w 6187971"/>
                <a:gd name="connsiteY2602" fmla="*/ 3944432 h 5955635"/>
                <a:gd name="connsiteX2603" fmla="*/ 868668 w 6187971"/>
                <a:gd name="connsiteY2603" fmla="*/ 3952062 h 5955635"/>
                <a:gd name="connsiteX2604" fmla="*/ 862355 w 6187971"/>
                <a:gd name="connsiteY2604" fmla="*/ 3952821 h 5955635"/>
                <a:gd name="connsiteX2605" fmla="*/ 875212 w 6187971"/>
                <a:gd name="connsiteY2605" fmla="*/ 3968913 h 5955635"/>
                <a:gd name="connsiteX2606" fmla="*/ 890956 w 6187971"/>
                <a:gd name="connsiteY2606" fmla="*/ 3998517 h 5955635"/>
                <a:gd name="connsiteX2607" fmla="*/ 891918 w 6187971"/>
                <a:gd name="connsiteY2607" fmla="*/ 4003022 h 5955635"/>
                <a:gd name="connsiteX2608" fmla="*/ 892881 w 6187971"/>
                <a:gd name="connsiteY2608" fmla="*/ 4007525 h 5955635"/>
                <a:gd name="connsiteX2609" fmla="*/ 897385 w 6187971"/>
                <a:gd name="connsiteY2609" fmla="*/ 4006563 h 5955635"/>
                <a:gd name="connsiteX2610" fmla="*/ 897077 w 6187971"/>
                <a:gd name="connsiteY2610" fmla="*/ 3983081 h 5955635"/>
                <a:gd name="connsiteX2611" fmla="*/ 891611 w 6187971"/>
                <a:gd name="connsiteY2611" fmla="*/ 3979538 h 5955635"/>
                <a:gd name="connsiteX2612" fmla="*/ 890649 w 6187971"/>
                <a:gd name="connsiteY2612" fmla="*/ 3975035 h 5955635"/>
                <a:gd name="connsiteX2613" fmla="*/ 885183 w 6187971"/>
                <a:gd name="connsiteY2613" fmla="*/ 3971493 h 5955635"/>
                <a:gd name="connsiteX2614" fmla="*/ 878447 w 6187971"/>
                <a:gd name="connsiteY2614" fmla="*/ 3939965 h 5955635"/>
                <a:gd name="connsiteX2615" fmla="*/ 890034 w 6187971"/>
                <a:gd name="connsiteY2615" fmla="*/ 3928070 h 5955635"/>
                <a:gd name="connsiteX2616" fmla="*/ 879449 w 6187971"/>
                <a:gd name="connsiteY2616" fmla="*/ 3878525 h 5955635"/>
                <a:gd name="connsiteX2617" fmla="*/ 852546 w 6187971"/>
                <a:gd name="connsiteY2617" fmla="*/ 3686468 h 5955635"/>
                <a:gd name="connsiteX2618" fmla="*/ 847081 w 6187971"/>
                <a:gd name="connsiteY2618" fmla="*/ 3682926 h 5955635"/>
                <a:gd name="connsiteX2619" fmla="*/ 843539 w 6187971"/>
                <a:gd name="connsiteY2619" fmla="*/ 3688393 h 5955635"/>
                <a:gd name="connsiteX2620" fmla="*/ 872058 w 6187971"/>
                <a:gd name="connsiteY2620" fmla="*/ 3865975 h 5955635"/>
                <a:gd name="connsiteX2621" fmla="*/ 867555 w 6187971"/>
                <a:gd name="connsiteY2621" fmla="*/ 3866938 h 5955635"/>
                <a:gd name="connsiteX2622" fmla="*/ 861126 w 6187971"/>
                <a:gd name="connsiteY2622" fmla="*/ 3858892 h 5955635"/>
                <a:gd name="connsiteX2623" fmla="*/ 868517 w 6187971"/>
                <a:gd name="connsiteY2623" fmla="*/ 3871442 h 5955635"/>
                <a:gd name="connsiteX2624" fmla="*/ 864975 w 6187971"/>
                <a:gd name="connsiteY2624" fmla="*/ 3876908 h 5955635"/>
                <a:gd name="connsiteX2625" fmla="*/ 849886 w 6187971"/>
                <a:gd name="connsiteY2625" fmla="*/ 3828326 h 5955635"/>
                <a:gd name="connsiteX2626" fmla="*/ 848269 w 6187971"/>
                <a:gd name="connsiteY2626" fmla="*/ 3842800 h 5955635"/>
                <a:gd name="connsiteX2627" fmla="*/ 832524 w 6187971"/>
                <a:gd name="connsiteY2627" fmla="*/ 3813196 h 5955635"/>
                <a:gd name="connsiteX2628" fmla="*/ 822902 w 6187971"/>
                <a:gd name="connsiteY2628" fmla="*/ 3768156 h 5955635"/>
                <a:gd name="connsiteX2629" fmla="*/ 812624 w 6187971"/>
                <a:gd name="connsiteY2629" fmla="*/ 3742094 h 5955635"/>
                <a:gd name="connsiteX2630" fmla="*/ 789529 w 6187971"/>
                <a:gd name="connsiteY2630" fmla="*/ 3633997 h 5955635"/>
                <a:gd name="connsiteX2631" fmla="*/ 786951 w 6187971"/>
                <a:gd name="connsiteY2631" fmla="*/ 3643967 h 5955635"/>
                <a:gd name="connsiteX2632" fmla="*/ 785988 w 6187971"/>
                <a:gd name="connsiteY2632" fmla="*/ 3639463 h 5955635"/>
                <a:gd name="connsiteX2633" fmla="*/ 785026 w 6187971"/>
                <a:gd name="connsiteY2633" fmla="*/ 3634959 h 5955635"/>
                <a:gd name="connsiteX2634" fmla="*/ 783101 w 6187971"/>
                <a:gd name="connsiteY2634" fmla="*/ 3625951 h 5955635"/>
                <a:gd name="connsiteX2635" fmla="*/ 765126 w 6187971"/>
                <a:gd name="connsiteY2635" fmla="*/ 3563856 h 5955635"/>
                <a:gd name="connsiteX2636" fmla="*/ 763201 w 6187971"/>
                <a:gd name="connsiteY2636" fmla="*/ 3554849 h 5955635"/>
                <a:gd name="connsiteX2637" fmla="*/ 760314 w 6187971"/>
                <a:gd name="connsiteY2637" fmla="*/ 3541336 h 5955635"/>
                <a:gd name="connsiteX2638" fmla="*/ 754541 w 6187971"/>
                <a:gd name="connsiteY2638" fmla="*/ 3514312 h 5955635"/>
                <a:gd name="connsiteX2639" fmla="*/ 753578 w 6187971"/>
                <a:gd name="connsiteY2639" fmla="*/ 3509808 h 5955635"/>
                <a:gd name="connsiteX2640" fmla="*/ 752616 w 6187971"/>
                <a:gd name="connsiteY2640" fmla="*/ 3505304 h 5955635"/>
                <a:gd name="connsiteX2641" fmla="*/ 748111 w 6187971"/>
                <a:gd name="connsiteY2641" fmla="*/ 3506266 h 5955635"/>
                <a:gd name="connsiteX2642" fmla="*/ 756158 w 6187971"/>
                <a:gd name="connsiteY2642" fmla="*/ 3499837 h 5955635"/>
                <a:gd name="connsiteX2643" fmla="*/ 748767 w 6187971"/>
                <a:gd name="connsiteY2643" fmla="*/ 3487287 h 5955635"/>
                <a:gd name="connsiteX2644" fmla="*/ 745225 w 6187971"/>
                <a:gd name="connsiteY2644" fmla="*/ 3492754 h 5955635"/>
                <a:gd name="connsiteX2645" fmla="*/ 743300 w 6187971"/>
                <a:gd name="connsiteY2645" fmla="*/ 3483746 h 5955635"/>
                <a:gd name="connsiteX2646" fmla="*/ 735295 w 6187971"/>
                <a:gd name="connsiteY2646" fmla="*/ 3424231 h 5955635"/>
                <a:gd name="connsiteX2647" fmla="*/ 735950 w 6187971"/>
                <a:gd name="connsiteY2647" fmla="*/ 3405253 h 5955635"/>
                <a:gd name="connsiteX2648" fmla="*/ 734026 w 6187971"/>
                <a:gd name="connsiteY2648" fmla="*/ 3396245 h 5955635"/>
                <a:gd name="connsiteX2649" fmla="*/ 736605 w 6187971"/>
                <a:gd name="connsiteY2649" fmla="*/ 3386274 h 5955635"/>
                <a:gd name="connsiteX2650" fmla="*/ 742071 w 6187971"/>
                <a:gd name="connsiteY2650" fmla="*/ 3389816 h 5955635"/>
                <a:gd name="connsiteX2651" fmla="*/ 747538 w 6187971"/>
                <a:gd name="connsiteY2651" fmla="*/ 3393358 h 5955635"/>
                <a:gd name="connsiteX2652" fmla="*/ 746576 w 6187971"/>
                <a:gd name="connsiteY2652" fmla="*/ 3388854 h 5955635"/>
                <a:gd name="connsiteX2653" fmla="*/ 751080 w 6187971"/>
                <a:gd name="connsiteY2653" fmla="*/ 3387891 h 5955635"/>
                <a:gd name="connsiteX2654" fmla="*/ 744651 w 6187971"/>
                <a:gd name="connsiteY2654" fmla="*/ 3379845 h 5955635"/>
                <a:gd name="connsiteX2655" fmla="*/ 733718 w 6187971"/>
                <a:gd name="connsiteY2655" fmla="*/ 3372762 h 5955635"/>
                <a:gd name="connsiteX2656" fmla="*/ 730177 w 6187971"/>
                <a:gd name="connsiteY2656" fmla="*/ 3378228 h 5955635"/>
                <a:gd name="connsiteX2657" fmla="*/ 722786 w 6187971"/>
                <a:gd name="connsiteY2657" fmla="*/ 3365679 h 5955635"/>
                <a:gd name="connsiteX2658" fmla="*/ 722479 w 6187971"/>
                <a:gd name="connsiteY2658" fmla="*/ 3342196 h 5955635"/>
                <a:gd name="connsiteX2659" fmla="*/ 727944 w 6187971"/>
                <a:gd name="connsiteY2659" fmla="*/ 3345738 h 5955635"/>
                <a:gd name="connsiteX2660" fmla="*/ 726982 w 6187971"/>
                <a:gd name="connsiteY2660" fmla="*/ 3341234 h 5955635"/>
                <a:gd name="connsiteX2661" fmla="*/ 725057 w 6187971"/>
                <a:gd name="connsiteY2661" fmla="*/ 3332226 h 5955635"/>
                <a:gd name="connsiteX2662" fmla="*/ 724095 w 6187971"/>
                <a:gd name="connsiteY2662" fmla="*/ 3327721 h 5955635"/>
                <a:gd name="connsiteX2663" fmla="*/ 723133 w 6187971"/>
                <a:gd name="connsiteY2663" fmla="*/ 3323218 h 5955635"/>
                <a:gd name="connsiteX2664" fmla="*/ 719284 w 6187971"/>
                <a:gd name="connsiteY2664" fmla="*/ 3305202 h 5955635"/>
                <a:gd name="connsiteX2665" fmla="*/ 716397 w 6187971"/>
                <a:gd name="connsiteY2665" fmla="*/ 3291690 h 5955635"/>
                <a:gd name="connsiteX2666" fmla="*/ 718015 w 6187971"/>
                <a:gd name="connsiteY2666" fmla="*/ 3277215 h 5955635"/>
                <a:gd name="connsiteX2667" fmla="*/ 716438 w 6187971"/>
                <a:gd name="connsiteY2667" fmla="*/ 3225746 h 5955635"/>
                <a:gd name="connsiteX2668" fmla="*/ 711934 w 6187971"/>
                <a:gd name="connsiteY2668" fmla="*/ 3226708 h 5955635"/>
                <a:gd name="connsiteX2669" fmla="*/ 710705 w 6187971"/>
                <a:gd name="connsiteY2669" fmla="*/ 3132778 h 5955635"/>
                <a:gd name="connsiteX2670" fmla="*/ 713284 w 6187971"/>
                <a:gd name="connsiteY2670" fmla="*/ 3122808 h 5955635"/>
                <a:gd name="connsiteX2671" fmla="*/ 712322 w 6187971"/>
                <a:gd name="connsiteY2671" fmla="*/ 3118304 h 5955635"/>
                <a:gd name="connsiteX2672" fmla="*/ 708780 w 6187971"/>
                <a:gd name="connsiteY2672" fmla="*/ 3123770 h 5955635"/>
                <a:gd name="connsiteX2673" fmla="*/ 708472 w 6187971"/>
                <a:gd name="connsiteY2673" fmla="*/ 3100287 h 5955635"/>
                <a:gd name="connsiteX2674" fmla="*/ 712015 w 6187971"/>
                <a:gd name="connsiteY2674" fmla="*/ 3094821 h 5955635"/>
                <a:gd name="connsiteX2675" fmla="*/ 706548 w 6187971"/>
                <a:gd name="connsiteY2675" fmla="*/ 3091280 h 5955635"/>
                <a:gd name="connsiteX2676" fmla="*/ 709128 w 6187971"/>
                <a:gd name="connsiteY2676" fmla="*/ 3081309 h 5955635"/>
                <a:gd name="connsiteX2677" fmla="*/ 709783 w 6187971"/>
                <a:gd name="connsiteY2677" fmla="*/ 3062331 h 5955635"/>
                <a:gd name="connsiteX2678" fmla="*/ 708821 w 6187971"/>
                <a:gd name="connsiteY2678" fmla="*/ 3057826 h 5955635"/>
                <a:gd name="connsiteX2679" fmla="*/ 705934 w 6187971"/>
                <a:gd name="connsiteY2679" fmla="*/ 3044314 h 5955635"/>
                <a:gd name="connsiteX2680" fmla="*/ 710439 w 6187971"/>
                <a:gd name="connsiteY2680" fmla="*/ 3043352 h 5955635"/>
                <a:gd name="connsiteX2681" fmla="*/ 717295 w 6187971"/>
                <a:gd name="connsiteY2681" fmla="*/ 2877050 h 5955635"/>
                <a:gd name="connsiteX2682" fmla="*/ 721799 w 6187971"/>
                <a:gd name="connsiteY2682" fmla="*/ 2876088 h 5955635"/>
                <a:gd name="connsiteX2683" fmla="*/ 722107 w 6187971"/>
                <a:gd name="connsiteY2683" fmla="*/ 2899570 h 5955635"/>
                <a:gd name="connsiteX2684" fmla="*/ 723376 w 6187971"/>
                <a:gd name="connsiteY2684" fmla="*/ 2927557 h 5955635"/>
                <a:gd name="connsiteX2685" fmla="*/ 719487 w 6187971"/>
                <a:gd name="connsiteY2685" fmla="*/ 2975484 h 5955635"/>
                <a:gd name="connsiteX2686" fmla="*/ 727759 w 6187971"/>
                <a:gd name="connsiteY2686" fmla="*/ 3124424 h 5955635"/>
                <a:gd name="connsiteX2687" fmla="*/ 724217 w 6187971"/>
                <a:gd name="connsiteY2687" fmla="*/ 3129891 h 5955635"/>
                <a:gd name="connsiteX2688" fmla="*/ 726142 w 6187971"/>
                <a:gd name="connsiteY2688" fmla="*/ 3138899 h 5955635"/>
                <a:gd name="connsiteX2689" fmla="*/ 724524 w 6187971"/>
                <a:gd name="connsiteY2689" fmla="*/ 3153374 h 5955635"/>
                <a:gd name="connsiteX2690" fmla="*/ 728066 w 6187971"/>
                <a:gd name="connsiteY2690" fmla="*/ 3147907 h 5955635"/>
                <a:gd name="connsiteX2691" fmla="*/ 726449 w 6187971"/>
                <a:gd name="connsiteY2691" fmla="*/ 3162382 h 5955635"/>
                <a:gd name="connsiteX2692" fmla="*/ 729335 w 6187971"/>
                <a:gd name="connsiteY2692" fmla="*/ 3175894 h 5955635"/>
                <a:gd name="connsiteX2693" fmla="*/ 732878 w 6187971"/>
                <a:gd name="connsiteY2693" fmla="*/ 3170427 h 5955635"/>
                <a:gd name="connsiteX2694" fmla="*/ 735458 w 6187971"/>
                <a:gd name="connsiteY2694" fmla="*/ 3160457 h 5955635"/>
                <a:gd name="connsiteX2695" fmla="*/ 731608 w 6187971"/>
                <a:gd name="connsiteY2695" fmla="*/ 3142441 h 5955635"/>
                <a:gd name="connsiteX2696" fmla="*/ 735149 w 6187971"/>
                <a:gd name="connsiteY2696" fmla="*/ 3136974 h 5955635"/>
                <a:gd name="connsiteX2697" fmla="*/ 739654 w 6187971"/>
                <a:gd name="connsiteY2697" fmla="*/ 3136012 h 5955635"/>
                <a:gd name="connsiteX2698" fmla="*/ 738691 w 6187971"/>
                <a:gd name="connsiteY2698" fmla="*/ 3131509 h 5955635"/>
                <a:gd name="connsiteX2699" fmla="*/ 737729 w 6187971"/>
                <a:gd name="connsiteY2699" fmla="*/ 3127004 h 5955635"/>
                <a:gd name="connsiteX2700" fmla="*/ 731301 w 6187971"/>
                <a:gd name="connsiteY2700" fmla="*/ 3118959 h 5955635"/>
                <a:gd name="connsiteX2701" fmla="*/ 730338 w 6187971"/>
                <a:gd name="connsiteY2701" fmla="*/ 3114455 h 5955635"/>
                <a:gd name="connsiteX2702" fmla="*/ 729376 w 6187971"/>
                <a:gd name="connsiteY2702" fmla="*/ 3109950 h 5955635"/>
                <a:gd name="connsiteX2703" fmla="*/ 729069 w 6187971"/>
                <a:gd name="connsiteY2703" fmla="*/ 3086468 h 5955635"/>
                <a:gd name="connsiteX2704" fmla="*/ 733265 w 6187971"/>
                <a:gd name="connsiteY2704" fmla="*/ 3062023 h 5955635"/>
                <a:gd name="connsiteX2705" fmla="*/ 733987 w 6187971"/>
                <a:gd name="connsiteY2705" fmla="*/ 3065401 h 5955635"/>
                <a:gd name="connsiteX2706" fmla="*/ 734227 w 6187971"/>
                <a:gd name="connsiteY2706" fmla="*/ 3066527 h 5955635"/>
                <a:gd name="connsiteX2707" fmla="*/ 735190 w 6187971"/>
                <a:gd name="connsiteY2707" fmla="*/ 3071031 h 5955635"/>
                <a:gd name="connsiteX2708" fmla="*/ 738732 w 6187971"/>
                <a:gd name="connsiteY2708" fmla="*/ 3065565 h 5955635"/>
                <a:gd name="connsiteX2709" fmla="*/ 735845 w 6187971"/>
                <a:gd name="connsiteY2709" fmla="*/ 3052053 h 5955635"/>
                <a:gd name="connsiteX2710" fmla="*/ 733921 w 6187971"/>
                <a:gd name="connsiteY2710" fmla="*/ 3043045 h 5955635"/>
                <a:gd name="connsiteX2711" fmla="*/ 736541 w 6187971"/>
                <a:gd name="connsiteY2711" fmla="*/ 2967131 h 5955635"/>
                <a:gd name="connsiteX2712" fmla="*/ 735578 w 6187971"/>
                <a:gd name="connsiteY2712" fmla="*/ 2962627 h 5955635"/>
                <a:gd name="connsiteX2713" fmla="*/ 744279 w 6187971"/>
                <a:gd name="connsiteY2713" fmla="*/ 2937219 h 5955635"/>
                <a:gd name="connsiteX2714" fmla="*/ 747514 w 6187971"/>
                <a:gd name="connsiteY2714" fmla="*/ 2908270 h 5955635"/>
                <a:gd name="connsiteX2715" fmla="*/ 767536 w 6187971"/>
                <a:gd name="connsiteY2715" fmla="*/ 2781543 h 5955635"/>
                <a:gd name="connsiteX2716" fmla="*/ 767175 w 6187971"/>
                <a:gd name="connsiteY2716" fmla="*/ 2788737 h 5955635"/>
                <a:gd name="connsiteX2717" fmla="*/ 765918 w 6187971"/>
                <a:gd name="connsiteY2717" fmla="*/ 2796017 h 5955635"/>
                <a:gd name="connsiteX2718" fmla="*/ 767088 w 6187971"/>
                <a:gd name="connsiteY2718" fmla="*/ 2790469 h 5955635"/>
                <a:gd name="connsiteX2719" fmla="*/ 767175 w 6187971"/>
                <a:gd name="connsiteY2719" fmla="*/ 2788737 h 5955635"/>
                <a:gd name="connsiteX2720" fmla="*/ 777228 w 6187971"/>
                <a:gd name="connsiteY2720" fmla="*/ 2730482 h 5955635"/>
                <a:gd name="connsiteX2721" fmla="*/ 774987 w 6187971"/>
                <a:gd name="connsiteY2721" fmla="*/ 2827750 h 5955635"/>
                <a:gd name="connsiteX2722" fmla="*/ 824931 w 6187971"/>
                <a:gd name="connsiteY2722" fmla="*/ 3364010 h 5955635"/>
                <a:gd name="connsiteX2723" fmla="*/ 829326 w 6187971"/>
                <a:gd name="connsiteY2723" fmla="*/ 3384580 h 5955635"/>
                <a:gd name="connsiteX2724" fmla="*/ 837369 w 6187971"/>
                <a:gd name="connsiteY2724" fmla="*/ 3339843 h 5955635"/>
                <a:gd name="connsiteX2725" fmla="*/ 819665 w 6187971"/>
                <a:gd name="connsiteY2725" fmla="*/ 2577354 h 5955635"/>
                <a:gd name="connsiteX2726" fmla="*/ 843923 w 6187971"/>
                <a:gd name="connsiteY2726" fmla="*/ 2454020 h 5955635"/>
                <a:gd name="connsiteX2727" fmla="*/ 844696 w 6187971"/>
                <a:gd name="connsiteY2727" fmla="*/ 2456577 h 5955635"/>
                <a:gd name="connsiteX2728" fmla="*/ 850081 w 6187971"/>
                <a:gd name="connsiteY2728" fmla="*/ 2462491 h 5955635"/>
                <a:gd name="connsiteX2729" fmla="*/ 847719 w 6187971"/>
                <a:gd name="connsiteY2729" fmla="*/ 2445923 h 5955635"/>
                <a:gd name="connsiteX2730" fmla="*/ 846151 w 6187971"/>
                <a:gd name="connsiteY2730" fmla="*/ 2442693 h 5955635"/>
                <a:gd name="connsiteX2731" fmla="*/ 847411 w 6187971"/>
                <a:gd name="connsiteY2731" fmla="*/ 2436286 h 5955635"/>
                <a:gd name="connsiteX2732" fmla="*/ 851391 w 6187971"/>
                <a:gd name="connsiteY2732" fmla="*/ 2424533 h 5955635"/>
                <a:gd name="connsiteX2733" fmla="*/ 853316 w 6187971"/>
                <a:gd name="connsiteY2733" fmla="*/ 2433542 h 5955635"/>
                <a:gd name="connsiteX2734" fmla="*/ 879111 w 6187971"/>
                <a:gd name="connsiteY2734" fmla="*/ 2333838 h 5955635"/>
                <a:gd name="connsiteX2735" fmla="*/ 884578 w 6187971"/>
                <a:gd name="connsiteY2735" fmla="*/ 2337381 h 5955635"/>
                <a:gd name="connsiteX2736" fmla="*/ 911642 w 6187971"/>
                <a:gd name="connsiteY2736" fmla="*/ 2265663 h 5955635"/>
                <a:gd name="connsiteX2737" fmla="*/ 944828 w 6187971"/>
                <a:gd name="connsiteY2737" fmla="*/ 2178509 h 5955635"/>
                <a:gd name="connsiteX2738" fmla="*/ 987023 w 6187971"/>
                <a:gd name="connsiteY2738" fmla="*/ 2089431 h 5955635"/>
                <a:gd name="connsiteX2739" fmla="*/ 991527 w 6187971"/>
                <a:gd name="connsiteY2739" fmla="*/ 2088468 h 5955635"/>
                <a:gd name="connsiteX2740" fmla="*/ 988948 w 6187971"/>
                <a:gd name="connsiteY2740" fmla="*/ 2098439 h 5955635"/>
                <a:gd name="connsiteX2741" fmla="*/ 993452 w 6187971"/>
                <a:gd name="connsiteY2741" fmla="*/ 2097477 h 5955635"/>
                <a:gd name="connsiteX2742" fmla="*/ 992489 w 6187971"/>
                <a:gd name="connsiteY2742" fmla="*/ 2092973 h 5955635"/>
                <a:gd name="connsiteX2743" fmla="*/ 996031 w 6187971"/>
                <a:gd name="connsiteY2743" fmla="*/ 2087506 h 5955635"/>
                <a:gd name="connsiteX2744" fmla="*/ 1012778 w 6187971"/>
                <a:gd name="connsiteY2744" fmla="*/ 2055671 h 5955635"/>
                <a:gd name="connsiteX2745" fmla="*/ 1010853 w 6187971"/>
                <a:gd name="connsiteY2745" fmla="*/ 2046663 h 5955635"/>
                <a:gd name="connsiteX2746" fmla="*/ 1014395 w 6187971"/>
                <a:gd name="connsiteY2746" fmla="*/ 2041196 h 5955635"/>
                <a:gd name="connsiteX2747" fmla="*/ 1016320 w 6187971"/>
                <a:gd name="connsiteY2747" fmla="*/ 2050205 h 5955635"/>
                <a:gd name="connsiteX2748" fmla="*/ 1021479 w 6187971"/>
                <a:gd name="connsiteY2748" fmla="*/ 2030264 h 5955635"/>
                <a:gd name="connsiteX2749" fmla="*/ 1022441 w 6187971"/>
                <a:gd name="connsiteY2749" fmla="*/ 2034767 h 5955635"/>
                <a:gd name="connsiteX2750" fmla="*/ 1023404 w 6187971"/>
                <a:gd name="connsiteY2750" fmla="*/ 2039271 h 5955635"/>
                <a:gd name="connsiteX2751" fmla="*/ 1027908 w 6187971"/>
                <a:gd name="connsiteY2751" fmla="*/ 2038309 h 5955635"/>
                <a:gd name="connsiteX2752" fmla="*/ 1026946 w 6187971"/>
                <a:gd name="connsiteY2752" fmla="*/ 2033805 h 5955635"/>
                <a:gd name="connsiteX2753" fmla="*/ 1025021 w 6187971"/>
                <a:gd name="connsiteY2753" fmla="*/ 2024797 h 5955635"/>
                <a:gd name="connsiteX2754" fmla="*/ 1027600 w 6187971"/>
                <a:gd name="connsiteY2754" fmla="*/ 2014827 h 5955635"/>
                <a:gd name="connsiteX2755" fmla="*/ 1032104 w 6187971"/>
                <a:gd name="connsiteY2755" fmla="*/ 2013865 h 5955635"/>
                <a:gd name="connsiteX2756" fmla="*/ 1035647 w 6187971"/>
                <a:gd name="connsiteY2756" fmla="*/ 2008398 h 5955635"/>
                <a:gd name="connsiteX2757" fmla="*/ 1034684 w 6187971"/>
                <a:gd name="connsiteY2757" fmla="*/ 2003894 h 5955635"/>
                <a:gd name="connsiteX2758" fmla="*/ 1041767 w 6187971"/>
                <a:gd name="connsiteY2758" fmla="*/ 1992962 h 5955635"/>
                <a:gd name="connsiteX2759" fmla="*/ 1045309 w 6187971"/>
                <a:gd name="connsiteY2759" fmla="*/ 1987495 h 5955635"/>
                <a:gd name="connsiteX2760" fmla="*/ 1046272 w 6187971"/>
                <a:gd name="connsiteY2760" fmla="*/ 1991999 h 5955635"/>
                <a:gd name="connsiteX2761" fmla="*/ 1049813 w 6187971"/>
                <a:gd name="connsiteY2761" fmla="*/ 1986533 h 5955635"/>
                <a:gd name="connsiteX2762" fmla="*/ 1052393 w 6187971"/>
                <a:gd name="connsiteY2762" fmla="*/ 1976563 h 5955635"/>
                <a:gd name="connsiteX2763" fmla="*/ 1063980 w 6187971"/>
                <a:gd name="connsiteY2763" fmla="*/ 1964667 h 5955635"/>
                <a:gd name="connsiteX2764" fmla="*/ 1070409 w 6187971"/>
                <a:gd name="connsiteY2764" fmla="*/ 1972714 h 5955635"/>
                <a:gd name="connsiteX2765" fmla="*/ 1080072 w 6187971"/>
                <a:gd name="connsiteY2765" fmla="*/ 1951811 h 5955635"/>
                <a:gd name="connsiteX2766" fmla="*/ 1084576 w 6187971"/>
                <a:gd name="connsiteY2766" fmla="*/ 1950848 h 5955635"/>
                <a:gd name="connsiteX2767" fmla="*/ 1085539 w 6187971"/>
                <a:gd name="connsiteY2767" fmla="*/ 1955353 h 5955635"/>
                <a:gd name="connsiteX2768" fmla="*/ 1081997 w 6187971"/>
                <a:gd name="connsiteY2768" fmla="*/ 1960818 h 5955635"/>
                <a:gd name="connsiteX2769" fmla="*/ 1082959 w 6187971"/>
                <a:gd name="connsiteY2769" fmla="*/ 1965323 h 5955635"/>
                <a:gd name="connsiteX2770" fmla="*/ 1087463 w 6187971"/>
                <a:gd name="connsiteY2770" fmla="*/ 1964361 h 5955635"/>
                <a:gd name="connsiteX2771" fmla="*/ 1086501 w 6187971"/>
                <a:gd name="connsiteY2771" fmla="*/ 1959856 h 5955635"/>
                <a:gd name="connsiteX2772" fmla="*/ 1090043 w 6187971"/>
                <a:gd name="connsiteY2772" fmla="*/ 1954390 h 5955635"/>
                <a:gd name="connsiteX2773" fmla="*/ 1088118 w 6187971"/>
                <a:gd name="connsiteY2773" fmla="*/ 1945382 h 5955635"/>
                <a:gd name="connsiteX2774" fmla="*/ 1083614 w 6187971"/>
                <a:gd name="connsiteY2774" fmla="*/ 1946344 h 5955635"/>
                <a:gd name="connsiteX2775" fmla="*/ 1094895 w 6187971"/>
                <a:gd name="connsiteY2775" fmla="*/ 1910966 h 5955635"/>
                <a:gd name="connsiteX2776" fmla="*/ 1082345 w 6187971"/>
                <a:gd name="connsiteY2776" fmla="*/ 1918358 h 5955635"/>
                <a:gd name="connsiteX2777" fmla="*/ 1092970 w 6187971"/>
                <a:gd name="connsiteY2777" fmla="*/ 1901959 h 5955635"/>
                <a:gd name="connsiteX2778" fmla="*/ 1103595 w 6187971"/>
                <a:gd name="connsiteY2778" fmla="*/ 1885560 h 5955635"/>
                <a:gd name="connsiteX2779" fmla="*/ 1110679 w 6187971"/>
                <a:gd name="connsiteY2779" fmla="*/ 1874628 h 5955635"/>
                <a:gd name="connsiteX2780" fmla="*/ 1112603 w 6187971"/>
                <a:gd name="connsiteY2780" fmla="*/ 1883635 h 5955635"/>
                <a:gd name="connsiteX2781" fmla="*/ 1122267 w 6187971"/>
                <a:gd name="connsiteY2781" fmla="*/ 1862732 h 5955635"/>
                <a:gd name="connsiteX2782" fmla="*/ 1126770 w 6187971"/>
                <a:gd name="connsiteY2782" fmla="*/ 1861770 h 5955635"/>
                <a:gd name="connsiteX2783" fmla="*/ 1128695 w 6187971"/>
                <a:gd name="connsiteY2783" fmla="*/ 1870778 h 5955635"/>
                <a:gd name="connsiteX2784" fmla="*/ 1133200 w 6187971"/>
                <a:gd name="connsiteY2784" fmla="*/ 1869816 h 5955635"/>
                <a:gd name="connsiteX2785" fmla="*/ 1132237 w 6187971"/>
                <a:gd name="connsiteY2785" fmla="*/ 1865312 h 5955635"/>
                <a:gd name="connsiteX2786" fmla="*/ 1136741 w 6187971"/>
                <a:gd name="connsiteY2786" fmla="*/ 1864349 h 5955635"/>
                <a:gd name="connsiteX2787" fmla="*/ 1134817 w 6187971"/>
                <a:gd name="connsiteY2787" fmla="*/ 1855341 h 5955635"/>
                <a:gd name="connsiteX2788" fmla="*/ 1138359 w 6187971"/>
                <a:gd name="connsiteY2788" fmla="*/ 1849875 h 5955635"/>
                <a:gd name="connsiteX2789" fmla="*/ 1141900 w 6187971"/>
                <a:gd name="connsiteY2789" fmla="*/ 1844409 h 5955635"/>
                <a:gd name="connsiteX2790" fmla="*/ 1146404 w 6187971"/>
                <a:gd name="connsiteY2790" fmla="*/ 1843446 h 5955635"/>
                <a:gd name="connsiteX2791" fmla="*/ 1147367 w 6187971"/>
                <a:gd name="connsiteY2791" fmla="*/ 1847951 h 5955635"/>
                <a:gd name="connsiteX2792" fmla="*/ 1144787 w 6187971"/>
                <a:gd name="connsiteY2792" fmla="*/ 1857921 h 5955635"/>
                <a:gd name="connsiteX2793" fmla="*/ 1142208 w 6187971"/>
                <a:gd name="connsiteY2793" fmla="*/ 1867891 h 5955635"/>
                <a:gd name="connsiteX2794" fmla="*/ 1150253 w 6187971"/>
                <a:gd name="connsiteY2794" fmla="*/ 1861463 h 5955635"/>
                <a:gd name="connsiteX2795" fmla="*/ 1155412 w 6187971"/>
                <a:gd name="connsiteY2795" fmla="*/ 1841522 h 5955635"/>
                <a:gd name="connsiteX2796" fmla="*/ 1154450 w 6187971"/>
                <a:gd name="connsiteY2796" fmla="*/ 1837018 h 5955635"/>
                <a:gd name="connsiteX2797" fmla="*/ 1156068 w 6187971"/>
                <a:gd name="connsiteY2797" fmla="*/ 1822543 h 5955635"/>
                <a:gd name="connsiteX2798" fmla="*/ 1160572 w 6187971"/>
                <a:gd name="connsiteY2798" fmla="*/ 1821581 h 5955635"/>
                <a:gd name="connsiteX2799" fmla="*/ 1199532 w 6187971"/>
                <a:gd name="connsiteY2799" fmla="*/ 1761452 h 5955635"/>
                <a:gd name="connsiteX2800" fmla="*/ 1203074 w 6187971"/>
                <a:gd name="connsiteY2800" fmla="*/ 1755985 h 5955635"/>
                <a:gd name="connsiteX2801" fmla="*/ 1206615 w 6187971"/>
                <a:gd name="connsiteY2801" fmla="*/ 1750519 h 5955635"/>
                <a:gd name="connsiteX2802" fmla="*/ 1213699 w 6187971"/>
                <a:gd name="connsiteY2802" fmla="*/ 1739586 h 5955635"/>
                <a:gd name="connsiteX2803" fmla="*/ 1217240 w 6187971"/>
                <a:gd name="connsiteY2803" fmla="*/ 1734120 h 5955635"/>
                <a:gd name="connsiteX2804" fmla="*/ 1227866 w 6187971"/>
                <a:gd name="connsiteY2804" fmla="*/ 1717721 h 5955635"/>
                <a:gd name="connsiteX2805" fmla="*/ 1234950 w 6187971"/>
                <a:gd name="connsiteY2805" fmla="*/ 1706789 h 5955635"/>
                <a:gd name="connsiteX2806" fmla="*/ 1239454 w 6187971"/>
                <a:gd name="connsiteY2806" fmla="*/ 1705826 h 5955635"/>
                <a:gd name="connsiteX2807" fmla="*/ 1268751 w 6187971"/>
                <a:gd name="connsiteY2807" fmla="*/ 1666599 h 5955635"/>
                <a:gd name="connsiteX2808" fmla="*/ 1280989 w 6187971"/>
                <a:gd name="connsiteY2808" fmla="*/ 1643969 h 5955635"/>
                <a:gd name="connsiteX2809" fmla="*/ 1294822 w 6187971"/>
                <a:gd name="connsiteY2809" fmla="*/ 1614580 h 5955635"/>
                <a:gd name="connsiteX2810" fmla="*/ 1295376 w 6187971"/>
                <a:gd name="connsiteY2810" fmla="*/ 1620968 h 5955635"/>
                <a:gd name="connsiteX2811" fmla="*/ 1280397 w 6187971"/>
                <a:gd name="connsiteY2811" fmla="*/ 1651544 h 5955635"/>
                <a:gd name="connsiteX2812" fmla="*/ 1150037 w 6187971"/>
                <a:gd name="connsiteY2812" fmla="*/ 1865158 h 5955635"/>
                <a:gd name="connsiteX2813" fmla="*/ 1157500 w 6187971"/>
                <a:gd name="connsiteY2813" fmla="*/ 1890938 h 5955635"/>
                <a:gd name="connsiteX2814" fmla="*/ 1155212 w 6187971"/>
                <a:gd name="connsiteY2814" fmla="*/ 1916847 h 5955635"/>
                <a:gd name="connsiteX2815" fmla="*/ 966688 w 6187971"/>
                <a:gd name="connsiteY2815" fmla="*/ 2444019 h 5955635"/>
                <a:gd name="connsiteX2816" fmla="*/ 940585 w 6187971"/>
                <a:gd name="connsiteY2816" fmla="*/ 3173091 h 5955635"/>
                <a:gd name="connsiteX2817" fmla="*/ 947522 w 6187971"/>
                <a:gd name="connsiteY2817" fmla="*/ 3187253 h 5955635"/>
                <a:gd name="connsiteX2818" fmla="*/ 961347 w 6187971"/>
                <a:gd name="connsiteY2818" fmla="*/ 2867525 h 5955635"/>
                <a:gd name="connsiteX2819" fmla="*/ 983906 w 6187971"/>
                <a:gd name="connsiteY2819" fmla="*/ 3101263 h 5955635"/>
                <a:gd name="connsiteX2820" fmla="*/ 992151 w 6187971"/>
                <a:gd name="connsiteY2820" fmla="*/ 3158164 h 5955635"/>
                <a:gd name="connsiteX2821" fmla="*/ 1014015 w 6187971"/>
                <a:gd name="connsiteY2821" fmla="*/ 3223887 h 5955635"/>
                <a:gd name="connsiteX2822" fmla="*/ 1162759 w 6187971"/>
                <a:gd name="connsiteY2822" fmla="*/ 3727888 h 5955635"/>
                <a:gd name="connsiteX2823" fmla="*/ 1178341 w 6187971"/>
                <a:gd name="connsiteY2823" fmla="*/ 3800819 h 5955635"/>
                <a:gd name="connsiteX2824" fmla="*/ 1193412 w 6187971"/>
                <a:gd name="connsiteY2824" fmla="*/ 3834752 h 5955635"/>
                <a:gd name="connsiteX2825" fmla="*/ 1287744 w 6187971"/>
                <a:gd name="connsiteY2825" fmla="*/ 3992539 h 5955635"/>
                <a:gd name="connsiteX2826" fmla="*/ 1330979 w 6187971"/>
                <a:gd name="connsiteY2826" fmla="*/ 4057607 h 5955635"/>
                <a:gd name="connsiteX2827" fmla="*/ 1343653 w 6187971"/>
                <a:gd name="connsiteY2827" fmla="*/ 4080319 h 5955635"/>
                <a:gd name="connsiteX2828" fmla="*/ 1369002 w 6187971"/>
                <a:gd name="connsiteY2828" fmla="*/ 4125744 h 5955635"/>
                <a:gd name="connsiteX2829" fmla="*/ 1538651 w 6187971"/>
                <a:gd name="connsiteY2829" fmla="*/ 4306548 h 5955635"/>
                <a:gd name="connsiteX2830" fmla="*/ 2686262 w 6187971"/>
                <a:gd name="connsiteY2830" fmla="*/ 4927608 h 5955635"/>
                <a:gd name="connsiteX2831" fmla="*/ 3070633 w 6187971"/>
                <a:gd name="connsiteY2831" fmla="*/ 4978456 h 5955635"/>
                <a:gd name="connsiteX2832" fmla="*/ 3564597 w 6187971"/>
                <a:gd name="connsiteY2832" fmla="*/ 4919852 h 5955635"/>
                <a:gd name="connsiteX2833" fmla="*/ 3668800 w 6187971"/>
                <a:gd name="connsiteY2833" fmla="*/ 4885857 h 5955635"/>
                <a:gd name="connsiteX2834" fmla="*/ 3697923 w 6187971"/>
                <a:gd name="connsiteY2834" fmla="*/ 4875725 h 5955635"/>
                <a:gd name="connsiteX2835" fmla="*/ 3859302 w 6187971"/>
                <a:gd name="connsiteY2835" fmla="*/ 4825603 h 5955635"/>
                <a:gd name="connsiteX2836" fmla="*/ 4218717 w 6187971"/>
                <a:gd name="connsiteY2836" fmla="*/ 4631492 h 5955635"/>
                <a:gd name="connsiteX2837" fmla="*/ 5136420 w 6187971"/>
                <a:gd name="connsiteY2837" fmla="*/ 3187886 h 5955635"/>
                <a:gd name="connsiteX2838" fmla="*/ 5095093 w 6187971"/>
                <a:gd name="connsiteY2838" fmla="*/ 2637473 h 5955635"/>
                <a:gd name="connsiteX2839" fmla="*/ 4552027 w 6187971"/>
                <a:gd name="connsiteY2839" fmla="*/ 1550927 h 5955635"/>
                <a:gd name="connsiteX2840" fmla="*/ 4206285 w 6187971"/>
                <a:gd name="connsiteY2840" fmla="*/ 1241535 h 5955635"/>
                <a:gd name="connsiteX2841" fmla="*/ 4017916 w 6187971"/>
                <a:gd name="connsiteY2841" fmla="*/ 1092106 h 5955635"/>
                <a:gd name="connsiteX2842" fmla="*/ 3766634 w 6187971"/>
                <a:gd name="connsiteY2842" fmla="*/ 950252 h 5955635"/>
                <a:gd name="connsiteX2843" fmla="*/ 2533034 w 6187971"/>
                <a:gd name="connsiteY2843" fmla="*/ 924406 h 5955635"/>
                <a:gd name="connsiteX2844" fmla="*/ 2362177 w 6187971"/>
                <a:gd name="connsiteY2844" fmla="*/ 966775 h 5955635"/>
                <a:gd name="connsiteX2845" fmla="*/ 2692688 w 6187971"/>
                <a:gd name="connsiteY2845" fmla="*/ 857055 h 5955635"/>
                <a:gd name="connsiteX2846" fmla="*/ 2526787 w 6187971"/>
                <a:gd name="connsiteY2846" fmla="*/ 876855 h 5955635"/>
                <a:gd name="connsiteX2847" fmla="*/ 2357128 w 6187971"/>
                <a:gd name="connsiteY2847" fmla="*/ 924834 h 5955635"/>
                <a:gd name="connsiteX2848" fmla="*/ 2195476 w 6187971"/>
                <a:gd name="connsiteY2848" fmla="*/ 982835 h 5955635"/>
                <a:gd name="connsiteX2849" fmla="*/ 2038892 w 6187971"/>
                <a:gd name="connsiteY2849" fmla="*/ 1055397 h 5955635"/>
                <a:gd name="connsiteX2850" fmla="*/ 2051328 w 6187971"/>
                <a:gd name="connsiteY2850" fmla="*/ 1031230 h 5955635"/>
                <a:gd name="connsiteX2851" fmla="*/ 2044919 w 6187971"/>
                <a:gd name="connsiteY2851" fmla="*/ 1028689 h 5955635"/>
                <a:gd name="connsiteX2852" fmla="*/ 1942714 w 6187971"/>
                <a:gd name="connsiteY2852" fmla="*/ 1072034 h 5955635"/>
                <a:gd name="connsiteX2853" fmla="*/ 1659433 w 6187971"/>
                <a:gd name="connsiteY2853" fmla="*/ 1265523 h 5955635"/>
                <a:gd name="connsiteX2854" fmla="*/ 1591162 w 6187971"/>
                <a:gd name="connsiteY2854" fmla="*/ 1293796 h 5955635"/>
                <a:gd name="connsiteX2855" fmla="*/ 1530900 w 6187971"/>
                <a:gd name="connsiteY2855" fmla="*/ 1332091 h 5955635"/>
                <a:gd name="connsiteX2856" fmla="*/ 1480860 w 6187971"/>
                <a:gd name="connsiteY2856" fmla="*/ 1363313 h 5955635"/>
                <a:gd name="connsiteX2857" fmla="*/ 1469896 w 6187971"/>
                <a:gd name="connsiteY2857" fmla="*/ 1366433 h 5955635"/>
                <a:gd name="connsiteX2858" fmla="*/ 1485917 w 6187971"/>
                <a:gd name="connsiteY2858" fmla="*/ 1349400 h 5955635"/>
                <a:gd name="connsiteX2859" fmla="*/ 1574268 w 6187971"/>
                <a:gd name="connsiteY2859" fmla="*/ 1266943 h 5955635"/>
                <a:gd name="connsiteX2860" fmla="*/ 1710085 w 6187971"/>
                <a:gd name="connsiteY2860" fmla="*/ 1153153 h 5955635"/>
                <a:gd name="connsiteX2861" fmla="*/ 1853295 w 6187971"/>
                <a:gd name="connsiteY2861" fmla="*/ 1051913 h 5955635"/>
                <a:gd name="connsiteX2862" fmla="*/ 1870349 w 6187971"/>
                <a:gd name="connsiteY2862" fmla="*/ 1043559 h 5955635"/>
                <a:gd name="connsiteX2863" fmla="*/ 2165426 w 6187971"/>
                <a:gd name="connsiteY2863" fmla="*/ 881616 h 5955635"/>
                <a:gd name="connsiteX2864" fmla="*/ 2321799 w 6187971"/>
                <a:gd name="connsiteY2864" fmla="*/ 819950 h 5955635"/>
                <a:gd name="connsiteX2865" fmla="*/ 2427971 w 6187971"/>
                <a:gd name="connsiteY2865" fmla="*/ 787847 h 5955635"/>
                <a:gd name="connsiteX2866" fmla="*/ 2380636 w 6187971"/>
                <a:gd name="connsiteY2866" fmla="*/ 803258 h 5955635"/>
                <a:gd name="connsiteX2867" fmla="*/ 2340778 w 6187971"/>
                <a:gd name="connsiteY2867" fmla="*/ 820604 h 5955635"/>
                <a:gd name="connsiteX2868" fmla="*/ 2336273 w 6187971"/>
                <a:gd name="connsiteY2868" fmla="*/ 821566 h 5955635"/>
                <a:gd name="connsiteX2869" fmla="*/ 2205963 w 6187971"/>
                <a:gd name="connsiteY2869" fmla="*/ 872955 h 5955635"/>
                <a:gd name="connsiteX2870" fmla="*/ 2201459 w 6187971"/>
                <a:gd name="connsiteY2870" fmla="*/ 873917 h 5955635"/>
                <a:gd name="connsiteX2871" fmla="*/ 2202421 w 6187971"/>
                <a:gd name="connsiteY2871" fmla="*/ 878421 h 5955635"/>
                <a:gd name="connsiteX2872" fmla="*/ 2211429 w 6187971"/>
                <a:gd name="connsiteY2872" fmla="*/ 876496 h 5955635"/>
                <a:gd name="connsiteX2873" fmla="*/ 2337236 w 6187971"/>
                <a:gd name="connsiteY2873" fmla="*/ 826071 h 5955635"/>
                <a:gd name="connsiteX2874" fmla="*/ 2342703 w 6187971"/>
                <a:gd name="connsiteY2874" fmla="*/ 829613 h 5955635"/>
                <a:gd name="connsiteX2875" fmla="*/ 2347207 w 6187971"/>
                <a:gd name="connsiteY2875" fmla="*/ 828650 h 5955635"/>
                <a:gd name="connsiteX2876" fmla="*/ 2346245 w 6187971"/>
                <a:gd name="connsiteY2876" fmla="*/ 824146 h 5955635"/>
                <a:gd name="connsiteX2877" fmla="*/ 2437943 w 6187971"/>
                <a:gd name="connsiteY2877" fmla="*/ 790426 h 5955635"/>
                <a:gd name="connsiteX2878" fmla="*/ 2455960 w 6187971"/>
                <a:gd name="connsiteY2878" fmla="*/ 786577 h 5955635"/>
                <a:gd name="connsiteX2879" fmla="*/ 2464967 w 6187971"/>
                <a:gd name="connsiteY2879" fmla="*/ 784653 h 5955635"/>
                <a:gd name="connsiteX2880" fmla="*/ 2464313 w 6187971"/>
                <a:gd name="connsiteY2880" fmla="*/ 803631 h 5955635"/>
                <a:gd name="connsiteX2881" fmla="*/ 2450800 w 6187971"/>
                <a:gd name="connsiteY2881" fmla="*/ 806518 h 5955635"/>
                <a:gd name="connsiteX2882" fmla="*/ 2420234 w 6187971"/>
                <a:gd name="connsiteY2882" fmla="*/ 817758 h 5955635"/>
                <a:gd name="connsiteX2883" fmla="*/ 2415730 w 6187971"/>
                <a:gd name="connsiteY2883" fmla="*/ 818720 h 5955635"/>
                <a:gd name="connsiteX2884" fmla="*/ 2403180 w 6187971"/>
                <a:gd name="connsiteY2884" fmla="*/ 826111 h 5955635"/>
                <a:gd name="connsiteX2885" fmla="*/ 2398676 w 6187971"/>
                <a:gd name="connsiteY2885" fmla="*/ 827073 h 5955635"/>
                <a:gd name="connsiteX2886" fmla="*/ 2404142 w 6187971"/>
                <a:gd name="connsiteY2886" fmla="*/ 830615 h 5955635"/>
                <a:gd name="connsiteX2887" fmla="*/ 2416693 w 6187971"/>
                <a:gd name="connsiteY2887" fmla="*/ 823224 h 5955635"/>
                <a:gd name="connsiteX2888" fmla="*/ 2421196 w 6187971"/>
                <a:gd name="connsiteY2888" fmla="*/ 822262 h 5955635"/>
                <a:gd name="connsiteX2889" fmla="*/ 2417655 w 6187971"/>
                <a:gd name="connsiteY2889" fmla="*/ 827728 h 5955635"/>
                <a:gd name="connsiteX2890" fmla="*/ 2422158 w 6187971"/>
                <a:gd name="connsiteY2890" fmla="*/ 826766 h 5955635"/>
                <a:gd name="connsiteX2891" fmla="*/ 2431167 w 6187971"/>
                <a:gd name="connsiteY2891" fmla="*/ 824841 h 5955635"/>
                <a:gd name="connsiteX2892" fmla="*/ 2430205 w 6187971"/>
                <a:gd name="connsiteY2892" fmla="*/ 820337 h 5955635"/>
                <a:gd name="connsiteX2893" fmla="*/ 2447259 w 6187971"/>
                <a:gd name="connsiteY2893" fmla="*/ 811984 h 5955635"/>
                <a:gd name="connsiteX2894" fmla="*/ 2469779 w 6187971"/>
                <a:gd name="connsiteY2894" fmla="*/ 807172 h 5955635"/>
                <a:gd name="connsiteX2895" fmla="*/ 2492299 w 6187971"/>
                <a:gd name="connsiteY2895" fmla="*/ 802361 h 5955635"/>
                <a:gd name="connsiteX2896" fmla="*/ 2500345 w 6187971"/>
                <a:gd name="connsiteY2896" fmla="*/ 795933 h 5955635"/>
                <a:gd name="connsiteX2897" fmla="*/ 2491337 w 6187971"/>
                <a:gd name="connsiteY2897" fmla="*/ 797858 h 5955635"/>
                <a:gd name="connsiteX2898" fmla="*/ 2473321 w 6187971"/>
                <a:gd name="connsiteY2898" fmla="*/ 801707 h 5955635"/>
                <a:gd name="connsiteX2899" fmla="*/ 2478479 w 6187971"/>
                <a:gd name="connsiteY2899" fmla="*/ 781766 h 5955635"/>
                <a:gd name="connsiteX2900" fmla="*/ 2477517 w 6187971"/>
                <a:gd name="connsiteY2900" fmla="*/ 777261 h 5955635"/>
                <a:gd name="connsiteX2901" fmla="*/ 2486526 w 6187971"/>
                <a:gd name="connsiteY2901" fmla="*/ 775337 h 5955635"/>
                <a:gd name="connsiteX2902" fmla="*/ 2490068 w 6187971"/>
                <a:gd name="connsiteY2902" fmla="*/ 769870 h 5955635"/>
                <a:gd name="connsiteX2903" fmla="*/ 2484601 w 6187971"/>
                <a:gd name="connsiteY2903" fmla="*/ 766329 h 5955635"/>
                <a:gd name="connsiteX2904" fmla="*/ 4722193 w 6187971"/>
                <a:gd name="connsiteY2904" fmla="*/ 185911 h 5955635"/>
                <a:gd name="connsiteX2905" fmla="*/ 4809446 w 6187971"/>
                <a:gd name="connsiteY2905" fmla="*/ 213679 h 5955635"/>
                <a:gd name="connsiteX2906" fmla="*/ 4801514 w 6187971"/>
                <a:gd name="connsiteY2906" fmla="*/ 217645 h 5955635"/>
                <a:gd name="connsiteX2907" fmla="*/ 4841174 w 6187971"/>
                <a:gd name="connsiteY2907" fmla="*/ 225579 h 5955635"/>
                <a:gd name="connsiteX2908" fmla="*/ 4849106 w 6187971"/>
                <a:gd name="connsiteY2908" fmla="*/ 241446 h 5955635"/>
                <a:gd name="connsiteX2909" fmla="*/ 4928427 w 6187971"/>
                <a:gd name="connsiteY2909" fmla="*/ 277147 h 5955635"/>
                <a:gd name="connsiteX2910" fmla="*/ 4948258 w 6187971"/>
                <a:gd name="connsiteY2910" fmla="*/ 285081 h 5955635"/>
                <a:gd name="connsiteX2911" fmla="*/ 5126730 w 6187971"/>
                <a:gd name="connsiteY2911" fmla="*/ 392184 h 5955635"/>
                <a:gd name="connsiteX2912" fmla="*/ 5178288 w 6187971"/>
                <a:gd name="connsiteY2912" fmla="*/ 427885 h 5955635"/>
                <a:gd name="connsiteX2913" fmla="*/ 5213983 w 6187971"/>
                <a:gd name="connsiteY2913" fmla="*/ 443752 h 5955635"/>
                <a:gd name="connsiteX2914" fmla="*/ 5213984 w 6187971"/>
                <a:gd name="connsiteY2914" fmla="*/ 455652 h 5955635"/>
                <a:gd name="connsiteX2915" fmla="*/ 5091035 w 6187971"/>
                <a:gd name="connsiteY2915" fmla="*/ 380284 h 5955635"/>
                <a:gd name="connsiteX2916" fmla="*/ 5083103 w 6187971"/>
                <a:gd name="connsiteY2916" fmla="*/ 380284 h 5955635"/>
                <a:gd name="connsiteX2917" fmla="*/ 5091036 w 6187971"/>
                <a:gd name="connsiteY2917" fmla="*/ 384250 h 5955635"/>
                <a:gd name="connsiteX2918" fmla="*/ 5098968 w 6187971"/>
                <a:gd name="connsiteY2918" fmla="*/ 392184 h 5955635"/>
                <a:gd name="connsiteX2919" fmla="*/ 5091035 w 6187971"/>
                <a:gd name="connsiteY2919" fmla="*/ 388217 h 5955635"/>
                <a:gd name="connsiteX2920" fmla="*/ 5087069 w 6187971"/>
                <a:gd name="connsiteY2920" fmla="*/ 388217 h 5955635"/>
                <a:gd name="connsiteX2921" fmla="*/ 5217950 w 6187971"/>
                <a:gd name="connsiteY2921" fmla="*/ 479453 h 5955635"/>
                <a:gd name="connsiteX2922" fmla="*/ 5348829 w 6187971"/>
                <a:gd name="connsiteY2922" fmla="*/ 574656 h 5955635"/>
                <a:gd name="connsiteX2923" fmla="*/ 5376592 w 6187971"/>
                <a:gd name="connsiteY2923" fmla="*/ 590523 h 5955635"/>
                <a:gd name="connsiteX2924" fmla="*/ 5471777 w 6187971"/>
                <a:gd name="connsiteY2924" fmla="*/ 669858 h 5955635"/>
                <a:gd name="connsiteX2925" fmla="*/ 5487641 w 6187971"/>
                <a:gd name="connsiteY2925" fmla="*/ 661925 h 5955635"/>
                <a:gd name="connsiteX2926" fmla="*/ 5511437 w 6187971"/>
                <a:gd name="connsiteY2926" fmla="*/ 673825 h 5955635"/>
                <a:gd name="connsiteX2927" fmla="*/ 5507471 w 6187971"/>
                <a:gd name="connsiteY2927" fmla="*/ 669858 h 5955635"/>
                <a:gd name="connsiteX2928" fmla="*/ 5507471 w 6187971"/>
                <a:gd name="connsiteY2928" fmla="*/ 665891 h 5955635"/>
                <a:gd name="connsiteX2929" fmla="*/ 5515404 w 6187971"/>
                <a:gd name="connsiteY2929" fmla="*/ 673825 h 5955635"/>
                <a:gd name="connsiteX2930" fmla="*/ 5519369 w 6187971"/>
                <a:gd name="connsiteY2930" fmla="*/ 677792 h 5955635"/>
                <a:gd name="connsiteX2931" fmla="*/ 5562995 w 6187971"/>
                <a:gd name="connsiteY2931" fmla="*/ 701593 h 5955635"/>
                <a:gd name="connsiteX2932" fmla="*/ 5626452 w 6187971"/>
                <a:gd name="connsiteY2932" fmla="*/ 765061 h 5955635"/>
                <a:gd name="connsiteX2933" fmla="*/ 5610589 w 6187971"/>
                <a:gd name="connsiteY2933" fmla="*/ 757128 h 5955635"/>
                <a:gd name="connsiteX2934" fmla="*/ 5614555 w 6187971"/>
                <a:gd name="connsiteY2934" fmla="*/ 761094 h 5955635"/>
                <a:gd name="connsiteX2935" fmla="*/ 5618521 w 6187971"/>
                <a:gd name="connsiteY2935" fmla="*/ 769028 h 5955635"/>
                <a:gd name="connsiteX2936" fmla="*/ 5614555 w 6187971"/>
                <a:gd name="connsiteY2936" fmla="*/ 765061 h 5955635"/>
                <a:gd name="connsiteX2937" fmla="*/ 5610588 w 6187971"/>
                <a:gd name="connsiteY2937" fmla="*/ 765061 h 5955635"/>
                <a:gd name="connsiteX2938" fmla="*/ 5630418 w 6187971"/>
                <a:gd name="connsiteY2938" fmla="*/ 792829 h 5955635"/>
                <a:gd name="connsiteX2939" fmla="*/ 5590759 w 6187971"/>
                <a:gd name="connsiteY2939" fmla="*/ 765061 h 5955635"/>
                <a:gd name="connsiteX2940" fmla="*/ 5594724 w 6187971"/>
                <a:gd name="connsiteY2940" fmla="*/ 769028 h 5955635"/>
                <a:gd name="connsiteX2941" fmla="*/ 5602657 w 6187971"/>
                <a:gd name="connsiteY2941" fmla="*/ 776961 h 5955635"/>
                <a:gd name="connsiteX2942" fmla="*/ 5598690 w 6187971"/>
                <a:gd name="connsiteY2942" fmla="*/ 776961 h 5955635"/>
                <a:gd name="connsiteX2943" fmla="*/ 5594725 w 6187971"/>
                <a:gd name="connsiteY2943" fmla="*/ 772995 h 5955635"/>
                <a:gd name="connsiteX2944" fmla="*/ 5614555 w 6187971"/>
                <a:gd name="connsiteY2944" fmla="*/ 796795 h 5955635"/>
                <a:gd name="connsiteX2945" fmla="*/ 5729570 w 6187971"/>
                <a:gd name="connsiteY2945" fmla="*/ 907865 h 5955635"/>
                <a:gd name="connsiteX2946" fmla="*/ 5757333 w 6187971"/>
                <a:gd name="connsiteY2946" fmla="*/ 943566 h 5955635"/>
                <a:gd name="connsiteX2947" fmla="*/ 5856484 w 6187971"/>
                <a:gd name="connsiteY2947" fmla="*/ 1058602 h 5955635"/>
                <a:gd name="connsiteX2948" fmla="*/ 5908043 w 6187971"/>
                <a:gd name="connsiteY2948" fmla="*/ 1133972 h 5955635"/>
                <a:gd name="connsiteX2949" fmla="*/ 5908042 w 6187971"/>
                <a:gd name="connsiteY2949" fmla="*/ 1137938 h 5955635"/>
                <a:gd name="connsiteX2950" fmla="*/ 5912009 w 6187971"/>
                <a:gd name="connsiteY2950" fmla="*/ 1141905 h 5955635"/>
                <a:gd name="connsiteX2951" fmla="*/ 5915975 w 6187971"/>
                <a:gd name="connsiteY2951" fmla="*/ 1149838 h 5955635"/>
                <a:gd name="connsiteX2952" fmla="*/ 5912008 w 6187971"/>
                <a:gd name="connsiteY2952" fmla="*/ 1145872 h 5955635"/>
                <a:gd name="connsiteX2953" fmla="*/ 5908042 w 6187971"/>
                <a:gd name="connsiteY2953" fmla="*/ 1141905 h 5955635"/>
                <a:gd name="connsiteX2954" fmla="*/ 5935805 w 6187971"/>
                <a:gd name="connsiteY2954" fmla="*/ 1185539 h 5955635"/>
                <a:gd name="connsiteX2955" fmla="*/ 5931839 w 6187971"/>
                <a:gd name="connsiteY2955" fmla="*/ 1205373 h 5955635"/>
                <a:gd name="connsiteX2956" fmla="*/ 6054787 w 6187971"/>
                <a:gd name="connsiteY2956" fmla="*/ 1391812 h 5955635"/>
                <a:gd name="connsiteX2957" fmla="*/ 6110311 w 6187971"/>
                <a:gd name="connsiteY2957" fmla="*/ 1530649 h 5955635"/>
                <a:gd name="connsiteX2958" fmla="*/ 6118243 w 6187971"/>
                <a:gd name="connsiteY2958" fmla="*/ 1550483 h 5955635"/>
                <a:gd name="connsiteX2959" fmla="*/ 6157904 w 6187971"/>
                <a:gd name="connsiteY2959" fmla="*/ 1633786 h 5955635"/>
                <a:gd name="connsiteX2960" fmla="*/ 6177734 w 6187971"/>
                <a:gd name="connsiteY2960" fmla="*/ 1709154 h 5955635"/>
                <a:gd name="connsiteX2961" fmla="*/ 6153938 w 6187971"/>
                <a:gd name="connsiteY2961" fmla="*/ 1669486 h 5955635"/>
                <a:gd name="connsiteX2962" fmla="*/ 6134108 w 6187971"/>
                <a:gd name="connsiteY2962" fmla="*/ 1621885 h 5955635"/>
                <a:gd name="connsiteX2963" fmla="*/ 6130142 w 6187971"/>
                <a:gd name="connsiteY2963" fmla="*/ 1590151 h 5955635"/>
                <a:gd name="connsiteX2964" fmla="*/ 6090481 w 6187971"/>
                <a:gd name="connsiteY2964" fmla="*/ 1514782 h 5955635"/>
                <a:gd name="connsiteX2965" fmla="*/ 6082549 w 6187971"/>
                <a:gd name="connsiteY2965" fmla="*/ 1487014 h 5955635"/>
                <a:gd name="connsiteX2966" fmla="*/ 6074617 w 6187971"/>
                <a:gd name="connsiteY2966" fmla="*/ 1487014 h 5955635"/>
                <a:gd name="connsiteX2967" fmla="*/ 6019092 w 6187971"/>
                <a:gd name="connsiteY2967" fmla="*/ 1383878 h 5955635"/>
                <a:gd name="connsiteX2968" fmla="*/ 5959602 w 6187971"/>
                <a:gd name="connsiteY2968" fmla="*/ 1272808 h 5955635"/>
                <a:gd name="connsiteX2969" fmla="*/ 5963568 w 6187971"/>
                <a:gd name="connsiteY2969" fmla="*/ 1264875 h 5955635"/>
                <a:gd name="connsiteX2970" fmla="*/ 5900111 w 6187971"/>
                <a:gd name="connsiteY2970" fmla="*/ 1181572 h 5955635"/>
                <a:gd name="connsiteX2971" fmla="*/ 5868382 w 6187971"/>
                <a:gd name="connsiteY2971" fmla="*/ 1130005 h 5955635"/>
                <a:gd name="connsiteX2972" fmla="*/ 5864416 w 6187971"/>
                <a:gd name="connsiteY2972" fmla="*/ 1133972 h 5955635"/>
                <a:gd name="connsiteX2973" fmla="*/ 5828722 w 6187971"/>
                <a:gd name="connsiteY2973" fmla="*/ 1086370 h 5955635"/>
                <a:gd name="connsiteX2974" fmla="*/ 5824755 w 6187971"/>
                <a:gd name="connsiteY2974" fmla="*/ 1066536 h 5955635"/>
                <a:gd name="connsiteX2975" fmla="*/ 5860450 w 6187971"/>
                <a:gd name="connsiteY2975" fmla="*/ 1078437 h 5955635"/>
                <a:gd name="connsiteX2976" fmla="*/ 5789061 w 6187971"/>
                <a:gd name="connsiteY2976" fmla="*/ 995134 h 5955635"/>
                <a:gd name="connsiteX2977" fmla="*/ 5789061 w 6187971"/>
                <a:gd name="connsiteY2977" fmla="*/ 999101 h 5955635"/>
                <a:gd name="connsiteX2978" fmla="*/ 5793027 w 6187971"/>
                <a:gd name="connsiteY2978" fmla="*/ 1007034 h 5955635"/>
                <a:gd name="connsiteX2979" fmla="*/ 5785095 w 6187971"/>
                <a:gd name="connsiteY2979" fmla="*/ 999101 h 5955635"/>
                <a:gd name="connsiteX2980" fmla="*/ 5765264 w 6187971"/>
                <a:gd name="connsiteY2980" fmla="*/ 975300 h 5955635"/>
                <a:gd name="connsiteX2981" fmla="*/ 5757332 w 6187971"/>
                <a:gd name="connsiteY2981" fmla="*/ 971334 h 5955635"/>
                <a:gd name="connsiteX2982" fmla="*/ 5757333 w 6187971"/>
                <a:gd name="connsiteY2982" fmla="*/ 967367 h 5955635"/>
                <a:gd name="connsiteX2983" fmla="*/ 5757333 w 6187971"/>
                <a:gd name="connsiteY2983" fmla="*/ 963400 h 5955635"/>
                <a:gd name="connsiteX2984" fmla="*/ 5761298 w 6187971"/>
                <a:gd name="connsiteY2984" fmla="*/ 967367 h 5955635"/>
                <a:gd name="connsiteX2985" fmla="*/ 5749401 w 6187971"/>
                <a:gd name="connsiteY2985" fmla="*/ 967367 h 5955635"/>
                <a:gd name="connsiteX2986" fmla="*/ 5737502 w 6187971"/>
                <a:gd name="connsiteY2986" fmla="*/ 963400 h 5955635"/>
                <a:gd name="connsiteX2987" fmla="*/ 5741469 w 6187971"/>
                <a:gd name="connsiteY2987" fmla="*/ 983234 h 5955635"/>
                <a:gd name="connsiteX2988" fmla="*/ 5705773 w 6187971"/>
                <a:gd name="connsiteY2988" fmla="*/ 955466 h 5955635"/>
                <a:gd name="connsiteX2989" fmla="*/ 5674045 w 6187971"/>
                <a:gd name="connsiteY2989" fmla="*/ 919765 h 5955635"/>
                <a:gd name="connsiteX2990" fmla="*/ 5705774 w 6187971"/>
                <a:gd name="connsiteY2990" fmla="*/ 935633 h 5955635"/>
                <a:gd name="connsiteX2991" fmla="*/ 5697842 w 6187971"/>
                <a:gd name="connsiteY2991" fmla="*/ 915799 h 5955635"/>
                <a:gd name="connsiteX2992" fmla="*/ 5678012 w 6187971"/>
                <a:gd name="connsiteY2992" fmla="*/ 899931 h 5955635"/>
                <a:gd name="connsiteX2993" fmla="*/ 5523336 w 6187971"/>
                <a:gd name="connsiteY2993" fmla="*/ 749194 h 5955635"/>
                <a:gd name="connsiteX2994" fmla="*/ 5495573 w 6187971"/>
                <a:gd name="connsiteY2994" fmla="*/ 725393 h 5955635"/>
                <a:gd name="connsiteX2995" fmla="*/ 5455913 w 6187971"/>
                <a:gd name="connsiteY2995" fmla="*/ 689692 h 5955635"/>
                <a:gd name="connsiteX2996" fmla="*/ 5447981 w 6187971"/>
                <a:gd name="connsiteY2996" fmla="*/ 689692 h 5955635"/>
                <a:gd name="connsiteX2997" fmla="*/ 5376591 w 6187971"/>
                <a:gd name="connsiteY2997" fmla="*/ 634157 h 5955635"/>
                <a:gd name="connsiteX2998" fmla="*/ 5317100 w 6187971"/>
                <a:gd name="connsiteY2998" fmla="*/ 582589 h 5955635"/>
                <a:gd name="connsiteX2999" fmla="*/ 5313135 w 6187971"/>
                <a:gd name="connsiteY2999" fmla="*/ 598456 h 5955635"/>
                <a:gd name="connsiteX3000" fmla="*/ 5301237 w 6187971"/>
                <a:gd name="connsiteY3000" fmla="*/ 594489 h 5955635"/>
                <a:gd name="connsiteX3001" fmla="*/ 5249678 w 6187971"/>
                <a:gd name="connsiteY3001" fmla="*/ 554822 h 5955635"/>
                <a:gd name="connsiteX3002" fmla="*/ 5249677 w 6187971"/>
                <a:gd name="connsiteY3002" fmla="*/ 546888 h 5955635"/>
                <a:gd name="connsiteX3003" fmla="*/ 5273474 w 6187971"/>
                <a:gd name="connsiteY3003" fmla="*/ 554822 h 5955635"/>
                <a:gd name="connsiteX3004" fmla="*/ 5206051 w 6187971"/>
                <a:gd name="connsiteY3004" fmla="*/ 503254 h 5955635"/>
                <a:gd name="connsiteX3005" fmla="*/ 5142594 w 6187971"/>
                <a:gd name="connsiteY3005" fmla="*/ 455652 h 5955635"/>
                <a:gd name="connsiteX3006" fmla="*/ 5015681 w 6187971"/>
                <a:gd name="connsiteY3006" fmla="*/ 380283 h 5955635"/>
                <a:gd name="connsiteX3007" fmla="*/ 5007749 w 6187971"/>
                <a:gd name="connsiteY3007" fmla="*/ 392184 h 5955635"/>
                <a:gd name="connsiteX3008" fmla="*/ 4983952 w 6187971"/>
                <a:gd name="connsiteY3008" fmla="*/ 380284 h 5955635"/>
                <a:gd name="connsiteX3009" fmla="*/ 4991884 w 6187971"/>
                <a:gd name="connsiteY3009" fmla="*/ 364416 h 5955635"/>
                <a:gd name="connsiteX3010" fmla="*/ 4916529 w 6187971"/>
                <a:gd name="connsiteY3010" fmla="*/ 328715 h 5955635"/>
                <a:gd name="connsiteX3011" fmla="*/ 4674600 w 6187971"/>
                <a:gd name="connsiteY3011" fmla="*/ 213679 h 5955635"/>
                <a:gd name="connsiteX3012" fmla="*/ 4761853 w 6187971"/>
                <a:gd name="connsiteY3012" fmla="*/ 229546 h 5955635"/>
                <a:gd name="connsiteX3013" fmla="*/ 4900665 w 6187971"/>
                <a:gd name="connsiteY3013" fmla="*/ 289047 h 5955635"/>
                <a:gd name="connsiteX3014" fmla="*/ 4892733 w 6187971"/>
                <a:gd name="connsiteY3014" fmla="*/ 285081 h 5955635"/>
                <a:gd name="connsiteX3015" fmla="*/ 4904631 w 6187971"/>
                <a:gd name="connsiteY3015" fmla="*/ 285081 h 5955635"/>
                <a:gd name="connsiteX3016" fmla="*/ 4908597 w 6187971"/>
                <a:gd name="connsiteY3016" fmla="*/ 285081 h 5955635"/>
                <a:gd name="connsiteX3017" fmla="*/ 4785650 w 6187971"/>
                <a:gd name="connsiteY3017" fmla="*/ 217645 h 5955635"/>
                <a:gd name="connsiteX3018" fmla="*/ 4722193 w 6187971"/>
                <a:gd name="connsiteY3018" fmla="*/ 185911 h 5955635"/>
                <a:gd name="connsiteX3019" fmla="*/ 1947650 w 6187971"/>
                <a:gd name="connsiteY3019" fmla="*/ 777856 h 5955635"/>
                <a:gd name="connsiteX3020" fmla="*/ 1935362 w 6187971"/>
                <a:gd name="connsiteY3020" fmla="*/ 791245 h 5955635"/>
                <a:gd name="connsiteX3021" fmla="*/ 1909737 w 6187971"/>
                <a:gd name="connsiteY3021" fmla="*/ 809082 h 5955635"/>
                <a:gd name="connsiteX3022" fmla="*/ 1904271 w 6187971"/>
                <a:gd name="connsiteY3022" fmla="*/ 805540 h 5955635"/>
                <a:gd name="connsiteX3023" fmla="*/ 1846987 w 6187971"/>
                <a:gd name="connsiteY3023" fmla="*/ 846036 h 5955635"/>
                <a:gd name="connsiteX3024" fmla="*/ 1850529 w 6187971"/>
                <a:gd name="connsiteY3024" fmla="*/ 840570 h 5955635"/>
                <a:gd name="connsiteX3025" fmla="*/ 1787779 w 6187971"/>
                <a:gd name="connsiteY3025" fmla="*/ 877524 h 5955635"/>
                <a:gd name="connsiteX3026" fmla="*/ 1784238 w 6187971"/>
                <a:gd name="connsiteY3026" fmla="*/ 882991 h 5955635"/>
                <a:gd name="connsiteX3027" fmla="*/ 1797750 w 6187971"/>
                <a:gd name="connsiteY3027" fmla="*/ 880104 h 5955635"/>
                <a:gd name="connsiteX3028" fmla="*/ 1770316 w 6187971"/>
                <a:gd name="connsiteY3028" fmla="*/ 897739 h 5955635"/>
                <a:gd name="connsiteX3029" fmla="*/ 1753457 w 6187971"/>
                <a:gd name="connsiteY3029" fmla="*/ 912815 h 5955635"/>
                <a:gd name="connsiteX3030" fmla="*/ 1753020 w 6187971"/>
                <a:gd name="connsiteY3030" fmla="*/ 913030 h 5955635"/>
                <a:gd name="connsiteX3031" fmla="*/ 1753224 w 6187971"/>
                <a:gd name="connsiteY3031" fmla="*/ 903157 h 5955635"/>
                <a:gd name="connsiteX3032" fmla="*/ 1742083 w 6187971"/>
                <a:gd name="connsiteY3032" fmla="*/ 906126 h 5955635"/>
                <a:gd name="connsiteX3033" fmla="*/ 1743445 w 6187971"/>
                <a:gd name="connsiteY3033" fmla="*/ 915254 h 5955635"/>
                <a:gd name="connsiteX3034" fmla="*/ 1742879 w 6187971"/>
                <a:gd name="connsiteY3034" fmla="*/ 918021 h 5955635"/>
                <a:gd name="connsiteX3035" fmla="*/ 1735613 w 6187971"/>
                <a:gd name="connsiteY3035" fmla="*/ 921596 h 5955635"/>
                <a:gd name="connsiteX3036" fmla="*/ 1666447 w 6187971"/>
                <a:gd name="connsiteY3036" fmla="*/ 941384 h 5955635"/>
                <a:gd name="connsiteX3037" fmla="*/ 1730595 w 6187971"/>
                <a:gd name="connsiteY3037" fmla="*/ 884660 h 5955635"/>
                <a:gd name="connsiteX3038" fmla="*/ 1900144 w 6187971"/>
                <a:gd name="connsiteY3038" fmla="*/ 799552 h 5955635"/>
                <a:gd name="connsiteX3039" fmla="*/ 1932099 w 6187971"/>
                <a:gd name="connsiteY3039" fmla="*/ 782795 h 5955635"/>
                <a:gd name="connsiteX3040" fmla="*/ 2248188 w 6187971"/>
                <a:gd name="connsiteY3040" fmla="*/ 634910 h 5955635"/>
                <a:gd name="connsiteX3041" fmla="*/ 2249855 w 6187971"/>
                <a:gd name="connsiteY3041" fmla="*/ 637515 h 5955635"/>
                <a:gd name="connsiteX3042" fmla="*/ 2245351 w 6187971"/>
                <a:gd name="connsiteY3042" fmla="*/ 638477 h 5955635"/>
                <a:gd name="connsiteX3043" fmla="*/ 2237306 w 6187971"/>
                <a:gd name="connsiteY3043" fmla="*/ 644906 h 5955635"/>
                <a:gd name="connsiteX3044" fmla="*/ 2241810 w 6187971"/>
                <a:gd name="connsiteY3044" fmla="*/ 643944 h 5955635"/>
                <a:gd name="connsiteX3045" fmla="*/ 2246313 w 6187971"/>
                <a:gd name="connsiteY3045" fmla="*/ 642981 h 5955635"/>
                <a:gd name="connsiteX3046" fmla="*/ 2139485 w 6187971"/>
                <a:gd name="connsiteY3046" fmla="*/ 694062 h 5955635"/>
                <a:gd name="connsiteX3047" fmla="*/ 2105648 w 6187971"/>
                <a:gd name="connsiteY3047" fmla="*/ 704456 h 5955635"/>
                <a:gd name="connsiteX3048" fmla="*/ 2080196 w 6187971"/>
                <a:gd name="connsiteY3048" fmla="*/ 714942 h 5955635"/>
                <a:gd name="connsiteX3049" fmla="*/ 2084254 w 6187971"/>
                <a:gd name="connsiteY3049" fmla="*/ 709377 h 5955635"/>
                <a:gd name="connsiteX3050" fmla="*/ 2119532 w 6187971"/>
                <a:gd name="connsiteY3050" fmla="*/ 682286 h 5955635"/>
                <a:gd name="connsiteX3051" fmla="*/ 2411064 w 6187971"/>
                <a:gd name="connsiteY3051" fmla="*/ 586743 h 5955635"/>
                <a:gd name="connsiteX3052" fmla="*/ 2413620 w 6187971"/>
                <a:gd name="connsiteY3052" fmla="*/ 588398 h 5955635"/>
                <a:gd name="connsiteX3053" fmla="*/ 2392061 w 6187971"/>
                <a:gd name="connsiteY3053" fmla="*/ 597714 h 5955635"/>
                <a:gd name="connsiteX3054" fmla="*/ 2374045 w 6187971"/>
                <a:gd name="connsiteY3054" fmla="*/ 601563 h 5955635"/>
                <a:gd name="connsiteX3055" fmla="*/ 2338013 w 6187971"/>
                <a:gd name="connsiteY3055" fmla="*/ 609261 h 5955635"/>
                <a:gd name="connsiteX3056" fmla="*/ 2275917 w 6187971"/>
                <a:gd name="connsiteY3056" fmla="*/ 627238 h 5955635"/>
                <a:gd name="connsiteX3057" fmla="*/ 2276204 w 6187971"/>
                <a:gd name="connsiteY3057" fmla="*/ 626130 h 5955635"/>
                <a:gd name="connsiteX3058" fmla="*/ 2387086 w 6187971"/>
                <a:gd name="connsiteY3058" fmla="*/ 592524 h 5955635"/>
                <a:gd name="connsiteX3059" fmla="*/ 2522905 w 6187971"/>
                <a:gd name="connsiteY3059" fmla="*/ 559776 h 5955635"/>
                <a:gd name="connsiteX3060" fmla="*/ 2540871 w 6187971"/>
                <a:gd name="connsiteY3060" fmla="*/ 556503 h 5955635"/>
                <a:gd name="connsiteX3061" fmla="*/ 2502340 w 6187971"/>
                <a:gd name="connsiteY3061" fmla="*/ 564735 h 5955635"/>
                <a:gd name="connsiteX3062" fmla="*/ 2659387 w 6187971"/>
                <a:gd name="connsiteY3062" fmla="*/ 432280 h 5955635"/>
                <a:gd name="connsiteX3063" fmla="*/ 2798433 w 6187971"/>
                <a:gd name="connsiteY3063" fmla="*/ 411539 h 5955635"/>
                <a:gd name="connsiteX3064" fmla="*/ 2817780 w 6187971"/>
                <a:gd name="connsiteY3064" fmla="*/ 409701 h 5955635"/>
                <a:gd name="connsiteX3065" fmla="*/ 2950086 w 6187971"/>
                <a:gd name="connsiteY3065" fmla="*/ 405117 h 5955635"/>
                <a:gd name="connsiteX3066" fmla="*/ 2996187 w 6187971"/>
                <a:gd name="connsiteY3066" fmla="*/ 398934 h 5955635"/>
                <a:gd name="connsiteX3067" fmla="*/ 3005378 w 6187971"/>
                <a:gd name="connsiteY3067" fmla="*/ 391284 h 5955635"/>
                <a:gd name="connsiteX3068" fmla="*/ 3093771 w 6187971"/>
                <a:gd name="connsiteY3068" fmla="*/ 385395 h 5955635"/>
                <a:gd name="connsiteX3069" fmla="*/ 3939070 w 6187971"/>
                <a:gd name="connsiteY3069" fmla="*/ 497975 h 5955635"/>
                <a:gd name="connsiteX3070" fmla="*/ 3925558 w 6187971"/>
                <a:gd name="connsiteY3070" fmla="*/ 500862 h 5955635"/>
                <a:gd name="connsiteX3071" fmla="*/ 4005322 w 6187971"/>
                <a:gd name="connsiteY3071" fmla="*/ 521498 h 5955635"/>
                <a:gd name="connsiteX3072" fmla="*/ 4101485 w 6187971"/>
                <a:gd name="connsiteY3072" fmla="*/ 552759 h 5955635"/>
                <a:gd name="connsiteX3073" fmla="*/ 4157765 w 6187971"/>
                <a:gd name="connsiteY3073" fmla="*/ 573703 h 5955635"/>
                <a:gd name="connsiteX3074" fmla="*/ 4158727 w 6187971"/>
                <a:gd name="connsiteY3074" fmla="*/ 578207 h 5955635"/>
                <a:gd name="connsiteX3075" fmla="*/ 4163231 w 6187971"/>
                <a:gd name="connsiteY3075" fmla="*/ 577244 h 5955635"/>
                <a:gd name="connsiteX3076" fmla="*/ 4168698 w 6187971"/>
                <a:gd name="connsiteY3076" fmla="*/ 580786 h 5955635"/>
                <a:gd name="connsiteX3077" fmla="*/ 4178668 w 6187971"/>
                <a:gd name="connsiteY3077" fmla="*/ 583366 h 5955635"/>
                <a:gd name="connsiteX3078" fmla="*/ 4204075 w 6187971"/>
                <a:gd name="connsiteY3078" fmla="*/ 592066 h 5955635"/>
                <a:gd name="connsiteX3079" fmla="*/ 4286726 w 6187971"/>
                <a:gd name="connsiteY3079" fmla="*/ 626215 h 5955635"/>
                <a:gd name="connsiteX3080" fmla="*/ 4318562 w 6187971"/>
                <a:gd name="connsiteY3080" fmla="*/ 642961 h 5955635"/>
                <a:gd name="connsiteX3081" fmla="*/ 4392203 w 6187971"/>
                <a:gd name="connsiteY3081" fmla="*/ 679034 h 5955635"/>
                <a:gd name="connsiteX3082" fmla="*/ 4387699 w 6187971"/>
                <a:gd name="connsiteY3082" fmla="*/ 679996 h 5955635"/>
                <a:gd name="connsiteX3083" fmla="*/ 4403136 w 6187971"/>
                <a:gd name="connsiteY3083" fmla="*/ 686117 h 5955635"/>
                <a:gd name="connsiteX3084" fmla="*/ 5230091 w 6187971"/>
                <a:gd name="connsiteY3084" fmla="*/ 1338337 h 5955635"/>
                <a:gd name="connsiteX3085" fmla="*/ 5771121 w 6187971"/>
                <a:gd name="connsiteY3085" fmla="*/ 2437834 h 5955635"/>
                <a:gd name="connsiteX3086" fmla="*/ 5762112 w 6187971"/>
                <a:gd name="connsiteY3086" fmla="*/ 2439759 h 5955635"/>
                <a:gd name="connsiteX3087" fmla="*/ 5684663 w 6187971"/>
                <a:gd name="connsiteY3087" fmla="*/ 2319726 h 5955635"/>
                <a:gd name="connsiteX3088" fmla="*/ 5684007 w 6187971"/>
                <a:gd name="connsiteY3088" fmla="*/ 2338705 h 5955635"/>
                <a:gd name="connsiteX3089" fmla="*/ 5657678 w 6187971"/>
                <a:gd name="connsiteY3089" fmla="*/ 2259556 h 5955635"/>
                <a:gd name="connsiteX3090" fmla="*/ 5622648 w 6187971"/>
                <a:gd name="connsiteY3090" fmla="*/ 2205815 h 5955635"/>
                <a:gd name="connsiteX3091" fmla="*/ 5623262 w 6187971"/>
                <a:gd name="connsiteY3091" fmla="*/ 2252780 h 5955635"/>
                <a:gd name="connsiteX3092" fmla="*/ 5617796 w 6187971"/>
                <a:gd name="connsiteY3092" fmla="*/ 2249238 h 5955635"/>
                <a:gd name="connsiteX3093" fmla="*/ 5616834 w 6187971"/>
                <a:gd name="connsiteY3093" fmla="*/ 2244735 h 5955635"/>
                <a:gd name="connsiteX3094" fmla="*/ 5615871 w 6187971"/>
                <a:gd name="connsiteY3094" fmla="*/ 2240230 h 5955635"/>
                <a:gd name="connsiteX3095" fmla="*/ 5613947 w 6187971"/>
                <a:gd name="connsiteY3095" fmla="*/ 2231223 h 5955635"/>
                <a:gd name="connsiteX3096" fmla="*/ 5610406 w 6187971"/>
                <a:gd name="connsiteY3096" fmla="*/ 2236688 h 5955635"/>
                <a:gd name="connsiteX3097" fmla="*/ 5611368 w 6187971"/>
                <a:gd name="connsiteY3097" fmla="*/ 2241193 h 5955635"/>
                <a:gd name="connsiteX3098" fmla="*/ 5612330 w 6187971"/>
                <a:gd name="connsiteY3098" fmla="*/ 2245697 h 5955635"/>
                <a:gd name="connsiteX3099" fmla="*/ 5610713 w 6187971"/>
                <a:gd name="connsiteY3099" fmla="*/ 2260171 h 5955635"/>
                <a:gd name="connsiteX3100" fmla="*/ 5616179 w 6187971"/>
                <a:gd name="connsiteY3100" fmla="*/ 2263712 h 5955635"/>
                <a:gd name="connsiteX3101" fmla="*/ 5615217 w 6187971"/>
                <a:gd name="connsiteY3101" fmla="*/ 2259209 h 5955635"/>
                <a:gd name="connsiteX3102" fmla="*/ 5618758 w 6187971"/>
                <a:gd name="connsiteY3102" fmla="*/ 2253742 h 5955635"/>
                <a:gd name="connsiteX3103" fmla="*/ 5621645 w 6187971"/>
                <a:gd name="connsiteY3103" fmla="*/ 2267254 h 5955635"/>
                <a:gd name="connsiteX3104" fmla="*/ 5622607 w 6187971"/>
                <a:gd name="connsiteY3104" fmla="*/ 2271759 h 5955635"/>
                <a:gd name="connsiteX3105" fmla="*/ 5607785 w 6187971"/>
                <a:gd name="connsiteY3105" fmla="*/ 2312602 h 5955635"/>
                <a:gd name="connsiteX3106" fmla="*/ 5591734 w 6187971"/>
                <a:gd name="connsiteY3106" fmla="*/ 2259516 h 5955635"/>
                <a:gd name="connsiteX3107" fmla="*/ 5577568 w 6187971"/>
                <a:gd name="connsiteY3107" fmla="*/ 2281381 h 5955635"/>
                <a:gd name="connsiteX3108" fmla="*/ 5509432 w 6187971"/>
                <a:gd name="connsiteY3108" fmla="*/ 2182907 h 5955635"/>
                <a:gd name="connsiteX3109" fmla="*/ 5508469 w 6187971"/>
                <a:gd name="connsiteY3109" fmla="*/ 2178402 h 5955635"/>
                <a:gd name="connsiteX3110" fmla="*/ 5506545 w 6187971"/>
                <a:gd name="connsiteY3110" fmla="*/ 2169395 h 5955635"/>
                <a:gd name="connsiteX3111" fmla="*/ 5501079 w 6187971"/>
                <a:gd name="connsiteY3111" fmla="*/ 2165852 h 5955635"/>
                <a:gd name="connsiteX3112" fmla="*/ 5476981 w 6187971"/>
                <a:gd name="connsiteY3112" fmla="*/ 2119196 h 5955635"/>
                <a:gd name="connsiteX3113" fmla="*/ 5468629 w 6187971"/>
                <a:gd name="connsiteY3113" fmla="*/ 2102141 h 5955635"/>
                <a:gd name="connsiteX3114" fmla="*/ 5463162 w 6187971"/>
                <a:gd name="connsiteY3114" fmla="*/ 2098599 h 5955635"/>
                <a:gd name="connsiteX3115" fmla="*/ 5462200 w 6187971"/>
                <a:gd name="connsiteY3115" fmla="*/ 2094096 h 5955635"/>
                <a:gd name="connsiteX3116" fmla="*/ 5457696 w 6187971"/>
                <a:gd name="connsiteY3116" fmla="*/ 2095058 h 5955635"/>
                <a:gd name="connsiteX3117" fmla="*/ 5456733 w 6187971"/>
                <a:gd name="connsiteY3117" fmla="*/ 2090554 h 5955635"/>
                <a:gd name="connsiteX3118" fmla="*/ 5443876 w 6187971"/>
                <a:gd name="connsiteY3118" fmla="*/ 2074462 h 5955635"/>
                <a:gd name="connsiteX3119" fmla="*/ 5442259 w 6187971"/>
                <a:gd name="connsiteY3119" fmla="*/ 2088936 h 5955635"/>
                <a:gd name="connsiteX3120" fmla="*/ 5431327 w 6187971"/>
                <a:gd name="connsiteY3120" fmla="*/ 2081853 h 5955635"/>
                <a:gd name="connsiteX3121" fmla="*/ 5418162 w 6187971"/>
                <a:gd name="connsiteY3121" fmla="*/ 2042279 h 5955635"/>
                <a:gd name="connsiteX3122" fmla="*/ 5359035 w 6187971"/>
                <a:gd name="connsiteY3122" fmla="*/ 1941880 h 5955635"/>
                <a:gd name="connsiteX3123" fmla="*/ 5344253 w 6187971"/>
                <a:gd name="connsiteY3123" fmla="*/ 1916780 h 5955635"/>
                <a:gd name="connsiteX3124" fmla="*/ 5293479 w 6187971"/>
                <a:gd name="connsiteY3124" fmla="*/ 1833435 h 5955635"/>
                <a:gd name="connsiteX3125" fmla="*/ 5290593 w 6187971"/>
                <a:gd name="connsiteY3125" fmla="*/ 1819923 h 5955635"/>
                <a:gd name="connsiteX3126" fmla="*/ 5279659 w 6187971"/>
                <a:gd name="connsiteY3126" fmla="*/ 1812840 h 5955635"/>
                <a:gd name="connsiteX3127" fmla="*/ 5283202 w 6187971"/>
                <a:gd name="connsiteY3127" fmla="*/ 1807373 h 5955635"/>
                <a:gd name="connsiteX3128" fmla="*/ 5242706 w 6187971"/>
                <a:gd name="connsiteY3128" fmla="*/ 1750090 h 5955635"/>
                <a:gd name="connsiteX3129" fmla="*/ 5251713 w 6187971"/>
                <a:gd name="connsiteY3129" fmla="*/ 1748165 h 5955635"/>
                <a:gd name="connsiteX3130" fmla="*/ 5235314 w 6187971"/>
                <a:gd name="connsiteY3130" fmla="*/ 1737540 h 5955635"/>
                <a:gd name="connsiteX3131" fmla="*/ 5215066 w 6187971"/>
                <a:gd name="connsiteY3131" fmla="*/ 1708898 h 5955635"/>
                <a:gd name="connsiteX3132" fmla="*/ 5214104 w 6187971"/>
                <a:gd name="connsiteY3132" fmla="*/ 1704395 h 5955635"/>
                <a:gd name="connsiteX3133" fmla="*/ 5218608 w 6187971"/>
                <a:gd name="connsiteY3133" fmla="*/ 1703433 h 5955635"/>
                <a:gd name="connsiteX3134" fmla="*/ 5223112 w 6187971"/>
                <a:gd name="connsiteY3134" fmla="*/ 1702470 h 5955635"/>
                <a:gd name="connsiteX3135" fmla="*/ 5222150 w 6187971"/>
                <a:gd name="connsiteY3135" fmla="*/ 1697966 h 5955635"/>
                <a:gd name="connsiteX3136" fmla="*/ 5212834 w 6187971"/>
                <a:gd name="connsiteY3136" fmla="*/ 1676408 h 5955635"/>
                <a:gd name="connsiteX3137" fmla="*/ 5217338 w 6187971"/>
                <a:gd name="connsiteY3137" fmla="*/ 1675445 h 5955635"/>
                <a:gd name="connsiteX3138" fmla="*/ 5216376 w 6187971"/>
                <a:gd name="connsiteY3138" fmla="*/ 1670942 h 5955635"/>
                <a:gd name="connsiteX3139" fmla="*/ 5210910 w 6187971"/>
                <a:gd name="connsiteY3139" fmla="*/ 1667400 h 5955635"/>
                <a:gd name="connsiteX3140" fmla="*/ 5156595 w 6187971"/>
                <a:gd name="connsiteY3140" fmla="*/ 1589521 h 5955635"/>
                <a:gd name="connsiteX3141" fmla="*/ 5088767 w 6187971"/>
                <a:gd name="connsiteY3141" fmla="*/ 1514530 h 5955635"/>
                <a:gd name="connsiteX3142" fmla="*/ 5031871 w 6187971"/>
                <a:gd name="connsiteY3142" fmla="*/ 1446621 h 5955635"/>
                <a:gd name="connsiteX3143" fmla="*/ 4977555 w 6187971"/>
                <a:gd name="connsiteY3143" fmla="*/ 1368743 h 5955635"/>
                <a:gd name="connsiteX3144" fmla="*/ 4950224 w 6187971"/>
                <a:gd name="connsiteY3144" fmla="*/ 1351033 h 5955635"/>
                <a:gd name="connsiteX3145" fmla="*/ 4949261 w 6187971"/>
                <a:gd name="connsiteY3145" fmla="*/ 1346529 h 5955635"/>
                <a:gd name="connsiteX3146" fmla="*/ 4942833 w 6187971"/>
                <a:gd name="connsiteY3146" fmla="*/ 1338484 h 5955635"/>
                <a:gd name="connsiteX3147" fmla="*/ 4939291 w 6187971"/>
                <a:gd name="connsiteY3147" fmla="*/ 1343950 h 5955635"/>
                <a:gd name="connsiteX3148" fmla="*/ 4736115 w 6187971"/>
                <a:gd name="connsiteY3148" fmla="*/ 1142457 h 5955635"/>
                <a:gd name="connsiteX3149" fmla="*/ 4735152 w 6187971"/>
                <a:gd name="connsiteY3149" fmla="*/ 1137953 h 5955635"/>
                <a:gd name="connsiteX3150" fmla="*/ 4778882 w 6187971"/>
                <a:gd name="connsiteY3150" fmla="*/ 1166287 h 5955635"/>
                <a:gd name="connsiteX3151" fmla="*/ 4782731 w 6187971"/>
                <a:gd name="connsiteY3151" fmla="*/ 1184304 h 5955635"/>
                <a:gd name="connsiteX3152" fmla="*/ 4821959 w 6187971"/>
                <a:gd name="connsiteY3152" fmla="*/ 1213600 h 5955635"/>
                <a:gd name="connsiteX3153" fmla="*/ 4857643 w 6187971"/>
                <a:gd name="connsiteY3153" fmla="*/ 1248362 h 5955635"/>
                <a:gd name="connsiteX3154" fmla="*/ 4916156 w 6187971"/>
                <a:gd name="connsiteY3154" fmla="*/ 1301797 h 5955635"/>
                <a:gd name="connsiteX3155" fmla="*/ 4953765 w 6187971"/>
                <a:gd name="connsiteY3155" fmla="*/ 1345567 h 5955635"/>
                <a:gd name="connsiteX3156" fmla="*/ 5006812 w 6187971"/>
                <a:gd name="connsiteY3156" fmla="*/ 1395460 h 5955635"/>
                <a:gd name="connsiteX3157" fmla="*/ 5007774 w 6187971"/>
                <a:gd name="connsiteY3157" fmla="*/ 1399963 h 5955635"/>
                <a:gd name="connsiteX3158" fmla="*/ 5008736 w 6187971"/>
                <a:gd name="connsiteY3158" fmla="*/ 1404467 h 5955635"/>
                <a:gd name="connsiteX3159" fmla="*/ 5013240 w 6187971"/>
                <a:gd name="connsiteY3159" fmla="*/ 1403505 h 5955635"/>
                <a:gd name="connsiteX3160" fmla="*/ 5027059 w 6187971"/>
                <a:gd name="connsiteY3160" fmla="*/ 1424100 h 5955635"/>
                <a:gd name="connsiteX3161" fmla="*/ 5028022 w 6187971"/>
                <a:gd name="connsiteY3161" fmla="*/ 1428605 h 5955635"/>
                <a:gd name="connsiteX3162" fmla="*/ 5033488 w 6187971"/>
                <a:gd name="connsiteY3162" fmla="*/ 1432147 h 5955635"/>
                <a:gd name="connsiteX3163" fmla="*/ 5032526 w 6187971"/>
                <a:gd name="connsiteY3163" fmla="*/ 1427642 h 5955635"/>
                <a:gd name="connsiteX3164" fmla="*/ 5074640 w 6187971"/>
                <a:gd name="connsiteY3164" fmla="*/ 1470451 h 5955635"/>
                <a:gd name="connsiteX3165" fmla="*/ 5070135 w 6187971"/>
                <a:gd name="connsiteY3165" fmla="*/ 1471414 h 5955635"/>
                <a:gd name="connsiteX3166" fmla="*/ 5071097 w 6187971"/>
                <a:gd name="connsiteY3166" fmla="*/ 1475917 h 5955635"/>
                <a:gd name="connsiteX3167" fmla="*/ 5076564 w 6187971"/>
                <a:gd name="connsiteY3167" fmla="*/ 1479459 h 5955635"/>
                <a:gd name="connsiteX3168" fmla="*/ 5081068 w 6187971"/>
                <a:gd name="connsiteY3168" fmla="*/ 1478497 h 5955635"/>
                <a:gd name="connsiteX3169" fmla="*/ 5082031 w 6187971"/>
                <a:gd name="connsiteY3169" fmla="*/ 1483001 h 5955635"/>
                <a:gd name="connsiteX3170" fmla="*/ 5096812 w 6187971"/>
                <a:gd name="connsiteY3170" fmla="*/ 1508101 h 5955635"/>
                <a:gd name="connsiteX3171" fmla="*/ 5106783 w 6187971"/>
                <a:gd name="connsiteY3171" fmla="*/ 1510680 h 5955635"/>
                <a:gd name="connsiteX3172" fmla="*/ 5113211 w 6187971"/>
                <a:gd name="connsiteY3172" fmla="*/ 1518726 h 5955635"/>
                <a:gd name="connsiteX3173" fmla="*/ 5109670 w 6187971"/>
                <a:gd name="connsiteY3173" fmla="*/ 1524192 h 5955635"/>
                <a:gd name="connsiteX3174" fmla="*/ 5115135 w 6187971"/>
                <a:gd name="connsiteY3174" fmla="*/ 1527734 h 5955635"/>
                <a:gd name="connsiteX3175" fmla="*/ 5120602 w 6187971"/>
                <a:gd name="connsiteY3175" fmla="*/ 1531276 h 5955635"/>
                <a:gd name="connsiteX3176" fmla="*/ 5151783 w 6187971"/>
                <a:gd name="connsiteY3176" fmla="*/ 1567000 h 5955635"/>
                <a:gd name="connsiteX3177" fmla="*/ 5143430 w 6187971"/>
                <a:gd name="connsiteY3177" fmla="*/ 1549947 h 5955635"/>
                <a:gd name="connsiteX3178" fmla="*/ 5126069 w 6187971"/>
                <a:gd name="connsiteY3178" fmla="*/ 1534818 h 5955635"/>
                <a:gd name="connsiteX3179" fmla="*/ 5125106 w 6187971"/>
                <a:gd name="connsiteY3179" fmla="*/ 1530313 h 5955635"/>
                <a:gd name="connsiteX3180" fmla="*/ 5124144 w 6187971"/>
                <a:gd name="connsiteY3180" fmla="*/ 1525809 h 5955635"/>
                <a:gd name="connsiteX3181" fmla="*/ 5117715 w 6187971"/>
                <a:gd name="connsiteY3181" fmla="*/ 1517764 h 5955635"/>
                <a:gd name="connsiteX3182" fmla="*/ 5087496 w 6187971"/>
                <a:gd name="connsiteY3182" fmla="*/ 1486543 h 5955635"/>
                <a:gd name="connsiteX3183" fmla="*/ 5085572 w 6187971"/>
                <a:gd name="connsiteY3183" fmla="*/ 1477535 h 5955635"/>
                <a:gd name="connsiteX3184" fmla="*/ 5084609 w 6187971"/>
                <a:gd name="connsiteY3184" fmla="*/ 1473030 h 5955635"/>
                <a:gd name="connsiteX3185" fmla="*/ 5082685 w 6187971"/>
                <a:gd name="connsiteY3185" fmla="*/ 1464022 h 5955635"/>
                <a:gd name="connsiteX3186" fmla="*/ 5078182 w 6187971"/>
                <a:gd name="connsiteY3186" fmla="*/ 1464985 h 5955635"/>
                <a:gd name="connsiteX3187" fmla="*/ 5073677 w 6187971"/>
                <a:gd name="connsiteY3187" fmla="*/ 1465947 h 5955635"/>
                <a:gd name="connsiteX3188" fmla="*/ 5056316 w 6187971"/>
                <a:gd name="connsiteY3188" fmla="*/ 1450817 h 5955635"/>
                <a:gd name="connsiteX3189" fmla="*/ 5037030 w 6187971"/>
                <a:gd name="connsiteY3189" fmla="*/ 1426680 h 5955635"/>
                <a:gd name="connsiteX3190" fmla="*/ 5036068 w 6187971"/>
                <a:gd name="connsiteY3190" fmla="*/ 1422176 h 5955635"/>
                <a:gd name="connsiteX3191" fmla="*/ 5035106 w 6187971"/>
                <a:gd name="connsiteY3191" fmla="*/ 1417673 h 5955635"/>
                <a:gd name="connsiteX3192" fmla="*/ 5017744 w 6187971"/>
                <a:gd name="connsiteY3192" fmla="*/ 1402543 h 5955635"/>
                <a:gd name="connsiteX3193" fmla="*/ 5023210 w 6187971"/>
                <a:gd name="connsiteY3193" fmla="*/ 1406085 h 5955635"/>
                <a:gd name="connsiteX3194" fmla="*/ 5022248 w 6187971"/>
                <a:gd name="connsiteY3194" fmla="*/ 1401581 h 5955635"/>
                <a:gd name="connsiteX3195" fmla="*/ 5016781 w 6187971"/>
                <a:gd name="connsiteY3195" fmla="*/ 1398039 h 5955635"/>
                <a:gd name="connsiteX3196" fmla="*/ 5011316 w 6187971"/>
                <a:gd name="connsiteY3196" fmla="*/ 1394497 h 5955635"/>
                <a:gd name="connsiteX3197" fmla="*/ 5003925 w 6187971"/>
                <a:gd name="connsiteY3197" fmla="*/ 1381948 h 5955635"/>
                <a:gd name="connsiteX3198" fmla="*/ 4992992 w 6187971"/>
                <a:gd name="connsiteY3198" fmla="*/ 1374863 h 5955635"/>
                <a:gd name="connsiteX3199" fmla="*/ 5002962 w 6187971"/>
                <a:gd name="connsiteY3199" fmla="*/ 1377443 h 5955635"/>
                <a:gd name="connsiteX3200" fmla="*/ 4986564 w 6187971"/>
                <a:gd name="connsiteY3200" fmla="*/ 1366818 h 5955635"/>
                <a:gd name="connsiteX3201" fmla="*/ 4968240 w 6187971"/>
                <a:gd name="connsiteY3201" fmla="*/ 1347184 h 5955635"/>
                <a:gd name="connsiteX3202" fmla="*/ 4981752 w 6187971"/>
                <a:gd name="connsiteY3202" fmla="*/ 1344297 h 5955635"/>
                <a:gd name="connsiteX3203" fmla="*/ 4959887 w 6187971"/>
                <a:gd name="connsiteY3203" fmla="*/ 1330131 h 5955635"/>
                <a:gd name="connsiteX3204" fmla="*/ 4964391 w 6187971"/>
                <a:gd name="connsiteY3204" fmla="*/ 1329169 h 5955635"/>
                <a:gd name="connsiteX3205" fmla="*/ 4963429 w 6187971"/>
                <a:gd name="connsiteY3205" fmla="*/ 1324664 h 5955635"/>
                <a:gd name="connsiteX3206" fmla="*/ 4957962 w 6187971"/>
                <a:gd name="connsiteY3206" fmla="*/ 1321122 h 5955635"/>
                <a:gd name="connsiteX3207" fmla="*/ 4941563 w 6187971"/>
                <a:gd name="connsiteY3207" fmla="*/ 1310497 h 5955635"/>
                <a:gd name="connsiteX3208" fmla="*/ 4935134 w 6187971"/>
                <a:gd name="connsiteY3208" fmla="*/ 1302452 h 5955635"/>
                <a:gd name="connsiteX3209" fmla="*/ 4929668 w 6187971"/>
                <a:gd name="connsiteY3209" fmla="*/ 1298910 h 5955635"/>
                <a:gd name="connsiteX3210" fmla="*/ 4930630 w 6187971"/>
                <a:gd name="connsiteY3210" fmla="*/ 1303414 h 5955635"/>
                <a:gd name="connsiteX3211" fmla="*/ 4931592 w 6187971"/>
                <a:gd name="connsiteY3211" fmla="*/ 1307917 h 5955635"/>
                <a:gd name="connsiteX3212" fmla="*/ 4901375 w 6187971"/>
                <a:gd name="connsiteY3212" fmla="*/ 1276697 h 5955635"/>
                <a:gd name="connsiteX3213" fmla="*/ 4915849 w 6187971"/>
                <a:gd name="connsiteY3213" fmla="*/ 1278314 h 5955635"/>
                <a:gd name="connsiteX3214" fmla="*/ 4883050 w 6187971"/>
                <a:gd name="connsiteY3214" fmla="*/ 1257063 h 5955635"/>
                <a:gd name="connsiteX3215" fmla="*/ 4852832 w 6187971"/>
                <a:gd name="connsiteY3215" fmla="*/ 1225842 h 5955635"/>
                <a:gd name="connsiteX3216" fmla="*/ 4858299 w 6187971"/>
                <a:gd name="connsiteY3216" fmla="*/ 1229384 h 5955635"/>
                <a:gd name="connsiteX3217" fmla="*/ 4862802 w 6187971"/>
                <a:gd name="connsiteY3217" fmla="*/ 1228422 h 5955635"/>
                <a:gd name="connsiteX3218" fmla="*/ 4867307 w 6187971"/>
                <a:gd name="connsiteY3218" fmla="*/ 1227460 h 5955635"/>
                <a:gd name="connsiteX3219" fmla="*/ 4860878 w 6187971"/>
                <a:gd name="connsiteY3219" fmla="*/ 1219413 h 5955635"/>
                <a:gd name="connsiteX3220" fmla="*/ 4865382 w 6187971"/>
                <a:gd name="connsiteY3220" fmla="*/ 1218451 h 5955635"/>
                <a:gd name="connsiteX3221" fmla="*/ 4870849 w 6187971"/>
                <a:gd name="connsiteY3221" fmla="*/ 1221993 h 5955635"/>
                <a:gd name="connsiteX3222" fmla="*/ 4871811 w 6187971"/>
                <a:gd name="connsiteY3222" fmla="*/ 1226498 h 5955635"/>
                <a:gd name="connsiteX3223" fmla="*/ 4877276 w 6187971"/>
                <a:gd name="connsiteY3223" fmla="*/ 1230039 h 5955635"/>
                <a:gd name="connsiteX3224" fmla="*/ 4882743 w 6187971"/>
                <a:gd name="connsiteY3224" fmla="*/ 1233581 h 5955635"/>
                <a:gd name="connsiteX3225" fmla="*/ 5003618 w 6187971"/>
                <a:gd name="connsiteY3225" fmla="*/ 1358465 h 5955635"/>
                <a:gd name="connsiteX3226" fmla="*/ 5004580 w 6187971"/>
                <a:gd name="connsiteY3226" fmla="*/ 1362969 h 5955635"/>
                <a:gd name="connsiteX3227" fmla="*/ 5010045 w 6187971"/>
                <a:gd name="connsiteY3227" fmla="*/ 1366510 h 5955635"/>
                <a:gd name="connsiteX3228" fmla="*/ 5033836 w 6187971"/>
                <a:gd name="connsiteY3228" fmla="*/ 1389686 h 5955635"/>
                <a:gd name="connsiteX3229" fmla="*/ 5041227 w 6187971"/>
                <a:gd name="connsiteY3229" fmla="*/ 1402236 h 5955635"/>
                <a:gd name="connsiteX3230" fmla="*/ 5046693 w 6187971"/>
                <a:gd name="connsiteY3230" fmla="*/ 1405777 h 5955635"/>
                <a:gd name="connsiteX3231" fmla="*/ 5075949 w 6187971"/>
                <a:gd name="connsiteY3231" fmla="*/ 1432494 h 5955635"/>
                <a:gd name="connsiteX3232" fmla="*/ 5081416 w 6187971"/>
                <a:gd name="connsiteY3232" fmla="*/ 1436036 h 5955635"/>
                <a:gd name="connsiteX3233" fmla="*/ 5084302 w 6187971"/>
                <a:gd name="connsiteY3233" fmla="*/ 1449548 h 5955635"/>
                <a:gd name="connsiteX3234" fmla="*/ 5113559 w 6187971"/>
                <a:gd name="connsiteY3234" fmla="*/ 1476265 h 5955635"/>
                <a:gd name="connsiteX3235" fmla="*/ 5119025 w 6187971"/>
                <a:gd name="connsiteY3235" fmla="*/ 1479807 h 5955635"/>
                <a:gd name="connsiteX3236" fmla="*/ 5119987 w 6187971"/>
                <a:gd name="connsiteY3236" fmla="*/ 1484311 h 5955635"/>
                <a:gd name="connsiteX3237" fmla="*/ 5205484 w 6187971"/>
                <a:gd name="connsiteY3237" fmla="*/ 1597915 h 5955635"/>
                <a:gd name="connsiteX3238" fmla="*/ 5217379 w 6187971"/>
                <a:gd name="connsiteY3238" fmla="*/ 1609503 h 5955635"/>
                <a:gd name="connsiteX3239" fmla="*/ 5220266 w 6187971"/>
                <a:gd name="connsiteY3239" fmla="*/ 1623015 h 5955635"/>
                <a:gd name="connsiteX3240" fmla="*/ 5229274 w 6187971"/>
                <a:gd name="connsiteY3240" fmla="*/ 1621090 h 5955635"/>
                <a:gd name="connsiteX3241" fmla="*/ 5235702 w 6187971"/>
                <a:gd name="connsiteY3241" fmla="*/ 1629136 h 5955635"/>
                <a:gd name="connsiteX3242" fmla="*/ 5271695 w 6187971"/>
                <a:gd name="connsiteY3242" fmla="*/ 1687381 h 5955635"/>
                <a:gd name="connsiteX3243" fmla="*/ 5272657 w 6187971"/>
                <a:gd name="connsiteY3243" fmla="*/ 1691885 h 5955635"/>
                <a:gd name="connsiteX3244" fmla="*/ 5274581 w 6187971"/>
                <a:gd name="connsiteY3244" fmla="*/ 1700893 h 5955635"/>
                <a:gd name="connsiteX3245" fmla="*/ 5279086 w 6187971"/>
                <a:gd name="connsiteY3245" fmla="*/ 1699931 h 5955635"/>
                <a:gd name="connsiteX3246" fmla="*/ 5325048 w 6187971"/>
                <a:gd name="connsiteY3246" fmla="*/ 1760755 h 5955635"/>
                <a:gd name="connsiteX3247" fmla="*/ 5380326 w 6187971"/>
                <a:gd name="connsiteY3247" fmla="*/ 1843138 h 5955635"/>
                <a:gd name="connsiteX3248" fmla="*/ 5408928 w 6187971"/>
                <a:gd name="connsiteY3248" fmla="*/ 1888834 h 5955635"/>
                <a:gd name="connsiteX3249" fmla="*/ 5409890 w 6187971"/>
                <a:gd name="connsiteY3249" fmla="*/ 1893338 h 5955635"/>
                <a:gd name="connsiteX3250" fmla="*/ 5410852 w 6187971"/>
                <a:gd name="connsiteY3250" fmla="*/ 1897842 h 5955635"/>
                <a:gd name="connsiteX3251" fmla="*/ 5411815 w 6187971"/>
                <a:gd name="connsiteY3251" fmla="*/ 1902346 h 5955635"/>
                <a:gd name="connsiteX3252" fmla="*/ 5416318 w 6187971"/>
                <a:gd name="connsiteY3252" fmla="*/ 1901384 h 5955635"/>
                <a:gd name="connsiteX3253" fmla="*/ 5426289 w 6187971"/>
                <a:gd name="connsiteY3253" fmla="*/ 1903964 h 5955635"/>
                <a:gd name="connsiteX3254" fmla="*/ 5442032 w 6187971"/>
                <a:gd name="connsiteY3254" fmla="*/ 1933567 h 5955635"/>
                <a:gd name="connsiteX3255" fmla="*/ 5452966 w 6187971"/>
                <a:gd name="connsiteY3255" fmla="*/ 1940651 h 5955635"/>
                <a:gd name="connsiteX3256" fmla="*/ 5418898 w 6187971"/>
                <a:gd name="connsiteY3256" fmla="*/ 1891414 h 5955635"/>
                <a:gd name="connsiteX3257" fmla="*/ 5416973 w 6187971"/>
                <a:gd name="connsiteY3257" fmla="*/ 1882405 h 5955635"/>
                <a:gd name="connsiteX3258" fmla="*/ 5411507 w 6187971"/>
                <a:gd name="connsiteY3258" fmla="*/ 1878863 h 5955635"/>
                <a:gd name="connsiteX3259" fmla="*/ 5373590 w 6187971"/>
                <a:gd name="connsiteY3259" fmla="*/ 1811610 h 5955635"/>
                <a:gd name="connsiteX3260" fmla="*/ 5274930 w 6187971"/>
                <a:gd name="connsiteY3260" fmla="*/ 1658432 h 5955635"/>
                <a:gd name="connsiteX3261" fmla="*/ 5173689 w 6187971"/>
                <a:gd name="connsiteY3261" fmla="*/ 1515224 h 5955635"/>
                <a:gd name="connsiteX3262" fmla="*/ 5155366 w 6187971"/>
                <a:gd name="connsiteY3262" fmla="*/ 1495591 h 5955635"/>
                <a:gd name="connsiteX3263" fmla="*/ 5077260 w 6187971"/>
                <a:gd name="connsiteY3263" fmla="*/ 1394538 h 5955635"/>
                <a:gd name="connsiteX3264" fmla="*/ 5047041 w 6187971"/>
                <a:gd name="connsiteY3264" fmla="*/ 1363316 h 5955635"/>
                <a:gd name="connsiteX3265" fmla="*/ 4981137 w 6187971"/>
                <a:gd name="connsiteY3265" fmla="*/ 1297332 h 5955635"/>
                <a:gd name="connsiteX3266" fmla="*/ 4867654 w 6187971"/>
                <a:gd name="connsiteY3266" fmla="*/ 1184998 h 5955635"/>
                <a:gd name="connsiteX3267" fmla="*/ 4840323 w 6187971"/>
                <a:gd name="connsiteY3267" fmla="*/ 1167290 h 5955635"/>
                <a:gd name="connsiteX3268" fmla="*/ 4809142 w 6187971"/>
                <a:gd name="connsiteY3268" fmla="*/ 1131565 h 5955635"/>
                <a:gd name="connsiteX3269" fmla="*/ 4799171 w 6187971"/>
                <a:gd name="connsiteY3269" fmla="*/ 1128985 h 5955635"/>
                <a:gd name="connsiteX3270" fmla="*/ 4740659 w 6187971"/>
                <a:gd name="connsiteY3270" fmla="*/ 1075551 h 5955635"/>
                <a:gd name="connsiteX3271" fmla="*/ 4720718 w 6187971"/>
                <a:gd name="connsiteY3271" fmla="*/ 1070392 h 5955635"/>
                <a:gd name="connsiteX3272" fmla="*/ 4707860 w 6187971"/>
                <a:gd name="connsiteY3272" fmla="*/ 1054300 h 5955635"/>
                <a:gd name="connsiteX3273" fmla="*/ 4541946 w 6187971"/>
                <a:gd name="connsiteY3273" fmla="*/ 939039 h 5955635"/>
                <a:gd name="connsiteX3274" fmla="*/ 4469921 w 6187971"/>
                <a:gd name="connsiteY3274" fmla="*/ 888492 h 5955635"/>
                <a:gd name="connsiteX3275" fmla="*/ 4428114 w 6187971"/>
                <a:gd name="connsiteY3275" fmla="*/ 869166 h 5955635"/>
                <a:gd name="connsiteX3276" fmla="*/ 4416220 w 6187971"/>
                <a:gd name="connsiteY3276" fmla="*/ 857578 h 5955635"/>
                <a:gd name="connsiteX3277" fmla="*/ 4395317 w 6187971"/>
                <a:gd name="connsiteY3277" fmla="*/ 847916 h 5955635"/>
                <a:gd name="connsiteX3278" fmla="*/ 4394354 w 6187971"/>
                <a:gd name="connsiteY3278" fmla="*/ 843411 h 5955635"/>
                <a:gd name="connsiteX3279" fmla="*/ 4419762 w 6187971"/>
                <a:gd name="connsiteY3279" fmla="*/ 852112 h 5955635"/>
                <a:gd name="connsiteX3280" fmla="*/ 4420724 w 6187971"/>
                <a:gd name="connsiteY3280" fmla="*/ 856616 h 5955635"/>
                <a:gd name="connsiteX3281" fmla="*/ 4430694 w 6187971"/>
                <a:gd name="connsiteY3281" fmla="*/ 859196 h 5955635"/>
                <a:gd name="connsiteX3282" fmla="*/ 4435199 w 6187971"/>
                <a:gd name="connsiteY3282" fmla="*/ 858234 h 5955635"/>
                <a:gd name="connsiteX3283" fmla="*/ 4440664 w 6187971"/>
                <a:gd name="connsiteY3283" fmla="*/ 861775 h 5955635"/>
                <a:gd name="connsiteX3284" fmla="*/ 4445168 w 6187971"/>
                <a:gd name="connsiteY3284" fmla="*/ 860813 h 5955635"/>
                <a:gd name="connsiteX3285" fmla="*/ 4477005 w 6187971"/>
                <a:gd name="connsiteY3285" fmla="*/ 877560 h 5955635"/>
                <a:gd name="connsiteX3286" fmla="*/ 4482471 w 6187971"/>
                <a:gd name="connsiteY3286" fmla="*/ 881101 h 5955635"/>
                <a:gd name="connsiteX3287" fmla="*/ 4486975 w 6187971"/>
                <a:gd name="connsiteY3287" fmla="*/ 880139 h 5955635"/>
                <a:gd name="connsiteX3288" fmla="*/ 4487937 w 6187971"/>
                <a:gd name="connsiteY3288" fmla="*/ 884643 h 5955635"/>
                <a:gd name="connsiteX3289" fmla="*/ 4484395 w 6187971"/>
                <a:gd name="connsiteY3289" fmla="*/ 890110 h 5955635"/>
                <a:gd name="connsiteX3290" fmla="*/ 4507878 w 6187971"/>
                <a:gd name="connsiteY3290" fmla="*/ 889801 h 5955635"/>
                <a:gd name="connsiteX3291" fmla="*/ 4547105 w 6187971"/>
                <a:gd name="connsiteY3291" fmla="*/ 919098 h 5955635"/>
                <a:gd name="connsiteX3292" fmla="*/ 4542600 w 6187971"/>
                <a:gd name="connsiteY3292" fmla="*/ 920061 h 5955635"/>
                <a:gd name="connsiteX3293" fmla="*/ 4548067 w 6187971"/>
                <a:gd name="connsiteY3293" fmla="*/ 923603 h 5955635"/>
                <a:gd name="connsiteX3294" fmla="*/ 4533593 w 6187971"/>
                <a:gd name="connsiteY3294" fmla="*/ 921985 h 5955635"/>
                <a:gd name="connsiteX3295" fmla="*/ 4558999 w 6187971"/>
                <a:gd name="connsiteY3295" fmla="*/ 930686 h 5955635"/>
                <a:gd name="connsiteX3296" fmla="*/ 4565428 w 6187971"/>
                <a:gd name="connsiteY3296" fmla="*/ 938732 h 5955635"/>
                <a:gd name="connsiteX3297" fmla="*/ 4570895 w 6187971"/>
                <a:gd name="connsiteY3297" fmla="*/ 942274 h 5955635"/>
                <a:gd name="connsiteX3298" fmla="*/ 4574437 w 6187971"/>
                <a:gd name="connsiteY3298" fmla="*/ 936808 h 5955635"/>
                <a:gd name="connsiteX3299" fmla="*/ 4607235 w 6187971"/>
                <a:gd name="connsiteY3299" fmla="*/ 958058 h 5955635"/>
                <a:gd name="connsiteX3300" fmla="*/ 4612701 w 6187971"/>
                <a:gd name="connsiteY3300" fmla="*/ 961599 h 5955635"/>
                <a:gd name="connsiteX3301" fmla="*/ 4617205 w 6187971"/>
                <a:gd name="connsiteY3301" fmla="*/ 960637 h 5955635"/>
                <a:gd name="connsiteX3302" fmla="*/ 4721066 w 6187971"/>
                <a:gd name="connsiteY3302" fmla="*/ 1027932 h 5955635"/>
                <a:gd name="connsiteX3303" fmla="*/ 4728457 w 6187971"/>
                <a:gd name="connsiteY3303" fmla="*/ 1040481 h 5955635"/>
                <a:gd name="connsiteX3304" fmla="*/ 4738427 w 6187971"/>
                <a:gd name="connsiteY3304" fmla="*/ 1043060 h 5955635"/>
                <a:gd name="connsiteX3305" fmla="*/ 4817842 w 6187971"/>
                <a:gd name="connsiteY3305" fmla="*/ 1106158 h 5955635"/>
                <a:gd name="connsiteX3306" fmla="*/ 4898221 w 6187971"/>
                <a:gd name="connsiteY3306" fmla="*/ 1173759 h 5955635"/>
                <a:gd name="connsiteX3307" fmla="*/ 4905611 w 6187971"/>
                <a:gd name="connsiteY3307" fmla="*/ 1186309 h 5955635"/>
                <a:gd name="connsiteX3308" fmla="*/ 4909153 w 6187971"/>
                <a:gd name="connsiteY3308" fmla="*/ 1180842 h 5955635"/>
                <a:gd name="connsiteX3309" fmla="*/ 4951267 w 6187971"/>
                <a:gd name="connsiteY3309" fmla="*/ 1223651 h 5955635"/>
                <a:gd name="connsiteX3310" fmla="*/ 4980523 w 6187971"/>
                <a:gd name="connsiteY3310" fmla="*/ 1250367 h 5955635"/>
                <a:gd name="connsiteX3311" fmla="*/ 5028102 w 6187971"/>
                <a:gd name="connsiteY3311" fmla="*/ 1296718 h 5955635"/>
                <a:gd name="connsiteX3312" fmla="*/ 5088540 w 6187971"/>
                <a:gd name="connsiteY3312" fmla="*/ 1359160 h 5955635"/>
                <a:gd name="connsiteX3313" fmla="*/ 5090465 w 6187971"/>
                <a:gd name="connsiteY3313" fmla="*/ 1368168 h 5955635"/>
                <a:gd name="connsiteX3314" fmla="*/ 5152826 w 6187971"/>
                <a:gd name="connsiteY3314" fmla="*/ 1439619 h 5955635"/>
                <a:gd name="connsiteX3315" fmla="*/ 5163758 w 6187971"/>
                <a:gd name="connsiteY3315" fmla="*/ 1446702 h 5955635"/>
                <a:gd name="connsiteX3316" fmla="*/ 5190435 w 6187971"/>
                <a:gd name="connsiteY3316" fmla="*/ 1483389 h 5955635"/>
                <a:gd name="connsiteX3317" fmla="*/ 5213263 w 6187971"/>
                <a:gd name="connsiteY3317" fmla="*/ 1502060 h 5955635"/>
                <a:gd name="connsiteX3318" fmla="*/ 5270466 w 6187971"/>
                <a:gd name="connsiteY3318" fmla="*/ 1593451 h 5955635"/>
                <a:gd name="connsiteX3319" fmla="*/ 5352421 w 6187971"/>
                <a:gd name="connsiteY3319" fmla="*/ 1712521 h 5955635"/>
                <a:gd name="connsiteX3320" fmla="*/ 5378135 w 6187971"/>
                <a:gd name="connsiteY3320" fmla="*/ 1744704 h 5955635"/>
                <a:gd name="connsiteX3321" fmla="*/ 5372669 w 6187971"/>
                <a:gd name="connsiteY3321" fmla="*/ 1741162 h 5955635"/>
                <a:gd name="connsiteX3322" fmla="*/ 5401270 w 6187971"/>
                <a:gd name="connsiteY3322" fmla="*/ 1786858 h 5955635"/>
                <a:gd name="connsiteX3323" fmla="*/ 5404157 w 6187971"/>
                <a:gd name="connsiteY3323" fmla="*/ 1800370 h 5955635"/>
                <a:gd name="connsiteX3324" fmla="*/ 5479989 w 6187971"/>
                <a:gd name="connsiteY3324" fmla="*/ 1934877 h 5955635"/>
                <a:gd name="connsiteX3325" fmla="*/ 5475486 w 6187971"/>
                <a:gd name="connsiteY3325" fmla="*/ 1935839 h 5955635"/>
                <a:gd name="connsiteX3326" fmla="*/ 5476448 w 6187971"/>
                <a:gd name="connsiteY3326" fmla="*/ 1940343 h 5955635"/>
                <a:gd name="connsiteX3327" fmla="*/ 5481913 w 6187971"/>
                <a:gd name="connsiteY3327" fmla="*/ 1943885 h 5955635"/>
                <a:gd name="connsiteX3328" fmla="*/ 5506012 w 6187971"/>
                <a:gd name="connsiteY3328" fmla="*/ 1990543 h 5955635"/>
                <a:gd name="connsiteX3329" fmla="*/ 5506974 w 6187971"/>
                <a:gd name="connsiteY3329" fmla="*/ 1995046 h 5955635"/>
                <a:gd name="connsiteX3330" fmla="*/ 5507936 w 6187971"/>
                <a:gd name="connsiteY3330" fmla="*/ 1999551 h 5955635"/>
                <a:gd name="connsiteX3331" fmla="*/ 5512440 w 6187971"/>
                <a:gd name="connsiteY3331" fmla="*/ 1998588 h 5955635"/>
                <a:gd name="connsiteX3332" fmla="*/ 5511478 w 6187971"/>
                <a:gd name="connsiteY3332" fmla="*/ 1994084 h 5955635"/>
                <a:gd name="connsiteX3333" fmla="*/ 5519831 w 6187971"/>
                <a:gd name="connsiteY3333" fmla="*/ 2011138 h 5955635"/>
                <a:gd name="connsiteX3334" fmla="*/ 5528839 w 6187971"/>
                <a:gd name="connsiteY3334" fmla="*/ 2009213 h 5955635"/>
                <a:gd name="connsiteX3335" fmla="*/ 5521448 w 6187971"/>
                <a:gd name="connsiteY3335" fmla="*/ 1996664 h 5955635"/>
                <a:gd name="connsiteX3336" fmla="*/ 5525952 w 6187971"/>
                <a:gd name="connsiteY3336" fmla="*/ 1995701 h 5955635"/>
                <a:gd name="connsiteX3337" fmla="*/ 5500238 w 6187971"/>
                <a:gd name="connsiteY3337" fmla="*/ 1963519 h 5955635"/>
                <a:gd name="connsiteX3338" fmla="*/ 5498313 w 6187971"/>
                <a:gd name="connsiteY3338" fmla="*/ 1954510 h 5955635"/>
                <a:gd name="connsiteX3339" fmla="*/ 5497351 w 6187971"/>
                <a:gd name="connsiteY3339" fmla="*/ 1950007 h 5955635"/>
                <a:gd name="connsiteX3340" fmla="*/ 5496389 w 6187971"/>
                <a:gd name="connsiteY3340" fmla="*/ 1945502 h 5955635"/>
                <a:gd name="connsiteX3341" fmla="*/ 5491884 w 6187971"/>
                <a:gd name="connsiteY3341" fmla="*/ 1946465 h 5955635"/>
                <a:gd name="connsiteX3342" fmla="*/ 5489960 w 6187971"/>
                <a:gd name="connsiteY3342" fmla="*/ 1937456 h 5955635"/>
                <a:gd name="connsiteX3343" fmla="*/ 5499931 w 6187971"/>
                <a:gd name="connsiteY3343" fmla="*/ 1940036 h 5955635"/>
                <a:gd name="connsiteX3344" fmla="*/ 5492540 w 6187971"/>
                <a:gd name="connsiteY3344" fmla="*/ 1927486 h 5955635"/>
                <a:gd name="connsiteX3345" fmla="*/ 5491577 w 6187971"/>
                <a:gd name="connsiteY3345" fmla="*/ 1922981 h 5955635"/>
                <a:gd name="connsiteX3346" fmla="*/ 5490615 w 6187971"/>
                <a:gd name="connsiteY3346" fmla="*/ 1918478 h 5955635"/>
                <a:gd name="connsiteX3347" fmla="*/ 5489653 w 6187971"/>
                <a:gd name="connsiteY3347" fmla="*/ 1913974 h 5955635"/>
                <a:gd name="connsiteX3348" fmla="*/ 5481299 w 6187971"/>
                <a:gd name="connsiteY3348" fmla="*/ 1896920 h 5955635"/>
                <a:gd name="connsiteX3349" fmla="*/ 5475833 w 6187971"/>
                <a:gd name="connsiteY3349" fmla="*/ 1893379 h 5955635"/>
                <a:gd name="connsiteX3350" fmla="*/ 5474871 w 6187971"/>
                <a:gd name="connsiteY3350" fmla="*/ 1888874 h 5955635"/>
                <a:gd name="connsiteX3351" fmla="*/ 5475833 w 6187971"/>
                <a:gd name="connsiteY3351" fmla="*/ 1893379 h 5955635"/>
                <a:gd name="connsiteX3352" fmla="*/ 5452699 w 6187971"/>
                <a:gd name="connsiteY3352" fmla="*/ 1851225 h 5955635"/>
                <a:gd name="connsiteX3353" fmla="*/ 5450774 w 6187971"/>
                <a:gd name="connsiteY3353" fmla="*/ 1842216 h 5955635"/>
                <a:gd name="connsiteX3354" fmla="*/ 5446270 w 6187971"/>
                <a:gd name="connsiteY3354" fmla="*/ 1843178 h 5955635"/>
                <a:gd name="connsiteX3355" fmla="*/ 5424098 w 6187971"/>
                <a:gd name="connsiteY3355" fmla="*/ 1805529 h 5955635"/>
                <a:gd name="connsiteX3356" fmla="*/ 5419593 w 6187971"/>
                <a:gd name="connsiteY3356" fmla="*/ 1806491 h 5955635"/>
                <a:gd name="connsiteX3357" fmla="*/ 5418631 w 6187971"/>
                <a:gd name="connsiteY3357" fmla="*/ 1801987 h 5955635"/>
                <a:gd name="connsiteX3358" fmla="*/ 5423135 w 6187971"/>
                <a:gd name="connsiteY3358" fmla="*/ 1801025 h 5955635"/>
                <a:gd name="connsiteX3359" fmla="*/ 5422173 w 6187971"/>
                <a:gd name="connsiteY3359" fmla="*/ 1796521 h 5955635"/>
                <a:gd name="connsiteX3360" fmla="*/ 5416707 w 6187971"/>
                <a:gd name="connsiteY3360" fmla="*/ 1792979 h 5955635"/>
                <a:gd name="connsiteX3361" fmla="*/ 5349226 w 6187971"/>
                <a:gd name="connsiteY3361" fmla="*/ 1675527 h 5955635"/>
                <a:gd name="connsiteX3362" fmla="*/ 5332520 w 6187971"/>
                <a:gd name="connsiteY3362" fmla="*/ 1641419 h 5955635"/>
                <a:gd name="connsiteX3363" fmla="*/ 5314197 w 6187971"/>
                <a:gd name="connsiteY3363" fmla="*/ 1621785 h 5955635"/>
                <a:gd name="connsiteX3364" fmla="*/ 5288482 w 6187971"/>
                <a:gd name="connsiteY3364" fmla="*/ 1589602 h 5955635"/>
                <a:gd name="connsiteX3365" fmla="*/ 5106557 w 6187971"/>
                <a:gd name="connsiteY3365" fmla="*/ 1355311 h 5955635"/>
                <a:gd name="connsiteX3366" fmla="*/ 5109135 w 6187971"/>
                <a:gd name="connsiteY3366" fmla="*/ 1345340 h 5955635"/>
                <a:gd name="connsiteX3367" fmla="*/ 5110098 w 6187971"/>
                <a:gd name="connsiteY3367" fmla="*/ 1349844 h 5955635"/>
                <a:gd name="connsiteX3368" fmla="*/ 5114602 w 6187971"/>
                <a:gd name="connsiteY3368" fmla="*/ 1348882 h 5955635"/>
                <a:gd name="connsiteX3369" fmla="*/ 5108173 w 6187971"/>
                <a:gd name="connsiteY3369" fmla="*/ 1340837 h 5955635"/>
                <a:gd name="connsiteX3370" fmla="*/ 5105286 w 6187971"/>
                <a:gd name="connsiteY3370" fmla="*/ 1327325 h 5955635"/>
                <a:gd name="connsiteX3371" fmla="*/ 5084383 w 6187971"/>
                <a:gd name="connsiteY3371" fmla="*/ 1317661 h 5955635"/>
                <a:gd name="connsiteX3372" fmla="*/ 5083421 w 6187971"/>
                <a:gd name="connsiteY3372" fmla="*/ 1313158 h 5955635"/>
                <a:gd name="connsiteX3373" fmla="*/ 5077955 w 6187971"/>
                <a:gd name="connsiteY3373" fmla="*/ 1309615 h 5955635"/>
                <a:gd name="connsiteX3374" fmla="*/ 5076993 w 6187971"/>
                <a:gd name="connsiteY3374" fmla="*/ 1305112 h 5955635"/>
                <a:gd name="connsiteX3375" fmla="*/ 5072489 w 6187971"/>
                <a:gd name="connsiteY3375" fmla="*/ 1306074 h 5955635"/>
                <a:gd name="connsiteX3376" fmla="*/ 5066060 w 6187971"/>
                <a:gd name="connsiteY3376" fmla="*/ 1298028 h 5955635"/>
                <a:gd name="connsiteX3377" fmla="*/ 5052241 w 6187971"/>
                <a:gd name="connsiteY3377" fmla="*/ 1277432 h 5955635"/>
                <a:gd name="connsiteX3378" fmla="*/ 5056745 w 6187971"/>
                <a:gd name="connsiteY3378" fmla="*/ 1276470 h 5955635"/>
                <a:gd name="connsiteX3379" fmla="*/ 5062211 w 6187971"/>
                <a:gd name="connsiteY3379" fmla="*/ 1280011 h 5955635"/>
                <a:gd name="connsiteX3380" fmla="*/ 5055783 w 6187971"/>
                <a:gd name="connsiteY3380" fmla="*/ 1271966 h 5955635"/>
                <a:gd name="connsiteX3381" fmla="*/ 5050316 w 6187971"/>
                <a:gd name="connsiteY3381" fmla="*/ 1268424 h 5955635"/>
                <a:gd name="connsiteX3382" fmla="*/ 5032955 w 6187971"/>
                <a:gd name="connsiteY3382" fmla="*/ 1253295 h 5955635"/>
                <a:gd name="connsiteX3383" fmla="*/ 5031993 w 6187971"/>
                <a:gd name="connsiteY3383" fmla="*/ 1248791 h 5955635"/>
                <a:gd name="connsiteX3384" fmla="*/ 5025564 w 6187971"/>
                <a:gd name="connsiteY3384" fmla="*/ 1240744 h 5955635"/>
                <a:gd name="connsiteX3385" fmla="*/ 5021059 w 6187971"/>
                <a:gd name="connsiteY3385" fmla="*/ 1241707 h 5955635"/>
                <a:gd name="connsiteX3386" fmla="*/ 5022022 w 6187971"/>
                <a:gd name="connsiteY3386" fmla="*/ 1246211 h 5955635"/>
                <a:gd name="connsiteX3387" fmla="*/ 5014631 w 6187971"/>
                <a:gd name="connsiteY3387" fmla="*/ 1233661 h 5955635"/>
                <a:gd name="connsiteX3388" fmla="*/ 5005623 w 6187971"/>
                <a:gd name="connsiteY3388" fmla="*/ 1235586 h 5955635"/>
                <a:gd name="connsiteX3389" fmla="*/ 5003698 w 6187971"/>
                <a:gd name="connsiteY3389" fmla="*/ 1226578 h 5955635"/>
                <a:gd name="connsiteX3390" fmla="*/ 4998232 w 6187971"/>
                <a:gd name="connsiteY3390" fmla="*/ 1223036 h 5955635"/>
                <a:gd name="connsiteX3391" fmla="*/ 4997269 w 6187971"/>
                <a:gd name="connsiteY3391" fmla="*/ 1218532 h 5955635"/>
                <a:gd name="connsiteX3392" fmla="*/ 4992766 w 6187971"/>
                <a:gd name="connsiteY3392" fmla="*/ 1219494 h 5955635"/>
                <a:gd name="connsiteX3393" fmla="*/ 4993728 w 6187971"/>
                <a:gd name="connsiteY3393" fmla="*/ 1223998 h 5955635"/>
                <a:gd name="connsiteX3394" fmla="*/ 4947111 w 6187971"/>
                <a:gd name="connsiteY3394" fmla="*/ 1182152 h 5955635"/>
                <a:gd name="connsiteX3395" fmla="*/ 4940682 w 6187971"/>
                <a:gd name="connsiteY3395" fmla="*/ 1174106 h 5955635"/>
                <a:gd name="connsiteX3396" fmla="*/ 4930712 w 6187971"/>
                <a:gd name="connsiteY3396" fmla="*/ 1171526 h 5955635"/>
                <a:gd name="connsiteX3397" fmla="*/ 4931467 w 6187971"/>
                <a:gd name="connsiteY3397" fmla="*/ 1175063 h 5955635"/>
                <a:gd name="connsiteX3398" fmla="*/ 4916930 w 6187971"/>
                <a:gd name="connsiteY3398" fmla="*/ 1163507 h 5955635"/>
                <a:gd name="connsiteX3399" fmla="*/ 4867695 w 6187971"/>
                <a:gd name="connsiteY3399" fmla="*/ 1119055 h 5955635"/>
                <a:gd name="connsiteX3400" fmla="*/ 4842287 w 6187971"/>
                <a:gd name="connsiteY3400" fmla="*/ 1110354 h 5955635"/>
                <a:gd name="connsiteX3401" fmla="*/ 4839401 w 6187971"/>
                <a:gd name="connsiteY3401" fmla="*/ 1096842 h 5955635"/>
                <a:gd name="connsiteX3402" fmla="*/ 4811106 w 6187971"/>
                <a:gd name="connsiteY3402" fmla="*/ 1074629 h 5955635"/>
                <a:gd name="connsiteX3403" fmla="*/ 4791166 w 6187971"/>
                <a:gd name="connsiteY3403" fmla="*/ 1069470 h 5955635"/>
                <a:gd name="connsiteX3404" fmla="*/ 4772842 w 6187971"/>
                <a:gd name="connsiteY3404" fmla="*/ 1049837 h 5955635"/>
                <a:gd name="connsiteX3405" fmla="*/ 4777346 w 6187971"/>
                <a:gd name="connsiteY3405" fmla="*/ 1048874 h 5955635"/>
                <a:gd name="connsiteX3406" fmla="*/ 4787317 w 6187971"/>
                <a:gd name="connsiteY3406" fmla="*/ 1051454 h 5955635"/>
                <a:gd name="connsiteX3407" fmla="*/ 4780888 w 6187971"/>
                <a:gd name="connsiteY3407" fmla="*/ 1043408 h 5955635"/>
                <a:gd name="connsiteX3408" fmla="*/ 4775422 w 6187971"/>
                <a:gd name="connsiteY3408" fmla="*/ 1039866 h 5955635"/>
                <a:gd name="connsiteX3409" fmla="*/ 4790858 w 6187971"/>
                <a:gd name="connsiteY3409" fmla="*/ 1045987 h 5955635"/>
                <a:gd name="connsiteX3410" fmla="*/ 4768993 w 6187971"/>
                <a:gd name="connsiteY3410" fmla="*/ 1031821 h 5955635"/>
                <a:gd name="connsiteX3411" fmla="*/ 4763527 w 6187971"/>
                <a:gd name="connsiteY3411" fmla="*/ 1028279 h 5955635"/>
                <a:gd name="connsiteX3412" fmla="*/ 4748090 w 6187971"/>
                <a:gd name="connsiteY3412" fmla="*/ 1022158 h 5955635"/>
                <a:gd name="connsiteX3413" fmla="*/ 4754519 w 6187971"/>
                <a:gd name="connsiteY3413" fmla="*/ 1030204 h 5955635"/>
                <a:gd name="connsiteX3414" fmla="*/ 4755481 w 6187971"/>
                <a:gd name="connsiteY3414" fmla="*/ 1034708 h 5955635"/>
                <a:gd name="connsiteX3415" fmla="*/ 4739082 w 6187971"/>
                <a:gd name="connsiteY3415" fmla="*/ 1024083 h 5955635"/>
                <a:gd name="connsiteX3416" fmla="*/ 4747435 w 6187971"/>
                <a:gd name="connsiteY3416" fmla="*/ 1041136 h 5955635"/>
                <a:gd name="connsiteX3417" fmla="*/ 4722683 w 6187971"/>
                <a:gd name="connsiteY3417" fmla="*/ 1013457 h 5955635"/>
                <a:gd name="connsiteX3418" fmla="*/ 4728150 w 6187971"/>
                <a:gd name="connsiteY3418" fmla="*/ 1016998 h 5955635"/>
                <a:gd name="connsiteX3419" fmla="*/ 4737157 w 6187971"/>
                <a:gd name="connsiteY3419" fmla="*/ 1015074 h 5955635"/>
                <a:gd name="connsiteX3420" fmla="*/ 4726225 w 6187971"/>
                <a:gd name="connsiteY3420" fmla="*/ 1007991 h 5955635"/>
                <a:gd name="connsiteX3421" fmla="*/ 4725263 w 6187971"/>
                <a:gd name="connsiteY3421" fmla="*/ 1003486 h 5955635"/>
                <a:gd name="connsiteX3422" fmla="*/ 4724301 w 6187971"/>
                <a:gd name="connsiteY3422" fmla="*/ 998982 h 5955635"/>
                <a:gd name="connsiteX3423" fmla="*/ 4728804 w 6187971"/>
                <a:gd name="connsiteY3423" fmla="*/ 998020 h 5955635"/>
                <a:gd name="connsiteX3424" fmla="*/ 4718834 w 6187971"/>
                <a:gd name="connsiteY3424" fmla="*/ 995441 h 5955635"/>
                <a:gd name="connsiteX3425" fmla="*/ 4713367 w 6187971"/>
                <a:gd name="connsiteY3425" fmla="*/ 991899 h 5955635"/>
                <a:gd name="connsiteX3426" fmla="*/ 4700511 w 6187971"/>
                <a:gd name="connsiteY3426" fmla="*/ 975807 h 5955635"/>
                <a:gd name="connsiteX3427" fmla="*/ 4705976 w 6187971"/>
                <a:gd name="connsiteY3427" fmla="*/ 979349 h 5955635"/>
                <a:gd name="connsiteX3428" fmla="*/ 4715947 w 6187971"/>
                <a:gd name="connsiteY3428" fmla="*/ 981929 h 5955635"/>
                <a:gd name="connsiteX3429" fmla="*/ 4704052 w 6187971"/>
                <a:gd name="connsiteY3429" fmla="*/ 970341 h 5955635"/>
                <a:gd name="connsiteX3430" fmla="*/ 4698586 w 6187971"/>
                <a:gd name="connsiteY3430" fmla="*/ 966799 h 5955635"/>
                <a:gd name="connsiteX3431" fmla="*/ 4693119 w 6187971"/>
                <a:gd name="connsiteY3431" fmla="*/ 963257 h 5955635"/>
                <a:gd name="connsiteX3432" fmla="*/ 4684112 w 6187971"/>
                <a:gd name="connsiteY3432" fmla="*/ 965182 h 5955635"/>
                <a:gd name="connsiteX3433" fmla="*/ 4690540 w 6187971"/>
                <a:gd name="connsiteY3433" fmla="*/ 973228 h 5955635"/>
                <a:gd name="connsiteX3434" fmla="*/ 4695044 w 6187971"/>
                <a:gd name="connsiteY3434" fmla="*/ 972266 h 5955635"/>
                <a:gd name="connsiteX3435" fmla="*/ 4700511 w 6187971"/>
                <a:gd name="connsiteY3435" fmla="*/ 975807 h 5955635"/>
                <a:gd name="connsiteX3436" fmla="*/ 4708863 w 6187971"/>
                <a:gd name="connsiteY3436" fmla="*/ 992861 h 5955635"/>
                <a:gd name="connsiteX3437" fmla="*/ 4703397 w 6187971"/>
                <a:gd name="connsiteY3437" fmla="*/ 989319 h 5955635"/>
                <a:gd name="connsiteX3438" fmla="*/ 4704360 w 6187971"/>
                <a:gd name="connsiteY3438" fmla="*/ 993823 h 5955635"/>
                <a:gd name="connsiteX3439" fmla="*/ 4705322 w 6187971"/>
                <a:gd name="connsiteY3439" fmla="*/ 998327 h 5955635"/>
                <a:gd name="connsiteX3440" fmla="*/ 4709825 w 6187971"/>
                <a:gd name="connsiteY3440" fmla="*/ 997365 h 5955635"/>
                <a:gd name="connsiteX3441" fmla="*/ 4715292 w 6187971"/>
                <a:gd name="connsiteY3441" fmla="*/ 1000907 h 5955635"/>
                <a:gd name="connsiteX3442" fmla="*/ 4710787 w 6187971"/>
                <a:gd name="connsiteY3442" fmla="*/ 1001869 h 5955635"/>
                <a:gd name="connsiteX3443" fmla="*/ 4716254 w 6187971"/>
                <a:gd name="connsiteY3443" fmla="*/ 1005411 h 5955635"/>
                <a:gd name="connsiteX3444" fmla="*/ 4717216 w 6187971"/>
                <a:gd name="connsiteY3444" fmla="*/ 1009915 h 5955635"/>
                <a:gd name="connsiteX3445" fmla="*/ 4678952 w 6187971"/>
                <a:gd name="connsiteY3445" fmla="*/ 985123 h 5955635"/>
                <a:gd name="connsiteX3446" fmla="*/ 4683456 w 6187971"/>
                <a:gd name="connsiteY3446" fmla="*/ 984160 h 5955635"/>
                <a:gd name="connsiteX3447" fmla="*/ 4687961 w 6187971"/>
                <a:gd name="connsiteY3447" fmla="*/ 983198 h 5955635"/>
                <a:gd name="connsiteX3448" fmla="*/ 4682494 w 6187971"/>
                <a:gd name="connsiteY3448" fmla="*/ 979656 h 5955635"/>
                <a:gd name="connsiteX3449" fmla="*/ 4677990 w 6187971"/>
                <a:gd name="connsiteY3449" fmla="*/ 980618 h 5955635"/>
                <a:gd name="connsiteX3450" fmla="*/ 4672523 w 6187971"/>
                <a:gd name="connsiteY3450" fmla="*/ 977077 h 5955635"/>
                <a:gd name="connsiteX3451" fmla="*/ 4659666 w 6187971"/>
                <a:gd name="connsiteY3451" fmla="*/ 960985 h 5955635"/>
                <a:gd name="connsiteX3452" fmla="*/ 4658704 w 6187971"/>
                <a:gd name="connsiteY3452" fmla="*/ 956481 h 5955635"/>
                <a:gd name="connsiteX3453" fmla="*/ 4653237 w 6187971"/>
                <a:gd name="connsiteY3453" fmla="*/ 952939 h 5955635"/>
                <a:gd name="connsiteX3454" fmla="*/ 4648733 w 6187971"/>
                <a:gd name="connsiteY3454" fmla="*/ 953901 h 5955635"/>
                <a:gd name="connsiteX3455" fmla="*/ 4649695 w 6187971"/>
                <a:gd name="connsiteY3455" fmla="*/ 958406 h 5955635"/>
                <a:gd name="connsiteX3456" fmla="*/ 4626869 w 6187971"/>
                <a:gd name="connsiteY3456" fmla="*/ 939735 h 5955635"/>
                <a:gd name="connsiteX3457" fmla="*/ 4621402 w 6187971"/>
                <a:gd name="connsiteY3457" fmla="*/ 936193 h 5955635"/>
                <a:gd name="connsiteX3458" fmla="*/ 4616898 w 6187971"/>
                <a:gd name="connsiteY3458" fmla="*/ 937155 h 5955635"/>
                <a:gd name="connsiteX3459" fmla="*/ 4617860 w 6187971"/>
                <a:gd name="connsiteY3459" fmla="*/ 941660 h 5955635"/>
                <a:gd name="connsiteX3460" fmla="*/ 4597919 w 6187971"/>
                <a:gd name="connsiteY3460" fmla="*/ 936500 h 5955635"/>
                <a:gd name="connsiteX3461" fmla="*/ 4529437 w 6187971"/>
                <a:gd name="connsiteY3461" fmla="*/ 880487 h 5955635"/>
                <a:gd name="connsiteX3462" fmla="*/ 4525895 w 6187971"/>
                <a:gd name="connsiteY3462" fmla="*/ 885952 h 5955635"/>
                <a:gd name="connsiteX3463" fmla="*/ 4524932 w 6187971"/>
                <a:gd name="connsiteY3463" fmla="*/ 881449 h 5955635"/>
                <a:gd name="connsiteX3464" fmla="*/ 4519466 w 6187971"/>
                <a:gd name="connsiteY3464" fmla="*/ 877907 h 5955635"/>
                <a:gd name="connsiteX3465" fmla="*/ 4520428 w 6187971"/>
                <a:gd name="connsiteY3465" fmla="*/ 882411 h 5955635"/>
                <a:gd name="connsiteX3466" fmla="*/ 4484744 w 6187971"/>
                <a:gd name="connsiteY3466" fmla="*/ 847649 h 5955635"/>
                <a:gd name="connsiteX3467" fmla="*/ 4476697 w 6187971"/>
                <a:gd name="connsiteY3467" fmla="*/ 854077 h 5955635"/>
                <a:gd name="connsiteX3468" fmla="*/ 4470269 w 6187971"/>
                <a:gd name="connsiteY3468" fmla="*/ 846031 h 5955635"/>
                <a:gd name="connsiteX3469" fmla="*/ 4459336 w 6187971"/>
                <a:gd name="connsiteY3469" fmla="*/ 838948 h 5955635"/>
                <a:gd name="connsiteX3470" fmla="*/ 4463840 w 6187971"/>
                <a:gd name="connsiteY3470" fmla="*/ 837986 h 5955635"/>
                <a:gd name="connsiteX3471" fmla="*/ 4462878 w 6187971"/>
                <a:gd name="connsiteY3471" fmla="*/ 833481 h 5955635"/>
                <a:gd name="connsiteX3472" fmla="*/ 4452907 w 6187971"/>
                <a:gd name="connsiteY3472" fmla="*/ 830902 h 5955635"/>
                <a:gd name="connsiteX3473" fmla="*/ 4448404 w 6187971"/>
                <a:gd name="connsiteY3473" fmla="*/ 831864 h 5955635"/>
                <a:gd name="connsiteX3474" fmla="*/ 4411102 w 6187971"/>
                <a:gd name="connsiteY3474" fmla="*/ 811576 h 5955635"/>
                <a:gd name="connsiteX3475" fmla="*/ 4422996 w 6187971"/>
                <a:gd name="connsiteY3475" fmla="*/ 823163 h 5955635"/>
                <a:gd name="connsiteX3476" fmla="*/ 4442937 w 6187971"/>
                <a:gd name="connsiteY3476" fmla="*/ 828322 h 5955635"/>
                <a:gd name="connsiteX3477" fmla="*/ 4437470 w 6187971"/>
                <a:gd name="connsiteY3477" fmla="*/ 824781 h 5955635"/>
                <a:gd name="connsiteX3478" fmla="*/ 4432966 w 6187971"/>
                <a:gd name="connsiteY3478" fmla="*/ 825743 h 5955635"/>
                <a:gd name="connsiteX3479" fmla="*/ 4433928 w 6187971"/>
                <a:gd name="connsiteY3479" fmla="*/ 830246 h 5955635"/>
                <a:gd name="connsiteX3480" fmla="*/ 4439395 w 6187971"/>
                <a:gd name="connsiteY3480" fmla="*/ 833789 h 5955635"/>
                <a:gd name="connsiteX3481" fmla="*/ 4434891 w 6187971"/>
                <a:gd name="connsiteY3481" fmla="*/ 834751 h 5955635"/>
                <a:gd name="connsiteX3482" fmla="*/ 4429425 w 6187971"/>
                <a:gd name="connsiteY3482" fmla="*/ 831209 h 5955635"/>
                <a:gd name="connsiteX3483" fmla="*/ 4430387 w 6187971"/>
                <a:gd name="connsiteY3483" fmla="*/ 835713 h 5955635"/>
                <a:gd name="connsiteX3484" fmla="*/ 4435853 w 6187971"/>
                <a:gd name="connsiteY3484" fmla="*/ 839255 h 5955635"/>
                <a:gd name="connsiteX3485" fmla="*/ 4441320 w 6187971"/>
                <a:gd name="connsiteY3485" fmla="*/ 842797 h 5955635"/>
                <a:gd name="connsiteX3486" fmla="*/ 4431350 w 6187971"/>
                <a:gd name="connsiteY3486" fmla="*/ 840217 h 5955635"/>
                <a:gd name="connsiteX3487" fmla="*/ 4425883 w 6187971"/>
                <a:gd name="connsiteY3487" fmla="*/ 836675 h 5955635"/>
                <a:gd name="connsiteX3488" fmla="*/ 4420416 w 6187971"/>
                <a:gd name="connsiteY3488" fmla="*/ 833133 h 5955635"/>
                <a:gd name="connsiteX3489" fmla="*/ 4409484 w 6187971"/>
                <a:gd name="connsiteY3489" fmla="*/ 826050 h 5955635"/>
                <a:gd name="connsiteX3490" fmla="*/ 4411408 w 6187971"/>
                <a:gd name="connsiteY3490" fmla="*/ 835058 h 5955635"/>
                <a:gd name="connsiteX3491" fmla="*/ 4412371 w 6187971"/>
                <a:gd name="connsiteY3491" fmla="*/ 839562 h 5955635"/>
                <a:gd name="connsiteX3492" fmla="*/ 4389543 w 6187971"/>
                <a:gd name="connsiteY3492" fmla="*/ 820892 h 5955635"/>
                <a:gd name="connsiteX3493" fmla="*/ 4394047 w 6187971"/>
                <a:gd name="connsiteY3493" fmla="*/ 819929 h 5955635"/>
                <a:gd name="connsiteX3494" fmla="*/ 4393085 w 6187971"/>
                <a:gd name="connsiteY3494" fmla="*/ 815425 h 5955635"/>
                <a:gd name="connsiteX3495" fmla="*/ 4388581 w 6187971"/>
                <a:gd name="connsiteY3495" fmla="*/ 816387 h 5955635"/>
                <a:gd name="connsiteX3496" fmla="*/ 4384076 w 6187971"/>
                <a:gd name="connsiteY3496" fmla="*/ 817349 h 5955635"/>
                <a:gd name="connsiteX3497" fmla="*/ 4378611 w 6187971"/>
                <a:gd name="connsiteY3497" fmla="*/ 813807 h 5955635"/>
                <a:gd name="connsiteX3498" fmla="*/ 4362211 w 6187971"/>
                <a:gd name="connsiteY3498" fmla="*/ 803182 h 5955635"/>
                <a:gd name="connsiteX3499" fmla="*/ 4335187 w 6187971"/>
                <a:gd name="connsiteY3499" fmla="*/ 808956 h 5955635"/>
                <a:gd name="connsiteX3500" fmla="*/ 4360594 w 6187971"/>
                <a:gd name="connsiteY3500" fmla="*/ 817656 h 5955635"/>
                <a:gd name="connsiteX3501" fmla="*/ 4351586 w 6187971"/>
                <a:gd name="connsiteY3501" fmla="*/ 819581 h 5955635"/>
                <a:gd name="connsiteX3502" fmla="*/ 4352548 w 6187971"/>
                <a:gd name="connsiteY3502" fmla="*/ 824085 h 5955635"/>
                <a:gd name="connsiteX3503" fmla="*/ 4308817 w 6187971"/>
                <a:gd name="connsiteY3503" fmla="*/ 795751 h 5955635"/>
                <a:gd name="connsiteX3504" fmla="*/ 4266049 w 6187971"/>
                <a:gd name="connsiteY3504" fmla="*/ 771921 h 5955635"/>
                <a:gd name="connsiteX3505" fmla="*/ 4275057 w 6187971"/>
                <a:gd name="connsiteY3505" fmla="*/ 769997 h 5955635"/>
                <a:gd name="connsiteX3506" fmla="*/ 4253192 w 6187971"/>
                <a:gd name="connsiteY3506" fmla="*/ 755830 h 5955635"/>
                <a:gd name="connsiteX3507" fmla="*/ 4233250 w 6187971"/>
                <a:gd name="connsiteY3507" fmla="*/ 750670 h 5955635"/>
                <a:gd name="connsiteX3508" fmla="*/ 4224243 w 6187971"/>
                <a:gd name="connsiteY3508" fmla="*/ 752594 h 5955635"/>
                <a:gd name="connsiteX3509" fmla="*/ 4150601 w 6187971"/>
                <a:gd name="connsiteY3509" fmla="*/ 716522 h 5955635"/>
                <a:gd name="connsiteX3510" fmla="*/ 4135164 w 6187971"/>
                <a:gd name="connsiteY3510" fmla="*/ 710400 h 5955635"/>
                <a:gd name="connsiteX3511" fmla="*/ 4189520 w 6187971"/>
                <a:gd name="connsiteY3511" fmla="*/ 722336 h 5955635"/>
                <a:gd name="connsiteX3512" fmla="*/ 4188557 w 6187971"/>
                <a:gd name="connsiteY3512" fmla="*/ 717832 h 5955635"/>
                <a:gd name="connsiteX3513" fmla="*/ 4197566 w 6187971"/>
                <a:gd name="connsiteY3513" fmla="*/ 715907 h 5955635"/>
                <a:gd name="connsiteX3514" fmla="*/ 4134202 w 6187971"/>
                <a:gd name="connsiteY3514" fmla="*/ 705897 h 5955635"/>
                <a:gd name="connsiteX3515" fmla="*/ 4133240 w 6187971"/>
                <a:gd name="connsiteY3515" fmla="*/ 701393 h 5955635"/>
                <a:gd name="connsiteX3516" fmla="*/ 4137743 w 6187971"/>
                <a:gd name="connsiteY3516" fmla="*/ 700431 h 5955635"/>
                <a:gd name="connsiteX3517" fmla="*/ 4132277 w 6187971"/>
                <a:gd name="connsiteY3517" fmla="*/ 696888 h 5955635"/>
                <a:gd name="connsiteX3518" fmla="*/ 4111373 w 6187971"/>
                <a:gd name="connsiteY3518" fmla="*/ 687226 h 5955635"/>
                <a:gd name="connsiteX3519" fmla="*/ 4106870 w 6187971"/>
                <a:gd name="connsiteY3519" fmla="*/ 688188 h 5955635"/>
                <a:gd name="connsiteX3520" fmla="*/ 4101403 w 6187971"/>
                <a:gd name="connsiteY3520" fmla="*/ 684647 h 5955635"/>
                <a:gd name="connsiteX3521" fmla="*/ 4090471 w 6187971"/>
                <a:gd name="connsiteY3521" fmla="*/ 677562 h 5955635"/>
                <a:gd name="connsiteX3522" fmla="*/ 4089509 w 6187971"/>
                <a:gd name="connsiteY3522" fmla="*/ 673058 h 5955635"/>
                <a:gd name="connsiteX3523" fmla="*/ 4084042 w 6187971"/>
                <a:gd name="connsiteY3523" fmla="*/ 669517 h 5955635"/>
                <a:gd name="connsiteX3524" fmla="*/ 4080500 w 6187971"/>
                <a:gd name="connsiteY3524" fmla="*/ 674983 h 5955635"/>
                <a:gd name="connsiteX3525" fmla="*/ 4050589 w 6187971"/>
                <a:gd name="connsiteY3525" fmla="*/ 667244 h 5955635"/>
                <a:gd name="connsiteX3526" fmla="*/ 4055093 w 6187971"/>
                <a:gd name="connsiteY3526" fmla="*/ 666282 h 5955635"/>
                <a:gd name="connsiteX3527" fmla="*/ 4054131 w 6187971"/>
                <a:gd name="connsiteY3527" fmla="*/ 661779 h 5955635"/>
                <a:gd name="connsiteX3528" fmla="*/ 4049627 w 6187971"/>
                <a:gd name="connsiteY3528" fmla="*/ 662741 h 5955635"/>
                <a:gd name="connsiteX3529" fmla="*/ 4045123 w 6187971"/>
                <a:gd name="connsiteY3529" fmla="*/ 663703 h 5955635"/>
                <a:gd name="connsiteX3530" fmla="*/ 4030648 w 6187971"/>
                <a:gd name="connsiteY3530" fmla="*/ 662086 h 5955635"/>
                <a:gd name="connsiteX3531" fmla="*/ 4036115 w 6187971"/>
                <a:gd name="connsiteY3531" fmla="*/ 665628 h 5955635"/>
                <a:gd name="connsiteX3532" fmla="*/ 4080500 w 6187971"/>
                <a:gd name="connsiteY3532" fmla="*/ 674983 h 5955635"/>
                <a:gd name="connsiteX3533" fmla="*/ 4071492 w 6187971"/>
                <a:gd name="connsiteY3533" fmla="*/ 676907 h 5955635"/>
                <a:gd name="connsiteX3534" fmla="*/ 4072455 w 6187971"/>
                <a:gd name="connsiteY3534" fmla="*/ 681412 h 5955635"/>
                <a:gd name="connsiteX3535" fmla="*/ 4076958 w 6187971"/>
                <a:gd name="connsiteY3535" fmla="*/ 680449 h 5955635"/>
                <a:gd name="connsiteX3536" fmla="*/ 4082425 w 6187971"/>
                <a:gd name="connsiteY3536" fmla="*/ 683991 h 5955635"/>
                <a:gd name="connsiteX3537" fmla="*/ 4086929 w 6187971"/>
                <a:gd name="connsiteY3537" fmla="*/ 683029 h 5955635"/>
                <a:gd name="connsiteX3538" fmla="*/ 4083387 w 6187971"/>
                <a:gd name="connsiteY3538" fmla="*/ 688496 h 5955635"/>
                <a:gd name="connsiteX3539" fmla="*/ 4053476 w 6187971"/>
                <a:gd name="connsiteY3539" fmla="*/ 680756 h 5955635"/>
                <a:gd name="connsiteX3540" fmla="*/ 3998561 w 6187971"/>
                <a:gd name="connsiteY3540" fmla="*/ 660699 h 5955635"/>
                <a:gd name="connsiteX3541" fmla="*/ 3993680 w 6187971"/>
                <a:gd name="connsiteY3541" fmla="*/ 659158 h 5955635"/>
                <a:gd name="connsiteX3542" fmla="*/ 3795199 w 6187971"/>
                <a:gd name="connsiteY3542" fmla="*/ 553069 h 5955635"/>
                <a:gd name="connsiteX3543" fmla="*/ 3610375 w 6187971"/>
                <a:gd name="connsiteY3543" fmla="*/ 502608 h 5955635"/>
                <a:gd name="connsiteX3544" fmla="*/ 3188329 w 6187971"/>
                <a:gd name="connsiteY3544" fmla="*/ 467631 h 5955635"/>
                <a:gd name="connsiteX3545" fmla="*/ 2059975 w 6187971"/>
                <a:gd name="connsiteY3545" fmla="*/ 659812 h 5955635"/>
                <a:gd name="connsiteX3546" fmla="*/ 1819343 w 6187971"/>
                <a:gd name="connsiteY3546" fmla="*/ 787483 h 5955635"/>
                <a:gd name="connsiteX3547" fmla="*/ 1454955 w 6187971"/>
                <a:gd name="connsiteY3547" fmla="*/ 1031541 h 5955635"/>
                <a:gd name="connsiteX3548" fmla="*/ 1413812 w 6187971"/>
                <a:gd name="connsiteY3548" fmla="*/ 1040331 h 5955635"/>
                <a:gd name="connsiteX3549" fmla="*/ 1408084 w 6187971"/>
                <a:gd name="connsiteY3549" fmla="*/ 1030679 h 5955635"/>
                <a:gd name="connsiteX3550" fmla="*/ 1408033 w 6187971"/>
                <a:gd name="connsiteY3550" fmla="*/ 1028519 h 5955635"/>
                <a:gd name="connsiteX3551" fmla="*/ 1412039 w 6187971"/>
                <a:gd name="connsiteY3551" fmla="*/ 1024844 h 5955635"/>
                <a:gd name="connsiteX3552" fmla="*/ 1971913 w 6187971"/>
                <a:gd name="connsiteY3552" fmla="*/ 659219 h 5955635"/>
                <a:gd name="connsiteX3553" fmla="*/ 1977379 w 6187971"/>
                <a:gd name="connsiteY3553" fmla="*/ 662762 h 5955635"/>
                <a:gd name="connsiteX3554" fmla="*/ 1981883 w 6187971"/>
                <a:gd name="connsiteY3554" fmla="*/ 661799 h 5955635"/>
                <a:gd name="connsiteX3555" fmla="*/ 1987350 w 6187971"/>
                <a:gd name="connsiteY3555" fmla="*/ 665340 h 5955635"/>
                <a:gd name="connsiteX3556" fmla="*/ 1979303 w 6187971"/>
                <a:gd name="connsiteY3556" fmla="*/ 671769 h 5955635"/>
                <a:gd name="connsiteX3557" fmla="*/ 1980266 w 6187971"/>
                <a:gd name="connsiteY3557" fmla="*/ 676274 h 5955635"/>
                <a:gd name="connsiteX3558" fmla="*/ 1984770 w 6187971"/>
                <a:gd name="connsiteY3558" fmla="*/ 675311 h 5955635"/>
                <a:gd name="connsiteX3559" fmla="*/ 1989274 w 6187971"/>
                <a:gd name="connsiteY3559" fmla="*/ 674349 h 5955635"/>
                <a:gd name="connsiteX3560" fmla="*/ 1992816 w 6187971"/>
                <a:gd name="connsiteY3560" fmla="*/ 668882 h 5955635"/>
                <a:gd name="connsiteX3561" fmla="*/ 1997320 w 6187971"/>
                <a:gd name="connsiteY3561" fmla="*/ 667920 h 5955635"/>
                <a:gd name="connsiteX3562" fmla="*/ 2012756 w 6187971"/>
                <a:gd name="connsiteY3562" fmla="*/ 674041 h 5955635"/>
                <a:gd name="connsiteX3563" fmla="*/ 2014374 w 6187971"/>
                <a:gd name="connsiteY3563" fmla="*/ 659567 h 5955635"/>
                <a:gd name="connsiteX3564" fmla="*/ 2009869 w 6187971"/>
                <a:gd name="connsiteY3564" fmla="*/ 660529 h 5955635"/>
                <a:gd name="connsiteX3565" fmla="*/ 2008907 w 6187971"/>
                <a:gd name="connsiteY3565" fmla="*/ 656026 h 5955635"/>
                <a:gd name="connsiteX3566" fmla="*/ 1995395 w 6187971"/>
                <a:gd name="connsiteY3566" fmla="*/ 658912 h 5955635"/>
                <a:gd name="connsiteX3567" fmla="*/ 1991854 w 6187971"/>
                <a:gd name="connsiteY3567" fmla="*/ 664378 h 5955635"/>
                <a:gd name="connsiteX3568" fmla="*/ 1994433 w 6187971"/>
                <a:gd name="connsiteY3568" fmla="*/ 654408 h 5955635"/>
                <a:gd name="connsiteX3569" fmla="*/ 1998937 w 6187971"/>
                <a:gd name="connsiteY3569" fmla="*/ 653446 h 5955635"/>
                <a:gd name="connsiteX3570" fmla="*/ 2006983 w 6187971"/>
                <a:gd name="connsiteY3570" fmla="*/ 647017 h 5955635"/>
                <a:gd name="connsiteX3571" fmla="*/ 2002479 w 6187971"/>
                <a:gd name="connsiteY3571" fmla="*/ 647979 h 5955635"/>
                <a:gd name="connsiteX3572" fmla="*/ 2213556 w 6187971"/>
                <a:gd name="connsiteY3572" fmla="*/ 555787 h 5955635"/>
                <a:gd name="connsiteX3573" fmla="*/ 2233497 w 6187971"/>
                <a:gd name="connsiteY3573" fmla="*/ 560947 h 5955635"/>
                <a:gd name="connsiteX3574" fmla="*/ 2222565 w 6187971"/>
                <a:gd name="connsiteY3574" fmla="*/ 553862 h 5955635"/>
                <a:gd name="connsiteX3575" fmla="*/ 2227068 w 6187971"/>
                <a:gd name="connsiteY3575" fmla="*/ 552900 h 5955635"/>
                <a:gd name="connsiteX3576" fmla="*/ 2659387 w 6187971"/>
                <a:gd name="connsiteY3576" fmla="*/ 432280 h 5955635"/>
                <a:gd name="connsiteX3577" fmla="*/ 2580211 w 6187971"/>
                <a:gd name="connsiteY3577" fmla="*/ 28532 h 5955635"/>
                <a:gd name="connsiteX3578" fmla="*/ 2760003 w 6187971"/>
                <a:gd name="connsiteY3578" fmla="*/ 9674 h 5955635"/>
                <a:gd name="connsiteX3579" fmla="*/ 4206393 w 6187971"/>
                <a:gd name="connsiteY3579" fmla="*/ 216884 h 5955635"/>
                <a:gd name="connsiteX3580" fmla="*/ 4962093 w 6187971"/>
                <a:gd name="connsiteY3580" fmla="*/ 669428 h 5955635"/>
                <a:gd name="connsiteX3581" fmla="*/ 5227886 w 6187971"/>
                <a:gd name="connsiteY3581" fmla="*/ 888353 h 5955635"/>
                <a:gd name="connsiteX3582" fmla="*/ 5331187 w 6187971"/>
                <a:gd name="connsiteY3582" fmla="*/ 1014893 h 5955635"/>
                <a:gd name="connsiteX3583" fmla="*/ 5518959 w 6187971"/>
                <a:gd name="connsiteY3583" fmla="*/ 1262220 h 5955635"/>
                <a:gd name="connsiteX3584" fmla="*/ 5467079 w 6187971"/>
                <a:gd name="connsiteY3584" fmla="*/ 1138382 h 5955635"/>
                <a:gd name="connsiteX3585" fmla="*/ 5724761 w 6187971"/>
                <a:gd name="connsiteY3585" fmla="*/ 1511561 h 5955635"/>
                <a:gd name="connsiteX3586" fmla="*/ 5659466 w 6187971"/>
                <a:gd name="connsiteY3586" fmla="*/ 1480536 h 5955635"/>
                <a:gd name="connsiteX3587" fmla="*/ 5720297 w 6187971"/>
                <a:gd name="connsiteY3587" fmla="*/ 1600507 h 5955635"/>
                <a:gd name="connsiteX3588" fmla="*/ 5738327 w 6187971"/>
                <a:gd name="connsiteY3588" fmla="*/ 1602521 h 5955635"/>
                <a:gd name="connsiteX3589" fmla="*/ 5788406 w 6187971"/>
                <a:gd name="connsiteY3589" fmla="*/ 1617243 h 5955635"/>
                <a:gd name="connsiteX3590" fmla="*/ 5933129 w 6187971"/>
                <a:gd name="connsiteY3590" fmla="*/ 1928517 h 5955635"/>
                <a:gd name="connsiteX3591" fmla="*/ 6015900 w 6187971"/>
                <a:gd name="connsiteY3591" fmla="*/ 2206099 h 5955635"/>
                <a:gd name="connsiteX3592" fmla="*/ 6018824 w 6187971"/>
                <a:gd name="connsiteY3592" fmla="*/ 2228938 h 5955635"/>
                <a:gd name="connsiteX3593" fmla="*/ 6006787 w 6187971"/>
                <a:gd name="connsiteY3593" fmla="*/ 2254975 h 5955635"/>
                <a:gd name="connsiteX3594" fmla="*/ 5981821 w 6187971"/>
                <a:gd name="connsiteY3594" fmla="*/ 2238800 h 5955635"/>
                <a:gd name="connsiteX3595" fmla="*/ 5955690 w 6187971"/>
                <a:gd name="connsiteY3595" fmla="*/ 2162256 h 5955635"/>
                <a:gd name="connsiteX3596" fmla="*/ 5938475 w 6187971"/>
                <a:gd name="connsiteY3596" fmla="*/ 2136603 h 5955635"/>
                <a:gd name="connsiteX3597" fmla="*/ 5953240 w 6187971"/>
                <a:gd name="connsiteY3597" fmla="*/ 2233173 h 5955635"/>
                <a:gd name="connsiteX3598" fmla="*/ 6087185 w 6187971"/>
                <a:gd name="connsiteY3598" fmla="*/ 2695361 h 5955635"/>
                <a:gd name="connsiteX3599" fmla="*/ 6081069 w 6187971"/>
                <a:gd name="connsiteY3599" fmla="*/ 3289153 h 5955635"/>
                <a:gd name="connsiteX3600" fmla="*/ 5808111 w 6187971"/>
                <a:gd name="connsiteY3600" fmla="*/ 4272372 h 5955635"/>
                <a:gd name="connsiteX3601" fmla="*/ 5083073 w 6187971"/>
                <a:gd name="connsiteY3601" fmla="*/ 5189877 h 5955635"/>
                <a:gd name="connsiteX3602" fmla="*/ 4748863 w 6187971"/>
                <a:gd name="connsiteY3602" fmla="*/ 5447042 h 5955635"/>
                <a:gd name="connsiteX3603" fmla="*/ 3740846 w 6187971"/>
                <a:gd name="connsiteY3603" fmla="*/ 5863806 h 5955635"/>
                <a:gd name="connsiteX3604" fmla="*/ 3169933 w 6187971"/>
                <a:gd name="connsiteY3604" fmla="*/ 5946671 h 5955635"/>
                <a:gd name="connsiteX3605" fmla="*/ 2972383 w 6187971"/>
                <a:gd name="connsiteY3605" fmla="*/ 5955635 h 5955635"/>
                <a:gd name="connsiteX3606" fmla="*/ 2888242 w 6187971"/>
                <a:gd name="connsiteY3606" fmla="*/ 5946236 h 5955635"/>
                <a:gd name="connsiteX3607" fmla="*/ 2773508 w 6187971"/>
                <a:gd name="connsiteY3607" fmla="*/ 5949239 h 5955635"/>
                <a:gd name="connsiteX3608" fmla="*/ 2719689 w 6187971"/>
                <a:gd name="connsiteY3608" fmla="*/ 5935317 h 5955635"/>
                <a:gd name="connsiteX3609" fmla="*/ 2651853 w 6187971"/>
                <a:gd name="connsiteY3609" fmla="*/ 5910702 h 5955635"/>
                <a:gd name="connsiteX3610" fmla="*/ 2524570 w 6187971"/>
                <a:gd name="connsiteY3610" fmla="*/ 5900743 h 5955635"/>
                <a:gd name="connsiteX3611" fmla="*/ 2303959 w 6187971"/>
                <a:gd name="connsiteY3611" fmla="*/ 5838373 h 5955635"/>
                <a:gd name="connsiteX3612" fmla="*/ 1704545 w 6187971"/>
                <a:gd name="connsiteY3612" fmla="*/ 5577311 h 5955635"/>
                <a:gd name="connsiteX3613" fmla="*/ 1349927 w 6187971"/>
                <a:gd name="connsiteY3613" fmla="*/ 5363675 h 5955635"/>
                <a:gd name="connsiteX3614" fmla="*/ 1326431 w 6187971"/>
                <a:gd name="connsiteY3614" fmla="*/ 5345230 h 5955635"/>
                <a:gd name="connsiteX3615" fmla="*/ 1324450 w 6187971"/>
                <a:gd name="connsiteY3615" fmla="*/ 5308501 h 5955635"/>
                <a:gd name="connsiteX3616" fmla="*/ 1353031 w 6187971"/>
                <a:gd name="connsiteY3616" fmla="*/ 5314127 h 5955635"/>
                <a:gd name="connsiteX3617" fmla="*/ 1535006 w 6187971"/>
                <a:gd name="connsiteY3617" fmla="*/ 5433636 h 5955635"/>
                <a:gd name="connsiteX3618" fmla="*/ 1570795 w 6187971"/>
                <a:gd name="connsiteY3618" fmla="*/ 5445544 h 5955635"/>
                <a:gd name="connsiteX3619" fmla="*/ 1578274 w 6187971"/>
                <a:gd name="connsiteY3619" fmla="*/ 5443946 h 5955635"/>
                <a:gd name="connsiteX3620" fmla="*/ 1573335 w 6187971"/>
                <a:gd name="connsiteY3620" fmla="*/ 5439134 h 5955635"/>
                <a:gd name="connsiteX3621" fmla="*/ 1245045 w 6187971"/>
                <a:gd name="connsiteY3621" fmla="*/ 5202275 h 5955635"/>
                <a:gd name="connsiteX3622" fmla="*/ 1146122 w 6187971"/>
                <a:gd name="connsiteY3622" fmla="*/ 5123684 h 5955635"/>
                <a:gd name="connsiteX3623" fmla="*/ 1114075 w 6187971"/>
                <a:gd name="connsiteY3623" fmla="*/ 5110977 h 5955635"/>
                <a:gd name="connsiteX3624" fmla="*/ 1239256 w 6187971"/>
                <a:gd name="connsiteY3624" fmla="*/ 5275861 h 5955635"/>
                <a:gd name="connsiteX3625" fmla="*/ 647691 w 6187971"/>
                <a:gd name="connsiteY3625" fmla="*/ 4639642 h 5955635"/>
                <a:gd name="connsiteX3626" fmla="*/ 698822 w 6187971"/>
                <a:gd name="connsiteY3626" fmla="*/ 4677603 h 5955635"/>
                <a:gd name="connsiteX3627" fmla="*/ 744471 w 6187971"/>
                <a:gd name="connsiteY3627" fmla="*/ 4726512 h 5955635"/>
                <a:gd name="connsiteX3628" fmla="*/ 859121 w 6187971"/>
                <a:gd name="connsiteY3628" fmla="*/ 4860405 h 5955635"/>
                <a:gd name="connsiteX3629" fmla="*/ 869143 w 6187971"/>
                <a:gd name="connsiteY3629" fmla="*/ 4852397 h 5955635"/>
                <a:gd name="connsiteX3630" fmla="*/ 750753 w 6187971"/>
                <a:gd name="connsiteY3630" fmla="*/ 4719304 h 5955635"/>
                <a:gd name="connsiteX3631" fmla="*/ 408923 w 6187971"/>
                <a:gd name="connsiteY3631" fmla="*/ 4135320 h 5955635"/>
                <a:gd name="connsiteX3632" fmla="*/ 164008 w 6187971"/>
                <a:gd name="connsiteY3632" fmla="*/ 2787582 h 5955635"/>
                <a:gd name="connsiteX3633" fmla="*/ 184206 w 6187971"/>
                <a:gd name="connsiteY3633" fmla="*/ 2525154 h 5955635"/>
                <a:gd name="connsiteX3634" fmla="*/ 195172 w 6187971"/>
                <a:gd name="connsiteY3634" fmla="*/ 2503257 h 5955635"/>
                <a:gd name="connsiteX3635" fmla="*/ 203581 w 6187971"/>
                <a:gd name="connsiteY3635" fmla="*/ 2515148 h 5955635"/>
                <a:gd name="connsiteX3636" fmla="*/ 227360 w 6187971"/>
                <a:gd name="connsiteY3636" fmla="*/ 3358710 h 5955635"/>
                <a:gd name="connsiteX3637" fmla="*/ 327131 w 6187971"/>
                <a:gd name="connsiteY3637" fmla="*/ 3789091 h 5955635"/>
                <a:gd name="connsiteX3638" fmla="*/ 340188 w 6187971"/>
                <a:gd name="connsiteY3638" fmla="*/ 3841053 h 5955635"/>
                <a:gd name="connsiteX3639" fmla="*/ 356203 w 6187971"/>
                <a:gd name="connsiteY3639" fmla="*/ 3861096 h 5955635"/>
                <a:gd name="connsiteX3640" fmla="*/ 365970 w 6187971"/>
                <a:gd name="connsiteY3640" fmla="*/ 3833590 h 5955635"/>
                <a:gd name="connsiteX3641" fmla="*/ 307461 w 6187971"/>
                <a:gd name="connsiteY3641" fmla="*/ 3632951 h 5955635"/>
                <a:gd name="connsiteX3642" fmla="*/ 402527 w 6187971"/>
                <a:gd name="connsiteY3642" fmla="*/ 1981840 h 5955635"/>
                <a:gd name="connsiteX3643" fmla="*/ 407611 w 6187971"/>
                <a:gd name="connsiteY3643" fmla="*/ 1969022 h 5955635"/>
                <a:gd name="connsiteX3644" fmla="*/ 419903 w 6187971"/>
                <a:gd name="connsiteY3644" fmla="*/ 1962484 h 5955635"/>
                <a:gd name="connsiteX3645" fmla="*/ 392454 w 6187971"/>
                <a:gd name="connsiteY3645" fmla="*/ 2071985 h 5955635"/>
                <a:gd name="connsiteX3646" fmla="*/ 253961 w 6187971"/>
                <a:gd name="connsiteY3646" fmla="*/ 2897420 h 5955635"/>
                <a:gd name="connsiteX3647" fmla="*/ 260448 w 6187971"/>
                <a:gd name="connsiteY3647" fmla="*/ 2991849 h 5955635"/>
                <a:gd name="connsiteX3648" fmla="*/ 272323 w 6187971"/>
                <a:gd name="connsiteY3648" fmla="*/ 3010820 h 5955635"/>
                <a:gd name="connsiteX3649" fmla="*/ 290098 w 6187971"/>
                <a:gd name="connsiteY3649" fmla="*/ 2993336 h 5955635"/>
                <a:gd name="connsiteX3650" fmla="*/ 304677 w 6187971"/>
                <a:gd name="connsiteY3650" fmla="*/ 2960890 h 5955635"/>
                <a:gd name="connsiteX3651" fmla="*/ 407652 w 6187971"/>
                <a:gd name="connsiteY3651" fmla="*/ 3607635 h 5955635"/>
                <a:gd name="connsiteX3652" fmla="*/ 440447 w 6187971"/>
                <a:gd name="connsiteY3652" fmla="*/ 3706220 h 5955635"/>
                <a:gd name="connsiteX3653" fmla="*/ 415132 w 6187971"/>
                <a:gd name="connsiteY3653" fmla="*/ 3606037 h 5955635"/>
                <a:gd name="connsiteX3654" fmla="*/ 337201 w 6187971"/>
                <a:gd name="connsiteY3654" fmla="*/ 3067354 h 5955635"/>
                <a:gd name="connsiteX3655" fmla="*/ 477138 w 6187971"/>
                <a:gd name="connsiteY3655" fmla="*/ 2065625 h 5955635"/>
                <a:gd name="connsiteX3656" fmla="*/ 489702 w 6187971"/>
                <a:gd name="connsiteY3656" fmla="*/ 2051208 h 5955635"/>
                <a:gd name="connsiteX3657" fmla="*/ 430613 w 6187971"/>
                <a:gd name="connsiteY3657" fmla="*/ 3413056 h 5955635"/>
                <a:gd name="connsiteX3658" fmla="*/ 428865 w 6187971"/>
                <a:gd name="connsiteY3658" fmla="*/ 3386728 h 5955635"/>
                <a:gd name="connsiteX3659" fmla="*/ 466894 w 6187971"/>
                <a:gd name="connsiteY3659" fmla="*/ 3622863 h 5955635"/>
                <a:gd name="connsiteX3660" fmla="*/ 489988 w 6187971"/>
                <a:gd name="connsiteY3660" fmla="*/ 3730960 h 5955635"/>
                <a:gd name="connsiteX3661" fmla="*/ 599154 w 6187971"/>
                <a:gd name="connsiteY3661" fmla="*/ 4065569 h 5955635"/>
                <a:gd name="connsiteX3662" fmla="*/ 634491 w 6187971"/>
                <a:gd name="connsiteY3662" fmla="*/ 4142793 h 5955635"/>
                <a:gd name="connsiteX3663" fmla="*/ 639302 w 6187971"/>
                <a:gd name="connsiteY3663" fmla="*/ 4165313 h 5955635"/>
                <a:gd name="connsiteX3664" fmla="*/ 643807 w 6187971"/>
                <a:gd name="connsiteY3664" fmla="*/ 4164351 h 5955635"/>
                <a:gd name="connsiteX3665" fmla="*/ 1044223 w 6187971"/>
                <a:gd name="connsiteY3665" fmla="*/ 4804087 h 5955635"/>
                <a:gd name="connsiteX3666" fmla="*/ 1194661 w 6187971"/>
                <a:gd name="connsiteY3666" fmla="*/ 4979171 h 5955635"/>
                <a:gd name="connsiteX3667" fmla="*/ 1143540 w 6187971"/>
                <a:gd name="connsiteY3667" fmla="*/ 4938286 h 5955635"/>
                <a:gd name="connsiteX3668" fmla="*/ 1194007 w 6187971"/>
                <a:gd name="connsiteY3668" fmla="*/ 4998149 h 5955635"/>
                <a:gd name="connsiteX3669" fmla="*/ 1243203 w 6187971"/>
                <a:gd name="connsiteY3669" fmla="*/ 5030025 h 5955635"/>
                <a:gd name="connsiteX3670" fmla="*/ 1200128 w 6187971"/>
                <a:gd name="connsiteY3670" fmla="*/ 4982713 h 5955635"/>
                <a:gd name="connsiteX3671" fmla="*/ 1320040 w 6187971"/>
                <a:gd name="connsiteY3671" fmla="*/ 5103092 h 5955635"/>
                <a:gd name="connsiteX3672" fmla="*/ 1390447 w 6187971"/>
                <a:gd name="connsiteY3672" fmla="*/ 5168114 h 5955635"/>
                <a:gd name="connsiteX3673" fmla="*/ 1438027 w 6187971"/>
                <a:gd name="connsiteY3673" fmla="*/ 5214464 h 5955635"/>
                <a:gd name="connsiteX3674" fmla="*/ 1469862 w 6187971"/>
                <a:gd name="connsiteY3674" fmla="*/ 5231211 h 5955635"/>
                <a:gd name="connsiteX3675" fmla="*/ 4098674 w 6187971"/>
                <a:gd name="connsiteY3675" fmla="*/ 5653890 h 5955635"/>
                <a:gd name="connsiteX3676" fmla="*/ 5058287 w 6187971"/>
                <a:gd name="connsiteY3676" fmla="*/ 5053265 h 5955635"/>
                <a:gd name="connsiteX3677" fmla="*/ 5862270 w 6187971"/>
                <a:gd name="connsiteY3677" fmla="*/ 2776293 h 5955635"/>
                <a:gd name="connsiteX3678" fmla="*/ 5834711 w 6187971"/>
                <a:gd name="connsiteY3678" fmla="*/ 2603214 h 5955635"/>
                <a:gd name="connsiteX3679" fmla="*/ 5838253 w 6187971"/>
                <a:gd name="connsiteY3679" fmla="*/ 2597748 h 5955635"/>
                <a:gd name="connsiteX3680" fmla="*/ 5835366 w 6187971"/>
                <a:gd name="connsiteY3680" fmla="*/ 2584235 h 5955635"/>
                <a:gd name="connsiteX3681" fmla="*/ 5829900 w 6187971"/>
                <a:gd name="connsiteY3681" fmla="*/ 2580694 h 5955635"/>
                <a:gd name="connsiteX3682" fmla="*/ 5802956 w 6187971"/>
                <a:gd name="connsiteY3682" fmla="*/ 2454580 h 5955635"/>
                <a:gd name="connsiteX3683" fmla="*/ 5713385 w 6187971"/>
                <a:gd name="connsiteY3683" fmla="*/ 2167591 h 5955635"/>
                <a:gd name="connsiteX3684" fmla="*/ 5230091 w 6187971"/>
                <a:gd name="connsiteY3684" fmla="*/ 1338337 h 5955635"/>
                <a:gd name="connsiteX3685" fmla="*/ 4852032 w 6187971"/>
                <a:gd name="connsiteY3685" fmla="*/ 957564 h 5955635"/>
                <a:gd name="connsiteX3686" fmla="*/ 4862002 w 6187971"/>
                <a:gd name="connsiteY3686" fmla="*/ 960144 h 5955635"/>
                <a:gd name="connsiteX3687" fmla="*/ 4798985 w 6187971"/>
                <a:gd name="connsiteY3687" fmla="*/ 907672 h 5955635"/>
                <a:gd name="connsiteX3688" fmla="*/ 4760721 w 6187971"/>
                <a:gd name="connsiteY3688" fmla="*/ 882879 h 5955635"/>
                <a:gd name="connsiteX3689" fmla="*/ 4644966 w 6187971"/>
                <a:gd name="connsiteY3689" fmla="*/ 803998 h 5955635"/>
                <a:gd name="connsiteX3690" fmla="*/ 4601235 w 6187971"/>
                <a:gd name="connsiteY3690" fmla="*/ 775665 h 5955635"/>
                <a:gd name="connsiteX3691" fmla="*/ 4191873 w 6187971"/>
                <a:gd name="connsiteY3691" fmla="*/ 556997 h 5955635"/>
                <a:gd name="connsiteX3692" fmla="*/ 4317947 w 6187971"/>
                <a:gd name="connsiteY3692" fmla="*/ 595996 h 5955635"/>
                <a:gd name="connsiteX3693" fmla="*/ 4340774 w 6187971"/>
                <a:gd name="connsiteY3693" fmla="*/ 614667 h 5955635"/>
                <a:gd name="connsiteX3694" fmla="*/ 4468773 w 6187971"/>
                <a:gd name="connsiteY3694" fmla="*/ 662675 h 5955635"/>
                <a:gd name="connsiteX3695" fmla="*/ 4433088 w 6187971"/>
                <a:gd name="connsiteY3695" fmla="*/ 627913 h 5955635"/>
                <a:gd name="connsiteX3696" fmla="*/ 4325031 w 6187971"/>
                <a:gd name="connsiteY3696" fmla="*/ 585063 h 5955635"/>
                <a:gd name="connsiteX3697" fmla="*/ 4302203 w 6187971"/>
                <a:gd name="connsiteY3697" fmla="*/ 566393 h 5955635"/>
                <a:gd name="connsiteX3698" fmla="*/ 4216974 w 6187971"/>
                <a:gd name="connsiteY3698" fmla="*/ 542214 h 5955635"/>
                <a:gd name="connsiteX3699" fmla="*/ 4133361 w 6187971"/>
                <a:gd name="connsiteY3699" fmla="*/ 503562 h 5955635"/>
                <a:gd name="connsiteX3700" fmla="*/ 4109878 w 6187971"/>
                <a:gd name="connsiteY3700" fmla="*/ 503869 h 5955635"/>
                <a:gd name="connsiteX3701" fmla="*/ 4072576 w 6187971"/>
                <a:gd name="connsiteY3701" fmla="*/ 483581 h 5955635"/>
                <a:gd name="connsiteX3702" fmla="*/ 4026266 w 6187971"/>
                <a:gd name="connsiteY3702" fmla="*/ 465217 h 5955635"/>
                <a:gd name="connsiteX3703" fmla="*/ 3970292 w 6187971"/>
                <a:gd name="connsiteY3703" fmla="*/ 467757 h 5955635"/>
                <a:gd name="connsiteX3704" fmla="*/ 3986691 w 6187971"/>
                <a:gd name="connsiteY3704" fmla="*/ 478382 h 5955635"/>
                <a:gd name="connsiteX3705" fmla="*/ 2556561 w 6187971"/>
                <a:gd name="connsiteY3705" fmla="*/ 397733 h 5955635"/>
                <a:gd name="connsiteX3706" fmla="*/ 2508145 w 6187971"/>
                <a:gd name="connsiteY3706" fmla="*/ 410487 h 5955635"/>
                <a:gd name="connsiteX3707" fmla="*/ 2458913 w 6187971"/>
                <a:gd name="connsiteY3707" fmla="*/ 419861 h 5955635"/>
                <a:gd name="connsiteX3708" fmla="*/ 1598952 w 6187971"/>
                <a:gd name="connsiteY3708" fmla="*/ 799372 h 5955635"/>
                <a:gd name="connsiteX3709" fmla="*/ 1473216 w 6187971"/>
                <a:gd name="connsiteY3709" fmla="*/ 879030 h 5955635"/>
                <a:gd name="connsiteX3710" fmla="*/ 1451174 w 6187971"/>
                <a:gd name="connsiteY3710" fmla="*/ 885695 h 5955635"/>
                <a:gd name="connsiteX3711" fmla="*/ 1449321 w 6187971"/>
                <a:gd name="connsiteY3711" fmla="*/ 858715 h 5955635"/>
                <a:gd name="connsiteX3712" fmla="*/ 1500105 w 6187971"/>
                <a:gd name="connsiteY3712" fmla="*/ 812669 h 5955635"/>
                <a:gd name="connsiteX3713" fmla="*/ 1844558 w 6187971"/>
                <a:gd name="connsiteY3713" fmla="*/ 621754 h 5955635"/>
                <a:gd name="connsiteX3714" fmla="*/ 1796350 w 6187971"/>
                <a:gd name="connsiteY3714" fmla="*/ 606633 h 5955635"/>
                <a:gd name="connsiteX3715" fmla="*/ 1915531 w 6187971"/>
                <a:gd name="connsiteY3715" fmla="*/ 542063 h 5955635"/>
                <a:gd name="connsiteX3716" fmla="*/ 2801357 w 6187971"/>
                <a:gd name="connsiteY3716" fmla="*/ 303925 h 5955635"/>
                <a:gd name="connsiteX3717" fmla="*/ 3448335 w 6187971"/>
                <a:gd name="connsiteY3717" fmla="*/ 329955 h 5955635"/>
                <a:gd name="connsiteX3718" fmla="*/ 3639713 w 6187971"/>
                <a:gd name="connsiteY3718" fmla="*/ 365329 h 5955635"/>
                <a:gd name="connsiteX3719" fmla="*/ 3679531 w 6187971"/>
                <a:gd name="connsiteY3719" fmla="*/ 341178 h 5955635"/>
                <a:gd name="connsiteX3720" fmla="*/ 3641345 w 6187971"/>
                <a:gd name="connsiteY3720" fmla="*/ 318050 h 5955635"/>
                <a:gd name="connsiteX3721" fmla="*/ 3579519 w 6187971"/>
                <a:gd name="connsiteY3721" fmla="*/ 294106 h 5955635"/>
                <a:gd name="connsiteX3722" fmla="*/ 3921820 w 6187971"/>
                <a:gd name="connsiteY3722" fmla="*/ 340254 h 5955635"/>
                <a:gd name="connsiteX3723" fmla="*/ 4117320 w 6187971"/>
                <a:gd name="connsiteY3723" fmla="*/ 404078 h 5955635"/>
                <a:gd name="connsiteX3724" fmla="*/ 3929573 w 6187971"/>
                <a:gd name="connsiteY3724" fmla="*/ 330776 h 5955635"/>
                <a:gd name="connsiteX3725" fmla="*/ 3651529 w 6187971"/>
                <a:gd name="connsiteY3725" fmla="*/ 265034 h 5955635"/>
                <a:gd name="connsiteX3726" fmla="*/ 2868463 w 6187971"/>
                <a:gd name="connsiteY3726" fmla="*/ 215284 h 5955635"/>
                <a:gd name="connsiteX3727" fmla="*/ 2767746 w 6187971"/>
                <a:gd name="connsiteY3727" fmla="*/ 228980 h 5955635"/>
                <a:gd name="connsiteX3728" fmla="*/ 2799794 w 6187971"/>
                <a:gd name="connsiteY3728" fmla="*/ 241686 h 5955635"/>
                <a:gd name="connsiteX3729" fmla="*/ 3465473 w 6187971"/>
                <a:gd name="connsiteY3729" fmla="*/ 263721 h 5955635"/>
                <a:gd name="connsiteX3730" fmla="*/ 3497920 w 6187971"/>
                <a:gd name="connsiteY3730" fmla="*/ 278298 h 5955635"/>
                <a:gd name="connsiteX3731" fmla="*/ 3460245 w 6187971"/>
                <a:gd name="connsiteY3731" fmla="*/ 294168 h 5955635"/>
                <a:gd name="connsiteX3732" fmla="*/ 3247224 w 6187971"/>
                <a:gd name="connsiteY3732" fmla="*/ 267329 h 5955635"/>
                <a:gd name="connsiteX3733" fmla="*/ 2317144 w 6187971"/>
                <a:gd name="connsiteY3733" fmla="*/ 362401 h 5955635"/>
                <a:gd name="connsiteX3734" fmla="*/ 1646991 w 6187971"/>
                <a:gd name="connsiteY3734" fmla="*/ 658097 h 5955635"/>
                <a:gd name="connsiteX3735" fmla="*/ 1510978 w 6187971"/>
                <a:gd name="connsiteY3735" fmla="*/ 726263 h 5955635"/>
                <a:gd name="connsiteX3736" fmla="*/ 2562299 w 6187971"/>
                <a:gd name="connsiteY3736" fmla="*/ 265051 h 5955635"/>
                <a:gd name="connsiteX3737" fmla="*/ 2496459 w 6187971"/>
                <a:gd name="connsiteY3737" fmla="*/ 249786 h 5955635"/>
                <a:gd name="connsiteX3738" fmla="*/ 2679065 w 6187971"/>
                <a:gd name="connsiteY3738" fmla="*/ 216639 h 5955635"/>
                <a:gd name="connsiteX3739" fmla="*/ 2939402 w 6187971"/>
                <a:gd name="connsiteY3739" fmla="*/ 190351 h 5955635"/>
                <a:gd name="connsiteX3740" fmla="*/ 2959175 w 6187971"/>
                <a:gd name="connsiteY3740" fmla="*/ 182215 h 5955635"/>
                <a:gd name="connsiteX3741" fmla="*/ 2939547 w 6187971"/>
                <a:gd name="connsiteY3741" fmla="*/ 172721 h 5955635"/>
                <a:gd name="connsiteX3742" fmla="*/ 2616967 w 6187971"/>
                <a:gd name="connsiteY3742" fmla="*/ 200575 h 5955635"/>
                <a:gd name="connsiteX3743" fmla="*/ 2537493 w 6187971"/>
                <a:gd name="connsiteY3743" fmla="*/ 203867 h 5955635"/>
                <a:gd name="connsiteX3744" fmla="*/ 2217149 w 6187971"/>
                <a:gd name="connsiteY3744" fmla="*/ 287950 h 5955635"/>
                <a:gd name="connsiteX3745" fmla="*/ 1542585 w 6187971"/>
                <a:gd name="connsiteY3745" fmla="*/ 590454 h 5955635"/>
                <a:gd name="connsiteX3746" fmla="*/ 1168430 w 6187971"/>
                <a:gd name="connsiteY3746" fmla="*/ 862020 h 5955635"/>
                <a:gd name="connsiteX3747" fmla="*/ 1130881 w 6187971"/>
                <a:gd name="connsiteY3747" fmla="*/ 887640 h 5955635"/>
                <a:gd name="connsiteX3748" fmla="*/ 1168592 w 6187971"/>
                <a:gd name="connsiteY3748" fmla="*/ 817011 h 5955635"/>
                <a:gd name="connsiteX3749" fmla="*/ 1476602 w 6187971"/>
                <a:gd name="connsiteY3749" fmla="*/ 592819 h 5955635"/>
                <a:gd name="connsiteX3750" fmla="*/ 2591346 w 6187971"/>
                <a:gd name="connsiteY3750" fmla="*/ 163030 h 5955635"/>
                <a:gd name="connsiteX3751" fmla="*/ 3091031 w 6187971"/>
                <a:gd name="connsiteY3751" fmla="*/ 140357 h 5955635"/>
                <a:gd name="connsiteX3752" fmla="*/ 3716875 w 6187971"/>
                <a:gd name="connsiteY3752" fmla="*/ 213921 h 5955635"/>
                <a:gd name="connsiteX3753" fmla="*/ 3758928 w 6187971"/>
                <a:gd name="connsiteY3753" fmla="*/ 245999 h 5955635"/>
                <a:gd name="connsiteX3754" fmla="*/ 3775216 w 6187971"/>
                <a:gd name="connsiteY3754" fmla="*/ 258163 h 5955635"/>
                <a:gd name="connsiteX3755" fmla="*/ 4143920 w 6187971"/>
                <a:gd name="connsiteY3755" fmla="*/ 372975 h 5955635"/>
                <a:gd name="connsiteX3756" fmla="*/ 4155540 w 6187971"/>
                <a:gd name="connsiteY3756" fmla="*/ 372448 h 5955635"/>
                <a:gd name="connsiteX3757" fmla="*/ 4123382 w 6187971"/>
                <a:gd name="connsiteY3757" fmla="*/ 322612 h 5955635"/>
                <a:gd name="connsiteX3758" fmla="*/ 3554239 w 6187971"/>
                <a:gd name="connsiteY3758" fmla="*/ 139165 h 5955635"/>
                <a:gd name="connsiteX3759" fmla="*/ 2590565 w 6187971"/>
                <a:gd name="connsiteY3759" fmla="*/ 131911 h 5955635"/>
                <a:gd name="connsiteX3760" fmla="*/ 2058218 w 6187971"/>
                <a:gd name="connsiteY3760" fmla="*/ 267154 h 5955635"/>
                <a:gd name="connsiteX3761" fmla="*/ 1849558 w 6187971"/>
                <a:gd name="connsiteY3761" fmla="*/ 315643 h 5955635"/>
                <a:gd name="connsiteX3762" fmla="*/ 2520059 w 6187971"/>
                <a:gd name="connsiteY3762" fmla="*/ 103956 h 5955635"/>
                <a:gd name="connsiteX3763" fmla="*/ 3222250 w 6187971"/>
                <a:gd name="connsiteY3763" fmla="*/ 49751 h 5955635"/>
                <a:gd name="connsiteX3764" fmla="*/ 2580338 w 6187971"/>
                <a:gd name="connsiteY3764" fmla="*/ 38281 h 5955635"/>
                <a:gd name="connsiteX3765" fmla="*/ 2580211 w 6187971"/>
                <a:gd name="connsiteY3765" fmla="*/ 28532 h 595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</a:cxnLst>
              <a:rect l="l" t="t" r="r" b="b"/>
              <a:pathLst>
                <a:path w="6187971" h="5955635">
                  <a:moveTo>
                    <a:pt x="3175848" y="5544922"/>
                  </a:moveTo>
                  <a:cubicBezTo>
                    <a:pt x="3180352" y="5543959"/>
                    <a:pt x="3180352" y="5543959"/>
                    <a:pt x="3184857" y="5542997"/>
                  </a:cubicBezTo>
                  <a:lnTo>
                    <a:pt x="3185794" y="5544792"/>
                  </a:lnTo>
                  <a:close/>
                  <a:moveTo>
                    <a:pt x="3509992" y="5452506"/>
                  </a:moveTo>
                  <a:lnTo>
                    <a:pt x="3560810" y="5445094"/>
                  </a:lnTo>
                  <a:lnTo>
                    <a:pt x="3523318" y="5451849"/>
                  </a:lnTo>
                  <a:cubicBezTo>
                    <a:pt x="3523318" y="5451849"/>
                    <a:pt x="3523318" y="5451849"/>
                    <a:pt x="3518813" y="5452811"/>
                  </a:cubicBezTo>
                  <a:close/>
                  <a:moveTo>
                    <a:pt x="3472811" y="5457929"/>
                  </a:moveTo>
                  <a:cubicBezTo>
                    <a:pt x="3477314" y="5456967"/>
                    <a:pt x="3477314" y="5456967"/>
                    <a:pt x="3477314" y="5456967"/>
                  </a:cubicBezTo>
                  <a:cubicBezTo>
                    <a:pt x="3477314" y="5456967"/>
                    <a:pt x="3477314" y="5456967"/>
                    <a:pt x="3481818" y="5456005"/>
                  </a:cubicBezTo>
                  <a:cubicBezTo>
                    <a:pt x="3486323" y="5455043"/>
                    <a:pt x="3495330" y="5453118"/>
                    <a:pt x="3499835" y="5452156"/>
                  </a:cubicBezTo>
                  <a:lnTo>
                    <a:pt x="3509992" y="5452506"/>
                  </a:lnTo>
                  <a:close/>
                  <a:moveTo>
                    <a:pt x="4648965" y="5205864"/>
                  </a:moveTo>
                  <a:lnTo>
                    <a:pt x="4648375" y="5206776"/>
                  </a:lnTo>
                  <a:cubicBezTo>
                    <a:pt x="4648375" y="5206776"/>
                    <a:pt x="4648375" y="5206776"/>
                    <a:pt x="4643871" y="5207738"/>
                  </a:cubicBezTo>
                  <a:close/>
                  <a:moveTo>
                    <a:pt x="3439358" y="5455658"/>
                  </a:moveTo>
                  <a:lnTo>
                    <a:pt x="3443861" y="5454695"/>
                  </a:lnTo>
                  <a:cubicBezTo>
                    <a:pt x="3449327" y="5458236"/>
                    <a:pt x="3458336" y="5456312"/>
                    <a:pt x="3462839" y="5455350"/>
                  </a:cubicBezTo>
                  <a:cubicBezTo>
                    <a:pt x="3463802" y="5459854"/>
                    <a:pt x="3463802" y="5459854"/>
                    <a:pt x="3463802" y="5459854"/>
                  </a:cubicBezTo>
                  <a:cubicBezTo>
                    <a:pt x="3463802" y="5459854"/>
                    <a:pt x="3463802" y="5459854"/>
                    <a:pt x="3464764" y="5464358"/>
                  </a:cubicBezTo>
                  <a:cubicBezTo>
                    <a:pt x="3445785" y="5463703"/>
                    <a:pt x="3409754" y="5471401"/>
                    <a:pt x="3386270" y="5471708"/>
                  </a:cubicBezTo>
                  <a:cubicBezTo>
                    <a:pt x="3394316" y="5465280"/>
                    <a:pt x="3441282" y="5464665"/>
                    <a:pt x="3439358" y="5455658"/>
                  </a:cubicBezTo>
                  <a:close/>
                  <a:moveTo>
                    <a:pt x="4926827" y="4878836"/>
                  </a:moveTo>
                  <a:cubicBezTo>
                    <a:pt x="4926827" y="4878836"/>
                    <a:pt x="4926827" y="4878836"/>
                    <a:pt x="4931331" y="4877874"/>
                  </a:cubicBezTo>
                  <a:lnTo>
                    <a:pt x="4927253" y="4880833"/>
                  </a:lnTo>
                  <a:close/>
                  <a:moveTo>
                    <a:pt x="1616921" y="5147987"/>
                  </a:moveTo>
                  <a:lnTo>
                    <a:pt x="1621158" y="5151791"/>
                  </a:lnTo>
                  <a:lnTo>
                    <a:pt x="1617883" y="5152491"/>
                  </a:lnTo>
                  <a:cubicBezTo>
                    <a:pt x="1617883" y="5152491"/>
                    <a:pt x="1617883" y="5152491"/>
                    <a:pt x="1616921" y="5147987"/>
                  </a:cubicBezTo>
                  <a:close/>
                  <a:moveTo>
                    <a:pt x="6029280" y="4202957"/>
                  </a:moveTo>
                  <a:cubicBezTo>
                    <a:pt x="6032957" y="4202171"/>
                    <a:pt x="6032957" y="4202171"/>
                    <a:pt x="6033742" y="4205846"/>
                  </a:cubicBezTo>
                  <a:cubicBezTo>
                    <a:pt x="6033742" y="4205846"/>
                    <a:pt x="6034527" y="4209520"/>
                    <a:pt x="6030850" y="4210306"/>
                  </a:cubicBezTo>
                  <a:cubicBezTo>
                    <a:pt x="6030065" y="4206631"/>
                    <a:pt x="6030065" y="4206631"/>
                    <a:pt x="6030065" y="4206631"/>
                  </a:cubicBezTo>
                  <a:cubicBezTo>
                    <a:pt x="6030065" y="4206631"/>
                    <a:pt x="6029280" y="4202957"/>
                    <a:pt x="6029280" y="4202957"/>
                  </a:cubicBezTo>
                  <a:close/>
                  <a:moveTo>
                    <a:pt x="5195431" y="4350487"/>
                  </a:moveTo>
                  <a:lnTo>
                    <a:pt x="5195619" y="4350447"/>
                  </a:lnTo>
                  <a:lnTo>
                    <a:pt x="5191889" y="4355954"/>
                  </a:lnTo>
                  <a:cubicBezTo>
                    <a:pt x="5196393" y="4354992"/>
                    <a:pt x="5195431" y="4350487"/>
                    <a:pt x="5195431" y="4350487"/>
                  </a:cubicBezTo>
                  <a:close/>
                  <a:moveTo>
                    <a:pt x="5135887" y="4358358"/>
                  </a:moveTo>
                  <a:lnTo>
                    <a:pt x="5135916" y="4358493"/>
                  </a:lnTo>
                  <a:cubicBezTo>
                    <a:pt x="5135916" y="4358493"/>
                    <a:pt x="5135916" y="4358493"/>
                    <a:pt x="5132374" y="4363959"/>
                  </a:cubicBezTo>
                  <a:close/>
                  <a:moveTo>
                    <a:pt x="1535232" y="5118342"/>
                  </a:moveTo>
                  <a:cubicBezTo>
                    <a:pt x="1540699" y="5121884"/>
                    <a:pt x="1540699" y="5121884"/>
                    <a:pt x="1540699" y="5121884"/>
                  </a:cubicBezTo>
                  <a:cubicBezTo>
                    <a:pt x="1546166" y="5125426"/>
                    <a:pt x="1546166" y="5125426"/>
                    <a:pt x="1546166" y="5125426"/>
                  </a:cubicBezTo>
                  <a:cubicBezTo>
                    <a:pt x="1541661" y="5126389"/>
                    <a:pt x="1541661" y="5126389"/>
                    <a:pt x="1541661" y="5126389"/>
                  </a:cubicBezTo>
                  <a:cubicBezTo>
                    <a:pt x="1540699" y="5121884"/>
                    <a:pt x="1536195" y="5122847"/>
                    <a:pt x="1535232" y="5118342"/>
                  </a:cubicBezTo>
                  <a:close/>
                  <a:moveTo>
                    <a:pt x="1296561" y="4951097"/>
                  </a:moveTo>
                  <a:lnTo>
                    <a:pt x="1298982" y="4952173"/>
                  </a:lnTo>
                  <a:cubicBezTo>
                    <a:pt x="1301153" y="4954064"/>
                    <a:pt x="1302760" y="4956076"/>
                    <a:pt x="1302760" y="4956076"/>
                  </a:cubicBezTo>
                  <a:cubicBezTo>
                    <a:pt x="1302760" y="4956076"/>
                    <a:pt x="1302760" y="4956076"/>
                    <a:pt x="1297293" y="4952534"/>
                  </a:cubicBezTo>
                  <a:close/>
                  <a:moveTo>
                    <a:pt x="1299553" y="4938864"/>
                  </a:moveTo>
                  <a:lnTo>
                    <a:pt x="1305339" y="4946105"/>
                  </a:lnTo>
                  <a:cubicBezTo>
                    <a:pt x="1302125" y="4942083"/>
                    <a:pt x="1300518" y="4940071"/>
                    <a:pt x="1299715" y="4939066"/>
                  </a:cubicBezTo>
                  <a:close/>
                  <a:moveTo>
                    <a:pt x="6187039" y="3627519"/>
                  </a:moveTo>
                  <a:cubicBezTo>
                    <a:pt x="6187287" y="3646676"/>
                    <a:pt x="6189889" y="3676857"/>
                    <a:pt x="6185137" y="3708609"/>
                  </a:cubicBezTo>
                  <a:cubicBezTo>
                    <a:pt x="6180385" y="3740361"/>
                    <a:pt x="6174063" y="3764764"/>
                    <a:pt x="6163816" y="3770795"/>
                  </a:cubicBezTo>
                  <a:cubicBezTo>
                    <a:pt x="6167494" y="3770009"/>
                    <a:pt x="6167494" y="3770009"/>
                    <a:pt x="6168279" y="3773684"/>
                  </a:cubicBezTo>
                  <a:cubicBezTo>
                    <a:pt x="6165386" y="3778144"/>
                    <a:pt x="6166956" y="3785493"/>
                    <a:pt x="6163279" y="3786278"/>
                  </a:cubicBezTo>
                  <a:cubicBezTo>
                    <a:pt x="6163279" y="3786278"/>
                    <a:pt x="6164064" y="3789953"/>
                    <a:pt x="6160387" y="3790738"/>
                  </a:cubicBezTo>
                  <a:cubicBezTo>
                    <a:pt x="6160387" y="3790738"/>
                    <a:pt x="6160387" y="3790738"/>
                    <a:pt x="6164064" y="3789953"/>
                  </a:cubicBezTo>
                  <a:cubicBezTo>
                    <a:pt x="6172989" y="3795730"/>
                    <a:pt x="6162989" y="3820919"/>
                    <a:pt x="6153775" y="3849782"/>
                  </a:cubicBezTo>
                  <a:cubicBezTo>
                    <a:pt x="6153775" y="3849782"/>
                    <a:pt x="6153775" y="3849782"/>
                    <a:pt x="6154561" y="3853456"/>
                  </a:cubicBezTo>
                  <a:cubicBezTo>
                    <a:pt x="6158238" y="3852671"/>
                    <a:pt x="6158238" y="3852671"/>
                    <a:pt x="6155346" y="3857131"/>
                  </a:cubicBezTo>
                  <a:cubicBezTo>
                    <a:pt x="6155346" y="3857131"/>
                    <a:pt x="6156131" y="3860805"/>
                    <a:pt x="6156131" y="3860805"/>
                  </a:cubicBezTo>
                  <a:cubicBezTo>
                    <a:pt x="6152454" y="3861591"/>
                    <a:pt x="6152454" y="3861591"/>
                    <a:pt x="6152454" y="3861591"/>
                  </a:cubicBezTo>
                  <a:cubicBezTo>
                    <a:pt x="6152454" y="3861591"/>
                    <a:pt x="6152454" y="3861591"/>
                    <a:pt x="6156916" y="3864480"/>
                  </a:cubicBezTo>
                  <a:cubicBezTo>
                    <a:pt x="6154809" y="3872614"/>
                    <a:pt x="6159271" y="3875502"/>
                    <a:pt x="6155841" y="3895446"/>
                  </a:cubicBezTo>
                  <a:cubicBezTo>
                    <a:pt x="6163196" y="3893874"/>
                    <a:pt x="6165841" y="3870257"/>
                    <a:pt x="6171873" y="3880495"/>
                  </a:cubicBezTo>
                  <a:cubicBezTo>
                    <a:pt x="6170819" y="3884562"/>
                    <a:pt x="6171212" y="3886399"/>
                    <a:pt x="6171604" y="3888236"/>
                  </a:cubicBezTo>
                  <a:lnTo>
                    <a:pt x="6171470" y="3892106"/>
                  </a:lnTo>
                  <a:lnTo>
                    <a:pt x="6170551" y="3892303"/>
                  </a:lnTo>
                  <a:cubicBezTo>
                    <a:pt x="6171336" y="3895977"/>
                    <a:pt x="6171336" y="3895977"/>
                    <a:pt x="6171336" y="3895977"/>
                  </a:cubicBezTo>
                  <a:lnTo>
                    <a:pt x="6171470" y="3892106"/>
                  </a:lnTo>
                  <a:lnTo>
                    <a:pt x="6174228" y="3891517"/>
                  </a:lnTo>
                  <a:cubicBezTo>
                    <a:pt x="6174228" y="3891517"/>
                    <a:pt x="6175013" y="3895192"/>
                    <a:pt x="6175013" y="3895192"/>
                  </a:cubicBezTo>
                  <a:cubicBezTo>
                    <a:pt x="6175798" y="3898866"/>
                    <a:pt x="6175798" y="3898866"/>
                    <a:pt x="6175798" y="3898866"/>
                  </a:cubicBezTo>
                  <a:cubicBezTo>
                    <a:pt x="6172906" y="3903326"/>
                    <a:pt x="6170798" y="3911461"/>
                    <a:pt x="6168691" y="3919595"/>
                  </a:cubicBezTo>
                  <a:cubicBezTo>
                    <a:pt x="6168691" y="3919595"/>
                    <a:pt x="6165799" y="3924055"/>
                    <a:pt x="6165799" y="3924055"/>
                  </a:cubicBezTo>
                  <a:cubicBezTo>
                    <a:pt x="6165799" y="3924055"/>
                    <a:pt x="6166584" y="3927730"/>
                    <a:pt x="6163691" y="3932189"/>
                  </a:cubicBezTo>
                  <a:cubicBezTo>
                    <a:pt x="6163691" y="3932189"/>
                    <a:pt x="6164476" y="3935864"/>
                    <a:pt x="6160799" y="3936650"/>
                  </a:cubicBezTo>
                  <a:cubicBezTo>
                    <a:pt x="6160014" y="3932975"/>
                    <a:pt x="6160014" y="3932975"/>
                    <a:pt x="6162906" y="3928515"/>
                  </a:cubicBezTo>
                  <a:cubicBezTo>
                    <a:pt x="6162906" y="3928515"/>
                    <a:pt x="6162121" y="3924841"/>
                    <a:pt x="6165014" y="3920380"/>
                  </a:cubicBezTo>
                  <a:cubicBezTo>
                    <a:pt x="6159229" y="3929301"/>
                    <a:pt x="6157122" y="3937435"/>
                    <a:pt x="6150552" y="3942681"/>
                  </a:cubicBezTo>
                  <a:cubicBezTo>
                    <a:pt x="6146090" y="3939792"/>
                    <a:pt x="6147412" y="3927983"/>
                    <a:pt x="6137165" y="3934015"/>
                  </a:cubicBezTo>
                  <a:cubicBezTo>
                    <a:pt x="6123199" y="3994629"/>
                    <a:pt x="6114232" y="4042650"/>
                    <a:pt x="6088449" y="4101948"/>
                  </a:cubicBezTo>
                  <a:cubicBezTo>
                    <a:pt x="6089234" y="4105622"/>
                    <a:pt x="6089234" y="4105622"/>
                    <a:pt x="6086341" y="4110083"/>
                  </a:cubicBezTo>
                  <a:cubicBezTo>
                    <a:pt x="6087126" y="4113757"/>
                    <a:pt x="6083449" y="4114542"/>
                    <a:pt x="6083449" y="4114542"/>
                  </a:cubicBezTo>
                  <a:cubicBezTo>
                    <a:pt x="6080019" y="4134486"/>
                    <a:pt x="6070020" y="4159674"/>
                    <a:pt x="6059236" y="4181188"/>
                  </a:cubicBezTo>
                  <a:cubicBezTo>
                    <a:pt x="6055806" y="4201132"/>
                    <a:pt x="6047377" y="4233669"/>
                    <a:pt x="6030808" y="4264104"/>
                  </a:cubicBezTo>
                  <a:cubicBezTo>
                    <a:pt x="6018701" y="4297427"/>
                    <a:pt x="6002132" y="4327862"/>
                    <a:pt x="5990563" y="4345702"/>
                  </a:cubicBezTo>
                  <a:cubicBezTo>
                    <a:pt x="5971886" y="4384270"/>
                    <a:pt x="5950318" y="4427299"/>
                    <a:pt x="5931641" y="4465868"/>
                  </a:cubicBezTo>
                  <a:cubicBezTo>
                    <a:pt x="5912180" y="4500763"/>
                    <a:pt x="5891934" y="4531983"/>
                    <a:pt x="5868547" y="4548506"/>
                  </a:cubicBezTo>
                  <a:cubicBezTo>
                    <a:pt x="5871440" y="4544045"/>
                    <a:pt x="5874332" y="4539585"/>
                    <a:pt x="5877224" y="4535125"/>
                  </a:cubicBezTo>
                  <a:cubicBezTo>
                    <a:pt x="5877224" y="4535125"/>
                    <a:pt x="5877224" y="4535125"/>
                    <a:pt x="5870655" y="4540371"/>
                  </a:cubicBezTo>
                  <a:cubicBezTo>
                    <a:pt x="5871440" y="4544045"/>
                    <a:pt x="5867762" y="4544831"/>
                    <a:pt x="5867762" y="4544831"/>
                  </a:cubicBezTo>
                  <a:cubicBezTo>
                    <a:pt x="5866977" y="4541157"/>
                    <a:pt x="5866977" y="4541157"/>
                    <a:pt x="5869870" y="4536697"/>
                  </a:cubicBezTo>
                  <a:cubicBezTo>
                    <a:pt x="5869870" y="4536697"/>
                    <a:pt x="5869870" y="4536697"/>
                    <a:pt x="5869085" y="4533022"/>
                  </a:cubicBezTo>
                  <a:cubicBezTo>
                    <a:pt x="5848838" y="4564242"/>
                    <a:pt x="5825700" y="4599923"/>
                    <a:pt x="5809916" y="4634032"/>
                  </a:cubicBezTo>
                  <a:cubicBezTo>
                    <a:pt x="5786529" y="4650554"/>
                    <a:pt x="5760498" y="4690694"/>
                    <a:pt x="5732112" y="4719811"/>
                  </a:cubicBezTo>
                  <a:cubicBezTo>
                    <a:pt x="5772068" y="4672854"/>
                    <a:pt x="5800743" y="4609097"/>
                    <a:pt x="5839913" y="4558465"/>
                  </a:cubicBezTo>
                  <a:cubicBezTo>
                    <a:pt x="5852268" y="4544299"/>
                    <a:pt x="5841235" y="4546656"/>
                    <a:pt x="5846236" y="4534062"/>
                  </a:cubicBezTo>
                  <a:cubicBezTo>
                    <a:pt x="5860697" y="4511762"/>
                    <a:pt x="5870159" y="4502056"/>
                    <a:pt x="5879621" y="4492350"/>
                  </a:cubicBezTo>
                  <a:cubicBezTo>
                    <a:pt x="5891190" y="4474510"/>
                    <a:pt x="5885943" y="4467947"/>
                    <a:pt x="5893835" y="4450893"/>
                  </a:cubicBezTo>
                  <a:cubicBezTo>
                    <a:pt x="5906189" y="4436727"/>
                    <a:pt x="5918544" y="4422561"/>
                    <a:pt x="5930898" y="4408396"/>
                  </a:cubicBezTo>
                  <a:cubicBezTo>
                    <a:pt x="5930898" y="4408396"/>
                    <a:pt x="5930898" y="4408396"/>
                    <a:pt x="5939823" y="4414173"/>
                  </a:cubicBezTo>
                  <a:cubicBezTo>
                    <a:pt x="5945608" y="4405253"/>
                    <a:pt x="5954285" y="4391873"/>
                    <a:pt x="5959284" y="4379279"/>
                  </a:cubicBezTo>
                  <a:cubicBezTo>
                    <a:pt x="5959284" y="4379279"/>
                    <a:pt x="5959284" y="4379279"/>
                    <a:pt x="5955607" y="4380064"/>
                  </a:cubicBezTo>
                  <a:cubicBezTo>
                    <a:pt x="5956392" y="4383739"/>
                    <a:pt x="5953500" y="4388199"/>
                    <a:pt x="5952715" y="4384525"/>
                  </a:cubicBezTo>
                  <a:cubicBezTo>
                    <a:pt x="5952715" y="4384525"/>
                    <a:pt x="5951930" y="4380850"/>
                    <a:pt x="5951930" y="4380850"/>
                  </a:cubicBezTo>
                  <a:cubicBezTo>
                    <a:pt x="5948252" y="4381636"/>
                    <a:pt x="5943253" y="4394230"/>
                    <a:pt x="5941683" y="4386882"/>
                  </a:cubicBezTo>
                  <a:cubicBezTo>
                    <a:pt x="5945897" y="4370612"/>
                    <a:pt x="5950360" y="4373501"/>
                    <a:pt x="5955359" y="4360907"/>
                  </a:cubicBezTo>
                  <a:cubicBezTo>
                    <a:pt x="5955359" y="4360907"/>
                    <a:pt x="5955359" y="4360907"/>
                    <a:pt x="5954574" y="4357232"/>
                  </a:cubicBezTo>
                  <a:cubicBezTo>
                    <a:pt x="5954574" y="4357232"/>
                    <a:pt x="5954574" y="4357232"/>
                    <a:pt x="5958251" y="4356446"/>
                  </a:cubicBezTo>
                  <a:cubicBezTo>
                    <a:pt x="5957466" y="4352772"/>
                    <a:pt x="5960359" y="4348312"/>
                    <a:pt x="5960359" y="4348312"/>
                  </a:cubicBezTo>
                  <a:cubicBezTo>
                    <a:pt x="5964036" y="4347527"/>
                    <a:pt x="5964036" y="4347527"/>
                    <a:pt x="5964036" y="4347527"/>
                  </a:cubicBezTo>
                  <a:cubicBezTo>
                    <a:pt x="5965358" y="4335718"/>
                    <a:pt x="5972465" y="4314989"/>
                    <a:pt x="5980357" y="4297935"/>
                  </a:cubicBezTo>
                  <a:cubicBezTo>
                    <a:pt x="5991927" y="4280095"/>
                    <a:pt x="6000604" y="4266714"/>
                    <a:pt x="6007959" y="4265143"/>
                  </a:cubicBezTo>
                  <a:cubicBezTo>
                    <a:pt x="6007174" y="4261469"/>
                    <a:pt x="6010851" y="4260683"/>
                    <a:pt x="6010851" y="4260683"/>
                  </a:cubicBezTo>
                  <a:cubicBezTo>
                    <a:pt x="6010066" y="4257009"/>
                    <a:pt x="6012958" y="4252549"/>
                    <a:pt x="6016636" y="4251763"/>
                  </a:cubicBezTo>
                  <a:cubicBezTo>
                    <a:pt x="6016636" y="4251763"/>
                    <a:pt x="6016636" y="4251763"/>
                    <a:pt x="6017421" y="4255437"/>
                  </a:cubicBezTo>
                  <a:cubicBezTo>
                    <a:pt x="6014528" y="4259898"/>
                    <a:pt x="6014528" y="4259898"/>
                    <a:pt x="6014528" y="4259898"/>
                  </a:cubicBezTo>
                  <a:cubicBezTo>
                    <a:pt x="6014528" y="4259898"/>
                    <a:pt x="6014528" y="4259898"/>
                    <a:pt x="6015313" y="4263572"/>
                  </a:cubicBezTo>
                  <a:cubicBezTo>
                    <a:pt x="6023205" y="4246518"/>
                    <a:pt x="6019528" y="4247303"/>
                    <a:pt x="6024528" y="4234709"/>
                  </a:cubicBezTo>
                  <a:cubicBezTo>
                    <a:pt x="6024528" y="4234709"/>
                    <a:pt x="6021635" y="4239169"/>
                    <a:pt x="6021635" y="4239169"/>
                  </a:cubicBezTo>
                  <a:cubicBezTo>
                    <a:pt x="6021635" y="4239169"/>
                    <a:pt x="6021635" y="4239169"/>
                    <a:pt x="6020850" y="4235494"/>
                  </a:cubicBezTo>
                  <a:cubicBezTo>
                    <a:pt x="6020850" y="4235494"/>
                    <a:pt x="6020850" y="4235494"/>
                    <a:pt x="6020065" y="4231820"/>
                  </a:cubicBezTo>
                  <a:cubicBezTo>
                    <a:pt x="6020065" y="4231820"/>
                    <a:pt x="6017958" y="4239955"/>
                    <a:pt x="6013496" y="4237066"/>
                  </a:cubicBezTo>
                  <a:cubicBezTo>
                    <a:pt x="6018495" y="4224471"/>
                    <a:pt x="6023495" y="4211877"/>
                    <a:pt x="6027957" y="4214766"/>
                  </a:cubicBezTo>
                  <a:cubicBezTo>
                    <a:pt x="6027957" y="4214766"/>
                    <a:pt x="6027172" y="4211091"/>
                    <a:pt x="6030850" y="4210306"/>
                  </a:cubicBezTo>
                  <a:cubicBezTo>
                    <a:pt x="6052666" y="4186434"/>
                    <a:pt x="6068450" y="4152325"/>
                    <a:pt x="6078987" y="4111654"/>
                  </a:cubicBezTo>
                  <a:cubicBezTo>
                    <a:pt x="6078987" y="4111654"/>
                    <a:pt x="6078202" y="4107979"/>
                    <a:pt x="6081879" y="4107194"/>
                  </a:cubicBezTo>
                  <a:cubicBezTo>
                    <a:pt x="6081094" y="4103519"/>
                    <a:pt x="6083986" y="4099059"/>
                    <a:pt x="6083986" y="4099059"/>
                  </a:cubicBezTo>
                  <a:cubicBezTo>
                    <a:pt x="6083986" y="4099059"/>
                    <a:pt x="6083986" y="4099059"/>
                    <a:pt x="6084771" y="4102733"/>
                  </a:cubicBezTo>
                  <a:cubicBezTo>
                    <a:pt x="6086094" y="4090925"/>
                    <a:pt x="6089523" y="4070982"/>
                    <a:pt x="6087953" y="4063633"/>
                  </a:cubicBezTo>
                  <a:cubicBezTo>
                    <a:pt x="6088738" y="4067307"/>
                    <a:pt x="6088738" y="4067307"/>
                    <a:pt x="6085846" y="4071767"/>
                  </a:cubicBezTo>
                  <a:cubicBezTo>
                    <a:pt x="6085846" y="4071767"/>
                    <a:pt x="6082169" y="4072553"/>
                    <a:pt x="6082169" y="4072553"/>
                  </a:cubicBezTo>
                  <a:cubicBezTo>
                    <a:pt x="6081384" y="4068878"/>
                    <a:pt x="6081384" y="4068878"/>
                    <a:pt x="6084276" y="4064419"/>
                  </a:cubicBezTo>
                  <a:lnTo>
                    <a:pt x="6083990" y="4063082"/>
                  </a:lnTo>
                  <a:lnTo>
                    <a:pt x="6084968" y="4060909"/>
                  </a:lnTo>
                  <a:cubicBezTo>
                    <a:pt x="6086052" y="4059236"/>
                    <a:pt x="6086775" y="4058121"/>
                    <a:pt x="6086383" y="4056284"/>
                  </a:cubicBezTo>
                  <a:cubicBezTo>
                    <a:pt x="6087168" y="4059959"/>
                    <a:pt x="6083491" y="4060744"/>
                    <a:pt x="6083491" y="4060744"/>
                  </a:cubicBezTo>
                  <a:lnTo>
                    <a:pt x="6083990" y="4063082"/>
                  </a:lnTo>
                  <a:lnTo>
                    <a:pt x="6081384" y="4068878"/>
                  </a:lnTo>
                  <a:cubicBezTo>
                    <a:pt x="6085888" y="4017969"/>
                    <a:pt x="6115349" y="3957886"/>
                    <a:pt x="6123530" y="3906191"/>
                  </a:cubicBezTo>
                  <a:cubicBezTo>
                    <a:pt x="6127208" y="3905405"/>
                    <a:pt x="6131422" y="3889137"/>
                    <a:pt x="6134315" y="3884676"/>
                  </a:cubicBezTo>
                  <a:cubicBezTo>
                    <a:pt x="6130637" y="3885462"/>
                    <a:pt x="6130637" y="3885462"/>
                    <a:pt x="6129067" y="3878113"/>
                  </a:cubicBezTo>
                  <a:cubicBezTo>
                    <a:pt x="6129067" y="3878113"/>
                    <a:pt x="6132745" y="3877328"/>
                    <a:pt x="6131959" y="3873653"/>
                  </a:cubicBezTo>
                  <a:cubicBezTo>
                    <a:pt x="6131175" y="3869979"/>
                    <a:pt x="6134852" y="3869193"/>
                    <a:pt x="6134066" y="3865519"/>
                  </a:cubicBezTo>
                  <a:cubicBezTo>
                    <a:pt x="6140925" y="3825633"/>
                    <a:pt x="6150387" y="3815927"/>
                    <a:pt x="6157494" y="3795198"/>
                  </a:cubicBezTo>
                  <a:cubicBezTo>
                    <a:pt x="6157494" y="3795198"/>
                    <a:pt x="6158279" y="3798873"/>
                    <a:pt x="6154602" y="3799658"/>
                  </a:cubicBezTo>
                  <a:cubicBezTo>
                    <a:pt x="6154602" y="3799658"/>
                    <a:pt x="6150925" y="3800444"/>
                    <a:pt x="6150140" y="3796769"/>
                  </a:cubicBezTo>
                  <a:cubicBezTo>
                    <a:pt x="6150140" y="3796769"/>
                    <a:pt x="6153032" y="3792310"/>
                    <a:pt x="6153032" y="3792310"/>
                  </a:cubicBezTo>
                  <a:cubicBezTo>
                    <a:pt x="6152247" y="3788635"/>
                    <a:pt x="6152247" y="3788635"/>
                    <a:pt x="6152247" y="3788635"/>
                  </a:cubicBezTo>
                  <a:cubicBezTo>
                    <a:pt x="6148322" y="3770263"/>
                    <a:pt x="6160966" y="3721457"/>
                    <a:pt x="6172783" y="3722774"/>
                  </a:cubicBezTo>
                  <a:cubicBezTo>
                    <a:pt x="6174643" y="3695483"/>
                    <a:pt x="6177040" y="3652707"/>
                    <a:pt x="6187039" y="3627519"/>
                  </a:cubicBezTo>
                  <a:close/>
                  <a:moveTo>
                    <a:pt x="5453639" y="3702176"/>
                  </a:moveTo>
                  <a:lnTo>
                    <a:pt x="5453774" y="3702469"/>
                  </a:lnTo>
                  <a:cubicBezTo>
                    <a:pt x="5453249" y="3705524"/>
                    <a:pt x="5451719" y="3709383"/>
                    <a:pt x="5449948" y="3712116"/>
                  </a:cubicBezTo>
                  <a:close/>
                  <a:moveTo>
                    <a:pt x="5548423" y="3643981"/>
                  </a:moveTo>
                  <a:cubicBezTo>
                    <a:pt x="5553889" y="3647523"/>
                    <a:pt x="5550347" y="3652990"/>
                    <a:pt x="5544882" y="3649448"/>
                  </a:cubicBezTo>
                  <a:cubicBezTo>
                    <a:pt x="5549385" y="3648486"/>
                    <a:pt x="5549385" y="3648486"/>
                    <a:pt x="5548423" y="3643981"/>
                  </a:cubicBezTo>
                  <a:close/>
                  <a:moveTo>
                    <a:pt x="5501782" y="3594005"/>
                  </a:moveTo>
                  <a:lnTo>
                    <a:pt x="5500844" y="3597631"/>
                  </a:lnTo>
                  <a:cubicBezTo>
                    <a:pt x="5501806" y="3602135"/>
                    <a:pt x="5501806" y="3602135"/>
                    <a:pt x="5501806" y="3602135"/>
                  </a:cubicBezTo>
                  <a:cubicBezTo>
                    <a:pt x="5501806" y="3602135"/>
                    <a:pt x="5501806" y="3602135"/>
                    <a:pt x="5498264" y="3607601"/>
                  </a:cubicBezTo>
                  <a:cubicBezTo>
                    <a:pt x="5497302" y="3603098"/>
                    <a:pt x="5500844" y="3597631"/>
                    <a:pt x="5496339" y="3598593"/>
                  </a:cubicBezTo>
                  <a:close/>
                  <a:moveTo>
                    <a:pt x="5505531" y="3584407"/>
                  </a:moveTo>
                  <a:lnTo>
                    <a:pt x="5502887" y="3593074"/>
                  </a:lnTo>
                  <a:lnTo>
                    <a:pt x="5501782" y="3594005"/>
                  </a:lnTo>
                  <a:lnTo>
                    <a:pt x="5503423" y="3587661"/>
                  </a:lnTo>
                  <a:close/>
                  <a:moveTo>
                    <a:pt x="5509363" y="3567553"/>
                  </a:moveTo>
                  <a:lnTo>
                    <a:pt x="5513086" y="3566758"/>
                  </a:lnTo>
                  <a:cubicBezTo>
                    <a:pt x="5509545" y="3572225"/>
                    <a:pt x="5506002" y="3577690"/>
                    <a:pt x="5506965" y="3582195"/>
                  </a:cubicBezTo>
                  <a:lnTo>
                    <a:pt x="5505531" y="3584407"/>
                  </a:lnTo>
                  <a:lnTo>
                    <a:pt x="5507691" y="3577329"/>
                  </a:lnTo>
                  <a:close/>
                  <a:moveTo>
                    <a:pt x="5510688" y="3559800"/>
                  </a:moveTo>
                  <a:lnTo>
                    <a:pt x="5509363" y="3567553"/>
                  </a:lnTo>
                  <a:lnTo>
                    <a:pt x="5508582" y="3567720"/>
                  </a:lnTo>
                  <a:close/>
                  <a:moveTo>
                    <a:pt x="5161932" y="3575847"/>
                  </a:moveTo>
                  <a:cubicBezTo>
                    <a:pt x="5162324" y="3577685"/>
                    <a:pt x="5161601" y="3578799"/>
                    <a:pt x="5160517" y="3580472"/>
                  </a:cubicBezTo>
                  <a:lnTo>
                    <a:pt x="5159539" y="3582645"/>
                  </a:lnTo>
                  <a:lnTo>
                    <a:pt x="5159040" y="3580307"/>
                  </a:lnTo>
                  <a:cubicBezTo>
                    <a:pt x="5159040" y="3580307"/>
                    <a:pt x="5162717" y="3579521"/>
                    <a:pt x="5161932" y="3575847"/>
                  </a:cubicBezTo>
                  <a:close/>
                  <a:moveTo>
                    <a:pt x="1120688" y="4434529"/>
                  </a:moveTo>
                  <a:lnTo>
                    <a:pt x="1126155" y="4438070"/>
                  </a:lnTo>
                  <a:cubicBezTo>
                    <a:pt x="1126155" y="4438070"/>
                    <a:pt x="1126155" y="4438070"/>
                    <a:pt x="1121651" y="4439032"/>
                  </a:cubicBezTo>
                  <a:close/>
                  <a:moveTo>
                    <a:pt x="5592057" y="3360201"/>
                  </a:moveTo>
                  <a:lnTo>
                    <a:pt x="5593625" y="3370584"/>
                  </a:lnTo>
                  <a:cubicBezTo>
                    <a:pt x="5593625" y="3370584"/>
                    <a:pt x="5593625" y="3370584"/>
                    <a:pt x="5592663" y="3366081"/>
                  </a:cubicBezTo>
                  <a:cubicBezTo>
                    <a:pt x="5591701" y="3361577"/>
                    <a:pt x="5591701" y="3361577"/>
                    <a:pt x="5591701" y="3361577"/>
                  </a:cubicBezTo>
                  <a:close/>
                  <a:moveTo>
                    <a:pt x="818034" y="4362609"/>
                  </a:moveTo>
                  <a:lnTo>
                    <a:pt x="820283" y="4366839"/>
                  </a:lnTo>
                  <a:lnTo>
                    <a:pt x="818996" y="4367114"/>
                  </a:lnTo>
                  <a:cubicBezTo>
                    <a:pt x="818034" y="4362609"/>
                    <a:pt x="818034" y="4362609"/>
                    <a:pt x="818034" y="4362609"/>
                  </a:cubicBezTo>
                  <a:close/>
                  <a:moveTo>
                    <a:pt x="5246100" y="3411866"/>
                  </a:moveTo>
                  <a:lnTo>
                    <a:pt x="5247019" y="3411670"/>
                  </a:lnTo>
                  <a:lnTo>
                    <a:pt x="5246885" y="3415540"/>
                  </a:lnTo>
                  <a:cubicBezTo>
                    <a:pt x="5246885" y="3415540"/>
                    <a:pt x="5246885" y="3415540"/>
                    <a:pt x="5246100" y="3411866"/>
                  </a:cubicBezTo>
                  <a:close/>
                  <a:moveTo>
                    <a:pt x="5262588" y="3147082"/>
                  </a:moveTo>
                  <a:cubicBezTo>
                    <a:pt x="5252589" y="3172271"/>
                    <a:pt x="5250192" y="3215045"/>
                    <a:pt x="5248332" y="3242337"/>
                  </a:cubicBezTo>
                  <a:cubicBezTo>
                    <a:pt x="5236515" y="3241020"/>
                    <a:pt x="5223871" y="3289826"/>
                    <a:pt x="5227796" y="3308198"/>
                  </a:cubicBezTo>
                  <a:cubicBezTo>
                    <a:pt x="5227796" y="3308198"/>
                    <a:pt x="5227796" y="3308198"/>
                    <a:pt x="5228581" y="3311872"/>
                  </a:cubicBezTo>
                  <a:cubicBezTo>
                    <a:pt x="5228581" y="3311872"/>
                    <a:pt x="5225689" y="3316332"/>
                    <a:pt x="5225689" y="3316332"/>
                  </a:cubicBezTo>
                  <a:cubicBezTo>
                    <a:pt x="5226475" y="3320007"/>
                    <a:pt x="5230152" y="3319222"/>
                    <a:pt x="5230152" y="3319222"/>
                  </a:cubicBezTo>
                  <a:cubicBezTo>
                    <a:pt x="5233830" y="3318436"/>
                    <a:pt x="5233044" y="3314761"/>
                    <a:pt x="5233044" y="3314761"/>
                  </a:cubicBezTo>
                  <a:cubicBezTo>
                    <a:pt x="5225937" y="3335490"/>
                    <a:pt x="5216475" y="3345195"/>
                    <a:pt x="5209615" y="3385082"/>
                  </a:cubicBezTo>
                  <a:cubicBezTo>
                    <a:pt x="5210401" y="3388757"/>
                    <a:pt x="5206724" y="3389542"/>
                    <a:pt x="5207509" y="3393216"/>
                  </a:cubicBezTo>
                  <a:cubicBezTo>
                    <a:pt x="5208294" y="3396890"/>
                    <a:pt x="5204616" y="3397676"/>
                    <a:pt x="5204616" y="3397676"/>
                  </a:cubicBezTo>
                  <a:cubicBezTo>
                    <a:pt x="5206186" y="3405025"/>
                    <a:pt x="5206186" y="3405025"/>
                    <a:pt x="5209864" y="3404240"/>
                  </a:cubicBezTo>
                  <a:cubicBezTo>
                    <a:pt x="5206971" y="3408699"/>
                    <a:pt x="5202757" y="3424968"/>
                    <a:pt x="5199079" y="3425754"/>
                  </a:cubicBezTo>
                  <a:cubicBezTo>
                    <a:pt x="5190898" y="3477449"/>
                    <a:pt x="5161437" y="3537532"/>
                    <a:pt x="5156933" y="3588442"/>
                  </a:cubicBezTo>
                  <a:lnTo>
                    <a:pt x="5159539" y="3582645"/>
                  </a:lnTo>
                  <a:lnTo>
                    <a:pt x="5159825" y="3583982"/>
                  </a:lnTo>
                  <a:cubicBezTo>
                    <a:pt x="5156933" y="3588442"/>
                    <a:pt x="5156933" y="3588442"/>
                    <a:pt x="5157718" y="3592116"/>
                  </a:cubicBezTo>
                  <a:cubicBezTo>
                    <a:pt x="5157718" y="3592116"/>
                    <a:pt x="5161395" y="3591330"/>
                    <a:pt x="5161395" y="3591330"/>
                  </a:cubicBezTo>
                  <a:cubicBezTo>
                    <a:pt x="5164287" y="3586871"/>
                    <a:pt x="5164287" y="3586871"/>
                    <a:pt x="5163502" y="3583196"/>
                  </a:cubicBezTo>
                  <a:cubicBezTo>
                    <a:pt x="5165072" y="3590545"/>
                    <a:pt x="5161643" y="3610488"/>
                    <a:pt x="5160320" y="3622296"/>
                  </a:cubicBezTo>
                  <a:cubicBezTo>
                    <a:pt x="5159535" y="3618622"/>
                    <a:pt x="5159535" y="3618622"/>
                    <a:pt x="5159535" y="3618622"/>
                  </a:cubicBezTo>
                  <a:cubicBezTo>
                    <a:pt x="5159535" y="3618622"/>
                    <a:pt x="5156643" y="3623082"/>
                    <a:pt x="5157428" y="3626757"/>
                  </a:cubicBezTo>
                  <a:cubicBezTo>
                    <a:pt x="5153751" y="3627542"/>
                    <a:pt x="5154536" y="3631216"/>
                    <a:pt x="5154536" y="3631216"/>
                  </a:cubicBezTo>
                  <a:cubicBezTo>
                    <a:pt x="5143999" y="3671889"/>
                    <a:pt x="5128215" y="3705997"/>
                    <a:pt x="5106399" y="3729869"/>
                  </a:cubicBezTo>
                  <a:cubicBezTo>
                    <a:pt x="5110076" y="3729083"/>
                    <a:pt x="5109291" y="3725408"/>
                    <a:pt x="5109291" y="3725408"/>
                  </a:cubicBezTo>
                  <a:cubicBezTo>
                    <a:pt x="5108506" y="3721734"/>
                    <a:pt x="5108506" y="3721734"/>
                    <a:pt x="5104829" y="3722520"/>
                  </a:cubicBezTo>
                  <a:cubicBezTo>
                    <a:pt x="5104829" y="3722520"/>
                    <a:pt x="5105614" y="3726194"/>
                    <a:pt x="5105614" y="3726194"/>
                  </a:cubicBezTo>
                  <a:cubicBezTo>
                    <a:pt x="5105614" y="3726194"/>
                    <a:pt x="5105614" y="3726194"/>
                    <a:pt x="5106399" y="3729869"/>
                  </a:cubicBezTo>
                  <a:cubicBezTo>
                    <a:pt x="5102721" y="3730655"/>
                    <a:pt x="5103506" y="3734329"/>
                    <a:pt x="5103506" y="3734329"/>
                  </a:cubicBezTo>
                  <a:cubicBezTo>
                    <a:pt x="5099044" y="3731440"/>
                    <a:pt x="5094044" y="3744034"/>
                    <a:pt x="5089045" y="3756628"/>
                  </a:cubicBezTo>
                  <a:cubicBezTo>
                    <a:pt x="5093507" y="3759518"/>
                    <a:pt x="5095614" y="3751383"/>
                    <a:pt x="5095614" y="3751383"/>
                  </a:cubicBezTo>
                  <a:cubicBezTo>
                    <a:pt x="5096399" y="3755057"/>
                    <a:pt x="5096399" y="3755057"/>
                    <a:pt x="5096399" y="3755057"/>
                  </a:cubicBezTo>
                  <a:cubicBezTo>
                    <a:pt x="5097184" y="3758732"/>
                    <a:pt x="5097184" y="3758732"/>
                    <a:pt x="5097184" y="3758732"/>
                  </a:cubicBezTo>
                  <a:cubicBezTo>
                    <a:pt x="5097184" y="3758732"/>
                    <a:pt x="5100077" y="3754271"/>
                    <a:pt x="5100077" y="3754271"/>
                  </a:cubicBezTo>
                  <a:cubicBezTo>
                    <a:pt x="5095077" y="3766866"/>
                    <a:pt x="5098754" y="3766080"/>
                    <a:pt x="5090862" y="3783135"/>
                  </a:cubicBezTo>
                  <a:cubicBezTo>
                    <a:pt x="5090077" y="3779461"/>
                    <a:pt x="5090077" y="3779461"/>
                    <a:pt x="5090077" y="3779461"/>
                  </a:cubicBezTo>
                  <a:cubicBezTo>
                    <a:pt x="5090077" y="3779461"/>
                    <a:pt x="5090077" y="3779461"/>
                    <a:pt x="5092970" y="3775001"/>
                  </a:cubicBezTo>
                  <a:cubicBezTo>
                    <a:pt x="5092185" y="3771327"/>
                    <a:pt x="5092185" y="3771327"/>
                    <a:pt x="5092185" y="3771327"/>
                  </a:cubicBezTo>
                  <a:cubicBezTo>
                    <a:pt x="5088507" y="3772112"/>
                    <a:pt x="5085615" y="3776572"/>
                    <a:pt x="5086400" y="3780246"/>
                  </a:cubicBezTo>
                  <a:cubicBezTo>
                    <a:pt x="5086400" y="3780246"/>
                    <a:pt x="5082723" y="3781032"/>
                    <a:pt x="5083508" y="3784706"/>
                  </a:cubicBezTo>
                  <a:cubicBezTo>
                    <a:pt x="5076153" y="3786277"/>
                    <a:pt x="5067476" y="3799657"/>
                    <a:pt x="5055907" y="3817497"/>
                  </a:cubicBezTo>
                  <a:cubicBezTo>
                    <a:pt x="5048015" y="3834552"/>
                    <a:pt x="5040908" y="3855281"/>
                    <a:pt x="5039585" y="3867090"/>
                  </a:cubicBezTo>
                  <a:cubicBezTo>
                    <a:pt x="5039585" y="3867090"/>
                    <a:pt x="5039585" y="3867090"/>
                    <a:pt x="5035908" y="3867875"/>
                  </a:cubicBezTo>
                  <a:cubicBezTo>
                    <a:pt x="5035908" y="3867875"/>
                    <a:pt x="5033016" y="3872335"/>
                    <a:pt x="5033801" y="3876009"/>
                  </a:cubicBezTo>
                  <a:cubicBezTo>
                    <a:pt x="5030123" y="3876795"/>
                    <a:pt x="5030123" y="3876795"/>
                    <a:pt x="5030123" y="3876795"/>
                  </a:cubicBezTo>
                  <a:cubicBezTo>
                    <a:pt x="5030908" y="3880470"/>
                    <a:pt x="5030908" y="3880470"/>
                    <a:pt x="5030908" y="3880470"/>
                  </a:cubicBezTo>
                  <a:cubicBezTo>
                    <a:pt x="5025909" y="3893064"/>
                    <a:pt x="5021446" y="3890175"/>
                    <a:pt x="5017232" y="3906445"/>
                  </a:cubicBezTo>
                  <a:cubicBezTo>
                    <a:pt x="5018802" y="3913793"/>
                    <a:pt x="5023801" y="3901198"/>
                    <a:pt x="5027479" y="3900413"/>
                  </a:cubicBezTo>
                  <a:cubicBezTo>
                    <a:pt x="5027479" y="3900413"/>
                    <a:pt x="5028264" y="3904088"/>
                    <a:pt x="5028264" y="3904088"/>
                  </a:cubicBezTo>
                  <a:cubicBezTo>
                    <a:pt x="5029049" y="3907762"/>
                    <a:pt x="5031941" y="3903302"/>
                    <a:pt x="5031156" y="3899627"/>
                  </a:cubicBezTo>
                  <a:cubicBezTo>
                    <a:pt x="5034833" y="3898841"/>
                    <a:pt x="5034833" y="3898841"/>
                    <a:pt x="5034833" y="3898841"/>
                  </a:cubicBezTo>
                  <a:cubicBezTo>
                    <a:pt x="5029834" y="3911436"/>
                    <a:pt x="5021157" y="3924816"/>
                    <a:pt x="5015372" y="3933736"/>
                  </a:cubicBezTo>
                  <a:cubicBezTo>
                    <a:pt x="5006447" y="3927959"/>
                    <a:pt x="5006447" y="3927959"/>
                    <a:pt x="5006447" y="3927959"/>
                  </a:cubicBezTo>
                  <a:cubicBezTo>
                    <a:pt x="4994093" y="3942124"/>
                    <a:pt x="4981739" y="3956290"/>
                    <a:pt x="4969384" y="3970456"/>
                  </a:cubicBezTo>
                  <a:cubicBezTo>
                    <a:pt x="4961492" y="3987510"/>
                    <a:pt x="4966740" y="3994073"/>
                    <a:pt x="4955170" y="4011913"/>
                  </a:cubicBezTo>
                  <a:cubicBezTo>
                    <a:pt x="4945708" y="4021619"/>
                    <a:pt x="4936246" y="4031325"/>
                    <a:pt x="4921785" y="4053624"/>
                  </a:cubicBezTo>
                  <a:cubicBezTo>
                    <a:pt x="4916785" y="4066219"/>
                    <a:pt x="4927817" y="4063862"/>
                    <a:pt x="4915463" y="4078028"/>
                  </a:cubicBezTo>
                  <a:cubicBezTo>
                    <a:pt x="4876292" y="4128659"/>
                    <a:pt x="4847617" y="4192416"/>
                    <a:pt x="4807661" y="4239374"/>
                  </a:cubicBezTo>
                  <a:cubicBezTo>
                    <a:pt x="4836047" y="4210257"/>
                    <a:pt x="4862078" y="4170117"/>
                    <a:pt x="4885465" y="4153594"/>
                  </a:cubicBezTo>
                  <a:cubicBezTo>
                    <a:pt x="4901249" y="4119486"/>
                    <a:pt x="4924387" y="4083805"/>
                    <a:pt x="4944634" y="4052585"/>
                  </a:cubicBezTo>
                  <a:cubicBezTo>
                    <a:pt x="4945419" y="4056260"/>
                    <a:pt x="4945419" y="4056260"/>
                    <a:pt x="4945419" y="4056260"/>
                  </a:cubicBezTo>
                  <a:cubicBezTo>
                    <a:pt x="4942526" y="4060720"/>
                    <a:pt x="4942526" y="4060720"/>
                    <a:pt x="4943311" y="4064394"/>
                  </a:cubicBezTo>
                  <a:cubicBezTo>
                    <a:pt x="4943311" y="4064394"/>
                    <a:pt x="4946989" y="4063608"/>
                    <a:pt x="4946204" y="4059934"/>
                  </a:cubicBezTo>
                  <a:cubicBezTo>
                    <a:pt x="4952773" y="4054689"/>
                    <a:pt x="4952773" y="4054689"/>
                    <a:pt x="4952773" y="4054689"/>
                  </a:cubicBezTo>
                  <a:cubicBezTo>
                    <a:pt x="4949881" y="4059148"/>
                    <a:pt x="4946989" y="4063608"/>
                    <a:pt x="4944096" y="4068069"/>
                  </a:cubicBezTo>
                  <a:cubicBezTo>
                    <a:pt x="4967483" y="4051546"/>
                    <a:pt x="4987729" y="4020326"/>
                    <a:pt x="5007190" y="3985431"/>
                  </a:cubicBezTo>
                  <a:cubicBezTo>
                    <a:pt x="5025867" y="3946862"/>
                    <a:pt x="5047435" y="3903834"/>
                    <a:pt x="5066112" y="3865264"/>
                  </a:cubicBezTo>
                  <a:cubicBezTo>
                    <a:pt x="5077681" y="3847424"/>
                    <a:pt x="5094250" y="3816990"/>
                    <a:pt x="5106357" y="3783667"/>
                  </a:cubicBezTo>
                  <a:cubicBezTo>
                    <a:pt x="5122926" y="3753233"/>
                    <a:pt x="5131355" y="3720694"/>
                    <a:pt x="5134785" y="3700752"/>
                  </a:cubicBezTo>
                  <a:cubicBezTo>
                    <a:pt x="5145569" y="3679237"/>
                    <a:pt x="5155568" y="3654049"/>
                    <a:pt x="5158998" y="3634105"/>
                  </a:cubicBezTo>
                  <a:cubicBezTo>
                    <a:pt x="5158998" y="3634105"/>
                    <a:pt x="5162675" y="3633319"/>
                    <a:pt x="5161890" y="3629645"/>
                  </a:cubicBezTo>
                  <a:cubicBezTo>
                    <a:pt x="5164783" y="3625185"/>
                    <a:pt x="5164783" y="3625185"/>
                    <a:pt x="5163998" y="3621510"/>
                  </a:cubicBezTo>
                  <a:cubicBezTo>
                    <a:pt x="5189781" y="3562213"/>
                    <a:pt x="5198748" y="3514193"/>
                    <a:pt x="5212714" y="3453577"/>
                  </a:cubicBezTo>
                  <a:cubicBezTo>
                    <a:pt x="5222961" y="3447546"/>
                    <a:pt x="5221639" y="3459355"/>
                    <a:pt x="5226101" y="3462243"/>
                  </a:cubicBezTo>
                  <a:cubicBezTo>
                    <a:pt x="5232671" y="3456998"/>
                    <a:pt x="5234778" y="3448863"/>
                    <a:pt x="5240563" y="3439944"/>
                  </a:cubicBezTo>
                  <a:cubicBezTo>
                    <a:pt x="5237671" y="3444403"/>
                    <a:pt x="5238456" y="3448077"/>
                    <a:pt x="5238456" y="3448077"/>
                  </a:cubicBezTo>
                  <a:cubicBezTo>
                    <a:pt x="5235563" y="3452538"/>
                    <a:pt x="5235563" y="3452538"/>
                    <a:pt x="5236348" y="3456212"/>
                  </a:cubicBezTo>
                  <a:cubicBezTo>
                    <a:pt x="5240026" y="3455426"/>
                    <a:pt x="5239241" y="3451752"/>
                    <a:pt x="5239241" y="3451752"/>
                  </a:cubicBezTo>
                  <a:cubicBezTo>
                    <a:pt x="5242133" y="3447292"/>
                    <a:pt x="5241348" y="3443618"/>
                    <a:pt x="5241348" y="3443618"/>
                  </a:cubicBezTo>
                  <a:cubicBezTo>
                    <a:pt x="5241348" y="3443618"/>
                    <a:pt x="5244240" y="3439158"/>
                    <a:pt x="5244240" y="3439158"/>
                  </a:cubicBezTo>
                  <a:cubicBezTo>
                    <a:pt x="5246348" y="3431023"/>
                    <a:pt x="5248455" y="3422889"/>
                    <a:pt x="5251347" y="3418429"/>
                  </a:cubicBezTo>
                  <a:cubicBezTo>
                    <a:pt x="5251347" y="3418429"/>
                    <a:pt x="5251347" y="3418429"/>
                    <a:pt x="5250562" y="3414755"/>
                  </a:cubicBezTo>
                  <a:cubicBezTo>
                    <a:pt x="5250562" y="3414755"/>
                    <a:pt x="5249777" y="3411081"/>
                    <a:pt x="5249777" y="3411081"/>
                  </a:cubicBezTo>
                  <a:lnTo>
                    <a:pt x="5247019" y="3411670"/>
                  </a:lnTo>
                  <a:lnTo>
                    <a:pt x="5247153" y="3407799"/>
                  </a:lnTo>
                  <a:cubicBezTo>
                    <a:pt x="5246761" y="3405962"/>
                    <a:pt x="5246368" y="3404124"/>
                    <a:pt x="5247422" y="3400057"/>
                  </a:cubicBezTo>
                  <a:cubicBezTo>
                    <a:pt x="5241390" y="3389820"/>
                    <a:pt x="5238745" y="3413437"/>
                    <a:pt x="5231391" y="3415009"/>
                  </a:cubicBezTo>
                  <a:cubicBezTo>
                    <a:pt x="5234820" y="3395065"/>
                    <a:pt x="5230358" y="3392177"/>
                    <a:pt x="5232465" y="3384043"/>
                  </a:cubicBezTo>
                  <a:cubicBezTo>
                    <a:pt x="5228003" y="3381153"/>
                    <a:pt x="5228003" y="3381153"/>
                    <a:pt x="5228003" y="3381153"/>
                  </a:cubicBezTo>
                  <a:cubicBezTo>
                    <a:pt x="5228003" y="3381153"/>
                    <a:pt x="5228003" y="3381153"/>
                    <a:pt x="5231680" y="3380368"/>
                  </a:cubicBezTo>
                  <a:cubicBezTo>
                    <a:pt x="5231680" y="3380368"/>
                    <a:pt x="5230895" y="3376694"/>
                    <a:pt x="5230895" y="3376694"/>
                  </a:cubicBezTo>
                  <a:cubicBezTo>
                    <a:pt x="5233788" y="3372234"/>
                    <a:pt x="5233788" y="3372234"/>
                    <a:pt x="5230110" y="3373020"/>
                  </a:cubicBezTo>
                  <a:cubicBezTo>
                    <a:pt x="5229324" y="3369345"/>
                    <a:pt x="5229324" y="3369345"/>
                    <a:pt x="5229324" y="3369345"/>
                  </a:cubicBezTo>
                  <a:cubicBezTo>
                    <a:pt x="5238539" y="3340481"/>
                    <a:pt x="5248539" y="3315293"/>
                    <a:pt x="5239613" y="3309515"/>
                  </a:cubicBezTo>
                  <a:cubicBezTo>
                    <a:pt x="5235936" y="3310301"/>
                    <a:pt x="5235936" y="3310301"/>
                    <a:pt x="5235936" y="3310301"/>
                  </a:cubicBezTo>
                  <a:cubicBezTo>
                    <a:pt x="5239613" y="3309515"/>
                    <a:pt x="5238828" y="3305841"/>
                    <a:pt x="5238828" y="3305841"/>
                  </a:cubicBezTo>
                  <a:cubicBezTo>
                    <a:pt x="5242506" y="3305056"/>
                    <a:pt x="5240936" y="3297706"/>
                    <a:pt x="5243828" y="3293247"/>
                  </a:cubicBezTo>
                  <a:cubicBezTo>
                    <a:pt x="5243043" y="3289573"/>
                    <a:pt x="5243043" y="3289573"/>
                    <a:pt x="5239366" y="3290358"/>
                  </a:cubicBezTo>
                  <a:cubicBezTo>
                    <a:pt x="5249613" y="3284326"/>
                    <a:pt x="5255935" y="3259924"/>
                    <a:pt x="5260687" y="3228171"/>
                  </a:cubicBezTo>
                  <a:cubicBezTo>
                    <a:pt x="5265439" y="3196420"/>
                    <a:pt x="5262836" y="3166239"/>
                    <a:pt x="5262588" y="3147082"/>
                  </a:cubicBezTo>
                  <a:close/>
                  <a:moveTo>
                    <a:pt x="869439" y="3941889"/>
                  </a:moveTo>
                  <a:cubicBezTo>
                    <a:pt x="869439" y="3941889"/>
                    <a:pt x="869439" y="3941889"/>
                    <a:pt x="870401" y="3946393"/>
                  </a:cubicBezTo>
                  <a:lnTo>
                    <a:pt x="869247" y="3944432"/>
                  </a:lnTo>
                  <a:close/>
                  <a:moveTo>
                    <a:pt x="5600071" y="2827600"/>
                  </a:moveTo>
                  <a:cubicBezTo>
                    <a:pt x="5600071" y="2827600"/>
                    <a:pt x="5600071" y="2827600"/>
                    <a:pt x="5601033" y="2832105"/>
                  </a:cubicBezTo>
                  <a:lnTo>
                    <a:pt x="5600701" y="2831889"/>
                  </a:lnTo>
                  <a:close/>
                  <a:moveTo>
                    <a:pt x="5594604" y="2824058"/>
                  </a:moveTo>
                  <a:lnTo>
                    <a:pt x="5594817" y="2824013"/>
                  </a:lnTo>
                  <a:lnTo>
                    <a:pt x="5595567" y="2828563"/>
                  </a:lnTo>
                  <a:cubicBezTo>
                    <a:pt x="5595567" y="2828563"/>
                    <a:pt x="5595567" y="2828563"/>
                    <a:pt x="5594604" y="2824058"/>
                  </a:cubicBezTo>
                  <a:close/>
                  <a:moveTo>
                    <a:pt x="756958" y="3768116"/>
                  </a:moveTo>
                  <a:cubicBezTo>
                    <a:pt x="761462" y="3767153"/>
                    <a:pt x="763387" y="3776161"/>
                    <a:pt x="764349" y="3780665"/>
                  </a:cubicBezTo>
                  <a:cubicBezTo>
                    <a:pt x="759845" y="3781628"/>
                    <a:pt x="759845" y="3781628"/>
                    <a:pt x="759845" y="3781628"/>
                  </a:cubicBezTo>
                  <a:close/>
                  <a:moveTo>
                    <a:pt x="5540370" y="2614293"/>
                  </a:moveTo>
                  <a:cubicBezTo>
                    <a:pt x="5541332" y="2618797"/>
                    <a:pt x="5545837" y="2617834"/>
                    <a:pt x="5545837" y="2617834"/>
                  </a:cubicBezTo>
                  <a:cubicBezTo>
                    <a:pt x="5541332" y="2618797"/>
                    <a:pt x="5541332" y="2618797"/>
                    <a:pt x="5541332" y="2618797"/>
                  </a:cubicBezTo>
                  <a:cubicBezTo>
                    <a:pt x="5540370" y="2614293"/>
                    <a:pt x="5540370" y="2614293"/>
                    <a:pt x="5540370" y="2614293"/>
                  </a:cubicBezTo>
                  <a:close/>
                  <a:moveTo>
                    <a:pt x="5744362" y="2533034"/>
                  </a:moveTo>
                  <a:cubicBezTo>
                    <a:pt x="5742746" y="2547508"/>
                    <a:pt x="5747249" y="2546546"/>
                    <a:pt x="5751754" y="2545583"/>
                  </a:cubicBezTo>
                  <a:cubicBezTo>
                    <a:pt x="5759452" y="2581616"/>
                    <a:pt x="5762646" y="2618610"/>
                    <a:pt x="5770344" y="2654643"/>
                  </a:cubicBezTo>
                  <a:cubicBezTo>
                    <a:pt x="5775155" y="2677163"/>
                    <a:pt x="5779353" y="2652719"/>
                    <a:pt x="5792210" y="2668810"/>
                  </a:cubicBezTo>
                  <a:cubicBezTo>
                    <a:pt x="5792517" y="2692292"/>
                    <a:pt x="5798946" y="2700338"/>
                    <a:pt x="5800215" y="2728325"/>
                  </a:cubicBezTo>
                  <a:cubicBezTo>
                    <a:pt x="5804720" y="2727363"/>
                    <a:pt x="5807299" y="2717392"/>
                    <a:pt x="5803450" y="2699375"/>
                  </a:cubicBezTo>
                  <a:cubicBezTo>
                    <a:pt x="5805375" y="2708384"/>
                    <a:pt x="5811803" y="2716430"/>
                    <a:pt x="5811149" y="2735408"/>
                  </a:cubicBezTo>
                  <a:cubicBezTo>
                    <a:pt x="5813728" y="2725438"/>
                    <a:pt x="5819194" y="2728979"/>
                    <a:pt x="5820811" y="2714505"/>
                  </a:cubicBezTo>
                  <a:cubicBezTo>
                    <a:pt x="5828161" y="2792999"/>
                    <a:pt x="5835512" y="2871492"/>
                    <a:pt x="5838358" y="2950947"/>
                  </a:cubicBezTo>
                  <a:cubicBezTo>
                    <a:pt x="5840282" y="2959956"/>
                    <a:pt x="5842207" y="2968964"/>
                    <a:pt x="5838665" y="2974430"/>
                  </a:cubicBezTo>
                  <a:cubicBezTo>
                    <a:pt x="5870897" y="3918890"/>
                    <a:pt x="5403604" y="4795814"/>
                    <a:pt x="4638016" y="5312600"/>
                  </a:cubicBezTo>
                  <a:cubicBezTo>
                    <a:pt x="4638016" y="5312600"/>
                    <a:pt x="4638016" y="5312600"/>
                    <a:pt x="4633512" y="5313563"/>
                  </a:cubicBezTo>
                  <a:cubicBezTo>
                    <a:pt x="4633512" y="5313563"/>
                    <a:pt x="4629008" y="5314525"/>
                    <a:pt x="4629008" y="5314525"/>
                  </a:cubicBezTo>
                  <a:cubicBezTo>
                    <a:pt x="4637054" y="5308097"/>
                    <a:pt x="4631588" y="5304555"/>
                    <a:pt x="4623541" y="5310984"/>
                  </a:cubicBezTo>
                  <a:cubicBezTo>
                    <a:pt x="4631588" y="5304555"/>
                    <a:pt x="4631588" y="5304555"/>
                    <a:pt x="4631588" y="5304555"/>
                  </a:cubicBezTo>
                  <a:cubicBezTo>
                    <a:pt x="4635130" y="5299088"/>
                    <a:pt x="4635130" y="5299088"/>
                    <a:pt x="4629663" y="5295546"/>
                  </a:cubicBezTo>
                  <a:cubicBezTo>
                    <a:pt x="4629663" y="5295546"/>
                    <a:pt x="4625159" y="5296509"/>
                    <a:pt x="4621617" y="5301975"/>
                  </a:cubicBezTo>
                  <a:cubicBezTo>
                    <a:pt x="4618076" y="5307442"/>
                    <a:pt x="4618076" y="5307442"/>
                    <a:pt x="4618076" y="5307442"/>
                  </a:cubicBezTo>
                  <a:cubicBezTo>
                    <a:pt x="4613571" y="5308404"/>
                    <a:pt x="4613571" y="5308404"/>
                    <a:pt x="4613571" y="5308404"/>
                  </a:cubicBezTo>
                  <a:cubicBezTo>
                    <a:pt x="4611647" y="5299395"/>
                    <a:pt x="4607142" y="5300358"/>
                    <a:pt x="4599097" y="5306787"/>
                  </a:cubicBezTo>
                  <a:cubicBezTo>
                    <a:pt x="4592013" y="5317720"/>
                    <a:pt x="4600059" y="5311291"/>
                    <a:pt x="4597479" y="5321261"/>
                  </a:cubicBezTo>
                  <a:cubicBezTo>
                    <a:pt x="4605526" y="5314833"/>
                    <a:pt x="4605526" y="5314833"/>
                    <a:pt x="4605526" y="5314833"/>
                  </a:cubicBezTo>
                  <a:cubicBezTo>
                    <a:pt x="4601984" y="5320299"/>
                    <a:pt x="4597479" y="5321261"/>
                    <a:pt x="4602946" y="5324803"/>
                  </a:cubicBezTo>
                  <a:cubicBezTo>
                    <a:pt x="4607450" y="5323841"/>
                    <a:pt x="4611954" y="5322878"/>
                    <a:pt x="4615496" y="5317412"/>
                  </a:cubicBezTo>
                  <a:cubicBezTo>
                    <a:pt x="4619038" y="5311946"/>
                    <a:pt x="4619038" y="5311946"/>
                    <a:pt x="4619038" y="5311946"/>
                  </a:cubicBezTo>
                  <a:cubicBezTo>
                    <a:pt x="4620000" y="5316449"/>
                    <a:pt x="4615496" y="5317412"/>
                    <a:pt x="4616458" y="5321916"/>
                  </a:cubicBezTo>
                  <a:cubicBezTo>
                    <a:pt x="4611954" y="5322878"/>
                    <a:pt x="4611954" y="5322878"/>
                    <a:pt x="4611954" y="5322878"/>
                  </a:cubicBezTo>
                  <a:cubicBezTo>
                    <a:pt x="4608413" y="5328345"/>
                    <a:pt x="4608413" y="5328345"/>
                    <a:pt x="4608413" y="5328345"/>
                  </a:cubicBezTo>
                  <a:cubicBezTo>
                    <a:pt x="4609375" y="5332848"/>
                    <a:pt x="4609375" y="5332848"/>
                    <a:pt x="4609375" y="5332848"/>
                  </a:cubicBezTo>
                  <a:cubicBezTo>
                    <a:pt x="4547587" y="5374307"/>
                    <a:pt x="4480333" y="5412224"/>
                    <a:pt x="4413078" y="5450140"/>
                  </a:cubicBezTo>
                  <a:cubicBezTo>
                    <a:pt x="4412116" y="5445637"/>
                    <a:pt x="4406651" y="5442095"/>
                    <a:pt x="4398604" y="5448524"/>
                  </a:cubicBezTo>
                  <a:cubicBezTo>
                    <a:pt x="4399566" y="5453027"/>
                    <a:pt x="4399566" y="5453027"/>
                    <a:pt x="4399566" y="5453027"/>
                  </a:cubicBezTo>
                  <a:cubicBezTo>
                    <a:pt x="4184292" y="5569664"/>
                    <a:pt x="3944267" y="5658621"/>
                    <a:pt x="3692038" y="5712509"/>
                  </a:cubicBezTo>
                  <a:cubicBezTo>
                    <a:pt x="3097500" y="5839529"/>
                    <a:pt x="2506625" y="5763253"/>
                    <a:pt x="1989514" y="5525218"/>
                  </a:cubicBezTo>
                  <a:cubicBezTo>
                    <a:pt x="1999484" y="5527798"/>
                    <a:pt x="2003988" y="5526835"/>
                    <a:pt x="2003026" y="5522331"/>
                  </a:cubicBezTo>
                  <a:cubicBezTo>
                    <a:pt x="1969266" y="5496576"/>
                    <a:pt x="1962182" y="5507510"/>
                    <a:pt x="1925842" y="5491725"/>
                  </a:cubicBezTo>
                  <a:cubicBezTo>
                    <a:pt x="1925842" y="5491725"/>
                    <a:pt x="1926804" y="5496229"/>
                    <a:pt x="1926804" y="5496229"/>
                  </a:cubicBezTo>
                  <a:cubicBezTo>
                    <a:pt x="1894969" y="5479483"/>
                    <a:pt x="1868599" y="5466278"/>
                    <a:pt x="1836763" y="5449531"/>
                  </a:cubicBezTo>
                  <a:cubicBezTo>
                    <a:pt x="1830334" y="5441485"/>
                    <a:pt x="1793032" y="5421197"/>
                    <a:pt x="1783061" y="5418617"/>
                  </a:cubicBezTo>
                  <a:cubicBezTo>
                    <a:pt x="1782099" y="5414113"/>
                    <a:pt x="1777595" y="5415075"/>
                    <a:pt x="1777595" y="5415075"/>
                  </a:cubicBezTo>
                  <a:cubicBezTo>
                    <a:pt x="1772129" y="5411534"/>
                    <a:pt x="1772129" y="5411534"/>
                    <a:pt x="1773091" y="5416038"/>
                  </a:cubicBezTo>
                  <a:cubicBezTo>
                    <a:pt x="1772129" y="5411534"/>
                    <a:pt x="1767625" y="5412496"/>
                    <a:pt x="1766662" y="5407992"/>
                  </a:cubicBezTo>
                  <a:cubicBezTo>
                    <a:pt x="1756692" y="5405412"/>
                    <a:pt x="1745760" y="5398329"/>
                    <a:pt x="1740293" y="5394787"/>
                  </a:cubicBezTo>
                  <a:cubicBezTo>
                    <a:pt x="1713924" y="5381582"/>
                    <a:pt x="1691096" y="5362911"/>
                    <a:pt x="1664727" y="5349706"/>
                  </a:cubicBezTo>
                  <a:cubicBezTo>
                    <a:pt x="1653794" y="5342623"/>
                    <a:pt x="1642862" y="5335539"/>
                    <a:pt x="1631929" y="5328456"/>
                  </a:cubicBezTo>
                  <a:cubicBezTo>
                    <a:pt x="1610063" y="5314288"/>
                    <a:pt x="1587235" y="5295618"/>
                    <a:pt x="1565371" y="5281450"/>
                  </a:cubicBezTo>
                  <a:cubicBezTo>
                    <a:pt x="1565371" y="5281450"/>
                    <a:pt x="1569874" y="5280488"/>
                    <a:pt x="1569874" y="5280488"/>
                  </a:cubicBezTo>
                  <a:cubicBezTo>
                    <a:pt x="1564408" y="5276946"/>
                    <a:pt x="1559904" y="5277908"/>
                    <a:pt x="1554437" y="5274367"/>
                  </a:cubicBezTo>
                  <a:cubicBezTo>
                    <a:pt x="1365694" y="5140435"/>
                    <a:pt x="1195623" y="4983675"/>
                    <a:pt x="1044223" y="4804087"/>
                  </a:cubicBezTo>
                  <a:cubicBezTo>
                    <a:pt x="872576" y="4595857"/>
                    <a:pt x="735690" y="4351944"/>
                    <a:pt x="631951" y="4086820"/>
                  </a:cubicBezTo>
                  <a:cubicBezTo>
                    <a:pt x="631951" y="4086820"/>
                    <a:pt x="635493" y="4081353"/>
                    <a:pt x="635493" y="4081353"/>
                  </a:cubicBezTo>
                  <a:cubicBezTo>
                    <a:pt x="654124" y="4124469"/>
                    <a:pt x="677914" y="4147644"/>
                    <a:pt x="700742" y="4166316"/>
                  </a:cubicBezTo>
                  <a:cubicBezTo>
                    <a:pt x="708133" y="4178866"/>
                    <a:pt x="710057" y="4187873"/>
                    <a:pt x="711982" y="4196882"/>
                  </a:cubicBezTo>
                  <a:cubicBezTo>
                    <a:pt x="706515" y="4193340"/>
                    <a:pt x="706515" y="4193340"/>
                    <a:pt x="706515" y="4193340"/>
                  </a:cubicBezTo>
                  <a:cubicBezTo>
                    <a:pt x="706515" y="4193340"/>
                    <a:pt x="702011" y="4194302"/>
                    <a:pt x="702011" y="4194302"/>
                  </a:cubicBezTo>
                  <a:cubicBezTo>
                    <a:pt x="702973" y="4198807"/>
                    <a:pt x="707478" y="4197844"/>
                    <a:pt x="707478" y="4197844"/>
                  </a:cubicBezTo>
                  <a:cubicBezTo>
                    <a:pt x="708440" y="4202348"/>
                    <a:pt x="708440" y="4202348"/>
                    <a:pt x="708440" y="4202348"/>
                  </a:cubicBezTo>
                  <a:cubicBezTo>
                    <a:pt x="713906" y="4205890"/>
                    <a:pt x="713906" y="4205890"/>
                    <a:pt x="713906" y="4205890"/>
                  </a:cubicBezTo>
                  <a:cubicBezTo>
                    <a:pt x="724838" y="4212973"/>
                    <a:pt x="731574" y="4244502"/>
                    <a:pt x="732229" y="4225523"/>
                  </a:cubicBezTo>
                  <a:cubicBezTo>
                    <a:pt x="740583" y="4242577"/>
                    <a:pt x="748936" y="4259631"/>
                    <a:pt x="750861" y="4268639"/>
                  </a:cubicBezTo>
                  <a:cubicBezTo>
                    <a:pt x="757289" y="4276685"/>
                    <a:pt x="747012" y="4250623"/>
                    <a:pt x="759869" y="4266714"/>
                  </a:cubicBezTo>
                  <a:cubicBezTo>
                    <a:pt x="763718" y="4284731"/>
                    <a:pt x="761138" y="4294702"/>
                    <a:pt x="761138" y="4294702"/>
                  </a:cubicBezTo>
                  <a:cubicBezTo>
                    <a:pt x="775612" y="4296318"/>
                    <a:pt x="769491" y="4311755"/>
                    <a:pt x="770454" y="4316259"/>
                  </a:cubicBezTo>
                  <a:cubicBezTo>
                    <a:pt x="771416" y="4320764"/>
                    <a:pt x="789739" y="4340397"/>
                    <a:pt x="788122" y="4354871"/>
                  </a:cubicBezTo>
                  <a:cubicBezTo>
                    <a:pt x="797131" y="4352946"/>
                    <a:pt x="807408" y="4379008"/>
                    <a:pt x="816723" y="4400567"/>
                  </a:cubicBezTo>
                  <a:cubicBezTo>
                    <a:pt x="827001" y="4426629"/>
                    <a:pt x="836317" y="4448186"/>
                    <a:pt x="845324" y="4446262"/>
                  </a:cubicBezTo>
                  <a:cubicBezTo>
                    <a:pt x="864610" y="4470400"/>
                    <a:pt x="839859" y="4442720"/>
                    <a:pt x="848211" y="4459775"/>
                  </a:cubicBezTo>
                  <a:cubicBezTo>
                    <a:pt x="861069" y="4475865"/>
                    <a:pt x="848211" y="4459775"/>
                    <a:pt x="865572" y="4474903"/>
                  </a:cubicBezTo>
                  <a:cubicBezTo>
                    <a:pt x="857604" y="4487203"/>
                    <a:pt x="876053" y="4499156"/>
                    <a:pt x="883599" y="4512777"/>
                  </a:cubicBezTo>
                  <a:lnTo>
                    <a:pt x="885976" y="4526170"/>
                  </a:lnTo>
                  <a:lnTo>
                    <a:pt x="885567" y="4525764"/>
                  </a:lnTo>
                  <a:lnTo>
                    <a:pt x="881591" y="4516811"/>
                  </a:lnTo>
                  <a:cubicBezTo>
                    <a:pt x="880989" y="4513997"/>
                    <a:pt x="880508" y="4511745"/>
                    <a:pt x="877775" y="4509974"/>
                  </a:cubicBezTo>
                  <a:cubicBezTo>
                    <a:pt x="874638" y="4511822"/>
                    <a:pt x="875239" y="4514636"/>
                    <a:pt x="877625" y="4517880"/>
                  </a:cubicBezTo>
                  <a:lnTo>
                    <a:pt x="885567" y="4525764"/>
                  </a:lnTo>
                  <a:lnTo>
                    <a:pt x="886128" y="4527028"/>
                  </a:lnTo>
                  <a:lnTo>
                    <a:pt x="885976" y="4526170"/>
                  </a:lnTo>
                  <a:lnTo>
                    <a:pt x="888178" y="4528356"/>
                  </a:lnTo>
                  <a:cubicBezTo>
                    <a:pt x="896176" y="4535477"/>
                    <a:pt x="903489" y="4542157"/>
                    <a:pt x="894482" y="4544081"/>
                  </a:cubicBezTo>
                  <a:cubicBezTo>
                    <a:pt x="917309" y="4562753"/>
                    <a:pt x="924700" y="4575303"/>
                    <a:pt x="933053" y="4592357"/>
                  </a:cubicBezTo>
                  <a:cubicBezTo>
                    <a:pt x="934015" y="4596860"/>
                    <a:pt x="934015" y="4596860"/>
                    <a:pt x="934015" y="4596860"/>
                  </a:cubicBezTo>
                  <a:cubicBezTo>
                    <a:pt x="934015" y="4596860"/>
                    <a:pt x="934978" y="4601364"/>
                    <a:pt x="934978" y="4601364"/>
                  </a:cubicBezTo>
                  <a:cubicBezTo>
                    <a:pt x="939482" y="4600402"/>
                    <a:pt x="939482" y="4600402"/>
                    <a:pt x="939482" y="4600402"/>
                  </a:cubicBezTo>
                  <a:cubicBezTo>
                    <a:pt x="936902" y="4610373"/>
                    <a:pt x="944948" y="4603944"/>
                    <a:pt x="946872" y="4612952"/>
                  </a:cubicBezTo>
                  <a:cubicBezTo>
                    <a:pt x="947834" y="4617456"/>
                    <a:pt x="953301" y="4620998"/>
                    <a:pt x="955226" y="4630006"/>
                  </a:cubicBezTo>
                  <a:cubicBezTo>
                    <a:pt x="966159" y="4637089"/>
                    <a:pt x="988986" y="4655761"/>
                    <a:pt x="998301" y="4677318"/>
                  </a:cubicBezTo>
                  <a:cubicBezTo>
                    <a:pt x="997339" y="4672815"/>
                    <a:pt x="1002806" y="4676356"/>
                    <a:pt x="1008272" y="4679898"/>
                  </a:cubicBezTo>
                  <a:cubicBezTo>
                    <a:pt x="1003768" y="4680860"/>
                    <a:pt x="1003768" y="4680860"/>
                    <a:pt x="1003768" y="4680860"/>
                  </a:cubicBezTo>
                  <a:cubicBezTo>
                    <a:pt x="998301" y="4677318"/>
                    <a:pt x="999264" y="4681823"/>
                    <a:pt x="999264" y="4681823"/>
                  </a:cubicBezTo>
                  <a:cubicBezTo>
                    <a:pt x="1000226" y="4686327"/>
                    <a:pt x="1005693" y="4689868"/>
                    <a:pt x="1005693" y="4689868"/>
                  </a:cubicBezTo>
                  <a:cubicBezTo>
                    <a:pt x="1005693" y="4689868"/>
                    <a:pt x="1005693" y="4689868"/>
                    <a:pt x="1010197" y="4688906"/>
                  </a:cubicBezTo>
                  <a:cubicBezTo>
                    <a:pt x="1011159" y="4693410"/>
                    <a:pt x="1011159" y="4693410"/>
                    <a:pt x="1011159" y="4693410"/>
                  </a:cubicBezTo>
                  <a:cubicBezTo>
                    <a:pt x="1033987" y="4712082"/>
                    <a:pt x="1064512" y="4766786"/>
                    <a:pt x="1068054" y="4761319"/>
                  </a:cubicBezTo>
                  <a:cubicBezTo>
                    <a:pt x="1069016" y="4765823"/>
                    <a:pt x="1069978" y="4770327"/>
                    <a:pt x="1070941" y="4774831"/>
                  </a:cubicBezTo>
                  <a:cubicBezTo>
                    <a:pt x="1074483" y="4769364"/>
                    <a:pt x="1086377" y="4780952"/>
                    <a:pt x="1088302" y="4789960"/>
                  </a:cubicBezTo>
                  <a:cubicBezTo>
                    <a:pt x="1088302" y="4789960"/>
                    <a:pt x="1082836" y="4786418"/>
                    <a:pt x="1082836" y="4786418"/>
                  </a:cubicBezTo>
                  <a:cubicBezTo>
                    <a:pt x="1083799" y="4790923"/>
                    <a:pt x="1083799" y="4790923"/>
                    <a:pt x="1084761" y="4795426"/>
                  </a:cubicBezTo>
                  <a:cubicBezTo>
                    <a:pt x="1089264" y="4794464"/>
                    <a:pt x="1089264" y="4794464"/>
                    <a:pt x="1089264" y="4794464"/>
                  </a:cubicBezTo>
                  <a:cubicBezTo>
                    <a:pt x="1090227" y="4798968"/>
                    <a:pt x="1090227" y="4798968"/>
                    <a:pt x="1090227" y="4798968"/>
                  </a:cubicBezTo>
                  <a:cubicBezTo>
                    <a:pt x="1098580" y="4816022"/>
                    <a:pt x="1121101" y="4811211"/>
                    <a:pt x="1121407" y="4834693"/>
                  </a:cubicBezTo>
                  <a:cubicBezTo>
                    <a:pt x="1142311" y="4844356"/>
                    <a:pt x="1161596" y="4868494"/>
                    <a:pt x="1169950" y="4885547"/>
                  </a:cubicBezTo>
                  <a:cubicBezTo>
                    <a:pt x="1178958" y="4883623"/>
                    <a:pt x="1222995" y="4935440"/>
                    <a:pt x="1230080" y="4924507"/>
                  </a:cubicBezTo>
                  <a:cubicBezTo>
                    <a:pt x="1220109" y="4921928"/>
                    <a:pt x="1190853" y="4895210"/>
                    <a:pt x="1183462" y="4882661"/>
                  </a:cubicBezTo>
                  <a:cubicBezTo>
                    <a:pt x="1182500" y="4878157"/>
                    <a:pt x="1194394" y="4889745"/>
                    <a:pt x="1187004" y="4877195"/>
                  </a:cubicBezTo>
                  <a:cubicBezTo>
                    <a:pt x="1187004" y="4877195"/>
                    <a:pt x="1177033" y="4874615"/>
                    <a:pt x="1176071" y="4870111"/>
                  </a:cubicBezTo>
                  <a:cubicBezTo>
                    <a:pt x="1153243" y="4851440"/>
                    <a:pt x="1127528" y="4819256"/>
                    <a:pt x="1103738" y="4796081"/>
                  </a:cubicBezTo>
                  <a:cubicBezTo>
                    <a:pt x="1102776" y="4791577"/>
                    <a:pt x="1102776" y="4791577"/>
                    <a:pt x="1102776" y="4791577"/>
                  </a:cubicBezTo>
                  <a:cubicBezTo>
                    <a:pt x="1102776" y="4791577"/>
                    <a:pt x="1101814" y="4787074"/>
                    <a:pt x="1101814" y="4787074"/>
                  </a:cubicBezTo>
                  <a:cubicBezTo>
                    <a:pt x="1096348" y="4783532"/>
                    <a:pt x="1096348" y="4783532"/>
                    <a:pt x="1097311" y="4788036"/>
                  </a:cubicBezTo>
                  <a:cubicBezTo>
                    <a:pt x="1077063" y="4759394"/>
                    <a:pt x="1087033" y="4761974"/>
                    <a:pt x="1052310" y="4731715"/>
                  </a:cubicBezTo>
                  <a:cubicBezTo>
                    <a:pt x="1052310" y="4731715"/>
                    <a:pt x="1057776" y="4735257"/>
                    <a:pt x="1062280" y="4734295"/>
                  </a:cubicBezTo>
                  <a:cubicBezTo>
                    <a:pt x="1054889" y="4721745"/>
                    <a:pt x="1051348" y="4727210"/>
                    <a:pt x="1044919" y="4719165"/>
                  </a:cubicBezTo>
                  <a:cubicBezTo>
                    <a:pt x="1049423" y="4718203"/>
                    <a:pt x="1049423" y="4718203"/>
                    <a:pt x="1049423" y="4718203"/>
                  </a:cubicBezTo>
                  <a:cubicBezTo>
                    <a:pt x="1049423" y="4718203"/>
                    <a:pt x="1048461" y="4713698"/>
                    <a:pt x="1048461" y="4713698"/>
                  </a:cubicBezTo>
                  <a:cubicBezTo>
                    <a:pt x="1047499" y="4709195"/>
                    <a:pt x="1042995" y="4710157"/>
                    <a:pt x="1042995" y="4710157"/>
                  </a:cubicBezTo>
                  <a:cubicBezTo>
                    <a:pt x="1042995" y="4710157"/>
                    <a:pt x="1038491" y="4711120"/>
                    <a:pt x="1038491" y="4711120"/>
                  </a:cubicBezTo>
                  <a:cubicBezTo>
                    <a:pt x="1006348" y="4670890"/>
                    <a:pt x="987716" y="4627774"/>
                    <a:pt x="952032" y="4593011"/>
                  </a:cubicBezTo>
                  <a:cubicBezTo>
                    <a:pt x="952032" y="4593011"/>
                    <a:pt x="951070" y="4588508"/>
                    <a:pt x="951070" y="4588508"/>
                  </a:cubicBezTo>
                  <a:cubicBezTo>
                    <a:pt x="951070" y="4588508"/>
                    <a:pt x="950107" y="4584003"/>
                    <a:pt x="945603" y="4584966"/>
                  </a:cubicBezTo>
                  <a:cubicBezTo>
                    <a:pt x="937249" y="4567911"/>
                    <a:pt x="936287" y="4563408"/>
                    <a:pt x="923430" y="4547316"/>
                  </a:cubicBezTo>
                  <a:cubicBezTo>
                    <a:pt x="922468" y="4542812"/>
                    <a:pt x="922468" y="4542812"/>
                    <a:pt x="922468" y="4542812"/>
                  </a:cubicBezTo>
                  <a:cubicBezTo>
                    <a:pt x="921506" y="4538307"/>
                    <a:pt x="921506" y="4538307"/>
                    <a:pt x="921506" y="4538307"/>
                  </a:cubicBezTo>
                  <a:cubicBezTo>
                    <a:pt x="917002" y="4539270"/>
                    <a:pt x="917002" y="4539270"/>
                    <a:pt x="917002" y="4539270"/>
                  </a:cubicBezTo>
                  <a:cubicBezTo>
                    <a:pt x="909610" y="4526720"/>
                    <a:pt x="908648" y="4522217"/>
                    <a:pt x="903182" y="4518674"/>
                  </a:cubicBezTo>
                  <a:cubicBezTo>
                    <a:pt x="906724" y="4513208"/>
                    <a:pt x="906724" y="4513208"/>
                    <a:pt x="906724" y="4513208"/>
                  </a:cubicBezTo>
                  <a:cubicBezTo>
                    <a:pt x="868152" y="4464933"/>
                    <a:pt x="856912" y="4434367"/>
                    <a:pt x="835702" y="4401222"/>
                  </a:cubicBezTo>
                  <a:cubicBezTo>
                    <a:pt x="835702" y="4401222"/>
                    <a:pt x="835702" y="4401222"/>
                    <a:pt x="840206" y="4400260"/>
                  </a:cubicBezTo>
                  <a:cubicBezTo>
                    <a:pt x="839244" y="4395755"/>
                    <a:pt x="839244" y="4395755"/>
                    <a:pt x="839244" y="4395755"/>
                  </a:cubicBezTo>
                  <a:cubicBezTo>
                    <a:pt x="834740" y="4396718"/>
                    <a:pt x="833777" y="4392213"/>
                    <a:pt x="833777" y="4392213"/>
                  </a:cubicBezTo>
                  <a:cubicBezTo>
                    <a:pt x="826791" y="4376045"/>
                    <a:pt x="826127" y="4377069"/>
                    <a:pt x="822708" y="4371399"/>
                  </a:cubicBezTo>
                  <a:lnTo>
                    <a:pt x="820283" y="4366839"/>
                  </a:lnTo>
                  <a:lnTo>
                    <a:pt x="823500" y="4366151"/>
                  </a:lnTo>
                  <a:cubicBezTo>
                    <a:pt x="822538" y="4361647"/>
                    <a:pt x="822538" y="4361647"/>
                    <a:pt x="822538" y="4361647"/>
                  </a:cubicBezTo>
                  <a:cubicBezTo>
                    <a:pt x="822538" y="4361647"/>
                    <a:pt x="817071" y="4358106"/>
                    <a:pt x="817071" y="4358106"/>
                  </a:cubicBezTo>
                  <a:cubicBezTo>
                    <a:pt x="811605" y="4354564"/>
                    <a:pt x="811605" y="4354564"/>
                    <a:pt x="811605" y="4354564"/>
                  </a:cubicBezTo>
                  <a:cubicBezTo>
                    <a:pt x="806793" y="4332043"/>
                    <a:pt x="797786" y="4333967"/>
                    <a:pt x="801327" y="4328502"/>
                  </a:cubicBezTo>
                  <a:cubicBezTo>
                    <a:pt x="783003" y="4308868"/>
                    <a:pt x="776267" y="4277340"/>
                    <a:pt x="756982" y="4253202"/>
                  </a:cubicBezTo>
                  <a:cubicBezTo>
                    <a:pt x="761486" y="4252240"/>
                    <a:pt x="761486" y="4252240"/>
                    <a:pt x="761486" y="4252240"/>
                  </a:cubicBezTo>
                  <a:cubicBezTo>
                    <a:pt x="761486" y="4252240"/>
                    <a:pt x="761486" y="4252240"/>
                    <a:pt x="762448" y="4256744"/>
                  </a:cubicBezTo>
                  <a:cubicBezTo>
                    <a:pt x="763411" y="4261249"/>
                    <a:pt x="767914" y="4260286"/>
                    <a:pt x="767914" y="4260286"/>
                  </a:cubicBezTo>
                  <a:cubicBezTo>
                    <a:pt x="766952" y="4255782"/>
                    <a:pt x="766952" y="4255782"/>
                    <a:pt x="765989" y="4251278"/>
                  </a:cubicBezTo>
                  <a:cubicBezTo>
                    <a:pt x="765027" y="4246774"/>
                    <a:pt x="760524" y="4247736"/>
                    <a:pt x="759562" y="4243232"/>
                  </a:cubicBezTo>
                  <a:cubicBezTo>
                    <a:pt x="768569" y="4241308"/>
                    <a:pt x="755713" y="4225216"/>
                    <a:pt x="751208" y="4226178"/>
                  </a:cubicBezTo>
                  <a:cubicBezTo>
                    <a:pt x="750246" y="4221674"/>
                    <a:pt x="745742" y="4222636"/>
                    <a:pt x="745742" y="4222636"/>
                  </a:cubicBezTo>
                  <a:cubicBezTo>
                    <a:pt x="745742" y="4222636"/>
                    <a:pt x="746704" y="4227140"/>
                    <a:pt x="747666" y="4231645"/>
                  </a:cubicBezTo>
                  <a:cubicBezTo>
                    <a:pt x="745742" y="4222636"/>
                    <a:pt x="741238" y="4223598"/>
                    <a:pt x="734810" y="4215553"/>
                  </a:cubicBezTo>
                  <a:cubicBezTo>
                    <a:pt x="732885" y="4206545"/>
                    <a:pt x="737389" y="4205583"/>
                    <a:pt x="730960" y="4197536"/>
                  </a:cubicBezTo>
                  <a:cubicBezTo>
                    <a:pt x="730960" y="4197536"/>
                    <a:pt x="726456" y="4198499"/>
                    <a:pt x="724531" y="4189491"/>
                  </a:cubicBezTo>
                  <a:cubicBezTo>
                    <a:pt x="729036" y="4188529"/>
                    <a:pt x="729998" y="4193033"/>
                    <a:pt x="729998" y="4193033"/>
                  </a:cubicBezTo>
                  <a:cubicBezTo>
                    <a:pt x="733540" y="4187566"/>
                    <a:pt x="732578" y="4183062"/>
                    <a:pt x="729691" y="4169550"/>
                  </a:cubicBezTo>
                  <a:cubicBezTo>
                    <a:pt x="742548" y="4185642"/>
                    <a:pt x="750246" y="4221674"/>
                    <a:pt x="769532" y="4245812"/>
                  </a:cubicBezTo>
                  <a:cubicBezTo>
                    <a:pt x="778848" y="4267369"/>
                    <a:pt x="808104" y="4294087"/>
                    <a:pt x="808104" y="4294087"/>
                  </a:cubicBezTo>
                  <a:cubicBezTo>
                    <a:pt x="812607" y="4293124"/>
                    <a:pt x="808758" y="4275108"/>
                    <a:pt x="804909" y="4257092"/>
                  </a:cubicBezTo>
                  <a:cubicBezTo>
                    <a:pt x="836704" y="4339783"/>
                    <a:pt x="899374" y="4434714"/>
                    <a:pt x="954652" y="4517097"/>
                  </a:cubicBezTo>
                  <a:cubicBezTo>
                    <a:pt x="950148" y="4518059"/>
                    <a:pt x="950148" y="4518059"/>
                    <a:pt x="951110" y="4522564"/>
                  </a:cubicBezTo>
                  <a:cubicBezTo>
                    <a:pt x="951110" y="4522564"/>
                    <a:pt x="950148" y="4518059"/>
                    <a:pt x="950148" y="4518059"/>
                  </a:cubicBezTo>
                  <a:cubicBezTo>
                    <a:pt x="945643" y="4519022"/>
                    <a:pt x="945643" y="4519022"/>
                    <a:pt x="945643" y="4519022"/>
                  </a:cubicBezTo>
                  <a:cubicBezTo>
                    <a:pt x="945643" y="4519022"/>
                    <a:pt x="946605" y="4523526"/>
                    <a:pt x="947568" y="4528030"/>
                  </a:cubicBezTo>
                  <a:cubicBezTo>
                    <a:pt x="948530" y="4532534"/>
                    <a:pt x="948530" y="4532534"/>
                    <a:pt x="950455" y="4541543"/>
                  </a:cubicBezTo>
                  <a:cubicBezTo>
                    <a:pt x="953997" y="4536076"/>
                    <a:pt x="959463" y="4539618"/>
                    <a:pt x="971358" y="4551205"/>
                  </a:cubicBezTo>
                  <a:cubicBezTo>
                    <a:pt x="972320" y="4555710"/>
                    <a:pt x="972320" y="4555710"/>
                    <a:pt x="972320" y="4555710"/>
                  </a:cubicBezTo>
                  <a:cubicBezTo>
                    <a:pt x="973282" y="4560213"/>
                    <a:pt x="973282" y="4560213"/>
                    <a:pt x="973282" y="4560213"/>
                  </a:cubicBezTo>
                  <a:cubicBezTo>
                    <a:pt x="974245" y="4564718"/>
                    <a:pt x="974245" y="4564718"/>
                    <a:pt x="979711" y="4568259"/>
                  </a:cubicBezTo>
                  <a:cubicBezTo>
                    <a:pt x="980674" y="4572763"/>
                    <a:pt x="985178" y="4571801"/>
                    <a:pt x="986140" y="4576305"/>
                  </a:cubicBezTo>
                  <a:cubicBezTo>
                    <a:pt x="983560" y="4586275"/>
                    <a:pt x="999959" y="4596901"/>
                    <a:pt x="996417" y="4602367"/>
                  </a:cubicBezTo>
                  <a:cubicBezTo>
                    <a:pt x="995455" y="4597864"/>
                    <a:pt x="995455" y="4597864"/>
                    <a:pt x="990952" y="4598826"/>
                  </a:cubicBezTo>
                  <a:lnTo>
                    <a:pt x="991914" y="4603329"/>
                  </a:lnTo>
                  <a:cubicBezTo>
                    <a:pt x="991914" y="4603329"/>
                    <a:pt x="997379" y="4606871"/>
                    <a:pt x="997379" y="4606871"/>
                  </a:cubicBezTo>
                  <a:cubicBezTo>
                    <a:pt x="1003808" y="4614917"/>
                    <a:pt x="1010237" y="4622963"/>
                    <a:pt x="1010237" y="4622963"/>
                  </a:cubicBezTo>
                  <a:cubicBezTo>
                    <a:pt x="1011200" y="4627466"/>
                    <a:pt x="1011200" y="4627466"/>
                    <a:pt x="1011200" y="4627466"/>
                  </a:cubicBezTo>
                  <a:cubicBezTo>
                    <a:pt x="1011200" y="4627466"/>
                    <a:pt x="1012162" y="4631971"/>
                    <a:pt x="1017628" y="4635513"/>
                  </a:cubicBezTo>
                  <a:cubicBezTo>
                    <a:pt x="1018590" y="4640016"/>
                    <a:pt x="1023094" y="4639054"/>
                    <a:pt x="1023094" y="4639054"/>
                  </a:cubicBezTo>
                  <a:cubicBezTo>
                    <a:pt x="1022132" y="4634551"/>
                    <a:pt x="1022132" y="4634551"/>
                    <a:pt x="1022132" y="4634551"/>
                  </a:cubicBezTo>
                  <a:cubicBezTo>
                    <a:pt x="1023094" y="4639054"/>
                    <a:pt x="1023094" y="4639054"/>
                    <a:pt x="1029523" y="4647100"/>
                  </a:cubicBezTo>
                  <a:cubicBezTo>
                    <a:pt x="1028560" y="4642596"/>
                    <a:pt x="1033065" y="4641634"/>
                    <a:pt x="1034027" y="4646138"/>
                  </a:cubicBezTo>
                  <a:cubicBezTo>
                    <a:pt x="1034027" y="4646138"/>
                    <a:pt x="1034989" y="4650642"/>
                    <a:pt x="1040455" y="4654184"/>
                  </a:cubicBezTo>
                  <a:cubicBezTo>
                    <a:pt x="1041417" y="4658688"/>
                    <a:pt x="1041417" y="4658688"/>
                    <a:pt x="1041417" y="4658688"/>
                  </a:cubicBezTo>
                  <a:cubicBezTo>
                    <a:pt x="1042380" y="4663192"/>
                    <a:pt x="1042380" y="4663192"/>
                    <a:pt x="1042380" y="4663192"/>
                  </a:cubicBezTo>
                  <a:cubicBezTo>
                    <a:pt x="1047846" y="4666733"/>
                    <a:pt x="1047846" y="4666733"/>
                    <a:pt x="1047846" y="4666733"/>
                  </a:cubicBezTo>
                  <a:cubicBezTo>
                    <a:pt x="1046884" y="4662230"/>
                    <a:pt x="1046884" y="4662230"/>
                    <a:pt x="1046884" y="4662230"/>
                  </a:cubicBezTo>
                  <a:cubicBezTo>
                    <a:pt x="1060704" y="4682825"/>
                    <a:pt x="1079027" y="4702459"/>
                    <a:pt x="1089960" y="4709542"/>
                  </a:cubicBezTo>
                  <a:cubicBezTo>
                    <a:pt x="1089960" y="4709542"/>
                    <a:pt x="1090922" y="4714047"/>
                    <a:pt x="1096388" y="4717588"/>
                  </a:cubicBezTo>
                  <a:cubicBezTo>
                    <a:pt x="1096388" y="4717588"/>
                    <a:pt x="1101855" y="4721130"/>
                    <a:pt x="1101855" y="4721130"/>
                  </a:cubicBezTo>
                  <a:cubicBezTo>
                    <a:pt x="1101855" y="4721130"/>
                    <a:pt x="1101855" y="4721130"/>
                    <a:pt x="1100893" y="4716625"/>
                  </a:cubicBezTo>
                  <a:cubicBezTo>
                    <a:pt x="1099931" y="4712122"/>
                    <a:pt x="1099931" y="4712122"/>
                    <a:pt x="1099931" y="4712122"/>
                  </a:cubicBezTo>
                  <a:cubicBezTo>
                    <a:pt x="1130148" y="4743343"/>
                    <a:pt x="1131111" y="4747847"/>
                    <a:pt x="1157788" y="4784534"/>
                  </a:cubicBezTo>
                  <a:cubicBezTo>
                    <a:pt x="1172262" y="4786152"/>
                    <a:pt x="1178691" y="4794197"/>
                    <a:pt x="1178691" y="4794197"/>
                  </a:cubicBezTo>
                  <a:cubicBezTo>
                    <a:pt x="1184157" y="4797739"/>
                    <a:pt x="1179653" y="4798701"/>
                    <a:pt x="1186082" y="4806747"/>
                  </a:cubicBezTo>
                  <a:cubicBezTo>
                    <a:pt x="1195090" y="4804822"/>
                    <a:pt x="1193473" y="4819296"/>
                    <a:pt x="1205368" y="4830884"/>
                  </a:cubicBezTo>
                  <a:cubicBezTo>
                    <a:pt x="1222729" y="4846014"/>
                    <a:pt x="1208910" y="4825418"/>
                    <a:pt x="1226271" y="4840547"/>
                  </a:cubicBezTo>
                  <a:cubicBezTo>
                    <a:pt x="1215338" y="4833464"/>
                    <a:pt x="1228195" y="4849556"/>
                    <a:pt x="1241052" y="4865648"/>
                  </a:cubicBezTo>
                  <a:cubicBezTo>
                    <a:pt x="1240090" y="4861143"/>
                    <a:pt x="1240090" y="4861143"/>
                    <a:pt x="1235587" y="4862105"/>
                  </a:cubicBezTo>
                  <a:cubicBezTo>
                    <a:pt x="1234624" y="4857601"/>
                    <a:pt x="1229158" y="4854060"/>
                    <a:pt x="1230120" y="4858563"/>
                  </a:cubicBezTo>
                  <a:cubicBezTo>
                    <a:pt x="1225616" y="4859526"/>
                    <a:pt x="1231082" y="4863068"/>
                    <a:pt x="1232045" y="4867572"/>
                  </a:cubicBezTo>
                  <a:cubicBezTo>
                    <a:pt x="1237511" y="4871113"/>
                    <a:pt x="1237511" y="4871113"/>
                    <a:pt x="1238474" y="4875617"/>
                  </a:cubicBezTo>
                  <a:cubicBezTo>
                    <a:pt x="1233007" y="4872076"/>
                    <a:pt x="1225616" y="4859526"/>
                    <a:pt x="1222074" y="4864992"/>
                  </a:cubicBezTo>
                  <a:cubicBezTo>
                    <a:pt x="1233007" y="4872076"/>
                    <a:pt x="1239436" y="4880122"/>
                    <a:pt x="1243939" y="4879160"/>
                  </a:cubicBezTo>
                  <a:cubicBezTo>
                    <a:pt x="1243939" y="4879160"/>
                    <a:pt x="1249406" y="4882701"/>
                    <a:pt x="1249406" y="4882701"/>
                  </a:cubicBezTo>
                  <a:cubicBezTo>
                    <a:pt x="1255835" y="4890747"/>
                    <a:pt x="1255835" y="4890747"/>
                    <a:pt x="1260338" y="4889785"/>
                  </a:cubicBezTo>
                  <a:cubicBezTo>
                    <a:pt x="1265805" y="4893326"/>
                    <a:pt x="1260338" y="4889785"/>
                    <a:pt x="1259376" y="4885281"/>
                  </a:cubicBezTo>
                  <a:cubicBezTo>
                    <a:pt x="1258413" y="4880776"/>
                    <a:pt x="1258413" y="4880776"/>
                    <a:pt x="1253910" y="4881738"/>
                  </a:cubicBezTo>
                  <a:cubicBezTo>
                    <a:pt x="1252948" y="4877235"/>
                    <a:pt x="1252948" y="4877235"/>
                    <a:pt x="1252948" y="4877235"/>
                  </a:cubicBezTo>
                  <a:cubicBezTo>
                    <a:pt x="1263880" y="4884318"/>
                    <a:pt x="1261956" y="4875311"/>
                    <a:pt x="1270309" y="4892364"/>
                  </a:cubicBezTo>
                  <a:cubicBezTo>
                    <a:pt x="1279316" y="4890439"/>
                    <a:pt x="1262918" y="4879814"/>
                    <a:pt x="1266460" y="4874348"/>
                  </a:cubicBezTo>
                  <a:cubicBezTo>
                    <a:pt x="1284783" y="4893981"/>
                    <a:pt x="1275775" y="4895906"/>
                    <a:pt x="1286708" y="4902990"/>
                  </a:cubicBezTo>
                  <a:cubicBezTo>
                    <a:pt x="1282203" y="4903952"/>
                    <a:pt x="1282203" y="4903952"/>
                    <a:pt x="1282203" y="4903952"/>
                  </a:cubicBezTo>
                  <a:cubicBezTo>
                    <a:pt x="1276738" y="4900410"/>
                    <a:pt x="1276738" y="4900410"/>
                    <a:pt x="1272233" y="4901372"/>
                  </a:cubicBezTo>
                  <a:cubicBezTo>
                    <a:pt x="1272233" y="4901372"/>
                    <a:pt x="1277700" y="4904914"/>
                    <a:pt x="1278662" y="4909418"/>
                  </a:cubicBezTo>
                  <a:cubicBezTo>
                    <a:pt x="1269654" y="4911342"/>
                    <a:pt x="1269654" y="4911342"/>
                    <a:pt x="1285090" y="4917464"/>
                  </a:cubicBezTo>
                  <a:cubicBezTo>
                    <a:pt x="1280587" y="4918427"/>
                    <a:pt x="1280587" y="4918427"/>
                    <a:pt x="1280587" y="4918427"/>
                  </a:cubicBezTo>
                  <a:cubicBezTo>
                    <a:pt x="1281549" y="4922930"/>
                    <a:pt x="1282511" y="4927434"/>
                    <a:pt x="1287015" y="4926472"/>
                  </a:cubicBezTo>
                  <a:cubicBezTo>
                    <a:pt x="1287015" y="4926472"/>
                    <a:pt x="1287015" y="4926472"/>
                    <a:pt x="1291519" y="4925510"/>
                  </a:cubicBezTo>
                  <a:cubicBezTo>
                    <a:pt x="1292481" y="4930014"/>
                    <a:pt x="1292481" y="4930014"/>
                    <a:pt x="1292481" y="4930014"/>
                  </a:cubicBezTo>
                  <a:lnTo>
                    <a:pt x="1298910" y="4938059"/>
                  </a:lnTo>
                  <a:lnTo>
                    <a:pt x="1292356" y="4937694"/>
                  </a:lnTo>
                  <a:cubicBezTo>
                    <a:pt x="1290547" y="4937491"/>
                    <a:pt x="1289420" y="4937732"/>
                    <a:pt x="1289901" y="4939984"/>
                  </a:cubicBezTo>
                  <a:cubicBezTo>
                    <a:pt x="1289901" y="4939984"/>
                    <a:pt x="1291510" y="4941996"/>
                    <a:pt x="1293236" y="4944571"/>
                  </a:cubicBezTo>
                  <a:lnTo>
                    <a:pt x="1296561" y="4951097"/>
                  </a:lnTo>
                  <a:lnTo>
                    <a:pt x="1291826" y="4948992"/>
                  </a:lnTo>
                  <a:cubicBezTo>
                    <a:pt x="1282818" y="4950916"/>
                    <a:pt x="1301142" y="4970550"/>
                    <a:pt x="1310150" y="4968626"/>
                  </a:cubicBezTo>
                  <a:cubicBezTo>
                    <a:pt x="1310150" y="4968626"/>
                    <a:pt x="1311113" y="4973130"/>
                    <a:pt x="1315616" y="4972168"/>
                  </a:cubicBezTo>
                  <a:cubicBezTo>
                    <a:pt x="1316579" y="4976671"/>
                    <a:pt x="1316579" y="4976671"/>
                    <a:pt x="1316579" y="4976671"/>
                  </a:cubicBezTo>
                  <a:cubicBezTo>
                    <a:pt x="1322045" y="4980213"/>
                    <a:pt x="1321083" y="4975709"/>
                    <a:pt x="1321083" y="4975709"/>
                  </a:cubicBezTo>
                  <a:cubicBezTo>
                    <a:pt x="1321083" y="4975709"/>
                    <a:pt x="1315616" y="4972168"/>
                    <a:pt x="1315616" y="4972168"/>
                  </a:cubicBezTo>
                  <a:cubicBezTo>
                    <a:pt x="1319158" y="4966701"/>
                    <a:pt x="1308226" y="4959618"/>
                    <a:pt x="1302760" y="4956076"/>
                  </a:cubicBezTo>
                  <a:cubicBezTo>
                    <a:pt x="1308226" y="4959618"/>
                    <a:pt x="1308226" y="4959618"/>
                    <a:pt x="1308226" y="4959618"/>
                  </a:cubicBezTo>
                  <a:cubicBezTo>
                    <a:pt x="1313692" y="4963159"/>
                    <a:pt x="1318196" y="4962197"/>
                    <a:pt x="1317234" y="4957694"/>
                  </a:cubicBezTo>
                  <a:cubicBezTo>
                    <a:pt x="1317234" y="4957694"/>
                    <a:pt x="1316271" y="4953189"/>
                    <a:pt x="1310805" y="4949647"/>
                  </a:cubicBezTo>
                  <a:cubicBezTo>
                    <a:pt x="1305339" y="4946105"/>
                    <a:pt x="1305339" y="4946105"/>
                    <a:pt x="1305339" y="4946105"/>
                  </a:cubicBezTo>
                  <a:cubicBezTo>
                    <a:pt x="1326241" y="4955769"/>
                    <a:pt x="1305339" y="4946105"/>
                    <a:pt x="1296986" y="4929052"/>
                  </a:cubicBezTo>
                  <a:cubicBezTo>
                    <a:pt x="1302452" y="4932593"/>
                    <a:pt x="1302452" y="4932593"/>
                    <a:pt x="1302452" y="4932593"/>
                  </a:cubicBezTo>
                  <a:cubicBezTo>
                    <a:pt x="1302452" y="4932593"/>
                    <a:pt x="1301490" y="4928089"/>
                    <a:pt x="1301490" y="4928089"/>
                  </a:cubicBezTo>
                  <a:cubicBezTo>
                    <a:pt x="1301490" y="4928089"/>
                    <a:pt x="1300528" y="4923585"/>
                    <a:pt x="1300528" y="4923585"/>
                  </a:cubicBezTo>
                  <a:cubicBezTo>
                    <a:pt x="1296024" y="4924547"/>
                    <a:pt x="1296024" y="4924547"/>
                    <a:pt x="1295061" y="4920043"/>
                  </a:cubicBezTo>
                  <a:cubicBezTo>
                    <a:pt x="1299565" y="4919081"/>
                    <a:pt x="1294099" y="4915540"/>
                    <a:pt x="1293137" y="4911035"/>
                  </a:cubicBezTo>
                  <a:cubicBezTo>
                    <a:pt x="1303107" y="4913615"/>
                    <a:pt x="1309535" y="4921661"/>
                    <a:pt x="1322392" y="4937753"/>
                  </a:cubicBezTo>
                  <a:cubicBezTo>
                    <a:pt x="1322392" y="4937753"/>
                    <a:pt x="1322392" y="4937753"/>
                    <a:pt x="1317889" y="4938715"/>
                  </a:cubicBezTo>
                  <a:cubicBezTo>
                    <a:pt x="1317889" y="4938715"/>
                    <a:pt x="1317889" y="4938715"/>
                    <a:pt x="1318851" y="4943218"/>
                  </a:cubicBezTo>
                  <a:cubicBezTo>
                    <a:pt x="1318851" y="4943218"/>
                    <a:pt x="1323354" y="4942256"/>
                    <a:pt x="1323354" y="4942256"/>
                  </a:cubicBezTo>
                  <a:cubicBezTo>
                    <a:pt x="1324317" y="4946760"/>
                    <a:pt x="1324317" y="4946760"/>
                    <a:pt x="1324317" y="4946760"/>
                  </a:cubicBezTo>
                  <a:cubicBezTo>
                    <a:pt x="1328821" y="4945798"/>
                    <a:pt x="1328821" y="4945798"/>
                    <a:pt x="1328821" y="4945798"/>
                  </a:cubicBezTo>
                  <a:cubicBezTo>
                    <a:pt x="1335250" y="4953844"/>
                    <a:pt x="1331708" y="4959310"/>
                    <a:pt x="1342641" y="4966394"/>
                  </a:cubicBezTo>
                  <a:cubicBezTo>
                    <a:pt x="1343603" y="4970897"/>
                    <a:pt x="1343603" y="4970897"/>
                    <a:pt x="1343603" y="4970897"/>
                  </a:cubicBezTo>
                  <a:cubicBezTo>
                    <a:pt x="1343603" y="4970897"/>
                    <a:pt x="1344566" y="4975402"/>
                    <a:pt x="1349069" y="4974440"/>
                  </a:cubicBezTo>
                  <a:cubicBezTo>
                    <a:pt x="1349069" y="4974440"/>
                    <a:pt x="1348107" y="4969935"/>
                    <a:pt x="1348107" y="4969935"/>
                  </a:cubicBezTo>
                  <a:cubicBezTo>
                    <a:pt x="1359040" y="4977019"/>
                    <a:pt x="1361927" y="4990531"/>
                    <a:pt x="1370935" y="4988607"/>
                  </a:cubicBezTo>
                  <a:cubicBezTo>
                    <a:pt x="1371897" y="4993111"/>
                    <a:pt x="1371897" y="4993111"/>
                    <a:pt x="1377363" y="4996652"/>
                  </a:cubicBezTo>
                  <a:cubicBezTo>
                    <a:pt x="1377363" y="4996652"/>
                    <a:pt x="1377363" y="4996652"/>
                    <a:pt x="1376401" y="4992149"/>
                  </a:cubicBezTo>
                  <a:cubicBezTo>
                    <a:pt x="1401153" y="5019827"/>
                    <a:pt x="1391838" y="4998270"/>
                    <a:pt x="1397304" y="5001812"/>
                  </a:cubicBezTo>
                  <a:cubicBezTo>
                    <a:pt x="1405658" y="5018865"/>
                    <a:pt x="1434914" y="5045582"/>
                    <a:pt x="1457741" y="5064254"/>
                  </a:cubicBezTo>
                  <a:cubicBezTo>
                    <a:pt x="1462246" y="5063292"/>
                    <a:pt x="1462246" y="5063292"/>
                    <a:pt x="1462246" y="5063292"/>
                  </a:cubicBezTo>
                  <a:cubicBezTo>
                    <a:pt x="1463208" y="5067795"/>
                    <a:pt x="1467712" y="5066833"/>
                    <a:pt x="1467712" y="5066833"/>
                  </a:cubicBezTo>
                  <a:cubicBezTo>
                    <a:pt x="1483149" y="5072955"/>
                    <a:pt x="1496968" y="5093550"/>
                    <a:pt x="1498892" y="5102559"/>
                  </a:cubicBezTo>
                  <a:cubicBezTo>
                    <a:pt x="1502435" y="5097092"/>
                    <a:pt x="1502435" y="5097092"/>
                    <a:pt x="1507901" y="5100634"/>
                  </a:cubicBezTo>
                  <a:cubicBezTo>
                    <a:pt x="1507901" y="5100634"/>
                    <a:pt x="1508863" y="5105137"/>
                    <a:pt x="1509826" y="5109642"/>
                  </a:cubicBezTo>
                  <a:cubicBezTo>
                    <a:pt x="1513367" y="5104175"/>
                    <a:pt x="1518833" y="5107717"/>
                    <a:pt x="1525262" y="5115763"/>
                  </a:cubicBezTo>
                  <a:cubicBezTo>
                    <a:pt x="1520758" y="5116725"/>
                    <a:pt x="1520758" y="5116725"/>
                    <a:pt x="1520758" y="5116725"/>
                  </a:cubicBezTo>
                  <a:cubicBezTo>
                    <a:pt x="1521720" y="5121229"/>
                    <a:pt x="1527187" y="5124771"/>
                    <a:pt x="1527187" y="5124771"/>
                  </a:cubicBezTo>
                  <a:cubicBezTo>
                    <a:pt x="1527187" y="5124771"/>
                    <a:pt x="1531691" y="5123809"/>
                    <a:pt x="1531691" y="5123809"/>
                  </a:cubicBezTo>
                  <a:cubicBezTo>
                    <a:pt x="1534578" y="5137321"/>
                    <a:pt x="1577346" y="5161151"/>
                    <a:pt x="1565451" y="5149564"/>
                  </a:cubicBezTo>
                  <a:cubicBezTo>
                    <a:pt x="1556443" y="5151489"/>
                    <a:pt x="1567069" y="5135089"/>
                    <a:pt x="1558060" y="5137014"/>
                  </a:cubicBezTo>
                  <a:cubicBezTo>
                    <a:pt x="1554518" y="5142480"/>
                    <a:pt x="1543586" y="5135397"/>
                    <a:pt x="1537157" y="5127351"/>
                  </a:cubicBezTo>
                  <a:cubicBezTo>
                    <a:pt x="1538119" y="5131855"/>
                    <a:pt x="1542623" y="5130892"/>
                    <a:pt x="1542623" y="5130892"/>
                  </a:cubicBezTo>
                  <a:cubicBezTo>
                    <a:pt x="1548090" y="5134434"/>
                    <a:pt x="1548090" y="5134434"/>
                    <a:pt x="1548090" y="5134434"/>
                  </a:cubicBezTo>
                  <a:cubicBezTo>
                    <a:pt x="1547128" y="5129930"/>
                    <a:pt x="1547128" y="5129930"/>
                    <a:pt x="1546166" y="5125426"/>
                  </a:cubicBezTo>
                  <a:cubicBezTo>
                    <a:pt x="1546166" y="5125426"/>
                    <a:pt x="1551631" y="5128968"/>
                    <a:pt x="1551631" y="5128968"/>
                  </a:cubicBezTo>
                  <a:cubicBezTo>
                    <a:pt x="1551631" y="5128968"/>
                    <a:pt x="1550669" y="5124464"/>
                    <a:pt x="1550669" y="5124464"/>
                  </a:cubicBezTo>
                  <a:cubicBezTo>
                    <a:pt x="1545203" y="5120922"/>
                    <a:pt x="1545203" y="5120922"/>
                    <a:pt x="1545203" y="5120922"/>
                  </a:cubicBezTo>
                  <a:cubicBezTo>
                    <a:pt x="1539737" y="5117380"/>
                    <a:pt x="1539737" y="5117380"/>
                    <a:pt x="1539737" y="5117380"/>
                  </a:cubicBezTo>
                  <a:cubicBezTo>
                    <a:pt x="1543279" y="5111913"/>
                    <a:pt x="1549707" y="5119960"/>
                    <a:pt x="1554211" y="5118998"/>
                  </a:cubicBezTo>
                  <a:cubicBezTo>
                    <a:pt x="1554211" y="5118998"/>
                    <a:pt x="1555173" y="5123502"/>
                    <a:pt x="1555173" y="5123502"/>
                  </a:cubicBezTo>
                  <a:cubicBezTo>
                    <a:pt x="1556135" y="5128005"/>
                    <a:pt x="1556135" y="5128005"/>
                    <a:pt x="1556135" y="5128005"/>
                  </a:cubicBezTo>
                  <a:cubicBezTo>
                    <a:pt x="1561602" y="5131547"/>
                    <a:pt x="1567069" y="5135089"/>
                    <a:pt x="1571572" y="5134127"/>
                  </a:cubicBezTo>
                  <a:cubicBezTo>
                    <a:pt x="1571572" y="5134127"/>
                    <a:pt x="1576077" y="5133165"/>
                    <a:pt x="1570610" y="5129623"/>
                  </a:cubicBezTo>
                  <a:cubicBezTo>
                    <a:pt x="1569648" y="5125119"/>
                    <a:pt x="1569648" y="5125119"/>
                    <a:pt x="1569648" y="5125119"/>
                  </a:cubicBezTo>
                  <a:cubicBezTo>
                    <a:pt x="1586047" y="5135744"/>
                    <a:pt x="1567069" y="5135089"/>
                    <a:pt x="1587010" y="5140248"/>
                  </a:cubicBezTo>
                  <a:cubicBezTo>
                    <a:pt x="1587972" y="5144752"/>
                    <a:pt x="1587972" y="5144752"/>
                    <a:pt x="1587972" y="5144752"/>
                  </a:cubicBezTo>
                  <a:cubicBezTo>
                    <a:pt x="1588934" y="5149256"/>
                    <a:pt x="1588934" y="5149256"/>
                    <a:pt x="1593438" y="5148294"/>
                  </a:cubicBezTo>
                  <a:cubicBezTo>
                    <a:pt x="1598904" y="5151836"/>
                    <a:pt x="1598904" y="5151836"/>
                    <a:pt x="1598904" y="5151836"/>
                  </a:cubicBezTo>
                  <a:cubicBezTo>
                    <a:pt x="1604371" y="5155378"/>
                    <a:pt x="1604371" y="5155378"/>
                    <a:pt x="1610799" y="5163423"/>
                  </a:cubicBezTo>
                  <a:cubicBezTo>
                    <a:pt x="1618845" y="5156994"/>
                    <a:pt x="1646177" y="5174704"/>
                    <a:pt x="1638786" y="5162154"/>
                  </a:cubicBezTo>
                  <a:cubicBezTo>
                    <a:pt x="1636534" y="5162635"/>
                    <a:pt x="1632675" y="5161104"/>
                    <a:pt x="1628575" y="5158449"/>
                  </a:cubicBezTo>
                  <a:lnTo>
                    <a:pt x="1621158" y="5151791"/>
                  </a:lnTo>
                  <a:lnTo>
                    <a:pt x="1626891" y="5150566"/>
                  </a:lnTo>
                  <a:cubicBezTo>
                    <a:pt x="1654223" y="5168275"/>
                    <a:pt x="1681554" y="5185984"/>
                    <a:pt x="1698916" y="5201113"/>
                  </a:cubicBezTo>
                  <a:cubicBezTo>
                    <a:pt x="1699878" y="5205617"/>
                    <a:pt x="1704383" y="5204655"/>
                    <a:pt x="1704383" y="5204655"/>
                  </a:cubicBezTo>
                  <a:cubicBezTo>
                    <a:pt x="1721744" y="5219784"/>
                    <a:pt x="1688945" y="5198534"/>
                    <a:pt x="1695374" y="5206579"/>
                  </a:cubicBezTo>
                  <a:cubicBezTo>
                    <a:pt x="1716277" y="5216242"/>
                    <a:pt x="1711773" y="5217205"/>
                    <a:pt x="1713697" y="5226213"/>
                  </a:cubicBezTo>
                  <a:cubicBezTo>
                    <a:pt x="1733638" y="5231372"/>
                    <a:pt x="1741992" y="5248426"/>
                    <a:pt x="1734601" y="5235876"/>
                  </a:cubicBezTo>
                  <a:cubicBezTo>
                    <a:pt x="1739105" y="5234914"/>
                    <a:pt x="1739105" y="5234914"/>
                    <a:pt x="1739105" y="5234914"/>
                  </a:cubicBezTo>
                  <a:cubicBezTo>
                    <a:pt x="1743608" y="5233952"/>
                    <a:pt x="1743608" y="5233952"/>
                    <a:pt x="1743608" y="5233952"/>
                  </a:cubicBezTo>
                  <a:cubicBezTo>
                    <a:pt x="1749075" y="5237493"/>
                    <a:pt x="1759046" y="5240073"/>
                    <a:pt x="1765474" y="5248118"/>
                  </a:cubicBezTo>
                  <a:cubicBezTo>
                    <a:pt x="1764511" y="5243615"/>
                    <a:pt x="1769016" y="5242652"/>
                    <a:pt x="1774483" y="5246193"/>
                  </a:cubicBezTo>
                  <a:cubicBezTo>
                    <a:pt x="1794423" y="5251353"/>
                    <a:pt x="1814672" y="5279995"/>
                    <a:pt x="1840078" y="5288696"/>
                  </a:cubicBezTo>
                  <a:cubicBezTo>
                    <a:pt x="1846507" y="5296741"/>
                    <a:pt x="1850049" y="5291274"/>
                    <a:pt x="1860019" y="5293854"/>
                  </a:cubicBezTo>
                  <a:cubicBezTo>
                    <a:pt x="1860019" y="5293854"/>
                    <a:pt x="1866448" y="5301901"/>
                    <a:pt x="1872877" y="5309946"/>
                  </a:cubicBezTo>
                  <a:cubicBezTo>
                    <a:pt x="1926578" y="5340859"/>
                    <a:pt x="2003762" y="5371466"/>
                    <a:pt x="2056500" y="5397876"/>
                  </a:cubicBezTo>
                  <a:cubicBezTo>
                    <a:pt x="2082870" y="5411080"/>
                    <a:pt x="2103773" y="5420743"/>
                    <a:pt x="2135609" y="5437490"/>
                  </a:cubicBezTo>
                  <a:cubicBezTo>
                    <a:pt x="2145579" y="5440070"/>
                    <a:pt x="2170024" y="5444266"/>
                    <a:pt x="2180957" y="5451349"/>
                  </a:cubicBezTo>
                  <a:cubicBezTo>
                    <a:pt x="2180957" y="5451349"/>
                    <a:pt x="2187385" y="5459396"/>
                    <a:pt x="2187385" y="5459396"/>
                  </a:cubicBezTo>
                  <a:cubicBezTo>
                    <a:pt x="2212793" y="5468096"/>
                    <a:pt x="2211830" y="5463592"/>
                    <a:pt x="2228229" y="5474217"/>
                  </a:cubicBezTo>
                  <a:cubicBezTo>
                    <a:pt x="2217297" y="5467134"/>
                    <a:pt x="2275502" y="5497085"/>
                    <a:pt x="2305413" y="5504824"/>
                  </a:cubicBezTo>
                  <a:cubicBezTo>
                    <a:pt x="2352685" y="5527692"/>
                    <a:pt x="2417013" y="5542206"/>
                    <a:pt x="2473293" y="5563150"/>
                  </a:cubicBezTo>
                  <a:cubicBezTo>
                    <a:pt x="2497738" y="5567346"/>
                    <a:pt x="2533115" y="5578627"/>
                    <a:pt x="2572035" y="5584441"/>
                  </a:cubicBezTo>
                  <a:cubicBezTo>
                    <a:pt x="2611917" y="5594759"/>
                    <a:pt x="2655341" y="5599610"/>
                    <a:pt x="2679785" y="5603808"/>
                  </a:cubicBezTo>
                  <a:cubicBezTo>
                    <a:pt x="2747653" y="5612856"/>
                    <a:pt x="2802972" y="5629295"/>
                    <a:pt x="2856366" y="5636726"/>
                  </a:cubicBezTo>
                  <a:cubicBezTo>
                    <a:pt x="2894323" y="5638036"/>
                    <a:pt x="2946755" y="5640963"/>
                    <a:pt x="2989216" y="5641311"/>
                  </a:cubicBezTo>
                  <a:cubicBezTo>
                    <a:pt x="3014623" y="5650012"/>
                    <a:pt x="3047114" y="5647780"/>
                    <a:pt x="3079605" y="5645548"/>
                  </a:cubicBezTo>
                  <a:cubicBezTo>
                    <a:pt x="3096004" y="5656173"/>
                    <a:pt x="3142970" y="5655559"/>
                    <a:pt x="3189935" y="5654944"/>
                  </a:cubicBezTo>
                  <a:cubicBezTo>
                    <a:pt x="3236900" y="5654329"/>
                    <a:pt x="3283865" y="5653715"/>
                    <a:pt x="3300264" y="5664340"/>
                  </a:cubicBezTo>
                  <a:cubicBezTo>
                    <a:pt x="3313777" y="5661453"/>
                    <a:pt x="3337259" y="5661146"/>
                    <a:pt x="3342726" y="5664687"/>
                  </a:cubicBezTo>
                  <a:cubicBezTo>
                    <a:pt x="3354313" y="5652793"/>
                    <a:pt x="3405783" y="5651215"/>
                    <a:pt x="3412212" y="5659262"/>
                  </a:cubicBezTo>
                  <a:cubicBezTo>
                    <a:pt x="3416716" y="5658299"/>
                    <a:pt x="3425724" y="5656375"/>
                    <a:pt x="3430228" y="5655412"/>
                  </a:cubicBezTo>
                  <a:cubicBezTo>
                    <a:pt x="3433115" y="5668925"/>
                    <a:pt x="3471726" y="5651255"/>
                    <a:pt x="3505179" y="5653528"/>
                  </a:cubicBezTo>
                  <a:cubicBezTo>
                    <a:pt x="3509684" y="5652566"/>
                    <a:pt x="3509684" y="5652566"/>
                    <a:pt x="3509684" y="5652566"/>
                  </a:cubicBezTo>
                  <a:cubicBezTo>
                    <a:pt x="3509684" y="5652566"/>
                    <a:pt x="3510646" y="5657069"/>
                    <a:pt x="3510646" y="5657069"/>
                  </a:cubicBezTo>
                  <a:cubicBezTo>
                    <a:pt x="3515150" y="5656107"/>
                    <a:pt x="3515150" y="5656107"/>
                    <a:pt x="3519654" y="5655145"/>
                  </a:cubicBezTo>
                  <a:cubicBezTo>
                    <a:pt x="3519654" y="5655145"/>
                    <a:pt x="3519654" y="5655145"/>
                    <a:pt x="3518691" y="5650641"/>
                  </a:cubicBezTo>
                  <a:cubicBezTo>
                    <a:pt x="3518691" y="5650641"/>
                    <a:pt x="3514188" y="5651604"/>
                    <a:pt x="3514188" y="5651604"/>
                  </a:cubicBezTo>
                  <a:cubicBezTo>
                    <a:pt x="3523196" y="5649679"/>
                    <a:pt x="3536708" y="5646792"/>
                    <a:pt x="3535746" y="5642288"/>
                  </a:cubicBezTo>
                  <a:cubicBezTo>
                    <a:pt x="3614240" y="5634937"/>
                    <a:pt x="3691771" y="5623083"/>
                    <a:pt x="3771882" y="5601257"/>
                  </a:cubicBezTo>
                  <a:cubicBezTo>
                    <a:pt x="3802449" y="5590018"/>
                    <a:pt x="3824970" y="5585207"/>
                    <a:pt x="3861001" y="5577509"/>
                  </a:cubicBezTo>
                  <a:cubicBezTo>
                    <a:pt x="3900576" y="5564344"/>
                    <a:pt x="3957204" y="5542826"/>
                    <a:pt x="4010291" y="5526775"/>
                  </a:cubicBezTo>
                  <a:cubicBezTo>
                    <a:pt x="4066919" y="5505258"/>
                    <a:pt x="4119044" y="5484701"/>
                    <a:pt x="4162160" y="5466071"/>
                  </a:cubicBezTo>
                  <a:cubicBezTo>
                    <a:pt x="4197231" y="5453868"/>
                    <a:pt x="4214285" y="5445515"/>
                    <a:pt x="4252897" y="5427847"/>
                  </a:cubicBezTo>
                  <a:cubicBezTo>
                    <a:pt x="4260943" y="5421418"/>
                    <a:pt x="4274455" y="5418531"/>
                    <a:pt x="4283464" y="5416606"/>
                  </a:cubicBezTo>
                  <a:cubicBezTo>
                    <a:pt x="4305021" y="5407292"/>
                    <a:pt x="4320151" y="5389931"/>
                    <a:pt x="4342672" y="5385119"/>
                  </a:cubicBezTo>
                  <a:cubicBezTo>
                    <a:pt x="4342672" y="5385119"/>
                    <a:pt x="4343634" y="5389623"/>
                    <a:pt x="4343634" y="5389623"/>
                  </a:cubicBezTo>
                  <a:cubicBezTo>
                    <a:pt x="4339129" y="5390585"/>
                    <a:pt x="4344596" y="5394127"/>
                    <a:pt x="4348138" y="5388660"/>
                  </a:cubicBezTo>
                  <a:cubicBezTo>
                    <a:pt x="4352642" y="5387698"/>
                    <a:pt x="4357146" y="5386736"/>
                    <a:pt x="4357146" y="5386736"/>
                  </a:cubicBezTo>
                  <a:cubicBezTo>
                    <a:pt x="4356184" y="5382232"/>
                    <a:pt x="4360688" y="5381270"/>
                    <a:pt x="4360688" y="5381270"/>
                  </a:cubicBezTo>
                  <a:cubicBezTo>
                    <a:pt x="4361650" y="5385773"/>
                    <a:pt x="4366154" y="5384811"/>
                    <a:pt x="4370658" y="5383849"/>
                  </a:cubicBezTo>
                  <a:cubicBezTo>
                    <a:pt x="4374200" y="5378383"/>
                    <a:pt x="4369696" y="5379346"/>
                    <a:pt x="4368733" y="5374841"/>
                  </a:cubicBezTo>
                  <a:cubicBezTo>
                    <a:pt x="4368733" y="5374841"/>
                    <a:pt x="4373238" y="5373879"/>
                    <a:pt x="4373238" y="5373879"/>
                  </a:cubicBezTo>
                  <a:cubicBezTo>
                    <a:pt x="4377742" y="5372917"/>
                    <a:pt x="4381283" y="5367450"/>
                    <a:pt x="4381283" y="5367450"/>
                  </a:cubicBezTo>
                  <a:cubicBezTo>
                    <a:pt x="4380321" y="5362947"/>
                    <a:pt x="4375818" y="5363909"/>
                    <a:pt x="4371313" y="5364871"/>
                  </a:cubicBezTo>
                  <a:cubicBezTo>
                    <a:pt x="4372275" y="5369375"/>
                    <a:pt x="4372275" y="5369375"/>
                    <a:pt x="4372275" y="5369375"/>
                  </a:cubicBezTo>
                  <a:cubicBezTo>
                    <a:pt x="4366809" y="5365834"/>
                    <a:pt x="4366809" y="5365834"/>
                    <a:pt x="4366809" y="5365834"/>
                  </a:cubicBezTo>
                  <a:cubicBezTo>
                    <a:pt x="4401880" y="5353631"/>
                    <a:pt x="4453042" y="5328572"/>
                    <a:pt x="4471713" y="5305744"/>
                  </a:cubicBezTo>
                  <a:cubicBezTo>
                    <a:pt x="4510325" y="5288076"/>
                    <a:pt x="4564067" y="5253045"/>
                    <a:pt x="4629396" y="5206120"/>
                  </a:cubicBezTo>
                  <a:cubicBezTo>
                    <a:pt x="4630359" y="5210625"/>
                    <a:pt x="4630359" y="5210625"/>
                    <a:pt x="4630359" y="5210625"/>
                  </a:cubicBezTo>
                  <a:cubicBezTo>
                    <a:pt x="4630359" y="5210625"/>
                    <a:pt x="4625854" y="5211587"/>
                    <a:pt x="4625854" y="5211587"/>
                  </a:cubicBezTo>
                  <a:cubicBezTo>
                    <a:pt x="4622312" y="5217054"/>
                    <a:pt x="4617809" y="5218016"/>
                    <a:pt x="4623274" y="5221557"/>
                  </a:cubicBezTo>
                  <a:cubicBezTo>
                    <a:pt x="4623274" y="5221557"/>
                    <a:pt x="4627779" y="5220595"/>
                    <a:pt x="4631321" y="5215129"/>
                  </a:cubicBezTo>
                  <a:cubicBezTo>
                    <a:pt x="4635824" y="5214167"/>
                    <a:pt x="4635824" y="5214167"/>
                    <a:pt x="4639366" y="5208700"/>
                  </a:cubicBezTo>
                  <a:cubicBezTo>
                    <a:pt x="4640329" y="5213205"/>
                    <a:pt x="4644833" y="5212242"/>
                    <a:pt x="4653841" y="5210318"/>
                  </a:cubicBezTo>
                  <a:cubicBezTo>
                    <a:pt x="4653360" y="5208066"/>
                    <a:pt x="4652878" y="5205813"/>
                    <a:pt x="4651512" y="5204927"/>
                  </a:cubicBezTo>
                  <a:lnTo>
                    <a:pt x="4648965" y="5205864"/>
                  </a:lnTo>
                  <a:lnTo>
                    <a:pt x="4655458" y="5195843"/>
                  </a:lnTo>
                  <a:cubicBezTo>
                    <a:pt x="4650954" y="5196806"/>
                    <a:pt x="4646451" y="5197768"/>
                    <a:pt x="4641946" y="5198730"/>
                  </a:cubicBezTo>
                  <a:cubicBezTo>
                    <a:pt x="4652572" y="5182331"/>
                    <a:pt x="4659656" y="5171398"/>
                    <a:pt x="4680251" y="5157579"/>
                  </a:cubicBezTo>
                  <a:cubicBezTo>
                    <a:pt x="4676709" y="5163045"/>
                    <a:pt x="4681213" y="5162082"/>
                    <a:pt x="4685717" y="5161120"/>
                  </a:cubicBezTo>
                  <a:cubicBezTo>
                    <a:pt x="4706313" y="5147301"/>
                    <a:pt x="4724022" y="5119970"/>
                    <a:pt x="4736572" y="5112579"/>
                  </a:cubicBezTo>
                  <a:cubicBezTo>
                    <a:pt x="4736572" y="5112579"/>
                    <a:pt x="4737534" y="5117083"/>
                    <a:pt x="4733031" y="5118045"/>
                  </a:cubicBezTo>
                  <a:cubicBezTo>
                    <a:pt x="4761673" y="5097797"/>
                    <a:pt x="4779381" y="5070465"/>
                    <a:pt x="4793855" y="5072083"/>
                  </a:cubicBezTo>
                  <a:cubicBezTo>
                    <a:pt x="4789352" y="5073045"/>
                    <a:pt x="4792893" y="5067578"/>
                    <a:pt x="4797397" y="5066616"/>
                  </a:cubicBezTo>
                  <a:cubicBezTo>
                    <a:pt x="4803519" y="5051179"/>
                    <a:pt x="4783885" y="5069503"/>
                    <a:pt x="4779381" y="5070465"/>
                  </a:cubicBezTo>
                  <a:cubicBezTo>
                    <a:pt x="4803519" y="5051179"/>
                    <a:pt x="4812527" y="5049255"/>
                    <a:pt x="4818648" y="5033818"/>
                  </a:cubicBezTo>
                  <a:cubicBezTo>
                    <a:pt x="4824115" y="5037360"/>
                    <a:pt x="4817031" y="5048293"/>
                    <a:pt x="4828619" y="5036398"/>
                  </a:cubicBezTo>
                  <a:cubicBezTo>
                    <a:pt x="4831199" y="5026427"/>
                    <a:pt x="4827657" y="5031894"/>
                    <a:pt x="4834740" y="5020962"/>
                  </a:cubicBezTo>
                  <a:cubicBezTo>
                    <a:pt x="4833778" y="5016457"/>
                    <a:pt x="4838282" y="5015495"/>
                    <a:pt x="4838282" y="5015495"/>
                  </a:cubicBezTo>
                  <a:cubicBezTo>
                    <a:pt x="4841824" y="5010028"/>
                    <a:pt x="4846328" y="5009066"/>
                    <a:pt x="4845366" y="5004562"/>
                  </a:cubicBezTo>
                  <a:cubicBezTo>
                    <a:pt x="4844404" y="5000058"/>
                    <a:pt x="4839899" y="5001020"/>
                    <a:pt x="4836357" y="5006486"/>
                  </a:cubicBezTo>
                  <a:cubicBezTo>
                    <a:pt x="4836357" y="5006486"/>
                    <a:pt x="4836357" y="5006486"/>
                    <a:pt x="4831853" y="5007449"/>
                  </a:cubicBezTo>
                  <a:cubicBezTo>
                    <a:pt x="4867579" y="4976268"/>
                    <a:pt x="4873700" y="4960832"/>
                    <a:pt x="4916509" y="4918718"/>
                  </a:cubicBezTo>
                  <a:cubicBezTo>
                    <a:pt x="4936450" y="4923877"/>
                    <a:pt x="4920051" y="4913251"/>
                    <a:pt x="4950617" y="4902012"/>
                  </a:cubicBezTo>
                  <a:cubicBezTo>
                    <a:pt x="4951579" y="4906516"/>
                    <a:pt x="4951579" y="4906516"/>
                    <a:pt x="4951579" y="4906516"/>
                  </a:cubicBezTo>
                  <a:cubicBezTo>
                    <a:pt x="4948037" y="4911982"/>
                    <a:pt x="4952542" y="4911020"/>
                    <a:pt x="4956084" y="4905553"/>
                  </a:cubicBezTo>
                  <a:cubicBezTo>
                    <a:pt x="4960588" y="4904591"/>
                    <a:pt x="4964129" y="4899125"/>
                    <a:pt x="4963167" y="4894621"/>
                  </a:cubicBezTo>
                  <a:cubicBezTo>
                    <a:pt x="4966709" y="4889154"/>
                    <a:pt x="4966709" y="4889154"/>
                    <a:pt x="4966709" y="4889154"/>
                  </a:cubicBezTo>
                  <a:cubicBezTo>
                    <a:pt x="4974754" y="4882727"/>
                    <a:pt x="4973792" y="4878222"/>
                    <a:pt x="4968326" y="4874680"/>
                  </a:cubicBezTo>
                  <a:cubicBezTo>
                    <a:pt x="4977334" y="4872755"/>
                    <a:pt x="4979914" y="4862785"/>
                    <a:pt x="4983456" y="4857319"/>
                  </a:cubicBezTo>
                  <a:cubicBezTo>
                    <a:pt x="4975410" y="4863748"/>
                    <a:pt x="4967364" y="4870176"/>
                    <a:pt x="4959318" y="4876605"/>
                  </a:cubicBezTo>
                  <a:cubicBezTo>
                    <a:pt x="4960280" y="4881109"/>
                    <a:pt x="4961242" y="4885613"/>
                    <a:pt x="4961242" y="4885613"/>
                  </a:cubicBezTo>
                  <a:cubicBezTo>
                    <a:pt x="4961242" y="4885613"/>
                    <a:pt x="4956739" y="4886575"/>
                    <a:pt x="4957701" y="4891079"/>
                  </a:cubicBezTo>
                  <a:cubicBezTo>
                    <a:pt x="4957701" y="4891079"/>
                    <a:pt x="4953197" y="4892041"/>
                    <a:pt x="4953197" y="4892041"/>
                  </a:cubicBezTo>
                  <a:cubicBezTo>
                    <a:pt x="4948692" y="4893003"/>
                    <a:pt x="4949655" y="4897508"/>
                    <a:pt x="4950617" y="4902012"/>
                  </a:cubicBezTo>
                  <a:cubicBezTo>
                    <a:pt x="4926172" y="4897815"/>
                    <a:pt x="4900110" y="4908093"/>
                    <a:pt x="4875317" y="4946357"/>
                  </a:cubicBezTo>
                  <a:cubicBezTo>
                    <a:pt x="4870813" y="4947320"/>
                    <a:pt x="4867272" y="4952786"/>
                    <a:pt x="4866310" y="4948282"/>
                  </a:cubicBezTo>
                  <a:cubicBezTo>
                    <a:pt x="4870813" y="4947320"/>
                    <a:pt x="4869851" y="4942815"/>
                    <a:pt x="4865347" y="4943777"/>
                  </a:cubicBezTo>
                  <a:cubicBezTo>
                    <a:pt x="4865347" y="4943777"/>
                    <a:pt x="4865347" y="4943777"/>
                    <a:pt x="4861805" y="4949244"/>
                  </a:cubicBezTo>
                  <a:cubicBezTo>
                    <a:pt x="4861805" y="4949244"/>
                    <a:pt x="4857301" y="4950206"/>
                    <a:pt x="4857301" y="4950206"/>
                  </a:cubicBezTo>
                  <a:cubicBezTo>
                    <a:pt x="4865675" y="4934288"/>
                    <a:pt x="4874770" y="4921749"/>
                    <a:pt x="4886477" y="4910416"/>
                  </a:cubicBezTo>
                  <a:lnTo>
                    <a:pt x="4927253" y="4880833"/>
                  </a:lnTo>
                  <a:lnTo>
                    <a:pt x="4927789" y="4883341"/>
                  </a:lnTo>
                  <a:cubicBezTo>
                    <a:pt x="4932294" y="4882378"/>
                    <a:pt x="4932294" y="4882378"/>
                    <a:pt x="4931331" y="4877874"/>
                  </a:cubicBezTo>
                  <a:cubicBezTo>
                    <a:pt x="4940339" y="4875949"/>
                    <a:pt x="4939377" y="4871446"/>
                    <a:pt x="4947423" y="4865017"/>
                  </a:cubicBezTo>
                  <a:cubicBezTo>
                    <a:pt x="4947423" y="4865017"/>
                    <a:pt x="4948386" y="4869521"/>
                    <a:pt x="4943881" y="4870484"/>
                  </a:cubicBezTo>
                  <a:cubicBezTo>
                    <a:pt x="4943881" y="4870484"/>
                    <a:pt x="4948386" y="4869521"/>
                    <a:pt x="4948386" y="4869521"/>
                  </a:cubicBezTo>
                  <a:cubicBezTo>
                    <a:pt x="4948386" y="4869521"/>
                    <a:pt x="4951928" y="4864055"/>
                    <a:pt x="4951928" y="4864055"/>
                  </a:cubicBezTo>
                  <a:cubicBezTo>
                    <a:pt x="4976065" y="4844769"/>
                    <a:pt x="4998585" y="4839958"/>
                    <a:pt x="5016294" y="4812627"/>
                  </a:cubicBezTo>
                  <a:cubicBezTo>
                    <a:pt x="5009211" y="4823559"/>
                    <a:pt x="5017256" y="4817130"/>
                    <a:pt x="5026265" y="4815205"/>
                  </a:cubicBezTo>
                  <a:cubicBezTo>
                    <a:pt x="5015640" y="4831604"/>
                    <a:pt x="5002127" y="4834491"/>
                    <a:pt x="5008556" y="4842537"/>
                  </a:cubicBezTo>
                  <a:cubicBezTo>
                    <a:pt x="5030768" y="4814243"/>
                    <a:pt x="5045898" y="4796882"/>
                    <a:pt x="5081624" y="4765702"/>
                  </a:cubicBezTo>
                  <a:cubicBezTo>
                    <a:pt x="5082586" y="4770205"/>
                    <a:pt x="5086128" y="4764739"/>
                    <a:pt x="5090632" y="4763777"/>
                  </a:cubicBezTo>
                  <a:cubicBezTo>
                    <a:pt x="5094174" y="4758310"/>
                    <a:pt x="5097716" y="4752844"/>
                    <a:pt x="5093211" y="4753806"/>
                  </a:cubicBezTo>
                  <a:cubicBezTo>
                    <a:pt x="5101257" y="4747378"/>
                    <a:pt x="5103837" y="4737407"/>
                    <a:pt x="5109959" y="4721971"/>
                  </a:cubicBezTo>
                  <a:cubicBezTo>
                    <a:pt x="5115424" y="4725513"/>
                    <a:pt x="5108341" y="4736445"/>
                    <a:pt x="5116387" y="4730017"/>
                  </a:cubicBezTo>
                  <a:cubicBezTo>
                    <a:pt x="5115424" y="4725513"/>
                    <a:pt x="5123471" y="4719084"/>
                    <a:pt x="5122508" y="4714579"/>
                  </a:cubicBezTo>
                  <a:cubicBezTo>
                    <a:pt x="5122508" y="4714579"/>
                    <a:pt x="5127013" y="4713617"/>
                    <a:pt x="5126050" y="4709114"/>
                  </a:cubicBezTo>
                  <a:cubicBezTo>
                    <a:pt x="5130554" y="4708152"/>
                    <a:pt x="5130554" y="4708152"/>
                    <a:pt x="5130554" y="4708152"/>
                  </a:cubicBezTo>
                  <a:cubicBezTo>
                    <a:pt x="5129592" y="4703647"/>
                    <a:pt x="5129592" y="4703647"/>
                    <a:pt x="5129592" y="4703647"/>
                  </a:cubicBezTo>
                  <a:cubicBezTo>
                    <a:pt x="5126050" y="4709114"/>
                    <a:pt x="5126050" y="4709114"/>
                    <a:pt x="5126050" y="4709114"/>
                  </a:cubicBezTo>
                  <a:cubicBezTo>
                    <a:pt x="5121546" y="4710076"/>
                    <a:pt x="5121546" y="4710076"/>
                    <a:pt x="5121546" y="4710076"/>
                  </a:cubicBezTo>
                  <a:cubicBezTo>
                    <a:pt x="5136676" y="4692715"/>
                    <a:pt x="5136676" y="4692715"/>
                    <a:pt x="5136676" y="4692715"/>
                  </a:cubicBezTo>
                  <a:cubicBezTo>
                    <a:pt x="5133134" y="4698181"/>
                    <a:pt x="5134096" y="4702685"/>
                    <a:pt x="5137638" y="4697218"/>
                  </a:cubicBezTo>
                  <a:cubicBezTo>
                    <a:pt x="5170476" y="4652526"/>
                    <a:pt x="5191419" y="4596245"/>
                    <a:pt x="5217830" y="4543506"/>
                  </a:cubicBezTo>
                  <a:cubicBezTo>
                    <a:pt x="5238773" y="4487227"/>
                    <a:pt x="5260679" y="4435450"/>
                    <a:pt x="5282585" y="4383674"/>
                  </a:cubicBezTo>
                  <a:cubicBezTo>
                    <a:pt x="5291594" y="4381749"/>
                    <a:pt x="5292556" y="4386253"/>
                    <a:pt x="5294480" y="4395261"/>
                  </a:cubicBezTo>
                  <a:cubicBezTo>
                    <a:pt x="5308340" y="4349913"/>
                    <a:pt x="5320583" y="4319040"/>
                    <a:pt x="5327359" y="4284625"/>
                  </a:cubicBezTo>
                  <a:cubicBezTo>
                    <a:pt x="5338639" y="4249247"/>
                    <a:pt x="5345415" y="4214832"/>
                    <a:pt x="5363780" y="4168522"/>
                  </a:cubicBezTo>
                  <a:cubicBezTo>
                    <a:pt x="5360238" y="4173988"/>
                    <a:pt x="5360238" y="4173988"/>
                    <a:pt x="5364742" y="4173025"/>
                  </a:cubicBezTo>
                  <a:cubicBezTo>
                    <a:pt x="5364742" y="4173025"/>
                    <a:pt x="5369247" y="4172063"/>
                    <a:pt x="5372788" y="4166598"/>
                  </a:cubicBezTo>
                  <a:cubicBezTo>
                    <a:pt x="5377292" y="4165635"/>
                    <a:pt x="5377292" y="4165635"/>
                    <a:pt x="5377292" y="4165635"/>
                  </a:cubicBezTo>
                  <a:cubicBezTo>
                    <a:pt x="5379872" y="4155664"/>
                    <a:pt x="5386955" y="4144732"/>
                    <a:pt x="5381488" y="4141190"/>
                  </a:cubicBezTo>
                  <a:cubicBezTo>
                    <a:pt x="5385993" y="4140228"/>
                    <a:pt x="5389535" y="4134762"/>
                    <a:pt x="5388573" y="4130258"/>
                  </a:cubicBezTo>
                  <a:cubicBezTo>
                    <a:pt x="5392115" y="4124791"/>
                    <a:pt x="5387610" y="4125753"/>
                    <a:pt x="5387610" y="4125753"/>
                  </a:cubicBezTo>
                  <a:cubicBezTo>
                    <a:pt x="5383106" y="4126716"/>
                    <a:pt x="5383106" y="4126716"/>
                    <a:pt x="5383106" y="4126716"/>
                  </a:cubicBezTo>
                  <a:cubicBezTo>
                    <a:pt x="5396311" y="4100347"/>
                    <a:pt x="5393424" y="4086835"/>
                    <a:pt x="5406629" y="4060465"/>
                  </a:cubicBezTo>
                  <a:cubicBezTo>
                    <a:pt x="5393117" y="4063352"/>
                    <a:pt x="5404705" y="4051457"/>
                    <a:pt x="5403743" y="4046953"/>
                  </a:cubicBezTo>
                  <a:cubicBezTo>
                    <a:pt x="5397621" y="4062389"/>
                    <a:pt x="5395696" y="4053382"/>
                    <a:pt x="5388613" y="4064314"/>
                  </a:cubicBezTo>
                  <a:cubicBezTo>
                    <a:pt x="5386033" y="4074284"/>
                    <a:pt x="5396658" y="4057885"/>
                    <a:pt x="5395042" y="4072359"/>
                  </a:cubicBezTo>
                  <a:cubicBezTo>
                    <a:pt x="5383454" y="4084255"/>
                    <a:pt x="5381837" y="4098729"/>
                    <a:pt x="5373790" y="4105158"/>
                  </a:cubicBezTo>
                  <a:cubicBezTo>
                    <a:pt x="5377332" y="4099692"/>
                    <a:pt x="5380874" y="4094225"/>
                    <a:pt x="5379912" y="4089721"/>
                  </a:cubicBezTo>
                  <a:cubicBezTo>
                    <a:pt x="5366707" y="4116090"/>
                    <a:pt x="5349960" y="4147926"/>
                    <a:pt x="5334176" y="4184266"/>
                  </a:cubicBezTo>
                  <a:cubicBezTo>
                    <a:pt x="5318391" y="4220606"/>
                    <a:pt x="5302606" y="4256946"/>
                    <a:pt x="5290365" y="4287819"/>
                  </a:cubicBezTo>
                  <a:cubicBezTo>
                    <a:pt x="5289402" y="4283314"/>
                    <a:pt x="5284898" y="4284277"/>
                    <a:pt x="5281356" y="4289743"/>
                  </a:cubicBezTo>
                  <a:cubicBezTo>
                    <a:pt x="5264610" y="4321579"/>
                    <a:pt x="5251405" y="4347949"/>
                    <a:pt x="5229191" y="4376242"/>
                  </a:cubicBezTo>
                  <a:cubicBezTo>
                    <a:pt x="5235620" y="4384288"/>
                    <a:pt x="5215024" y="4398108"/>
                    <a:pt x="5207940" y="4409040"/>
                  </a:cubicBezTo>
                  <a:cubicBezTo>
                    <a:pt x="5204398" y="4414507"/>
                    <a:pt x="5209865" y="4418049"/>
                    <a:pt x="5201818" y="4424477"/>
                  </a:cubicBezTo>
                  <a:cubicBezTo>
                    <a:pt x="5202781" y="4428981"/>
                    <a:pt x="5190231" y="4436372"/>
                    <a:pt x="5183148" y="4447304"/>
                  </a:cubicBezTo>
                  <a:cubicBezTo>
                    <a:pt x="5172522" y="4463703"/>
                    <a:pt x="5162859" y="4484606"/>
                    <a:pt x="5152233" y="4501005"/>
                  </a:cubicBezTo>
                  <a:cubicBezTo>
                    <a:pt x="5138066" y="4522871"/>
                    <a:pt x="5139028" y="4527374"/>
                    <a:pt x="5120357" y="4550202"/>
                  </a:cubicBezTo>
                  <a:cubicBezTo>
                    <a:pt x="5089443" y="4603903"/>
                    <a:pt x="5035046" y="4657911"/>
                    <a:pt x="5021841" y="4684281"/>
                  </a:cubicBezTo>
                  <a:cubicBezTo>
                    <a:pt x="5008329" y="4687168"/>
                    <a:pt x="4999628" y="4712574"/>
                    <a:pt x="4992545" y="4723508"/>
                  </a:cubicBezTo>
                  <a:cubicBezTo>
                    <a:pt x="4995124" y="4713537"/>
                    <a:pt x="4991583" y="4719003"/>
                    <a:pt x="4987079" y="4719966"/>
                  </a:cubicBezTo>
                  <a:cubicBezTo>
                    <a:pt x="4962286" y="4758230"/>
                    <a:pt x="4916590" y="4786831"/>
                    <a:pt x="4875706" y="4837953"/>
                  </a:cubicBezTo>
                  <a:cubicBezTo>
                    <a:pt x="4861539" y="4859818"/>
                    <a:pt x="4873126" y="4847923"/>
                    <a:pt x="4848989" y="4867208"/>
                  </a:cubicBezTo>
                  <a:cubicBezTo>
                    <a:pt x="4832897" y="4880066"/>
                    <a:pt x="4822272" y="4896465"/>
                    <a:pt x="4806180" y="4909322"/>
                  </a:cubicBezTo>
                  <a:cubicBezTo>
                    <a:pt x="4750821" y="4958826"/>
                    <a:pt x="4694499" y="5003827"/>
                    <a:pt x="4646224" y="5042398"/>
                  </a:cubicBezTo>
                  <a:cubicBezTo>
                    <a:pt x="4626590" y="5060722"/>
                    <a:pt x="4609536" y="5069075"/>
                    <a:pt x="4598911" y="5085474"/>
                  </a:cubicBezTo>
                  <a:cubicBezTo>
                    <a:pt x="4594406" y="5086436"/>
                    <a:pt x="4594406" y="5086436"/>
                    <a:pt x="4589903" y="5087399"/>
                  </a:cubicBezTo>
                  <a:cubicBezTo>
                    <a:pt x="4585399" y="5088361"/>
                    <a:pt x="4571887" y="5091248"/>
                    <a:pt x="4552253" y="5109571"/>
                  </a:cubicBezTo>
                  <a:cubicBezTo>
                    <a:pt x="4544207" y="5115999"/>
                    <a:pt x="4532619" y="5127895"/>
                    <a:pt x="4524573" y="5134323"/>
                  </a:cubicBezTo>
                  <a:cubicBezTo>
                    <a:pt x="4486923" y="5156496"/>
                    <a:pt x="4440266" y="5180593"/>
                    <a:pt x="4429640" y="5196992"/>
                  </a:cubicBezTo>
                  <a:cubicBezTo>
                    <a:pt x="4435761" y="5181555"/>
                    <a:pt x="4387486" y="5220127"/>
                    <a:pt x="4375898" y="5232021"/>
                  </a:cubicBezTo>
                  <a:cubicBezTo>
                    <a:pt x="4356919" y="5231366"/>
                    <a:pt x="4330202" y="5260623"/>
                    <a:pt x="4295132" y="5272825"/>
                  </a:cubicBezTo>
                  <a:cubicBezTo>
                    <a:pt x="4290628" y="5273788"/>
                    <a:pt x="4297056" y="5281833"/>
                    <a:pt x="4283544" y="5284720"/>
                  </a:cubicBezTo>
                  <a:cubicBezTo>
                    <a:pt x="4273574" y="5282140"/>
                    <a:pt x="4243970" y="5297885"/>
                    <a:pt x="4249436" y="5301426"/>
                  </a:cubicBezTo>
                  <a:cubicBezTo>
                    <a:pt x="4233999" y="5295305"/>
                    <a:pt x="4210824" y="5319095"/>
                    <a:pt x="4200853" y="5316515"/>
                  </a:cubicBezTo>
                  <a:cubicBezTo>
                    <a:pt x="4202778" y="5325523"/>
                    <a:pt x="4199237" y="5330989"/>
                    <a:pt x="4195695" y="5336456"/>
                  </a:cubicBezTo>
                  <a:cubicBezTo>
                    <a:pt x="4187648" y="5342885"/>
                    <a:pt x="4183145" y="5343847"/>
                    <a:pt x="4175098" y="5350275"/>
                  </a:cubicBezTo>
                  <a:cubicBezTo>
                    <a:pt x="4145495" y="5366020"/>
                    <a:pt x="4105921" y="5379184"/>
                    <a:pt x="4070850" y="5391386"/>
                  </a:cubicBezTo>
                  <a:cubicBezTo>
                    <a:pt x="4061841" y="5393311"/>
                    <a:pt x="4051871" y="5390731"/>
                    <a:pt x="4051871" y="5390731"/>
                  </a:cubicBezTo>
                  <a:cubicBezTo>
                    <a:pt x="4048329" y="5396198"/>
                    <a:pt x="4043825" y="5397160"/>
                    <a:pt x="4040284" y="5402627"/>
                  </a:cubicBezTo>
                  <a:cubicBezTo>
                    <a:pt x="4035780" y="5403589"/>
                    <a:pt x="4035780" y="5403589"/>
                    <a:pt x="4035780" y="5403589"/>
                  </a:cubicBezTo>
                  <a:cubicBezTo>
                    <a:pt x="4002326" y="5401316"/>
                    <a:pt x="3960173" y="5424451"/>
                    <a:pt x="3926065" y="5441158"/>
                  </a:cubicBezTo>
                  <a:cubicBezTo>
                    <a:pt x="3925102" y="5436653"/>
                    <a:pt x="3925102" y="5436653"/>
                    <a:pt x="3925102" y="5436653"/>
                  </a:cubicBezTo>
                  <a:cubicBezTo>
                    <a:pt x="3910628" y="5435036"/>
                    <a:pt x="3909973" y="5454015"/>
                    <a:pt x="3902581" y="5441465"/>
                  </a:cubicBezTo>
                  <a:cubicBezTo>
                    <a:pt x="3880062" y="5446276"/>
                    <a:pt x="3895498" y="5452397"/>
                    <a:pt x="3877482" y="5456246"/>
                  </a:cubicBezTo>
                  <a:cubicBezTo>
                    <a:pt x="3876520" y="5451743"/>
                    <a:pt x="3867512" y="5453667"/>
                    <a:pt x="3862045" y="5450125"/>
                  </a:cubicBezTo>
                  <a:cubicBezTo>
                    <a:pt x="3845953" y="5462982"/>
                    <a:pt x="3827937" y="5466831"/>
                    <a:pt x="3804454" y="5467139"/>
                  </a:cubicBezTo>
                  <a:cubicBezTo>
                    <a:pt x="3798333" y="5482576"/>
                    <a:pt x="3769384" y="5479341"/>
                    <a:pt x="3761338" y="5485770"/>
                  </a:cubicBezTo>
                  <a:cubicBezTo>
                    <a:pt x="3760376" y="5481265"/>
                    <a:pt x="3755871" y="5482228"/>
                    <a:pt x="3755871" y="5482228"/>
                  </a:cubicBezTo>
                  <a:cubicBezTo>
                    <a:pt x="3730772" y="5497010"/>
                    <a:pt x="3707289" y="5497317"/>
                    <a:pt x="3684769" y="5502128"/>
                  </a:cubicBezTo>
                  <a:cubicBezTo>
                    <a:pt x="3680264" y="5503091"/>
                    <a:pt x="3675760" y="5504053"/>
                    <a:pt x="3675760" y="5504053"/>
                  </a:cubicBezTo>
                  <a:cubicBezTo>
                    <a:pt x="3674798" y="5499549"/>
                    <a:pt x="3674798" y="5499549"/>
                    <a:pt x="3674798" y="5499549"/>
                  </a:cubicBezTo>
                  <a:cubicBezTo>
                    <a:pt x="3673836" y="5495045"/>
                    <a:pt x="3669332" y="5496007"/>
                    <a:pt x="3669332" y="5496007"/>
                  </a:cubicBezTo>
                  <a:cubicBezTo>
                    <a:pt x="3664828" y="5496970"/>
                    <a:pt x="3665790" y="5501473"/>
                    <a:pt x="3665790" y="5501473"/>
                  </a:cubicBezTo>
                  <a:cubicBezTo>
                    <a:pt x="3651316" y="5499856"/>
                    <a:pt x="3640691" y="5516255"/>
                    <a:pt x="3618170" y="5521067"/>
                  </a:cubicBezTo>
                  <a:cubicBezTo>
                    <a:pt x="3635224" y="5512713"/>
                    <a:pt x="3606275" y="5509479"/>
                    <a:pt x="3602733" y="5514945"/>
                  </a:cubicBezTo>
                  <a:cubicBezTo>
                    <a:pt x="3611741" y="5513020"/>
                    <a:pt x="3612703" y="5517525"/>
                    <a:pt x="3603695" y="5519449"/>
                  </a:cubicBezTo>
                  <a:cubicBezTo>
                    <a:pt x="3607237" y="5513983"/>
                    <a:pt x="3589221" y="5517832"/>
                    <a:pt x="3584717" y="5518794"/>
                  </a:cubicBezTo>
                  <a:cubicBezTo>
                    <a:pt x="3586641" y="5527803"/>
                    <a:pt x="3575709" y="5520718"/>
                    <a:pt x="3558655" y="5529072"/>
                  </a:cubicBezTo>
                  <a:cubicBezTo>
                    <a:pt x="3570242" y="5517177"/>
                    <a:pt x="3544180" y="5527455"/>
                    <a:pt x="3531630" y="5534846"/>
                  </a:cubicBezTo>
                  <a:cubicBezTo>
                    <a:pt x="3527126" y="5535808"/>
                    <a:pt x="3527126" y="5535808"/>
                    <a:pt x="3521660" y="5532266"/>
                  </a:cubicBezTo>
                  <a:cubicBezTo>
                    <a:pt x="3517155" y="5533228"/>
                    <a:pt x="3512651" y="5534191"/>
                    <a:pt x="3507186" y="5530649"/>
                  </a:cubicBezTo>
                  <a:cubicBezTo>
                    <a:pt x="3507186" y="5530649"/>
                    <a:pt x="3502681" y="5531612"/>
                    <a:pt x="3502681" y="5531612"/>
                  </a:cubicBezTo>
                  <a:cubicBezTo>
                    <a:pt x="3474695" y="5532881"/>
                    <a:pt x="3448632" y="5543159"/>
                    <a:pt x="3424187" y="5538962"/>
                  </a:cubicBezTo>
                  <a:cubicBezTo>
                    <a:pt x="3399087" y="5553744"/>
                    <a:pt x="3349235" y="5540846"/>
                    <a:pt x="3328639" y="5554666"/>
                  </a:cubicBezTo>
                  <a:cubicBezTo>
                    <a:pt x="3324136" y="5555628"/>
                    <a:pt x="3324136" y="5555628"/>
                    <a:pt x="3319631" y="5556591"/>
                  </a:cubicBezTo>
                  <a:cubicBezTo>
                    <a:pt x="3318669" y="5552086"/>
                    <a:pt x="3318669" y="5552086"/>
                    <a:pt x="3314165" y="5553049"/>
                  </a:cubicBezTo>
                  <a:cubicBezTo>
                    <a:pt x="3314165" y="5553049"/>
                    <a:pt x="3309661" y="5554011"/>
                    <a:pt x="3309661" y="5554011"/>
                  </a:cubicBezTo>
                  <a:cubicBezTo>
                    <a:pt x="3304195" y="5550469"/>
                    <a:pt x="3286178" y="5554318"/>
                    <a:pt x="3282636" y="5559784"/>
                  </a:cubicBezTo>
                  <a:cubicBezTo>
                    <a:pt x="3282636" y="5559784"/>
                    <a:pt x="3278132" y="5560747"/>
                    <a:pt x="3278132" y="5560747"/>
                  </a:cubicBezTo>
                  <a:cubicBezTo>
                    <a:pt x="3272666" y="5557205"/>
                    <a:pt x="3272666" y="5557205"/>
                    <a:pt x="3272666" y="5557205"/>
                  </a:cubicBezTo>
                  <a:cubicBezTo>
                    <a:pt x="3268162" y="5558167"/>
                    <a:pt x="3268162" y="5558167"/>
                    <a:pt x="3268162" y="5558167"/>
                  </a:cubicBezTo>
                  <a:cubicBezTo>
                    <a:pt x="3254650" y="5561054"/>
                    <a:pt x="3240175" y="5559437"/>
                    <a:pt x="3231167" y="5561362"/>
                  </a:cubicBezTo>
                  <a:cubicBezTo>
                    <a:pt x="3231167" y="5561362"/>
                    <a:pt x="3225701" y="5557820"/>
                    <a:pt x="3221197" y="5558782"/>
                  </a:cubicBezTo>
                  <a:cubicBezTo>
                    <a:pt x="3222159" y="5563286"/>
                    <a:pt x="3197714" y="5559089"/>
                    <a:pt x="3192247" y="5555548"/>
                  </a:cubicBezTo>
                  <a:cubicBezTo>
                    <a:pt x="3193209" y="5560051"/>
                    <a:pt x="3193209" y="5560051"/>
                    <a:pt x="3193209" y="5560051"/>
                  </a:cubicBezTo>
                  <a:cubicBezTo>
                    <a:pt x="3188706" y="5561013"/>
                    <a:pt x="3188706" y="5561013"/>
                    <a:pt x="3183239" y="5557472"/>
                  </a:cubicBezTo>
                  <a:cubicBezTo>
                    <a:pt x="3189996" y="5556029"/>
                    <a:pt x="3190881" y="5554662"/>
                    <a:pt x="3189836" y="5552530"/>
                  </a:cubicBezTo>
                  <a:lnTo>
                    <a:pt x="3185794" y="5544792"/>
                  </a:lnTo>
                  <a:lnTo>
                    <a:pt x="3199331" y="5544615"/>
                  </a:lnTo>
                  <a:cubicBezTo>
                    <a:pt x="3231822" y="5542383"/>
                    <a:pt x="3296803" y="5537919"/>
                    <a:pt x="3342806" y="5532801"/>
                  </a:cubicBezTo>
                  <a:cubicBezTo>
                    <a:pt x="3467304" y="5520331"/>
                    <a:pt x="3586334" y="5504320"/>
                    <a:pt x="3695394" y="5485729"/>
                  </a:cubicBezTo>
                  <a:cubicBezTo>
                    <a:pt x="3711486" y="5472873"/>
                    <a:pt x="3758451" y="5472258"/>
                    <a:pt x="3771963" y="5469371"/>
                  </a:cubicBezTo>
                  <a:cubicBezTo>
                    <a:pt x="3771963" y="5469371"/>
                    <a:pt x="3780010" y="5462942"/>
                    <a:pt x="3784514" y="5461979"/>
                  </a:cubicBezTo>
                  <a:cubicBezTo>
                    <a:pt x="3784514" y="5461979"/>
                    <a:pt x="3784514" y="5461979"/>
                    <a:pt x="3789017" y="5461017"/>
                  </a:cubicBezTo>
                  <a:cubicBezTo>
                    <a:pt x="3789017" y="5461017"/>
                    <a:pt x="3789017" y="5461017"/>
                    <a:pt x="3798026" y="5459093"/>
                  </a:cubicBezTo>
                  <a:cubicBezTo>
                    <a:pt x="3824088" y="5448816"/>
                    <a:pt x="3856579" y="5446583"/>
                    <a:pt x="3891649" y="5434382"/>
                  </a:cubicBezTo>
                  <a:cubicBezTo>
                    <a:pt x="3923178" y="5427646"/>
                    <a:pt x="3983348" y="5400662"/>
                    <a:pt x="4026464" y="5382030"/>
                  </a:cubicBezTo>
                  <a:cubicBezTo>
                    <a:pt x="4065077" y="5364362"/>
                    <a:pt x="4109155" y="5350235"/>
                    <a:pt x="4129751" y="5336416"/>
                  </a:cubicBezTo>
                  <a:cubicBezTo>
                    <a:pt x="4146805" y="5328062"/>
                    <a:pt x="4135872" y="5320979"/>
                    <a:pt x="4167400" y="5314243"/>
                  </a:cubicBezTo>
                  <a:cubicBezTo>
                    <a:pt x="4168363" y="5318747"/>
                    <a:pt x="4172867" y="5317785"/>
                    <a:pt x="4181875" y="5315860"/>
                  </a:cubicBezTo>
                  <a:cubicBezTo>
                    <a:pt x="4185417" y="5310394"/>
                    <a:pt x="4184455" y="5305890"/>
                    <a:pt x="4197004" y="5298499"/>
                  </a:cubicBezTo>
                  <a:cubicBezTo>
                    <a:pt x="4206013" y="5296574"/>
                    <a:pt x="4219525" y="5293687"/>
                    <a:pt x="4232075" y="5286297"/>
                  </a:cubicBezTo>
                  <a:cubicBezTo>
                    <a:pt x="4274229" y="5263162"/>
                    <a:pt x="4325391" y="5238102"/>
                    <a:pt x="4350491" y="5223321"/>
                  </a:cubicBezTo>
                  <a:cubicBezTo>
                    <a:pt x="4363040" y="5215930"/>
                    <a:pt x="4362078" y="5211426"/>
                    <a:pt x="4370125" y="5204997"/>
                  </a:cubicBezTo>
                  <a:cubicBezTo>
                    <a:pt x="4405195" y="5192795"/>
                    <a:pt x="4449929" y="5159690"/>
                    <a:pt x="4490158" y="5127546"/>
                  </a:cubicBezTo>
                  <a:cubicBezTo>
                    <a:pt x="4531350" y="5099908"/>
                    <a:pt x="4567075" y="5068727"/>
                    <a:pt x="4596679" y="5052983"/>
                  </a:cubicBezTo>
                  <a:cubicBezTo>
                    <a:pt x="4591213" y="5049441"/>
                    <a:pt x="4595717" y="5048479"/>
                    <a:pt x="4603762" y="5042050"/>
                  </a:cubicBezTo>
                  <a:cubicBezTo>
                    <a:pt x="4600220" y="5047517"/>
                    <a:pt x="4601183" y="5052021"/>
                    <a:pt x="4604725" y="5046554"/>
                  </a:cubicBezTo>
                  <a:cubicBezTo>
                    <a:pt x="4608267" y="5041088"/>
                    <a:pt x="4662008" y="5006059"/>
                    <a:pt x="4652038" y="5003479"/>
                  </a:cubicBezTo>
                  <a:cubicBezTo>
                    <a:pt x="4671671" y="4985155"/>
                    <a:pt x="4681642" y="4987735"/>
                    <a:pt x="4681642" y="4987735"/>
                  </a:cubicBezTo>
                  <a:cubicBezTo>
                    <a:pt x="4696772" y="4970374"/>
                    <a:pt x="4680680" y="4983231"/>
                    <a:pt x="4675213" y="4979689"/>
                  </a:cubicBezTo>
                  <a:cubicBezTo>
                    <a:pt x="4694847" y="4961365"/>
                    <a:pt x="4694847" y="4961365"/>
                    <a:pt x="4694847" y="4961365"/>
                  </a:cubicBezTo>
                  <a:cubicBezTo>
                    <a:pt x="4688725" y="4976802"/>
                    <a:pt x="4704817" y="4963945"/>
                    <a:pt x="4709321" y="4962983"/>
                  </a:cubicBezTo>
                  <a:cubicBezTo>
                    <a:pt x="4722527" y="4936614"/>
                    <a:pt x="4769184" y="4912516"/>
                    <a:pt x="4798482" y="4873290"/>
                  </a:cubicBezTo>
                  <a:cubicBezTo>
                    <a:pt x="4802985" y="4872328"/>
                    <a:pt x="4802023" y="4867824"/>
                    <a:pt x="4806527" y="4866861"/>
                  </a:cubicBezTo>
                  <a:cubicBezTo>
                    <a:pt x="4811031" y="4865899"/>
                    <a:pt x="4810069" y="4861394"/>
                    <a:pt x="4810069" y="4861394"/>
                  </a:cubicBezTo>
                  <a:cubicBezTo>
                    <a:pt x="4813611" y="4855929"/>
                    <a:pt x="4809107" y="4856891"/>
                    <a:pt x="4805565" y="4862357"/>
                  </a:cubicBezTo>
                  <a:cubicBezTo>
                    <a:pt x="4805565" y="4862357"/>
                    <a:pt x="4805565" y="4862357"/>
                    <a:pt x="4801060" y="4863319"/>
                  </a:cubicBezTo>
                  <a:cubicBezTo>
                    <a:pt x="4839366" y="4822168"/>
                    <a:pt x="4864466" y="4807386"/>
                    <a:pt x="4898266" y="4767198"/>
                  </a:cubicBezTo>
                  <a:cubicBezTo>
                    <a:pt x="4903733" y="4770740"/>
                    <a:pt x="4907275" y="4765273"/>
                    <a:pt x="4912741" y="4768815"/>
                  </a:cubicBezTo>
                  <a:cubicBezTo>
                    <a:pt x="4958129" y="4716732"/>
                    <a:pt x="5008022" y="4663685"/>
                    <a:pt x="5052449" y="4607097"/>
                  </a:cubicBezTo>
                  <a:cubicBezTo>
                    <a:pt x="5101379" y="4549548"/>
                    <a:pt x="5144843" y="4488456"/>
                    <a:pt x="5184765" y="4432830"/>
                  </a:cubicBezTo>
                  <a:cubicBezTo>
                    <a:pt x="5171252" y="4435717"/>
                    <a:pt x="5159973" y="4471094"/>
                    <a:pt x="5143881" y="4483951"/>
                  </a:cubicBezTo>
                  <a:cubicBezTo>
                    <a:pt x="5144843" y="4488456"/>
                    <a:pt x="5135834" y="4490380"/>
                    <a:pt x="5131330" y="4491343"/>
                  </a:cubicBezTo>
                  <a:cubicBezTo>
                    <a:pt x="5105575" y="4525103"/>
                    <a:pt x="5072737" y="4569796"/>
                    <a:pt x="5037974" y="4605480"/>
                  </a:cubicBezTo>
                  <a:cubicBezTo>
                    <a:pt x="5000631" y="4651135"/>
                    <a:pt x="4959747" y="4702257"/>
                    <a:pt x="4920480" y="4738904"/>
                  </a:cubicBezTo>
                  <a:cubicBezTo>
                    <a:pt x="4915975" y="4739866"/>
                    <a:pt x="4903425" y="4747257"/>
                    <a:pt x="4903425" y="4747257"/>
                  </a:cubicBezTo>
                  <a:cubicBezTo>
                    <a:pt x="4880250" y="4771047"/>
                    <a:pt x="4858037" y="4799341"/>
                    <a:pt x="4838404" y="4817664"/>
                  </a:cubicBezTo>
                  <a:cubicBezTo>
                    <a:pt x="4833899" y="4818627"/>
                    <a:pt x="4837441" y="4813160"/>
                    <a:pt x="4829395" y="4819589"/>
                  </a:cubicBezTo>
                  <a:cubicBezTo>
                    <a:pt x="4833899" y="4818627"/>
                    <a:pt x="4830357" y="4824092"/>
                    <a:pt x="4831320" y="4828597"/>
                  </a:cubicBezTo>
                  <a:cubicBezTo>
                    <a:pt x="4800098" y="4858816"/>
                    <a:pt x="4766953" y="4880026"/>
                    <a:pt x="4739274" y="4904777"/>
                  </a:cubicBezTo>
                  <a:cubicBezTo>
                    <a:pt x="4742815" y="4899312"/>
                    <a:pt x="4747319" y="4898349"/>
                    <a:pt x="4750861" y="4892883"/>
                  </a:cubicBezTo>
                  <a:cubicBezTo>
                    <a:pt x="4769532" y="4870055"/>
                    <a:pt x="4789166" y="4851732"/>
                    <a:pt x="4781119" y="4858161"/>
                  </a:cubicBezTo>
                  <a:cubicBezTo>
                    <a:pt x="4800753" y="4839837"/>
                    <a:pt x="4822966" y="4811543"/>
                    <a:pt x="4838096" y="4794182"/>
                  </a:cubicBezTo>
                  <a:cubicBezTo>
                    <a:pt x="4841638" y="4788716"/>
                    <a:pt x="4841638" y="4788716"/>
                    <a:pt x="4846142" y="4787753"/>
                  </a:cubicBezTo>
                  <a:cubicBezTo>
                    <a:pt x="4843562" y="4797724"/>
                    <a:pt x="4853225" y="4776820"/>
                    <a:pt x="4855150" y="4785829"/>
                  </a:cubicBezTo>
                  <a:cubicBezTo>
                    <a:pt x="4862234" y="4774896"/>
                    <a:pt x="4869317" y="4763963"/>
                    <a:pt x="4872859" y="4758497"/>
                  </a:cubicBezTo>
                  <a:cubicBezTo>
                    <a:pt x="4884447" y="4746602"/>
                    <a:pt x="4892492" y="4740173"/>
                    <a:pt x="4899577" y="4729241"/>
                  </a:cubicBezTo>
                  <a:cubicBezTo>
                    <a:pt x="4919211" y="4710918"/>
                    <a:pt x="4943348" y="4691631"/>
                    <a:pt x="4951393" y="4685203"/>
                  </a:cubicBezTo>
                  <a:cubicBezTo>
                    <a:pt x="4946890" y="4686165"/>
                    <a:pt x="4950431" y="4680699"/>
                    <a:pt x="4950431" y="4680699"/>
                  </a:cubicBezTo>
                  <a:cubicBezTo>
                    <a:pt x="4953973" y="4675232"/>
                    <a:pt x="4957515" y="4669766"/>
                    <a:pt x="4965561" y="4663338"/>
                  </a:cubicBezTo>
                  <a:cubicBezTo>
                    <a:pt x="4965561" y="4663338"/>
                    <a:pt x="4970065" y="4662375"/>
                    <a:pt x="4969103" y="4657871"/>
                  </a:cubicBezTo>
                  <a:cubicBezTo>
                    <a:pt x="4980690" y="4645976"/>
                    <a:pt x="4992278" y="4634082"/>
                    <a:pt x="4999362" y="4623149"/>
                  </a:cubicBezTo>
                  <a:cubicBezTo>
                    <a:pt x="5010949" y="4611254"/>
                    <a:pt x="5023499" y="4603863"/>
                    <a:pt x="5014491" y="4605787"/>
                  </a:cubicBezTo>
                  <a:cubicBezTo>
                    <a:pt x="5025117" y="4589389"/>
                    <a:pt x="5040246" y="4572027"/>
                    <a:pt x="5059879" y="4553704"/>
                  </a:cubicBezTo>
                  <a:cubicBezTo>
                    <a:pt x="5063421" y="4548237"/>
                    <a:pt x="5070506" y="4537305"/>
                    <a:pt x="5078551" y="4530876"/>
                  </a:cubicBezTo>
                  <a:cubicBezTo>
                    <a:pt x="5078551" y="4530876"/>
                    <a:pt x="5083055" y="4529914"/>
                    <a:pt x="5083055" y="4529914"/>
                  </a:cubicBezTo>
                  <a:cubicBezTo>
                    <a:pt x="5082093" y="4525409"/>
                    <a:pt x="5086597" y="4524447"/>
                    <a:pt x="5086597" y="4524447"/>
                  </a:cubicBezTo>
                  <a:cubicBezTo>
                    <a:pt x="5085635" y="4519944"/>
                    <a:pt x="5085635" y="4519944"/>
                    <a:pt x="5085635" y="4519944"/>
                  </a:cubicBezTo>
                  <a:cubicBezTo>
                    <a:pt x="5085635" y="4519944"/>
                    <a:pt x="5085635" y="4519944"/>
                    <a:pt x="5090139" y="4518982"/>
                  </a:cubicBezTo>
                  <a:cubicBezTo>
                    <a:pt x="5115893" y="4485222"/>
                    <a:pt x="5141648" y="4451461"/>
                    <a:pt x="5159358" y="4424129"/>
                  </a:cubicBezTo>
                  <a:cubicBezTo>
                    <a:pt x="5163862" y="4423167"/>
                    <a:pt x="5168365" y="4422205"/>
                    <a:pt x="5167403" y="4417701"/>
                  </a:cubicBezTo>
                  <a:cubicBezTo>
                    <a:pt x="5171907" y="4416738"/>
                    <a:pt x="5171907" y="4416738"/>
                    <a:pt x="5171907" y="4416738"/>
                  </a:cubicBezTo>
                  <a:cubicBezTo>
                    <a:pt x="5171907" y="4416738"/>
                    <a:pt x="5176412" y="4415776"/>
                    <a:pt x="5175450" y="4411272"/>
                  </a:cubicBezTo>
                  <a:cubicBezTo>
                    <a:pt x="5174487" y="4406768"/>
                    <a:pt x="5174487" y="4406768"/>
                    <a:pt x="5174487" y="4406768"/>
                  </a:cubicBezTo>
                  <a:cubicBezTo>
                    <a:pt x="5185113" y="4390369"/>
                    <a:pt x="5210868" y="4356609"/>
                    <a:pt x="5198318" y="4363999"/>
                  </a:cubicBezTo>
                  <a:cubicBezTo>
                    <a:pt x="5198318" y="4363999"/>
                    <a:pt x="5198318" y="4363999"/>
                    <a:pt x="5201860" y="4358534"/>
                  </a:cubicBezTo>
                  <a:cubicBezTo>
                    <a:pt x="5206363" y="4357571"/>
                    <a:pt x="5204439" y="4348563"/>
                    <a:pt x="5204439" y="4348563"/>
                  </a:cubicBezTo>
                  <a:lnTo>
                    <a:pt x="5195619" y="4350447"/>
                  </a:lnTo>
                  <a:lnTo>
                    <a:pt x="5203077" y="4339435"/>
                  </a:lnTo>
                  <a:lnTo>
                    <a:pt x="5204128" y="4325131"/>
                  </a:lnTo>
                  <a:lnTo>
                    <a:pt x="5204204" y="4325020"/>
                  </a:lnTo>
                  <a:lnTo>
                    <a:pt x="5218092" y="4313267"/>
                  </a:lnTo>
                  <a:cubicBezTo>
                    <a:pt x="5221513" y="4307238"/>
                    <a:pt x="5224574" y="4299519"/>
                    <a:pt x="5229887" y="4291321"/>
                  </a:cubicBezTo>
                  <a:cubicBezTo>
                    <a:pt x="5229887" y="4291321"/>
                    <a:pt x="5234391" y="4290358"/>
                    <a:pt x="5234391" y="4290358"/>
                  </a:cubicBezTo>
                  <a:cubicBezTo>
                    <a:pt x="5233429" y="4285854"/>
                    <a:pt x="5237933" y="4284892"/>
                    <a:pt x="5233429" y="4285854"/>
                  </a:cubicBezTo>
                  <a:cubicBezTo>
                    <a:pt x="5233429" y="4285854"/>
                    <a:pt x="5233429" y="4285854"/>
                    <a:pt x="5232466" y="4281350"/>
                  </a:cubicBezTo>
                  <a:cubicBezTo>
                    <a:pt x="5236008" y="4275884"/>
                    <a:pt x="5240512" y="4274922"/>
                    <a:pt x="5245016" y="4273959"/>
                  </a:cubicBezTo>
                  <a:cubicBezTo>
                    <a:pt x="5241474" y="4279425"/>
                    <a:pt x="5241474" y="4279425"/>
                    <a:pt x="5241474" y="4279425"/>
                  </a:cubicBezTo>
                  <a:cubicBezTo>
                    <a:pt x="5237933" y="4284892"/>
                    <a:pt x="5238895" y="4289396"/>
                    <a:pt x="5238895" y="4289396"/>
                  </a:cubicBezTo>
                  <a:cubicBezTo>
                    <a:pt x="5243399" y="4288434"/>
                    <a:pt x="5247903" y="4287471"/>
                    <a:pt x="5246941" y="4282967"/>
                  </a:cubicBezTo>
                  <a:cubicBezTo>
                    <a:pt x="5251445" y="4282005"/>
                    <a:pt x="5251445" y="4282005"/>
                    <a:pt x="5251445" y="4282005"/>
                  </a:cubicBezTo>
                  <a:cubicBezTo>
                    <a:pt x="5252407" y="4286509"/>
                    <a:pt x="5232773" y="4304833"/>
                    <a:pt x="5238240" y="4308374"/>
                  </a:cubicBezTo>
                  <a:cubicBezTo>
                    <a:pt x="5269153" y="4254673"/>
                    <a:pt x="5312618" y="4193582"/>
                    <a:pt x="5347073" y="4134414"/>
                  </a:cubicBezTo>
                  <a:cubicBezTo>
                    <a:pt x="5350615" y="4128948"/>
                    <a:pt x="5353195" y="4118977"/>
                    <a:pt x="5356737" y="4113510"/>
                  </a:cubicBezTo>
                  <a:cubicBezTo>
                    <a:pt x="5355775" y="4109007"/>
                    <a:pt x="5356737" y="4113510"/>
                    <a:pt x="5360278" y="4108045"/>
                  </a:cubicBezTo>
                  <a:cubicBezTo>
                    <a:pt x="5387651" y="4059810"/>
                    <a:pt x="5416641" y="3997101"/>
                    <a:pt x="5440163" y="3930850"/>
                  </a:cubicBezTo>
                  <a:cubicBezTo>
                    <a:pt x="5443705" y="3925383"/>
                    <a:pt x="5448209" y="3924421"/>
                    <a:pt x="5447247" y="3919918"/>
                  </a:cubicBezTo>
                  <a:cubicBezTo>
                    <a:pt x="5448209" y="3924421"/>
                    <a:pt x="5449172" y="3928925"/>
                    <a:pt x="5441125" y="3935354"/>
                  </a:cubicBezTo>
                  <a:cubicBezTo>
                    <a:pt x="5445630" y="3934392"/>
                    <a:pt x="5446592" y="3938895"/>
                    <a:pt x="5443050" y="3944362"/>
                  </a:cubicBezTo>
                  <a:cubicBezTo>
                    <a:pt x="5437584" y="3940820"/>
                    <a:pt x="5436929" y="3959799"/>
                    <a:pt x="5437891" y="3964303"/>
                  </a:cubicBezTo>
                  <a:cubicBezTo>
                    <a:pt x="5437891" y="3964303"/>
                    <a:pt x="5433387" y="3965265"/>
                    <a:pt x="5434349" y="3969770"/>
                  </a:cubicBezTo>
                  <a:cubicBezTo>
                    <a:pt x="5434349" y="3969770"/>
                    <a:pt x="5435311" y="3974273"/>
                    <a:pt x="5435311" y="3974273"/>
                  </a:cubicBezTo>
                  <a:cubicBezTo>
                    <a:pt x="5433694" y="3988747"/>
                    <a:pt x="5422414" y="4024125"/>
                    <a:pt x="5425955" y="4018659"/>
                  </a:cubicBezTo>
                  <a:cubicBezTo>
                    <a:pt x="5424993" y="4014155"/>
                    <a:pt x="5429498" y="4013193"/>
                    <a:pt x="5428535" y="4008688"/>
                  </a:cubicBezTo>
                  <a:cubicBezTo>
                    <a:pt x="5429498" y="4013193"/>
                    <a:pt x="5430460" y="4017697"/>
                    <a:pt x="5430460" y="4017697"/>
                  </a:cubicBezTo>
                  <a:cubicBezTo>
                    <a:pt x="5430460" y="4017697"/>
                    <a:pt x="5434964" y="4016735"/>
                    <a:pt x="5438505" y="4011268"/>
                  </a:cubicBezTo>
                  <a:cubicBezTo>
                    <a:pt x="5438505" y="4011268"/>
                    <a:pt x="5438505" y="4011268"/>
                    <a:pt x="5439468" y="4015773"/>
                  </a:cubicBezTo>
                  <a:cubicBezTo>
                    <a:pt x="5439468" y="4015773"/>
                    <a:pt x="5434964" y="4016735"/>
                    <a:pt x="5435926" y="4021238"/>
                  </a:cubicBezTo>
                  <a:cubicBezTo>
                    <a:pt x="5435926" y="4021238"/>
                    <a:pt x="5435926" y="4021238"/>
                    <a:pt x="5436889" y="4025742"/>
                  </a:cubicBezTo>
                  <a:cubicBezTo>
                    <a:pt x="5430767" y="4041179"/>
                    <a:pt x="5428188" y="4051149"/>
                    <a:pt x="5429150" y="4055653"/>
                  </a:cubicBezTo>
                  <a:cubicBezTo>
                    <a:pt x="5430112" y="4060158"/>
                    <a:pt x="5430112" y="4060158"/>
                    <a:pt x="5430112" y="4060158"/>
                  </a:cubicBezTo>
                  <a:cubicBezTo>
                    <a:pt x="5430112" y="4060158"/>
                    <a:pt x="5430112" y="4060158"/>
                    <a:pt x="5433654" y="4054691"/>
                  </a:cubicBezTo>
                  <a:cubicBezTo>
                    <a:pt x="5430112" y="4060158"/>
                    <a:pt x="5434616" y="4059196"/>
                    <a:pt x="5438158" y="4053729"/>
                  </a:cubicBezTo>
                  <a:cubicBezTo>
                    <a:pt x="5422373" y="4090069"/>
                    <a:pt x="5418177" y="4114514"/>
                    <a:pt x="5410438" y="4144425"/>
                  </a:cubicBezTo>
                  <a:cubicBezTo>
                    <a:pt x="5401737" y="4169832"/>
                    <a:pt x="5393036" y="4195239"/>
                    <a:pt x="5377252" y="4231578"/>
                  </a:cubicBezTo>
                  <a:cubicBezTo>
                    <a:pt x="5380794" y="4226112"/>
                    <a:pt x="5381756" y="4230616"/>
                    <a:pt x="5378214" y="4236082"/>
                  </a:cubicBezTo>
                  <a:cubicBezTo>
                    <a:pt x="5378214" y="4236082"/>
                    <a:pt x="5378214" y="4236082"/>
                    <a:pt x="5373710" y="4237045"/>
                  </a:cubicBezTo>
                  <a:cubicBezTo>
                    <a:pt x="5373710" y="4237045"/>
                    <a:pt x="5374672" y="4241549"/>
                    <a:pt x="5374672" y="4241549"/>
                  </a:cubicBezTo>
                  <a:cubicBezTo>
                    <a:pt x="5371130" y="4247016"/>
                    <a:pt x="5371130" y="4247016"/>
                    <a:pt x="5371130" y="4247016"/>
                  </a:cubicBezTo>
                  <a:cubicBezTo>
                    <a:pt x="5365009" y="4262452"/>
                    <a:pt x="5365009" y="4262452"/>
                    <a:pt x="5365009" y="4262452"/>
                  </a:cubicBezTo>
                  <a:cubicBezTo>
                    <a:pt x="5369513" y="4261490"/>
                    <a:pt x="5365971" y="4266956"/>
                    <a:pt x="5366934" y="4271460"/>
                  </a:cubicBezTo>
                  <a:cubicBezTo>
                    <a:pt x="5374017" y="4260528"/>
                    <a:pt x="5369513" y="4261490"/>
                    <a:pt x="5372092" y="4251519"/>
                  </a:cubicBezTo>
                  <a:cubicBezTo>
                    <a:pt x="5372092" y="4251519"/>
                    <a:pt x="5376597" y="4250557"/>
                    <a:pt x="5376597" y="4250557"/>
                  </a:cubicBezTo>
                  <a:cubicBezTo>
                    <a:pt x="5376597" y="4250557"/>
                    <a:pt x="5376597" y="4250557"/>
                    <a:pt x="5377559" y="4255061"/>
                  </a:cubicBezTo>
                  <a:cubicBezTo>
                    <a:pt x="5382063" y="4254099"/>
                    <a:pt x="5381101" y="4249594"/>
                    <a:pt x="5381101" y="4249594"/>
                  </a:cubicBezTo>
                  <a:cubicBezTo>
                    <a:pt x="5381101" y="4249594"/>
                    <a:pt x="5380139" y="4245091"/>
                    <a:pt x="5380139" y="4245091"/>
                  </a:cubicBezTo>
                  <a:cubicBezTo>
                    <a:pt x="5383681" y="4239624"/>
                    <a:pt x="5383681" y="4239624"/>
                    <a:pt x="5383681" y="4239624"/>
                  </a:cubicBezTo>
                  <a:cubicBezTo>
                    <a:pt x="5387222" y="4234158"/>
                    <a:pt x="5384335" y="4220646"/>
                    <a:pt x="5389802" y="4224188"/>
                  </a:cubicBezTo>
                  <a:cubicBezTo>
                    <a:pt x="5397847" y="4217759"/>
                    <a:pt x="5384335" y="4220646"/>
                    <a:pt x="5387877" y="4215179"/>
                  </a:cubicBezTo>
                  <a:cubicBezTo>
                    <a:pt x="5391419" y="4209714"/>
                    <a:pt x="5392381" y="4214217"/>
                    <a:pt x="5396885" y="4213255"/>
                  </a:cubicBezTo>
                  <a:cubicBezTo>
                    <a:pt x="5399465" y="4203285"/>
                    <a:pt x="5403662" y="4178840"/>
                    <a:pt x="5403662" y="4178840"/>
                  </a:cubicBezTo>
                  <a:cubicBezTo>
                    <a:pt x="5408821" y="4158899"/>
                    <a:pt x="5425568" y="4127064"/>
                    <a:pt x="5428147" y="4117093"/>
                  </a:cubicBezTo>
                  <a:cubicBezTo>
                    <a:pt x="5431689" y="4111627"/>
                    <a:pt x="5428147" y="4117093"/>
                    <a:pt x="5423643" y="4118055"/>
                  </a:cubicBezTo>
                  <a:cubicBezTo>
                    <a:pt x="5428147" y="4117093"/>
                    <a:pt x="5430726" y="4107123"/>
                    <a:pt x="5430726" y="4107123"/>
                  </a:cubicBezTo>
                  <a:cubicBezTo>
                    <a:pt x="5430726" y="4107123"/>
                    <a:pt x="5428802" y="4098114"/>
                    <a:pt x="5428802" y="4098114"/>
                  </a:cubicBezTo>
                  <a:cubicBezTo>
                    <a:pt x="5432344" y="4092649"/>
                    <a:pt x="5434269" y="4101656"/>
                    <a:pt x="5433306" y="4097152"/>
                  </a:cubicBezTo>
                  <a:cubicBezTo>
                    <a:pt x="5441352" y="4090724"/>
                    <a:pt x="5430419" y="4083640"/>
                    <a:pt x="5440389" y="4086220"/>
                  </a:cubicBezTo>
                  <a:cubicBezTo>
                    <a:pt x="5441045" y="4067241"/>
                    <a:pt x="5446859" y="4028322"/>
                    <a:pt x="5458446" y="4016427"/>
                  </a:cubicBezTo>
                  <a:cubicBezTo>
                    <a:pt x="5459408" y="4020931"/>
                    <a:pt x="5454905" y="4021893"/>
                    <a:pt x="5449438" y="4018351"/>
                  </a:cubicBezTo>
                  <a:cubicBezTo>
                    <a:pt x="5465222" y="3982012"/>
                    <a:pt x="5481663" y="3926694"/>
                    <a:pt x="5482318" y="3907715"/>
                  </a:cubicBezTo>
                  <a:cubicBezTo>
                    <a:pt x="5484897" y="3897745"/>
                    <a:pt x="5510344" y="3840502"/>
                    <a:pt x="5505533" y="3817982"/>
                  </a:cubicBezTo>
                  <a:cubicBezTo>
                    <a:pt x="5508113" y="3808011"/>
                    <a:pt x="5505533" y="3817982"/>
                    <a:pt x="5510038" y="3817020"/>
                  </a:cubicBezTo>
                  <a:cubicBezTo>
                    <a:pt x="5507151" y="3803507"/>
                    <a:pt x="5519393" y="3772634"/>
                    <a:pt x="5525514" y="3757197"/>
                  </a:cubicBezTo>
                  <a:cubicBezTo>
                    <a:pt x="5525514" y="3757197"/>
                    <a:pt x="5522935" y="3767168"/>
                    <a:pt x="5528401" y="3770709"/>
                  </a:cubicBezTo>
                  <a:cubicBezTo>
                    <a:pt x="5530674" y="3737256"/>
                    <a:pt x="5528094" y="3747227"/>
                    <a:pt x="5520048" y="3753656"/>
                  </a:cubicBezTo>
                  <a:cubicBezTo>
                    <a:pt x="5530366" y="3713774"/>
                    <a:pt x="5529404" y="3709270"/>
                    <a:pt x="5543571" y="3687405"/>
                  </a:cubicBezTo>
                  <a:cubicBezTo>
                    <a:pt x="5543571" y="3687405"/>
                    <a:pt x="5547113" y="3681939"/>
                    <a:pt x="5547113" y="3681939"/>
                  </a:cubicBezTo>
                  <a:cubicBezTo>
                    <a:pt x="5547113" y="3681939"/>
                    <a:pt x="5547113" y="3681939"/>
                    <a:pt x="5546151" y="3677434"/>
                  </a:cubicBezTo>
                  <a:cubicBezTo>
                    <a:pt x="5546151" y="3677434"/>
                    <a:pt x="5541647" y="3678397"/>
                    <a:pt x="5541647" y="3678397"/>
                  </a:cubicBezTo>
                  <a:cubicBezTo>
                    <a:pt x="5541647" y="3678397"/>
                    <a:pt x="5540684" y="3673892"/>
                    <a:pt x="5544226" y="3668427"/>
                  </a:cubicBezTo>
                  <a:cubicBezTo>
                    <a:pt x="5544226" y="3668427"/>
                    <a:pt x="5544226" y="3668427"/>
                    <a:pt x="5545189" y="3672930"/>
                  </a:cubicBezTo>
                  <a:cubicBezTo>
                    <a:pt x="5545189" y="3672930"/>
                    <a:pt x="5545189" y="3672930"/>
                    <a:pt x="5549693" y="3671968"/>
                  </a:cubicBezTo>
                  <a:cubicBezTo>
                    <a:pt x="5548731" y="3667464"/>
                    <a:pt x="5548731" y="3667464"/>
                    <a:pt x="5547768" y="3662960"/>
                  </a:cubicBezTo>
                  <a:cubicBezTo>
                    <a:pt x="5551310" y="3657493"/>
                    <a:pt x="5551310" y="3657493"/>
                    <a:pt x="5551310" y="3657493"/>
                  </a:cubicBezTo>
                  <a:cubicBezTo>
                    <a:pt x="5554852" y="3652028"/>
                    <a:pt x="5559049" y="3627582"/>
                    <a:pt x="5548423" y="3643981"/>
                  </a:cubicBezTo>
                  <a:cubicBezTo>
                    <a:pt x="5551965" y="3638516"/>
                    <a:pt x="5551965" y="3638516"/>
                    <a:pt x="5551003" y="3634011"/>
                  </a:cubicBezTo>
                  <a:cubicBezTo>
                    <a:pt x="5551003" y="3634011"/>
                    <a:pt x="5546498" y="3634974"/>
                    <a:pt x="5547461" y="3639478"/>
                  </a:cubicBezTo>
                  <a:cubicBezTo>
                    <a:pt x="5547461" y="3639478"/>
                    <a:pt x="5542957" y="3640440"/>
                    <a:pt x="5543919" y="3644943"/>
                  </a:cubicBezTo>
                  <a:cubicBezTo>
                    <a:pt x="5542957" y="3640440"/>
                    <a:pt x="5541995" y="3635936"/>
                    <a:pt x="5541995" y="3635936"/>
                  </a:cubicBezTo>
                  <a:cubicBezTo>
                    <a:pt x="5545536" y="3630469"/>
                    <a:pt x="5548116" y="3620499"/>
                    <a:pt x="5549733" y="3606025"/>
                  </a:cubicBezTo>
                  <a:cubicBezTo>
                    <a:pt x="5554892" y="3586084"/>
                    <a:pt x="5560052" y="3566143"/>
                    <a:pt x="5561668" y="3551669"/>
                  </a:cubicBezTo>
                  <a:cubicBezTo>
                    <a:pt x="5560706" y="3547164"/>
                    <a:pt x="5565210" y="3546202"/>
                    <a:pt x="5565210" y="3546202"/>
                  </a:cubicBezTo>
                  <a:cubicBezTo>
                    <a:pt x="5565210" y="3546202"/>
                    <a:pt x="5564248" y="3541699"/>
                    <a:pt x="5564248" y="3541699"/>
                  </a:cubicBezTo>
                  <a:cubicBezTo>
                    <a:pt x="5562323" y="3532690"/>
                    <a:pt x="5564903" y="3522720"/>
                    <a:pt x="5568445" y="3517253"/>
                  </a:cubicBezTo>
                  <a:cubicBezTo>
                    <a:pt x="5567483" y="3512750"/>
                    <a:pt x="5570062" y="3502779"/>
                    <a:pt x="5569100" y="3498276"/>
                  </a:cubicBezTo>
                  <a:cubicBezTo>
                    <a:pt x="5571679" y="3488305"/>
                    <a:pt x="5577801" y="3472868"/>
                    <a:pt x="5580380" y="3462898"/>
                  </a:cubicBezTo>
                  <a:cubicBezTo>
                    <a:pt x="5584885" y="3461936"/>
                    <a:pt x="5584885" y="3461936"/>
                    <a:pt x="5584885" y="3461936"/>
                  </a:cubicBezTo>
                  <a:cubicBezTo>
                    <a:pt x="5583922" y="3457431"/>
                    <a:pt x="5583922" y="3457431"/>
                    <a:pt x="5582960" y="3452927"/>
                  </a:cubicBezTo>
                  <a:cubicBezTo>
                    <a:pt x="5586502" y="3447461"/>
                    <a:pt x="5581998" y="3448424"/>
                    <a:pt x="5581998" y="3448424"/>
                  </a:cubicBezTo>
                  <a:cubicBezTo>
                    <a:pt x="5578456" y="3453889"/>
                    <a:pt x="5578456" y="3453889"/>
                    <a:pt x="5578456" y="3453889"/>
                  </a:cubicBezTo>
                  <a:cubicBezTo>
                    <a:pt x="5581035" y="3443919"/>
                    <a:pt x="5591661" y="3427520"/>
                    <a:pt x="5585232" y="3419474"/>
                  </a:cubicBezTo>
                  <a:cubicBezTo>
                    <a:pt x="5589736" y="3418512"/>
                    <a:pt x="5589736" y="3418512"/>
                    <a:pt x="5588774" y="3414008"/>
                  </a:cubicBezTo>
                  <a:cubicBezTo>
                    <a:pt x="5592316" y="3408542"/>
                    <a:pt x="5587812" y="3409504"/>
                    <a:pt x="5587812" y="3409504"/>
                  </a:cubicBezTo>
                  <a:cubicBezTo>
                    <a:pt x="5593934" y="3394067"/>
                    <a:pt x="5582038" y="3382480"/>
                    <a:pt x="5590084" y="3376051"/>
                  </a:cubicBezTo>
                  <a:cubicBezTo>
                    <a:pt x="5591047" y="3380555"/>
                    <a:pt x="5591047" y="3380555"/>
                    <a:pt x="5591047" y="3380555"/>
                  </a:cubicBezTo>
                  <a:cubicBezTo>
                    <a:pt x="5588467" y="3390525"/>
                    <a:pt x="5589429" y="3395030"/>
                    <a:pt x="5593934" y="3394067"/>
                  </a:cubicBezTo>
                  <a:cubicBezTo>
                    <a:pt x="5593934" y="3394067"/>
                    <a:pt x="5597475" y="3388601"/>
                    <a:pt x="5596512" y="3384097"/>
                  </a:cubicBezTo>
                  <a:cubicBezTo>
                    <a:pt x="5600054" y="3378631"/>
                    <a:pt x="5600054" y="3378631"/>
                    <a:pt x="5600054" y="3378631"/>
                  </a:cubicBezTo>
                  <a:cubicBezTo>
                    <a:pt x="5609062" y="3376706"/>
                    <a:pt x="5607446" y="3391181"/>
                    <a:pt x="5599399" y="3397610"/>
                  </a:cubicBezTo>
                  <a:cubicBezTo>
                    <a:pt x="5607446" y="3391181"/>
                    <a:pt x="5607752" y="3414663"/>
                    <a:pt x="5609370" y="3400188"/>
                  </a:cubicBezTo>
                  <a:cubicBezTo>
                    <a:pt x="5598437" y="3393105"/>
                    <a:pt x="5624500" y="3382827"/>
                    <a:pt x="5616146" y="3365773"/>
                  </a:cubicBezTo>
                  <a:cubicBezTo>
                    <a:pt x="5619688" y="3360307"/>
                    <a:pt x="5619688" y="3360307"/>
                    <a:pt x="5619688" y="3360307"/>
                  </a:cubicBezTo>
                  <a:cubicBezTo>
                    <a:pt x="5619688" y="3360307"/>
                    <a:pt x="5618726" y="3355803"/>
                    <a:pt x="5618726" y="3355803"/>
                  </a:cubicBezTo>
                  <a:cubicBezTo>
                    <a:pt x="5622267" y="3350336"/>
                    <a:pt x="5617764" y="3351299"/>
                    <a:pt x="5617764" y="3351299"/>
                  </a:cubicBezTo>
                  <a:cubicBezTo>
                    <a:pt x="5618726" y="3355803"/>
                    <a:pt x="5614222" y="3356765"/>
                    <a:pt x="5614222" y="3356765"/>
                  </a:cubicBezTo>
                  <a:cubicBezTo>
                    <a:pt x="5613259" y="3352261"/>
                    <a:pt x="5615839" y="3342291"/>
                    <a:pt x="5611335" y="3343253"/>
                  </a:cubicBezTo>
                  <a:cubicBezTo>
                    <a:pt x="5607793" y="3348720"/>
                    <a:pt x="5610373" y="3338749"/>
                    <a:pt x="5605868" y="3339711"/>
                  </a:cubicBezTo>
                  <a:cubicBezTo>
                    <a:pt x="5603289" y="3349682"/>
                    <a:pt x="5604251" y="3354186"/>
                    <a:pt x="5601672" y="3364156"/>
                  </a:cubicBezTo>
                  <a:cubicBezTo>
                    <a:pt x="5600710" y="3359652"/>
                    <a:pt x="5600710" y="3359652"/>
                    <a:pt x="5600710" y="3359652"/>
                  </a:cubicBezTo>
                  <a:cubicBezTo>
                    <a:pt x="5599747" y="3355148"/>
                    <a:pt x="5598785" y="3350644"/>
                    <a:pt x="5594281" y="3351607"/>
                  </a:cubicBezTo>
                  <a:lnTo>
                    <a:pt x="5592057" y="3360201"/>
                  </a:lnTo>
                  <a:lnTo>
                    <a:pt x="5590783" y="3351765"/>
                  </a:lnTo>
                  <a:cubicBezTo>
                    <a:pt x="5591712" y="3345091"/>
                    <a:pt x="5593646" y="3337613"/>
                    <a:pt x="5593974" y="3328124"/>
                  </a:cubicBezTo>
                  <a:cubicBezTo>
                    <a:pt x="5581731" y="3358997"/>
                    <a:pt x="5588507" y="3324583"/>
                    <a:pt x="5577575" y="3317498"/>
                  </a:cubicBezTo>
                  <a:cubicBezTo>
                    <a:pt x="5581116" y="3312032"/>
                    <a:pt x="5583041" y="3321040"/>
                    <a:pt x="5583041" y="3321040"/>
                  </a:cubicBezTo>
                  <a:cubicBezTo>
                    <a:pt x="5587545" y="3320078"/>
                    <a:pt x="5587545" y="3320078"/>
                    <a:pt x="5587545" y="3320078"/>
                  </a:cubicBezTo>
                  <a:cubicBezTo>
                    <a:pt x="5588507" y="3324583"/>
                    <a:pt x="5588507" y="3324583"/>
                    <a:pt x="5592049" y="3319116"/>
                  </a:cubicBezTo>
                  <a:cubicBezTo>
                    <a:pt x="5592049" y="3319116"/>
                    <a:pt x="5591087" y="3314611"/>
                    <a:pt x="5590125" y="3310107"/>
                  </a:cubicBezTo>
                  <a:cubicBezTo>
                    <a:pt x="5589163" y="3305604"/>
                    <a:pt x="5589163" y="3305604"/>
                    <a:pt x="5589163" y="3305604"/>
                  </a:cubicBezTo>
                  <a:cubicBezTo>
                    <a:pt x="5592704" y="3300137"/>
                    <a:pt x="5598170" y="3303679"/>
                    <a:pt x="5596246" y="3294671"/>
                  </a:cubicBezTo>
                  <a:cubicBezTo>
                    <a:pt x="5597208" y="3299175"/>
                    <a:pt x="5597208" y="3299175"/>
                    <a:pt x="5598170" y="3303679"/>
                  </a:cubicBezTo>
                  <a:cubicBezTo>
                    <a:pt x="5599132" y="3308183"/>
                    <a:pt x="5603637" y="3307220"/>
                    <a:pt x="5602675" y="3302717"/>
                  </a:cubicBezTo>
                  <a:cubicBezTo>
                    <a:pt x="5607179" y="3301755"/>
                    <a:pt x="5606217" y="3297250"/>
                    <a:pt x="5605254" y="3292746"/>
                  </a:cubicBezTo>
                  <a:cubicBezTo>
                    <a:pt x="5604292" y="3288243"/>
                    <a:pt x="5604292" y="3288243"/>
                    <a:pt x="5603330" y="3283738"/>
                  </a:cubicBezTo>
                  <a:cubicBezTo>
                    <a:pt x="5601405" y="3274731"/>
                    <a:pt x="5594976" y="3266684"/>
                    <a:pt x="5592397" y="3276655"/>
                  </a:cubicBezTo>
                  <a:cubicBezTo>
                    <a:pt x="5591434" y="3272151"/>
                    <a:pt x="5591434" y="3272151"/>
                    <a:pt x="5586930" y="3273113"/>
                  </a:cubicBezTo>
                  <a:cubicBezTo>
                    <a:pt x="5586930" y="3273113"/>
                    <a:pt x="5586930" y="3273113"/>
                    <a:pt x="5583389" y="3278580"/>
                  </a:cubicBezTo>
                  <a:cubicBezTo>
                    <a:pt x="5582427" y="3274075"/>
                    <a:pt x="5585006" y="3264105"/>
                    <a:pt x="5583081" y="3255097"/>
                  </a:cubicBezTo>
                  <a:cubicBezTo>
                    <a:pt x="5585006" y="3264105"/>
                    <a:pt x="5582427" y="3274075"/>
                    <a:pt x="5585968" y="3268609"/>
                  </a:cubicBezTo>
                  <a:cubicBezTo>
                    <a:pt x="5594014" y="3262181"/>
                    <a:pt x="5583081" y="3255097"/>
                    <a:pt x="5591127" y="3248668"/>
                  </a:cubicBezTo>
                  <a:cubicBezTo>
                    <a:pt x="5595632" y="3247705"/>
                    <a:pt x="5595632" y="3247705"/>
                    <a:pt x="5595632" y="3247705"/>
                  </a:cubicBezTo>
                  <a:cubicBezTo>
                    <a:pt x="5595632" y="3247705"/>
                    <a:pt x="5595632" y="3247705"/>
                    <a:pt x="5594669" y="3243202"/>
                  </a:cubicBezTo>
                  <a:cubicBezTo>
                    <a:pt x="5594669" y="3243202"/>
                    <a:pt x="5594669" y="3243202"/>
                    <a:pt x="5593707" y="3238698"/>
                  </a:cubicBezTo>
                  <a:cubicBezTo>
                    <a:pt x="5589203" y="3239660"/>
                    <a:pt x="5589203" y="3239660"/>
                    <a:pt x="5589203" y="3239660"/>
                  </a:cubicBezTo>
                  <a:cubicBezTo>
                    <a:pt x="5592745" y="3234193"/>
                    <a:pt x="5592745" y="3234193"/>
                    <a:pt x="5596286" y="3228728"/>
                  </a:cubicBezTo>
                  <a:cubicBezTo>
                    <a:pt x="5589858" y="3220681"/>
                    <a:pt x="5592437" y="3210711"/>
                    <a:pt x="5590512" y="3201704"/>
                  </a:cubicBezTo>
                  <a:cubicBezTo>
                    <a:pt x="5591475" y="3206207"/>
                    <a:pt x="5592437" y="3210711"/>
                    <a:pt x="5592437" y="3210711"/>
                  </a:cubicBezTo>
                  <a:cubicBezTo>
                    <a:pt x="5593092" y="3191733"/>
                    <a:pt x="5589550" y="3197199"/>
                    <a:pt x="5595672" y="3181763"/>
                  </a:cubicBezTo>
                  <a:cubicBezTo>
                    <a:pt x="5596634" y="3186266"/>
                    <a:pt x="5601139" y="3185304"/>
                    <a:pt x="5601139" y="3185304"/>
                  </a:cubicBezTo>
                  <a:cubicBezTo>
                    <a:pt x="5601139" y="3185304"/>
                    <a:pt x="5600176" y="3180800"/>
                    <a:pt x="5600176" y="3180800"/>
                  </a:cubicBezTo>
                  <a:cubicBezTo>
                    <a:pt x="5604680" y="3179838"/>
                    <a:pt x="5604680" y="3179838"/>
                    <a:pt x="5604680" y="3179838"/>
                  </a:cubicBezTo>
                  <a:cubicBezTo>
                    <a:pt x="5601446" y="3208787"/>
                    <a:pt x="5605642" y="3184342"/>
                    <a:pt x="5610146" y="3183379"/>
                  </a:cubicBezTo>
                  <a:cubicBezTo>
                    <a:pt x="5608529" y="3197855"/>
                    <a:pt x="5606912" y="3212329"/>
                    <a:pt x="5609799" y="3225841"/>
                  </a:cubicBezTo>
                  <a:cubicBezTo>
                    <a:pt x="5605295" y="3226803"/>
                    <a:pt x="5605295" y="3226803"/>
                    <a:pt x="5605295" y="3226803"/>
                  </a:cubicBezTo>
                  <a:cubicBezTo>
                    <a:pt x="5602715" y="3236773"/>
                    <a:pt x="5603677" y="3241278"/>
                    <a:pt x="5604639" y="3245781"/>
                  </a:cubicBezTo>
                  <a:cubicBezTo>
                    <a:pt x="5607219" y="3235811"/>
                    <a:pt x="5606257" y="3231307"/>
                    <a:pt x="5610761" y="3230344"/>
                  </a:cubicBezTo>
                  <a:cubicBezTo>
                    <a:pt x="5609144" y="3244819"/>
                    <a:pt x="5613648" y="3243856"/>
                    <a:pt x="5611068" y="3253827"/>
                  </a:cubicBezTo>
                  <a:cubicBezTo>
                    <a:pt x="5611068" y="3253827"/>
                    <a:pt x="5612031" y="3258332"/>
                    <a:pt x="5607526" y="3259294"/>
                  </a:cubicBezTo>
                  <a:cubicBezTo>
                    <a:pt x="5608488" y="3263797"/>
                    <a:pt x="5608488" y="3263797"/>
                    <a:pt x="5608488" y="3263797"/>
                  </a:cubicBezTo>
                  <a:cubicBezTo>
                    <a:pt x="5609451" y="3268302"/>
                    <a:pt x="5610413" y="3272806"/>
                    <a:pt x="5613955" y="3267339"/>
                  </a:cubicBezTo>
                  <a:cubicBezTo>
                    <a:pt x="5617497" y="3261873"/>
                    <a:pt x="5617497" y="3261873"/>
                    <a:pt x="5617497" y="3261873"/>
                  </a:cubicBezTo>
                  <a:cubicBezTo>
                    <a:pt x="5622000" y="3260911"/>
                    <a:pt x="5621038" y="3256407"/>
                    <a:pt x="5620076" y="3251903"/>
                  </a:cubicBezTo>
                  <a:cubicBezTo>
                    <a:pt x="5619114" y="3247399"/>
                    <a:pt x="5619114" y="3247399"/>
                    <a:pt x="5619114" y="3247399"/>
                  </a:cubicBezTo>
                  <a:cubicBezTo>
                    <a:pt x="5614610" y="3248361"/>
                    <a:pt x="5614610" y="3248361"/>
                    <a:pt x="5614610" y="3248361"/>
                  </a:cubicBezTo>
                  <a:cubicBezTo>
                    <a:pt x="5611724" y="3234849"/>
                    <a:pt x="5618500" y="3200433"/>
                    <a:pt x="5614651" y="3182417"/>
                  </a:cubicBezTo>
                  <a:cubicBezTo>
                    <a:pt x="5618192" y="3176951"/>
                    <a:pt x="5618192" y="3176951"/>
                    <a:pt x="5618192" y="3176951"/>
                  </a:cubicBezTo>
                  <a:cubicBezTo>
                    <a:pt x="5618192" y="3176951"/>
                    <a:pt x="5618192" y="3176951"/>
                    <a:pt x="5617229" y="3172447"/>
                  </a:cubicBezTo>
                  <a:cubicBezTo>
                    <a:pt x="5617229" y="3172447"/>
                    <a:pt x="5616267" y="3167943"/>
                    <a:pt x="5616267" y="3167943"/>
                  </a:cubicBezTo>
                  <a:cubicBezTo>
                    <a:pt x="5614343" y="3158935"/>
                    <a:pt x="5615960" y="3144461"/>
                    <a:pt x="5619502" y="3138994"/>
                  </a:cubicBezTo>
                  <a:cubicBezTo>
                    <a:pt x="5614998" y="3139956"/>
                    <a:pt x="5614998" y="3139956"/>
                    <a:pt x="5614998" y="3139956"/>
                  </a:cubicBezTo>
                  <a:cubicBezTo>
                    <a:pt x="5618540" y="3134491"/>
                    <a:pt x="5618540" y="3134491"/>
                    <a:pt x="5618540" y="3134491"/>
                  </a:cubicBezTo>
                  <a:cubicBezTo>
                    <a:pt x="5618540" y="3134491"/>
                    <a:pt x="5622082" y="3129024"/>
                    <a:pt x="5621120" y="3124519"/>
                  </a:cubicBezTo>
                  <a:cubicBezTo>
                    <a:pt x="5621120" y="3124519"/>
                    <a:pt x="5620158" y="3120015"/>
                    <a:pt x="5615653" y="3120977"/>
                  </a:cubicBezTo>
                  <a:cubicBezTo>
                    <a:pt x="5610535" y="3074976"/>
                    <a:pt x="5619236" y="3049568"/>
                    <a:pt x="5607995" y="3019002"/>
                  </a:cubicBezTo>
                  <a:cubicBezTo>
                    <a:pt x="5612500" y="3018040"/>
                    <a:pt x="5611538" y="3013536"/>
                    <a:pt x="5610575" y="3009032"/>
                  </a:cubicBezTo>
                  <a:cubicBezTo>
                    <a:pt x="5610575" y="3009032"/>
                    <a:pt x="5609613" y="3004527"/>
                    <a:pt x="5609613" y="3004527"/>
                  </a:cubicBezTo>
                  <a:cubicBezTo>
                    <a:pt x="5605109" y="3005490"/>
                    <a:pt x="5605109" y="3005490"/>
                    <a:pt x="5605109" y="3005490"/>
                  </a:cubicBezTo>
                  <a:cubicBezTo>
                    <a:pt x="5613154" y="2999061"/>
                    <a:pt x="5610267" y="2985549"/>
                    <a:pt x="5608343" y="2976541"/>
                  </a:cubicBezTo>
                  <a:cubicBezTo>
                    <a:pt x="5608343" y="2976541"/>
                    <a:pt x="5607380" y="2972037"/>
                    <a:pt x="5607380" y="2972037"/>
                  </a:cubicBezTo>
                  <a:cubicBezTo>
                    <a:pt x="5610923" y="2966571"/>
                    <a:pt x="5610923" y="2966571"/>
                    <a:pt x="5605456" y="2963029"/>
                  </a:cubicBezTo>
                  <a:cubicBezTo>
                    <a:pt x="5604494" y="2958525"/>
                    <a:pt x="5604494" y="2958525"/>
                    <a:pt x="5604494" y="2958525"/>
                  </a:cubicBezTo>
                  <a:cubicBezTo>
                    <a:pt x="5604494" y="2958525"/>
                    <a:pt x="5608998" y="2957562"/>
                    <a:pt x="5608036" y="2953059"/>
                  </a:cubicBezTo>
                  <a:cubicBezTo>
                    <a:pt x="5608036" y="2953059"/>
                    <a:pt x="5608036" y="2953059"/>
                    <a:pt x="5607073" y="2948555"/>
                  </a:cubicBezTo>
                  <a:cubicBezTo>
                    <a:pt x="5600644" y="2940508"/>
                    <a:pt x="5610309" y="2919606"/>
                    <a:pt x="5601300" y="2921531"/>
                  </a:cubicBezTo>
                  <a:cubicBezTo>
                    <a:pt x="5601300" y="2921531"/>
                    <a:pt x="5601300" y="2921531"/>
                    <a:pt x="5600338" y="2917026"/>
                  </a:cubicBezTo>
                  <a:cubicBezTo>
                    <a:pt x="5599375" y="2912522"/>
                    <a:pt x="5598413" y="2908019"/>
                    <a:pt x="5598413" y="2908019"/>
                  </a:cubicBezTo>
                  <a:cubicBezTo>
                    <a:pt x="5598413" y="2908019"/>
                    <a:pt x="5597451" y="2903514"/>
                    <a:pt x="5597451" y="2903514"/>
                  </a:cubicBezTo>
                  <a:cubicBezTo>
                    <a:pt x="5605497" y="2897085"/>
                    <a:pt x="5592639" y="2880993"/>
                    <a:pt x="5590715" y="2871986"/>
                  </a:cubicBezTo>
                  <a:cubicBezTo>
                    <a:pt x="5587828" y="2858474"/>
                    <a:pt x="5598761" y="2865557"/>
                    <a:pt x="5595874" y="2852045"/>
                  </a:cubicBezTo>
                  <a:cubicBezTo>
                    <a:pt x="5595874" y="2852045"/>
                    <a:pt x="5594912" y="2847541"/>
                    <a:pt x="5599416" y="2846579"/>
                  </a:cubicBezTo>
                  <a:cubicBezTo>
                    <a:pt x="5599416" y="2846579"/>
                    <a:pt x="5598453" y="2842075"/>
                    <a:pt x="5598453" y="2842075"/>
                  </a:cubicBezTo>
                  <a:cubicBezTo>
                    <a:pt x="5597491" y="2837570"/>
                    <a:pt x="5597491" y="2837570"/>
                    <a:pt x="5593950" y="2843037"/>
                  </a:cubicBezTo>
                  <a:cubicBezTo>
                    <a:pt x="5593950" y="2843037"/>
                    <a:pt x="5593950" y="2843037"/>
                    <a:pt x="5594912" y="2847541"/>
                  </a:cubicBezTo>
                  <a:cubicBezTo>
                    <a:pt x="5588483" y="2839495"/>
                    <a:pt x="5591063" y="2829525"/>
                    <a:pt x="5586559" y="2830487"/>
                  </a:cubicBezTo>
                  <a:cubicBezTo>
                    <a:pt x="5588176" y="2816013"/>
                    <a:pt x="5591063" y="2829525"/>
                    <a:pt x="5595567" y="2828563"/>
                  </a:cubicBezTo>
                  <a:lnTo>
                    <a:pt x="5600701" y="2831889"/>
                  </a:lnTo>
                  <a:lnTo>
                    <a:pt x="5604441" y="2857353"/>
                  </a:lnTo>
                  <a:cubicBezTo>
                    <a:pt x="5609265" y="2883035"/>
                    <a:pt x="5615227" y="2898539"/>
                    <a:pt x="5620278" y="2922185"/>
                  </a:cubicBezTo>
                  <a:cubicBezTo>
                    <a:pt x="5620278" y="2922185"/>
                    <a:pt x="5615774" y="2923147"/>
                    <a:pt x="5616736" y="2927652"/>
                  </a:cubicBezTo>
                  <a:cubicBezTo>
                    <a:pt x="5616736" y="2927652"/>
                    <a:pt x="5617699" y="2932156"/>
                    <a:pt x="5617699" y="2932156"/>
                  </a:cubicBezTo>
                  <a:cubicBezTo>
                    <a:pt x="5620586" y="2945668"/>
                    <a:pt x="5621548" y="2950172"/>
                    <a:pt x="5627014" y="2953713"/>
                  </a:cubicBezTo>
                  <a:cubicBezTo>
                    <a:pt x="5623165" y="2935697"/>
                    <a:pt x="5623165" y="2935697"/>
                    <a:pt x="5623165" y="2935697"/>
                  </a:cubicBezTo>
                  <a:cubicBezTo>
                    <a:pt x="5623165" y="2935697"/>
                    <a:pt x="5624128" y="2940201"/>
                    <a:pt x="5628632" y="2939239"/>
                  </a:cubicBezTo>
                  <a:cubicBezTo>
                    <a:pt x="5628632" y="2939239"/>
                    <a:pt x="5627670" y="2934735"/>
                    <a:pt x="5627670" y="2934735"/>
                  </a:cubicBezTo>
                  <a:cubicBezTo>
                    <a:pt x="5626707" y="2930231"/>
                    <a:pt x="5626707" y="2930231"/>
                    <a:pt x="5626707" y="2930231"/>
                  </a:cubicBezTo>
                  <a:cubicBezTo>
                    <a:pt x="5625745" y="2925727"/>
                    <a:pt x="5625745" y="2925727"/>
                    <a:pt x="5625745" y="2925727"/>
                  </a:cubicBezTo>
                  <a:cubicBezTo>
                    <a:pt x="5632828" y="2914795"/>
                    <a:pt x="5640875" y="2908366"/>
                    <a:pt x="5638642" y="2875875"/>
                  </a:cubicBezTo>
                  <a:cubicBezTo>
                    <a:pt x="5651847" y="2849506"/>
                    <a:pt x="5655738" y="2801579"/>
                    <a:pt x="5658009" y="2768126"/>
                  </a:cubicBezTo>
                  <a:cubicBezTo>
                    <a:pt x="5657046" y="2763622"/>
                    <a:pt x="5661551" y="2762659"/>
                    <a:pt x="5661551" y="2762659"/>
                  </a:cubicBezTo>
                  <a:cubicBezTo>
                    <a:pt x="5661551" y="2762659"/>
                    <a:pt x="5666055" y="2761697"/>
                    <a:pt x="5665093" y="2757194"/>
                  </a:cubicBezTo>
                  <a:cubicBezTo>
                    <a:pt x="5665093" y="2757194"/>
                    <a:pt x="5666055" y="2761697"/>
                    <a:pt x="5670559" y="2760735"/>
                  </a:cubicBezTo>
                  <a:cubicBezTo>
                    <a:pt x="5668635" y="2751727"/>
                    <a:pt x="5667672" y="2747222"/>
                    <a:pt x="5667672" y="2747222"/>
                  </a:cubicBezTo>
                  <a:cubicBezTo>
                    <a:pt x="5670908" y="2718274"/>
                    <a:pt x="5667713" y="2681279"/>
                    <a:pt x="5667406" y="2657797"/>
                  </a:cubicBezTo>
                  <a:cubicBezTo>
                    <a:pt x="5670947" y="2652330"/>
                    <a:pt x="5672872" y="2661339"/>
                    <a:pt x="5673834" y="2665842"/>
                  </a:cubicBezTo>
                  <a:cubicBezTo>
                    <a:pt x="5675451" y="2651368"/>
                    <a:pt x="5672913" y="2595395"/>
                    <a:pt x="5689312" y="2606020"/>
                  </a:cubicBezTo>
                  <a:cubicBezTo>
                    <a:pt x="5691236" y="2615028"/>
                    <a:pt x="5691236" y="2615028"/>
                    <a:pt x="5691236" y="2615028"/>
                  </a:cubicBezTo>
                  <a:cubicBezTo>
                    <a:pt x="5692198" y="2619532"/>
                    <a:pt x="5692198" y="2619532"/>
                    <a:pt x="5692198" y="2619532"/>
                  </a:cubicBezTo>
                  <a:cubicBezTo>
                    <a:pt x="5692198" y="2619532"/>
                    <a:pt x="5696702" y="2618570"/>
                    <a:pt x="5695739" y="2614066"/>
                  </a:cubicBezTo>
                  <a:cubicBezTo>
                    <a:pt x="5693815" y="2605058"/>
                    <a:pt x="5693815" y="2605058"/>
                    <a:pt x="5693815" y="2605058"/>
                  </a:cubicBezTo>
                  <a:cubicBezTo>
                    <a:pt x="5702168" y="2622112"/>
                    <a:pt x="5703438" y="2650099"/>
                    <a:pt x="5709211" y="2677123"/>
                  </a:cubicBezTo>
                  <a:cubicBezTo>
                    <a:pt x="5736544" y="2694832"/>
                    <a:pt x="5738201" y="2614414"/>
                    <a:pt x="5729234" y="2550395"/>
                  </a:cubicBezTo>
                  <a:cubicBezTo>
                    <a:pt x="5732776" y="2544928"/>
                    <a:pt x="5738243" y="2548470"/>
                    <a:pt x="5744362" y="2533034"/>
                  </a:cubicBezTo>
                  <a:close/>
                  <a:moveTo>
                    <a:pt x="5538793" y="2562824"/>
                  </a:moveTo>
                  <a:cubicBezTo>
                    <a:pt x="5546491" y="2598857"/>
                    <a:pt x="5549378" y="2612369"/>
                    <a:pt x="5560618" y="2642934"/>
                  </a:cubicBezTo>
                  <a:cubicBezTo>
                    <a:pt x="5568664" y="2636506"/>
                    <a:pt x="5577017" y="2653560"/>
                    <a:pt x="5581828" y="2676080"/>
                  </a:cubicBezTo>
                  <a:cubicBezTo>
                    <a:pt x="5586639" y="2698600"/>
                    <a:pt x="5591451" y="2721120"/>
                    <a:pt x="5595955" y="2720158"/>
                  </a:cubicBezTo>
                  <a:cubicBezTo>
                    <a:pt x="5605271" y="2741716"/>
                    <a:pt x="5602998" y="2775169"/>
                    <a:pt x="5603306" y="2798652"/>
                  </a:cubicBezTo>
                  <a:cubicBezTo>
                    <a:pt x="5602344" y="2794147"/>
                    <a:pt x="5602344" y="2794147"/>
                    <a:pt x="5597839" y="2795110"/>
                  </a:cubicBezTo>
                  <a:cubicBezTo>
                    <a:pt x="5597839" y="2795110"/>
                    <a:pt x="5598802" y="2799614"/>
                    <a:pt x="5598802" y="2799614"/>
                  </a:cubicBezTo>
                  <a:cubicBezTo>
                    <a:pt x="5598146" y="2818592"/>
                    <a:pt x="5598146" y="2818592"/>
                    <a:pt x="5598146" y="2818592"/>
                  </a:cubicBezTo>
                  <a:cubicBezTo>
                    <a:pt x="5599109" y="2823096"/>
                    <a:pt x="5599109" y="2823096"/>
                    <a:pt x="5599109" y="2823096"/>
                  </a:cubicBezTo>
                  <a:lnTo>
                    <a:pt x="5594817" y="2824013"/>
                  </a:lnTo>
                  <a:lnTo>
                    <a:pt x="5593589" y="2816549"/>
                  </a:lnTo>
                  <a:cubicBezTo>
                    <a:pt x="5590231" y="2809098"/>
                    <a:pt x="5583835" y="2812230"/>
                    <a:pt x="5584327" y="2797996"/>
                  </a:cubicBezTo>
                  <a:cubicBezTo>
                    <a:pt x="5588831" y="2797034"/>
                    <a:pt x="5588831" y="2797034"/>
                    <a:pt x="5587868" y="2792530"/>
                  </a:cubicBezTo>
                  <a:cubicBezTo>
                    <a:pt x="5586906" y="2788027"/>
                    <a:pt x="5586906" y="2788027"/>
                    <a:pt x="5586906" y="2788027"/>
                  </a:cubicBezTo>
                  <a:cubicBezTo>
                    <a:pt x="5591411" y="2787064"/>
                    <a:pt x="5591411" y="2787064"/>
                    <a:pt x="5590448" y="2782560"/>
                  </a:cubicBezTo>
                  <a:cubicBezTo>
                    <a:pt x="5590448" y="2782560"/>
                    <a:pt x="5590448" y="2782560"/>
                    <a:pt x="5589486" y="2778056"/>
                  </a:cubicBezTo>
                  <a:cubicBezTo>
                    <a:pt x="5584982" y="2779018"/>
                    <a:pt x="5585944" y="2783522"/>
                    <a:pt x="5584982" y="2779018"/>
                  </a:cubicBezTo>
                  <a:cubicBezTo>
                    <a:pt x="5582095" y="2765506"/>
                    <a:pt x="5583712" y="2751031"/>
                    <a:pt x="5572780" y="2743948"/>
                  </a:cubicBezTo>
                  <a:cubicBezTo>
                    <a:pt x="5578246" y="2747489"/>
                    <a:pt x="5578246" y="2747489"/>
                    <a:pt x="5577284" y="2742986"/>
                  </a:cubicBezTo>
                  <a:cubicBezTo>
                    <a:pt x="5580826" y="2737519"/>
                    <a:pt x="5575359" y="2733977"/>
                    <a:pt x="5575359" y="2733977"/>
                  </a:cubicBezTo>
                  <a:cubicBezTo>
                    <a:pt x="5575359" y="2733977"/>
                    <a:pt x="5575359" y="2733977"/>
                    <a:pt x="5574397" y="2729474"/>
                  </a:cubicBezTo>
                  <a:cubicBezTo>
                    <a:pt x="5580519" y="2714037"/>
                    <a:pt x="5564120" y="2703411"/>
                    <a:pt x="5569278" y="2683471"/>
                  </a:cubicBezTo>
                  <a:cubicBezTo>
                    <a:pt x="5564774" y="2684433"/>
                    <a:pt x="5564774" y="2684433"/>
                    <a:pt x="5564774" y="2684433"/>
                  </a:cubicBezTo>
                  <a:cubicBezTo>
                    <a:pt x="5569278" y="2683471"/>
                    <a:pt x="5568316" y="2678967"/>
                    <a:pt x="5568316" y="2678967"/>
                  </a:cubicBezTo>
                  <a:cubicBezTo>
                    <a:pt x="5567354" y="2674462"/>
                    <a:pt x="5567354" y="2674462"/>
                    <a:pt x="5562849" y="2675425"/>
                  </a:cubicBezTo>
                  <a:cubicBezTo>
                    <a:pt x="5559963" y="2661913"/>
                    <a:pt x="5557076" y="2648401"/>
                    <a:pt x="5557076" y="2648401"/>
                  </a:cubicBezTo>
                  <a:cubicBezTo>
                    <a:pt x="5554189" y="2634888"/>
                    <a:pt x="5554497" y="2658371"/>
                    <a:pt x="5549686" y="2635851"/>
                  </a:cubicBezTo>
                  <a:cubicBezTo>
                    <a:pt x="5555151" y="2639393"/>
                    <a:pt x="5558693" y="2633926"/>
                    <a:pt x="5553227" y="2630384"/>
                  </a:cubicBezTo>
                  <a:cubicBezTo>
                    <a:pt x="5547761" y="2626843"/>
                    <a:pt x="5548068" y="2650325"/>
                    <a:pt x="5543257" y="2627805"/>
                  </a:cubicBezTo>
                  <a:cubicBezTo>
                    <a:pt x="5543257" y="2627805"/>
                    <a:pt x="5543257" y="2627805"/>
                    <a:pt x="5547761" y="2626843"/>
                  </a:cubicBezTo>
                  <a:cubicBezTo>
                    <a:pt x="5547761" y="2626843"/>
                    <a:pt x="5547761" y="2626843"/>
                    <a:pt x="5546799" y="2622339"/>
                  </a:cubicBezTo>
                  <a:cubicBezTo>
                    <a:pt x="5546799" y="2622339"/>
                    <a:pt x="5545837" y="2617834"/>
                    <a:pt x="5545837" y="2617834"/>
                  </a:cubicBezTo>
                  <a:cubicBezTo>
                    <a:pt x="5544874" y="2613331"/>
                    <a:pt x="5544874" y="2613331"/>
                    <a:pt x="5544874" y="2613331"/>
                  </a:cubicBezTo>
                  <a:cubicBezTo>
                    <a:pt x="5543912" y="2608826"/>
                    <a:pt x="5543912" y="2608826"/>
                    <a:pt x="5543912" y="2608826"/>
                  </a:cubicBezTo>
                  <a:cubicBezTo>
                    <a:pt x="5548415" y="2607864"/>
                    <a:pt x="5547453" y="2603360"/>
                    <a:pt x="5546491" y="2598857"/>
                  </a:cubicBezTo>
                  <a:cubicBezTo>
                    <a:pt x="5541988" y="2599819"/>
                    <a:pt x="5541025" y="2595314"/>
                    <a:pt x="5540063" y="2590810"/>
                  </a:cubicBezTo>
                  <a:cubicBezTo>
                    <a:pt x="5543604" y="2585344"/>
                    <a:pt x="5540717" y="2571832"/>
                    <a:pt x="5538793" y="2562824"/>
                  </a:cubicBezTo>
                  <a:close/>
                  <a:moveTo>
                    <a:pt x="665421" y="3538061"/>
                  </a:moveTo>
                  <a:lnTo>
                    <a:pt x="668307" y="3551573"/>
                  </a:lnTo>
                  <a:cubicBezTo>
                    <a:pt x="668307" y="3551573"/>
                    <a:pt x="662842" y="3548032"/>
                    <a:pt x="661880" y="3543528"/>
                  </a:cubicBezTo>
                  <a:cubicBezTo>
                    <a:pt x="666383" y="3542566"/>
                    <a:pt x="665421" y="3538061"/>
                    <a:pt x="665421" y="3538061"/>
                  </a:cubicBezTo>
                  <a:close/>
                  <a:moveTo>
                    <a:pt x="727864" y="3477624"/>
                  </a:moveTo>
                  <a:cubicBezTo>
                    <a:pt x="727864" y="3477624"/>
                    <a:pt x="728826" y="3482129"/>
                    <a:pt x="733330" y="3481166"/>
                  </a:cubicBezTo>
                  <a:cubicBezTo>
                    <a:pt x="728826" y="3482129"/>
                    <a:pt x="733637" y="3504648"/>
                    <a:pt x="729788" y="3486633"/>
                  </a:cubicBezTo>
                  <a:cubicBezTo>
                    <a:pt x="728826" y="3482129"/>
                    <a:pt x="728826" y="3482129"/>
                    <a:pt x="727864" y="3477624"/>
                  </a:cubicBezTo>
                  <a:close/>
                  <a:moveTo>
                    <a:pt x="5425431" y="2252659"/>
                  </a:moveTo>
                  <a:cubicBezTo>
                    <a:pt x="5430898" y="2256200"/>
                    <a:pt x="5431860" y="2260705"/>
                    <a:pt x="5432822" y="2265209"/>
                  </a:cubicBezTo>
                  <a:cubicBezTo>
                    <a:pt x="5432822" y="2265209"/>
                    <a:pt x="5432822" y="2265209"/>
                    <a:pt x="5433785" y="2269713"/>
                  </a:cubicBezTo>
                  <a:cubicBezTo>
                    <a:pt x="5434747" y="2274217"/>
                    <a:pt x="5434747" y="2274217"/>
                    <a:pt x="5434747" y="2274217"/>
                  </a:cubicBezTo>
                  <a:lnTo>
                    <a:pt x="5435709" y="2278721"/>
                  </a:lnTo>
                  <a:cubicBezTo>
                    <a:pt x="5435709" y="2278721"/>
                    <a:pt x="5434747" y="2274217"/>
                    <a:pt x="5429280" y="2270676"/>
                  </a:cubicBezTo>
                  <a:cubicBezTo>
                    <a:pt x="5427356" y="2261667"/>
                    <a:pt x="5426393" y="2257163"/>
                    <a:pt x="5425431" y="2252659"/>
                  </a:cubicBezTo>
                  <a:close/>
                  <a:moveTo>
                    <a:pt x="697152" y="3201608"/>
                  </a:moveTo>
                  <a:cubicBezTo>
                    <a:pt x="697152" y="3201608"/>
                    <a:pt x="701656" y="3200646"/>
                    <a:pt x="701656" y="3200646"/>
                  </a:cubicBezTo>
                  <a:cubicBezTo>
                    <a:pt x="702618" y="3205149"/>
                    <a:pt x="702618" y="3205149"/>
                    <a:pt x="702618" y="3205149"/>
                  </a:cubicBezTo>
                  <a:cubicBezTo>
                    <a:pt x="698114" y="3206112"/>
                    <a:pt x="697152" y="3201608"/>
                    <a:pt x="697152" y="3201608"/>
                  </a:cubicBezTo>
                  <a:close/>
                  <a:moveTo>
                    <a:pt x="23704" y="3000785"/>
                  </a:moveTo>
                  <a:cubicBezTo>
                    <a:pt x="25950" y="3003797"/>
                    <a:pt x="25950" y="3003797"/>
                    <a:pt x="25950" y="3003797"/>
                  </a:cubicBezTo>
                  <a:cubicBezTo>
                    <a:pt x="25950" y="3003797"/>
                    <a:pt x="28196" y="3006809"/>
                    <a:pt x="28196" y="3006809"/>
                  </a:cubicBezTo>
                  <a:cubicBezTo>
                    <a:pt x="25181" y="3009057"/>
                    <a:pt x="25181" y="3009057"/>
                    <a:pt x="22935" y="3006044"/>
                  </a:cubicBezTo>
                  <a:cubicBezTo>
                    <a:pt x="22935" y="3006044"/>
                    <a:pt x="20690" y="3003032"/>
                    <a:pt x="23704" y="3000785"/>
                  </a:cubicBezTo>
                  <a:close/>
                  <a:moveTo>
                    <a:pt x="5144618" y="1709820"/>
                  </a:moveTo>
                  <a:cubicBezTo>
                    <a:pt x="5157475" y="1725913"/>
                    <a:pt x="5165829" y="1742966"/>
                    <a:pt x="5178685" y="1759057"/>
                  </a:cubicBezTo>
                  <a:cubicBezTo>
                    <a:pt x="5174182" y="1760019"/>
                    <a:pt x="5174182" y="1760019"/>
                    <a:pt x="5174182" y="1760019"/>
                  </a:cubicBezTo>
                  <a:cubicBezTo>
                    <a:pt x="5173220" y="1755516"/>
                    <a:pt x="5166791" y="1747470"/>
                    <a:pt x="5165829" y="1742966"/>
                  </a:cubicBezTo>
                  <a:cubicBezTo>
                    <a:pt x="5160362" y="1739424"/>
                    <a:pt x="5153934" y="1731379"/>
                    <a:pt x="5152972" y="1726875"/>
                  </a:cubicBezTo>
                  <a:cubicBezTo>
                    <a:pt x="5152972" y="1726875"/>
                    <a:pt x="5147505" y="1723332"/>
                    <a:pt x="5147505" y="1723332"/>
                  </a:cubicBezTo>
                  <a:cubicBezTo>
                    <a:pt x="5142039" y="1719791"/>
                    <a:pt x="5142039" y="1719791"/>
                    <a:pt x="5141076" y="1715287"/>
                  </a:cubicBezTo>
                  <a:cubicBezTo>
                    <a:pt x="5140114" y="1710783"/>
                    <a:pt x="5140114" y="1710783"/>
                    <a:pt x="5144618" y="1709820"/>
                  </a:cubicBezTo>
                  <a:close/>
                  <a:moveTo>
                    <a:pt x="726773" y="2634833"/>
                  </a:moveTo>
                  <a:cubicBezTo>
                    <a:pt x="727736" y="2639338"/>
                    <a:pt x="727736" y="2639338"/>
                    <a:pt x="727736" y="2639338"/>
                  </a:cubicBezTo>
                  <a:cubicBezTo>
                    <a:pt x="727736" y="2639338"/>
                    <a:pt x="723231" y="2640300"/>
                    <a:pt x="723231" y="2640300"/>
                  </a:cubicBezTo>
                  <a:cubicBezTo>
                    <a:pt x="726773" y="2634833"/>
                    <a:pt x="726773" y="2634833"/>
                    <a:pt x="726773" y="2634833"/>
                  </a:cubicBezTo>
                  <a:close/>
                  <a:moveTo>
                    <a:pt x="760478" y="2435480"/>
                  </a:moveTo>
                  <a:lnTo>
                    <a:pt x="760347" y="2439276"/>
                  </a:lnTo>
                  <a:cubicBezTo>
                    <a:pt x="760347" y="2439276"/>
                    <a:pt x="760347" y="2439276"/>
                    <a:pt x="756805" y="2444741"/>
                  </a:cubicBezTo>
                  <a:close/>
                  <a:moveTo>
                    <a:pt x="779150" y="2373847"/>
                  </a:moveTo>
                  <a:lnTo>
                    <a:pt x="779366" y="2373987"/>
                  </a:lnTo>
                  <a:lnTo>
                    <a:pt x="778898" y="2374800"/>
                  </a:lnTo>
                  <a:close/>
                  <a:moveTo>
                    <a:pt x="82769" y="2413119"/>
                  </a:moveTo>
                  <a:cubicBezTo>
                    <a:pt x="66034" y="2472459"/>
                    <a:pt x="66557" y="2542367"/>
                    <a:pt x="52067" y="2604720"/>
                  </a:cubicBezTo>
                  <a:cubicBezTo>
                    <a:pt x="46746" y="2622747"/>
                    <a:pt x="55790" y="2616005"/>
                    <a:pt x="56497" y="2629537"/>
                  </a:cubicBezTo>
                  <a:cubicBezTo>
                    <a:pt x="52652" y="2655836"/>
                    <a:pt x="48099" y="2668603"/>
                    <a:pt x="43546" y="2681370"/>
                  </a:cubicBezTo>
                  <a:cubicBezTo>
                    <a:pt x="40470" y="2702410"/>
                    <a:pt x="47976" y="2706187"/>
                    <a:pt x="47915" y="2724979"/>
                  </a:cubicBezTo>
                  <a:cubicBezTo>
                    <a:pt x="42593" y="2743006"/>
                    <a:pt x="37271" y="2761032"/>
                    <a:pt x="31949" y="2779060"/>
                  </a:cubicBezTo>
                  <a:cubicBezTo>
                    <a:pt x="31949" y="2779060"/>
                    <a:pt x="31949" y="2779060"/>
                    <a:pt x="21428" y="2777530"/>
                  </a:cubicBezTo>
                  <a:cubicBezTo>
                    <a:pt x="19890" y="2788050"/>
                    <a:pt x="17583" y="2803829"/>
                    <a:pt x="18290" y="2817361"/>
                  </a:cubicBezTo>
                  <a:cubicBezTo>
                    <a:pt x="18290" y="2817361"/>
                    <a:pt x="18290" y="2817361"/>
                    <a:pt x="21305" y="2815114"/>
                  </a:cubicBezTo>
                  <a:cubicBezTo>
                    <a:pt x="19059" y="2812101"/>
                    <a:pt x="19828" y="2806841"/>
                    <a:pt x="22074" y="2809854"/>
                  </a:cubicBezTo>
                  <a:cubicBezTo>
                    <a:pt x="22074" y="2809854"/>
                    <a:pt x="24320" y="2812866"/>
                    <a:pt x="24320" y="2812866"/>
                  </a:cubicBezTo>
                  <a:cubicBezTo>
                    <a:pt x="27334" y="2810619"/>
                    <a:pt x="26627" y="2797087"/>
                    <a:pt x="31118" y="2803112"/>
                  </a:cubicBezTo>
                  <a:cubicBezTo>
                    <a:pt x="34072" y="2819656"/>
                    <a:pt x="28811" y="2818891"/>
                    <a:pt x="29518" y="2832423"/>
                  </a:cubicBezTo>
                  <a:cubicBezTo>
                    <a:pt x="29518" y="2832423"/>
                    <a:pt x="29518" y="2832423"/>
                    <a:pt x="31764" y="2835435"/>
                  </a:cubicBezTo>
                  <a:cubicBezTo>
                    <a:pt x="31764" y="2835435"/>
                    <a:pt x="31764" y="2835435"/>
                    <a:pt x="28750" y="2837683"/>
                  </a:cubicBezTo>
                  <a:cubicBezTo>
                    <a:pt x="30995" y="2840695"/>
                    <a:pt x="30226" y="2845955"/>
                    <a:pt x="30226" y="2845955"/>
                  </a:cubicBezTo>
                  <a:cubicBezTo>
                    <a:pt x="27211" y="2848202"/>
                    <a:pt x="27211" y="2848202"/>
                    <a:pt x="27211" y="2848202"/>
                  </a:cubicBezTo>
                  <a:cubicBezTo>
                    <a:pt x="30934" y="2859487"/>
                    <a:pt x="33118" y="2881291"/>
                    <a:pt x="33057" y="2900083"/>
                  </a:cubicBezTo>
                  <a:cubicBezTo>
                    <a:pt x="29980" y="2921122"/>
                    <a:pt x="27673" y="2936902"/>
                    <a:pt x="21643" y="2941397"/>
                  </a:cubicBezTo>
                  <a:cubicBezTo>
                    <a:pt x="23889" y="2944409"/>
                    <a:pt x="20874" y="2946657"/>
                    <a:pt x="20874" y="2946657"/>
                  </a:cubicBezTo>
                  <a:cubicBezTo>
                    <a:pt x="23120" y="2949669"/>
                    <a:pt x="22351" y="2954929"/>
                    <a:pt x="19336" y="2957176"/>
                  </a:cubicBezTo>
                  <a:cubicBezTo>
                    <a:pt x="19336" y="2957176"/>
                    <a:pt x="19336" y="2957176"/>
                    <a:pt x="17091" y="2954164"/>
                  </a:cubicBezTo>
                  <a:cubicBezTo>
                    <a:pt x="17860" y="2948904"/>
                    <a:pt x="17860" y="2948904"/>
                    <a:pt x="17860" y="2948904"/>
                  </a:cubicBezTo>
                  <a:cubicBezTo>
                    <a:pt x="17860" y="2948904"/>
                    <a:pt x="17860" y="2948904"/>
                    <a:pt x="15614" y="2945892"/>
                  </a:cubicBezTo>
                  <a:cubicBezTo>
                    <a:pt x="15552" y="2964684"/>
                    <a:pt x="18567" y="2962436"/>
                    <a:pt x="19275" y="2975968"/>
                  </a:cubicBezTo>
                  <a:cubicBezTo>
                    <a:pt x="19275" y="2975968"/>
                    <a:pt x="20044" y="2970708"/>
                    <a:pt x="20044" y="2970708"/>
                  </a:cubicBezTo>
                  <a:cubicBezTo>
                    <a:pt x="20044" y="2970708"/>
                    <a:pt x="20044" y="2970708"/>
                    <a:pt x="22290" y="2973720"/>
                  </a:cubicBezTo>
                  <a:cubicBezTo>
                    <a:pt x="22290" y="2973720"/>
                    <a:pt x="22290" y="2973720"/>
                    <a:pt x="24535" y="2976733"/>
                  </a:cubicBezTo>
                  <a:cubicBezTo>
                    <a:pt x="24535" y="2976733"/>
                    <a:pt x="23059" y="2968461"/>
                    <a:pt x="28319" y="2969225"/>
                  </a:cubicBezTo>
                  <a:cubicBezTo>
                    <a:pt x="29027" y="2982757"/>
                    <a:pt x="29734" y="2996289"/>
                    <a:pt x="24474" y="2995525"/>
                  </a:cubicBezTo>
                  <a:cubicBezTo>
                    <a:pt x="24474" y="2995525"/>
                    <a:pt x="26720" y="2998537"/>
                    <a:pt x="23704" y="3000785"/>
                  </a:cubicBezTo>
                  <a:cubicBezTo>
                    <a:pt x="13830" y="3031579"/>
                    <a:pt x="13707" y="3069162"/>
                    <a:pt x="21090" y="3110523"/>
                  </a:cubicBezTo>
                  <a:cubicBezTo>
                    <a:pt x="21090" y="3110523"/>
                    <a:pt x="23336" y="3113535"/>
                    <a:pt x="20321" y="3115783"/>
                  </a:cubicBezTo>
                  <a:cubicBezTo>
                    <a:pt x="22567" y="3118795"/>
                    <a:pt x="21797" y="3124055"/>
                    <a:pt x="21797" y="3124055"/>
                  </a:cubicBezTo>
                  <a:cubicBezTo>
                    <a:pt x="21797" y="3124055"/>
                    <a:pt x="21797" y="3124055"/>
                    <a:pt x="19552" y="3121043"/>
                  </a:cubicBezTo>
                  <a:cubicBezTo>
                    <a:pt x="23274" y="3132328"/>
                    <a:pt x="28473" y="3151884"/>
                    <a:pt x="32964" y="3157909"/>
                  </a:cubicBezTo>
                  <a:cubicBezTo>
                    <a:pt x="30719" y="3154896"/>
                    <a:pt x="30719" y="3154896"/>
                    <a:pt x="31488" y="3149636"/>
                  </a:cubicBezTo>
                  <a:cubicBezTo>
                    <a:pt x="31488" y="3149636"/>
                    <a:pt x="34503" y="3147389"/>
                    <a:pt x="34503" y="3147389"/>
                  </a:cubicBezTo>
                  <a:cubicBezTo>
                    <a:pt x="36748" y="3150401"/>
                    <a:pt x="36748" y="3150401"/>
                    <a:pt x="35979" y="3155661"/>
                  </a:cubicBezTo>
                  <a:lnTo>
                    <a:pt x="36796" y="3156756"/>
                  </a:lnTo>
                  <a:lnTo>
                    <a:pt x="36814" y="3159140"/>
                  </a:lnTo>
                  <a:cubicBezTo>
                    <a:pt x="36525" y="3161112"/>
                    <a:pt x="36333" y="3162427"/>
                    <a:pt x="37456" y="3163933"/>
                  </a:cubicBezTo>
                  <a:cubicBezTo>
                    <a:pt x="35210" y="3160921"/>
                    <a:pt x="38225" y="3158673"/>
                    <a:pt x="38225" y="3158673"/>
                  </a:cubicBezTo>
                  <a:lnTo>
                    <a:pt x="36796" y="3156756"/>
                  </a:lnTo>
                  <a:lnTo>
                    <a:pt x="36748" y="3150401"/>
                  </a:lnTo>
                  <a:cubicBezTo>
                    <a:pt x="53883" y="3198551"/>
                    <a:pt x="52161" y="3265447"/>
                    <a:pt x="66281" y="3315844"/>
                  </a:cubicBezTo>
                  <a:cubicBezTo>
                    <a:pt x="63266" y="3318092"/>
                    <a:pt x="66219" y="3334636"/>
                    <a:pt x="65450" y="3339896"/>
                  </a:cubicBezTo>
                  <a:cubicBezTo>
                    <a:pt x="68465" y="3337649"/>
                    <a:pt x="68465" y="3337649"/>
                    <a:pt x="72956" y="3343673"/>
                  </a:cubicBezTo>
                  <a:cubicBezTo>
                    <a:pt x="72956" y="3343673"/>
                    <a:pt x="69942" y="3345921"/>
                    <a:pt x="72187" y="3348933"/>
                  </a:cubicBezTo>
                  <a:cubicBezTo>
                    <a:pt x="74433" y="3351945"/>
                    <a:pt x="71418" y="3354193"/>
                    <a:pt x="73664" y="3357205"/>
                  </a:cubicBezTo>
                  <a:cubicBezTo>
                    <a:pt x="84062" y="3396318"/>
                    <a:pt x="79509" y="3409086"/>
                    <a:pt x="81694" y="3430890"/>
                  </a:cubicBezTo>
                  <a:cubicBezTo>
                    <a:pt x="81694" y="3430890"/>
                    <a:pt x="79448" y="3427877"/>
                    <a:pt x="82462" y="3425630"/>
                  </a:cubicBezTo>
                  <a:cubicBezTo>
                    <a:pt x="82462" y="3425630"/>
                    <a:pt x="85477" y="3423382"/>
                    <a:pt x="87723" y="3426395"/>
                  </a:cubicBezTo>
                  <a:cubicBezTo>
                    <a:pt x="87723" y="3426395"/>
                    <a:pt x="86954" y="3431654"/>
                    <a:pt x="86954" y="3431654"/>
                  </a:cubicBezTo>
                  <a:cubicBezTo>
                    <a:pt x="89199" y="3434667"/>
                    <a:pt x="89199" y="3434667"/>
                    <a:pt x="89199" y="3434667"/>
                  </a:cubicBezTo>
                  <a:cubicBezTo>
                    <a:pt x="100428" y="3449728"/>
                    <a:pt x="109288" y="3499361"/>
                    <a:pt x="97998" y="3503092"/>
                  </a:cubicBezTo>
                  <a:cubicBezTo>
                    <a:pt x="107688" y="3528673"/>
                    <a:pt x="123346" y="3568551"/>
                    <a:pt x="124762" y="3595615"/>
                  </a:cubicBezTo>
                  <a:cubicBezTo>
                    <a:pt x="116548" y="3578306"/>
                    <a:pt x="101597" y="3551960"/>
                    <a:pt x="92676" y="3521119"/>
                  </a:cubicBezTo>
                  <a:cubicBezTo>
                    <a:pt x="83754" y="3490278"/>
                    <a:pt x="79324" y="3465461"/>
                    <a:pt x="86123" y="3455706"/>
                  </a:cubicBezTo>
                  <a:cubicBezTo>
                    <a:pt x="83109" y="3457954"/>
                    <a:pt x="83109" y="3457954"/>
                    <a:pt x="80863" y="3454941"/>
                  </a:cubicBezTo>
                  <a:cubicBezTo>
                    <a:pt x="81632" y="3449682"/>
                    <a:pt x="77140" y="3443657"/>
                    <a:pt x="80155" y="3441409"/>
                  </a:cubicBezTo>
                  <a:cubicBezTo>
                    <a:pt x="80155" y="3441409"/>
                    <a:pt x="77909" y="3438397"/>
                    <a:pt x="80924" y="3436150"/>
                  </a:cubicBezTo>
                  <a:cubicBezTo>
                    <a:pt x="80924" y="3436150"/>
                    <a:pt x="80924" y="3436150"/>
                    <a:pt x="77909" y="3438397"/>
                  </a:cubicBezTo>
                  <a:cubicBezTo>
                    <a:pt x="67389" y="3436867"/>
                    <a:pt x="65973" y="3409804"/>
                    <a:pt x="62313" y="3379727"/>
                  </a:cubicBezTo>
                  <a:cubicBezTo>
                    <a:pt x="62313" y="3379727"/>
                    <a:pt x="62313" y="3379727"/>
                    <a:pt x="60067" y="3376715"/>
                  </a:cubicBezTo>
                  <a:cubicBezTo>
                    <a:pt x="57052" y="3378962"/>
                    <a:pt x="57052" y="3378962"/>
                    <a:pt x="57821" y="3373703"/>
                  </a:cubicBezTo>
                  <a:cubicBezTo>
                    <a:pt x="57821" y="3373703"/>
                    <a:pt x="55576" y="3370690"/>
                    <a:pt x="55576" y="3370690"/>
                  </a:cubicBezTo>
                  <a:cubicBezTo>
                    <a:pt x="58590" y="3368443"/>
                    <a:pt x="58590" y="3368443"/>
                    <a:pt x="58590" y="3368443"/>
                  </a:cubicBezTo>
                  <a:cubicBezTo>
                    <a:pt x="58590" y="3368443"/>
                    <a:pt x="58590" y="3368443"/>
                    <a:pt x="53330" y="3367678"/>
                  </a:cubicBezTo>
                  <a:cubicBezTo>
                    <a:pt x="51853" y="3359406"/>
                    <a:pt x="46593" y="3358641"/>
                    <a:pt x="41394" y="3339084"/>
                  </a:cubicBezTo>
                  <a:cubicBezTo>
                    <a:pt x="35364" y="3343579"/>
                    <a:pt x="42809" y="3366148"/>
                    <a:pt x="33057" y="3359359"/>
                  </a:cubicBezTo>
                  <a:cubicBezTo>
                    <a:pt x="32319" y="3355223"/>
                    <a:pt x="31196" y="3353717"/>
                    <a:pt x="30073" y="3352210"/>
                  </a:cubicBezTo>
                  <a:lnTo>
                    <a:pt x="28581" y="3348636"/>
                  </a:lnTo>
                  <a:lnTo>
                    <a:pt x="29335" y="3348074"/>
                  </a:lnTo>
                  <a:cubicBezTo>
                    <a:pt x="27089" y="3345062"/>
                    <a:pt x="27089" y="3345062"/>
                    <a:pt x="27089" y="3345062"/>
                  </a:cubicBezTo>
                  <a:lnTo>
                    <a:pt x="28581" y="3348636"/>
                  </a:lnTo>
                  <a:lnTo>
                    <a:pt x="26320" y="3350322"/>
                  </a:lnTo>
                  <a:cubicBezTo>
                    <a:pt x="26320" y="3350322"/>
                    <a:pt x="24074" y="3347310"/>
                    <a:pt x="24074" y="3347310"/>
                  </a:cubicBezTo>
                  <a:cubicBezTo>
                    <a:pt x="21828" y="3344297"/>
                    <a:pt x="21828" y="3344297"/>
                    <a:pt x="21828" y="3344297"/>
                  </a:cubicBezTo>
                  <a:cubicBezTo>
                    <a:pt x="22598" y="3339037"/>
                    <a:pt x="21121" y="3330765"/>
                    <a:pt x="19644" y="3322493"/>
                  </a:cubicBezTo>
                  <a:cubicBezTo>
                    <a:pt x="19644" y="3322493"/>
                    <a:pt x="20413" y="3317233"/>
                    <a:pt x="20413" y="3317233"/>
                  </a:cubicBezTo>
                  <a:cubicBezTo>
                    <a:pt x="20413" y="3317233"/>
                    <a:pt x="18168" y="3314221"/>
                    <a:pt x="18937" y="3308961"/>
                  </a:cubicBezTo>
                  <a:cubicBezTo>
                    <a:pt x="18937" y="3308961"/>
                    <a:pt x="16691" y="3305949"/>
                    <a:pt x="19706" y="3303701"/>
                  </a:cubicBezTo>
                  <a:cubicBezTo>
                    <a:pt x="21952" y="3306713"/>
                    <a:pt x="21952" y="3306713"/>
                    <a:pt x="21182" y="3311973"/>
                  </a:cubicBezTo>
                  <a:cubicBezTo>
                    <a:pt x="21182" y="3311973"/>
                    <a:pt x="23428" y="3314986"/>
                    <a:pt x="22659" y="3320245"/>
                  </a:cubicBezTo>
                  <a:cubicBezTo>
                    <a:pt x="24197" y="3309726"/>
                    <a:pt x="22721" y="3301454"/>
                    <a:pt x="26504" y="3293946"/>
                  </a:cubicBezTo>
                  <a:cubicBezTo>
                    <a:pt x="31765" y="3294711"/>
                    <a:pt x="35487" y="3305996"/>
                    <a:pt x="42286" y="3296241"/>
                  </a:cubicBezTo>
                  <a:cubicBezTo>
                    <a:pt x="29704" y="3235323"/>
                    <a:pt x="17829" y="3187938"/>
                    <a:pt x="16537" y="3123291"/>
                  </a:cubicBezTo>
                  <a:cubicBezTo>
                    <a:pt x="14291" y="3120278"/>
                    <a:pt x="14291" y="3120278"/>
                    <a:pt x="15060" y="3115018"/>
                  </a:cubicBezTo>
                  <a:cubicBezTo>
                    <a:pt x="12815" y="3112006"/>
                    <a:pt x="15829" y="3109758"/>
                    <a:pt x="15829" y="3109758"/>
                  </a:cubicBezTo>
                  <a:cubicBezTo>
                    <a:pt x="10630" y="3090202"/>
                    <a:pt x="9215" y="3063138"/>
                    <a:pt x="10046" y="3039086"/>
                  </a:cubicBezTo>
                  <a:cubicBezTo>
                    <a:pt x="4847" y="3019529"/>
                    <a:pt x="-1059" y="2986441"/>
                    <a:pt x="1309" y="2951870"/>
                  </a:cubicBezTo>
                  <a:cubicBezTo>
                    <a:pt x="-1583" y="2916533"/>
                    <a:pt x="786" y="2881962"/>
                    <a:pt x="3862" y="2860923"/>
                  </a:cubicBezTo>
                  <a:cubicBezTo>
                    <a:pt x="4755" y="2818079"/>
                    <a:pt x="6416" y="2769976"/>
                    <a:pt x="7308" y="2727132"/>
                  </a:cubicBezTo>
                  <a:cubicBezTo>
                    <a:pt x="10445" y="2687301"/>
                    <a:pt x="15829" y="2650482"/>
                    <a:pt x="30195" y="2625713"/>
                  </a:cubicBezTo>
                  <a:cubicBezTo>
                    <a:pt x="29426" y="2630973"/>
                    <a:pt x="28657" y="2636232"/>
                    <a:pt x="27888" y="2641492"/>
                  </a:cubicBezTo>
                  <a:cubicBezTo>
                    <a:pt x="27888" y="2641492"/>
                    <a:pt x="27888" y="2641492"/>
                    <a:pt x="31672" y="2633985"/>
                  </a:cubicBezTo>
                  <a:cubicBezTo>
                    <a:pt x="29426" y="2630973"/>
                    <a:pt x="32441" y="2628725"/>
                    <a:pt x="32441" y="2628725"/>
                  </a:cubicBezTo>
                  <a:cubicBezTo>
                    <a:pt x="34687" y="2631737"/>
                    <a:pt x="34687" y="2631737"/>
                    <a:pt x="33917" y="2636997"/>
                  </a:cubicBezTo>
                  <a:cubicBezTo>
                    <a:pt x="33917" y="2636997"/>
                    <a:pt x="33917" y="2636997"/>
                    <a:pt x="36163" y="2640009"/>
                  </a:cubicBezTo>
                  <a:cubicBezTo>
                    <a:pt x="41547" y="2603191"/>
                    <a:pt x="47699" y="2561112"/>
                    <a:pt x="47822" y="2523528"/>
                  </a:cubicBezTo>
                  <a:cubicBezTo>
                    <a:pt x="62188" y="2498759"/>
                    <a:pt x="69110" y="2451420"/>
                    <a:pt x="82769" y="2413119"/>
                  </a:cubicBezTo>
                  <a:close/>
                  <a:moveTo>
                    <a:pt x="842852" y="2186167"/>
                  </a:moveTo>
                  <a:cubicBezTo>
                    <a:pt x="843814" y="2190672"/>
                    <a:pt x="843814" y="2190672"/>
                    <a:pt x="844776" y="2195175"/>
                  </a:cubicBezTo>
                  <a:cubicBezTo>
                    <a:pt x="833189" y="2207070"/>
                    <a:pt x="824795" y="2255960"/>
                    <a:pt x="807086" y="2283291"/>
                  </a:cubicBezTo>
                  <a:cubicBezTo>
                    <a:pt x="809819" y="2285062"/>
                    <a:pt x="807481" y="2296159"/>
                    <a:pt x="802365" y="2310792"/>
                  </a:cubicBezTo>
                  <a:lnTo>
                    <a:pt x="785915" y="2348273"/>
                  </a:lnTo>
                  <a:lnTo>
                    <a:pt x="807499" y="2266692"/>
                  </a:lnTo>
                  <a:lnTo>
                    <a:pt x="823460" y="2218568"/>
                  </a:lnTo>
                  <a:lnTo>
                    <a:pt x="830609" y="2217040"/>
                  </a:lnTo>
                  <a:cubicBezTo>
                    <a:pt x="833189" y="2207070"/>
                    <a:pt x="835769" y="2197099"/>
                    <a:pt x="839310" y="2191634"/>
                  </a:cubicBezTo>
                  <a:cubicBezTo>
                    <a:pt x="839310" y="2191634"/>
                    <a:pt x="842852" y="2186167"/>
                    <a:pt x="842852" y="2186167"/>
                  </a:cubicBezTo>
                  <a:close/>
                  <a:moveTo>
                    <a:pt x="840927" y="2177159"/>
                  </a:moveTo>
                  <a:cubicBezTo>
                    <a:pt x="841889" y="2181663"/>
                    <a:pt x="837385" y="2182625"/>
                    <a:pt x="838347" y="2187130"/>
                  </a:cubicBezTo>
                  <a:cubicBezTo>
                    <a:pt x="833844" y="2188092"/>
                    <a:pt x="834806" y="2192596"/>
                    <a:pt x="834806" y="2192596"/>
                  </a:cubicBezTo>
                  <a:lnTo>
                    <a:pt x="827275" y="2207064"/>
                  </a:lnTo>
                  <a:lnTo>
                    <a:pt x="834303" y="2185873"/>
                  </a:lnTo>
                  <a:lnTo>
                    <a:pt x="837385" y="2182625"/>
                  </a:lnTo>
                  <a:lnTo>
                    <a:pt x="836151" y="2180302"/>
                  </a:lnTo>
                  <a:lnTo>
                    <a:pt x="836748" y="2178498"/>
                  </a:lnTo>
                  <a:close/>
                  <a:moveTo>
                    <a:pt x="839464" y="2170309"/>
                  </a:moveTo>
                  <a:lnTo>
                    <a:pt x="839965" y="2172655"/>
                  </a:lnTo>
                  <a:lnTo>
                    <a:pt x="838208" y="2174097"/>
                  </a:lnTo>
                  <a:close/>
                  <a:moveTo>
                    <a:pt x="845313" y="2152674"/>
                  </a:moveTo>
                  <a:lnTo>
                    <a:pt x="849628" y="2151752"/>
                  </a:lnTo>
                  <a:cubicBezTo>
                    <a:pt x="849628" y="2151752"/>
                    <a:pt x="846087" y="2157218"/>
                    <a:pt x="847050" y="2161723"/>
                  </a:cubicBezTo>
                  <a:cubicBezTo>
                    <a:pt x="847050" y="2161723"/>
                    <a:pt x="847050" y="2161723"/>
                    <a:pt x="846087" y="2157218"/>
                  </a:cubicBezTo>
                  <a:lnTo>
                    <a:pt x="843632" y="2157743"/>
                  </a:lnTo>
                  <a:close/>
                  <a:moveTo>
                    <a:pt x="875203" y="2077877"/>
                  </a:moveTo>
                  <a:lnTo>
                    <a:pt x="874366" y="2081194"/>
                  </a:lnTo>
                  <a:cubicBezTo>
                    <a:pt x="872203" y="2090708"/>
                    <a:pt x="875163" y="2083894"/>
                    <a:pt x="881198" y="2079073"/>
                  </a:cubicBezTo>
                  <a:cubicBezTo>
                    <a:pt x="865413" y="2115412"/>
                    <a:pt x="866375" y="2119916"/>
                    <a:pt x="852208" y="2141782"/>
                  </a:cubicBezTo>
                  <a:lnTo>
                    <a:pt x="848676" y="2142537"/>
                  </a:lnTo>
                  <a:lnTo>
                    <a:pt x="849759" y="2139271"/>
                  </a:lnTo>
                  <a:close/>
                  <a:moveTo>
                    <a:pt x="4931467" y="1175063"/>
                  </a:moveTo>
                  <a:lnTo>
                    <a:pt x="4937140" y="1179573"/>
                  </a:lnTo>
                  <a:cubicBezTo>
                    <a:pt x="4937140" y="1179573"/>
                    <a:pt x="4931674" y="1176031"/>
                    <a:pt x="4931674" y="1176031"/>
                  </a:cubicBezTo>
                  <a:close/>
                  <a:moveTo>
                    <a:pt x="561352" y="2088239"/>
                  </a:moveTo>
                  <a:cubicBezTo>
                    <a:pt x="564202" y="2086988"/>
                    <a:pt x="568184" y="2086749"/>
                    <a:pt x="573826" y="2087987"/>
                  </a:cubicBezTo>
                  <a:lnTo>
                    <a:pt x="582872" y="2092891"/>
                  </a:lnTo>
                  <a:lnTo>
                    <a:pt x="578185" y="2103852"/>
                  </a:lnTo>
                  <a:cubicBezTo>
                    <a:pt x="463551" y="2408874"/>
                    <a:pt x="402676" y="2736722"/>
                    <a:pt x="404548" y="3073332"/>
                  </a:cubicBezTo>
                  <a:lnTo>
                    <a:pt x="414356" y="3260413"/>
                  </a:lnTo>
                  <a:lnTo>
                    <a:pt x="410289" y="3235547"/>
                  </a:lnTo>
                  <a:cubicBezTo>
                    <a:pt x="391018" y="3081276"/>
                    <a:pt x="385239" y="2926080"/>
                    <a:pt x="403101" y="2771698"/>
                  </a:cubicBezTo>
                  <a:cubicBezTo>
                    <a:pt x="408745" y="2715741"/>
                    <a:pt x="400500" y="2658840"/>
                    <a:pt x="408415" y="2604354"/>
                  </a:cubicBezTo>
                  <a:cubicBezTo>
                    <a:pt x="409757" y="2592334"/>
                    <a:pt x="403764" y="2564285"/>
                    <a:pt x="435141" y="2583001"/>
                  </a:cubicBezTo>
                  <a:cubicBezTo>
                    <a:pt x="448360" y="2589954"/>
                    <a:pt x="447033" y="2574594"/>
                    <a:pt x="449176" y="2566314"/>
                  </a:cubicBezTo>
                  <a:cubicBezTo>
                    <a:pt x="467037" y="2411933"/>
                    <a:pt x="511608" y="2263578"/>
                    <a:pt x="552039" y="2114152"/>
                  </a:cubicBezTo>
                  <a:cubicBezTo>
                    <a:pt x="554449" y="2104837"/>
                    <a:pt x="552804" y="2091989"/>
                    <a:pt x="561352" y="2088239"/>
                  </a:cubicBezTo>
                  <a:close/>
                  <a:moveTo>
                    <a:pt x="5705773" y="955466"/>
                  </a:moveTo>
                  <a:cubicBezTo>
                    <a:pt x="5709740" y="959433"/>
                    <a:pt x="5713706" y="967367"/>
                    <a:pt x="5709740" y="967367"/>
                  </a:cubicBezTo>
                  <a:cubicBezTo>
                    <a:pt x="5705774" y="959433"/>
                    <a:pt x="5701808" y="955466"/>
                    <a:pt x="5705773" y="955466"/>
                  </a:cubicBezTo>
                  <a:close/>
                  <a:moveTo>
                    <a:pt x="968004" y="1863229"/>
                  </a:moveTo>
                  <a:lnTo>
                    <a:pt x="968776" y="1863422"/>
                  </a:lnTo>
                  <a:lnTo>
                    <a:pt x="957715" y="1886114"/>
                  </a:lnTo>
                  <a:cubicBezTo>
                    <a:pt x="948937" y="1905650"/>
                    <a:pt x="941930" y="1922454"/>
                    <a:pt x="938869" y="1930172"/>
                  </a:cubicBezTo>
                  <a:cubicBezTo>
                    <a:pt x="937252" y="1944646"/>
                    <a:pt x="905376" y="1993844"/>
                    <a:pt x="906645" y="2021830"/>
                  </a:cubicBezTo>
                  <a:cubicBezTo>
                    <a:pt x="898600" y="2028259"/>
                    <a:pt x="901179" y="2018288"/>
                    <a:pt x="901179" y="2018288"/>
                  </a:cubicBezTo>
                  <a:cubicBezTo>
                    <a:pt x="900371" y="2025526"/>
                    <a:pt x="895779" y="2037103"/>
                    <a:pt x="890505" y="2048238"/>
                  </a:cubicBezTo>
                  <a:lnTo>
                    <a:pt x="877626" y="2072031"/>
                  </a:lnTo>
                  <a:lnTo>
                    <a:pt x="952342" y="1891751"/>
                  </a:lnTo>
                  <a:cubicBezTo>
                    <a:pt x="954884" y="1885341"/>
                    <a:pt x="957426" y="1878932"/>
                    <a:pt x="959967" y="1872523"/>
                  </a:cubicBezTo>
                  <a:cubicBezTo>
                    <a:pt x="961973" y="1868183"/>
                    <a:pt x="964647" y="1864679"/>
                    <a:pt x="968004" y="1863229"/>
                  </a:cubicBezTo>
                  <a:close/>
                  <a:moveTo>
                    <a:pt x="4343712" y="1135297"/>
                  </a:moveTo>
                  <a:cubicBezTo>
                    <a:pt x="4338942" y="1143968"/>
                    <a:pt x="4368028" y="1158847"/>
                    <a:pt x="4388447" y="1168954"/>
                  </a:cubicBezTo>
                  <a:cubicBezTo>
                    <a:pt x="4409120" y="1195019"/>
                    <a:pt x="4443799" y="1214105"/>
                    <a:pt x="4474271" y="1238784"/>
                  </a:cubicBezTo>
                  <a:cubicBezTo>
                    <a:pt x="4471193" y="1238219"/>
                    <a:pt x="4471193" y="1238219"/>
                    <a:pt x="4471193" y="1238219"/>
                  </a:cubicBezTo>
                  <a:cubicBezTo>
                    <a:pt x="4468680" y="1234576"/>
                    <a:pt x="4465601" y="1234012"/>
                    <a:pt x="4461959" y="1236526"/>
                  </a:cubicBezTo>
                  <a:cubicBezTo>
                    <a:pt x="4461959" y="1236526"/>
                    <a:pt x="4464473" y="1240170"/>
                    <a:pt x="4467551" y="1240734"/>
                  </a:cubicBezTo>
                  <a:cubicBezTo>
                    <a:pt x="4435949" y="1222212"/>
                    <a:pt x="4393165" y="1195276"/>
                    <a:pt x="4368285" y="1174804"/>
                  </a:cubicBezTo>
                  <a:cubicBezTo>
                    <a:pt x="4344789" y="1164132"/>
                    <a:pt x="4321858" y="1150383"/>
                    <a:pt x="4302825" y="1150076"/>
                  </a:cubicBezTo>
                  <a:cubicBezTo>
                    <a:pt x="4377211" y="1195533"/>
                    <a:pt x="4431179" y="1230884"/>
                    <a:pt x="4474219" y="1273777"/>
                  </a:cubicBezTo>
                  <a:cubicBezTo>
                    <a:pt x="4492123" y="1280242"/>
                    <a:pt x="4520081" y="1301278"/>
                    <a:pt x="4527622" y="1312207"/>
                  </a:cubicBezTo>
                  <a:cubicBezTo>
                    <a:pt x="4515310" y="1309949"/>
                    <a:pt x="4525929" y="1321442"/>
                    <a:pt x="4519208" y="1323392"/>
                  </a:cubicBezTo>
                  <a:cubicBezTo>
                    <a:pt x="4527314" y="1331242"/>
                    <a:pt x="4530957" y="1328729"/>
                    <a:pt x="4535984" y="1336014"/>
                  </a:cubicBezTo>
                  <a:cubicBezTo>
                    <a:pt x="4550810" y="1341915"/>
                    <a:pt x="4526493" y="1318363"/>
                    <a:pt x="4543833" y="1327907"/>
                  </a:cubicBezTo>
                  <a:cubicBezTo>
                    <a:pt x="4576819" y="1356228"/>
                    <a:pt x="4594979" y="1378650"/>
                    <a:pt x="4631607" y="1404458"/>
                  </a:cubicBezTo>
                  <a:cubicBezTo>
                    <a:pt x="4638584" y="1418466"/>
                    <a:pt x="4654795" y="1434166"/>
                    <a:pt x="4674083" y="1450430"/>
                  </a:cubicBezTo>
                  <a:cubicBezTo>
                    <a:pt x="4690294" y="1466130"/>
                    <a:pt x="4709018" y="1485474"/>
                    <a:pt x="4719073" y="1500045"/>
                  </a:cubicBezTo>
                  <a:cubicBezTo>
                    <a:pt x="4708454" y="1488552"/>
                    <a:pt x="4704812" y="1491066"/>
                    <a:pt x="4701734" y="1490503"/>
                  </a:cubicBezTo>
                  <a:cubicBezTo>
                    <a:pt x="4704248" y="1494146"/>
                    <a:pt x="4701169" y="1493581"/>
                    <a:pt x="4700605" y="1496660"/>
                  </a:cubicBezTo>
                  <a:cubicBezTo>
                    <a:pt x="4716815" y="1512360"/>
                    <a:pt x="4718765" y="1519082"/>
                    <a:pt x="4734976" y="1534781"/>
                  </a:cubicBezTo>
                  <a:cubicBezTo>
                    <a:pt x="4738054" y="1535345"/>
                    <a:pt x="4738054" y="1535345"/>
                    <a:pt x="4743645" y="1539553"/>
                  </a:cubicBezTo>
                  <a:cubicBezTo>
                    <a:pt x="4747852" y="1533960"/>
                    <a:pt x="4740312" y="1523031"/>
                    <a:pt x="4748981" y="1527803"/>
                  </a:cubicBezTo>
                  <a:cubicBezTo>
                    <a:pt x="4764628" y="1546581"/>
                    <a:pt x="4774682" y="1561153"/>
                    <a:pt x="4787814" y="1576290"/>
                  </a:cubicBezTo>
                  <a:cubicBezTo>
                    <a:pt x="4800947" y="1591426"/>
                    <a:pt x="4814080" y="1606562"/>
                    <a:pt x="4835318" y="1629548"/>
                  </a:cubicBezTo>
                  <a:cubicBezTo>
                    <a:pt x="4835882" y="1626469"/>
                    <a:pt x="4838961" y="1627033"/>
                    <a:pt x="4841474" y="1630676"/>
                  </a:cubicBezTo>
                  <a:cubicBezTo>
                    <a:pt x="4857120" y="1649455"/>
                    <a:pt x="4854607" y="1645812"/>
                    <a:pt x="4867175" y="1664027"/>
                  </a:cubicBezTo>
                  <a:cubicBezTo>
                    <a:pt x="4872202" y="1671313"/>
                    <a:pt x="4880308" y="1679162"/>
                    <a:pt x="4885335" y="1686449"/>
                  </a:cubicBezTo>
                  <a:cubicBezTo>
                    <a:pt x="4911292" y="1735757"/>
                    <a:pt x="4949869" y="1768286"/>
                    <a:pt x="4983932" y="1825444"/>
                  </a:cubicBezTo>
                  <a:cubicBezTo>
                    <a:pt x="4987010" y="1826008"/>
                    <a:pt x="4991473" y="1836373"/>
                    <a:pt x="4997064" y="1840580"/>
                  </a:cubicBezTo>
                  <a:cubicBezTo>
                    <a:pt x="4996500" y="1843658"/>
                    <a:pt x="5007119" y="1855152"/>
                    <a:pt x="5000399" y="1857102"/>
                  </a:cubicBezTo>
                  <a:cubicBezTo>
                    <a:pt x="4994807" y="1852894"/>
                    <a:pt x="4982239" y="1834680"/>
                    <a:pt x="4978032" y="1840273"/>
                  </a:cubicBezTo>
                  <a:cubicBezTo>
                    <a:pt x="4985009" y="1854280"/>
                    <a:pt x="4993114" y="1862131"/>
                    <a:pt x="4997577" y="1872495"/>
                  </a:cubicBezTo>
                  <a:cubicBezTo>
                    <a:pt x="4994499" y="1871930"/>
                    <a:pt x="4997012" y="1875573"/>
                    <a:pt x="4998962" y="1882295"/>
                  </a:cubicBezTo>
                  <a:cubicBezTo>
                    <a:pt x="5002040" y="1882859"/>
                    <a:pt x="5000090" y="1876137"/>
                    <a:pt x="4997577" y="1872495"/>
                  </a:cubicBezTo>
                  <a:cubicBezTo>
                    <a:pt x="5005118" y="1883424"/>
                    <a:pt x="5013223" y="1891273"/>
                    <a:pt x="5021329" y="1899124"/>
                  </a:cubicBezTo>
                  <a:cubicBezTo>
                    <a:pt x="5029434" y="1906974"/>
                    <a:pt x="5017430" y="1885681"/>
                    <a:pt x="5021072" y="1883167"/>
                  </a:cubicBezTo>
                  <a:cubicBezTo>
                    <a:pt x="5021072" y="1883167"/>
                    <a:pt x="5026100" y="1890452"/>
                    <a:pt x="5029742" y="1887937"/>
                  </a:cubicBezTo>
                  <a:cubicBezTo>
                    <a:pt x="5033384" y="1885424"/>
                    <a:pt x="5024458" y="1864694"/>
                    <a:pt x="5038977" y="1889630"/>
                  </a:cubicBezTo>
                  <a:cubicBezTo>
                    <a:pt x="5036463" y="1885988"/>
                    <a:pt x="5036463" y="1885988"/>
                    <a:pt x="5036463" y="1885988"/>
                  </a:cubicBezTo>
                  <a:cubicBezTo>
                    <a:pt x="5036463" y="1885988"/>
                    <a:pt x="5035898" y="1889066"/>
                    <a:pt x="5035898" y="1889066"/>
                  </a:cubicBezTo>
                  <a:cubicBezTo>
                    <a:pt x="5035334" y="1892145"/>
                    <a:pt x="5035334" y="1892145"/>
                    <a:pt x="5035334" y="1892145"/>
                  </a:cubicBezTo>
                  <a:cubicBezTo>
                    <a:pt x="5037847" y="1895788"/>
                    <a:pt x="5037847" y="1895788"/>
                    <a:pt x="5040926" y="1896352"/>
                  </a:cubicBezTo>
                  <a:cubicBezTo>
                    <a:pt x="5034769" y="1895224"/>
                    <a:pt x="5049287" y="1920160"/>
                    <a:pt x="5052930" y="1917645"/>
                  </a:cubicBezTo>
                  <a:cubicBezTo>
                    <a:pt x="5052366" y="1920724"/>
                    <a:pt x="5055443" y="1921289"/>
                    <a:pt x="5057957" y="1924931"/>
                  </a:cubicBezTo>
                  <a:cubicBezTo>
                    <a:pt x="5057957" y="1924931"/>
                    <a:pt x="5058521" y="1921853"/>
                    <a:pt x="5056008" y="1918210"/>
                  </a:cubicBezTo>
                  <a:cubicBezTo>
                    <a:pt x="5056008" y="1918210"/>
                    <a:pt x="5056008" y="1918210"/>
                    <a:pt x="5056572" y="1915131"/>
                  </a:cubicBezTo>
                  <a:cubicBezTo>
                    <a:pt x="5066062" y="1932782"/>
                    <a:pt x="5099868" y="1973982"/>
                    <a:pt x="5100125" y="1989940"/>
                  </a:cubicBezTo>
                  <a:cubicBezTo>
                    <a:pt x="5088941" y="1981525"/>
                    <a:pt x="5078322" y="1970033"/>
                    <a:pt x="5074115" y="1975625"/>
                  </a:cubicBezTo>
                  <a:cubicBezTo>
                    <a:pt x="5076064" y="1982347"/>
                    <a:pt x="5083605" y="1993276"/>
                    <a:pt x="5074372" y="1991583"/>
                  </a:cubicBezTo>
                  <a:cubicBezTo>
                    <a:pt x="5081348" y="2005590"/>
                    <a:pt x="5088325" y="2019597"/>
                    <a:pt x="5095301" y="2033605"/>
                  </a:cubicBezTo>
                  <a:cubicBezTo>
                    <a:pt x="5098379" y="2034169"/>
                    <a:pt x="5093916" y="2023804"/>
                    <a:pt x="5098943" y="2031091"/>
                  </a:cubicBezTo>
                  <a:cubicBezTo>
                    <a:pt x="5102842" y="2044534"/>
                    <a:pt x="5110383" y="2055462"/>
                    <a:pt x="5116231" y="2075627"/>
                  </a:cubicBezTo>
                  <a:cubicBezTo>
                    <a:pt x="5132441" y="2091327"/>
                    <a:pt x="5138289" y="2111491"/>
                    <a:pt x="5153627" y="2149306"/>
                  </a:cubicBezTo>
                  <a:cubicBezTo>
                    <a:pt x="5147471" y="2148178"/>
                    <a:pt x="5149420" y="2154900"/>
                    <a:pt x="5149420" y="2154900"/>
                  </a:cubicBezTo>
                  <a:cubicBezTo>
                    <a:pt x="5159731" y="2185428"/>
                    <a:pt x="5172555" y="2219600"/>
                    <a:pt x="5179788" y="2249565"/>
                  </a:cubicBezTo>
                  <a:cubicBezTo>
                    <a:pt x="5189534" y="2283173"/>
                    <a:pt x="5199844" y="2313703"/>
                    <a:pt x="5208206" y="2337510"/>
                  </a:cubicBezTo>
                  <a:cubicBezTo>
                    <a:pt x="5204307" y="2324067"/>
                    <a:pt x="5211849" y="2334995"/>
                    <a:pt x="5214363" y="2338638"/>
                  </a:cubicBezTo>
                  <a:cubicBezTo>
                    <a:pt x="5215747" y="2348439"/>
                    <a:pt x="5222159" y="2365525"/>
                    <a:pt x="5216568" y="2361317"/>
                  </a:cubicBezTo>
                  <a:cubicBezTo>
                    <a:pt x="5224929" y="2385125"/>
                    <a:pt x="5229392" y="2395489"/>
                    <a:pt x="5236624" y="2425454"/>
                  </a:cubicBezTo>
                  <a:cubicBezTo>
                    <a:pt x="5234932" y="2434690"/>
                    <a:pt x="5233802" y="2440848"/>
                    <a:pt x="5235187" y="2450647"/>
                  </a:cubicBezTo>
                  <a:cubicBezTo>
                    <a:pt x="5240215" y="2457934"/>
                    <a:pt x="5243549" y="2474455"/>
                    <a:pt x="5243805" y="2490413"/>
                  </a:cubicBezTo>
                  <a:cubicBezTo>
                    <a:pt x="5247139" y="2506934"/>
                    <a:pt x="5251038" y="2520377"/>
                    <a:pt x="5256629" y="2524584"/>
                  </a:cubicBezTo>
                  <a:cubicBezTo>
                    <a:pt x="5258887" y="2512270"/>
                    <a:pt x="5257245" y="2486513"/>
                    <a:pt x="5251963" y="2463269"/>
                  </a:cubicBezTo>
                  <a:cubicBezTo>
                    <a:pt x="5246679" y="2440026"/>
                    <a:pt x="5238882" y="2413140"/>
                    <a:pt x="5233034" y="2392975"/>
                  </a:cubicBezTo>
                  <a:cubicBezTo>
                    <a:pt x="5230521" y="2389332"/>
                    <a:pt x="5229136" y="2379532"/>
                    <a:pt x="5229701" y="2376453"/>
                  </a:cubicBezTo>
                  <a:cubicBezTo>
                    <a:pt x="5212413" y="2331917"/>
                    <a:pt x="5217493" y="2304210"/>
                    <a:pt x="5206362" y="2260801"/>
                  </a:cubicBezTo>
                  <a:cubicBezTo>
                    <a:pt x="5176198" y="2217087"/>
                    <a:pt x="5169838" y="2165007"/>
                    <a:pt x="5137469" y="2098614"/>
                  </a:cubicBezTo>
                  <a:cubicBezTo>
                    <a:pt x="5143625" y="2099741"/>
                    <a:pt x="5139726" y="2086298"/>
                    <a:pt x="5143369" y="2083784"/>
                  </a:cubicBezTo>
                  <a:cubicBezTo>
                    <a:pt x="5138906" y="2073419"/>
                    <a:pt x="5131929" y="2059412"/>
                    <a:pt x="5128031" y="2045969"/>
                  </a:cubicBezTo>
                  <a:cubicBezTo>
                    <a:pt x="5130544" y="2049612"/>
                    <a:pt x="5130544" y="2049612"/>
                    <a:pt x="5130544" y="2049612"/>
                  </a:cubicBezTo>
                  <a:cubicBezTo>
                    <a:pt x="5133058" y="2053255"/>
                    <a:pt x="5133058" y="2053255"/>
                    <a:pt x="5133058" y="2053255"/>
                  </a:cubicBezTo>
                  <a:cubicBezTo>
                    <a:pt x="5133622" y="2050176"/>
                    <a:pt x="5134186" y="2047097"/>
                    <a:pt x="5131109" y="2046534"/>
                  </a:cubicBezTo>
                  <a:cubicBezTo>
                    <a:pt x="5128595" y="2042891"/>
                    <a:pt x="5128595" y="2042891"/>
                    <a:pt x="5128595" y="2042891"/>
                  </a:cubicBezTo>
                  <a:cubicBezTo>
                    <a:pt x="5129159" y="2039812"/>
                    <a:pt x="5129159" y="2039812"/>
                    <a:pt x="5129159" y="2039812"/>
                  </a:cubicBezTo>
                  <a:cubicBezTo>
                    <a:pt x="5130853" y="2030576"/>
                    <a:pt x="5116335" y="2005640"/>
                    <a:pt x="5099868" y="1973982"/>
                  </a:cubicBezTo>
                  <a:cubicBezTo>
                    <a:pt x="5080324" y="1941760"/>
                    <a:pt x="5058830" y="1902816"/>
                    <a:pt x="5039284" y="1870595"/>
                  </a:cubicBezTo>
                  <a:cubicBezTo>
                    <a:pt x="5032308" y="1856587"/>
                    <a:pt x="5030358" y="1849865"/>
                    <a:pt x="5022818" y="1838937"/>
                  </a:cubicBezTo>
                  <a:cubicBezTo>
                    <a:pt x="5000759" y="1803072"/>
                    <a:pt x="4971981" y="1769157"/>
                    <a:pt x="4949357" y="1736371"/>
                  </a:cubicBezTo>
                  <a:cubicBezTo>
                    <a:pt x="4944330" y="1729085"/>
                    <a:pt x="4942945" y="1719285"/>
                    <a:pt x="4937353" y="1715077"/>
                  </a:cubicBezTo>
                  <a:cubicBezTo>
                    <a:pt x="4937353" y="1715077"/>
                    <a:pt x="4940431" y="1715642"/>
                    <a:pt x="4939867" y="1718720"/>
                  </a:cubicBezTo>
                  <a:cubicBezTo>
                    <a:pt x="4939867" y="1718720"/>
                    <a:pt x="4942945" y="1719285"/>
                    <a:pt x="4942945" y="1719285"/>
                  </a:cubicBezTo>
                  <a:cubicBezTo>
                    <a:pt x="4940431" y="1715642"/>
                    <a:pt x="4940431" y="1715642"/>
                    <a:pt x="4937918" y="1711999"/>
                  </a:cubicBezTo>
                  <a:cubicBezTo>
                    <a:pt x="4935404" y="1708356"/>
                    <a:pt x="4935404" y="1708356"/>
                    <a:pt x="4935404" y="1708356"/>
                  </a:cubicBezTo>
                  <a:cubicBezTo>
                    <a:pt x="4940996" y="1712564"/>
                    <a:pt x="4953565" y="1730778"/>
                    <a:pt x="4962234" y="1735550"/>
                  </a:cubicBezTo>
                  <a:cubicBezTo>
                    <a:pt x="4965877" y="1733035"/>
                    <a:pt x="4958336" y="1722107"/>
                    <a:pt x="4950794" y="1711178"/>
                  </a:cubicBezTo>
                  <a:cubicBezTo>
                    <a:pt x="4953873" y="1711742"/>
                    <a:pt x="4953873" y="1711742"/>
                    <a:pt x="4953873" y="1711742"/>
                  </a:cubicBezTo>
                  <a:cubicBezTo>
                    <a:pt x="4956387" y="1715384"/>
                    <a:pt x="4956387" y="1715384"/>
                    <a:pt x="4956387" y="1715384"/>
                  </a:cubicBezTo>
                  <a:cubicBezTo>
                    <a:pt x="4960029" y="1712871"/>
                    <a:pt x="4956951" y="1712307"/>
                    <a:pt x="4954437" y="1708663"/>
                  </a:cubicBezTo>
                  <a:cubicBezTo>
                    <a:pt x="4954437" y="1708663"/>
                    <a:pt x="4951924" y="1705020"/>
                    <a:pt x="4951924" y="1705020"/>
                  </a:cubicBezTo>
                  <a:cubicBezTo>
                    <a:pt x="4952488" y="1701941"/>
                    <a:pt x="4964492" y="1723235"/>
                    <a:pt x="4963107" y="1713436"/>
                  </a:cubicBezTo>
                  <a:cubicBezTo>
                    <a:pt x="4950539" y="1695220"/>
                    <a:pt x="4935457" y="1673363"/>
                    <a:pt x="4922888" y="1655149"/>
                  </a:cubicBezTo>
                  <a:cubicBezTo>
                    <a:pt x="4910320" y="1636934"/>
                    <a:pt x="4899701" y="1625441"/>
                    <a:pt x="4892416" y="1630469"/>
                  </a:cubicBezTo>
                  <a:cubicBezTo>
                    <a:pt x="4892981" y="1627391"/>
                    <a:pt x="4889903" y="1626826"/>
                    <a:pt x="4889903" y="1626826"/>
                  </a:cubicBezTo>
                  <a:cubicBezTo>
                    <a:pt x="4890467" y="1623748"/>
                    <a:pt x="4887954" y="1620104"/>
                    <a:pt x="4884876" y="1619540"/>
                  </a:cubicBezTo>
                  <a:cubicBezTo>
                    <a:pt x="4884876" y="1619540"/>
                    <a:pt x="4884876" y="1619540"/>
                    <a:pt x="4884310" y="1622619"/>
                  </a:cubicBezTo>
                  <a:cubicBezTo>
                    <a:pt x="4884310" y="1622619"/>
                    <a:pt x="4886824" y="1626263"/>
                    <a:pt x="4886824" y="1626263"/>
                  </a:cubicBezTo>
                  <a:cubicBezTo>
                    <a:pt x="4883746" y="1625698"/>
                    <a:pt x="4878155" y="1621490"/>
                    <a:pt x="4870050" y="1613640"/>
                  </a:cubicBezTo>
                  <a:cubicBezTo>
                    <a:pt x="4866407" y="1616155"/>
                    <a:pt x="4859687" y="1618104"/>
                    <a:pt x="4856608" y="1617541"/>
                  </a:cubicBezTo>
                  <a:cubicBezTo>
                    <a:pt x="4836499" y="1588397"/>
                    <a:pt x="4820288" y="1572697"/>
                    <a:pt x="4794023" y="1542425"/>
                  </a:cubicBezTo>
                  <a:cubicBezTo>
                    <a:pt x="4788996" y="1535139"/>
                    <a:pt x="4783404" y="1530932"/>
                    <a:pt x="4774734" y="1526160"/>
                  </a:cubicBezTo>
                  <a:cubicBezTo>
                    <a:pt x="4745955" y="1492246"/>
                    <a:pt x="4716612" y="1461409"/>
                    <a:pt x="4686704" y="1433652"/>
                  </a:cubicBezTo>
                  <a:cubicBezTo>
                    <a:pt x="4654282" y="1402251"/>
                    <a:pt x="4624375" y="1374494"/>
                    <a:pt x="4598109" y="1344221"/>
                  </a:cubicBezTo>
                  <a:cubicBezTo>
                    <a:pt x="4601187" y="1344786"/>
                    <a:pt x="4601187" y="1344786"/>
                    <a:pt x="4601187" y="1344786"/>
                  </a:cubicBezTo>
                  <a:cubicBezTo>
                    <a:pt x="4603701" y="1348429"/>
                    <a:pt x="4606779" y="1348993"/>
                    <a:pt x="4606779" y="1348993"/>
                  </a:cubicBezTo>
                  <a:cubicBezTo>
                    <a:pt x="4607344" y="1345914"/>
                    <a:pt x="4604829" y="1342271"/>
                    <a:pt x="4601751" y="1341707"/>
                  </a:cubicBezTo>
                  <a:cubicBezTo>
                    <a:pt x="4599238" y="1338065"/>
                    <a:pt x="4599238" y="1338065"/>
                    <a:pt x="4596160" y="1337500"/>
                  </a:cubicBezTo>
                  <a:cubicBezTo>
                    <a:pt x="4596724" y="1334421"/>
                    <a:pt x="4599802" y="1334986"/>
                    <a:pt x="4602316" y="1338629"/>
                  </a:cubicBezTo>
                  <a:cubicBezTo>
                    <a:pt x="4624118" y="1358536"/>
                    <a:pt x="4655976" y="1393015"/>
                    <a:pt x="4687012" y="1414615"/>
                  </a:cubicBezTo>
                  <a:cubicBezTo>
                    <a:pt x="4690091" y="1415180"/>
                    <a:pt x="4696246" y="1416308"/>
                    <a:pt x="4688706" y="1405380"/>
                  </a:cubicBezTo>
                  <a:cubicBezTo>
                    <a:pt x="4682549" y="1404251"/>
                    <a:pt x="4674444" y="1396401"/>
                    <a:pt x="4663260" y="1387986"/>
                  </a:cubicBezTo>
                  <a:cubicBezTo>
                    <a:pt x="4670545" y="1382958"/>
                    <a:pt x="4642023" y="1365000"/>
                    <a:pt x="4628326" y="1352943"/>
                  </a:cubicBezTo>
                  <a:cubicBezTo>
                    <a:pt x="4590312" y="1317335"/>
                    <a:pt x="4550350" y="1275006"/>
                    <a:pt x="4505052" y="1244426"/>
                  </a:cubicBezTo>
                  <a:cubicBezTo>
                    <a:pt x="4499460" y="1240220"/>
                    <a:pt x="4496382" y="1239655"/>
                    <a:pt x="4490790" y="1235448"/>
                  </a:cubicBezTo>
                  <a:cubicBezTo>
                    <a:pt x="4473450" y="1225905"/>
                    <a:pt x="4446621" y="1198712"/>
                    <a:pt x="4434308" y="1196454"/>
                  </a:cubicBezTo>
                  <a:cubicBezTo>
                    <a:pt x="4437952" y="1193940"/>
                    <a:pt x="4435438" y="1190297"/>
                    <a:pt x="4430410" y="1183012"/>
                  </a:cubicBezTo>
                  <a:cubicBezTo>
                    <a:pt x="4423690" y="1184961"/>
                    <a:pt x="4400759" y="1171212"/>
                    <a:pt x="4400759" y="1171212"/>
                  </a:cubicBezTo>
                  <a:cubicBezTo>
                    <a:pt x="4406915" y="1172339"/>
                    <a:pt x="4407479" y="1169261"/>
                    <a:pt x="4407479" y="1169261"/>
                  </a:cubicBezTo>
                  <a:cubicBezTo>
                    <a:pt x="4382034" y="1151868"/>
                    <a:pt x="4367209" y="1145968"/>
                    <a:pt x="4343712" y="1135297"/>
                  </a:cubicBezTo>
                  <a:close/>
                  <a:moveTo>
                    <a:pt x="1318845" y="1535771"/>
                  </a:moveTo>
                  <a:lnTo>
                    <a:pt x="1298829" y="1573056"/>
                  </a:lnTo>
                  <a:cubicBezTo>
                    <a:pt x="1295994" y="1580384"/>
                    <a:pt x="1293948" y="1587970"/>
                    <a:pt x="1293203" y="1595921"/>
                  </a:cubicBezTo>
                  <a:lnTo>
                    <a:pt x="1293532" y="1599724"/>
                  </a:lnTo>
                  <a:lnTo>
                    <a:pt x="1289333" y="1608630"/>
                  </a:lnTo>
                  <a:cubicBezTo>
                    <a:pt x="1286797" y="1613293"/>
                    <a:pt x="1282129" y="1619000"/>
                    <a:pt x="1270060" y="1628642"/>
                  </a:cubicBezTo>
                  <a:cubicBezTo>
                    <a:pt x="1280031" y="1631222"/>
                    <a:pt x="1236260" y="1668831"/>
                    <a:pt x="1238185" y="1677840"/>
                  </a:cubicBezTo>
                  <a:cubicBezTo>
                    <a:pt x="1256855" y="1655012"/>
                    <a:pt x="1240109" y="1686848"/>
                    <a:pt x="1233025" y="1697780"/>
                  </a:cubicBezTo>
                  <a:cubicBezTo>
                    <a:pt x="1228521" y="1698742"/>
                    <a:pt x="1227558" y="1694239"/>
                    <a:pt x="1232063" y="1693276"/>
                  </a:cubicBezTo>
                  <a:cubicBezTo>
                    <a:pt x="1231100" y="1688772"/>
                    <a:pt x="1231100" y="1688772"/>
                    <a:pt x="1231100" y="1688772"/>
                  </a:cubicBezTo>
                  <a:cubicBezTo>
                    <a:pt x="1230138" y="1684268"/>
                    <a:pt x="1231100" y="1688772"/>
                    <a:pt x="1226596" y="1689735"/>
                  </a:cubicBezTo>
                  <a:cubicBezTo>
                    <a:pt x="1223055" y="1695201"/>
                    <a:pt x="1223055" y="1695201"/>
                    <a:pt x="1223055" y="1695201"/>
                  </a:cubicBezTo>
                  <a:cubicBezTo>
                    <a:pt x="1220475" y="1705171"/>
                    <a:pt x="1225942" y="1708713"/>
                    <a:pt x="1225942" y="1708713"/>
                  </a:cubicBezTo>
                  <a:cubicBezTo>
                    <a:pt x="1226904" y="1713217"/>
                    <a:pt x="1223362" y="1718683"/>
                    <a:pt x="1219820" y="1724150"/>
                  </a:cubicBezTo>
                  <a:cubicBezTo>
                    <a:pt x="1215316" y="1725112"/>
                    <a:pt x="1215316" y="1725112"/>
                    <a:pt x="1210812" y="1726074"/>
                  </a:cubicBezTo>
                  <a:cubicBezTo>
                    <a:pt x="1210812" y="1726074"/>
                    <a:pt x="1209850" y="1721570"/>
                    <a:pt x="1209850" y="1721570"/>
                  </a:cubicBezTo>
                  <a:cubicBezTo>
                    <a:pt x="1209850" y="1721570"/>
                    <a:pt x="1209850" y="1721570"/>
                    <a:pt x="1205346" y="1722532"/>
                  </a:cubicBezTo>
                  <a:cubicBezTo>
                    <a:pt x="1205346" y="1722532"/>
                    <a:pt x="1206308" y="1727037"/>
                    <a:pt x="1206308" y="1727037"/>
                  </a:cubicBezTo>
                  <a:cubicBezTo>
                    <a:pt x="1206308" y="1727037"/>
                    <a:pt x="1207270" y="1731541"/>
                    <a:pt x="1207270" y="1731541"/>
                  </a:cubicBezTo>
                  <a:cubicBezTo>
                    <a:pt x="1208232" y="1736044"/>
                    <a:pt x="1203728" y="1737007"/>
                    <a:pt x="1204690" y="1741511"/>
                  </a:cubicBezTo>
                  <a:cubicBezTo>
                    <a:pt x="1200187" y="1742473"/>
                    <a:pt x="1201149" y="1746977"/>
                    <a:pt x="1201149" y="1746977"/>
                  </a:cubicBezTo>
                  <a:cubicBezTo>
                    <a:pt x="1196645" y="1747940"/>
                    <a:pt x="1196645" y="1747940"/>
                    <a:pt x="1196645" y="1747940"/>
                  </a:cubicBezTo>
                  <a:cubicBezTo>
                    <a:pt x="1193103" y="1753405"/>
                    <a:pt x="1193103" y="1753405"/>
                    <a:pt x="1193103" y="1753405"/>
                  </a:cubicBezTo>
                  <a:cubicBezTo>
                    <a:pt x="1197607" y="1752443"/>
                    <a:pt x="1197607" y="1752443"/>
                    <a:pt x="1197607" y="1752443"/>
                  </a:cubicBezTo>
                  <a:cubicBezTo>
                    <a:pt x="1193103" y="1753405"/>
                    <a:pt x="1194065" y="1757910"/>
                    <a:pt x="1194065" y="1757910"/>
                  </a:cubicBezTo>
                  <a:cubicBezTo>
                    <a:pt x="1179898" y="1779775"/>
                    <a:pt x="1165730" y="1801641"/>
                    <a:pt x="1155105" y="1818040"/>
                  </a:cubicBezTo>
                  <a:cubicBezTo>
                    <a:pt x="1150601" y="1819002"/>
                    <a:pt x="1150601" y="1819002"/>
                    <a:pt x="1150601" y="1819002"/>
                  </a:cubicBezTo>
                  <a:cubicBezTo>
                    <a:pt x="1151563" y="1823506"/>
                    <a:pt x="1151563" y="1823506"/>
                    <a:pt x="1151563" y="1823506"/>
                  </a:cubicBezTo>
                  <a:cubicBezTo>
                    <a:pt x="1148022" y="1828972"/>
                    <a:pt x="1148022" y="1828972"/>
                    <a:pt x="1148022" y="1828972"/>
                  </a:cubicBezTo>
                  <a:cubicBezTo>
                    <a:pt x="1148984" y="1833476"/>
                    <a:pt x="1148984" y="1833476"/>
                    <a:pt x="1148984" y="1833476"/>
                  </a:cubicBezTo>
                  <a:cubicBezTo>
                    <a:pt x="1148022" y="1828972"/>
                    <a:pt x="1148022" y="1828972"/>
                    <a:pt x="1142555" y="1825430"/>
                  </a:cubicBezTo>
                  <a:cubicBezTo>
                    <a:pt x="1139013" y="1830897"/>
                    <a:pt x="1135472" y="1836363"/>
                    <a:pt x="1128388" y="1847295"/>
                  </a:cubicBezTo>
                  <a:cubicBezTo>
                    <a:pt x="1128388" y="1847295"/>
                    <a:pt x="1128388" y="1847295"/>
                    <a:pt x="1123884" y="1848258"/>
                  </a:cubicBezTo>
                  <a:lnTo>
                    <a:pt x="1121709" y="1845626"/>
                  </a:lnTo>
                  <a:lnTo>
                    <a:pt x="1123442" y="1842951"/>
                  </a:lnTo>
                  <a:lnTo>
                    <a:pt x="1125256" y="1840901"/>
                  </a:lnTo>
                  <a:cubicBezTo>
                    <a:pt x="1128716" y="1837807"/>
                    <a:pt x="1132739" y="1834592"/>
                    <a:pt x="1130005" y="1832821"/>
                  </a:cubicBezTo>
                  <a:lnTo>
                    <a:pt x="1123442" y="1842951"/>
                  </a:lnTo>
                  <a:lnTo>
                    <a:pt x="1121403" y="1845256"/>
                  </a:lnTo>
                  <a:lnTo>
                    <a:pt x="1121709" y="1845626"/>
                  </a:lnTo>
                  <a:lnTo>
                    <a:pt x="1105213" y="1871085"/>
                  </a:lnTo>
                  <a:cubicBezTo>
                    <a:pt x="1098129" y="1882018"/>
                    <a:pt x="1094588" y="1887484"/>
                    <a:pt x="1087503" y="1898417"/>
                  </a:cubicBezTo>
                  <a:cubicBezTo>
                    <a:pt x="1083961" y="1903883"/>
                    <a:pt x="1076878" y="1914815"/>
                    <a:pt x="1074299" y="1924786"/>
                  </a:cubicBezTo>
                  <a:cubicBezTo>
                    <a:pt x="1063673" y="1941185"/>
                    <a:pt x="1055628" y="1947614"/>
                    <a:pt x="1042423" y="1973983"/>
                  </a:cubicBezTo>
                  <a:cubicBezTo>
                    <a:pt x="1038881" y="1979450"/>
                    <a:pt x="1035339" y="1984917"/>
                    <a:pt x="1036301" y="1989420"/>
                  </a:cubicBezTo>
                  <a:cubicBezTo>
                    <a:pt x="1031798" y="1990382"/>
                    <a:pt x="1032760" y="1994886"/>
                    <a:pt x="1028255" y="1995849"/>
                  </a:cubicBezTo>
                  <a:cubicBezTo>
                    <a:pt x="1028255" y="1995849"/>
                    <a:pt x="1024713" y="2001315"/>
                    <a:pt x="1024713" y="2001315"/>
                  </a:cubicBezTo>
                  <a:cubicBezTo>
                    <a:pt x="1021172" y="2006781"/>
                    <a:pt x="1017630" y="2012248"/>
                    <a:pt x="1015050" y="2022217"/>
                  </a:cubicBezTo>
                  <a:cubicBezTo>
                    <a:pt x="1014088" y="2017714"/>
                    <a:pt x="1003463" y="2034113"/>
                    <a:pt x="1008928" y="2037654"/>
                  </a:cubicBezTo>
                  <a:cubicBezTo>
                    <a:pt x="1005387" y="2043121"/>
                    <a:pt x="1001845" y="2048587"/>
                    <a:pt x="998303" y="2054054"/>
                  </a:cubicBezTo>
                  <a:cubicBezTo>
                    <a:pt x="966427" y="2103251"/>
                    <a:pt x="932934" y="2166922"/>
                    <a:pt x="910066" y="2214194"/>
                  </a:cubicBezTo>
                  <a:lnTo>
                    <a:pt x="907117" y="2214824"/>
                  </a:lnTo>
                  <a:lnTo>
                    <a:pt x="908116" y="2211343"/>
                  </a:lnTo>
                  <a:lnTo>
                    <a:pt x="972795" y="2040882"/>
                  </a:lnTo>
                  <a:lnTo>
                    <a:pt x="979961" y="2024343"/>
                  </a:lnTo>
                  <a:cubicBezTo>
                    <a:pt x="981898" y="2021353"/>
                    <a:pt x="983204" y="2021957"/>
                    <a:pt x="983522" y="2028953"/>
                  </a:cubicBezTo>
                  <a:lnTo>
                    <a:pt x="986429" y="2010313"/>
                  </a:lnTo>
                  <a:lnTo>
                    <a:pt x="991511" y="1999574"/>
                  </a:lnTo>
                  <a:lnTo>
                    <a:pt x="994802" y="1993577"/>
                  </a:lnTo>
                  <a:cubicBezTo>
                    <a:pt x="994802" y="1993577"/>
                    <a:pt x="995764" y="1998080"/>
                    <a:pt x="999306" y="1992615"/>
                  </a:cubicBezTo>
                  <a:cubicBezTo>
                    <a:pt x="1001077" y="1989881"/>
                    <a:pt x="1000596" y="1987629"/>
                    <a:pt x="1000115" y="1985377"/>
                  </a:cubicBezTo>
                  <a:lnTo>
                    <a:pt x="1000698" y="1980161"/>
                  </a:lnTo>
                  <a:lnTo>
                    <a:pt x="1001566" y="1978326"/>
                  </a:lnTo>
                  <a:lnTo>
                    <a:pt x="1004140" y="1979072"/>
                  </a:lnTo>
                  <a:cubicBezTo>
                    <a:pt x="1011320" y="1974447"/>
                    <a:pt x="1026831" y="1956120"/>
                    <a:pt x="1018633" y="1950808"/>
                  </a:cubicBezTo>
                  <a:cubicBezTo>
                    <a:pt x="1027640" y="1948884"/>
                    <a:pt x="1038921" y="1913506"/>
                    <a:pt x="1038266" y="1932485"/>
                  </a:cubicBezTo>
                  <a:cubicBezTo>
                    <a:pt x="1061135" y="1885212"/>
                    <a:pt x="1082385" y="1852415"/>
                    <a:pt x="1099132" y="1820578"/>
                  </a:cubicBezTo>
                  <a:cubicBezTo>
                    <a:pt x="1102673" y="1815113"/>
                    <a:pt x="1109758" y="1804179"/>
                    <a:pt x="1113299" y="1798714"/>
                  </a:cubicBezTo>
                  <a:cubicBezTo>
                    <a:pt x="1141634" y="1754983"/>
                    <a:pt x="1170930" y="1715756"/>
                    <a:pt x="1204731" y="1675567"/>
                  </a:cubicBezTo>
                  <a:cubicBezTo>
                    <a:pt x="1212777" y="1669139"/>
                    <a:pt x="1227907" y="1651778"/>
                    <a:pt x="1226944" y="1647273"/>
                  </a:cubicBezTo>
                  <a:cubicBezTo>
                    <a:pt x="1226944" y="1647273"/>
                    <a:pt x="1226944" y="1647273"/>
                    <a:pt x="1225982" y="1642769"/>
                  </a:cubicBezTo>
                  <a:cubicBezTo>
                    <a:pt x="1225982" y="1642769"/>
                    <a:pt x="1231449" y="1646311"/>
                    <a:pt x="1231449" y="1646311"/>
                  </a:cubicBezTo>
                  <a:cubicBezTo>
                    <a:pt x="1234990" y="1640845"/>
                    <a:pt x="1239494" y="1639882"/>
                    <a:pt x="1238532" y="1635378"/>
                  </a:cubicBezTo>
                  <a:cubicBezTo>
                    <a:pt x="1243036" y="1634416"/>
                    <a:pt x="1242074" y="1629913"/>
                    <a:pt x="1242074" y="1629913"/>
                  </a:cubicBezTo>
                  <a:cubicBezTo>
                    <a:pt x="1242074" y="1629913"/>
                    <a:pt x="1242074" y="1629913"/>
                    <a:pt x="1237570" y="1630875"/>
                  </a:cubicBezTo>
                  <a:cubicBezTo>
                    <a:pt x="1251737" y="1609009"/>
                    <a:pt x="1271371" y="1590686"/>
                    <a:pt x="1290042" y="1567858"/>
                  </a:cubicBezTo>
                  <a:cubicBezTo>
                    <a:pt x="1300504" y="1556204"/>
                    <a:pt x="1308349" y="1547463"/>
                    <a:pt x="1314235" y="1540908"/>
                  </a:cubicBezTo>
                  <a:close/>
                  <a:moveTo>
                    <a:pt x="4439702" y="857271"/>
                  </a:moveTo>
                  <a:cubicBezTo>
                    <a:pt x="4444206" y="856309"/>
                    <a:pt x="4444206" y="856309"/>
                    <a:pt x="4444206" y="856309"/>
                  </a:cubicBezTo>
                  <a:cubicBezTo>
                    <a:pt x="4454177" y="858888"/>
                    <a:pt x="4454177" y="858888"/>
                    <a:pt x="4445168" y="860813"/>
                  </a:cubicBezTo>
                  <a:cubicBezTo>
                    <a:pt x="4439702" y="857271"/>
                    <a:pt x="4439702" y="857271"/>
                    <a:pt x="4439702" y="857271"/>
                  </a:cubicBezTo>
                  <a:close/>
                  <a:moveTo>
                    <a:pt x="4439395" y="833789"/>
                  </a:moveTo>
                  <a:cubicBezTo>
                    <a:pt x="4439395" y="833789"/>
                    <a:pt x="4443899" y="832826"/>
                    <a:pt x="4444862" y="837331"/>
                  </a:cubicBezTo>
                  <a:cubicBezTo>
                    <a:pt x="4440357" y="838293"/>
                    <a:pt x="4440357" y="838293"/>
                    <a:pt x="4440357" y="838293"/>
                  </a:cubicBezTo>
                  <a:cubicBezTo>
                    <a:pt x="4440357" y="838293"/>
                    <a:pt x="4439395" y="833789"/>
                    <a:pt x="4439395" y="833789"/>
                  </a:cubicBezTo>
                  <a:close/>
                  <a:moveTo>
                    <a:pt x="3878041" y="775787"/>
                  </a:moveTo>
                  <a:lnTo>
                    <a:pt x="3885822" y="777801"/>
                  </a:lnTo>
                  <a:cubicBezTo>
                    <a:pt x="3885822" y="777801"/>
                    <a:pt x="3885822" y="777801"/>
                    <a:pt x="3881318" y="778763"/>
                  </a:cubicBezTo>
                  <a:close/>
                  <a:moveTo>
                    <a:pt x="1104676" y="1330248"/>
                  </a:moveTo>
                  <a:lnTo>
                    <a:pt x="1094527" y="1352482"/>
                  </a:lnTo>
                  <a:cubicBezTo>
                    <a:pt x="1085034" y="1368687"/>
                    <a:pt x="1074540" y="1383638"/>
                    <a:pt x="1064045" y="1398591"/>
                  </a:cubicBezTo>
                  <a:cubicBezTo>
                    <a:pt x="803503" y="1753430"/>
                    <a:pt x="639503" y="2148260"/>
                    <a:pt x="578456" y="2585624"/>
                  </a:cubicBezTo>
                  <a:cubicBezTo>
                    <a:pt x="577113" y="2597643"/>
                    <a:pt x="570958" y="2614601"/>
                    <a:pt x="575225" y="2625422"/>
                  </a:cubicBezTo>
                  <a:cubicBezTo>
                    <a:pt x="606405" y="2743906"/>
                    <a:pt x="581353" y="2864627"/>
                    <a:pt x="589292" y="2984165"/>
                  </a:cubicBezTo>
                  <a:cubicBezTo>
                    <a:pt x="596704" y="3092084"/>
                    <a:pt x="598106" y="3199331"/>
                    <a:pt x="621678" y="3309663"/>
                  </a:cubicBezTo>
                  <a:cubicBezTo>
                    <a:pt x="647206" y="3282700"/>
                    <a:pt x="641213" y="3254649"/>
                    <a:pt x="637489" y="3228070"/>
                  </a:cubicBezTo>
                  <a:cubicBezTo>
                    <a:pt x="626465" y="3130699"/>
                    <a:pt x="617310" y="3032930"/>
                    <a:pt x="616036" y="2935433"/>
                  </a:cubicBezTo>
                  <a:cubicBezTo>
                    <a:pt x="609213" y="2528212"/>
                    <a:pt x="703216" y="2144425"/>
                    <a:pt x="887499" y="1780458"/>
                  </a:cubicBezTo>
                  <a:cubicBezTo>
                    <a:pt x="913443" y="1727986"/>
                    <a:pt x="957546" y="1687277"/>
                    <a:pt x="997109" y="1643628"/>
                  </a:cubicBezTo>
                  <a:cubicBezTo>
                    <a:pt x="1011543" y="1628812"/>
                    <a:pt x="1024507" y="1616266"/>
                    <a:pt x="1014774" y="1589014"/>
                  </a:cubicBezTo>
                  <a:cubicBezTo>
                    <a:pt x="1006510" y="1559493"/>
                    <a:pt x="1031767" y="1540409"/>
                    <a:pt x="1051413" y="1522524"/>
                  </a:cubicBezTo>
                  <a:cubicBezTo>
                    <a:pt x="1064776" y="1511848"/>
                    <a:pt x="1083077" y="1505982"/>
                    <a:pt x="1104050" y="1503457"/>
                  </a:cubicBezTo>
                  <a:cubicBezTo>
                    <a:pt x="1085331" y="1534831"/>
                    <a:pt x="1068881" y="1567677"/>
                    <a:pt x="1050162" y="1599052"/>
                  </a:cubicBezTo>
                  <a:cubicBezTo>
                    <a:pt x="991464" y="1699585"/>
                    <a:pt x="933165" y="1801989"/>
                    <a:pt x="889954" y="1910945"/>
                  </a:cubicBezTo>
                  <a:cubicBezTo>
                    <a:pt x="876446" y="1939252"/>
                    <a:pt x="858000" y="1962747"/>
                    <a:pt x="871201" y="1997079"/>
                  </a:cubicBezTo>
                  <a:cubicBezTo>
                    <a:pt x="879337" y="2016850"/>
                    <a:pt x="864630" y="2039546"/>
                    <a:pt x="857404" y="2060644"/>
                  </a:cubicBezTo>
                  <a:cubicBezTo>
                    <a:pt x="812324" y="2170000"/>
                    <a:pt x="781933" y="2284040"/>
                    <a:pt x="753411" y="2397680"/>
                  </a:cubicBezTo>
                  <a:cubicBezTo>
                    <a:pt x="751270" y="2405959"/>
                    <a:pt x="748728" y="2412369"/>
                    <a:pt x="756336" y="2420520"/>
                  </a:cubicBezTo>
                  <a:lnTo>
                    <a:pt x="764421" y="2415547"/>
                  </a:lnTo>
                  <a:lnTo>
                    <a:pt x="761396" y="2433165"/>
                  </a:lnTo>
                  <a:lnTo>
                    <a:pt x="760478" y="2435480"/>
                  </a:lnTo>
                  <a:lnTo>
                    <a:pt x="760592" y="2432158"/>
                  </a:lnTo>
                  <a:cubicBezTo>
                    <a:pt x="760675" y="2429786"/>
                    <a:pt x="760193" y="2427534"/>
                    <a:pt x="757460" y="2425764"/>
                  </a:cubicBezTo>
                  <a:cubicBezTo>
                    <a:pt x="757460" y="2425764"/>
                    <a:pt x="753918" y="2431229"/>
                    <a:pt x="750377" y="2436696"/>
                  </a:cubicBezTo>
                  <a:cubicBezTo>
                    <a:pt x="751339" y="2441200"/>
                    <a:pt x="751339" y="2441200"/>
                    <a:pt x="751339" y="2441200"/>
                  </a:cubicBezTo>
                  <a:cubicBezTo>
                    <a:pt x="742331" y="2443125"/>
                    <a:pt x="743948" y="2428650"/>
                    <a:pt x="751994" y="2422222"/>
                  </a:cubicBezTo>
                  <a:cubicBezTo>
                    <a:pt x="743948" y="2428650"/>
                    <a:pt x="748144" y="2404205"/>
                    <a:pt x="742023" y="2419642"/>
                  </a:cubicBezTo>
                  <a:cubicBezTo>
                    <a:pt x="752956" y="2426726"/>
                    <a:pt x="725932" y="2432500"/>
                    <a:pt x="729781" y="2450515"/>
                  </a:cubicBezTo>
                  <a:cubicBezTo>
                    <a:pt x="730743" y="2455019"/>
                    <a:pt x="730743" y="2455019"/>
                    <a:pt x="730743" y="2455019"/>
                  </a:cubicBezTo>
                  <a:cubicBezTo>
                    <a:pt x="730743" y="2455019"/>
                    <a:pt x="730743" y="2455019"/>
                    <a:pt x="726239" y="2455982"/>
                  </a:cubicBezTo>
                  <a:cubicBezTo>
                    <a:pt x="726239" y="2455982"/>
                    <a:pt x="727201" y="2460486"/>
                    <a:pt x="727201" y="2460486"/>
                  </a:cubicBezTo>
                  <a:cubicBezTo>
                    <a:pt x="728163" y="2464990"/>
                    <a:pt x="728163" y="2464990"/>
                    <a:pt x="728163" y="2464990"/>
                  </a:cubicBezTo>
                  <a:cubicBezTo>
                    <a:pt x="727201" y="2460486"/>
                    <a:pt x="731705" y="2459524"/>
                    <a:pt x="731705" y="2459524"/>
                  </a:cubicBezTo>
                  <a:cubicBezTo>
                    <a:pt x="732667" y="2464027"/>
                    <a:pt x="730088" y="2473998"/>
                    <a:pt x="731050" y="2478502"/>
                  </a:cubicBezTo>
                  <a:cubicBezTo>
                    <a:pt x="733630" y="2468531"/>
                    <a:pt x="735554" y="2477540"/>
                    <a:pt x="735554" y="2477540"/>
                  </a:cubicBezTo>
                  <a:cubicBezTo>
                    <a:pt x="739097" y="2472074"/>
                    <a:pt x="741675" y="2462103"/>
                    <a:pt x="745218" y="2456637"/>
                  </a:cubicBezTo>
                  <a:cubicBezTo>
                    <a:pt x="745218" y="2456637"/>
                    <a:pt x="745218" y="2456637"/>
                    <a:pt x="749722" y="2455675"/>
                  </a:cubicBezTo>
                  <a:cubicBezTo>
                    <a:pt x="746180" y="2461140"/>
                    <a:pt x="746180" y="2461140"/>
                    <a:pt x="746180" y="2461140"/>
                  </a:cubicBezTo>
                  <a:cubicBezTo>
                    <a:pt x="747142" y="2465645"/>
                    <a:pt x="748104" y="2470149"/>
                    <a:pt x="752609" y="2469187"/>
                  </a:cubicBezTo>
                  <a:cubicBezTo>
                    <a:pt x="752609" y="2469187"/>
                    <a:pt x="756151" y="2463720"/>
                    <a:pt x="755188" y="2459216"/>
                  </a:cubicBezTo>
                  <a:cubicBezTo>
                    <a:pt x="755188" y="2459216"/>
                    <a:pt x="755188" y="2459216"/>
                    <a:pt x="754226" y="2454712"/>
                  </a:cubicBezTo>
                  <a:cubicBezTo>
                    <a:pt x="757767" y="2449246"/>
                    <a:pt x="757767" y="2449246"/>
                    <a:pt x="757767" y="2449246"/>
                  </a:cubicBezTo>
                  <a:cubicBezTo>
                    <a:pt x="760654" y="2462758"/>
                    <a:pt x="753571" y="2473691"/>
                    <a:pt x="748411" y="2493631"/>
                  </a:cubicBezTo>
                  <a:cubicBezTo>
                    <a:pt x="760654" y="2462758"/>
                    <a:pt x="752916" y="2492669"/>
                    <a:pt x="759344" y="2500715"/>
                  </a:cubicBezTo>
                  <a:cubicBezTo>
                    <a:pt x="759344" y="2500715"/>
                    <a:pt x="760307" y="2505219"/>
                    <a:pt x="760307" y="2505219"/>
                  </a:cubicBezTo>
                  <a:cubicBezTo>
                    <a:pt x="760307" y="2505219"/>
                    <a:pt x="759344" y="2500715"/>
                    <a:pt x="754840" y="2501678"/>
                  </a:cubicBezTo>
                  <a:cubicBezTo>
                    <a:pt x="754840" y="2501678"/>
                    <a:pt x="754840" y="2501678"/>
                    <a:pt x="753878" y="2497173"/>
                  </a:cubicBezTo>
                  <a:cubicBezTo>
                    <a:pt x="753878" y="2497173"/>
                    <a:pt x="753878" y="2497173"/>
                    <a:pt x="749373" y="2498135"/>
                  </a:cubicBezTo>
                  <a:cubicBezTo>
                    <a:pt x="750336" y="2502640"/>
                    <a:pt x="746794" y="2508105"/>
                    <a:pt x="746794" y="2508105"/>
                  </a:cubicBezTo>
                  <a:cubicBezTo>
                    <a:pt x="746794" y="2508105"/>
                    <a:pt x="747757" y="2512610"/>
                    <a:pt x="747757" y="2512610"/>
                  </a:cubicBezTo>
                  <a:cubicBezTo>
                    <a:pt x="744215" y="2518077"/>
                    <a:pt x="744215" y="2518077"/>
                    <a:pt x="740673" y="2523542"/>
                  </a:cubicBezTo>
                  <a:cubicBezTo>
                    <a:pt x="739711" y="2519039"/>
                    <a:pt x="739711" y="2519039"/>
                    <a:pt x="738748" y="2514534"/>
                  </a:cubicBezTo>
                  <a:cubicBezTo>
                    <a:pt x="737786" y="2510030"/>
                    <a:pt x="737786" y="2510030"/>
                    <a:pt x="734245" y="2515496"/>
                  </a:cubicBezTo>
                  <a:cubicBezTo>
                    <a:pt x="734245" y="2515496"/>
                    <a:pt x="730703" y="2520963"/>
                    <a:pt x="731665" y="2525466"/>
                  </a:cubicBezTo>
                  <a:cubicBezTo>
                    <a:pt x="732627" y="2529971"/>
                    <a:pt x="732627" y="2529971"/>
                    <a:pt x="733590" y="2534475"/>
                  </a:cubicBezTo>
                  <a:cubicBezTo>
                    <a:pt x="735514" y="2543483"/>
                    <a:pt x="741943" y="2551529"/>
                    <a:pt x="745484" y="2546063"/>
                  </a:cubicBezTo>
                  <a:cubicBezTo>
                    <a:pt x="746446" y="2550567"/>
                    <a:pt x="747408" y="2555071"/>
                    <a:pt x="743868" y="2560537"/>
                  </a:cubicBezTo>
                  <a:cubicBezTo>
                    <a:pt x="739670" y="2584981"/>
                    <a:pt x="730970" y="2610389"/>
                    <a:pt x="726773" y="2634833"/>
                  </a:cubicBezTo>
                  <a:cubicBezTo>
                    <a:pt x="726773" y="2634833"/>
                    <a:pt x="721306" y="2631292"/>
                    <a:pt x="721306" y="2631292"/>
                  </a:cubicBezTo>
                  <a:cubicBezTo>
                    <a:pt x="721306" y="2631292"/>
                    <a:pt x="722269" y="2635796"/>
                    <a:pt x="722269" y="2635796"/>
                  </a:cubicBezTo>
                  <a:cubicBezTo>
                    <a:pt x="722269" y="2635796"/>
                    <a:pt x="717764" y="2636758"/>
                    <a:pt x="717764" y="2636758"/>
                  </a:cubicBezTo>
                  <a:cubicBezTo>
                    <a:pt x="721962" y="2612314"/>
                    <a:pt x="716802" y="2632255"/>
                    <a:pt x="712298" y="2633217"/>
                  </a:cubicBezTo>
                  <a:cubicBezTo>
                    <a:pt x="713915" y="2618742"/>
                    <a:pt x="720037" y="2603306"/>
                    <a:pt x="717150" y="2589793"/>
                  </a:cubicBezTo>
                  <a:cubicBezTo>
                    <a:pt x="722616" y="2593335"/>
                    <a:pt x="722616" y="2593335"/>
                    <a:pt x="722616" y="2593335"/>
                  </a:cubicBezTo>
                  <a:cubicBezTo>
                    <a:pt x="725196" y="2583365"/>
                    <a:pt x="727775" y="2573394"/>
                    <a:pt x="727775" y="2573394"/>
                  </a:cubicBezTo>
                  <a:cubicBezTo>
                    <a:pt x="725196" y="2583365"/>
                    <a:pt x="720691" y="2584327"/>
                    <a:pt x="720691" y="2584327"/>
                  </a:cubicBezTo>
                  <a:cubicBezTo>
                    <a:pt x="723271" y="2574356"/>
                    <a:pt x="717805" y="2570815"/>
                    <a:pt x="721347" y="2565348"/>
                  </a:cubicBezTo>
                  <a:cubicBezTo>
                    <a:pt x="720385" y="2560844"/>
                    <a:pt x="720385" y="2560844"/>
                    <a:pt x="720385" y="2560844"/>
                  </a:cubicBezTo>
                  <a:cubicBezTo>
                    <a:pt x="720385" y="2560844"/>
                    <a:pt x="724889" y="2559882"/>
                    <a:pt x="723927" y="2555379"/>
                  </a:cubicBezTo>
                  <a:cubicBezTo>
                    <a:pt x="723927" y="2555379"/>
                    <a:pt x="723927" y="2555379"/>
                    <a:pt x="722964" y="2550874"/>
                  </a:cubicBezTo>
                  <a:cubicBezTo>
                    <a:pt x="722964" y="2550874"/>
                    <a:pt x="722002" y="2546370"/>
                    <a:pt x="722002" y="2546370"/>
                  </a:cubicBezTo>
                  <a:cubicBezTo>
                    <a:pt x="713956" y="2552799"/>
                    <a:pt x="713956" y="2552799"/>
                    <a:pt x="713956" y="2552799"/>
                  </a:cubicBezTo>
                  <a:cubicBezTo>
                    <a:pt x="713956" y="2552799"/>
                    <a:pt x="710415" y="2558265"/>
                    <a:pt x="711377" y="2562769"/>
                  </a:cubicBezTo>
                  <a:lnTo>
                    <a:pt x="712339" y="2567273"/>
                  </a:lnTo>
                  <a:cubicBezTo>
                    <a:pt x="716842" y="2566311"/>
                    <a:pt x="716842" y="2566311"/>
                    <a:pt x="716842" y="2566311"/>
                  </a:cubicBezTo>
                  <a:cubicBezTo>
                    <a:pt x="715226" y="2580785"/>
                    <a:pt x="708449" y="2615201"/>
                    <a:pt x="707794" y="2634179"/>
                  </a:cubicBezTo>
                  <a:cubicBezTo>
                    <a:pt x="704252" y="2639645"/>
                    <a:pt x="704252" y="2639645"/>
                    <a:pt x="704252" y="2639645"/>
                  </a:cubicBezTo>
                  <a:cubicBezTo>
                    <a:pt x="700710" y="2645112"/>
                    <a:pt x="700710" y="2645112"/>
                    <a:pt x="701673" y="2649616"/>
                  </a:cubicBezTo>
                  <a:cubicBezTo>
                    <a:pt x="706177" y="2648653"/>
                    <a:pt x="706177" y="2648653"/>
                    <a:pt x="706177" y="2648653"/>
                  </a:cubicBezTo>
                  <a:cubicBezTo>
                    <a:pt x="702635" y="2654119"/>
                    <a:pt x="701017" y="2668594"/>
                    <a:pt x="698438" y="2678565"/>
                  </a:cubicBezTo>
                  <a:cubicBezTo>
                    <a:pt x="693934" y="2679527"/>
                    <a:pt x="694896" y="2684031"/>
                    <a:pt x="695858" y="2688534"/>
                  </a:cubicBezTo>
                  <a:cubicBezTo>
                    <a:pt x="696821" y="2693039"/>
                    <a:pt x="696821" y="2693039"/>
                    <a:pt x="696821" y="2693039"/>
                  </a:cubicBezTo>
                  <a:cubicBezTo>
                    <a:pt x="696821" y="2693039"/>
                    <a:pt x="696821" y="2693039"/>
                    <a:pt x="701325" y="2692076"/>
                  </a:cubicBezTo>
                  <a:cubicBezTo>
                    <a:pt x="692931" y="2740966"/>
                    <a:pt x="684231" y="2766373"/>
                    <a:pt x="690967" y="2797901"/>
                  </a:cubicBezTo>
                  <a:cubicBezTo>
                    <a:pt x="690967" y="2797901"/>
                    <a:pt x="686462" y="2798864"/>
                    <a:pt x="687424" y="2803368"/>
                  </a:cubicBezTo>
                  <a:cubicBezTo>
                    <a:pt x="688387" y="2807872"/>
                    <a:pt x="688387" y="2807872"/>
                    <a:pt x="688387" y="2807872"/>
                  </a:cubicBezTo>
                  <a:cubicBezTo>
                    <a:pt x="689349" y="2812375"/>
                    <a:pt x="689349" y="2812375"/>
                    <a:pt x="689349" y="2812375"/>
                  </a:cubicBezTo>
                  <a:cubicBezTo>
                    <a:pt x="684845" y="2813338"/>
                    <a:pt x="683227" y="2827813"/>
                    <a:pt x="685152" y="2836821"/>
                  </a:cubicBezTo>
                  <a:cubicBezTo>
                    <a:pt x="685152" y="2836821"/>
                    <a:pt x="686114" y="2841326"/>
                    <a:pt x="681611" y="2842288"/>
                  </a:cubicBezTo>
                  <a:cubicBezTo>
                    <a:pt x="682573" y="2846791"/>
                    <a:pt x="682573" y="2846791"/>
                    <a:pt x="683535" y="2851295"/>
                  </a:cubicBezTo>
                  <a:cubicBezTo>
                    <a:pt x="683535" y="2851295"/>
                    <a:pt x="684497" y="2855799"/>
                    <a:pt x="684497" y="2855799"/>
                  </a:cubicBezTo>
                  <a:cubicBezTo>
                    <a:pt x="684497" y="2855799"/>
                    <a:pt x="684497" y="2855799"/>
                    <a:pt x="680955" y="2861265"/>
                  </a:cubicBezTo>
                  <a:cubicBezTo>
                    <a:pt x="680955" y="2861265"/>
                    <a:pt x="681918" y="2865770"/>
                    <a:pt x="681918" y="2865770"/>
                  </a:cubicBezTo>
                  <a:cubicBezTo>
                    <a:pt x="688346" y="2873815"/>
                    <a:pt x="673217" y="2891176"/>
                    <a:pt x="687691" y="2892794"/>
                  </a:cubicBezTo>
                  <a:cubicBezTo>
                    <a:pt x="683187" y="2893756"/>
                    <a:pt x="683187" y="2893756"/>
                    <a:pt x="684149" y="2898260"/>
                  </a:cubicBezTo>
                  <a:cubicBezTo>
                    <a:pt x="684149" y="2898260"/>
                    <a:pt x="685112" y="2902765"/>
                    <a:pt x="685112" y="2902765"/>
                  </a:cubicBezTo>
                  <a:cubicBezTo>
                    <a:pt x="686074" y="2907268"/>
                    <a:pt x="682533" y="2912734"/>
                    <a:pt x="683495" y="2917239"/>
                  </a:cubicBezTo>
                  <a:cubicBezTo>
                    <a:pt x="683495" y="2917239"/>
                    <a:pt x="683495" y="2917239"/>
                    <a:pt x="684457" y="2921742"/>
                  </a:cubicBezTo>
                  <a:cubicBezTo>
                    <a:pt x="682840" y="2936217"/>
                    <a:pt x="680260" y="2946188"/>
                    <a:pt x="678642" y="2960662"/>
                  </a:cubicBezTo>
                  <a:cubicBezTo>
                    <a:pt x="679604" y="2965165"/>
                    <a:pt x="679604" y="2965165"/>
                    <a:pt x="679604" y="2965165"/>
                  </a:cubicBezTo>
                  <a:cubicBezTo>
                    <a:pt x="679604" y="2965165"/>
                    <a:pt x="679604" y="2965165"/>
                    <a:pt x="675101" y="2966128"/>
                  </a:cubicBezTo>
                  <a:cubicBezTo>
                    <a:pt x="676063" y="2970632"/>
                    <a:pt x="676063" y="2970632"/>
                    <a:pt x="676063" y="2970632"/>
                  </a:cubicBezTo>
                  <a:cubicBezTo>
                    <a:pt x="677026" y="2975136"/>
                    <a:pt x="677026" y="2975136"/>
                    <a:pt x="677026" y="2975136"/>
                  </a:cubicBezTo>
                  <a:cubicBezTo>
                    <a:pt x="677026" y="2975136"/>
                    <a:pt x="681529" y="2974174"/>
                    <a:pt x="681529" y="2974174"/>
                  </a:cubicBezTo>
                  <a:cubicBezTo>
                    <a:pt x="677988" y="2979641"/>
                    <a:pt x="678950" y="2984144"/>
                    <a:pt x="679912" y="2988648"/>
                  </a:cubicBezTo>
                  <a:cubicBezTo>
                    <a:pt x="679912" y="2988648"/>
                    <a:pt x="678950" y="2984144"/>
                    <a:pt x="678950" y="2984144"/>
                  </a:cubicBezTo>
                  <a:cubicBezTo>
                    <a:pt x="677332" y="2998618"/>
                    <a:pt x="677332" y="2998618"/>
                    <a:pt x="678295" y="3003123"/>
                  </a:cubicBezTo>
                  <a:cubicBezTo>
                    <a:pt x="679257" y="3007627"/>
                    <a:pt x="680219" y="3012130"/>
                    <a:pt x="681182" y="3016635"/>
                  </a:cubicBezTo>
                  <a:cubicBezTo>
                    <a:pt x="681182" y="3016635"/>
                    <a:pt x="677640" y="3022102"/>
                    <a:pt x="677640" y="3022102"/>
                  </a:cubicBezTo>
                  <a:cubicBezTo>
                    <a:pt x="678602" y="3026605"/>
                    <a:pt x="678602" y="3026605"/>
                    <a:pt x="678602" y="3026605"/>
                  </a:cubicBezTo>
                  <a:cubicBezTo>
                    <a:pt x="678602" y="3026605"/>
                    <a:pt x="674098" y="3027567"/>
                    <a:pt x="675061" y="3032071"/>
                  </a:cubicBezTo>
                  <a:cubicBezTo>
                    <a:pt x="675061" y="3032071"/>
                    <a:pt x="676023" y="3036576"/>
                    <a:pt x="676023" y="3036576"/>
                  </a:cubicBezTo>
                  <a:cubicBezTo>
                    <a:pt x="680527" y="3035613"/>
                    <a:pt x="680527" y="3035613"/>
                    <a:pt x="680527" y="3035613"/>
                  </a:cubicBezTo>
                  <a:cubicBezTo>
                    <a:pt x="683413" y="3049126"/>
                    <a:pt x="681797" y="3063600"/>
                    <a:pt x="689187" y="3076150"/>
                  </a:cubicBezTo>
                  <a:cubicBezTo>
                    <a:pt x="688225" y="3071645"/>
                    <a:pt x="688225" y="3071645"/>
                    <a:pt x="683721" y="3072608"/>
                  </a:cubicBezTo>
                  <a:cubicBezTo>
                    <a:pt x="682759" y="3068104"/>
                    <a:pt x="682759" y="3068104"/>
                    <a:pt x="679217" y="3073570"/>
                  </a:cubicBezTo>
                  <a:cubicBezTo>
                    <a:pt x="680179" y="3078074"/>
                    <a:pt x="681142" y="3082578"/>
                    <a:pt x="681142" y="3082578"/>
                  </a:cubicBezTo>
                  <a:cubicBezTo>
                    <a:pt x="682104" y="3087082"/>
                    <a:pt x="682104" y="3087082"/>
                    <a:pt x="682104" y="3087082"/>
                  </a:cubicBezTo>
                  <a:cubicBezTo>
                    <a:pt x="675982" y="3102520"/>
                    <a:pt x="692382" y="3113145"/>
                    <a:pt x="682718" y="3134047"/>
                  </a:cubicBezTo>
                  <a:cubicBezTo>
                    <a:pt x="687222" y="3133085"/>
                    <a:pt x="687222" y="3133085"/>
                    <a:pt x="687222" y="3133085"/>
                  </a:cubicBezTo>
                  <a:cubicBezTo>
                    <a:pt x="682718" y="3134047"/>
                    <a:pt x="682718" y="3134047"/>
                    <a:pt x="683680" y="3138551"/>
                  </a:cubicBezTo>
                  <a:cubicBezTo>
                    <a:pt x="684642" y="3143056"/>
                    <a:pt x="684642" y="3143056"/>
                    <a:pt x="684642" y="3143056"/>
                  </a:cubicBezTo>
                  <a:cubicBezTo>
                    <a:pt x="687529" y="3156568"/>
                    <a:pt x="690416" y="3170080"/>
                    <a:pt x="690416" y="3170080"/>
                  </a:cubicBezTo>
                  <a:cubicBezTo>
                    <a:pt x="689203" y="3180936"/>
                    <a:pt x="691261" y="3169900"/>
                    <a:pt x="694395" y="3173203"/>
                  </a:cubicBezTo>
                  <a:lnTo>
                    <a:pt x="697712" y="3182366"/>
                  </a:lnTo>
                  <a:lnTo>
                    <a:pt x="697129" y="3182651"/>
                  </a:lnTo>
                  <a:lnTo>
                    <a:pt x="691373" y="3182827"/>
                  </a:lnTo>
                  <a:cubicBezTo>
                    <a:pt x="689925" y="3184314"/>
                    <a:pt x="689280" y="3186806"/>
                    <a:pt x="689762" y="3189059"/>
                  </a:cubicBezTo>
                  <a:cubicBezTo>
                    <a:pt x="692495" y="3190829"/>
                    <a:pt x="694910" y="3185604"/>
                    <a:pt x="696682" y="3182870"/>
                  </a:cubicBezTo>
                  <a:lnTo>
                    <a:pt x="697129" y="3182651"/>
                  </a:lnTo>
                  <a:lnTo>
                    <a:pt x="697807" y="3182630"/>
                  </a:lnTo>
                  <a:lnTo>
                    <a:pt x="697712" y="3182366"/>
                  </a:lnTo>
                  <a:lnTo>
                    <a:pt x="698813" y="3181826"/>
                  </a:lnTo>
                  <a:cubicBezTo>
                    <a:pt x="699335" y="3182893"/>
                    <a:pt x="699655" y="3185767"/>
                    <a:pt x="699731" y="3191637"/>
                  </a:cubicBezTo>
                  <a:cubicBezTo>
                    <a:pt x="695227" y="3192600"/>
                    <a:pt x="695227" y="3192600"/>
                    <a:pt x="696189" y="3197104"/>
                  </a:cubicBezTo>
                  <a:cubicBezTo>
                    <a:pt x="696189" y="3197104"/>
                    <a:pt x="697152" y="3201608"/>
                    <a:pt x="697152" y="3201608"/>
                  </a:cubicBezTo>
                  <a:cubicBezTo>
                    <a:pt x="693610" y="3207074"/>
                    <a:pt x="693610" y="3207074"/>
                    <a:pt x="693610" y="3207074"/>
                  </a:cubicBezTo>
                  <a:cubicBezTo>
                    <a:pt x="694573" y="3211578"/>
                    <a:pt x="694573" y="3211578"/>
                    <a:pt x="694573" y="3211578"/>
                  </a:cubicBezTo>
                  <a:cubicBezTo>
                    <a:pt x="694573" y="3211578"/>
                    <a:pt x="695535" y="3216083"/>
                    <a:pt x="696497" y="3220587"/>
                  </a:cubicBezTo>
                  <a:cubicBezTo>
                    <a:pt x="696497" y="3220587"/>
                    <a:pt x="697460" y="3225091"/>
                    <a:pt x="698422" y="3229595"/>
                  </a:cubicBezTo>
                  <a:cubicBezTo>
                    <a:pt x="693918" y="3230557"/>
                    <a:pt x="694880" y="3235061"/>
                    <a:pt x="695842" y="3239565"/>
                  </a:cubicBezTo>
                  <a:cubicBezTo>
                    <a:pt x="692300" y="3245032"/>
                    <a:pt x="692300" y="3245032"/>
                    <a:pt x="693262" y="3249536"/>
                  </a:cubicBezTo>
                  <a:cubicBezTo>
                    <a:pt x="693262" y="3249536"/>
                    <a:pt x="694224" y="3254039"/>
                    <a:pt x="694224" y="3254039"/>
                  </a:cubicBezTo>
                  <a:cubicBezTo>
                    <a:pt x="694224" y="3254039"/>
                    <a:pt x="695187" y="3258543"/>
                    <a:pt x="695187" y="3258543"/>
                  </a:cubicBezTo>
                  <a:cubicBezTo>
                    <a:pt x="690683" y="3259506"/>
                    <a:pt x="690683" y="3259506"/>
                    <a:pt x="690683" y="3259506"/>
                  </a:cubicBezTo>
                  <a:cubicBezTo>
                    <a:pt x="690683" y="3259506"/>
                    <a:pt x="690683" y="3259506"/>
                    <a:pt x="687141" y="3264972"/>
                  </a:cubicBezTo>
                  <a:cubicBezTo>
                    <a:pt x="688103" y="3269476"/>
                    <a:pt x="688103" y="3269476"/>
                    <a:pt x="688103" y="3269476"/>
                  </a:cubicBezTo>
                  <a:cubicBezTo>
                    <a:pt x="693569" y="3273018"/>
                    <a:pt x="693569" y="3273018"/>
                    <a:pt x="693569" y="3273018"/>
                  </a:cubicBezTo>
                  <a:cubicBezTo>
                    <a:pt x="694532" y="3277522"/>
                    <a:pt x="694532" y="3277522"/>
                    <a:pt x="694532" y="3277522"/>
                  </a:cubicBezTo>
                  <a:cubicBezTo>
                    <a:pt x="694532" y="3277522"/>
                    <a:pt x="695494" y="3282027"/>
                    <a:pt x="695494" y="3282027"/>
                  </a:cubicBezTo>
                  <a:cubicBezTo>
                    <a:pt x="696456" y="3286530"/>
                    <a:pt x="697419" y="3291034"/>
                    <a:pt x="698381" y="3295539"/>
                  </a:cubicBezTo>
                  <a:cubicBezTo>
                    <a:pt x="695802" y="3305508"/>
                    <a:pt x="696764" y="3310013"/>
                    <a:pt x="696764" y="3310013"/>
                  </a:cubicBezTo>
                  <a:cubicBezTo>
                    <a:pt x="697726" y="3314516"/>
                    <a:pt x="697726" y="3314516"/>
                    <a:pt x="697726" y="3314516"/>
                  </a:cubicBezTo>
                  <a:cubicBezTo>
                    <a:pt x="698689" y="3319021"/>
                    <a:pt x="698689" y="3319021"/>
                    <a:pt x="699651" y="3323525"/>
                  </a:cubicBezTo>
                  <a:cubicBezTo>
                    <a:pt x="699651" y="3323525"/>
                    <a:pt x="699651" y="3323525"/>
                    <a:pt x="704154" y="3322563"/>
                  </a:cubicBezTo>
                  <a:cubicBezTo>
                    <a:pt x="700613" y="3328029"/>
                    <a:pt x="700613" y="3328029"/>
                    <a:pt x="700613" y="3328029"/>
                  </a:cubicBezTo>
                  <a:cubicBezTo>
                    <a:pt x="700613" y="3328029"/>
                    <a:pt x="701575" y="3332533"/>
                    <a:pt x="702538" y="3337037"/>
                  </a:cubicBezTo>
                  <a:cubicBezTo>
                    <a:pt x="707349" y="3359557"/>
                    <a:pt x="712815" y="3363099"/>
                    <a:pt x="711198" y="3377573"/>
                  </a:cubicBezTo>
                  <a:cubicBezTo>
                    <a:pt x="706694" y="3378535"/>
                    <a:pt x="707656" y="3383040"/>
                    <a:pt x="707656" y="3383040"/>
                  </a:cubicBezTo>
                  <a:cubicBezTo>
                    <a:pt x="707656" y="3383040"/>
                    <a:pt x="708618" y="3387543"/>
                    <a:pt x="708618" y="3387543"/>
                  </a:cubicBezTo>
                  <a:cubicBezTo>
                    <a:pt x="713122" y="3386581"/>
                    <a:pt x="713122" y="3386581"/>
                    <a:pt x="713122" y="3386581"/>
                  </a:cubicBezTo>
                  <a:cubicBezTo>
                    <a:pt x="710543" y="3396552"/>
                    <a:pt x="712467" y="3405560"/>
                    <a:pt x="713430" y="3410064"/>
                  </a:cubicBezTo>
                  <a:cubicBezTo>
                    <a:pt x="714392" y="3414569"/>
                    <a:pt x="714392" y="3414569"/>
                    <a:pt x="714392" y="3414569"/>
                  </a:cubicBezTo>
                  <a:cubicBezTo>
                    <a:pt x="715354" y="3419072"/>
                    <a:pt x="715354" y="3419072"/>
                    <a:pt x="719858" y="3418109"/>
                  </a:cubicBezTo>
                  <a:cubicBezTo>
                    <a:pt x="722745" y="3431621"/>
                    <a:pt x="724670" y="3440630"/>
                    <a:pt x="722090" y="3450600"/>
                  </a:cubicBezTo>
                  <a:cubicBezTo>
                    <a:pt x="726594" y="3449638"/>
                    <a:pt x="726594" y="3449638"/>
                    <a:pt x="726594" y="3449638"/>
                  </a:cubicBezTo>
                  <a:cubicBezTo>
                    <a:pt x="730443" y="3467654"/>
                    <a:pt x="730443" y="3467654"/>
                    <a:pt x="730443" y="3467654"/>
                  </a:cubicBezTo>
                  <a:cubicBezTo>
                    <a:pt x="730443" y="3467654"/>
                    <a:pt x="730443" y="3467654"/>
                    <a:pt x="726902" y="3473121"/>
                  </a:cubicBezTo>
                  <a:cubicBezTo>
                    <a:pt x="724977" y="3464112"/>
                    <a:pt x="719510" y="3460571"/>
                    <a:pt x="716932" y="3470541"/>
                  </a:cubicBezTo>
                  <a:cubicBezTo>
                    <a:pt x="724977" y="3464112"/>
                    <a:pt x="725284" y="3487595"/>
                    <a:pt x="729788" y="3486633"/>
                  </a:cubicBezTo>
                  <a:cubicBezTo>
                    <a:pt x="738449" y="3527169"/>
                    <a:pt x="736524" y="3518161"/>
                    <a:pt x="749689" y="3557735"/>
                  </a:cubicBezTo>
                  <a:cubicBezTo>
                    <a:pt x="749689" y="3557735"/>
                    <a:pt x="745185" y="3558698"/>
                    <a:pt x="745185" y="3558698"/>
                  </a:cubicBezTo>
                  <a:cubicBezTo>
                    <a:pt x="746147" y="3563202"/>
                    <a:pt x="746147" y="3563202"/>
                    <a:pt x="747109" y="3567705"/>
                  </a:cubicBezTo>
                  <a:cubicBezTo>
                    <a:pt x="752883" y="3594729"/>
                    <a:pt x="754807" y="3603738"/>
                    <a:pt x="758656" y="3621755"/>
                  </a:cubicBezTo>
                  <a:cubicBezTo>
                    <a:pt x="758656" y="3621755"/>
                    <a:pt x="758656" y="3621755"/>
                    <a:pt x="759619" y="3626258"/>
                  </a:cubicBezTo>
                  <a:cubicBezTo>
                    <a:pt x="759619" y="3626258"/>
                    <a:pt x="759619" y="3626258"/>
                    <a:pt x="760581" y="3630762"/>
                  </a:cubicBezTo>
                  <a:cubicBezTo>
                    <a:pt x="762812" y="3663253"/>
                    <a:pt x="765085" y="3629800"/>
                    <a:pt x="773438" y="3646854"/>
                  </a:cubicBezTo>
                  <a:cubicBezTo>
                    <a:pt x="768934" y="3647816"/>
                    <a:pt x="762812" y="3663253"/>
                    <a:pt x="770859" y="3656824"/>
                  </a:cubicBezTo>
                  <a:cubicBezTo>
                    <a:pt x="771821" y="3661329"/>
                    <a:pt x="771821" y="3661329"/>
                    <a:pt x="771821" y="3661329"/>
                  </a:cubicBezTo>
                  <a:cubicBezTo>
                    <a:pt x="771821" y="3661329"/>
                    <a:pt x="771821" y="3661329"/>
                    <a:pt x="772783" y="3665832"/>
                  </a:cubicBezTo>
                  <a:cubicBezTo>
                    <a:pt x="768279" y="3666794"/>
                    <a:pt x="773745" y="3670336"/>
                    <a:pt x="773745" y="3670336"/>
                  </a:cubicBezTo>
                  <a:cubicBezTo>
                    <a:pt x="777595" y="3688353"/>
                    <a:pt x="773090" y="3689315"/>
                    <a:pt x="768586" y="3690277"/>
                  </a:cubicBezTo>
                  <a:cubicBezTo>
                    <a:pt x="772435" y="3708294"/>
                    <a:pt x="782406" y="3710872"/>
                    <a:pt x="779826" y="3720843"/>
                  </a:cubicBezTo>
                  <a:cubicBezTo>
                    <a:pt x="786255" y="3728889"/>
                    <a:pt x="789142" y="3742401"/>
                    <a:pt x="798149" y="3740476"/>
                  </a:cubicBezTo>
                  <a:cubicBezTo>
                    <a:pt x="795570" y="3750447"/>
                    <a:pt x="803923" y="3767501"/>
                    <a:pt x="793953" y="3764922"/>
                  </a:cubicBezTo>
                  <a:cubicBezTo>
                    <a:pt x="802306" y="3781975"/>
                    <a:pt x="802961" y="3762997"/>
                    <a:pt x="803268" y="3786479"/>
                  </a:cubicBezTo>
                  <a:cubicBezTo>
                    <a:pt x="804230" y="3790984"/>
                    <a:pt x="809697" y="3794526"/>
                    <a:pt x="815163" y="3798067"/>
                  </a:cubicBezTo>
                  <a:cubicBezTo>
                    <a:pt x="804230" y="3790984"/>
                    <a:pt x="818357" y="3835062"/>
                    <a:pt x="832177" y="3855657"/>
                  </a:cubicBezTo>
                  <a:cubicBezTo>
                    <a:pt x="829598" y="3865628"/>
                    <a:pt x="828635" y="3861124"/>
                    <a:pt x="823168" y="3857582"/>
                  </a:cubicBezTo>
                  <a:cubicBezTo>
                    <a:pt x="829598" y="3865628"/>
                    <a:pt x="830560" y="3870131"/>
                    <a:pt x="835064" y="3869169"/>
                  </a:cubicBezTo>
                  <a:cubicBezTo>
                    <a:pt x="827018" y="3875598"/>
                    <a:pt x="836026" y="3873673"/>
                    <a:pt x="834409" y="3888148"/>
                  </a:cubicBezTo>
                  <a:cubicBezTo>
                    <a:pt x="840837" y="3896193"/>
                    <a:pt x="837951" y="3882681"/>
                    <a:pt x="849190" y="3913248"/>
                  </a:cubicBezTo>
                  <a:lnTo>
                    <a:pt x="845537" y="3910175"/>
                  </a:lnTo>
                  <a:lnTo>
                    <a:pt x="841800" y="3900698"/>
                  </a:lnTo>
                  <a:cubicBezTo>
                    <a:pt x="842281" y="3902950"/>
                    <a:pt x="843003" y="3906328"/>
                    <a:pt x="844166" y="3909023"/>
                  </a:cubicBezTo>
                  <a:lnTo>
                    <a:pt x="845537" y="3910175"/>
                  </a:lnTo>
                  <a:lnTo>
                    <a:pt x="852077" y="3926760"/>
                  </a:lnTo>
                  <a:cubicBezTo>
                    <a:pt x="846611" y="3923218"/>
                    <a:pt x="842107" y="3924181"/>
                    <a:pt x="838565" y="3929646"/>
                  </a:cubicBezTo>
                  <a:cubicBezTo>
                    <a:pt x="827325" y="3899080"/>
                    <a:pt x="824438" y="3885568"/>
                    <a:pt x="808694" y="3855965"/>
                  </a:cubicBezTo>
                  <a:cubicBezTo>
                    <a:pt x="800649" y="3862393"/>
                    <a:pt x="792295" y="3845339"/>
                    <a:pt x="782980" y="3823781"/>
                  </a:cubicBezTo>
                  <a:cubicBezTo>
                    <a:pt x="776551" y="3815736"/>
                    <a:pt x="775588" y="3811232"/>
                    <a:pt x="773664" y="3802224"/>
                  </a:cubicBezTo>
                  <a:cubicBezTo>
                    <a:pt x="772702" y="3797720"/>
                    <a:pt x="770777" y="3788711"/>
                    <a:pt x="769815" y="3784208"/>
                  </a:cubicBezTo>
                  <a:cubicBezTo>
                    <a:pt x="766274" y="3789673"/>
                    <a:pt x="761154" y="3743671"/>
                    <a:pt x="756958" y="3768116"/>
                  </a:cubicBezTo>
                  <a:lnTo>
                    <a:pt x="750222" y="3736587"/>
                  </a:lnTo>
                  <a:cubicBezTo>
                    <a:pt x="744449" y="3709563"/>
                    <a:pt x="760192" y="3739167"/>
                    <a:pt x="751840" y="3722113"/>
                  </a:cubicBezTo>
                  <a:cubicBezTo>
                    <a:pt x="750877" y="3717608"/>
                    <a:pt x="749915" y="3713105"/>
                    <a:pt x="748953" y="3708601"/>
                  </a:cubicBezTo>
                  <a:cubicBezTo>
                    <a:pt x="748953" y="3708601"/>
                    <a:pt x="747991" y="3704096"/>
                    <a:pt x="747991" y="3704096"/>
                  </a:cubicBezTo>
                  <a:cubicBezTo>
                    <a:pt x="747991" y="3704096"/>
                    <a:pt x="747991" y="3704096"/>
                    <a:pt x="747028" y="3699593"/>
                  </a:cubicBezTo>
                  <a:cubicBezTo>
                    <a:pt x="747991" y="3704096"/>
                    <a:pt x="747991" y="3704096"/>
                    <a:pt x="752494" y="3703134"/>
                  </a:cubicBezTo>
                  <a:cubicBezTo>
                    <a:pt x="744142" y="3686081"/>
                    <a:pt x="744142" y="3686081"/>
                    <a:pt x="744142" y="3686081"/>
                  </a:cubicBezTo>
                  <a:cubicBezTo>
                    <a:pt x="747683" y="3680614"/>
                    <a:pt x="747683" y="3680614"/>
                    <a:pt x="747683" y="3680614"/>
                  </a:cubicBezTo>
                  <a:cubicBezTo>
                    <a:pt x="747683" y="3680614"/>
                    <a:pt x="747683" y="3680614"/>
                    <a:pt x="746720" y="3676110"/>
                  </a:cubicBezTo>
                  <a:cubicBezTo>
                    <a:pt x="745758" y="3671606"/>
                    <a:pt x="745758" y="3671606"/>
                    <a:pt x="745758" y="3671606"/>
                  </a:cubicBezTo>
                  <a:cubicBezTo>
                    <a:pt x="744796" y="3667102"/>
                    <a:pt x="740292" y="3668064"/>
                    <a:pt x="740292" y="3668064"/>
                  </a:cubicBezTo>
                  <a:cubicBezTo>
                    <a:pt x="739984" y="3644582"/>
                    <a:pt x="735481" y="3645544"/>
                    <a:pt x="734519" y="3641040"/>
                  </a:cubicBezTo>
                  <a:cubicBezTo>
                    <a:pt x="734519" y="3641040"/>
                    <a:pt x="729052" y="3637498"/>
                    <a:pt x="729052" y="3637498"/>
                  </a:cubicBezTo>
                  <a:cubicBezTo>
                    <a:pt x="726165" y="3623986"/>
                    <a:pt x="727783" y="3609512"/>
                    <a:pt x="723279" y="3610474"/>
                  </a:cubicBezTo>
                  <a:cubicBezTo>
                    <a:pt x="722316" y="3605970"/>
                    <a:pt x="722316" y="3605970"/>
                    <a:pt x="722316" y="3605970"/>
                  </a:cubicBezTo>
                  <a:cubicBezTo>
                    <a:pt x="722316" y="3605970"/>
                    <a:pt x="721354" y="3601465"/>
                    <a:pt x="721354" y="3601465"/>
                  </a:cubicBezTo>
                  <a:cubicBezTo>
                    <a:pt x="717812" y="3606932"/>
                    <a:pt x="717812" y="3606932"/>
                    <a:pt x="717812" y="3606932"/>
                  </a:cubicBezTo>
                  <a:cubicBezTo>
                    <a:pt x="722972" y="3586991"/>
                    <a:pt x="710769" y="3551922"/>
                    <a:pt x="707227" y="3557387"/>
                  </a:cubicBezTo>
                  <a:cubicBezTo>
                    <a:pt x="712694" y="3560929"/>
                    <a:pt x="709152" y="3566396"/>
                    <a:pt x="710114" y="3570900"/>
                  </a:cubicBezTo>
                  <a:cubicBezTo>
                    <a:pt x="708190" y="3561892"/>
                    <a:pt x="702723" y="3558350"/>
                    <a:pt x="702723" y="3558350"/>
                  </a:cubicBezTo>
                  <a:cubicBezTo>
                    <a:pt x="705610" y="3571863"/>
                    <a:pt x="705610" y="3571863"/>
                    <a:pt x="705610" y="3571863"/>
                  </a:cubicBezTo>
                  <a:cubicBezTo>
                    <a:pt x="705610" y="3571863"/>
                    <a:pt x="701106" y="3572825"/>
                    <a:pt x="700144" y="3568320"/>
                  </a:cubicBezTo>
                  <a:cubicBezTo>
                    <a:pt x="696602" y="3573787"/>
                    <a:pt x="697564" y="3578290"/>
                    <a:pt x="702068" y="3577328"/>
                  </a:cubicBezTo>
                  <a:cubicBezTo>
                    <a:pt x="702068" y="3577328"/>
                    <a:pt x="702068" y="3577328"/>
                    <a:pt x="703031" y="3581832"/>
                  </a:cubicBezTo>
                  <a:cubicBezTo>
                    <a:pt x="696909" y="3597269"/>
                    <a:pt x="688863" y="3603698"/>
                    <a:pt x="695599" y="3635226"/>
                  </a:cubicBezTo>
                  <a:cubicBezTo>
                    <a:pt x="696561" y="3639730"/>
                    <a:pt x="696561" y="3639730"/>
                    <a:pt x="697524" y="3644234"/>
                  </a:cubicBezTo>
                  <a:cubicBezTo>
                    <a:pt x="692057" y="3640692"/>
                    <a:pt x="692057" y="3640692"/>
                    <a:pt x="687553" y="3641655"/>
                  </a:cubicBezTo>
                  <a:cubicBezTo>
                    <a:pt x="686591" y="3637151"/>
                    <a:pt x="686591" y="3637151"/>
                    <a:pt x="685628" y="3632647"/>
                  </a:cubicBezTo>
                  <a:cubicBezTo>
                    <a:pt x="681125" y="3633609"/>
                    <a:pt x="680163" y="3629105"/>
                    <a:pt x="681125" y="3633609"/>
                  </a:cubicBezTo>
                  <a:cubicBezTo>
                    <a:pt x="681125" y="3633609"/>
                    <a:pt x="682087" y="3638113"/>
                    <a:pt x="682087" y="3638113"/>
                  </a:cubicBezTo>
                  <a:cubicBezTo>
                    <a:pt x="670847" y="3607547"/>
                    <a:pt x="672465" y="3593073"/>
                    <a:pt x="660262" y="3558002"/>
                  </a:cubicBezTo>
                  <a:cubicBezTo>
                    <a:pt x="665729" y="3561544"/>
                    <a:pt x="666691" y="3566048"/>
                    <a:pt x="665729" y="3561544"/>
                  </a:cubicBezTo>
                  <a:cubicBezTo>
                    <a:pt x="665729" y="3561544"/>
                    <a:pt x="669270" y="3556078"/>
                    <a:pt x="669270" y="3556078"/>
                  </a:cubicBezTo>
                  <a:lnTo>
                    <a:pt x="671194" y="3565085"/>
                  </a:lnTo>
                  <a:cubicBezTo>
                    <a:pt x="670887" y="3541603"/>
                    <a:pt x="668001" y="3528091"/>
                    <a:pt x="660609" y="3515542"/>
                  </a:cubicBezTo>
                  <a:cubicBezTo>
                    <a:pt x="660609" y="3515542"/>
                    <a:pt x="660609" y="3515542"/>
                    <a:pt x="665114" y="3514579"/>
                  </a:cubicBezTo>
                  <a:lnTo>
                    <a:pt x="664152" y="3510075"/>
                  </a:lnTo>
                  <a:cubicBezTo>
                    <a:pt x="663189" y="3505570"/>
                    <a:pt x="663189" y="3505570"/>
                    <a:pt x="662227" y="3501067"/>
                  </a:cubicBezTo>
                  <a:cubicBezTo>
                    <a:pt x="655798" y="3493021"/>
                    <a:pt x="656454" y="3474043"/>
                    <a:pt x="655491" y="3469539"/>
                  </a:cubicBezTo>
                  <a:cubicBezTo>
                    <a:pt x="655491" y="3469539"/>
                    <a:pt x="654529" y="3465034"/>
                    <a:pt x="654529" y="3465034"/>
                  </a:cubicBezTo>
                  <a:cubicBezTo>
                    <a:pt x="653567" y="3460530"/>
                    <a:pt x="653567" y="3460530"/>
                    <a:pt x="653567" y="3460530"/>
                  </a:cubicBezTo>
                  <a:cubicBezTo>
                    <a:pt x="646175" y="3447980"/>
                    <a:pt x="644906" y="3419994"/>
                    <a:pt x="639439" y="3416453"/>
                  </a:cubicBezTo>
                  <a:cubicBezTo>
                    <a:pt x="639439" y="3416453"/>
                    <a:pt x="638477" y="3411948"/>
                    <a:pt x="638477" y="3411948"/>
                  </a:cubicBezTo>
                  <a:cubicBezTo>
                    <a:pt x="638477" y="3411948"/>
                    <a:pt x="637515" y="3407444"/>
                    <a:pt x="637515" y="3407444"/>
                  </a:cubicBezTo>
                  <a:cubicBezTo>
                    <a:pt x="636552" y="3402940"/>
                    <a:pt x="635590" y="3398436"/>
                    <a:pt x="635590" y="3398436"/>
                  </a:cubicBezTo>
                  <a:cubicBezTo>
                    <a:pt x="631087" y="3399398"/>
                    <a:pt x="631087" y="3399398"/>
                    <a:pt x="633012" y="3408406"/>
                  </a:cubicBezTo>
                  <a:cubicBezTo>
                    <a:pt x="633012" y="3408406"/>
                    <a:pt x="628507" y="3409369"/>
                    <a:pt x="629469" y="3413873"/>
                  </a:cubicBezTo>
                  <a:cubicBezTo>
                    <a:pt x="632049" y="3403902"/>
                    <a:pt x="626583" y="3400361"/>
                    <a:pt x="625620" y="3395856"/>
                  </a:cubicBezTo>
                  <a:cubicBezTo>
                    <a:pt x="630125" y="3394894"/>
                    <a:pt x="630125" y="3394894"/>
                    <a:pt x="630125" y="3394894"/>
                  </a:cubicBezTo>
                  <a:cubicBezTo>
                    <a:pt x="630125" y="3394894"/>
                    <a:pt x="629163" y="3390391"/>
                    <a:pt x="629163" y="3390391"/>
                  </a:cubicBezTo>
                  <a:cubicBezTo>
                    <a:pt x="628200" y="3385887"/>
                    <a:pt x="628200" y="3385887"/>
                    <a:pt x="628200" y="3385887"/>
                  </a:cubicBezTo>
                  <a:cubicBezTo>
                    <a:pt x="623696" y="3386849"/>
                    <a:pt x="623696" y="3386849"/>
                    <a:pt x="623696" y="3386849"/>
                  </a:cubicBezTo>
                  <a:cubicBezTo>
                    <a:pt x="619847" y="3368832"/>
                    <a:pt x="625314" y="3372374"/>
                    <a:pt x="627892" y="3362404"/>
                  </a:cubicBezTo>
                  <a:cubicBezTo>
                    <a:pt x="623389" y="3363366"/>
                    <a:pt x="620502" y="3349854"/>
                    <a:pt x="615998" y="3350816"/>
                  </a:cubicBezTo>
                  <a:cubicBezTo>
                    <a:pt x="623389" y="3363366"/>
                    <a:pt x="610839" y="3370757"/>
                    <a:pt x="618229" y="3383307"/>
                  </a:cubicBezTo>
                  <a:cubicBezTo>
                    <a:pt x="620809" y="3373337"/>
                    <a:pt x="621771" y="3377840"/>
                    <a:pt x="623696" y="3386849"/>
                  </a:cubicBezTo>
                  <a:cubicBezTo>
                    <a:pt x="619192" y="3387811"/>
                    <a:pt x="619192" y="3387811"/>
                    <a:pt x="619192" y="3387811"/>
                  </a:cubicBezTo>
                  <a:cubicBezTo>
                    <a:pt x="619192" y="3387811"/>
                    <a:pt x="619192" y="3387811"/>
                    <a:pt x="620154" y="3392315"/>
                  </a:cubicBezTo>
                  <a:cubicBezTo>
                    <a:pt x="620154" y="3392315"/>
                    <a:pt x="621116" y="3396819"/>
                    <a:pt x="621116" y="3396819"/>
                  </a:cubicBezTo>
                  <a:cubicBezTo>
                    <a:pt x="625620" y="3395856"/>
                    <a:pt x="625620" y="3395856"/>
                    <a:pt x="625620" y="3395856"/>
                  </a:cubicBezTo>
                  <a:cubicBezTo>
                    <a:pt x="628354" y="3397627"/>
                    <a:pt x="628190" y="3402373"/>
                    <a:pt x="628026" y="3407116"/>
                  </a:cubicBezTo>
                  <a:lnTo>
                    <a:pt x="629469" y="3413873"/>
                  </a:lnTo>
                  <a:lnTo>
                    <a:pt x="630432" y="3418377"/>
                  </a:lnTo>
                  <a:cubicBezTo>
                    <a:pt x="625927" y="3419340"/>
                    <a:pt x="625927" y="3419340"/>
                    <a:pt x="625927" y="3419340"/>
                  </a:cubicBezTo>
                  <a:cubicBezTo>
                    <a:pt x="625927" y="3419340"/>
                    <a:pt x="625927" y="3419340"/>
                    <a:pt x="626889" y="3423843"/>
                  </a:cubicBezTo>
                  <a:cubicBezTo>
                    <a:pt x="627852" y="3428347"/>
                    <a:pt x="627852" y="3428347"/>
                    <a:pt x="627852" y="3428347"/>
                  </a:cubicBezTo>
                  <a:cubicBezTo>
                    <a:pt x="631047" y="3465341"/>
                    <a:pt x="646135" y="3513924"/>
                    <a:pt x="654488" y="3530978"/>
                  </a:cubicBezTo>
                  <a:cubicBezTo>
                    <a:pt x="654488" y="3530978"/>
                    <a:pt x="654488" y="3530978"/>
                    <a:pt x="649984" y="3531940"/>
                  </a:cubicBezTo>
                  <a:cubicBezTo>
                    <a:pt x="649984" y="3531940"/>
                    <a:pt x="650946" y="3536445"/>
                    <a:pt x="651908" y="3540948"/>
                  </a:cubicBezTo>
                  <a:cubicBezTo>
                    <a:pt x="661224" y="3562507"/>
                    <a:pt x="654795" y="3554460"/>
                    <a:pt x="655758" y="3558965"/>
                  </a:cubicBezTo>
                  <a:cubicBezTo>
                    <a:pt x="663149" y="3571514"/>
                    <a:pt x="675658" y="3630067"/>
                    <a:pt x="671154" y="3631029"/>
                  </a:cubicBezTo>
                  <a:cubicBezTo>
                    <a:pt x="680470" y="3652588"/>
                    <a:pt x="676927" y="3658053"/>
                    <a:pt x="691054" y="3702132"/>
                  </a:cubicBezTo>
                  <a:cubicBezTo>
                    <a:pt x="693941" y="3715644"/>
                    <a:pt x="692324" y="3730118"/>
                    <a:pt x="695211" y="3743630"/>
                  </a:cubicBezTo>
                  <a:cubicBezTo>
                    <a:pt x="692632" y="3753601"/>
                    <a:pt x="687165" y="3750059"/>
                    <a:pt x="689090" y="3759068"/>
                  </a:cubicBezTo>
                  <a:cubicBezTo>
                    <a:pt x="685855" y="3788016"/>
                    <a:pt x="699019" y="3827590"/>
                    <a:pt x="700289" y="3855577"/>
                  </a:cubicBezTo>
                  <a:cubicBezTo>
                    <a:pt x="701251" y="3860081"/>
                    <a:pt x="694823" y="3852035"/>
                    <a:pt x="693861" y="3847531"/>
                  </a:cubicBezTo>
                  <a:cubicBezTo>
                    <a:pt x="692243" y="3862005"/>
                    <a:pt x="703791" y="3916054"/>
                    <a:pt x="687392" y="3905429"/>
                  </a:cubicBezTo>
                  <a:cubicBezTo>
                    <a:pt x="680963" y="3897383"/>
                    <a:pt x="680963" y="3897383"/>
                    <a:pt x="680963" y="3897383"/>
                  </a:cubicBezTo>
                  <a:cubicBezTo>
                    <a:pt x="682887" y="3906391"/>
                    <a:pt x="682887" y="3906391"/>
                    <a:pt x="682887" y="3906391"/>
                  </a:cubicBezTo>
                  <a:cubicBezTo>
                    <a:pt x="670993" y="3894803"/>
                    <a:pt x="666181" y="3872282"/>
                    <a:pt x="655904" y="3846221"/>
                  </a:cubicBezTo>
                  <a:cubicBezTo>
                    <a:pt x="653017" y="3832709"/>
                    <a:pt x="650130" y="3819197"/>
                    <a:pt x="647550" y="3829168"/>
                  </a:cubicBezTo>
                  <a:cubicBezTo>
                    <a:pt x="646588" y="3824663"/>
                    <a:pt x="646588" y="3824663"/>
                    <a:pt x="646588" y="3824663"/>
                  </a:cubicBezTo>
                  <a:cubicBezTo>
                    <a:pt x="642083" y="3825626"/>
                    <a:pt x="642083" y="3825626"/>
                    <a:pt x="642083" y="3825626"/>
                  </a:cubicBezTo>
                  <a:cubicBezTo>
                    <a:pt x="633076" y="3827550"/>
                    <a:pt x="639197" y="3812114"/>
                    <a:pt x="637272" y="3803105"/>
                  </a:cubicBezTo>
                  <a:cubicBezTo>
                    <a:pt x="634693" y="3813076"/>
                    <a:pt x="625377" y="3791517"/>
                    <a:pt x="628264" y="3805029"/>
                  </a:cubicBezTo>
                  <a:cubicBezTo>
                    <a:pt x="633731" y="3808571"/>
                    <a:pt x="635655" y="3817579"/>
                    <a:pt x="631151" y="3818541"/>
                  </a:cubicBezTo>
                  <a:cubicBezTo>
                    <a:pt x="636618" y="3822083"/>
                    <a:pt x="638542" y="3831092"/>
                    <a:pt x="641429" y="3844604"/>
                  </a:cubicBezTo>
                  <a:cubicBezTo>
                    <a:pt x="630803" y="3861003"/>
                    <a:pt x="638809" y="3920518"/>
                    <a:pt x="653897" y="3969100"/>
                  </a:cubicBezTo>
                  <a:cubicBezTo>
                    <a:pt x="650356" y="3974566"/>
                    <a:pt x="650356" y="3974566"/>
                    <a:pt x="646814" y="3980033"/>
                  </a:cubicBezTo>
                  <a:cubicBezTo>
                    <a:pt x="641347" y="3976491"/>
                    <a:pt x="640385" y="3971986"/>
                    <a:pt x="639423" y="3967483"/>
                  </a:cubicBezTo>
                  <a:cubicBezTo>
                    <a:pt x="639423" y="3967483"/>
                    <a:pt x="638461" y="3962979"/>
                    <a:pt x="638461" y="3962979"/>
                  </a:cubicBezTo>
                  <a:cubicBezTo>
                    <a:pt x="638461" y="3962979"/>
                    <a:pt x="632995" y="3959436"/>
                    <a:pt x="632995" y="3959436"/>
                  </a:cubicBezTo>
                  <a:cubicBezTo>
                    <a:pt x="632995" y="3959436"/>
                    <a:pt x="632995" y="3959436"/>
                    <a:pt x="633958" y="3963941"/>
                  </a:cubicBezTo>
                  <a:cubicBezTo>
                    <a:pt x="633958" y="3963941"/>
                    <a:pt x="634920" y="3968445"/>
                    <a:pt x="634920" y="3968445"/>
                  </a:cubicBezTo>
                  <a:cubicBezTo>
                    <a:pt x="634920" y="3968445"/>
                    <a:pt x="629453" y="3964903"/>
                    <a:pt x="628491" y="3960399"/>
                  </a:cubicBezTo>
                  <a:cubicBezTo>
                    <a:pt x="626566" y="3951391"/>
                    <a:pt x="625604" y="3946887"/>
                    <a:pt x="623679" y="3937879"/>
                  </a:cubicBezTo>
                  <a:lnTo>
                    <a:pt x="631167" y="3950879"/>
                  </a:lnTo>
                  <a:lnTo>
                    <a:pt x="632033" y="3954933"/>
                  </a:lnTo>
                  <a:cubicBezTo>
                    <a:pt x="637979" y="3960727"/>
                    <a:pt x="636373" y="3958715"/>
                    <a:pt x="633038" y="3954129"/>
                  </a:cubicBezTo>
                  <a:lnTo>
                    <a:pt x="631167" y="3950879"/>
                  </a:lnTo>
                  <a:lnTo>
                    <a:pt x="629507" y="3943110"/>
                  </a:lnTo>
                  <a:cubicBezTo>
                    <a:pt x="629146" y="3941420"/>
                    <a:pt x="629146" y="3941420"/>
                    <a:pt x="629146" y="3941420"/>
                  </a:cubicBezTo>
                  <a:cubicBezTo>
                    <a:pt x="629146" y="3941420"/>
                    <a:pt x="633649" y="3940458"/>
                    <a:pt x="633649" y="3940458"/>
                  </a:cubicBezTo>
                  <a:cubicBezTo>
                    <a:pt x="633649" y="3940458"/>
                    <a:pt x="633649" y="3940458"/>
                    <a:pt x="632687" y="3935955"/>
                  </a:cubicBezTo>
                  <a:cubicBezTo>
                    <a:pt x="632687" y="3935955"/>
                    <a:pt x="631725" y="3931450"/>
                    <a:pt x="631725" y="3931450"/>
                  </a:cubicBezTo>
                  <a:cubicBezTo>
                    <a:pt x="628184" y="3936917"/>
                    <a:pt x="627222" y="3932412"/>
                    <a:pt x="627222" y="3932412"/>
                  </a:cubicBezTo>
                  <a:cubicBezTo>
                    <a:pt x="626259" y="3927908"/>
                    <a:pt x="625297" y="3923405"/>
                    <a:pt x="620793" y="3924367"/>
                  </a:cubicBezTo>
                  <a:cubicBezTo>
                    <a:pt x="619830" y="3919863"/>
                    <a:pt x="619830" y="3919863"/>
                    <a:pt x="619830" y="3919863"/>
                  </a:cubicBezTo>
                  <a:cubicBezTo>
                    <a:pt x="624335" y="3918900"/>
                    <a:pt x="623372" y="3914396"/>
                    <a:pt x="618868" y="3915358"/>
                  </a:cubicBezTo>
                  <a:cubicBezTo>
                    <a:pt x="617906" y="3910855"/>
                    <a:pt x="615741" y="3900721"/>
                    <a:pt x="614177" y="3893402"/>
                  </a:cubicBezTo>
                  <a:lnTo>
                    <a:pt x="613094" y="3888334"/>
                  </a:lnTo>
                  <a:cubicBezTo>
                    <a:pt x="615019" y="3897343"/>
                    <a:pt x="613401" y="3911817"/>
                    <a:pt x="613401" y="3911817"/>
                  </a:cubicBezTo>
                  <a:cubicBezTo>
                    <a:pt x="610515" y="3898305"/>
                    <a:pt x="603124" y="3885754"/>
                    <a:pt x="600237" y="3872242"/>
                  </a:cubicBezTo>
                  <a:cubicBezTo>
                    <a:pt x="590922" y="3850685"/>
                    <a:pt x="591229" y="3874167"/>
                    <a:pt x="579335" y="3862579"/>
                  </a:cubicBezTo>
                  <a:cubicBezTo>
                    <a:pt x="569056" y="3836517"/>
                    <a:pt x="563590" y="3832975"/>
                    <a:pt x="556854" y="3801448"/>
                  </a:cubicBezTo>
                  <a:cubicBezTo>
                    <a:pt x="553312" y="3806914"/>
                    <a:pt x="555236" y="3815922"/>
                    <a:pt x="558123" y="3829434"/>
                  </a:cubicBezTo>
                  <a:cubicBezTo>
                    <a:pt x="557161" y="3824930"/>
                    <a:pt x="550733" y="3816885"/>
                    <a:pt x="546884" y="3798868"/>
                  </a:cubicBezTo>
                  <a:cubicBezTo>
                    <a:pt x="543342" y="3804335"/>
                    <a:pt x="538838" y="3805297"/>
                    <a:pt x="542686" y="3823313"/>
                  </a:cubicBezTo>
                  <a:cubicBezTo>
                    <a:pt x="541724" y="3818809"/>
                    <a:pt x="541724" y="3818809"/>
                    <a:pt x="541724" y="3818809"/>
                  </a:cubicBezTo>
                  <a:cubicBezTo>
                    <a:pt x="520861" y="3743202"/>
                    <a:pt x="504503" y="3666633"/>
                    <a:pt x="488144" y="3590064"/>
                  </a:cubicBezTo>
                  <a:cubicBezTo>
                    <a:pt x="486220" y="3581057"/>
                    <a:pt x="484295" y="3572049"/>
                    <a:pt x="482371" y="3563040"/>
                  </a:cubicBezTo>
                  <a:cubicBezTo>
                    <a:pt x="407490" y="3121615"/>
                    <a:pt x="444750" y="2678088"/>
                    <a:pt x="578133" y="2267918"/>
                  </a:cubicBezTo>
                  <a:lnTo>
                    <a:pt x="592980" y="2227702"/>
                  </a:lnTo>
                  <a:lnTo>
                    <a:pt x="600194" y="2211410"/>
                  </a:lnTo>
                  <a:lnTo>
                    <a:pt x="638131" y="2105404"/>
                  </a:lnTo>
                  <a:lnTo>
                    <a:pt x="652761" y="2065777"/>
                  </a:lnTo>
                  <a:cubicBezTo>
                    <a:pt x="762747" y="1800400"/>
                    <a:pt x="914268" y="1552475"/>
                    <a:pt x="1102577" y="1332509"/>
                  </a:cubicBezTo>
                  <a:close/>
                  <a:moveTo>
                    <a:pt x="1683816" y="1083716"/>
                  </a:moveTo>
                  <a:lnTo>
                    <a:pt x="1679236" y="1086770"/>
                  </a:lnTo>
                  <a:lnTo>
                    <a:pt x="1682424" y="1084298"/>
                  </a:lnTo>
                  <a:close/>
                  <a:moveTo>
                    <a:pt x="3808051" y="599460"/>
                  </a:moveTo>
                  <a:lnTo>
                    <a:pt x="3814670" y="600728"/>
                  </a:lnTo>
                  <a:lnTo>
                    <a:pt x="3819307" y="603027"/>
                  </a:lnTo>
                  <a:close/>
                  <a:moveTo>
                    <a:pt x="1626222" y="1047191"/>
                  </a:moveTo>
                  <a:lnTo>
                    <a:pt x="1626514" y="1048557"/>
                  </a:lnTo>
                  <a:cubicBezTo>
                    <a:pt x="1626514" y="1048557"/>
                    <a:pt x="1626514" y="1048557"/>
                    <a:pt x="1622009" y="1049520"/>
                  </a:cubicBezTo>
                  <a:close/>
                  <a:moveTo>
                    <a:pt x="3198980" y="688397"/>
                  </a:moveTo>
                  <a:cubicBezTo>
                    <a:pt x="3198171" y="688055"/>
                    <a:pt x="3199015" y="687874"/>
                    <a:pt x="3202634" y="688279"/>
                  </a:cubicBezTo>
                  <a:lnTo>
                    <a:pt x="3199068" y="688412"/>
                  </a:lnTo>
                  <a:close/>
                  <a:moveTo>
                    <a:pt x="1688956" y="988120"/>
                  </a:moveTo>
                  <a:cubicBezTo>
                    <a:pt x="1688956" y="988120"/>
                    <a:pt x="1693460" y="987158"/>
                    <a:pt x="1697964" y="986196"/>
                  </a:cubicBezTo>
                  <a:cubicBezTo>
                    <a:pt x="1694422" y="991662"/>
                    <a:pt x="1694422" y="991662"/>
                    <a:pt x="1694422" y="991662"/>
                  </a:cubicBezTo>
                  <a:cubicBezTo>
                    <a:pt x="1695385" y="996167"/>
                    <a:pt x="1699889" y="995204"/>
                    <a:pt x="1703431" y="989738"/>
                  </a:cubicBezTo>
                  <a:cubicBezTo>
                    <a:pt x="1692325" y="1003884"/>
                    <a:pt x="1681622" y="1014413"/>
                    <a:pt x="1668870" y="1023613"/>
                  </a:cubicBezTo>
                  <a:lnTo>
                    <a:pt x="1626222" y="1047191"/>
                  </a:lnTo>
                  <a:lnTo>
                    <a:pt x="1625552" y="1044054"/>
                  </a:lnTo>
                  <a:cubicBezTo>
                    <a:pt x="1625552" y="1044054"/>
                    <a:pt x="1622009" y="1049520"/>
                    <a:pt x="1622009" y="1049520"/>
                  </a:cubicBezTo>
                  <a:cubicBezTo>
                    <a:pt x="1613002" y="1051444"/>
                    <a:pt x="1613964" y="1055948"/>
                    <a:pt x="1604955" y="1057873"/>
                  </a:cubicBezTo>
                  <a:cubicBezTo>
                    <a:pt x="1600452" y="1058835"/>
                    <a:pt x="1600452" y="1058835"/>
                    <a:pt x="1600452" y="1058835"/>
                  </a:cubicBezTo>
                  <a:cubicBezTo>
                    <a:pt x="1600452" y="1058835"/>
                    <a:pt x="1601414" y="1063339"/>
                    <a:pt x="1601414" y="1063339"/>
                  </a:cubicBezTo>
                  <a:cubicBezTo>
                    <a:pt x="1596910" y="1064302"/>
                    <a:pt x="1596910" y="1064302"/>
                    <a:pt x="1596910" y="1064302"/>
                  </a:cubicBezTo>
                  <a:lnTo>
                    <a:pt x="1568524" y="1077178"/>
                  </a:lnTo>
                  <a:lnTo>
                    <a:pt x="1633720" y="1022132"/>
                  </a:lnTo>
                  <a:lnTo>
                    <a:pt x="1644223" y="1021226"/>
                  </a:lnTo>
                  <a:cubicBezTo>
                    <a:pt x="1657254" y="1016087"/>
                    <a:pt x="1671575" y="1005962"/>
                    <a:pt x="1688956" y="988120"/>
                  </a:cubicBezTo>
                  <a:close/>
                  <a:moveTo>
                    <a:pt x="1987536" y="886654"/>
                  </a:moveTo>
                  <a:cubicBezTo>
                    <a:pt x="1983994" y="892120"/>
                    <a:pt x="1993964" y="894699"/>
                    <a:pt x="2023568" y="878956"/>
                  </a:cubicBezTo>
                  <a:cubicBezTo>
                    <a:pt x="1998468" y="893737"/>
                    <a:pt x="1964360" y="910444"/>
                    <a:pt x="1940222" y="929729"/>
                  </a:cubicBezTo>
                  <a:cubicBezTo>
                    <a:pt x="1914642" y="942259"/>
                    <a:pt x="1884534" y="958404"/>
                    <a:pt x="1864697" y="973018"/>
                  </a:cubicBezTo>
                  <a:lnTo>
                    <a:pt x="1854248" y="982182"/>
                  </a:lnTo>
                  <a:lnTo>
                    <a:pt x="1798385" y="1012071"/>
                  </a:lnTo>
                  <a:lnTo>
                    <a:pt x="1797668" y="1011991"/>
                  </a:lnTo>
                  <a:lnTo>
                    <a:pt x="1797543" y="1012522"/>
                  </a:lnTo>
                  <a:lnTo>
                    <a:pt x="1762279" y="1031390"/>
                  </a:lnTo>
                  <a:lnTo>
                    <a:pt x="1729692" y="1053121"/>
                  </a:lnTo>
                  <a:lnTo>
                    <a:pt x="1751010" y="1036088"/>
                  </a:lnTo>
                  <a:cubicBezTo>
                    <a:pt x="1808294" y="995592"/>
                    <a:pt x="1875548" y="957676"/>
                    <a:pt x="1930252" y="927150"/>
                  </a:cubicBezTo>
                  <a:cubicBezTo>
                    <a:pt x="1950848" y="913331"/>
                    <a:pt x="1972406" y="904015"/>
                    <a:pt x="1987536" y="886654"/>
                  </a:cubicBezTo>
                  <a:close/>
                  <a:moveTo>
                    <a:pt x="2481059" y="771795"/>
                  </a:moveTo>
                  <a:cubicBezTo>
                    <a:pt x="2477517" y="777261"/>
                    <a:pt x="2477517" y="777261"/>
                    <a:pt x="2477517" y="777261"/>
                  </a:cubicBezTo>
                  <a:cubicBezTo>
                    <a:pt x="2473014" y="778224"/>
                    <a:pt x="2473014" y="778224"/>
                    <a:pt x="2473014" y="778224"/>
                  </a:cubicBezTo>
                  <a:cubicBezTo>
                    <a:pt x="2464005" y="780148"/>
                    <a:pt x="2459502" y="781110"/>
                    <a:pt x="2454997" y="782073"/>
                  </a:cubicBezTo>
                  <a:cubicBezTo>
                    <a:pt x="2445989" y="783997"/>
                    <a:pt x="2441485" y="784959"/>
                    <a:pt x="2432476" y="786884"/>
                  </a:cubicBezTo>
                  <a:lnTo>
                    <a:pt x="2427973" y="787846"/>
                  </a:lnTo>
                  <a:close/>
                  <a:moveTo>
                    <a:pt x="2484601" y="766329"/>
                  </a:moveTo>
                  <a:cubicBezTo>
                    <a:pt x="2489106" y="765367"/>
                    <a:pt x="2489106" y="765367"/>
                    <a:pt x="2489106" y="765367"/>
                  </a:cubicBezTo>
                  <a:cubicBezTo>
                    <a:pt x="2508084" y="766021"/>
                    <a:pt x="2538651" y="754782"/>
                    <a:pt x="2565675" y="749008"/>
                  </a:cubicBezTo>
                  <a:cubicBezTo>
                    <a:pt x="2557629" y="755436"/>
                    <a:pt x="2511625" y="760555"/>
                    <a:pt x="2513550" y="769563"/>
                  </a:cubicBezTo>
                  <a:lnTo>
                    <a:pt x="2509046" y="770525"/>
                  </a:lnTo>
                  <a:cubicBezTo>
                    <a:pt x="2504542" y="771488"/>
                    <a:pt x="2495533" y="773412"/>
                    <a:pt x="2491030" y="774374"/>
                  </a:cubicBezTo>
                  <a:cubicBezTo>
                    <a:pt x="2487488" y="779841"/>
                    <a:pt x="2487488" y="779841"/>
                    <a:pt x="2487488" y="779841"/>
                  </a:cubicBezTo>
                  <a:cubicBezTo>
                    <a:pt x="2487488" y="779841"/>
                    <a:pt x="2492955" y="783383"/>
                    <a:pt x="2492955" y="783383"/>
                  </a:cubicBezTo>
                  <a:cubicBezTo>
                    <a:pt x="2497458" y="782421"/>
                    <a:pt x="2497458" y="782421"/>
                    <a:pt x="2497458" y="782421"/>
                  </a:cubicBezTo>
                  <a:cubicBezTo>
                    <a:pt x="2497458" y="782421"/>
                    <a:pt x="2501000" y="776954"/>
                    <a:pt x="2501000" y="776954"/>
                  </a:cubicBezTo>
                  <a:cubicBezTo>
                    <a:pt x="2501000" y="776954"/>
                    <a:pt x="2505504" y="775992"/>
                    <a:pt x="2505504" y="775992"/>
                  </a:cubicBezTo>
                  <a:cubicBezTo>
                    <a:pt x="2510009" y="775030"/>
                    <a:pt x="2514512" y="774068"/>
                    <a:pt x="2523521" y="772143"/>
                  </a:cubicBezTo>
                  <a:cubicBezTo>
                    <a:pt x="2541537" y="768294"/>
                    <a:pt x="2524483" y="776647"/>
                    <a:pt x="2533491" y="774723"/>
                  </a:cubicBezTo>
                  <a:cubicBezTo>
                    <a:pt x="2541537" y="768294"/>
                    <a:pt x="2561478" y="773452"/>
                    <a:pt x="2565982" y="772490"/>
                  </a:cubicBezTo>
                  <a:cubicBezTo>
                    <a:pt x="2565019" y="767987"/>
                    <a:pt x="2564057" y="763483"/>
                    <a:pt x="2568561" y="762520"/>
                  </a:cubicBezTo>
                  <a:cubicBezTo>
                    <a:pt x="2574028" y="766062"/>
                    <a:pt x="2569524" y="767025"/>
                    <a:pt x="2578532" y="765100"/>
                  </a:cubicBezTo>
                  <a:cubicBezTo>
                    <a:pt x="2577569" y="760596"/>
                    <a:pt x="2591082" y="757709"/>
                    <a:pt x="2600090" y="755784"/>
                  </a:cubicBezTo>
                  <a:cubicBezTo>
                    <a:pt x="2597510" y="765754"/>
                    <a:pt x="2631618" y="749048"/>
                    <a:pt x="2631618" y="749048"/>
                  </a:cubicBezTo>
                  <a:cubicBezTo>
                    <a:pt x="2635160" y="743582"/>
                    <a:pt x="2635160" y="743582"/>
                    <a:pt x="2635160" y="743582"/>
                  </a:cubicBezTo>
                  <a:cubicBezTo>
                    <a:pt x="2648673" y="740695"/>
                    <a:pt x="2637085" y="752590"/>
                    <a:pt x="2650597" y="749704"/>
                  </a:cubicBezTo>
                  <a:cubicBezTo>
                    <a:pt x="2658643" y="743275"/>
                    <a:pt x="2662185" y="737808"/>
                    <a:pt x="2684705" y="732997"/>
                  </a:cubicBezTo>
                  <a:cubicBezTo>
                    <a:pt x="2698217" y="730110"/>
                    <a:pt x="2712692" y="731727"/>
                    <a:pt x="2726204" y="728841"/>
                  </a:cubicBezTo>
                  <a:cubicBezTo>
                    <a:pt x="2730708" y="727878"/>
                    <a:pt x="2735213" y="726916"/>
                    <a:pt x="2739716" y="725954"/>
                  </a:cubicBezTo>
                  <a:cubicBezTo>
                    <a:pt x="2766741" y="720180"/>
                    <a:pt x="2745183" y="729496"/>
                    <a:pt x="2768666" y="729188"/>
                  </a:cubicBezTo>
                  <a:cubicBezTo>
                    <a:pt x="2784758" y="716331"/>
                    <a:pt x="2847159" y="721838"/>
                    <a:pt x="2858747" y="709942"/>
                  </a:cubicBezTo>
                  <a:lnTo>
                    <a:pt x="2860999" y="709461"/>
                  </a:lnTo>
                  <a:cubicBezTo>
                    <a:pt x="2867755" y="708018"/>
                    <a:pt x="2876763" y="706093"/>
                    <a:pt x="2876763" y="706093"/>
                  </a:cubicBezTo>
                  <a:cubicBezTo>
                    <a:pt x="2881267" y="705131"/>
                    <a:pt x="2881267" y="705131"/>
                    <a:pt x="2881267" y="705131"/>
                  </a:cubicBezTo>
                  <a:cubicBezTo>
                    <a:pt x="2881267" y="705131"/>
                    <a:pt x="2885772" y="704169"/>
                    <a:pt x="2890275" y="703207"/>
                  </a:cubicBezTo>
                  <a:cubicBezTo>
                    <a:pt x="2945287" y="696163"/>
                    <a:pt x="2976815" y="689428"/>
                    <a:pt x="3013155" y="705211"/>
                  </a:cubicBezTo>
                  <a:cubicBezTo>
                    <a:pt x="3015735" y="695241"/>
                    <a:pt x="3055617" y="705560"/>
                    <a:pt x="3063662" y="699131"/>
                  </a:cubicBezTo>
                  <a:cubicBezTo>
                    <a:pt x="3053692" y="696551"/>
                    <a:pt x="3091649" y="697862"/>
                    <a:pt x="3095191" y="692395"/>
                  </a:cubicBezTo>
                  <a:cubicBezTo>
                    <a:pt x="3096153" y="696899"/>
                    <a:pt x="3091649" y="697862"/>
                    <a:pt x="3087145" y="698824"/>
                  </a:cubicBezTo>
                  <a:cubicBezTo>
                    <a:pt x="3106933" y="692241"/>
                    <a:pt x="3124304" y="690885"/>
                    <a:pt x="3142478" y="690534"/>
                  </a:cubicBezTo>
                  <a:lnTo>
                    <a:pt x="3199068" y="688412"/>
                  </a:lnTo>
                  <a:lnTo>
                    <a:pt x="3205247" y="689487"/>
                  </a:lnTo>
                  <a:cubicBezTo>
                    <a:pt x="3211238" y="689973"/>
                    <a:pt x="3219360" y="689415"/>
                    <a:pt x="3220650" y="684430"/>
                  </a:cubicBezTo>
                  <a:cubicBezTo>
                    <a:pt x="3222575" y="693437"/>
                    <a:pt x="3239629" y="685085"/>
                    <a:pt x="3249599" y="687664"/>
                  </a:cubicBezTo>
                  <a:cubicBezTo>
                    <a:pt x="3236087" y="690551"/>
                    <a:pt x="3248944" y="706643"/>
                    <a:pt x="3250561" y="692168"/>
                  </a:cubicBezTo>
                  <a:cubicBezTo>
                    <a:pt x="3278548" y="690899"/>
                    <a:pt x="3307497" y="694133"/>
                    <a:pt x="3326476" y="694788"/>
                  </a:cubicBezTo>
                  <a:cubicBezTo>
                    <a:pt x="3312001" y="693171"/>
                    <a:pt x="3339988" y="691901"/>
                    <a:pt x="3358004" y="688052"/>
                  </a:cubicBezTo>
                  <a:cubicBezTo>
                    <a:pt x="3358967" y="692556"/>
                    <a:pt x="3349958" y="694480"/>
                    <a:pt x="3349958" y="694480"/>
                  </a:cubicBezTo>
                  <a:cubicBezTo>
                    <a:pt x="3383411" y="696753"/>
                    <a:pt x="3402390" y="697408"/>
                    <a:pt x="3421368" y="698063"/>
                  </a:cubicBezTo>
                  <a:cubicBezTo>
                    <a:pt x="3444851" y="697756"/>
                    <a:pt x="3463830" y="698411"/>
                    <a:pt x="3507253" y="703262"/>
                  </a:cubicBezTo>
                  <a:cubicBezTo>
                    <a:pt x="3503711" y="708728"/>
                    <a:pt x="3494703" y="710653"/>
                    <a:pt x="3513682" y="711308"/>
                  </a:cubicBezTo>
                  <a:cubicBezTo>
                    <a:pt x="3523652" y="713888"/>
                    <a:pt x="3502749" y="704225"/>
                    <a:pt x="3526232" y="703917"/>
                  </a:cubicBezTo>
                  <a:cubicBezTo>
                    <a:pt x="3542631" y="714542"/>
                    <a:pt x="3557105" y="716160"/>
                    <a:pt x="3569656" y="708768"/>
                  </a:cubicBezTo>
                  <a:cubicBezTo>
                    <a:pt x="3586055" y="719394"/>
                    <a:pt x="3579626" y="711348"/>
                    <a:pt x="3587017" y="723898"/>
                  </a:cubicBezTo>
                  <a:cubicBezTo>
                    <a:pt x="3590558" y="718432"/>
                    <a:pt x="3599567" y="716508"/>
                    <a:pt x="3614041" y="718124"/>
                  </a:cubicBezTo>
                  <a:cubicBezTo>
                    <a:pt x="3614041" y="718124"/>
                    <a:pt x="3605033" y="720049"/>
                    <a:pt x="3610499" y="723591"/>
                  </a:cubicBezTo>
                  <a:cubicBezTo>
                    <a:pt x="3633020" y="718779"/>
                    <a:pt x="3654885" y="732947"/>
                    <a:pt x="3687376" y="730714"/>
                  </a:cubicBezTo>
                  <a:cubicBezTo>
                    <a:pt x="3688338" y="735219"/>
                    <a:pt x="3668397" y="730060"/>
                    <a:pt x="3669360" y="734563"/>
                  </a:cubicBezTo>
                  <a:cubicBezTo>
                    <a:pt x="3690263" y="744226"/>
                    <a:pt x="3711821" y="734912"/>
                    <a:pt x="3729182" y="750040"/>
                  </a:cubicBezTo>
                  <a:cubicBezTo>
                    <a:pt x="3733686" y="749078"/>
                    <a:pt x="3711821" y="734912"/>
                    <a:pt x="3731761" y="740070"/>
                  </a:cubicBezTo>
                  <a:cubicBezTo>
                    <a:pt x="3728220" y="745537"/>
                    <a:pt x="3733686" y="749078"/>
                    <a:pt x="3748161" y="750695"/>
                  </a:cubicBezTo>
                  <a:cubicBezTo>
                    <a:pt x="3760711" y="743304"/>
                    <a:pt x="3783539" y="761976"/>
                    <a:pt x="3786118" y="752006"/>
                  </a:cubicBezTo>
                  <a:cubicBezTo>
                    <a:pt x="3787080" y="756509"/>
                    <a:pt x="3791584" y="755547"/>
                    <a:pt x="3797051" y="759089"/>
                  </a:cubicBezTo>
                  <a:cubicBezTo>
                    <a:pt x="3802517" y="762631"/>
                    <a:pt x="3802517" y="762631"/>
                    <a:pt x="3802517" y="762631"/>
                  </a:cubicBezTo>
                  <a:cubicBezTo>
                    <a:pt x="3802517" y="762631"/>
                    <a:pt x="3801555" y="758127"/>
                    <a:pt x="3801555" y="758127"/>
                  </a:cubicBezTo>
                  <a:cubicBezTo>
                    <a:pt x="3797051" y="759089"/>
                    <a:pt x="3796088" y="754585"/>
                    <a:pt x="3791584" y="755547"/>
                  </a:cubicBezTo>
                  <a:cubicBezTo>
                    <a:pt x="3809600" y="751698"/>
                    <a:pt x="3821495" y="763285"/>
                    <a:pt x="3832428" y="770370"/>
                  </a:cubicBezTo>
                  <a:cubicBezTo>
                    <a:pt x="3836933" y="769407"/>
                    <a:pt x="3841436" y="768445"/>
                    <a:pt x="3852369" y="775528"/>
                  </a:cubicBezTo>
                  <a:cubicBezTo>
                    <a:pt x="3864919" y="768137"/>
                    <a:pt x="3834046" y="755895"/>
                    <a:pt x="3848520" y="757512"/>
                  </a:cubicBezTo>
                  <a:cubicBezTo>
                    <a:pt x="3846586" y="764990"/>
                    <a:pt x="3864919" y="768137"/>
                    <a:pt x="3875019" y="773044"/>
                  </a:cubicBezTo>
                  <a:lnTo>
                    <a:pt x="3878041" y="775787"/>
                  </a:lnTo>
                  <a:lnTo>
                    <a:pt x="3875851" y="775221"/>
                  </a:lnTo>
                  <a:cubicBezTo>
                    <a:pt x="3871348" y="776183"/>
                    <a:pt x="3866844" y="777146"/>
                    <a:pt x="3866844" y="777146"/>
                  </a:cubicBezTo>
                  <a:cubicBezTo>
                    <a:pt x="3866844" y="777146"/>
                    <a:pt x="3866844" y="777146"/>
                    <a:pt x="3872310" y="780688"/>
                  </a:cubicBezTo>
                  <a:cubicBezTo>
                    <a:pt x="3877776" y="784229"/>
                    <a:pt x="3882280" y="783267"/>
                    <a:pt x="3886784" y="782304"/>
                  </a:cubicBezTo>
                  <a:cubicBezTo>
                    <a:pt x="3883242" y="787771"/>
                    <a:pt x="3930207" y="787156"/>
                    <a:pt x="3912191" y="791005"/>
                  </a:cubicBezTo>
                  <a:cubicBezTo>
                    <a:pt x="3936636" y="795202"/>
                    <a:pt x="3957540" y="804865"/>
                    <a:pt x="3991955" y="811642"/>
                  </a:cubicBezTo>
                  <a:cubicBezTo>
                    <a:pt x="3991955" y="811642"/>
                    <a:pt x="3991955" y="811642"/>
                    <a:pt x="3996459" y="810679"/>
                  </a:cubicBezTo>
                  <a:cubicBezTo>
                    <a:pt x="3991955" y="811642"/>
                    <a:pt x="3987451" y="812604"/>
                    <a:pt x="3988413" y="817108"/>
                  </a:cubicBezTo>
                  <a:cubicBezTo>
                    <a:pt x="3988413" y="817108"/>
                    <a:pt x="3988413" y="817108"/>
                    <a:pt x="3993879" y="820649"/>
                  </a:cubicBezTo>
                  <a:cubicBezTo>
                    <a:pt x="3998384" y="819687"/>
                    <a:pt x="3997422" y="815183"/>
                    <a:pt x="3997422" y="815183"/>
                  </a:cubicBezTo>
                  <a:cubicBezTo>
                    <a:pt x="4012858" y="821305"/>
                    <a:pt x="4037303" y="825501"/>
                    <a:pt x="4029257" y="831930"/>
                  </a:cubicBezTo>
                  <a:cubicBezTo>
                    <a:pt x="4049198" y="837088"/>
                    <a:pt x="4049198" y="837088"/>
                    <a:pt x="4075568" y="850293"/>
                  </a:cubicBezTo>
                  <a:cubicBezTo>
                    <a:pt x="4080071" y="849331"/>
                    <a:pt x="4079109" y="844827"/>
                    <a:pt x="4079109" y="844827"/>
                  </a:cubicBezTo>
                  <a:cubicBezTo>
                    <a:pt x="4084575" y="848369"/>
                    <a:pt x="4090042" y="851911"/>
                    <a:pt x="4094547" y="850949"/>
                  </a:cubicBezTo>
                  <a:cubicBezTo>
                    <a:pt x="4106441" y="862536"/>
                    <a:pt x="4107403" y="867041"/>
                    <a:pt x="4102899" y="868003"/>
                  </a:cubicBezTo>
                  <a:cubicBezTo>
                    <a:pt x="4117373" y="869619"/>
                    <a:pt x="4121878" y="868657"/>
                    <a:pt x="4130886" y="866732"/>
                  </a:cubicBezTo>
                  <a:cubicBezTo>
                    <a:pt x="4130886" y="866732"/>
                    <a:pt x="4130886" y="866732"/>
                    <a:pt x="4131849" y="871237"/>
                  </a:cubicBezTo>
                  <a:cubicBezTo>
                    <a:pt x="4137314" y="874779"/>
                    <a:pt x="4133773" y="880244"/>
                    <a:pt x="4143743" y="882824"/>
                  </a:cubicBezTo>
                  <a:cubicBezTo>
                    <a:pt x="4148247" y="881862"/>
                    <a:pt x="4147285" y="877358"/>
                    <a:pt x="4158217" y="884442"/>
                  </a:cubicBezTo>
                  <a:cubicBezTo>
                    <a:pt x="4162722" y="883480"/>
                    <a:pt x="4163684" y="887983"/>
                    <a:pt x="4163684" y="887983"/>
                  </a:cubicBezTo>
                  <a:cubicBezTo>
                    <a:pt x="4163684" y="887983"/>
                    <a:pt x="4163684" y="887983"/>
                    <a:pt x="4164646" y="892487"/>
                  </a:cubicBezTo>
                  <a:cubicBezTo>
                    <a:pt x="4169151" y="891525"/>
                    <a:pt x="4169151" y="891525"/>
                    <a:pt x="4169151" y="891525"/>
                  </a:cubicBezTo>
                  <a:cubicBezTo>
                    <a:pt x="4168188" y="887021"/>
                    <a:pt x="4168188" y="887021"/>
                    <a:pt x="4167226" y="882517"/>
                  </a:cubicBezTo>
                  <a:cubicBezTo>
                    <a:pt x="4167226" y="882517"/>
                    <a:pt x="4182663" y="888638"/>
                    <a:pt x="4188129" y="892180"/>
                  </a:cubicBezTo>
                  <a:cubicBezTo>
                    <a:pt x="4188129" y="892180"/>
                    <a:pt x="4192633" y="891218"/>
                    <a:pt x="4192633" y="891218"/>
                  </a:cubicBezTo>
                  <a:cubicBezTo>
                    <a:pt x="4194557" y="900226"/>
                    <a:pt x="4184587" y="897647"/>
                    <a:pt x="4195520" y="904730"/>
                  </a:cubicBezTo>
                  <a:cubicBezTo>
                    <a:pt x="4194557" y="900226"/>
                    <a:pt x="4229935" y="911506"/>
                    <a:pt x="4236364" y="919552"/>
                  </a:cubicBezTo>
                  <a:cubicBezTo>
                    <a:pt x="4241830" y="923094"/>
                    <a:pt x="4241830" y="923094"/>
                    <a:pt x="4241830" y="923094"/>
                  </a:cubicBezTo>
                  <a:cubicBezTo>
                    <a:pt x="4237326" y="924056"/>
                    <a:pt x="4237326" y="924056"/>
                    <a:pt x="4237326" y="924056"/>
                  </a:cubicBezTo>
                  <a:cubicBezTo>
                    <a:pt x="4236364" y="919552"/>
                    <a:pt x="4231859" y="920514"/>
                    <a:pt x="4227356" y="921476"/>
                  </a:cubicBezTo>
                  <a:cubicBezTo>
                    <a:pt x="4228318" y="925981"/>
                    <a:pt x="4228318" y="925981"/>
                    <a:pt x="4228318" y="925981"/>
                  </a:cubicBezTo>
                  <a:cubicBezTo>
                    <a:pt x="4237326" y="924056"/>
                    <a:pt x="4238288" y="928560"/>
                    <a:pt x="4242793" y="927598"/>
                  </a:cubicBezTo>
                  <a:cubicBezTo>
                    <a:pt x="4261771" y="928252"/>
                    <a:pt x="4262734" y="932757"/>
                    <a:pt x="4284599" y="946924"/>
                  </a:cubicBezTo>
                  <a:cubicBezTo>
                    <a:pt x="4284599" y="946924"/>
                    <a:pt x="4289102" y="945962"/>
                    <a:pt x="4288140" y="941457"/>
                  </a:cubicBezTo>
                  <a:cubicBezTo>
                    <a:pt x="4293607" y="945000"/>
                    <a:pt x="4299073" y="948541"/>
                    <a:pt x="4300036" y="953045"/>
                  </a:cubicBezTo>
                  <a:cubicBezTo>
                    <a:pt x="4305502" y="956587"/>
                    <a:pt x="4310968" y="960129"/>
                    <a:pt x="4310968" y="960129"/>
                  </a:cubicBezTo>
                  <a:cubicBezTo>
                    <a:pt x="4321901" y="967212"/>
                    <a:pt x="4326405" y="966250"/>
                    <a:pt x="4331871" y="969792"/>
                  </a:cubicBezTo>
                  <a:cubicBezTo>
                    <a:pt x="4341842" y="972371"/>
                    <a:pt x="4352774" y="979455"/>
                    <a:pt x="4358241" y="982997"/>
                  </a:cubicBezTo>
                  <a:cubicBezTo>
                    <a:pt x="4359203" y="987500"/>
                    <a:pt x="4359203" y="987500"/>
                    <a:pt x="4360165" y="992005"/>
                  </a:cubicBezTo>
                  <a:cubicBezTo>
                    <a:pt x="4364670" y="991042"/>
                    <a:pt x="4365632" y="995547"/>
                    <a:pt x="4365632" y="995547"/>
                  </a:cubicBezTo>
                  <a:cubicBezTo>
                    <a:pt x="4370136" y="994585"/>
                    <a:pt x="4371098" y="999088"/>
                    <a:pt x="4375602" y="998126"/>
                  </a:cubicBezTo>
                  <a:cubicBezTo>
                    <a:pt x="4375602" y="998126"/>
                    <a:pt x="4380106" y="997163"/>
                    <a:pt x="4380106" y="997163"/>
                  </a:cubicBezTo>
                  <a:cubicBezTo>
                    <a:pt x="4385572" y="1000705"/>
                    <a:pt x="4396505" y="1007789"/>
                    <a:pt x="4401972" y="1011331"/>
                  </a:cubicBezTo>
                  <a:cubicBezTo>
                    <a:pt x="4401972" y="1011331"/>
                    <a:pt x="4401972" y="1011331"/>
                    <a:pt x="4406475" y="1010369"/>
                  </a:cubicBezTo>
                  <a:cubicBezTo>
                    <a:pt x="4423837" y="1025498"/>
                    <a:pt x="4445702" y="1039665"/>
                    <a:pt x="4466605" y="1049328"/>
                  </a:cubicBezTo>
                  <a:cubicBezTo>
                    <a:pt x="4467567" y="1053832"/>
                    <a:pt x="4467567" y="1053832"/>
                    <a:pt x="4467567" y="1053832"/>
                  </a:cubicBezTo>
                  <a:cubicBezTo>
                    <a:pt x="4467567" y="1053832"/>
                    <a:pt x="4472072" y="1052869"/>
                    <a:pt x="4472072" y="1052869"/>
                  </a:cubicBezTo>
                  <a:cubicBezTo>
                    <a:pt x="4511298" y="1082166"/>
                    <a:pt x="4550525" y="1111463"/>
                    <a:pt x="4585248" y="1141721"/>
                  </a:cubicBezTo>
                  <a:cubicBezTo>
                    <a:pt x="4602609" y="1156851"/>
                    <a:pt x="4641836" y="1186147"/>
                    <a:pt x="4665626" y="1209323"/>
                  </a:cubicBezTo>
                  <a:cubicBezTo>
                    <a:pt x="4676558" y="1216406"/>
                    <a:pt x="4679445" y="1229918"/>
                    <a:pt x="4690378" y="1237001"/>
                  </a:cubicBezTo>
                  <a:cubicBezTo>
                    <a:pt x="4732492" y="1279810"/>
                    <a:pt x="4791659" y="1314266"/>
                    <a:pt x="4825726" y="1363503"/>
                  </a:cubicBezTo>
                  <a:cubicBezTo>
                    <a:pt x="4831193" y="1367045"/>
                    <a:pt x="4832155" y="1371548"/>
                    <a:pt x="4836660" y="1370586"/>
                  </a:cubicBezTo>
                  <a:cubicBezTo>
                    <a:pt x="4833117" y="1376052"/>
                    <a:pt x="4837622" y="1375090"/>
                    <a:pt x="4837622" y="1375090"/>
                  </a:cubicBezTo>
                  <a:cubicBezTo>
                    <a:pt x="4854021" y="1385715"/>
                    <a:pt x="4865915" y="1397303"/>
                    <a:pt x="4878773" y="1413395"/>
                  </a:cubicBezTo>
                  <a:cubicBezTo>
                    <a:pt x="4878773" y="1413395"/>
                    <a:pt x="4879735" y="1417899"/>
                    <a:pt x="4884239" y="1416937"/>
                  </a:cubicBezTo>
                  <a:cubicBezTo>
                    <a:pt x="4885201" y="1421441"/>
                    <a:pt x="4885201" y="1421441"/>
                    <a:pt x="4889705" y="1420479"/>
                  </a:cubicBezTo>
                  <a:cubicBezTo>
                    <a:pt x="4902563" y="1436570"/>
                    <a:pt x="4920886" y="1456204"/>
                    <a:pt x="4938248" y="1471333"/>
                  </a:cubicBezTo>
                  <a:cubicBezTo>
                    <a:pt x="4937285" y="1466829"/>
                    <a:pt x="4930857" y="1458783"/>
                    <a:pt x="4929894" y="1454279"/>
                  </a:cubicBezTo>
                  <a:cubicBezTo>
                    <a:pt x="4929894" y="1454279"/>
                    <a:pt x="4934399" y="1453317"/>
                    <a:pt x="4935361" y="1457821"/>
                  </a:cubicBezTo>
                  <a:cubicBezTo>
                    <a:pt x="4935361" y="1457821"/>
                    <a:pt x="4935361" y="1457821"/>
                    <a:pt x="4936323" y="1462325"/>
                  </a:cubicBezTo>
                  <a:cubicBezTo>
                    <a:pt x="4936323" y="1462325"/>
                    <a:pt x="4940827" y="1461362"/>
                    <a:pt x="4940827" y="1461362"/>
                  </a:cubicBezTo>
                  <a:cubicBezTo>
                    <a:pt x="4945331" y="1460400"/>
                    <a:pt x="4945331" y="1460400"/>
                    <a:pt x="4945331" y="1460400"/>
                  </a:cubicBezTo>
                  <a:cubicBezTo>
                    <a:pt x="4946293" y="1464904"/>
                    <a:pt x="4950797" y="1463942"/>
                    <a:pt x="4950797" y="1463942"/>
                  </a:cubicBezTo>
                  <a:cubicBezTo>
                    <a:pt x="4957226" y="1471987"/>
                    <a:pt x="4962693" y="1475529"/>
                    <a:pt x="4975550" y="1491621"/>
                  </a:cubicBezTo>
                  <a:cubicBezTo>
                    <a:pt x="4974587" y="1487117"/>
                    <a:pt x="4974587" y="1487117"/>
                    <a:pt x="4974587" y="1487117"/>
                  </a:cubicBezTo>
                  <a:cubicBezTo>
                    <a:pt x="4980054" y="1490659"/>
                    <a:pt x="4980054" y="1490659"/>
                    <a:pt x="4980054" y="1490659"/>
                  </a:cubicBezTo>
                  <a:cubicBezTo>
                    <a:pt x="4986482" y="1498705"/>
                    <a:pt x="4986482" y="1498705"/>
                    <a:pt x="4986482" y="1498705"/>
                  </a:cubicBezTo>
                  <a:cubicBezTo>
                    <a:pt x="4981016" y="1495162"/>
                    <a:pt x="4975550" y="1491621"/>
                    <a:pt x="4971045" y="1492584"/>
                  </a:cubicBezTo>
                  <a:cubicBezTo>
                    <a:pt x="4976512" y="1496125"/>
                    <a:pt x="4977474" y="1500629"/>
                    <a:pt x="4978437" y="1505133"/>
                  </a:cubicBezTo>
                  <a:cubicBezTo>
                    <a:pt x="4978437" y="1505133"/>
                    <a:pt x="4973932" y="1506096"/>
                    <a:pt x="4973932" y="1506096"/>
                  </a:cubicBezTo>
                  <a:cubicBezTo>
                    <a:pt x="4973932" y="1506096"/>
                    <a:pt x="4974894" y="1510600"/>
                    <a:pt x="4974894" y="1510600"/>
                  </a:cubicBezTo>
                  <a:cubicBezTo>
                    <a:pt x="4980361" y="1514141"/>
                    <a:pt x="4981323" y="1518646"/>
                    <a:pt x="4984865" y="1513179"/>
                  </a:cubicBezTo>
                  <a:cubicBezTo>
                    <a:pt x="4987752" y="1526691"/>
                    <a:pt x="4993218" y="1530233"/>
                    <a:pt x="4998684" y="1533775"/>
                  </a:cubicBezTo>
                  <a:cubicBezTo>
                    <a:pt x="4995142" y="1539241"/>
                    <a:pt x="4995142" y="1539241"/>
                    <a:pt x="4995142" y="1539241"/>
                  </a:cubicBezTo>
                  <a:cubicBezTo>
                    <a:pt x="5002533" y="1551791"/>
                    <a:pt x="5008962" y="1559837"/>
                    <a:pt x="5015391" y="1567882"/>
                  </a:cubicBezTo>
                  <a:cubicBezTo>
                    <a:pt x="5019895" y="1566920"/>
                    <a:pt x="5020857" y="1571425"/>
                    <a:pt x="5020857" y="1571425"/>
                  </a:cubicBezTo>
                  <a:cubicBezTo>
                    <a:pt x="5025361" y="1570462"/>
                    <a:pt x="5026324" y="1574967"/>
                    <a:pt x="5027286" y="1579470"/>
                  </a:cubicBezTo>
                  <a:cubicBezTo>
                    <a:pt x="5028248" y="1583974"/>
                    <a:pt x="5033715" y="1587517"/>
                    <a:pt x="5037257" y="1582050"/>
                  </a:cubicBezTo>
                  <a:cubicBezTo>
                    <a:pt x="5038219" y="1586554"/>
                    <a:pt x="5038219" y="1586554"/>
                    <a:pt x="5038219" y="1586554"/>
                  </a:cubicBezTo>
                  <a:cubicBezTo>
                    <a:pt x="5039181" y="1591057"/>
                    <a:pt x="5039181" y="1591057"/>
                    <a:pt x="5034677" y="1592020"/>
                  </a:cubicBezTo>
                  <a:cubicBezTo>
                    <a:pt x="5034677" y="1592020"/>
                    <a:pt x="5035639" y="1596524"/>
                    <a:pt x="5035639" y="1596524"/>
                  </a:cubicBezTo>
                  <a:cubicBezTo>
                    <a:pt x="5035639" y="1596524"/>
                    <a:pt x="5041106" y="1600066"/>
                    <a:pt x="5041106" y="1600066"/>
                  </a:cubicBezTo>
                  <a:cubicBezTo>
                    <a:pt x="5040144" y="1595562"/>
                    <a:pt x="5044647" y="1594600"/>
                    <a:pt x="5044647" y="1594600"/>
                  </a:cubicBezTo>
                  <a:cubicBezTo>
                    <a:pt x="5043685" y="1590095"/>
                    <a:pt x="5043685" y="1590095"/>
                    <a:pt x="5043685" y="1590095"/>
                  </a:cubicBezTo>
                  <a:cubicBezTo>
                    <a:pt x="5043685" y="1590095"/>
                    <a:pt x="5043685" y="1590095"/>
                    <a:pt x="5042723" y="1585592"/>
                  </a:cubicBezTo>
                  <a:cubicBezTo>
                    <a:pt x="5047227" y="1584630"/>
                    <a:pt x="5047227" y="1584630"/>
                    <a:pt x="5046264" y="1580125"/>
                  </a:cubicBezTo>
                  <a:cubicBezTo>
                    <a:pt x="5046264" y="1580125"/>
                    <a:pt x="5046264" y="1580125"/>
                    <a:pt x="5050769" y="1579163"/>
                  </a:cubicBezTo>
                  <a:cubicBezTo>
                    <a:pt x="5051731" y="1583667"/>
                    <a:pt x="5051731" y="1583667"/>
                    <a:pt x="5057197" y="1587208"/>
                  </a:cubicBezTo>
                  <a:cubicBezTo>
                    <a:pt x="5057197" y="1587208"/>
                    <a:pt x="5057197" y="1587208"/>
                    <a:pt x="5058159" y="1591713"/>
                  </a:cubicBezTo>
                  <a:cubicBezTo>
                    <a:pt x="5058159" y="1591713"/>
                    <a:pt x="5058159" y="1591713"/>
                    <a:pt x="5054618" y="1597179"/>
                  </a:cubicBezTo>
                  <a:cubicBezTo>
                    <a:pt x="5055580" y="1601683"/>
                    <a:pt x="5061046" y="1605225"/>
                    <a:pt x="5062008" y="1609729"/>
                  </a:cubicBezTo>
                  <a:cubicBezTo>
                    <a:pt x="5062970" y="1614234"/>
                    <a:pt x="5062970" y="1614234"/>
                    <a:pt x="5067475" y="1613271"/>
                  </a:cubicBezTo>
                  <a:lnTo>
                    <a:pt x="5066513" y="1608767"/>
                  </a:lnTo>
                  <a:cubicBezTo>
                    <a:pt x="5066513" y="1608767"/>
                    <a:pt x="5061046" y="1605225"/>
                    <a:pt x="5060083" y="1600720"/>
                  </a:cubicBezTo>
                  <a:cubicBezTo>
                    <a:pt x="5060083" y="1600720"/>
                    <a:pt x="5063626" y="1595255"/>
                    <a:pt x="5063626" y="1595255"/>
                  </a:cubicBezTo>
                  <a:cubicBezTo>
                    <a:pt x="5064588" y="1599758"/>
                    <a:pt x="5070054" y="1603300"/>
                    <a:pt x="5070054" y="1603300"/>
                  </a:cubicBezTo>
                  <a:cubicBezTo>
                    <a:pt x="5078408" y="1620354"/>
                    <a:pt x="5085798" y="1632904"/>
                    <a:pt x="5086760" y="1637409"/>
                  </a:cubicBezTo>
                  <a:cubicBezTo>
                    <a:pt x="5086760" y="1637409"/>
                    <a:pt x="5082257" y="1638371"/>
                    <a:pt x="5083219" y="1642874"/>
                  </a:cubicBezTo>
                  <a:cubicBezTo>
                    <a:pt x="5083219" y="1642874"/>
                    <a:pt x="5077753" y="1639333"/>
                    <a:pt x="5072286" y="1635791"/>
                  </a:cubicBezTo>
                  <a:cubicBezTo>
                    <a:pt x="5082564" y="1661853"/>
                    <a:pt x="5093496" y="1668937"/>
                    <a:pt x="5108279" y="1694036"/>
                  </a:cubicBezTo>
                  <a:cubicBezTo>
                    <a:pt x="5110857" y="1684066"/>
                    <a:pt x="5126602" y="1713669"/>
                    <a:pt x="5132069" y="1717212"/>
                  </a:cubicBezTo>
                  <a:cubicBezTo>
                    <a:pt x="5136572" y="1716250"/>
                    <a:pt x="5136572" y="1716250"/>
                    <a:pt x="5136572" y="1716250"/>
                  </a:cubicBezTo>
                  <a:cubicBezTo>
                    <a:pt x="5137534" y="1720754"/>
                    <a:pt x="5143001" y="1724295"/>
                    <a:pt x="5143963" y="1728799"/>
                  </a:cubicBezTo>
                  <a:cubicBezTo>
                    <a:pt x="5147505" y="1723332"/>
                    <a:pt x="5147505" y="1723332"/>
                    <a:pt x="5147505" y="1723332"/>
                  </a:cubicBezTo>
                  <a:cubicBezTo>
                    <a:pt x="5147505" y="1723332"/>
                    <a:pt x="5148468" y="1727837"/>
                    <a:pt x="5148468" y="1727837"/>
                  </a:cubicBezTo>
                  <a:cubicBezTo>
                    <a:pt x="5154896" y="1735882"/>
                    <a:pt x="5155859" y="1740387"/>
                    <a:pt x="5162286" y="1748432"/>
                  </a:cubicBezTo>
                  <a:cubicBezTo>
                    <a:pt x="5167753" y="1751974"/>
                    <a:pt x="5168715" y="1756478"/>
                    <a:pt x="5175144" y="1764524"/>
                  </a:cubicBezTo>
                  <a:cubicBezTo>
                    <a:pt x="5171602" y="1769991"/>
                    <a:pt x="5183497" y="1781578"/>
                    <a:pt x="5184459" y="1786082"/>
                  </a:cubicBezTo>
                  <a:cubicBezTo>
                    <a:pt x="5194430" y="1788661"/>
                    <a:pt x="5194430" y="1788661"/>
                    <a:pt x="5198934" y="1787699"/>
                  </a:cubicBezTo>
                  <a:cubicBezTo>
                    <a:pt x="5199897" y="1792203"/>
                    <a:pt x="5200859" y="1796708"/>
                    <a:pt x="5200859" y="1796708"/>
                  </a:cubicBezTo>
                  <a:cubicBezTo>
                    <a:pt x="5196355" y="1797670"/>
                    <a:pt x="5195392" y="1793166"/>
                    <a:pt x="5196355" y="1797670"/>
                  </a:cubicBezTo>
                  <a:cubicBezTo>
                    <a:pt x="5196355" y="1797670"/>
                    <a:pt x="5196355" y="1797670"/>
                    <a:pt x="5197317" y="1802173"/>
                  </a:cubicBezTo>
                  <a:cubicBezTo>
                    <a:pt x="5198279" y="1806678"/>
                    <a:pt x="5198279" y="1806678"/>
                    <a:pt x="5198279" y="1806678"/>
                  </a:cubicBezTo>
                  <a:cubicBezTo>
                    <a:pt x="5198279" y="1806678"/>
                    <a:pt x="5194737" y="1812144"/>
                    <a:pt x="5190233" y="1813107"/>
                  </a:cubicBezTo>
                  <a:cubicBezTo>
                    <a:pt x="5210789" y="1865230"/>
                    <a:pt x="5248706" y="1932483"/>
                    <a:pt x="5281503" y="1953734"/>
                  </a:cubicBezTo>
                  <a:cubicBezTo>
                    <a:pt x="5279886" y="1968208"/>
                    <a:pt x="5285352" y="1971750"/>
                    <a:pt x="5295322" y="1974330"/>
                  </a:cubicBezTo>
                  <a:cubicBezTo>
                    <a:pt x="5297247" y="1983338"/>
                    <a:pt x="5299172" y="1992347"/>
                    <a:pt x="5305600" y="2000392"/>
                  </a:cubicBezTo>
                  <a:cubicBezTo>
                    <a:pt x="5312029" y="2008437"/>
                    <a:pt x="5314916" y="2021950"/>
                    <a:pt x="5321344" y="2029996"/>
                  </a:cubicBezTo>
                  <a:cubicBezTo>
                    <a:pt x="5328735" y="2042546"/>
                    <a:pt x="5332584" y="2060562"/>
                    <a:pt x="5339975" y="2073112"/>
                  </a:cubicBezTo>
                  <a:cubicBezTo>
                    <a:pt x="5341900" y="2082120"/>
                    <a:pt x="5349291" y="2094669"/>
                    <a:pt x="5354757" y="2098212"/>
                  </a:cubicBezTo>
                  <a:cubicBezTo>
                    <a:pt x="5355719" y="2102716"/>
                    <a:pt x="5355719" y="2102716"/>
                    <a:pt x="5355719" y="2102716"/>
                  </a:cubicBezTo>
                  <a:cubicBezTo>
                    <a:pt x="5363110" y="2115266"/>
                    <a:pt x="5365035" y="2124274"/>
                    <a:pt x="5372426" y="2136823"/>
                  </a:cubicBezTo>
                  <a:cubicBezTo>
                    <a:pt x="5374350" y="2145831"/>
                    <a:pt x="5380779" y="2153877"/>
                    <a:pt x="5388169" y="2166427"/>
                  </a:cubicBezTo>
                  <a:cubicBezTo>
                    <a:pt x="5386553" y="2180901"/>
                    <a:pt x="5391056" y="2179939"/>
                    <a:pt x="5395560" y="2178977"/>
                  </a:cubicBezTo>
                  <a:cubicBezTo>
                    <a:pt x="5396523" y="2183482"/>
                    <a:pt x="5396523" y="2183482"/>
                    <a:pt x="5396523" y="2183482"/>
                  </a:cubicBezTo>
                  <a:cubicBezTo>
                    <a:pt x="5397485" y="2187985"/>
                    <a:pt x="5393943" y="2193452"/>
                    <a:pt x="5394905" y="2197956"/>
                  </a:cubicBezTo>
                  <a:cubicBezTo>
                    <a:pt x="5394905" y="2197956"/>
                    <a:pt x="5395867" y="2202459"/>
                    <a:pt x="5395867" y="2202459"/>
                  </a:cubicBezTo>
                  <a:cubicBezTo>
                    <a:pt x="5396830" y="2206963"/>
                    <a:pt x="5396830" y="2206963"/>
                    <a:pt x="5402296" y="2210505"/>
                  </a:cubicBezTo>
                  <a:cubicBezTo>
                    <a:pt x="5402296" y="2210505"/>
                    <a:pt x="5402296" y="2210505"/>
                    <a:pt x="5406801" y="2209543"/>
                  </a:cubicBezTo>
                  <a:cubicBezTo>
                    <a:pt x="5411612" y="2232063"/>
                    <a:pt x="5411612" y="2232063"/>
                    <a:pt x="5411612" y="2232063"/>
                  </a:cubicBezTo>
                  <a:cubicBezTo>
                    <a:pt x="5411612" y="2232063"/>
                    <a:pt x="5417078" y="2235605"/>
                    <a:pt x="5417078" y="2235605"/>
                  </a:cubicBezTo>
                  <a:cubicBezTo>
                    <a:pt x="5417078" y="2235605"/>
                    <a:pt x="5416115" y="2231101"/>
                    <a:pt x="5416115" y="2231101"/>
                  </a:cubicBezTo>
                  <a:cubicBezTo>
                    <a:pt x="5406801" y="2209543"/>
                    <a:pt x="5406801" y="2209543"/>
                    <a:pt x="5406801" y="2209543"/>
                  </a:cubicBezTo>
                  <a:cubicBezTo>
                    <a:pt x="5406801" y="2209543"/>
                    <a:pt x="5411304" y="2208581"/>
                    <a:pt x="5411304" y="2208581"/>
                  </a:cubicBezTo>
                  <a:cubicBezTo>
                    <a:pt x="5412267" y="2213086"/>
                    <a:pt x="5413229" y="2217589"/>
                    <a:pt x="5413229" y="2217589"/>
                  </a:cubicBezTo>
                  <a:cubicBezTo>
                    <a:pt x="5414191" y="2222093"/>
                    <a:pt x="5414191" y="2222093"/>
                    <a:pt x="5414191" y="2222093"/>
                  </a:cubicBezTo>
                  <a:cubicBezTo>
                    <a:pt x="5415153" y="2226597"/>
                    <a:pt x="5420620" y="2230138"/>
                    <a:pt x="5421582" y="2234643"/>
                  </a:cubicBezTo>
                  <a:cubicBezTo>
                    <a:pt x="5422544" y="2239147"/>
                    <a:pt x="5423507" y="2243651"/>
                    <a:pt x="5425431" y="2252659"/>
                  </a:cubicBezTo>
                  <a:cubicBezTo>
                    <a:pt x="5424469" y="2248155"/>
                    <a:pt x="5419964" y="2249117"/>
                    <a:pt x="5419964" y="2249117"/>
                  </a:cubicBezTo>
                  <a:cubicBezTo>
                    <a:pt x="5419964" y="2249117"/>
                    <a:pt x="5420927" y="2253622"/>
                    <a:pt x="5421889" y="2258125"/>
                  </a:cubicBezTo>
                  <a:cubicBezTo>
                    <a:pt x="5421889" y="2258125"/>
                    <a:pt x="5422851" y="2262630"/>
                    <a:pt x="5423814" y="2267134"/>
                  </a:cubicBezTo>
                  <a:cubicBezTo>
                    <a:pt x="5429280" y="2270676"/>
                    <a:pt x="5430242" y="2275179"/>
                    <a:pt x="5431205" y="2279684"/>
                  </a:cubicBezTo>
                  <a:cubicBezTo>
                    <a:pt x="5432167" y="2284188"/>
                    <a:pt x="5432167" y="2284188"/>
                    <a:pt x="5433129" y="2288691"/>
                  </a:cubicBezTo>
                  <a:cubicBezTo>
                    <a:pt x="5438596" y="2292233"/>
                    <a:pt x="5438596" y="2292233"/>
                    <a:pt x="5438596" y="2292233"/>
                  </a:cubicBezTo>
                  <a:cubicBezTo>
                    <a:pt x="5439558" y="2296738"/>
                    <a:pt x="5445025" y="2300279"/>
                    <a:pt x="5445987" y="2304783"/>
                  </a:cubicBezTo>
                  <a:cubicBezTo>
                    <a:pt x="5446949" y="2309287"/>
                    <a:pt x="5447912" y="2313792"/>
                    <a:pt x="5447912" y="2313792"/>
                  </a:cubicBezTo>
                  <a:cubicBezTo>
                    <a:pt x="5443407" y="2314754"/>
                    <a:pt x="5443407" y="2314754"/>
                    <a:pt x="5444369" y="2319257"/>
                  </a:cubicBezTo>
                  <a:cubicBezTo>
                    <a:pt x="5444369" y="2319257"/>
                    <a:pt x="5445332" y="2323762"/>
                    <a:pt x="5449836" y="2322799"/>
                  </a:cubicBezTo>
                  <a:cubicBezTo>
                    <a:pt x="5449836" y="2322799"/>
                    <a:pt x="5450798" y="2327304"/>
                    <a:pt x="5447256" y="2332770"/>
                  </a:cubicBezTo>
                  <a:cubicBezTo>
                    <a:pt x="5453685" y="2340816"/>
                    <a:pt x="5453685" y="2340816"/>
                    <a:pt x="5453685" y="2340816"/>
                  </a:cubicBezTo>
                  <a:cubicBezTo>
                    <a:pt x="5453685" y="2340816"/>
                    <a:pt x="5452723" y="2336311"/>
                    <a:pt x="5457226" y="2335349"/>
                  </a:cubicBezTo>
                  <a:cubicBezTo>
                    <a:pt x="5458189" y="2339854"/>
                    <a:pt x="5459151" y="2344357"/>
                    <a:pt x="5460113" y="2348861"/>
                  </a:cubicBezTo>
                  <a:cubicBezTo>
                    <a:pt x="5461075" y="2353366"/>
                    <a:pt x="5461075" y="2353366"/>
                    <a:pt x="5461075" y="2353366"/>
                  </a:cubicBezTo>
                  <a:cubicBezTo>
                    <a:pt x="5467504" y="2361411"/>
                    <a:pt x="5468467" y="2365915"/>
                    <a:pt x="5469429" y="2370419"/>
                  </a:cubicBezTo>
                  <a:cubicBezTo>
                    <a:pt x="5471353" y="2379427"/>
                    <a:pt x="5472316" y="2383932"/>
                    <a:pt x="5473278" y="2388435"/>
                  </a:cubicBezTo>
                  <a:cubicBezTo>
                    <a:pt x="5474240" y="2392940"/>
                    <a:pt x="5474240" y="2392940"/>
                    <a:pt x="5476165" y="2401947"/>
                  </a:cubicBezTo>
                  <a:cubicBezTo>
                    <a:pt x="5472623" y="2407414"/>
                    <a:pt x="5480014" y="2419964"/>
                    <a:pt x="5481938" y="2428972"/>
                  </a:cubicBezTo>
                  <a:cubicBezTo>
                    <a:pt x="5482900" y="2433476"/>
                    <a:pt x="5479358" y="2438942"/>
                    <a:pt x="5480321" y="2443447"/>
                  </a:cubicBezTo>
                  <a:cubicBezTo>
                    <a:pt x="5480321" y="2443447"/>
                    <a:pt x="5474855" y="2439905"/>
                    <a:pt x="5474855" y="2439905"/>
                  </a:cubicBezTo>
                  <a:cubicBezTo>
                    <a:pt x="5473893" y="2435400"/>
                    <a:pt x="5469388" y="2436363"/>
                    <a:pt x="5469388" y="2436363"/>
                  </a:cubicBezTo>
                  <a:cubicBezTo>
                    <a:pt x="5469388" y="2436363"/>
                    <a:pt x="5469388" y="2436363"/>
                    <a:pt x="5470351" y="2440867"/>
                  </a:cubicBezTo>
                  <a:cubicBezTo>
                    <a:pt x="5471313" y="2445371"/>
                    <a:pt x="5471313" y="2445371"/>
                    <a:pt x="5471313" y="2445371"/>
                  </a:cubicBezTo>
                  <a:cubicBezTo>
                    <a:pt x="5472275" y="2449875"/>
                    <a:pt x="5472275" y="2449875"/>
                    <a:pt x="5476780" y="2448912"/>
                  </a:cubicBezTo>
                  <a:cubicBezTo>
                    <a:pt x="5476780" y="2448912"/>
                    <a:pt x="5482245" y="2452454"/>
                    <a:pt x="5482245" y="2452454"/>
                  </a:cubicBezTo>
                  <a:cubicBezTo>
                    <a:pt x="5486750" y="2451492"/>
                    <a:pt x="5486750" y="2451492"/>
                    <a:pt x="5486750" y="2451492"/>
                  </a:cubicBezTo>
                  <a:cubicBezTo>
                    <a:pt x="5485787" y="2446988"/>
                    <a:pt x="5488367" y="2437018"/>
                    <a:pt x="5486443" y="2428009"/>
                  </a:cubicBezTo>
                  <a:cubicBezTo>
                    <a:pt x="5485480" y="2423506"/>
                    <a:pt x="5485480" y="2423506"/>
                    <a:pt x="5485480" y="2423506"/>
                  </a:cubicBezTo>
                  <a:cubicBezTo>
                    <a:pt x="5484518" y="2419002"/>
                    <a:pt x="5478089" y="2410956"/>
                    <a:pt x="5481631" y="2405489"/>
                  </a:cubicBezTo>
                  <a:cubicBezTo>
                    <a:pt x="5480669" y="2400985"/>
                    <a:pt x="5480669" y="2400985"/>
                    <a:pt x="5479707" y="2396482"/>
                  </a:cubicBezTo>
                  <a:cubicBezTo>
                    <a:pt x="5485172" y="2400023"/>
                    <a:pt x="5487097" y="2409031"/>
                    <a:pt x="5489021" y="2418039"/>
                  </a:cubicBezTo>
                  <a:cubicBezTo>
                    <a:pt x="5490946" y="2427047"/>
                    <a:pt x="5492871" y="2436056"/>
                    <a:pt x="5499299" y="2444101"/>
                  </a:cubicBezTo>
                  <a:cubicBezTo>
                    <a:pt x="5500262" y="2448605"/>
                    <a:pt x="5495757" y="2449568"/>
                    <a:pt x="5496720" y="2454072"/>
                  </a:cubicBezTo>
                  <a:cubicBezTo>
                    <a:pt x="5498644" y="2463080"/>
                    <a:pt x="5498644" y="2463080"/>
                    <a:pt x="5498644" y="2463080"/>
                  </a:cubicBezTo>
                  <a:cubicBezTo>
                    <a:pt x="5500569" y="2472087"/>
                    <a:pt x="5501531" y="2476592"/>
                    <a:pt x="5503455" y="2485600"/>
                  </a:cubicBezTo>
                  <a:cubicBezTo>
                    <a:pt x="5497990" y="2482058"/>
                    <a:pt x="5497990" y="2482058"/>
                    <a:pt x="5497990" y="2482058"/>
                  </a:cubicBezTo>
                  <a:cubicBezTo>
                    <a:pt x="5497028" y="2477554"/>
                    <a:pt x="5497028" y="2477554"/>
                    <a:pt x="5493486" y="2483021"/>
                  </a:cubicBezTo>
                  <a:cubicBezTo>
                    <a:pt x="5493486" y="2483021"/>
                    <a:pt x="5493486" y="2483021"/>
                    <a:pt x="5494448" y="2487524"/>
                  </a:cubicBezTo>
                  <a:cubicBezTo>
                    <a:pt x="5494448" y="2487524"/>
                    <a:pt x="5495410" y="2492028"/>
                    <a:pt x="5495410" y="2492028"/>
                  </a:cubicBezTo>
                  <a:cubicBezTo>
                    <a:pt x="5500877" y="2495570"/>
                    <a:pt x="5500877" y="2495570"/>
                    <a:pt x="5500877" y="2495570"/>
                  </a:cubicBezTo>
                  <a:cubicBezTo>
                    <a:pt x="5500877" y="2495570"/>
                    <a:pt x="5501839" y="2500075"/>
                    <a:pt x="5501839" y="2500075"/>
                  </a:cubicBezTo>
                  <a:cubicBezTo>
                    <a:pt x="5501839" y="2500075"/>
                    <a:pt x="5501839" y="2500075"/>
                    <a:pt x="5502801" y="2504578"/>
                  </a:cubicBezTo>
                  <a:cubicBezTo>
                    <a:pt x="5503763" y="2509082"/>
                    <a:pt x="5510191" y="2517128"/>
                    <a:pt x="5511154" y="2521632"/>
                  </a:cubicBezTo>
                  <a:cubicBezTo>
                    <a:pt x="5514040" y="2535144"/>
                    <a:pt x="5519507" y="2538686"/>
                    <a:pt x="5515965" y="2544153"/>
                  </a:cubicBezTo>
                  <a:cubicBezTo>
                    <a:pt x="5511462" y="2545115"/>
                    <a:pt x="5512424" y="2549619"/>
                    <a:pt x="5512424" y="2549619"/>
                  </a:cubicBezTo>
                  <a:cubicBezTo>
                    <a:pt x="5512424" y="2549619"/>
                    <a:pt x="5507919" y="2550581"/>
                    <a:pt x="5506957" y="2546078"/>
                  </a:cubicBezTo>
                  <a:cubicBezTo>
                    <a:pt x="5503108" y="2528061"/>
                    <a:pt x="5499259" y="2510045"/>
                    <a:pt x="5490906" y="2492991"/>
                  </a:cubicBezTo>
                  <a:cubicBezTo>
                    <a:pt x="5489943" y="2488486"/>
                    <a:pt x="5489943" y="2488486"/>
                    <a:pt x="5489943" y="2488486"/>
                  </a:cubicBezTo>
                  <a:cubicBezTo>
                    <a:pt x="5485440" y="2489448"/>
                    <a:pt x="5486402" y="2493953"/>
                    <a:pt x="5486402" y="2493953"/>
                  </a:cubicBezTo>
                  <a:cubicBezTo>
                    <a:pt x="5494755" y="2511007"/>
                    <a:pt x="5498604" y="2529024"/>
                    <a:pt x="5502453" y="2547040"/>
                  </a:cubicBezTo>
                  <a:cubicBezTo>
                    <a:pt x="5497950" y="2548002"/>
                    <a:pt x="5493445" y="2548964"/>
                    <a:pt x="5490865" y="2558934"/>
                  </a:cubicBezTo>
                  <a:cubicBezTo>
                    <a:pt x="5495677" y="2581454"/>
                    <a:pt x="5487631" y="2587883"/>
                    <a:pt x="5492443" y="2610404"/>
                  </a:cubicBezTo>
                  <a:cubicBezTo>
                    <a:pt x="5482431" y="2673768"/>
                    <a:pt x="5488820" y="2747757"/>
                    <a:pt x="5494900" y="2798263"/>
                  </a:cubicBezTo>
                  <a:cubicBezTo>
                    <a:pt x="5495863" y="2802768"/>
                    <a:pt x="5495863" y="2802768"/>
                    <a:pt x="5495863" y="2802768"/>
                  </a:cubicBezTo>
                  <a:cubicBezTo>
                    <a:pt x="5495863" y="2802768"/>
                    <a:pt x="5496825" y="2807272"/>
                    <a:pt x="5496825" y="2807272"/>
                  </a:cubicBezTo>
                  <a:cubicBezTo>
                    <a:pt x="5501329" y="2806310"/>
                    <a:pt x="5501329" y="2806310"/>
                    <a:pt x="5500367" y="2801805"/>
                  </a:cubicBezTo>
                  <a:cubicBezTo>
                    <a:pt x="5494285" y="2751298"/>
                    <a:pt x="5488860" y="2681813"/>
                    <a:pt x="5498871" y="2618449"/>
                  </a:cubicBezTo>
                  <a:cubicBezTo>
                    <a:pt x="5499833" y="2622954"/>
                    <a:pt x="5499833" y="2622954"/>
                    <a:pt x="5499833" y="2622954"/>
                  </a:cubicBezTo>
                  <a:cubicBezTo>
                    <a:pt x="5504337" y="2621991"/>
                    <a:pt x="5503375" y="2617487"/>
                    <a:pt x="5506917" y="2612020"/>
                  </a:cubicBezTo>
                  <a:cubicBezTo>
                    <a:pt x="5507879" y="2616525"/>
                    <a:pt x="5508842" y="2621029"/>
                    <a:pt x="5509804" y="2625532"/>
                  </a:cubicBezTo>
                  <a:cubicBezTo>
                    <a:pt x="5509804" y="2625532"/>
                    <a:pt x="5509804" y="2625532"/>
                    <a:pt x="5505299" y="2626495"/>
                  </a:cubicBezTo>
                  <a:cubicBezTo>
                    <a:pt x="5506262" y="2630999"/>
                    <a:pt x="5506262" y="2630999"/>
                    <a:pt x="5506262" y="2630999"/>
                  </a:cubicBezTo>
                  <a:cubicBezTo>
                    <a:pt x="5506262" y="2630999"/>
                    <a:pt x="5506262" y="2630999"/>
                    <a:pt x="5507224" y="2635503"/>
                  </a:cubicBezTo>
                  <a:cubicBezTo>
                    <a:pt x="5507224" y="2635503"/>
                    <a:pt x="5511728" y="2634541"/>
                    <a:pt x="5511728" y="2634541"/>
                  </a:cubicBezTo>
                  <a:cubicBezTo>
                    <a:pt x="5509148" y="2644511"/>
                    <a:pt x="5511073" y="2653519"/>
                    <a:pt x="5512035" y="2658023"/>
                  </a:cubicBezTo>
                  <a:cubicBezTo>
                    <a:pt x="5512998" y="2662528"/>
                    <a:pt x="5512998" y="2662528"/>
                    <a:pt x="5513960" y="2667032"/>
                  </a:cubicBezTo>
                  <a:cubicBezTo>
                    <a:pt x="5514922" y="2671535"/>
                    <a:pt x="5515884" y="2676040"/>
                    <a:pt x="5516847" y="2680544"/>
                  </a:cubicBezTo>
                  <a:lnTo>
                    <a:pt x="5517809" y="2685047"/>
                  </a:lnTo>
                  <a:cubicBezTo>
                    <a:pt x="5513304" y="2686010"/>
                    <a:pt x="5513304" y="2686010"/>
                    <a:pt x="5514267" y="2690514"/>
                  </a:cubicBezTo>
                  <a:cubicBezTo>
                    <a:pt x="5515229" y="2695018"/>
                    <a:pt x="5515229" y="2695018"/>
                    <a:pt x="5516191" y="2699522"/>
                  </a:cubicBezTo>
                  <a:cubicBezTo>
                    <a:pt x="5516191" y="2699522"/>
                    <a:pt x="5521658" y="2703064"/>
                    <a:pt x="5521658" y="2703064"/>
                  </a:cubicBezTo>
                  <a:cubicBezTo>
                    <a:pt x="5533861" y="2738134"/>
                    <a:pt x="5541559" y="2774166"/>
                    <a:pt x="5544752" y="2811161"/>
                  </a:cubicBezTo>
                  <a:cubicBezTo>
                    <a:pt x="5544097" y="2830139"/>
                    <a:pt x="5546984" y="2843652"/>
                    <a:pt x="5546330" y="2862630"/>
                  </a:cubicBezTo>
                  <a:cubicBezTo>
                    <a:pt x="5546330" y="2862630"/>
                    <a:pt x="5550833" y="2861668"/>
                    <a:pt x="5549871" y="2857164"/>
                  </a:cubicBezTo>
                  <a:cubicBezTo>
                    <a:pt x="5552103" y="2889654"/>
                    <a:pt x="5557877" y="2916679"/>
                    <a:pt x="5560108" y="2949169"/>
                  </a:cubicBezTo>
                  <a:cubicBezTo>
                    <a:pt x="5561071" y="2953673"/>
                    <a:pt x="5561071" y="2953673"/>
                    <a:pt x="5565575" y="2952711"/>
                  </a:cubicBezTo>
                  <a:cubicBezTo>
                    <a:pt x="5567500" y="2961719"/>
                    <a:pt x="5563957" y="2967185"/>
                    <a:pt x="5565882" y="2976194"/>
                  </a:cubicBezTo>
                  <a:cubicBezTo>
                    <a:pt x="5564920" y="2971690"/>
                    <a:pt x="5561378" y="2977156"/>
                    <a:pt x="5562340" y="2981660"/>
                  </a:cubicBezTo>
                  <a:cubicBezTo>
                    <a:pt x="5566844" y="2980697"/>
                    <a:pt x="5567807" y="2985202"/>
                    <a:pt x="5568769" y="2989706"/>
                  </a:cubicBezTo>
                  <a:cubicBezTo>
                    <a:pt x="5570693" y="2998714"/>
                    <a:pt x="5568113" y="3008684"/>
                    <a:pt x="5570038" y="3017692"/>
                  </a:cubicBezTo>
                  <a:cubicBezTo>
                    <a:pt x="5570038" y="3017692"/>
                    <a:pt x="5571000" y="3022197"/>
                    <a:pt x="5571000" y="3022197"/>
                  </a:cubicBezTo>
                  <a:cubicBezTo>
                    <a:pt x="5571963" y="3026700"/>
                    <a:pt x="5568422" y="3032167"/>
                    <a:pt x="5569384" y="3036671"/>
                  </a:cubicBezTo>
                  <a:cubicBezTo>
                    <a:pt x="5570346" y="3041174"/>
                    <a:pt x="5570346" y="3041174"/>
                    <a:pt x="5570346" y="3041174"/>
                  </a:cubicBezTo>
                  <a:cubicBezTo>
                    <a:pt x="5570346" y="3041174"/>
                    <a:pt x="5571308" y="3045679"/>
                    <a:pt x="5571308" y="3045679"/>
                  </a:cubicBezTo>
                  <a:cubicBezTo>
                    <a:pt x="5572578" y="3073665"/>
                    <a:pt x="5569342" y="3102614"/>
                    <a:pt x="5569650" y="3126097"/>
                  </a:cubicBezTo>
                  <a:cubicBezTo>
                    <a:pt x="5569650" y="3126097"/>
                    <a:pt x="5576078" y="3134142"/>
                    <a:pt x="5572537" y="3139609"/>
                  </a:cubicBezTo>
                  <a:cubicBezTo>
                    <a:pt x="5572537" y="3139609"/>
                    <a:pt x="5573500" y="3144113"/>
                    <a:pt x="5573500" y="3144113"/>
                  </a:cubicBezTo>
                  <a:cubicBezTo>
                    <a:pt x="5572537" y="3139609"/>
                    <a:pt x="5575424" y="3153121"/>
                    <a:pt x="5577349" y="3162129"/>
                  </a:cubicBezTo>
                  <a:cubicBezTo>
                    <a:pt x="5576693" y="3181107"/>
                    <a:pt x="5571534" y="3201048"/>
                    <a:pt x="5569917" y="3215523"/>
                  </a:cubicBezTo>
                  <a:cubicBezTo>
                    <a:pt x="5563755" y="3296903"/>
                    <a:pt x="5558248" y="3359305"/>
                    <a:pt x="5551779" y="3417202"/>
                  </a:cubicBezTo>
                  <a:cubicBezTo>
                    <a:pt x="5552741" y="3421707"/>
                    <a:pt x="5552741" y="3421707"/>
                    <a:pt x="5552741" y="3421707"/>
                  </a:cubicBezTo>
                  <a:cubicBezTo>
                    <a:pt x="5549200" y="3427172"/>
                    <a:pt x="5549200" y="3427172"/>
                    <a:pt x="5549200" y="3427172"/>
                  </a:cubicBezTo>
                  <a:cubicBezTo>
                    <a:pt x="5542269" y="3449847"/>
                    <a:pt x="5535099" y="3471394"/>
                    <a:pt x="5528169" y="3494068"/>
                  </a:cubicBezTo>
                  <a:lnTo>
                    <a:pt x="5510688" y="3559800"/>
                  </a:lnTo>
                  <a:lnTo>
                    <a:pt x="5510930" y="3558388"/>
                  </a:lnTo>
                  <a:cubicBezTo>
                    <a:pt x="5511768" y="3552322"/>
                    <a:pt x="5512375" y="3546894"/>
                    <a:pt x="5512778" y="3543275"/>
                  </a:cubicBezTo>
                  <a:cubicBezTo>
                    <a:pt x="5511816" y="3538772"/>
                    <a:pt x="5515358" y="3533305"/>
                    <a:pt x="5515358" y="3533305"/>
                  </a:cubicBezTo>
                  <a:cubicBezTo>
                    <a:pt x="5520517" y="3513364"/>
                    <a:pt x="5527601" y="3502432"/>
                    <a:pt x="5522135" y="3498890"/>
                  </a:cubicBezTo>
                  <a:cubicBezTo>
                    <a:pt x="5530181" y="3492461"/>
                    <a:pt x="5533415" y="3463512"/>
                    <a:pt x="5533108" y="3440030"/>
                  </a:cubicBezTo>
                  <a:cubicBezTo>
                    <a:pt x="5532146" y="3435526"/>
                    <a:pt x="5531183" y="3431021"/>
                    <a:pt x="5535687" y="3430059"/>
                  </a:cubicBezTo>
                  <a:cubicBezTo>
                    <a:pt x="5535687" y="3430059"/>
                    <a:pt x="5539229" y="3424593"/>
                    <a:pt x="5538267" y="3420089"/>
                  </a:cubicBezTo>
                  <a:cubicBezTo>
                    <a:pt x="5537304" y="3415585"/>
                    <a:pt x="5536342" y="3411081"/>
                    <a:pt x="5532800" y="3416547"/>
                  </a:cubicBezTo>
                  <a:cubicBezTo>
                    <a:pt x="5528297" y="3417509"/>
                    <a:pt x="5525717" y="3427480"/>
                    <a:pt x="5523137" y="3437450"/>
                  </a:cubicBezTo>
                  <a:cubicBezTo>
                    <a:pt x="5524099" y="3441955"/>
                    <a:pt x="5524099" y="3441955"/>
                    <a:pt x="5524099" y="3441955"/>
                  </a:cubicBezTo>
                  <a:cubicBezTo>
                    <a:pt x="5513781" y="3481836"/>
                    <a:pt x="5507660" y="3497272"/>
                    <a:pt x="5505387" y="3530725"/>
                  </a:cubicBezTo>
                  <a:cubicBezTo>
                    <a:pt x="5505387" y="3530725"/>
                    <a:pt x="5506350" y="3535230"/>
                    <a:pt x="5506350" y="3535230"/>
                  </a:cubicBezTo>
                  <a:cubicBezTo>
                    <a:pt x="5502809" y="3540696"/>
                    <a:pt x="5496687" y="3556133"/>
                    <a:pt x="5493145" y="3561598"/>
                  </a:cubicBezTo>
                  <a:cubicBezTo>
                    <a:pt x="5499574" y="3569645"/>
                    <a:pt x="5490566" y="3571569"/>
                    <a:pt x="5485406" y="3591510"/>
                  </a:cubicBezTo>
                  <a:cubicBezTo>
                    <a:pt x="5482018" y="3608717"/>
                    <a:pt x="5478226" y="3629544"/>
                    <a:pt x="5472745" y="3650731"/>
                  </a:cubicBezTo>
                  <a:lnTo>
                    <a:pt x="5453639" y="3702176"/>
                  </a:lnTo>
                  <a:lnTo>
                    <a:pt x="5451565" y="3697642"/>
                  </a:lnTo>
                  <a:cubicBezTo>
                    <a:pt x="5430929" y="3777405"/>
                    <a:pt x="5403864" y="3849122"/>
                    <a:pt x="5369715" y="3931772"/>
                  </a:cubicBezTo>
                  <a:cubicBezTo>
                    <a:pt x="5369715" y="3931772"/>
                    <a:pt x="5365212" y="3932734"/>
                    <a:pt x="5365212" y="3932734"/>
                  </a:cubicBezTo>
                  <a:cubicBezTo>
                    <a:pt x="5366174" y="3937239"/>
                    <a:pt x="5366174" y="3937239"/>
                    <a:pt x="5366174" y="3937239"/>
                  </a:cubicBezTo>
                  <a:cubicBezTo>
                    <a:pt x="5366174" y="3937239"/>
                    <a:pt x="5366174" y="3937239"/>
                    <a:pt x="5367136" y="3941742"/>
                  </a:cubicBezTo>
                  <a:cubicBezTo>
                    <a:pt x="5363594" y="3947209"/>
                    <a:pt x="5355549" y="3953638"/>
                    <a:pt x="5352006" y="3959103"/>
                  </a:cubicBezTo>
                  <a:cubicBezTo>
                    <a:pt x="5363901" y="3970692"/>
                    <a:pt x="5338146" y="4004452"/>
                    <a:pt x="5329445" y="4029858"/>
                  </a:cubicBezTo>
                  <a:cubicBezTo>
                    <a:pt x="5323979" y="4026316"/>
                    <a:pt x="5331063" y="4015384"/>
                    <a:pt x="5326559" y="4016346"/>
                  </a:cubicBezTo>
                  <a:cubicBezTo>
                    <a:pt x="5308849" y="4043679"/>
                    <a:pt x="5336530" y="4018926"/>
                    <a:pt x="5319782" y="4050762"/>
                  </a:cubicBezTo>
                  <a:cubicBezTo>
                    <a:pt x="5315278" y="4051724"/>
                    <a:pt x="5318820" y="4046257"/>
                    <a:pt x="5314316" y="4047220"/>
                  </a:cubicBezTo>
                  <a:cubicBezTo>
                    <a:pt x="5303035" y="4082597"/>
                    <a:pt x="5280823" y="4110892"/>
                    <a:pt x="5276625" y="4135336"/>
                  </a:cubicBezTo>
                  <a:cubicBezTo>
                    <a:pt x="5276625" y="4135336"/>
                    <a:pt x="5279205" y="4125366"/>
                    <a:pt x="5272122" y="4136298"/>
                  </a:cubicBezTo>
                  <a:cubicBezTo>
                    <a:pt x="5272429" y="4159781"/>
                    <a:pt x="5248292" y="4179067"/>
                    <a:pt x="5234124" y="4200931"/>
                  </a:cubicBezTo>
                  <a:cubicBezTo>
                    <a:pt x="5226386" y="4230843"/>
                    <a:pt x="5208676" y="4258175"/>
                    <a:pt x="5190005" y="4281002"/>
                  </a:cubicBezTo>
                  <a:cubicBezTo>
                    <a:pt x="5180669" y="4292416"/>
                    <a:pt x="5171334" y="4303830"/>
                    <a:pt x="5161796" y="4317053"/>
                  </a:cubicBezTo>
                  <a:lnTo>
                    <a:pt x="5135887" y="4358358"/>
                  </a:lnTo>
                  <a:lnTo>
                    <a:pt x="5134954" y="4353989"/>
                  </a:lnTo>
                  <a:cubicBezTo>
                    <a:pt x="5130449" y="4354951"/>
                    <a:pt x="5130449" y="4354951"/>
                    <a:pt x="5131412" y="4359456"/>
                  </a:cubicBezTo>
                  <a:cubicBezTo>
                    <a:pt x="5128832" y="4369426"/>
                    <a:pt x="5128832" y="4369426"/>
                    <a:pt x="5128832" y="4369426"/>
                  </a:cubicBezTo>
                  <a:cubicBezTo>
                    <a:pt x="5127869" y="4364921"/>
                    <a:pt x="5127869" y="4364921"/>
                    <a:pt x="5127869" y="4364921"/>
                  </a:cubicBezTo>
                  <a:cubicBezTo>
                    <a:pt x="5119824" y="4371350"/>
                    <a:pt x="5112740" y="4382283"/>
                    <a:pt x="5106619" y="4397719"/>
                  </a:cubicBezTo>
                  <a:cubicBezTo>
                    <a:pt x="5106619" y="4397719"/>
                    <a:pt x="5107581" y="4402224"/>
                    <a:pt x="5107581" y="4402224"/>
                  </a:cubicBezTo>
                  <a:cubicBezTo>
                    <a:pt x="5108544" y="4406728"/>
                    <a:pt x="5104039" y="4407690"/>
                    <a:pt x="5105001" y="4412194"/>
                  </a:cubicBezTo>
                  <a:cubicBezTo>
                    <a:pt x="5104039" y="4407690"/>
                    <a:pt x="5107581" y="4402224"/>
                    <a:pt x="5103077" y="4403186"/>
                  </a:cubicBezTo>
                  <a:cubicBezTo>
                    <a:pt x="5099535" y="4408653"/>
                    <a:pt x="5095994" y="4414118"/>
                    <a:pt x="5092452" y="4419585"/>
                  </a:cubicBezTo>
                  <a:cubicBezTo>
                    <a:pt x="5091489" y="4415080"/>
                    <a:pt x="5091489" y="4415080"/>
                    <a:pt x="5091489" y="4415080"/>
                  </a:cubicBezTo>
                  <a:cubicBezTo>
                    <a:pt x="5091489" y="4415080"/>
                    <a:pt x="5091489" y="4415080"/>
                    <a:pt x="5090527" y="4410577"/>
                  </a:cubicBezTo>
                  <a:cubicBezTo>
                    <a:pt x="5090527" y="4410577"/>
                    <a:pt x="5090527" y="4410577"/>
                    <a:pt x="5086023" y="4411539"/>
                  </a:cubicBezTo>
                  <a:cubicBezTo>
                    <a:pt x="5086985" y="4416043"/>
                    <a:pt x="5087947" y="4420547"/>
                    <a:pt x="5087947" y="4420547"/>
                  </a:cubicBezTo>
                  <a:cubicBezTo>
                    <a:pt x="5087947" y="4420547"/>
                    <a:pt x="5087947" y="4420547"/>
                    <a:pt x="5088910" y="4425051"/>
                  </a:cubicBezTo>
                  <a:cubicBezTo>
                    <a:pt x="5088910" y="4425051"/>
                    <a:pt x="5085368" y="4430518"/>
                    <a:pt x="5085368" y="4430518"/>
                  </a:cubicBezTo>
                  <a:cubicBezTo>
                    <a:pt x="5085368" y="4430518"/>
                    <a:pt x="5080864" y="4431480"/>
                    <a:pt x="5080864" y="4431480"/>
                  </a:cubicBezTo>
                  <a:cubicBezTo>
                    <a:pt x="5080864" y="4431480"/>
                    <a:pt x="5076360" y="4432443"/>
                    <a:pt x="5076360" y="4432443"/>
                  </a:cubicBezTo>
                  <a:cubicBezTo>
                    <a:pt x="5077322" y="4436946"/>
                    <a:pt x="5077322" y="4436946"/>
                    <a:pt x="5077322" y="4436946"/>
                  </a:cubicBezTo>
                  <a:cubicBezTo>
                    <a:pt x="5078284" y="4441450"/>
                    <a:pt x="5078284" y="4441450"/>
                    <a:pt x="5078284" y="4441450"/>
                  </a:cubicBezTo>
                  <a:cubicBezTo>
                    <a:pt x="5074742" y="4446917"/>
                    <a:pt x="5071201" y="4452382"/>
                    <a:pt x="5066697" y="4453345"/>
                  </a:cubicBezTo>
                  <a:cubicBezTo>
                    <a:pt x="5066697" y="4453345"/>
                    <a:pt x="5066697" y="4453345"/>
                    <a:pt x="5065735" y="4448841"/>
                  </a:cubicBezTo>
                  <a:cubicBezTo>
                    <a:pt x="5065735" y="4448841"/>
                    <a:pt x="5062192" y="4454307"/>
                    <a:pt x="5062192" y="4454307"/>
                  </a:cubicBezTo>
                  <a:cubicBezTo>
                    <a:pt x="5058650" y="4459774"/>
                    <a:pt x="5058650" y="4459774"/>
                    <a:pt x="5058650" y="4459774"/>
                  </a:cubicBezTo>
                  <a:cubicBezTo>
                    <a:pt x="5058650" y="4459774"/>
                    <a:pt x="5055109" y="4465240"/>
                    <a:pt x="5056071" y="4469744"/>
                  </a:cubicBezTo>
                  <a:cubicBezTo>
                    <a:pt x="5055109" y="4465240"/>
                    <a:pt x="5055109" y="4465240"/>
                    <a:pt x="5055109" y="4465240"/>
                  </a:cubicBezTo>
                  <a:cubicBezTo>
                    <a:pt x="5050605" y="4466203"/>
                    <a:pt x="5047063" y="4471668"/>
                    <a:pt x="5039017" y="4478097"/>
                  </a:cubicBezTo>
                  <a:cubicBezTo>
                    <a:pt x="5041596" y="4468127"/>
                    <a:pt x="5034513" y="4479059"/>
                    <a:pt x="5037093" y="4469089"/>
                  </a:cubicBezTo>
                  <a:cubicBezTo>
                    <a:pt x="5021963" y="4486451"/>
                    <a:pt x="5021963" y="4486451"/>
                    <a:pt x="5021963" y="4486451"/>
                  </a:cubicBezTo>
                  <a:cubicBezTo>
                    <a:pt x="5021963" y="4486451"/>
                    <a:pt x="5021001" y="4481946"/>
                    <a:pt x="5021001" y="4481946"/>
                  </a:cubicBezTo>
                  <a:cubicBezTo>
                    <a:pt x="5024543" y="4476480"/>
                    <a:pt x="5024543" y="4476480"/>
                    <a:pt x="5024543" y="4476480"/>
                  </a:cubicBezTo>
                  <a:cubicBezTo>
                    <a:pt x="5024543" y="4476480"/>
                    <a:pt x="5029046" y="4475517"/>
                    <a:pt x="5023581" y="4471976"/>
                  </a:cubicBezTo>
                  <a:cubicBezTo>
                    <a:pt x="5023581" y="4471976"/>
                    <a:pt x="5023581" y="4471976"/>
                    <a:pt x="5020039" y="4477442"/>
                  </a:cubicBezTo>
                  <a:cubicBezTo>
                    <a:pt x="5016497" y="4482909"/>
                    <a:pt x="5016497" y="4482909"/>
                    <a:pt x="5016497" y="4482909"/>
                  </a:cubicBezTo>
                  <a:cubicBezTo>
                    <a:pt x="5017459" y="4487413"/>
                    <a:pt x="5012955" y="4488375"/>
                    <a:pt x="5013917" y="4492879"/>
                  </a:cubicBezTo>
                  <a:cubicBezTo>
                    <a:pt x="5013917" y="4492879"/>
                    <a:pt x="5019383" y="4496421"/>
                    <a:pt x="5022925" y="4490954"/>
                  </a:cubicBezTo>
                  <a:cubicBezTo>
                    <a:pt x="5019383" y="4496421"/>
                    <a:pt x="5019383" y="4496421"/>
                    <a:pt x="5019383" y="4496421"/>
                  </a:cubicBezTo>
                  <a:cubicBezTo>
                    <a:pt x="5009720" y="4517324"/>
                    <a:pt x="5004254" y="4513782"/>
                    <a:pt x="5002636" y="4528256"/>
                  </a:cubicBezTo>
                  <a:cubicBezTo>
                    <a:pt x="5009720" y="4517324"/>
                    <a:pt x="5015187" y="4520866"/>
                    <a:pt x="5019690" y="4519904"/>
                  </a:cubicBezTo>
                  <a:cubicBezTo>
                    <a:pt x="5016149" y="4525369"/>
                    <a:pt x="5008103" y="4531798"/>
                    <a:pt x="5004561" y="4537265"/>
                  </a:cubicBezTo>
                  <a:cubicBezTo>
                    <a:pt x="5001020" y="4542730"/>
                    <a:pt x="4997478" y="4548197"/>
                    <a:pt x="4993936" y="4553664"/>
                  </a:cubicBezTo>
                  <a:cubicBezTo>
                    <a:pt x="4989432" y="4554626"/>
                    <a:pt x="4985890" y="4560092"/>
                    <a:pt x="4985890" y="4560092"/>
                  </a:cubicBezTo>
                  <a:cubicBezTo>
                    <a:pt x="4981386" y="4561054"/>
                    <a:pt x="4984928" y="4555588"/>
                    <a:pt x="4983966" y="4551084"/>
                  </a:cubicBezTo>
                  <a:cubicBezTo>
                    <a:pt x="4969798" y="4572949"/>
                    <a:pt x="4969798" y="4572949"/>
                    <a:pt x="4969798" y="4572949"/>
                  </a:cubicBezTo>
                  <a:cubicBezTo>
                    <a:pt x="4964332" y="4569407"/>
                    <a:pt x="4964332" y="4569407"/>
                    <a:pt x="4964332" y="4569407"/>
                  </a:cubicBezTo>
                  <a:cubicBezTo>
                    <a:pt x="4964332" y="4569407"/>
                    <a:pt x="4963369" y="4564903"/>
                    <a:pt x="4967874" y="4563941"/>
                  </a:cubicBezTo>
                  <a:cubicBezTo>
                    <a:pt x="4966911" y="4559437"/>
                    <a:pt x="4966911" y="4559437"/>
                    <a:pt x="4966911" y="4559437"/>
                  </a:cubicBezTo>
                  <a:cubicBezTo>
                    <a:pt x="4966911" y="4559437"/>
                    <a:pt x="4966911" y="4559437"/>
                    <a:pt x="4962407" y="4560400"/>
                  </a:cubicBezTo>
                  <a:cubicBezTo>
                    <a:pt x="4957904" y="4561362"/>
                    <a:pt x="4958866" y="4565865"/>
                    <a:pt x="4958866" y="4565865"/>
                  </a:cubicBezTo>
                  <a:cubicBezTo>
                    <a:pt x="4959828" y="4570370"/>
                    <a:pt x="4959828" y="4570370"/>
                    <a:pt x="4959828" y="4570370"/>
                  </a:cubicBezTo>
                  <a:cubicBezTo>
                    <a:pt x="4959828" y="4570370"/>
                    <a:pt x="4955324" y="4571332"/>
                    <a:pt x="4956286" y="4575836"/>
                  </a:cubicBezTo>
                  <a:cubicBezTo>
                    <a:pt x="4956286" y="4575836"/>
                    <a:pt x="4956286" y="4575836"/>
                    <a:pt x="4952744" y="4581303"/>
                  </a:cubicBezTo>
                  <a:cubicBezTo>
                    <a:pt x="4952744" y="4581303"/>
                    <a:pt x="4952744" y="4581303"/>
                    <a:pt x="4948240" y="4582265"/>
                  </a:cubicBezTo>
                  <a:cubicBezTo>
                    <a:pt x="4948240" y="4582265"/>
                    <a:pt x="4949202" y="4586769"/>
                    <a:pt x="4949202" y="4586769"/>
                  </a:cubicBezTo>
                  <a:cubicBezTo>
                    <a:pt x="4944698" y="4587731"/>
                    <a:pt x="4944698" y="4587731"/>
                    <a:pt x="4944698" y="4587731"/>
                  </a:cubicBezTo>
                  <a:cubicBezTo>
                    <a:pt x="4943735" y="4583228"/>
                    <a:pt x="4943735" y="4583228"/>
                    <a:pt x="4943735" y="4583228"/>
                  </a:cubicBezTo>
                  <a:cubicBezTo>
                    <a:pt x="4946315" y="4573257"/>
                    <a:pt x="4946315" y="4573257"/>
                    <a:pt x="4946315" y="4573257"/>
                  </a:cubicBezTo>
                  <a:cubicBezTo>
                    <a:pt x="4949857" y="4567790"/>
                    <a:pt x="4954362" y="4566827"/>
                    <a:pt x="4953399" y="4562324"/>
                  </a:cubicBezTo>
                  <a:cubicBezTo>
                    <a:pt x="4953399" y="4562324"/>
                    <a:pt x="4953399" y="4562324"/>
                    <a:pt x="4948895" y="4563286"/>
                  </a:cubicBezTo>
                  <a:cubicBezTo>
                    <a:pt x="4944391" y="4564249"/>
                    <a:pt x="4945353" y="4568752"/>
                    <a:pt x="4945353" y="4568752"/>
                  </a:cubicBezTo>
                  <a:cubicBezTo>
                    <a:pt x="4937307" y="4575181"/>
                    <a:pt x="4938270" y="4579685"/>
                    <a:pt x="4934728" y="4585152"/>
                  </a:cubicBezTo>
                  <a:cubicBezTo>
                    <a:pt x="4935690" y="4589655"/>
                    <a:pt x="4935690" y="4589655"/>
                    <a:pt x="4935690" y="4589655"/>
                  </a:cubicBezTo>
                  <a:cubicBezTo>
                    <a:pt x="4933110" y="4599626"/>
                    <a:pt x="4928607" y="4600589"/>
                    <a:pt x="4929569" y="4605092"/>
                  </a:cubicBezTo>
                  <a:cubicBezTo>
                    <a:pt x="4914439" y="4622453"/>
                    <a:pt x="4894805" y="4640777"/>
                    <a:pt x="4880638" y="4662642"/>
                  </a:cubicBezTo>
                  <a:cubicBezTo>
                    <a:pt x="4876134" y="4663604"/>
                    <a:pt x="4876134" y="4663604"/>
                    <a:pt x="4876134" y="4663604"/>
                  </a:cubicBezTo>
                  <a:cubicBezTo>
                    <a:pt x="4871630" y="4664567"/>
                    <a:pt x="4872593" y="4669071"/>
                    <a:pt x="4872593" y="4669071"/>
                  </a:cubicBezTo>
                  <a:cubicBezTo>
                    <a:pt x="4868088" y="4670033"/>
                    <a:pt x="4864546" y="4675500"/>
                    <a:pt x="4861005" y="4680965"/>
                  </a:cubicBezTo>
                  <a:cubicBezTo>
                    <a:pt x="4861005" y="4680965"/>
                    <a:pt x="4861005" y="4680965"/>
                    <a:pt x="4857463" y="4686432"/>
                  </a:cubicBezTo>
                  <a:cubicBezTo>
                    <a:pt x="4852959" y="4687394"/>
                    <a:pt x="4849417" y="4692861"/>
                    <a:pt x="4845875" y="4698327"/>
                  </a:cubicBezTo>
                  <a:cubicBezTo>
                    <a:pt x="4841371" y="4699289"/>
                    <a:pt x="4837829" y="4704756"/>
                    <a:pt x="4834288" y="4710222"/>
                  </a:cubicBezTo>
                  <a:cubicBezTo>
                    <a:pt x="4825279" y="4712147"/>
                    <a:pt x="4815616" y="4733050"/>
                    <a:pt x="4798562" y="4741402"/>
                  </a:cubicBezTo>
                  <a:cubicBezTo>
                    <a:pt x="4795982" y="4751374"/>
                    <a:pt x="4772807" y="4775163"/>
                    <a:pt x="4762182" y="4791561"/>
                  </a:cubicBezTo>
                  <a:cubicBezTo>
                    <a:pt x="4762182" y="4791561"/>
                    <a:pt x="4746090" y="4804419"/>
                    <a:pt x="4750594" y="4803457"/>
                  </a:cubicBezTo>
                  <a:cubicBezTo>
                    <a:pt x="4770227" y="4785134"/>
                    <a:pt x="4753481" y="4816969"/>
                    <a:pt x="4761527" y="4810540"/>
                  </a:cubicBezTo>
                  <a:cubicBezTo>
                    <a:pt x="4768610" y="4799608"/>
                    <a:pt x="4767648" y="4795104"/>
                    <a:pt x="4792748" y="4780322"/>
                  </a:cubicBezTo>
                  <a:cubicBezTo>
                    <a:pt x="4782777" y="4777742"/>
                    <a:pt x="4832015" y="4743675"/>
                    <a:pt x="4825586" y="4735629"/>
                  </a:cubicBezTo>
                  <a:cubicBezTo>
                    <a:pt x="4810457" y="4752990"/>
                    <a:pt x="4829128" y="4730163"/>
                    <a:pt x="4840716" y="4718268"/>
                  </a:cubicBezTo>
                  <a:cubicBezTo>
                    <a:pt x="4840716" y="4718268"/>
                    <a:pt x="4840716" y="4718268"/>
                    <a:pt x="4841678" y="4722772"/>
                  </a:cubicBezTo>
                  <a:cubicBezTo>
                    <a:pt x="4837175" y="4723734"/>
                    <a:pt x="4837175" y="4723734"/>
                    <a:pt x="4837175" y="4723734"/>
                  </a:cubicBezTo>
                  <a:cubicBezTo>
                    <a:pt x="4833633" y="4729201"/>
                    <a:pt x="4833633" y="4729201"/>
                    <a:pt x="4838137" y="4728239"/>
                  </a:cubicBezTo>
                  <a:cubicBezTo>
                    <a:pt x="4838137" y="4728239"/>
                    <a:pt x="4838137" y="4728239"/>
                    <a:pt x="4842641" y="4727276"/>
                  </a:cubicBezTo>
                  <a:cubicBezTo>
                    <a:pt x="4846183" y="4721810"/>
                    <a:pt x="4846183" y="4721810"/>
                    <a:pt x="4846183" y="4721810"/>
                  </a:cubicBezTo>
                  <a:cubicBezTo>
                    <a:pt x="4849725" y="4716343"/>
                    <a:pt x="4848762" y="4711839"/>
                    <a:pt x="4843296" y="4708298"/>
                  </a:cubicBezTo>
                  <a:cubicBezTo>
                    <a:pt x="4846838" y="4702831"/>
                    <a:pt x="4850379" y="4697365"/>
                    <a:pt x="4854883" y="4696402"/>
                  </a:cubicBezTo>
                  <a:cubicBezTo>
                    <a:pt x="4859387" y="4695440"/>
                    <a:pt x="4859387" y="4695440"/>
                    <a:pt x="4863892" y="4694478"/>
                  </a:cubicBezTo>
                  <a:cubicBezTo>
                    <a:pt x="4863892" y="4694478"/>
                    <a:pt x="4863892" y="4694478"/>
                    <a:pt x="4864854" y="4698982"/>
                  </a:cubicBezTo>
                  <a:cubicBezTo>
                    <a:pt x="4869358" y="4698020"/>
                    <a:pt x="4868395" y="4693515"/>
                    <a:pt x="4868395" y="4693515"/>
                  </a:cubicBezTo>
                  <a:cubicBezTo>
                    <a:pt x="4868395" y="4693515"/>
                    <a:pt x="4867433" y="4689012"/>
                    <a:pt x="4867433" y="4689012"/>
                  </a:cubicBezTo>
                  <a:cubicBezTo>
                    <a:pt x="4866471" y="4684508"/>
                    <a:pt x="4870975" y="4683545"/>
                    <a:pt x="4870013" y="4679041"/>
                  </a:cubicBezTo>
                  <a:cubicBezTo>
                    <a:pt x="4874517" y="4678079"/>
                    <a:pt x="4878058" y="4672613"/>
                    <a:pt x="4878058" y="4672613"/>
                  </a:cubicBezTo>
                  <a:cubicBezTo>
                    <a:pt x="4878058" y="4672613"/>
                    <a:pt x="4878058" y="4672613"/>
                    <a:pt x="4882563" y="4671651"/>
                  </a:cubicBezTo>
                  <a:cubicBezTo>
                    <a:pt x="4881600" y="4667146"/>
                    <a:pt x="4881600" y="4667146"/>
                    <a:pt x="4881600" y="4667146"/>
                  </a:cubicBezTo>
                  <a:cubicBezTo>
                    <a:pt x="4881600" y="4667146"/>
                    <a:pt x="4886105" y="4666184"/>
                    <a:pt x="4885142" y="4661680"/>
                  </a:cubicBezTo>
                  <a:cubicBezTo>
                    <a:pt x="4900272" y="4644319"/>
                    <a:pt x="4914439" y="4622453"/>
                    <a:pt x="4935035" y="4608634"/>
                  </a:cubicBezTo>
                  <a:cubicBezTo>
                    <a:pt x="4938577" y="4603167"/>
                    <a:pt x="4938577" y="4603167"/>
                    <a:pt x="4938577" y="4603167"/>
                  </a:cubicBezTo>
                  <a:cubicBezTo>
                    <a:pt x="4938577" y="4603167"/>
                    <a:pt x="4937615" y="4598664"/>
                    <a:pt x="4937615" y="4598664"/>
                  </a:cubicBezTo>
                  <a:cubicBezTo>
                    <a:pt x="4937615" y="4598664"/>
                    <a:pt x="4942119" y="4597702"/>
                    <a:pt x="4942119" y="4597702"/>
                  </a:cubicBezTo>
                  <a:cubicBezTo>
                    <a:pt x="4942119" y="4597702"/>
                    <a:pt x="4943081" y="4602205"/>
                    <a:pt x="4943081" y="4602205"/>
                  </a:cubicBezTo>
                  <a:cubicBezTo>
                    <a:pt x="4952089" y="4600281"/>
                    <a:pt x="4955631" y="4594815"/>
                    <a:pt x="4963677" y="4588386"/>
                  </a:cubicBezTo>
                  <a:cubicBezTo>
                    <a:pt x="4962715" y="4583882"/>
                    <a:pt x="4962715" y="4583882"/>
                    <a:pt x="4962715" y="4583882"/>
                  </a:cubicBezTo>
                  <a:cubicBezTo>
                    <a:pt x="4977189" y="4585499"/>
                    <a:pt x="4955631" y="4594815"/>
                    <a:pt x="4961097" y="4598356"/>
                  </a:cubicBezTo>
                  <a:cubicBezTo>
                    <a:pt x="4964640" y="4592890"/>
                    <a:pt x="4980730" y="4580033"/>
                    <a:pt x="4991357" y="4563634"/>
                  </a:cubicBezTo>
                  <a:cubicBezTo>
                    <a:pt x="4994898" y="4558167"/>
                    <a:pt x="5001982" y="4547235"/>
                    <a:pt x="5010027" y="4540806"/>
                  </a:cubicBezTo>
                  <a:cubicBezTo>
                    <a:pt x="5013570" y="4535340"/>
                    <a:pt x="5020653" y="4524407"/>
                    <a:pt x="5028699" y="4517979"/>
                  </a:cubicBezTo>
                  <a:cubicBezTo>
                    <a:pt x="5039324" y="4501580"/>
                    <a:pt x="5051874" y="4494189"/>
                    <a:pt x="5061537" y="4473286"/>
                  </a:cubicBezTo>
                  <a:cubicBezTo>
                    <a:pt x="5065079" y="4467819"/>
                    <a:pt x="5073126" y="4461391"/>
                    <a:pt x="5073126" y="4461391"/>
                  </a:cubicBezTo>
                  <a:cubicBezTo>
                    <a:pt x="5076667" y="4455925"/>
                    <a:pt x="5081171" y="4454962"/>
                    <a:pt x="5080209" y="4450458"/>
                  </a:cubicBezTo>
                  <a:cubicBezTo>
                    <a:pt x="5084713" y="4449496"/>
                    <a:pt x="5084713" y="4449496"/>
                    <a:pt x="5088254" y="4444030"/>
                  </a:cubicBezTo>
                  <a:cubicBezTo>
                    <a:pt x="5087292" y="4439526"/>
                    <a:pt x="5095338" y="4433097"/>
                    <a:pt x="5098881" y="4427631"/>
                  </a:cubicBezTo>
                  <a:cubicBezTo>
                    <a:pt x="5099843" y="4432134"/>
                    <a:pt x="5110468" y="4415736"/>
                    <a:pt x="5110468" y="4415736"/>
                  </a:cubicBezTo>
                  <a:cubicBezTo>
                    <a:pt x="5114009" y="4410269"/>
                    <a:pt x="5117551" y="4404803"/>
                    <a:pt x="5116589" y="4400299"/>
                  </a:cubicBezTo>
                  <a:cubicBezTo>
                    <a:pt x="5121093" y="4399337"/>
                    <a:pt x="5121093" y="4399337"/>
                    <a:pt x="5121093" y="4399337"/>
                  </a:cubicBezTo>
                  <a:cubicBezTo>
                    <a:pt x="5159398" y="4358185"/>
                    <a:pt x="5202862" y="4297094"/>
                    <a:pt x="5231197" y="4253363"/>
                  </a:cubicBezTo>
                  <a:cubicBezTo>
                    <a:pt x="5235700" y="4252401"/>
                    <a:pt x="5235700" y="4252401"/>
                    <a:pt x="5235700" y="4252401"/>
                  </a:cubicBezTo>
                  <a:cubicBezTo>
                    <a:pt x="5235700" y="4252401"/>
                    <a:pt x="5235700" y="4252401"/>
                    <a:pt x="5240205" y="4251439"/>
                  </a:cubicBezTo>
                  <a:cubicBezTo>
                    <a:pt x="5236663" y="4256905"/>
                    <a:pt x="5236663" y="4256905"/>
                    <a:pt x="5233121" y="4262371"/>
                  </a:cubicBezTo>
                  <a:cubicBezTo>
                    <a:pt x="5233121" y="4262371"/>
                    <a:pt x="5229579" y="4267837"/>
                    <a:pt x="5226037" y="4273304"/>
                  </a:cubicBezTo>
                  <a:cubicBezTo>
                    <a:pt x="5222495" y="4278771"/>
                    <a:pt x="5222495" y="4278771"/>
                    <a:pt x="5218954" y="4284236"/>
                  </a:cubicBezTo>
                  <a:cubicBezTo>
                    <a:pt x="5218954" y="4284236"/>
                    <a:pt x="5218954" y="4284236"/>
                    <a:pt x="5219916" y="4288741"/>
                  </a:cubicBezTo>
                  <a:cubicBezTo>
                    <a:pt x="5211870" y="4295170"/>
                    <a:pt x="5209291" y="4305140"/>
                    <a:pt x="5202207" y="4316072"/>
                  </a:cubicBezTo>
                  <a:cubicBezTo>
                    <a:pt x="5202207" y="4316072"/>
                    <a:pt x="5198665" y="4321539"/>
                    <a:pt x="5203169" y="4320576"/>
                  </a:cubicBezTo>
                  <a:cubicBezTo>
                    <a:pt x="5204132" y="4325081"/>
                    <a:pt x="5207674" y="4319614"/>
                    <a:pt x="5207674" y="4319614"/>
                  </a:cubicBezTo>
                  <a:cubicBezTo>
                    <a:pt x="5211216" y="4314147"/>
                    <a:pt x="5211216" y="4314147"/>
                    <a:pt x="5211216" y="4314147"/>
                  </a:cubicBezTo>
                  <a:cubicBezTo>
                    <a:pt x="5211216" y="4314147"/>
                    <a:pt x="5215719" y="4313185"/>
                    <a:pt x="5214757" y="4308682"/>
                  </a:cubicBezTo>
                  <a:cubicBezTo>
                    <a:pt x="5218299" y="4303215"/>
                    <a:pt x="5218299" y="4303215"/>
                    <a:pt x="5218299" y="4303215"/>
                  </a:cubicBezTo>
                  <a:cubicBezTo>
                    <a:pt x="5217337" y="4298711"/>
                    <a:pt x="5221841" y="4297748"/>
                    <a:pt x="5225382" y="4292283"/>
                  </a:cubicBezTo>
                  <a:cubicBezTo>
                    <a:pt x="5221841" y="4297748"/>
                    <a:pt x="5217916" y="4304180"/>
                    <a:pt x="5214073" y="4310299"/>
                  </a:cubicBezTo>
                  <a:lnTo>
                    <a:pt x="5204204" y="4325020"/>
                  </a:lnTo>
                  <a:lnTo>
                    <a:pt x="5204132" y="4325081"/>
                  </a:lnTo>
                  <a:lnTo>
                    <a:pt x="5204128" y="4325131"/>
                  </a:lnTo>
                  <a:lnTo>
                    <a:pt x="5203246" y="4326447"/>
                  </a:lnTo>
                  <a:cubicBezTo>
                    <a:pt x="5196808" y="4334887"/>
                    <a:pt x="5192544" y="4336975"/>
                    <a:pt x="5194162" y="4322501"/>
                  </a:cubicBezTo>
                  <a:cubicBezTo>
                    <a:pt x="5181919" y="4353374"/>
                    <a:pt x="5173872" y="4359803"/>
                    <a:pt x="5159705" y="4381669"/>
                  </a:cubicBezTo>
                  <a:cubicBezTo>
                    <a:pt x="5164209" y="4380706"/>
                    <a:pt x="5164209" y="4380706"/>
                    <a:pt x="5164209" y="4380706"/>
                  </a:cubicBezTo>
                  <a:cubicBezTo>
                    <a:pt x="5153584" y="4397105"/>
                    <a:pt x="5153584" y="4397105"/>
                    <a:pt x="5153584" y="4397105"/>
                  </a:cubicBezTo>
                  <a:cubicBezTo>
                    <a:pt x="5149080" y="4398068"/>
                    <a:pt x="5149080" y="4398068"/>
                    <a:pt x="5149080" y="4398068"/>
                  </a:cubicBezTo>
                  <a:cubicBezTo>
                    <a:pt x="5150042" y="4402571"/>
                    <a:pt x="5150042" y="4402571"/>
                    <a:pt x="5150042" y="4402571"/>
                  </a:cubicBezTo>
                  <a:cubicBezTo>
                    <a:pt x="5145539" y="4403533"/>
                    <a:pt x="5145539" y="4403533"/>
                    <a:pt x="5145539" y="4403533"/>
                  </a:cubicBezTo>
                  <a:cubicBezTo>
                    <a:pt x="5141997" y="4409000"/>
                    <a:pt x="5142959" y="4413504"/>
                    <a:pt x="5138455" y="4414466"/>
                  </a:cubicBezTo>
                  <a:cubicBezTo>
                    <a:pt x="5139417" y="4418971"/>
                    <a:pt x="5134912" y="4419933"/>
                    <a:pt x="5135875" y="4424436"/>
                  </a:cubicBezTo>
                  <a:cubicBezTo>
                    <a:pt x="5131371" y="4425399"/>
                    <a:pt x="5132334" y="4429903"/>
                    <a:pt x="5132334" y="4429903"/>
                  </a:cubicBezTo>
                  <a:cubicBezTo>
                    <a:pt x="5128792" y="4435370"/>
                    <a:pt x="5125249" y="4440835"/>
                    <a:pt x="5121707" y="4446302"/>
                  </a:cubicBezTo>
                  <a:cubicBezTo>
                    <a:pt x="5122670" y="4450806"/>
                    <a:pt x="5122670" y="4450806"/>
                    <a:pt x="5122670" y="4450806"/>
                  </a:cubicBezTo>
                  <a:cubicBezTo>
                    <a:pt x="5122670" y="4450806"/>
                    <a:pt x="5118166" y="4451768"/>
                    <a:pt x="5119128" y="4456272"/>
                  </a:cubicBezTo>
                  <a:cubicBezTo>
                    <a:pt x="5107541" y="4468167"/>
                    <a:pt x="5096915" y="4484566"/>
                    <a:pt x="5086289" y="4500965"/>
                  </a:cubicBezTo>
                  <a:cubicBezTo>
                    <a:pt x="5085327" y="4496461"/>
                    <a:pt x="5085327" y="4496461"/>
                    <a:pt x="5080824" y="4497423"/>
                  </a:cubicBezTo>
                  <a:cubicBezTo>
                    <a:pt x="5084365" y="4491957"/>
                    <a:pt x="5084365" y="4491957"/>
                    <a:pt x="5084365" y="4491957"/>
                  </a:cubicBezTo>
                  <a:cubicBezTo>
                    <a:pt x="5088869" y="4490995"/>
                    <a:pt x="5087907" y="4486491"/>
                    <a:pt x="5087907" y="4486491"/>
                  </a:cubicBezTo>
                  <a:cubicBezTo>
                    <a:pt x="5087907" y="4486491"/>
                    <a:pt x="5083403" y="4487453"/>
                    <a:pt x="5083403" y="4487453"/>
                  </a:cubicBezTo>
                  <a:cubicBezTo>
                    <a:pt x="5079862" y="4492920"/>
                    <a:pt x="5079862" y="4492920"/>
                    <a:pt x="5079862" y="4492920"/>
                  </a:cubicBezTo>
                  <a:cubicBezTo>
                    <a:pt x="5079862" y="4492920"/>
                    <a:pt x="5076319" y="4498385"/>
                    <a:pt x="5076319" y="4498385"/>
                  </a:cubicBezTo>
                  <a:cubicBezTo>
                    <a:pt x="5077282" y="4502890"/>
                    <a:pt x="5077282" y="4502890"/>
                    <a:pt x="5077282" y="4502890"/>
                  </a:cubicBezTo>
                  <a:cubicBezTo>
                    <a:pt x="5077282" y="4502890"/>
                    <a:pt x="5077282" y="4502890"/>
                    <a:pt x="5078244" y="4507394"/>
                  </a:cubicBezTo>
                  <a:cubicBezTo>
                    <a:pt x="5066656" y="4519289"/>
                    <a:pt x="5056030" y="4535688"/>
                    <a:pt x="5044443" y="4547582"/>
                  </a:cubicBezTo>
                  <a:cubicBezTo>
                    <a:pt x="5044443" y="4547582"/>
                    <a:pt x="5044443" y="4547582"/>
                    <a:pt x="5045405" y="4552086"/>
                  </a:cubicBezTo>
                  <a:cubicBezTo>
                    <a:pt x="5018688" y="4581343"/>
                    <a:pt x="4996475" y="4609636"/>
                    <a:pt x="4968796" y="4634389"/>
                  </a:cubicBezTo>
                  <a:cubicBezTo>
                    <a:pt x="4934994" y="4674578"/>
                    <a:pt x="4900232" y="4710262"/>
                    <a:pt x="4860964" y="4746909"/>
                  </a:cubicBezTo>
                  <a:cubicBezTo>
                    <a:pt x="4852918" y="4753338"/>
                    <a:pt x="4835864" y="4761691"/>
                    <a:pt x="4837789" y="4770699"/>
                  </a:cubicBezTo>
                  <a:cubicBezTo>
                    <a:pt x="4837789" y="4770699"/>
                    <a:pt x="4837789" y="4770699"/>
                    <a:pt x="4833284" y="4771662"/>
                  </a:cubicBezTo>
                  <a:cubicBezTo>
                    <a:pt x="4828781" y="4772624"/>
                    <a:pt x="4825239" y="4778090"/>
                    <a:pt x="4820735" y="4779052"/>
                  </a:cubicBezTo>
                  <a:cubicBezTo>
                    <a:pt x="4820735" y="4779052"/>
                    <a:pt x="4817192" y="4784519"/>
                    <a:pt x="4817192" y="4784519"/>
                  </a:cubicBezTo>
                  <a:cubicBezTo>
                    <a:pt x="4817192" y="4784519"/>
                    <a:pt x="4821697" y="4783556"/>
                    <a:pt x="4821697" y="4783556"/>
                  </a:cubicBezTo>
                  <a:cubicBezTo>
                    <a:pt x="4802064" y="4801880"/>
                    <a:pt x="4782430" y="4820203"/>
                    <a:pt x="4762796" y="4838527"/>
                  </a:cubicBezTo>
                  <a:cubicBezTo>
                    <a:pt x="4715484" y="4881602"/>
                    <a:pt x="4715484" y="4881602"/>
                    <a:pt x="4715484" y="4881602"/>
                  </a:cubicBezTo>
                  <a:cubicBezTo>
                    <a:pt x="4699392" y="4894460"/>
                    <a:pt x="4699392" y="4894460"/>
                    <a:pt x="4699392" y="4894460"/>
                  </a:cubicBezTo>
                  <a:cubicBezTo>
                    <a:pt x="4691345" y="4900888"/>
                    <a:pt x="4670750" y="4914708"/>
                    <a:pt x="4654658" y="4927565"/>
                  </a:cubicBezTo>
                  <a:cubicBezTo>
                    <a:pt x="4635024" y="4945888"/>
                    <a:pt x="4618932" y="4958746"/>
                    <a:pt x="4623437" y="4957784"/>
                  </a:cubicBezTo>
                  <a:cubicBezTo>
                    <a:pt x="4567115" y="5002783"/>
                    <a:pt x="4510794" y="5047783"/>
                    <a:pt x="4440960" y="5095671"/>
                  </a:cubicBezTo>
                  <a:cubicBezTo>
                    <a:pt x="4403311" y="5117843"/>
                    <a:pt x="4336057" y="5155760"/>
                    <a:pt x="4291323" y="5188865"/>
                  </a:cubicBezTo>
                  <a:cubicBezTo>
                    <a:pt x="4239199" y="5209421"/>
                    <a:pt x="4189961" y="5243488"/>
                    <a:pt x="4134296" y="5269510"/>
                  </a:cubicBezTo>
                  <a:cubicBezTo>
                    <a:pt x="4126249" y="5275939"/>
                    <a:pt x="4125287" y="5271434"/>
                    <a:pt x="4117242" y="5277863"/>
                  </a:cubicBezTo>
                  <a:cubicBezTo>
                    <a:pt x="4013954" y="5323478"/>
                    <a:pt x="3908744" y="5360084"/>
                    <a:pt x="3802571" y="5392188"/>
                  </a:cubicBezTo>
                  <a:cubicBezTo>
                    <a:pt x="3747232" y="5408720"/>
                    <a:pt x="3692538" y="5422760"/>
                    <a:pt x="3637806" y="5433865"/>
                  </a:cubicBezTo>
                  <a:lnTo>
                    <a:pt x="3560810" y="5445094"/>
                  </a:lnTo>
                  <a:lnTo>
                    <a:pt x="3576039" y="5442351"/>
                  </a:lnTo>
                  <a:cubicBezTo>
                    <a:pt x="3593372" y="5438059"/>
                    <a:pt x="3608895" y="5433565"/>
                    <a:pt x="3617903" y="5431641"/>
                  </a:cubicBezTo>
                  <a:cubicBezTo>
                    <a:pt x="3617903" y="5431641"/>
                    <a:pt x="3622408" y="5430679"/>
                    <a:pt x="3622408" y="5430679"/>
                  </a:cubicBezTo>
                  <a:cubicBezTo>
                    <a:pt x="3671952" y="5420094"/>
                    <a:pt x="3707984" y="5412396"/>
                    <a:pt x="3756567" y="5397306"/>
                  </a:cubicBezTo>
                  <a:cubicBezTo>
                    <a:pt x="3761071" y="5396344"/>
                    <a:pt x="3761071" y="5396344"/>
                    <a:pt x="3761071" y="5396344"/>
                  </a:cubicBezTo>
                  <a:cubicBezTo>
                    <a:pt x="3765576" y="5395381"/>
                    <a:pt x="3765576" y="5395381"/>
                    <a:pt x="3764613" y="5390877"/>
                  </a:cubicBezTo>
                  <a:cubicBezTo>
                    <a:pt x="3760109" y="5391839"/>
                    <a:pt x="3755605" y="5392802"/>
                    <a:pt x="3755605" y="5392802"/>
                  </a:cubicBezTo>
                  <a:cubicBezTo>
                    <a:pt x="3756567" y="5397306"/>
                    <a:pt x="3756567" y="5397306"/>
                    <a:pt x="3756567" y="5397306"/>
                  </a:cubicBezTo>
                  <a:cubicBezTo>
                    <a:pt x="3702519" y="5408853"/>
                    <a:pt x="3670990" y="5415589"/>
                    <a:pt x="3621445" y="5426174"/>
                  </a:cubicBezTo>
                  <a:cubicBezTo>
                    <a:pt x="3624986" y="5420708"/>
                    <a:pt x="3620483" y="5421670"/>
                    <a:pt x="3615016" y="5418129"/>
                  </a:cubicBezTo>
                  <a:cubicBezTo>
                    <a:pt x="3610512" y="5419091"/>
                    <a:pt x="3610512" y="5419091"/>
                    <a:pt x="3610512" y="5419091"/>
                  </a:cubicBezTo>
                  <a:cubicBezTo>
                    <a:pt x="3611474" y="5423595"/>
                    <a:pt x="3611474" y="5423595"/>
                    <a:pt x="3611474" y="5423595"/>
                  </a:cubicBezTo>
                  <a:cubicBezTo>
                    <a:pt x="3571900" y="5436759"/>
                    <a:pt x="3527514" y="5427403"/>
                    <a:pt x="3516889" y="5443802"/>
                  </a:cubicBezTo>
                  <a:cubicBezTo>
                    <a:pt x="3517851" y="5448307"/>
                    <a:pt x="3517851" y="5448307"/>
                    <a:pt x="3517851" y="5448307"/>
                  </a:cubicBezTo>
                  <a:cubicBezTo>
                    <a:pt x="3512384" y="5444765"/>
                    <a:pt x="3503377" y="5446689"/>
                    <a:pt x="3498872" y="5447651"/>
                  </a:cubicBezTo>
                  <a:cubicBezTo>
                    <a:pt x="3494368" y="5448614"/>
                    <a:pt x="3489865" y="5449576"/>
                    <a:pt x="3489865" y="5449576"/>
                  </a:cubicBezTo>
                  <a:cubicBezTo>
                    <a:pt x="3488902" y="5445073"/>
                    <a:pt x="3486978" y="5436064"/>
                    <a:pt x="3490519" y="5430598"/>
                  </a:cubicBezTo>
                  <a:cubicBezTo>
                    <a:pt x="3495023" y="5429636"/>
                    <a:pt x="3504032" y="5427711"/>
                    <a:pt x="3508535" y="5426749"/>
                  </a:cubicBezTo>
                  <a:cubicBezTo>
                    <a:pt x="3517544" y="5424825"/>
                    <a:pt x="3527514" y="5427403"/>
                    <a:pt x="3535561" y="5420975"/>
                  </a:cubicBezTo>
                  <a:cubicBezTo>
                    <a:pt x="3535561" y="5420975"/>
                    <a:pt x="3540064" y="5420013"/>
                    <a:pt x="3540064" y="5420013"/>
                  </a:cubicBezTo>
                  <a:cubicBezTo>
                    <a:pt x="3540064" y="5420013"/>
                    <a:pt x="3540064" y="5420013"/>
                    <a:pt x="3544568" y="5419051"/>
                  </a:cubicBezTo>
                  <a:cubicBezTo>
                    <a:pt x="3549073" y="5418089"/>
                    <a:pt x="3549073" y="5418089"/>
                    <a:pt x="3553577" y="5417126"/>
                  </a:cubicBezTo>
                  <a:cubicBezTo>
                    <a:pt x="3558080" y="5416164"/>
                    <a:pt x="3558080" y="5416164"/>
                    <a:pt x="3558080" y="5416164"/>
                  </a:cubicBezTo>
                  <a:cubicBezTo>
                    <a:pt x="3558080" y="5416164"/>
                    <a:pt x="3557118" y="5411660"/>
                    <a:pt x="3552615" y="5412622"/>
                  </a:cubicBezTo>
                  <a:cubicBezTo>
                    <a:pt x="3548110" y="5413584"/>
                    <a:pt x="3543606" y="5414547"/>
                    <a:pt x="3543606" y="5414547"/>
                  </a:cubicBezTo>
                  <a:cubicBezTo>
                    <a:pt x="3539102" y="5415509"/>
                    <a:pt x="3539102" y="5415509"/>
                    <a:pt x="3539102" y="5415509"/>
                  </a:cubicBezTo>
                  <a:cubicBezTo>
                    <a:pt x="3542644" y="5410042"/>
                    <a:pt x="3538139" y="5411005"/>
                    <a:pt x="3538139" y="5411005"/>
                  </a:cubicBezTo>
                  <a:cubicBezTo>
                    <a:pt x="3533636" y="5411967"/>
                    <a:pt x="3533636" y="5411967"/>
                    <a:pt x="3533636" y="5411967"/>
                  </a:cubicBezTo>
                  <a:cubicBezTo>
                    <a:pt x="3533636" y="5411967"/>
                    <a:pt x="3529132" y="5412929"/>
                    <a:pt x="3529132" y="5412929"/>
                  </a:cubicBezTo>
                  <a:cubicBezTo>
                    <a:pt x="3530094" y="5417433"/>
                    <a:pt x="3530094" y="5417433"/>
                    <a:pt x="3530094" y="5417433"/>
                  </a:cubicBezTo>
                  <a:cubicBezTo>
                    <a:pt x="3526552" y="5422900"/>
                    <a:pt x="3516582" y="5420320"/>
                    <a:pt x="3507573" y="5422245"/>
                  </a:cubicBezTo>
                  <a:cubicBezTo>
                    <a:pt x="3503070" y="5423207"/>
                    <a:pt x="3498565" y="5424169"/>
                    <a:pt x="3489557" y="5426094"/>
                  </a:cubicBezTo>
                  <a:cubicBezTo>
                    <a:pt x="3462533" y="5431868"/>
                    <a:pt x="3462533" y="5431868"/>
                    <a:pt x="3462533" y="5431868"/>
                  </a:cubicBezTo>
                  <a:cubicBezTo>
                    <a:pt x="3457066" y="5428326"/>
                    <a:pt x="3458028" y="5432830"/>
                    <a:pt x="3458028" y="5432830"/>
                  </a:cubicBezTo>
                  <a:cubicBezTo>
                    <a:pt x="3458028" y="5432830"/>
                    <a:pt x="3458991" y="5437334"/>
                    <a:pt x="3463495" y="5436372"/>
                  </a:cubicBezTo>
                  <a:cubicBezTo>
                    <a:pt x="3481511" y="5432523"/>
                    <a:pt x="3481511" y="5432523"/>
                    <a:pt x="3481511" y="5432523"/>
                  </a:cubicBezTo>
                  <a:cubicBezTo>
                    <a:pt x="3477969" y="5437988"/>
                    <a:pt x="3475389" y="5447960"/>
                    <a:pt x="3476352" y="5452463"/>
                  </a:cubicBezTo>
                  <a:cubicBezTo>
                    <a:pt x="3471848" y="5453425"/>
                    <a:pt x="3467344" y="5454387"/>
                    <a:pt x="3467344" y="5454387"/>
                  </a:cubicBezTo>
                  <a:cubicBezTo>
                    <a:pt x="3462839" y="5455350"/>
                    <a:pt x="3462839" y="5455350"/>
                    <a:pt x="3462839" y="5455350"/>
                  </a:cubicBezTo>
                  <a:cubicBezTo>
                    <a:pt x="3466382" y="5449884"/>
                    <a:pt x="3466382" y="5449884"/>
                    <a:pt x="3466382" y="5449884"/>
                  </a:cubicBezTo>
                  <a:cubicBezTo>
                    <a:pt x="3466382" y="5449884"/>
                    <a:pt x="3461877" y="5450846"/>
                    <a:pt x="3460915" y="5446342"/>
                  </a:cubicBezTo>
                  <a:cubicBezTo>
                    <a:pt x="3456412" y="5447304"/>
                    <a:pt x="3457374" y="5451808"/>
                    <a:pt x="3452870" y="5452771"/>
                  </a:cubicBezTo>
                  <a:cubicBezTo>
                    <a:pt x="3452870" y="5452771"/>
                    <a:pt x="3448365" y="5453733"/>
                    <a:pt x="3448365" y="5453733"/>
                  </a:cubicBezTo>
                  <a:cubicBezTo>
                    <a:pt x="3443861" y="5454695"/>
                    <a:pt x="3438395" y="5451153"/>
                    <a:pt x="3429387" y="5453078"/>
                  </a:cubicBezTo>
                  <a:cubicBezTo>
                    <a:pt x="3411370" y="5456927"/>
                    <a:pt x="3432929" y="5447611"/>
                    <a:pt x="3418454" y="5445995"/>
                  </a:cubicBezTo>
                  <a:cubicBezTo>
                    <a:pt x="3411370" y="5456927"/>
                    <a:pt x="3395934" y="5450806"/>
                    <a:pt x="3385964" y="5448226"/>
                  </a:cubicBezTo>
                  <a:cubicBezTo>
                    <a:pt x="3386926" y="5452731"/>
                    <a:pt x="3387888" y="5457234"/>
                    <a:pt x="3383384" y="5458196"/>
                  </a:cubicBezTo>
                  <a:cubicBezTo>
                    <a:pt x="3382422" y="5453693"/>
                    <a:pt x="3381459" y="5449188"/>
                    <a:pt x="3376955" y="5450151"/>
                  </a:cubicBezTo>
                  <a:cubicBezTo>
                    <a:pt x="3373414" y="5455617"/>
                    <a:pt x="3359901" y="5458504"/>
                    <a:pt x="3350893" y="5460429"/>
                  </a:cubicBezTo>
                  <a:cubicBezTo>
                    <a:pt x="3353473" y="5450458"/>
                    <a:pt x="3321944" y="5457194"/>
                    <a:pt x="3318402" y="5462660"/>
                  </a:cubicBezTo>
                  <a:cubicBezTo>
                    <a:pt x="3313898" y="5463623"/>
                    <a:pt x="3313898" y="5463623"/>
                    <a:pt x="3313898" y="5463623"/>
                  </a:cubicBezTo>
                  <a:cubicBezTo>
                    <a:pt x="3300386" y="5466509"/>
                    <a:pt x="3311973" y="5454614"/>
                    <a:pt x="3298461" y="5457501"/>
                  </a:cubicBezTo>
                  <a:cubicBezTo>
                    <a:pt x="3290416" y="5463930"/>
                    <a:pt x="3286874" y="5469396"/>
                    <a:pt x="3263391" y="5469703"/>
                  </a:cubicBezTo>
                  <a:cubicBezTo>
                    <a:pt x="3253421" y="5467123"/>
                    <a:pt x="3238946" y="5465507"/>
                    <a:pt x="3225433" y="5468394"/>
                  </a:cubicBezTo>
                  <a:cubicBezTo>
                    <a:pt x="3220930" y="5469356"/>
                    <a:pt x="3211921" y="5471281"/>
                    <a:pt x="3206456" y="5467738"/>
                  </a:cubicBezTo>
                  <a:cubicBezTo>
                    <a:pt x="3178468" y="5469008"/>
                    <a:pt x="3200989" y="5464196"/>
                    <a:pt x="3181048" y="5459038"/>
                  </a:cubicBezTo>
                  <a:cubicBezTo>
                    <a:pt x="3164956" y="5471895"/>
                    <a:pt x="3105133" y="5456418"/>
                    <a:pt x="3088079" y="5464771"/>
                  </a:cubicBezTo>
                  <a:cubicBezTo>
                    <a:pt x="3108020" y="5469930"/>
                    <a:pt x="3070064" y="5468620"/>
                    <a:pt x="3070064" y="5468620"/>
                  </a:cubicBezTo>
                  <a:cubicBezTo>
                    <a:pt x="3065559" y="5469583"/>
                    <a:pt x="3061055" y="5470545"/>
                    <a:pt x="3056551" y="5471507"/>
                  </a:cubicBezTo>
                  <a:cubicBezTo>
                    <a:pt x="2999616" y="5469542"/>
                    <a:pt x="2967125" y="5471774"/>
                    <a:pt x="2934326" y="5450524"/>
                  </a:cubicBezTo>
                  <a:cubicBezTo>
                    <a:pt x="2931747" y="5460493"/>
                    <a:pt x="2895408" y="5444710"/>
                    <a:pt x="2882857" y="5452101"/>
                  </a:cubicBezTo>
                  <a:cubicBezTo>
                    <a:pt x="2892828" y="5454680"/>
                    <a:pt x="2858412" y="5447903"/>
                    <a:pt x="2853908" y="5448866"/>
                  </a:cubicBezTo>
                  <a:cubicBezTo>
                    <a:pt x="2853908" y="5448866"/>
                    <a:pt x="2858412" y="5447903"/>
                    <a:pt x="2858412" y="5447903"/>
                  </a:cubicBezTo>
                  <a:cubicBezTo>
                    <a:pt x="2821417" y="5451098"/>
                    <a:pt x="2791506" y="5443359"/>
                    <a:pt x="2748082" y="5438507"/>
                  </a:cubicBezTo>
                  <a:cubicBezTo>
                    <a:pt x="2759016" y="5445591"/>
                    <a:pt x="2732646" y="5432386"/>
                    <a:pt x="2730066" y="5442356"/>
                  </a:cubicBezTo>
                  <a:cubicBezTo>
                    <a:pt x="2728141" y="5433349"/>
                    <a:pt x="2711087" y="5441702"/>
                    <a:pt x="2695651" y="5435580"/>
                  </a:cubicBezTo>
                  <a:cubicBezTo>
                    <a:pt x="2714629" y="5436236"/>
                    <a:pt x="2700810" y="5415640"/>
                    <a:pt x="2699193" y="5430115"/>
                  </a:cubicBezTo>
                  <a:cubicBezTo>
                    <a:pt x="2671206" y="5431384"/>
                    <a:pt x="2644837" y="5418179"/>
                    <a:pt x="2625858" y="5417524"/>
                  </a:cubicBezTo>
                  <a:cubicBezTo>
                    <a:pt x="2636790" y="5424608"/>
                    <a:pt x="2606879" y="5416869"/>
                    <a:pt x="2592405" y="5415252"/>
                  </a:cubicBezTo>
                  <a:cubicBezTo>
                    <a:pt x="2592405" y="5415252"/>
                    <a:pt x="2596909" y="5414289"/>
                    <a:pt x="2601413" y="5413327"/>
                  </a:cubicBezTo>
                  <a:cubicBezTo>
                    <a:pt x="2566997" y="5406551"/>
                    <a:pt x="2548018" y="5405896"/>
                    <a:pt x="2528079" y="5400737"/>
                  </a:cubicBezTo>
                  <a:cubicBezTo>
                    <a:pt x="2508137" y="5395578"/>
                    <a:pt x="2489159" y="5394923"/>
                    <a:pt x="2448315" y="5380101"/>
                  </a:cubicBezTo>
                  <a:cubicBezTo>
                    <a:pt x="2448315" y="5380101"/>
                    <a:pt x="2457322" y="5378176"/>
                    <a:pt x="2442848" y="5376560"/>
                  </a:cubicBezTo>
                  <a:cubicBezTo>
                    <a:pt x="2428374" y="5374942"/>
                    <a:pt x="2449277" y="5384605"/>
                    <a:pt x="2429336" y="5379447"/>
                  </a:cubicBezTo>
                  <a:cubicBezTo>
                    <a:pt x="2412937" y="5368821"/>
                    <a:pt x="2398463" y="5367204"/>
                    <a:pt x="2384951" y="5370091"/>
                  </a:cubicBezTo>
                  <a:cubicBezTo>
                    <a:pt x="2373055" y="5358503"/>
                    <a:pt x="2374017" y="5363006"/>
                    <a:pt x="2372093" y="5353999"/>
                  </a:cubicBezTo>
                  <a:cubicBezTo>
                    <a:pt x="2363085" y="5355923"/>
                    <a:pt x="2358581" y="5356886"/>
                    <a:pt x="2344107" y="5355268"/>
                  </a:cubicBezTo>
                  <a:cubicBezTo>
                    <a:pt x="2343144" y="5350765"/>
                    <a:pt x="2353114" y="5353344"/>
                    <a:pt x="2343144" y="5350765"/>
                  </a:cubicBezTo>
                  <a:cubicBezTo>
                    <a:pt x="2324166" y="5350109"/>
                    <a:pt x="2301338" y="5331439"/>
                    <a:pt x="2273352" y="5332708"/>
                  </a:cubicBezTo>
                  <a:cubicBezTo>
                    <a:pt x="2271427" y="5323699"/>
                    <a:pt x="2287826" y="5334326"/>
                    <a:pt x="2292330" y="5333363"/>
                  </a:cubicBezTo>
                  <a:cubicBezTo>
                    <a:pt x="2270465" y="5319196"/>
                    <a:pt x="2247944" y="5324007"/>
                    <a:pt x="2235087" y="5307915"/>
                  </a:cubicBezTo>
                  <a:cubicBezTo>
                    <a:pt x="2226078" y="5309840"/>
                    <a:pt x="2246982" y="5319503"/>
                    <a:pt x="2231545" y="5313382"/>
                  </a:cubicBezTo>
                  <a:cubicBezTo>
                    <a:pt x="2236049" y="5312420"/>
                    <a:pt x="2229620" y="5304373"/>
                    <a:pt x="2215146" y="5302757"/>
                  </a:cubicBezTo>
                  <a:cubicBezTo>
                    <a:pt x="2202596" y="5310147"/>
                    <a:pt x="2178806" y="5286972"/>
                    <a:pt x="2180731" y="5295981"/>
                  </a:cubicBezTo>
                  <a:cubicBezTo>
                    <a:pt x="2175264" y="5292439"/>
                    <a:pt x="2169798" y="5288897"/>
                    <a:pt x="2164331" y="5285355"/>
                  </a:cubicBezTo>
                  <a:cubicBezTo>
                    <a:pt x="2164331" y="5285355"/>
                    <a:pt x="2164331" y="5285355"/>
                    <a:pt x="2159828" y="5286317"/>
                  </a:cubicBezTo>
                  <a:cubicBezTo>
                    <a:pt x="2165293" y="5289859"/>
                    <a:pt x="2170760" y="5293401"/>
                    <a:pt x="2170760" y="5293401"/>
                  </a:cubicBezTo>
                  <a:cubicBezTo>
                    <a:pt x="2156286" y="5291783"/>
                    <a:pt x="2144391" y="5280196"/>
                    <a:pt x="2132496" y="5268608"/>
                  </a:cubicBezTo>
                  <a:cubicBezTo>
                    <a:pt x="2128954" y="5274075"/>
                    <a:pt x="2123488" y="5270533"/>
                    <a:pt x="2117059" y="5262487"/>
                  </a:cubicBezTo>
                  <a:cubicBezTo>
                    <a:pt x="2108050" y="5264412"/>
                    <a:pt x="2114479" y="5272458"/>
                    <a:pt x="2119946" y="5276000"/>
                  </a:cubicBezTo>
                  <a:cubicBezTo>
                    <a:pt x="2115441" y="5276962"/>
                    <a:pt x="2115441" y="5276962"/>
                    <a:pt x="2115441" y="5276962"/>
                  </a:cubicBezTo>
                  <a:cubicBezTo>
                    <a:pt x="2109012" y="5268916"/>
                    <a:pt x="2084568" y="5264719"/>
                    <a:pt x="2083606" y="5260215"/>
                  </a:cubicBezTo>
                  <a:cubicBezTo>
                    <a:pt x="2082644" y="5255711"/>
                    <a:pt x="2082644" y="5255711"/>
                    <a:pt x="2082644" y="5255711"/>
                  </a:cubicBezTo>
                  <a:cubicBezTo>
                    <a:pt x="2088110" y="5259252"/>
                    <a:pt x="2092614" y="5258290"/>
                    <a:pt x="2092614" y="5258290"/>
                  </a:cubicBezTo>
                  <a:cubicBezTo>
                    <a:pt x="2098080" y="5261832"/>
                    <a:pt x="2098080" y="5261832"/>
                    <a:pt x="2098080" y="5261832"/>
                  </a:cubicBezTo>
                  <a:cubicBezTo>
                    <a:pt x="2102585" y="5260870"/>
                    <a:pt x="2097118" y="5257328"/>
                    <a:pt x="2097118" y="5257328"/>
                  </a:cubicBezTo>
                  <a:cubicBezTo>
                    <a:pt x="2091652" y="5253787"/>
                    <a:pt x="2086186" y="5250245"/>
                    <a:pt x="2081681" y="5251207"/>
                  </a:cubicBezTo>
                  <a:cubicBezTo>
                    <a:pt x="2085223" y="5245740"/>
                    <a:pt x="2037295" y="5241851"/>
                    <a:pt x="2059816" y="5237040"/>
                  </a:cubicBezTo>
                  <a:cubicBezTo>
                    <a:pt x="2045342" y="5235422"/>
                    <a:pt x="2029905" y="5229301"/>
                    <a:pt x="2014467" y="5223180"/>
                  </a:cubicBezTo>
                  <a:cubicBezTo>
                    <a:pt x="2003535" y="5216096"/>
                    <a:pt x="1992603" y="5209013"/>
                    <a:pt x="1987136" y="5205471"/>
                  </a:cubicBezTo>
                  <a:cubicBezTo>
                    <a:pt x="1986174" y="5200967"/>
                    <a:pt x="1986174" y="5200967"/>
                    <a:pt x="1981670" y="5201929"/>
                  </a:cubicBezTo>
                  <a:cubicBezTo>
                    <a:pt x="1981670" y="5201929"/>
                    <a:pt x="1980707" y="5197426"/>
                    <a:pt x="1977165" y="5202891"/>
                  </a:cubicBezTo>
                  <a:cubicBezTo>
                    <a:pt x="1955300" y="5188725"/>
                    <a:pt x="1917036" y="5163932"/>
                    <a:pt x="1895171" y="5149765"/>
                  </a:cubicBezTo>
                  <a:cubicBezTo>
                    <a:pt x="1884238" y="5142682"/>
                    <a:pt x="1876847" y="5130132"/>
                    <a:pt x="1865914" y="5123048"/>
                  </a:cubicBezTo>
                  <a:cubicBezTo>
                    <a:pt x="1815754" y="5086668"/>
                    <a:pt x="1758511" y="5061221"/>
                    <a:pt x="1715436" y="5013908"/>
                  </a:cubicBezTo>
                  <a:cubicBezTo>
                    <a:pt x="1663659" y="4992003"/>
                    <a:pt x="1636982" y="4955315"/>
                    <a:pt x="1588748" y="4927943"/>
                  </a:cubicBezTo>
                  <a:cubicBezTo>
                    <a:pt x="1595177" y="4935989"/>
                    <a:pt x="1601605" y="4944035"/>
                    <a:pt x="1598064" y="4949501"/>
                  </a:cubicBezTo>
                  <a:cubicBezTo>
                    <a:pt x="1581664" y="4938876"/>
                    <a:pt x="1576198" y="4935335"/>
                    <a:pt x="1564303" y="4923746"/>
                  </a:cubicBezTo>
                  <a:cubicBezTo>
                    <a:pt x="1558836" y="4920205"/>
                    <a:pt x="1553371" y="4916663"/>
                    <a:pt x="1547904" y="4913121"/>
                  </a:cubicBezTo>
                  <a:cubicBezTo>
                    <a:pt x="1546942" y="4908617"/>
                    <a:pt x="1545017" y="4899609"/>
                    <a:pt x="1545979" y="4904113"/>
                  </a:cubicBezTo>
                  <a:cubicBezTo>
                    <a:pt x="1539551" y="4896067"/>
                    <a:pt x="1540513" y="4900571"/>
                    <a:pt x="1541475" y="4905075"/>
                  </a:cubicBezTo>
                  <a:cubicBezTo>
                    <a:pt x="1507715" y="4879321"/>
                    <a:pt x="1520265" y="4871929"/>
                    <a:pt x="1523807" y="4866464"/>
                  </a:cubicBezTo>
                  <a:cubicBezTo>
                    <a:pt x="1522845" y="4861959"/>
                    <a:pt x="1522845" y="4861959"/>
                    <a:pt x="1517378" y="4858417"/>
                  </a:cubicBezTo>
                  <a:cubicBezTo>
                    <a:pt x="1517378" y="4858417"/>
                    <a:pt x="1515454" y="4849410"/>
                    <a:pt x="1511912" y="4854876"/>
                  </a:cubicBezTo>
                  <a:cubicBezTo>
                    <a:pt x="1511912" y="4854876"/>
                    <a:pt x="1510949" y="4850372"/>
                    <a:pt x="1506446" y="4851334"/>
                  </a:cubicBezTo>
                  <a:cubicBezTo>
                    <a:pt x="1513529" y="4840401"/>
                    <a:pt x="1492626" y="4830738"/>
                    <a:pt x="1483618" y="4832662"/>
                  </a:cubicBezTo>
                  <a:cubicBezTo>
                    <a:pt x="1482656" y="4828159"/>
                    <a:pt x="1478151" y="4829121"/>
                    <a:pt x="1478151" y="4829121"/>
                  </a:cubicBezTo>
                  <a:cubicBezTo>
                    <a:pt x="1473647" y="4830084"/>
                    <a:pt x="1473647" y="4830084"/>
                    <a:pt x="1479114" y="4833625"/>
                  </a:cubicBezTo>
                  <a:cubicBezTo>
                    <a:pt x="1480076" y="4838129"/>
                    <a:pt x="1485543" y="4841671"/>
                    <a:pt x="1485543" y="4841671"/>
                  </a:cubicBezTo>
                  <a:cubicBezTo>
                    <a:pt x="1482000" y="4847137"/>
                    <a:pt x="1458210" y="4823962"/>
                    <a:pt x="1462060" y="4841978"/>
                  </a:cubicBezTo>
                  <a:cubicBezTo>
                    <a:pt x="1461097" y="4837474"/>
                    <a:pt x="1461097" y="4837474"/>
                    <a:pt x="1461097" y="4837474"/>
                  </a:cubicBezTo>
                  <a:cubicBezTo>
                    <a:pt x="1442774" y="4817841"/>
                    <a:pt x="1394232" y="4766987"/>
                    <a:pt x="1435076" y="4781808"/>
                  </a:cubicBezTo>
                  <a:cubicBezTo>
                    <a:pt x="1434114" y="4777305"/>
                    <a:pt x="1434114" y="4777305"/>
                    <a:pt x="1429609" y="4778267"/>
                  </a:cubicBezTo>
                  <a:cubicBezTo>
                    <a:pt x="1428647" y="4773763"/>
                    <a:pt x="1428647" y="4773763"/>
                    <a:pt x="1428647" y="4773763"/>
                  </a:cubicBezTo>
                  <a:cubicBezTo>
                    <a:pt x="1415790" y="4757671"/>
                    <a:pt x="1404857" y="4750588"/>
                    <a:pt x="1391038" y="4729991"/>
                  </a:cubicBezTo>
                  <a:cubicBezTo>
                    <a:pt x="1388458" y="4739962"/>
                    <a:pt x="1369172" y="4715825"/>
                    <a:pt x="1363706" y="4712283"/>
                  </a:cubicBezTo>
                  <a:cubicBezTo>
                    <a:pt x="1363706" y="4712283"/>
                    <a:pt x="1363706" y="4712283"/>
                    <a:pt x="1362744" y="4707779"/>
                  </a:cubicBezTo>
                  <a:cubicBezTo>
                    <a:pt x="1362744" y="4707779"/>
                    <a:pt x="1358239" y="4708741"/>
                    <a:pt x="1358239" y="4708741"/>
                  </a:cubicBezTo>
                  <a:cubicBezTo>
                    <a:pt x="1352773" y="4705200"/>
                    <a:pt x="1352773" y="4705200"/>
                    <a:pt x="1347307" y="4701658"/>
                  </a:cubicBezTo>
                  <a:cubicBezTo>
                    <a:pt x="1348269" y="4706162"/>
                    <a:pt x="1348269" y="4706162"/>
                    <a:pt x="1348269" y="4706162"/>
                  </a:cubicBezTo>
                  <a:cubicBezTo>
                    <a:pt x="1353736" y="4709703"/>
                    <a:pt x="1353736" y="4709703"/>
                    <a:pt x="1354698" y="4714207"/>
                  </a:cubicBezTo>
                  <a:cubicBezTo>
                    <a:pt x="1354698" y="4714207"/>
                    <a:pt x="1344727" y="4711628"/>
                    <a:pt x="1338299" y="4703582"/>
                  </a:cubicBezTo>
                  <a:cubicBezTo>
                    <a:pt x="1332832" y="4700040"/>
                    <a:pt x="1321899" y="4692957"/>
                    <a:pt x="1318358" y="4698423"/>
                  </a:cubicBezTo>
                  <a:cubicBezTo>
                    <a:pt x="1316434" y="4689415"/>
                    <a:pt x="1310005" y="4681370"/>
                    <a:pt x="1303576" y="4673323"/>
                  </a:cubicBezTo>
                  <a:cubicBezTo>
                    <a:pt x="1308080" y="4672361"/>
                    <a:pt x="1308080" y="4672361"/>
                    <a:pt x="1308080" y="4672361"/>
                  </a:cubicBezTo>
                  <a:cubicBezTo>
                    <a:pt x="1307118" y="4667857"/>
                    <a:pt x="1307118" y="4667857"/>
                    <a:pt x="1307118" y="4667857"/>
                  </a:cubicBezTo>
                  <a:cubicBezTo>
                    <a:pt x="1307118" y="4667857"/>
                    <a:pt x="1306156" y="4663353"/>
                    <a:pt x="1301651" y="4664315"/>
                  </a:cubicBezTo>
                  <a:cubicBezTo>
                    <a:pt x="1300689" y="4659811"/>
                    <a:pt x="1295223" y="4656270"/>
                    <a:pt x="1294261" y="4651766"/>
                  </a:cubicBezTo>
                  <a:cubicBezTo>
                    <a:pt x="1289757" y="4652728"/>
                    <a:pt x="1288794" y="4648223"/>
                    <a:pt x="1288794" y="4648223"/>
                  </a:cubicBezTo>
                  <a:cubicBezTo>
                    <a:pt x="1282366" y="4640178"/>
                    <a:pt x="1281403" y="4635674"/>
                    <a:pt x="1284945" y="4630207"/>
                  </a:cubicBezTo>
                  <a:cubicBezTo>
                    <a:pt x="1292336" y="4642757"/>
                    <a:pt x="1298764" y="4650803"/>
                    <a:pt x="1303269" y="4649841"/>
                  </a:cubicBezTo>
                  <a:cubicBezTo>
                    <a:pt x="1296840" y="4641795"/>
                    <a:pt x="1301344" y="4640832"/>
                    <a:pt x="1300382" y="4636329"/>
                  </a:cubicBezTo>
                  <a:cubicBezTo>
                    <a:pt x="1294915" y="4632787"/>
                    <a:pt x="1293953" y="4628283"/>
                    <a:pt x="1288488" y="4624741"/>
                  </a:cubicBezTo>
                  <a:cubicBezTo>
                    <a:pt x="1272743" y="4595138"/>
                    <a:pt x="1250571" y="4557488"/>
                    <a:pt x="1225818" y="4529809"/>
                  </a:cubicBezTo>
                  <a:cubicBezTo>
                    <a:pt x="1213924" y="4518221"/>
                    <a:pt x="1196561" y="4503092"/>
                    <a:pt x="1185629" y="4496009"/>
                  </a:cubicBezTo>
                  <a:cubicBezTo>
                    <a:pt x="1184667" y="4491504"/>
                    <a:pt x="1184667" y="4491504"/>
                    <a:pt x="1189171" y="4490542"/>
                  </a:cubicBezTo>
                  <a:cubicBezTo>
                    <a:pt x="1188209" y="4486037"/>
                    <a:pt x="1188209" y="4486037"/>
                    <a:pt x="1182742" y="4482495"/>
                  </a:cubicBezTo>
                  <a:cubicBezTo>
                    <a:pt x="1181780" y="4477992"/>
                    <a:pt x="1177276" y="4478954"/>
                    <a:pt x="1177276" y="4478954"/>
                  </a:cubicBezTo>
                  <a:cubicBezTo>
                    <a:pt x="1177276" y="4478954"/>
                    <a:pt x="1178238" y="4483458"/>
                    <a:pt x="1178238" y="4483458"/>
                  </a:cubicBezTo>
                  <a:cubicBezTo>
                    <a:pt x="1172772" y="4479917"/>
                    <a:pt x="1171809" y="4475412"/>
                    <a:pt x="1166343" y="4471870"/>
                  </a:cubicBezTo>
                  <a:cubicBezTo>
                    <a:pt x="1166343" y="4471870"/>
                    <a:pt x="1165381" y="4467367"/>
                    <a:pt x="1169885" y="4466405"/>
                  </a:cubicBezTo>
                  <a:cubicBezTo>
                    <a:pt x="1157990" y="4454817"/>
                    <a:pt x="1146096" y="4443229"/>
                    <a:pt x="1139667" y="4435183"/>
                  </a:cubicBezTo>
                  <a:cubicBezTo>
                    <a:pt x="1139667" y="4435183"/>
                    <a:pt x="1139667" y="4435183"/>
                    <a:pt x="1138704" y="4430679"/>
                  </a:cubicBezTo>
                  <a:cubicBezTo>
                    <a:pt x="1138704" y="4430679"/>
                    <a:pt x="1134200" y="4431641"/>
                    <a:pt x="1134200" y="4431641"/>
                  </a:cubicBezTo>
                  <a:cubicBezTo>
                    <a:pt x="1129696" y="4432603"/>
                    <a:pt x="1129696" y="4432603"/>
                    <a:pt x="1129696" y="4432603"/>
                  </a:cubicBezTo>
                  <a:cubicBezTo>
                    <a:pt x="1129696" y="4432603"/>
                    <a:pt x="1129696" y="4432603"/>
                    <a:pt x="1128734" y="4428100"/>
                  </a:cubicBezTo>
                  <a:cubicBezTo>
                    <a:pt x="1123268" y="4424558"/>
                    <a:pt x="1118764" y="4425520"/>
                    <a:pt x="1118764" y="4425520"/>
                  </a:cubicBezTo>
                  <a:lnTo>
                    <a:pt x="1120688" y="4434529"/>
                  </a:lnTo>
                  <a:lnTo>
                    <a:pt x="1115221" y="4430987"/>
                  </a:lnTo>
                  <a:cubicBezTo>
                    <a:pt x="1108794" y="4422940"/>
                    <a:pt x="1095936" y="4406849"/>
                    <a:pt x="1091431" y="4407812"/>
                  </a:cubicBezTo>
                  <a:cubicBezTo>
                    <a:pt x="1070221" y="4374666"/>
                    <a:pt x="1076650" y="4382711"/>
                    <a:pt x="1073763" y="4369199"/>
                  </a:cubicBezTo>
                  <a:cubicBezTo>
                    <a:pt x="1059943" y="4348604"/>
                    <a:pt x="1072146" y="4383673"/>
                    <a:pt x="1063792" y="4366620"/>
                  </a:cubicBezTo>
                  <a:cubicBezTo>
                    <a:pt x="1062830" y="4362116"/>
                    <a:pt x="1069915" y="4351183"/>
                    <a:pt x="1058981" y="4344100"/>
                  </a:cubicBezTo>
                  <a:cubicBezTo>
                    <a:pt x="1060906" y="4353108"/>
                    <a:pt x="1057364" y="4358574"/>
                    <a:pt x="1050936" y="4350528"/>
                  </a:cubicBezTo>
                  <a:cubicBezTo>
                    <a:pt x="1056402" y="4354070"/>
                    <a:pt x="1052553" y="4336054"/>
                    <a:pt x="1048049" y="4337016"/>
                  </a:cubicBezTo>
                  <a:cubicBezTo>
                    <a:pt x="1031650" y="4326391"/>
                    <a:pt x="1013674" y="4264296"/>
                    <a:pt x="988922" y="4236617"/>
                  </a:cubicBezTo>
                  <a:cubicBezTo>
                    <a:pt x="996006" y="4225685"/>
                    <a:pt x="979606" y="4215060"/>
                    <a:pt x="981224" y="4200585"/>
                  </a:cubicBezTo>
                  <a:cubicBezTo>
                    <a:pt x="974140" y="4211517"/>
                    <a:pt x="955509" y="4168401"/>
                    <a:pt x="970291" y="4193501"/>
                  </a:cubicBezTo>
                  <a:cubicBezTo>
                    <a:pt x="962900" y="4180951"/>
                    <a:pt x="956471" y="4172906"/>
                    <a:pt x="953584" y="4159394"/>
                  </a:cubicBezTo>
                  <a:cubicBezTo>
                    <a:pt x="950043" y="4164859"/>
                    <a:pt x="951968" y="4173868"/>
                    <a:pt x="943614" y="4156814"/>
                  </a:cubicBezTo>
                  <a:cubicBezTo>
                    <a:pt x="943614" y="4156814"/>
                    <a:pt x="948119" y="4155851"/>
                    <a:pt x="947156" y="4151347"/>
                  </a:cubicBezTo>
                  <a:cubicBezTo>
                    <a:pt x="932681" y="4149731"/>
                    <a:pt x="938496" y="4110811"/>
                    <a:pt x="918555" y="4105652"/>
                  </a:cubicBezTo>
                  <a:cubicBezTo>
                    <a:pt x="925638" y="4094719"/>
                    <a:pt x="903773" y="4080553"/>
                    <a:pt x="910857" y="4069620"/>
                  </a:cubicBezTo>
                  <a:cubicBezTo>
                    <a:pt x="904428" y="4061574"/>
                    <a:pt x="899924" y="4062536"/>
                    <a:pt x="892533" y="4049987"/>
                  </a:cubicBezTo>
                  <a:cubicBezTo>
                    <a:pt x="908932" y="4060612"/>
                    <a:pt x="888684" y="4031970"/>
                    <a:pt x="891263" y="4022000"/>
                  </a:cubicBezTo>
                  <a:cubicBezTo>
                    <a:pt x="875826" y="4015878"/>
                    <a:pt x="878099" y="3982425"/>
                    <a:pt x="869091" y="3984350"/>
                  </a:cubicBezTo>
                  <a:cubicBezTo>
                    <a:pt x="866204" y="3970838"/>
                    <a:pt x="866204" y="3970838"/>
                    <a:pt x="873595" y="3983387"/>
                  </a:cubicBezTo>
                  <a:cubicBezTo>
                    <a:pt x="865242" y="3966334"/>
                    <a:pt x="855926" y="3944776"/>
                    <a:pt x="852077" y="3926760"/>
                  </a:cubicBezTo>
                  <a:cubicBezTo>
                    <a:pt x="857543" y="3930302"/>
                    <a:pt x="858506" y="3934806"/>
                    <a:pt x="863010" y="3933844"/>
                  </a:cubicBezTo>
                  <a:lnTo>
                    <a:pt x="869247" y="3944432"/>
                  </a:lnTo>
                  <a:lnTo>
                    <a:pt x="868668" y="3952062"/>
                  </a:lnTo>
                  <a:cubicBezTo>
                    <a:pt x="868706" y="3954997"/>
                    <a:pt x="867822" y="3956363"/>
                    <a:pt x="862355" y="3952821"/>
                  </a:cubicBezTo>
                  <a:cubicBezTo>
                    <a:pt x="868784" y="3960868"/>
                    <a:pt x="870708" y="3969875"/>
                    <a:pt x="875212" y="3968913"/>
                  </a:cubicBezTo>
                  <a:cubicBezTo>
                    <a:pt x="877137" y="3977922"/>
                    <a:pt x="884528" y="3990472"/>
                    <a:pt x="890956" y="3998517"/>
                  </a:cubicBezTo>
                  <a:cubicBezTo>
                    <a:pt x="891918" y="4003022"/>
                    <a:pt x="891918" y="4003022"/>
                    <a:pt x="891918" y="4003022"/>
                  </a:cubicBezTo>
                  <a:cubicBezTo>
                    <a:pt x="892881" y="4007525"/>
                    <a:pt x="892881" y="4007525"/>
                    <a:pt x="892881" y="4007525"/>
                  </a:cubicBezTo>
                  <a:cubicBezTo>
                    <a:pt x="897385" y="4006563"/>
                    <a:pt x="897385" y="4006563"/>
                    <a:pt x="897385" y="4006563"/>
                  </a:cubicBezTo>
                  <a:cubicBezTo>
                    <a:pt x="897385" y="4006563"/>
                    <a:pt x="899964" y="3996593"/>
                    <a:pt x="897077" y="3983081"/>
                  </a:cubicBezTo>
                  <a:cubicBezTo>
                    <a:pt x="891611" y="3979538"/>
                    <a:pt x="891611" y="3979538"/>
                    <a:pt x="891611" y="3979538"/>
                  </a:cubicBezTo>
                  <a:cubicBezTo>
                    <a:pt x="890649" y="3975035"/>
                    <a:pt x="890649" y="3975035"/>
                    <a:pt x="890649" y="3975035"/>
                  </a:cubicBezTo>
                  <a:cubicBezTo>
                    <a:pt x="890649" y="3975035"/>
                    <a:pt x="889687" y="3970531"/>
                    <a:pt x="885183" y="3971493"/>
                  </a:cubicBezTo>
                  <a:cubicBezTo>
                    <a:pt x="886800" y="3957019"/>
                    <a:pt x="887762" y="3961523"/>
                    <a:pt x="878447" y="3939965"/>
                  </a:cubicBezTo>
                  <a:cubicBezTo>
                    <a:pt x="882951" y="3939002"/>
                    <a:pt x="887454" y="3938040"/>
                    <a:pt x="890034" y="3928070"/>
                  </a:cubicBezTo>
                  <a:cubicBezTo>
                    <a:pt x="880718" y="3906512"/>
                    <a:pt x="887803" y="3895579"/>
                    <a:pt x="879449" y="3878525"/>
                  </a:cubicBezTo>
                  <a:cubicBezTo>
                    <a:pt x="879490" y="3812581"/>
                    <a:pt x="864093" y="3740517"/>
                    <a:pt x="852546" y="3686468"/>
                  </a:cubicBezTo>
                  <a:cubicBezTo>
                    <a:pt x="851584" y="3681964"/>
                    <a:pt x="847081" y="3682926"/>
                    <a:pt x="847081" y="3682926"/>
                  </a:cubicBezTo>
                  <a:cubicBezTo>
                    <a:pt x="847081" y="3682926"/>
                    <a:pt x="842576" y="3683888"/>
                    <a:pt x="843539" y="3688393"/>
                  </a:cubicBezTo>
                  <a:cubicBezTo>
                    <a:pt x="858628" y="3736975"/>
                    <a:pt x="874024" y="3809040"/>
                    <a:pt x="872058" y="3865975"/>
                  </a:cubicBezTo>
                  <a:cubicBezTo>
                    <a:pt x="872058" y="3865975"/>
                    <a:pt x="872058" y="3865975"/>
                    <a:pt x="867555" y="3866938"/>
                  </a:cubicBezTo>
                  <a:cubicBezTo>
                    <a:pt x="866592" y="3862433"/>
                    <a:pt x="866592" y="3862433"/>
                    <a:pt x="861126" y="3858892"/>
                  </a:cubicBezTo>
                  <a:cubicBezTo>
                    <a:pt x="866592" y="3862433"/>
                    <a:pt x="867555" y="3866938"/>
                    <a:pt x="868517" y="3871442"/>
                  </a:cubicBezTo>
                  <a:cubicBezTo>
                    <a:pt x="868517" y="3871442"/>
                    <a:pt x="868517" y="3871442"/>
                    <a:pt x="864975" y="3876908"/>
                  </a:cubicBezTo>
                  <a:cubicBezTo>
                    <a:pt x="861126" y="3858892"/>
                    <a:pt x="854390" y="3827364"/>
                    <a:pt x="849886" y="3828326"/>
                  </a:cubicBezTo>
                  <a:cubicBezTo>
                    <a:pt x="856314" y="3836371"/>
                    <a:pt x="852773" y="3841838"/>
                    <a:pt x="848269" y="3842800"/>
                  </a:cubicBezTo>
                  <a:cubicBezTo>
                    <a:pt x="841840" y="3834754"/>
                    <a:pt x="839916" y="3825746"/>
                    <a:pt x="832524" y="3813196"/>
                  </a:cubicBezTo>
                  <a:cubicBezTo>
                    <a:pt x="830600" y="3804189"/>
                    <a:pt x="831255" y="3785210"/>
                    <a:pt x="822902" y="3768156"/>
                  </a:cubicBezTo>
                  <a:cubicBezTo>
                    <a:pt x="820977" y="3759148"/>
                    <a:pt x="819053" y="3750139"/>
                    <a:pt x="812624" y="3742094"/>
                  </a:cubicBezTo>
                  <a:cubicBezTo>
                    <a:pt x="804926" y="3706061"/>
                    <a:pt x="798190" y="3674534"/>
                    <a:pt x="789529" y="3633997"/>
                  </a:cubicBezTo>
                  <a:cubicBezTo>
                    <a:pt x="789529" y="3633997"/>
                    <a:pt x="785988" y="3639463"/>
                    <a:pt x="786951" y="3643967"/>
                  </a:cubicBezTo>
                  <a:cubicBezTo>
                    <a:pt x="786951" y="3643967"/>
                    <a:pt x="785988" y="3639463"/>
                    <a:pt x="785988" y="3639463"/>
                  </a:cubicBezTo>
                  <a:cubicBezTo>
                    <a:pt x="785026" y="3634959"/>
                    <a:pt x="785026" y="3634959"/>
                    <a:pt x="785026" y="3634959"/>
                  </a:cubicBezTo>
                  <a:cubicBezTo>
                    <a:pt x="784064" y="3630455"/>
                    <a:pt x="784064" y="3630455"/>
                    <a:pt x="783101" y="3625951"/>
                  </a:cubicBezTo>
                  <a:cubicBezTo>
                    <a:pt x="778290" y="3603430"/>
                    <a:pt x="768975" y="3581873"/>
                    <a:pt x="765126" y="3563856"/>
                  </a:cubicBezTo>
                  <a:cubicBezTo>
                    <a:pt x="764163" y="3559353"/>
                    <a:pt x="764163" y="3559353"/>
                    <a:pt x="763201" y="3554849"/>
                  </a:cubicBezTo>
                  <a:cubicBezTo>
                    <a:pt x="762239" y="3550344"/>
                    <a:pt x="761276" y="3545840"/>
                    <a:pt x="760314" y="3541336"/>
                  </a:cubicBezTo>
                  <a:cubicBezTo>
                    <a:pt x="758390" y="3532328"/>
                    <a:pt x="756465" y="3523320"/>
                    <a:pt x="754541" y="3514312"/>
                  </a:cubicBezTo>
                  <a:cubicBezTo>
                    <a:pt x="753578" y="3509808"/>
                    <a:pt x="753578" y="3509808"/>
                    <a:pt x="753578" y="3509808"/>
                  </a:cubicBezTo>
                  <a:cubicBezTo>
                    <a:pt x="752616" y="3505304"/>
                    <a:pt x="752616" y="3505304"/>
                    <a:pt x="752616" y="3505304"/>
                  </a:cubicBezTo>
                  <a:cubicBezTo>
                    <a:pt x="752616" y="3505304"/>
                    <a:pt x="752616" y="3505304"/>
                    <a:pt x="748111" y="3506266"/>
                  </a:cubicBezTo>
                  <a:cubicBezTo>
                    <a:pt x="751654" y="3500799"/>
                    <a:pt x="751654" y="3500799"/>
                    <a:pt x="756158" y="3499837"/>
                  </a:cubicBezTo>
                  <a:cubicBezTo>
                    <a:pt x="748767" y="3487287"/>
                    <a:pt x="748767" y="3487287"/>
                    <a:pt x="748767" y="3487287"/>
                  </a:cubicBezTo>
                  <a:cubicBezTo>
                    <a:pt x="748767" y="3487287"/>
                    <a:pt x="748767" y="3487287"/>
                    <a:pt x="745225" y="3492754"/>
                  </a:cubicBezTo>
                  <a:cubicBezTo>
                    <a:pt x="744262" y="3488250"/>
                    <a:pt x="744262" y="3488250"/>
                    <a:pt x="743300" y="3483746"/>
                  </a:cubicBezTo>
                  <a:cubicBezTo>
                    <a:pt x="743956" y="3464767"/>
                    <a:pt x="739144" y="3442247"/>
                    <a:pt x="735295" y="3424231"/>
                  </a:cubicBezTo>
                  <a:cubicBezTo>
                    <a:pt x="738837" y="3418765"/>
                    <a:pt x="736913" y="3409757"/>
                    <a:pt x="735950" y="3405253"/>
                  </a:cubicBezTo>
                  <a:cubicBezTo>
                    <a:pt x="734988" y="3400748"/>
                    <a:pt x="734988" y="3400748"/>
                    <a:pt x="734026" y="3396245"/>
                  </a:cubicBezTo>
                  <a:cubicBezTo>
                    <a:pt x="733064" y="3391740"/>
                    <a:pt x="736605" y="3386274"/>
                    <a:pt x="736605" y="3386274"/>
                  </a:cubicBezTo>
                  <a:cubicBezTo>
                    <a:pt x="741109" y="3385312"/>
                    <a:pt x="741109" y="3385312"/>
                    <a:pt x="742071" y="3389816"/>
                  </a:cubicBezTo>
                  <a:cubicBezTo>
                    <a:pt x="742071" y="3389816"/>
                    <a:pt x="746576" y="3388854"/>
                    <a:pt x="747538" y="3393358"/>
                  </a:cubicBezTo>
                  <a:cubicBezTo>
                    <a:pt x="747538" y="3393358"/>
                    <a:pt x="747538" y="3393358"/>
                    <a:pt x="746576" y="3388854"/>
                  </a:cubicBezTo>
                  <a:cubicBezTo>
                    <a:pt x="751080" y="3387891"/>
                    <a:pt x="751080" y="3387891"/>
                    <a:pt x="751080" y="3387891"/>
                  </a:cubicBezTo>
                  <a:cubicBezTo>
                    <a:pt x="750118" y="3383387"/>
                    <a:pt x="745614" y="3384350"/>
                    <a:pt x="744651" y="3379845"/>
                  </a:cubicBezTo>
                  <a:cubicBezTo>
                    <a:pt x="739184" y="3376304"/>
                    <a:pt x="738222" y="3371800"/>
                    <a:pt x="733718" y="3372762"/>
                  </a:cubicBezTo>
                  <a:cubicBezTo>
                    <a:pt x="734680" y="3377266"/>
                    <a:pt x="730177" y="3378228"/>
                    <a:pt x="730177" y="3378228"/>
                  </a:cubicBezTo>
                  <a:cubicBezTo>
                    <a:pt x="730177" y="3378228"/>
                    <a:pt x="728252" y="3369221"/>
                    <a:pt x="722786" y="3365679"/>
                  </a:cubicBezTo>
                  <a:cubicBezTo>
                    <a:pt x="720861" y="3356670"/>
                    <a:pt x="719899" y="3352167"/>
                    <a:pt x="722479" y="3342196"/>
                  </a:cubicBezTo>
                  <a:cubicBezTo>
                    <a:pt x="723441" y="3346700"/>
                    <a:pt x="727944" y="3345738"/>
                    <a:pt x="727944" y="3345738"/>
                  </a:cubicBezTo>
                  <a:cubicBezTo>
                    <a:pt x="726982" y="3341234"/>
                    <a:pt x="726982" y="3341234"/>
                    <a:pt x="726982" y="3341234"/>
                  </a:cubicBezTo>
                  <a:cubicBezTo>
                    <a:pt x="726020" y="3336730"/>
                    <a:pt x="726020" y="3336730"/>
                    <a:pt x="725057" y="3332226"/>
                  </a:cubicBezTo>
                  <a:cubicBezTo>
                    <a:pt x="724095" y="3327721"/>
                    <a:pt x="724095" y="3327721"/>
                    <a:pt x="724095" y="3327721"/>
                  </a:cubicBezTo>
                  <a:cubicBezTo>
                    <a:pt x="724095" y="3327721"/>
                    <a:pt x="724095" y="3327721"/>
                    <a:pt x="723133" y="3323218"/>
                  </a:cubicBezTo>
                  <a:cubicBezTo>
                    <a:pt x="721208" y="3314209"/>
                    <a:pt x="720246" y="3309705"/>
                    <a:pt x="719284" y="3305202"/>
                  </a:cubicBezTo>
                  <a:cubicBezTo>
                    <a:pt x="718321" y="3300697"/>
                    <a:pt x="717359" y="3296193"/>
                    <a:pt x="716397" y="3291690"/>
                  </a:cubicBezTo>
                  <a:cubicBezTo>
                    <a:pt x="719939" y="3286223"/>
                    <a:pt x="718977" y="3281718"/>
                    <a:pt x="718015" y="3277215"/>
                  </a:cubicBezTo>
                  <a:cubicBezTo>
                    <a:pt x="726061" y="3270786"/>
                    <a:pt x="716745" y="3249228"/>
                    <a:pt x="716438" y="3225746"/>
                  </a:cubicBezTo>
                  <a:cubicBezTo>
                    <a:pt x="711934" y="3226708"/>
                    <a:pt x="711934" y="3226708"/>
                    <a:pt x="711934" y="3226708"/>
                  </a:cubicBezTo>
                  <a:cubicBezTo>
                    <a:pt x="708740" y="3189713"/>
                    <a:pt x="707470" y="3161726"/>
                    <a:pt x="710705" y="3132778"/>
                  </a:cubicBezTo>
                  <a:cubicBezTo>
                    <a:pt x="709743" y="3128274"/>
                    <a:pt x="714246" y="3127311"/>
                    <a:pt x="713284" y="3122808"/>
                  </a:cubicBezTo>
                  <a:cubicBezTo>
                    <a:pt x="712322" y="3118304"/>
                    <a:pt x="712322" y="3118304"/>
                    <a:pt x="712322" y="3118304"/>
                  </a:cubicBezTo>
                  <a:cubicBezTo>
                    <a:pt x="708780" y="3123770"/>
                    <a:pt x="708780" y="3123770"/>
                    <a:pt x="708780" y="3123770"/>
                  </a:cubicBezTo>
                  <a:cubicBezTo>
                    <a:pt x="706856" y="3114761"/>
                    <a:pt x="710397" y="3109296"/>
                    <a:pt x="708472" y="3100287"/>
                  </a:cubicBezTo>
                  <a:cubicBezTo>
                    <a:pt x="707510" y="3095784"/>
                    <a:pt x="712015" y="3094821"/>
                    <a:pt x="712015" y="3094821"/>
                  </a:cubicBezTo>
                  <a:cubicBezTo>
                    <a:pt x="711052" y="3090317"/>
                    <a:pt x="711052" y="3090317"/>
                    <a:pt x="706548" y="3091280"/>
                  </a:cubicBezTo>
                  <a:cubicBezTo>
                    <a:pt x="705586" y="3086775"/>
                    <a:pt x="710090" y="3085813"/>
                    <a:pt x="709128" y="3081309"/>
                  </a:cubicBezTo>
                  <a:cubicBezTo>
                    <a:pt x="708166" y="3076805"/>
                    <a:pt x="707203" y="3072301"/>
                    <a:pt x="709783" y="3062331"/>
                  </a:cubicBezTo>
                  <a:cubicBezTo>
                    <a:pt x="709783" y="3062331"/>
                    <a:pt x="709783" y="3062331"/>
                    <a:pt x="708821" y="3057826"/>
                  </a:cubicBezTo>
                  <a:cubicBezTo>
                    <a:pt x="707859" y="3053322"/>
                    <a:pt x="706897" y="3048818"/>
                    <a:pt x="705934" y="3044314"/>
                  </a:cubicBezTo>
                  <a:cubicBezTo>
                    <a:pt x="710439" y="3043352"/>
                    <a:pt x="710439" y="3043352"/>
                    <a:pt x="710439" y="3043352"/>
                  </a:cubicBezTo>
                  <a:cubicBezTo>
                    <a:pt x="709823" y="2996387"/>
                    <a:pt x="712751" y="2943955"/>
                    <a:pt x="717295" y="2877050"/>
                  </a:cubicBezTo>
                  <a:cubicBezTo>
                    <a:pt x="717295" y="2877050"/>
                    <a:pt x="722762" y="2880591"/>
                    <a:pt x="721799" y="2876088"/>
                  </a:cubicBezTo>
                  <a:cubicBezTo>
                    <a:pt x="723724" y="2885095"/>
                    <a:pt x="720182" y="2890562"/>
                    <a:pt x="722107" y="2899570"/>
                  </a:cubicBezTo>
                  <a:cubicBezTo>
                    <a:pt x="723069" y="2904074"/>
                    <a:pt x="719527" y="2909541"/>
                    <a:pt x="723376" y="2927557"/>
                  </a:cubicBezTo>
                  <a:cubicBezTo>
                    <a:pt x="721759" y="2942030"/>
                    <a:pt x="720141" y="2956505"/>
                    <a:pt x="719487" y="2975484"/>
                  </a:cubicBezTo>
                  <a:cubicBezTo>
                    <a:pt x="720101" y="3022449"/>
                    <a:pt x="717174" y="3074880"/>
                    <a:pt x="727759" y="3124424"/>
                  </a:cubicBezTo>
                  <a:cubicBezTo>
                    <a:pt x="727759" y="3124424"/>
                    <a:pt x="724217" y="3129891"/>
                    <a:pt x="724217" y="3129891"/>
                  </a:cubicBezTo>
                  <a:cubicBezTo>
                    <a:pt x="725180" y="3134395"/>
                    <a:pt x="725180" y="3134395"/>
                    <a:pt x="726142" y="3138899"/>
                  </a:cubicBezTo>
                  <a:cubicBezTo>
                    <a:pt x="722599" y="3144365"/>
                    <a:pt x="723562" y="3148870"/>
                    <a:pt x="724524" y="3153374"/>
                  </a:cubicBezTo>
                  <a:cubicBezTo>
                    <a:pt x="729029" y="3152412"/>
                    <a:pt x="729029" y="3152412"/>
                    <a:pt x="728066" y="3147907"/>
                  </a:cubicBezTo>
                  <a:cubicBezTo>
                    <a:pt x="729991" y="3156915"/>
                    <a:pt x="730953" y="3161420"/>
                    <a:pt x="726449" y="3162382"/>
                  </a:cubicBezTo>
                  <a:cubicBezTo>
                    <a:pt x="727411" y="3166886"/>
                    <a:pt x="728373" y="3171389"/>
                    <a:pt x="729335" y="3175894"/>
                  </a:cubicBezTo>
                  <a:cubicBezTo>
                    <a:pt x="733840" y="3174931"/>
                    <a:pt x="733840" y="3174931"/>
                    <a:pt x="732878" y="3170427"/>
                  </a:cubicBezTo>
                  <a:cubicBezTo>
                    <a:pt x="736420" y="3164962"/>
                    <a:pt x="735458" y="3160457"/>
                    <a:pt x="735458" y="3160457"/>
                  </a:cubicBezTo>
                  <a:cubicBezTo>
                    <a:pt x="733533" y="3151449"/>
                    <a:pt x="732571" y="3146945"/>
                    <a:pt x="731608" y="3142441"/>
                  </a:cubicBezTo>
                  <a:cubicBezTo>
                    <a:pt x="731608" y="3142441"/>
                    <a:pt x="735149" y="3136974"/>
                    <a:pt x="735149" y="3136974"/>
                  </a:cubicBezTo>
                  <a:cubicBezTo>
                    <a:pt x="736112" y="3141478"/>
                    <a:pt x="740616" y="3140516"/>
                    <a:pt x="739654" y="3136012"/>
                  </a:cubicBezTo>
                  <a:cubicBezTo>
                    <a:pt x="739654" y="3136012"/>
                    <a:pt x="739654" y="3136012"/>
                    <a:pt x="738691" y="3131509"/>
                  </a:cubicBezTo>
                  <a:cubicBezTo>
                    <a:pt x="738691" y="3131509"/>
                    <a:pt x="737729" y="3127004"/>
                    <a:pt x="737729" y="3127004"/>
                  </a:cubicBezTo>
                  <a:cubicBezTo>
                    <a:pt x="736767" y="3122500"/>
                    <a:pt x="732263" y="3123462"/>
                    <a:pt x="731301" y="3118959"/>
                  </a:cubicBezTo>
                  <a:cubicBezTo>
                    <a:pt x="731301" y="3118959"/>
                    <a:pt x="730338" y="3114455"/>
                    <a:pt x="730338" y="3114455"/>
                  </a:cubicBezTo>
                  <a:cubicBezTo>
                    <a:pt x="730338" y="3114455"/>
                    <a:pt x="729376" y="3109950"/>
                    <a:pt x="729376" y="3109950"/>
                  </a:cubicBezTo>
                  <a:cubicBezTo>
                    <a:pt x="727451" y="3100942"/>
                    <a:pt x="730031" y="3090972"/>
                    <a:pt x="729069" y="3086468"/>
                  </a:cubicBezTo>
                  <a:cubicBezTo>
                    <a:pt x="728106" y="3081964"/>
                    <a:pt x="730686" y="3071994"/>
                    <a:pt x="733265" y="3062023"/>
                  </a:cubicBezTo>
                  <a:lnTo>
                    <a:pt x="733987" y="3065401"/>
                  </a:lnTo>
                  <a:cubicBezTo>
                    <a:pt x="734227" y="3066527"/>
                    <a:pt x="734227" y="3066527"/>
                    <a:pt x="734227" y="3066527"/>
                  </a:cubicBezTo>
                  <a:cubicBezTo>
                    <a:pt x="734227" y="3066527"/>
                    <a:pt x="735190" y="3071031"/>
                    <a:pt x="735190" y="3071031"/>
                  </a:cubicBezTo>
                  <a:cubicBezTo>
                    <a:pt x="735190" y="3071031"/>
                    <a:pt x="738732" y="3065565"/>
                    <a:pt x="738732" y="3065565"/>
                  </a:cubicBezTo>
                  <a:cubicBezTo>
                    <a:pt x="735845" y="3052053"/>
                    <a:pt x="735845" y="3052053"/>
                    <a:pt x="735845" y="3052053"/>
                  </a:cubicBezTo>
                  <a:cubicBezTo>
                    <a:pt x="735845" y="3052053"/>
                    <a:pt x="734883" y="3047548"/>
                    <a:pt x="733921" y="3043045"/>
                  </a:cubicBezTo>
                  <a:cubicBezTo>
                    <a:pt x="741659" y="3013133"/>
                    <a:pt x="743276" y="2998659"/>
                    <a:pt x="736541" y="2967131"/>
                  </a:cubicBezTo>
                  <a:cubicBezTo>
                    <a:pt x="736541" y="2967131"/>
                    <a:pt x="735578" y="2962627"/>
                    <a:pt x="735578" y="2962627"/>
                  </a:cubicBezTo>
                  <a:cubicBezTo>
                    <a:pt x="738158" y="2952656"/>
                    <a:pt x="740738" y="2942686"/>
                    <a:pt x="744279" y="2937219"/>
                  </a:cubicBezTo>
                  <a:cubicBezTo>
                    <a:pt x="736889" y="2924670"/>
                    <a:pt x="745896" y="2922745"/>
                    <a:pt x="747514" y="2908270"/>
                  </a:cubicBezTo>
                  <a:cubicBezTo>
                    <a:pt x="753328" y="2869352"/>
                    <a:pt x="752713" y="2822387"/>
                    <a:pt x="767536" y="2781543"/>
                  </a:cubicBezTo>
                  <a:lnTo>
                    <a:pt x="767175" y="2788737"/>
                  </a:lnTo>
                  <a:lnTo>
                    <a:pt x="765918" y="2796017"/>
                  </a:lnTo>
                  <a:cubicBezTo>
                    <a:pt x="765918" y="2796017"/>
                    <a:pt x="766563" y="2793524"/>
                    <a:pt x="767088" y="2790469"/>
                  </a:cubicBezTo>
                  <a:lnTo>
                    <a:pt x="767175" y="2788737"/>
                  </a:lnTo>
                  <a:lnTo>
                    <a:pt x="777228" y="2730482"/>
                  </a:lnTo>
                  <a:lnTo>
                    <a:pt x="774987" y="2827750"/>
                  </a:lnTo>
                  <a:cubicBezTo>
                    <a:pt x="776043" y="3008184"/>
                    <a:pt x="792787" y="3186092"/>
                    <a:pt x="824931" y="3364010"/>
                  </a:cubicBezTo>
                  <a:cubicBezTo>
                    <a:pt x="826529" y="3371490"/>
                    <a:pt x="827728" y="3377099"/>
                    <a:pt x="829326" y="3384580"/>
                  </a:cubicBezTo>
                  <a:cubicBezTo>
                    <a:pt x="847900" y="3370834"/>
                    <a:pt x="840565" y="3354803"/>
                    <a:pt x="837369" y="3339843"/>
                  </a:cubicBezTo>
                  <a:cubicBezTo>
                    <a:pt x="787445" y="3078708"/>
                    <a:pt x="782061" y="2824680"/>
                    <a:pt x="819665" y="2577354"/>
                  </a:cubicBezTo>
                  <a:lnTo>
                    <a:pt x="843923" y="2454020"/>
                  </a:lnTo>
                  <a:lnTo>
                    <a:pt x="844696" y="2456577"/>
                  </a:lnTo>
                  <a:cubicBezTo>
                    <a:pt x="844855" y="2460076"/>
                    <a:pt x="845576" y="2463454"/>
                    <a:pt x="850081" y="2462491"/>
                  </a:cubicBezTo>
                  <a:cubicBezTo>
                    <a:pt x="853951" y="2447536"/>
                    <a:pt x="850331" y="2447131"/>
                    <a:pt x="847719" y="2445923"/>
                  </a:cubicBezTo>
                  <a:lnTo>
                    <a:pt x="846151" y="2442693"/>
                  </a:lnTo>
                  <a:lnTo>
                    <a:pt x="847411" y="2436286"/>
                  </a:lnTo>
                  <a:lnTo>
                    <a:pt x="851391" y="2424533"/>
                  </a:lnTo>
                  <a:cubicBezTo>
                    <a:pt x="851391" y="2424533"/>
                    <a:pt x="852354" y="2429038"/>
                    <a:pt x="853316" y="2433542"/>
                  </a:cubicBezTo>
                  <a:cubicBezTo>
                    <a:pt x="863633" y="2393660"/>
                    <a:pt x="880380" y="2361825"/>
                    <a:pt x="879111" y="2333838"/>
                  </a:cubicBezTo>
                  <a:cubicBezTo>
                    <a:pt x="879111" y="2333838"/>
                    <a:pt x="881035" y="2342846"/>
                    <a:pt x="884578" y="2337381"/>
                  </a:cubicBezTo>
                  <a:cubicBezTo>
                    <a:pt x="878804" y="2310355"/>
                    <a:pt x="897475" y="2287529"/>
                    <a:pt x="911642" y="2265663"/>
                  </a:cubicBezTo>
                  <a:cubicBezTo>
                    <a:pt x="913915" y="2232210"/>
                    <a:pt x="927119" y="2205841"/>
                    <a:pt x="944828" y="2178509"/>
                  </a:cubicBezTo>
                  <a:cubicBezTo>
                    <a:pt x="958034" y="2152140"/>
                    <a:pt x="976705" y="2129312"/>
                    <a:pt x="987023" y="2089431"/>
                  </a:cubicBezTo>
                  <a:cubicBezTo>
                    <a:pt x="991527" y="2088468"/>
                    <a:pt x="991527" y="2088468"/>
                    <a:pt x="991527" y="2088468"/>
                  </a:cubicBezTo>
                  <a:cubicBezTo>
                    <a:pt x="988948" y="2098439"/>
                    <a:pt x="988948" y="2098439"/>
                    <a:pt x="988948" y="2098439"/>
                  </a:cubicBezTo>
                  <a:cubicBezTo>
                    <a:pt x="988948" y="2098439"/>
                    <a:pt x="988948" y="2098439"/>
                    <a:pt x="993452" y="2097477"/>
                  </a:cubicBezTo>
                  <a:cubicBezTo>
                    <a:pt x="992489" y="2092973"/>
                    <a:pt x="992489" y="2092973"/>
                    <a:pt x="992489" y="2092973"/>
                  </a:cubicBezTo>
                  <a:cubicBezTo>
                    <a:pt x="996031" y="2087506"/>
                    <a:pt x="996031" y="2087506"/>
                    <a:pt x="996031" y="2087506"/>
                  </a:cubicBezTo>
                  <a:cubicBezTo>
                    <a:pt x="999573" y="2082040"/>
                    <a:pt x="1005694" y="2066604"/>
                    <a:pt x="1012778" y="2055671"/>
                  </a:cubicBezTo>
                  <a:cubicBezTo>
                    <a:pt x="1011815" y="2051167"/>
                    <a:pt x="1007312" y="2052129"/>
                    <a:pt x="1010853" y="2046663"/>
                  </a:cubicBezTo>
                  <a:cubicBezTo>
                    <a:pt x="1010853" y="2046663"/>
                    <a:pt x="1009891" y="2042158"/>
                    <a:pt x="1014395" y="2041196"/>
                  </a:cubicBezTo>
                  <a:cubicBezTo>
                    <a:pt x="1014395" y="2041196"/>
                    <a:pt x="1010853" y="2046663"/>
                    <a:pt x="1016320" y="2050205"/>
                  </a:cubicBezTo>
                  <a:cubicBezTo>
                    <a:pt x="1018899" y="2040234"/>
                    <a:pt x="1017937" y="2035730"/>
                    <a:pt x="1021479" y="2030264"/>
                  </a:cubicBezTo>
                  <a:cubicBezTo>
                    <a:pt x="1021479" y="2030264"/>
                    <a:pt x="1021479" y="2030264"/>
                    <a:pt x="1022441" y="2034767"/>
                  </a:cubicBezTo>
                  <a:cubicBezTo>
                    <a:pt x="1023404" y="2039271"/>
                    <a:pt x="1023404" y="2039271"/>
                    <a:pt x="1023404" y="2039271"/>
                  </a:cubicBezTo>
                  <a:cubicBezTo>
                    <a:pt x="1023404" y="2039271"/>
                    <a:pt x="1027908" y="2038309"/>
                    <a:pt x="1027908" y="2038309"/>
                  </a:cubicBezTo>
                  <a:cubicBezTo>
                    <a:pt x="1027908" y="2038309"/>
                    <a:pt x="1026946" y="2033805"/>
                    <a:pt x="1026946" y="2033805"/>
                  </a:cubicBezTo>
                  <a:cubicBezTo>
                    <a:pt x="1030487" y="2028340"/>
                    <a:pt x="1025984" y="2029302"/>
                    <a:pt x="1025021" y="2024797"/>
                  </a:cubicBezTo>
                  <a:cubicBezTo>
                    <a:pt x="1024059" y="2020293"/>
                    <a:pt x="1028562" y="2019331"/>
                    <a:pt x="1027600" y="2014827"/>
                  </a:cubicBezTo>
                  <a:cubicBezTo>
                    <a:pt x="1028562" y="2019331"/>
                    <a:pt x="1033067" y="2018368"/>
                    <a:pt x="1032104" y="2013865"/>
                  </a:cubicBezTo>
                  <a:cubicBezTo>
                    <a:pt x="1035647" y="2008398"/>
                    <a:pt x="1035647" y="2008398"/>
                    <a:pt x="1035647" y="2008398"/>
                  </a:cubicBezTo>
                  <a:cubicBezTo>
                    <a:pt x="1035647" y="2008398"/>
                    <a:pt x="1034684" y="2003894"/>
                    <a:pt x="1034684" y="2003894"/>
                  </a:cubicBezTo>
                  <a:cubicBezTo>
                    <a:pt x="1038225" y="1998429"/>
                    <a:pt x="1037263" y="1993924"/>
                    <a:pt x="1041767" y="1992962"/>
                  </a:cubicBezTo>
                  <a:lnTo>
                    <a:pt x="1045309" y="1987495"/>
                  </a:lnTo>
                  <a:lnTo>
                    <a:pt x="1046272" y="1991999"/>
                  </a:lnTo>
                  <a:cubicBezTo>
                    <a:pt x="1049813" y="1986533"/>
                    <a:pt x="1049813" y="1986533"/>
                    <a:pt x="1049813" y="1986533"/>
                  </a:cubicBezTo>
                  <a:cubicBezTo>
                    <a:pt x="1048851" y="1982030"/>
                    <a:pt x="1053355" y="1981067"/>
                    <a:pt x="1052393" y="1976563"/>
                  </a:cubicBezTo>
                  <a:cubicBezTo>
                    <a:pt x="1057859" y="1980105"/>
                    <a:pt x="1060439" y="1970134"/>
                    <a:pt x="1063980" y="1964667"/>
                  </a:cubicBezTo>
                  <a:cubicBezTo>
                    <a:pt x="1065905" y="1973676"/>
                    <a:pt x="1072989" y="1962743"/>
                    <a:pt x="1070409" y="1972714"/>
                  </a:cubicBezTo>
                  <a:cubicBezTo>
                    <a:pt x="1080072" y="1951811"/>
                    <a:pt x="1080072" y="1951811"/>
                    <a:pt x="1080072" y="1951811"/>
                  </a:cubicBezTo>
                  <a:cubicBezTo>
                    <a:pt x="1080072" y="1951811"/>
                    <a:pt x="1084576" y="1950848"/>
                    <a:pt x="1084576" y="1950848"/>
                  </a:cubicBezTo>
                  <a:cubicBezTo>
                    <a:pt x="1085539" y="1955353"/>
                    <a:pt x="1085539" y="1955353"/>
                    <a:pt x="1085539" y="1955353"/>
                  </a:cubicBezTo>
                  <a:cubicBezTo>
                    <a:pt x="1081997" y="1960818"/>
                    <a:pt x="1081997" y="1960818"/>
                    <a:pt x="1081997" y="1960818"/>
                  </a:cubicBezTo>
                  <a:cubicBezTo>
                    <a:pt x="1078455" y="1966285"/>
                    <a:pt x="1078455" y="1966285"/>
                    <a:pt x="1082959" y="1965323"/>
                  </a:cubicBezTo>
                  <a:cubicBezTo>
                    <a:pt x="1082959" y="1965323"/>
                    <a:pt x="1082959" y="1965323"/>
                    <a:pt x="1087463" y="1964361"/>
                  </a:cubicBezTo>
                  <a:cubicBezTo>
                    <a:pt x="1086501" y="1959856"/>
                    <a:pt x="1086501" y="1959856"/>
                    <a:pt x="1086501" y="1959856"/>
                  </a:cubicBezTo>
                  <a:cubicBezTo>
                    <a:pt x="1090043" y="1954390"/>
                    <a:pt x="1090043" y="1954390"/>
                    <a:pt x="1090043" y="1954390"/>
                  </a:cubicBezTo>
                  <a:cubicBezTo>
                    <a:pt x="1089081" y="1949886"/>
                    <a:pt x="1089081" y="1949886"/>
                    <a:pt x="1088118" y="1945382"/>
                  </a:cubicBezTo>
                  <a:cubicBezTo>
                    <a:pt x="1088118" y="1945382"/>
                    <a:pt x="1083614" y="1946344"/>
                    <a:pt x="1083614" y="1946344"/>
                  </a:cubicBezTo>
                  <a:cubicBezTo>
                    <a:pt x="1092315" y="1920937"/>
                    <a:pt x="1092315" y="1920937"/>
                    <a:pt x="1094895" y="1910966"/>
                  </a:cubicBezTo>
                  <a:cubicBezTo>
                    <a:pt x="1087810" y="1921900"/>
                    <a:pt x="1086848" y="1917396"/>
                    <a:pt x="1082345" y="1918358"/>
                  </a:cubicBezTo>
                  <a:cubicBezTo>
                    <a:pt x="1085886" y="1912891"/>
                    <a:pt x="1089428" y="1907425"/>
                    <a:pt x="1092970" y="1901959"/>
                  </a:cubicBezTo>
                  <a:cubicBezTo>
                    <a:pt x="1096512" y="1896492"/>
                    <a:pt x="1100053" y="1891027"/>
                    <a:pt x="1103595" y="1885560"/>
                  </a:cubicBezTo>
                  <a:cubicBezTo>
                    <a:pt x="1107137" y="1880093"/>
                    <a:pt x="1106175" y="1875590"/>
                    <a:pt x="1110679" y="1874628"/>
                  </a:cubicBezTo>
                  <a:cubicBezTo>
                    <a:pt x="1110679" y="1874628"/>
                    <a:pt x="1111641" y="1879131"/>
                    <a:pt x="1112603" y="1883635"/>
                  </a:cubicBezTo>
                  <a:cubicBezTo>
                    <a:pt x="1122267" y="1862732"/>
                    <a:pt x="1122267" y="1862732"/>
                    <a:pt x="1122267" y="1862732"/>
                  </a:cubicBezTo>
                  <a:cubicBezTo>
                    <a:pt x="1126770" y="1861770"/>
                    <a:pt x="1126770" y="1861770"/>
                    <a:pt x="1126770" y="1861770"/>
                  </a:cubicBezTo>
                  <a:cubicBezTo>
                    <a:pt x="1127733" y="1866274"/>
                    <a:pt x="1127733" y="1866274"/>
                    <a:pt x="1128695" y="1870778"/>
                  </a:cubicBezTo>
                  <a:cubicBezTo>
                    <a:pt x="1133200" y="1869816"/>
                    <a:pt x="1133200" y="1869816"/>
                    <a:pt x="1133200" y="1869816"/>
                  </a:cubicBezTo>
                  <a:cubicBezTo>
                    <a:pt x="1133200" y="1869816"/>
                    <a:pt x="1132237" y="1865312"/>
                    <a:pt x="1132237" y="1865312"/>
                  </a:cubicBezTo>
                  <a:cubicBezTo>
                    <a:pt x="1136741" y="1864349"/>
                    <a:pt x="1136741" y="1864349"/>
                    <a:pt x="1136741" y="1864349"/>
                  </a:cubicBezTo>
                  <a:cubicBezTo>
                    <a:pt x="1135779" y="1859845"/>
                    <a:pt x="1135779" y="1859845"/>
                    <a:pt x="1134817" y="1855341"/>
                  </a:cubicBezTo>
                  <a:cubicBezTo>
                    <a:pt x="1134817" y="1855341"/>
                    <a:pt x="1134817" y="1855341"/>
                    <a:pt x="1138359" y="1849875"/>
                  </a:cubicBezTo>
                  <a:cubicBezTo>
                    <a:pt x="1138359" y="1849875"/>
                    <a:pt x="1138359" y="1849875"/>
                    <a:pt x="1141900" y="1844409"/>
                  </a:cubicBezTo>
                  <a:cubicBezTo>
                    <a:pt x="1141900" y="1844409"/>
                    <a:pt x="1146404" y="1843446"/>
                    <a:pt x="1146404" y="1843446"/>
                  </a:cubicBezTo>
                  <a:cubicBezTo>
                    <a:pt x="1146404" y="1843446"/>
                    <a:pt x="1147367" y="1847951"/>
                    <a:pt x="1147367" y="1847951"/>
                  </a:cubicBezTo>
                  <a:cubicBezTo>
                    <a:pt x="1143824" y="1853416"/>
                    <a:pt x="1144787" y="1857921"/>
                    <a:pt x="1144787" y="1857921"/>
                  </a:cubicBezTo>
                  <a:cubicBezTo>
                    <a:pt x="1140284" y="1858883"/>
                    <a:pt x="1141246" y="1863387"/>
                    <a:pt x="1142208" y="1867891"/>
                  </a:cubicBezTo>
                  <a:cubicBezTo>
                    <a:pt x="1145749" y="1862425"/>
                    <a:pt x="1145749" y="1862425"/>
                    <a:pt x="1150253" y="1861463"/>
                  </a:cubicBezTo>
                  <a:cubicBezTo>
                    <a:pt x="1152833" y="1851492"/>
                    <a:pt x="1151871" y="1846988"/>
                    <a:pt x="1155412" y="1841522"/>
                  </a:cubicBezTo>
                  <a:cubicBezTo>
                    <a:pt x="1155412" y="1841522"/>
                    <a:pt x="1154450" y="1837018"/>
                    <a:pt x="1154450" y="1837018"/>
                  </a:cubicBezTo>
                  <a:cubicBezTo>
                    <a:pt x="1157992" y="1831552"/>
                    <a:pt x="1157030" y="1827047"/>
                    <a:pt x="1156068" y="1822543"/>
                  </a:cubicBezTo>
                  <a:cubicBezTo>
                    <a:pt x="1160572" y="1821581"/>
                    <a:pt x="1160572" y="1821581"/>
                    <a:pt x="1160572" y="1821581"/>
                  </a:cubicBezTo>
                  <a:cubicBezTo>
                    <a:pt x="1171197" y="1805182"/>
                    <a:pt x="1189869" y="1782355"/>
                    <a:pt x="1199532" y="1761452"/>
                  </a:cubicBezTo>
                  <a:cubicBezTo>
                    <a:pt x="1199532" y="1761452"/>
                    <a:pt x="1203074" y="1755985"/>
                    <a:pt x="1203074" y="1755985"/>
                  </a:cubicBezTo>
                  <a:cubicBezTo>
                    <a:pt x="1203074" y="1755985"/>
                    <a:pt x="1207577" y="1755023"/>
                    <a:pt x="1206615" y="1750519"/>
                  </a:cubicBezTo>
                  <a:cubicBezTo>
                    <a:pt x="1211119" y="1749556"/>
                    <a:pt x="1210157" y="1745053"/>
                    <a:pt x="1213699" y="1739586"/>
                  </a:cubicBezTo>
                  <a:cubicBezTo>
                    <a:pt x="1213699" y="1739586"/>
                    <a:pt x="1217240" y="1734120"/>
                    <a:pt x="1217240" y="1734120"/>
                  </a:cubicBezTo>
                  <a:cubicBezTo>
                    <a:pt x="1220782" y="1728654"/>
                    <a:pt x="1224324" y="1723188"/>
                    <a:pt x="1227866" y="1717721"/>
                  </a:cubicBezTo>
                  <a:cubicBezTo>
                    <a:pt x="1232370" y="1716759"/>
                    <a:pt x="1235912" y="1711293"/>
                    <a:pt x="1234950" y="1706789"/>
                  </a:cubicBezTo>
                  <a:cubicBezTo>
                    <a:pt x="1239454" y="1705826"/>
                    <a:pt x="1239454" y="1705826"/>
                    <a:pt x="1239454" y="1705826"/>
                  </a:cubicBezTo>
                  <a:cubicBezTo>
                    <a:pt x="1242996" y="1700360"/>
                    <a:pt x="1252659" y="1679456"/>
                    <a:pt x="1268751" y="1666599"/>
                  </a:cubicBezTo>
                  <a:cubicBezTo>
                    <a:pt x="1270041" y="1661614"/>
                    <a:pt x="1275353" y="1653415"/>
                    <a:pt x="1280989" y="1643969"/>
                  </a:cubicBezTo>
                  <a:lnTo>
                    <a:pt x="1294822" y="1614580"/>
                  </a:lnTo>
                  <a:lnTo>
                    <a:pt x="1295376" y="1620968"/>
                  </a:lnTo>
                  <a:cubicBezTo>
                    <a:pt x="1297773" y="1632189"/>
                    <a:pt x="1288150" y="1642066"/>
                    <a:pt x="1280397" y="1651544"/>
                  </a:cubicBezTo>
                  <a:cubicBezTo>
                    <a:pt x="1230267" y="1718960"/>
                    <a:pt x="1188817" y="1790388"/>
                    <a:pt x="1150037" y="1865158"/>
                  </a:cubicBezTo>
                  <a:cubicBezTo>
                    <a:pt x="1146023" y="1873837"/>
                    <a:pt x="1125579" y="1887981"/>
                    <a:pt x="1157500" y="1890938"/>
                  </a:cubicBezTo>
                  <a:cubicBezTo>
                    <a:pt x="1175530" y="1892953"/>
                    <a:pt x="1159625" y="1910038"/>
                    <a:pt x="1155212" y="1916847"/>
                  </a:cubicBezTo>
                  <a:cubicBezTo>
                    <a:pt x="1067755" y="2084143"/>
                    <a:pt x="1005537" y="2259733"/>
                    <a:pt x="966688" y="2444019"/>
                  </a:cubicBezTo>
                  <a:cubicBezTo>
                    <a:pt x="916582" y="2685460"/>
                    <a:pt x="913758" y="2928532"/>
                    <a:pt x="940585" y="3173091"/>
                  </a:cubicBezTo>
                  <a:cubicBezTo>
                    <a:pt x="940985" y="3174961"/>
                    <a:pt x="941784" y="3178702"/>
                    <a:pt x="947522" y="3187253"/>
                  </a:cubicBezTo>
                  <a:cubicBezTo>
                    <a:pt x="974972" y="3077752"/>
                    <a:pt x="932698" y="2971416"/>
                    <a:pt x="961347" y="2867525"/>
                  </a:cubicBezTo>
                  <a:cubicBezTo>
                    <a:pt x="960496" y="2945922"/>
                    <a:pt x="1000117" y="3021540"/>
                    <a:pt x="983906" y="3101263"/>
                  </a:cubicBezTo>
                  <a:cubicBezTo>
                    <a:pt x="978550" y="3121962"/>
                    <a:pt x="978406" y="3139591"/>
                    <a:pt x="992151" y="3158164"/>
                  </a:cubicBezTo>
                  <a:cubicBezTo>
                    <a:pt x="1007767" y="3176337"/>
                    <a:pt x="1012961" y="3200648"/>
                    <a:pt x="1014015" y="3223887"/>
                  </a:cubicBezTo>
                  <a:cubicBezTo>
                    <a:pt x="1028329" y="3400726"/>
                    <a:pt x="1098350" y="3563707"/>
                    <a:pt x="1162759" y="3727888"/>
                  </a:cubicBezTo>
                  <a:cubicBezTo>
                    <a:pt x="1171692" y="3751399"/>
                    <a:pt x="1182498" y="3774511"/>
                    <a:pt x="1178341" y="3800819"/>
                  </a:cubicBezTo>
                  <a:cubicBezTo>
                    <a:pt x="1177397" y="3814708"/>
                    <a:pt x="1183934" y="3826999"/>
                    <a:pt x="1193412" y="3834752"/>
                  </a:cubicBezTo>
                  <a:cubicBezTo>
                    <a:pt x="1246814" y="3874183"/>
                    <a:pt x="1265608" y="3934695"/>
                    <a:pt x="1287744" y="3992539"/>
                  </a:cubicBezTo>
                  <a:cubicBezTo>
                    <a:pt x="1297078" y="4017920"/>
                    <a:pt x="1304541" y="4043701"/>
                    <a:pt x="1330979" y="4057607"/>
                  </a:cubicBezTo>
                  <a:cubicBezTo>
                    <a:pt x="1340057" y="4063489"/>
                    <a:pt x="1339785" y="4071369"/>
                    <a:pt x="1343653" y="4080319"/>
                  </a:cubicBezTo>
                  <a:cubicBezTo>
                    <a:pt x="1347648" y="4099019"/>
                    <a:pt x="1354984" y="4115051"/>
                    <a:pt x="1369002" y="4125744"/>
                  </a:cubicBezTo>
                  <a:cubicBezTo>
                    <a:pt x="1437892" y="4173599"/>
                    <a:pt x="1482325" y="4244277"/>
                    <a:pt x="1538651" y="4306548"/>
                  </a:cubicBezTo>
                  <a:cubicBezTo>
                    <a:pt x="1848443" y="4649041"/>
                    <a:pt x="2240609" y="4837057"/>
                    <a:pt x="2686262" y="4927608"/>
                  </a:cubicBezTo>
                  <a:cubicBezTo>
                    <a:pt x="2813000" y="4953326"/>
                    <a:pt x="2941336" y="4986526"/>
                    <a:pt x="3070633" y="4978456"/>
                  </a:cubicBezTo>
                  <a:cubicBezTo>
                    <a:pt x="3236262" y="4966535"/>
                    <a:pt x="3400965" y="4941124"/>
                    <a:pt x="3564597" y="4919852"/>
                  </a:cubicBezTo>
                  <a:cubicBezTo>
                    <a:pt x="3600929" y="4916001"/>
                    <a:pt x="3637134" y="4902400"/>
                    <a:pt x="3668800" y="4885857"/>
                  </a:cubicBezTo>
                  <a:cubicBezTo>
                    <a:pt x="3677352" y="4880120"/>
                    <a:pt x="3688173" y="4875853"/>
                    <a:pt x="3697923" y="4875725"/>
                  </a:cubicBezTo>
                  <a:cubicBezTo>
                    <a:pt x="3759495" y="4880168"/>
                    <a:pt x="3807864" y="4850281"/>
                    <a:pt x="3859302" y="4825603"/>
                  </a:cubicBezTo>
                  <a:cubicBezTo>
                    <a:pt x="3981154" y="4764374"/>
                    <a:pt x="4106072" y="4708354"/>
                    <a:pt x="4218717" y="4631492"/>
                  </a:cubicBezTo>
                  <a:cubicBezTo>
                    <a:pt x="4726089" y="4278670"/>
                    <a:pt x="5050014" y="3808608"/>
                    <a:pt x="5136420" y="3187886"/>
                  </a:cubicBezTo>
                  <a:cubicBezTo>
                    <a:pt x="5163250" y="3002258"/>
                    <a:pt x="5133847" y="2818866"/>
                    <a:pt x="5095093" y="2637473"/>
                  </a:cubicBezTo>
                  <a:cubicBezTo>
                    <a:pt x="5007996" y="2229804"/>
                    <a:pt x="4835925" y="1863754"/>
                    <a:pt x="4552027" y="1550927"/>
                  </a:cubicBezTo>
                  <a:cubicBezTo>
                    <a:pt x="4447383" y="1436406"/>
                    <a:pt x="4331245" y="1332162"/>
                    <a:pt x="4206285" y="1241535"/>
                  </a:cubicBezTo>
                  <a:cubicBezTo>
                    <a:pt x="4141534" y="1194752"/>
                    <a:pt x="4074914" y="1148367"/>
                    <a:pt x="4017916" y="1092106"/>
                  </a:cubicBezTo>
                  <a:cubicBezTo>
                    <a:pt x="3946102" y="1021411"/>
                    <a:pt x="3860780" y="979023"/>
                    <a:pt x="3766634" y="950252"/>
                  </a:cubicBezTo>
                  <a:cubicBezTo>
                    <a:pt x="3358801" y="826200"/>
                    <a:pt x="2946216" y="826355"/>
                    <a:pt x="2533034" y="924406"/>
                  </a:cubicBezTo>
                  <a:cubicBezTo>
                    <a:pt x="2476929" y="936392"/>
                    <a:pt x="2419353" y="950648"/>
                    <a:pt x="2362177" y="966775"/>
                  </a:cubicBezTo>
                  <a:cubicBezTo>
                    <a:pt x="2463328" y="900190"/>
                    <a:pt x="2585272" y="903469"/>
                    <a:pt x="2692688" y="857055"/>
                  </a:cubicBezTo>
                  <a:cubicBezTo>
                    <a:pt x="2635257" y="853681"/>
                    <a:pt x="2580622" y="863399"/>
                    <a:pt x="2526787" y="876855"/>
                  </a:cubicBezTo>
                  <a:cubicBezTo>
                    <a:pt x="2469610" y="892981"/>
                    <a:pt x="2412035" y="907237"/>
                    <a:pt x="2357128" y="924834"/>
                  </a:cubicBezTo>
                  <a:cubicBezTo>
                    <a:pt x="2301822" y="940562"/>
                    <a:pt x="2247314" y="960029"/>
                    <a:pt x="2195476" y="982835"/>
                  </a:cubicBezTo>
                  <a:cubicBezTo>
                    <a:pt x="2141369" y="1004172"/>
                    <a:pt x="2092200" y="1030320"/>
                    <a:pt x="2038892" y="1055397"/>
                  </a:cubicBezTo>
                  <a:cubicBezTo>
                    <a:pt x="2033826" y="1040836"/>
                    <a:pt x="2051456" y="1040981"/>
                    <a:pt x="2051328" y="1031230"/>
                  </a:cubicBezTo>
                  <a:cubicBezTo>
                    <a:pt x="2049059" y="1029760"/>
                    <a:pt x="2046789" y="1028290"/>
                    <a:pt x="2044919" y="1028689"/>
                  </a:cubicBezTo>
                  <a:cubicBezTo>
                    <a:pt x="2007516" y="1036680"/>
                    <a:pt x="1975850" y="1053222"/>
                    <a:pt x="1942714" y="1072034"/>
                  </a:cubicBezTo>
                  <a:cubicBezTo>
                    <a:pt x="1843705" y="1130339"/>
                    <a:pt x="1749635" y="1193455"/>
                    <a:pt x="1659433" y="1265523"/>
                  </a:cubicBezTo>
                  <a:cubicBezTo>
                    <a:pt x="1639387" y="1281537"/>
                    <a:pt x="1618543" y="1293812"/>
                    <a:pt x="1591162" y="1293796"/>
                  </a:cubicBezTo>
                  <a:cubicBezTo>
                    <a:pt x="1566051" y="1295250"/>
                    <a:pt x="1549075" y="1316475"/>
                    <a:pt x="1530900" y="1332091"/>
                  </a:cubicBezTo>
                  <a:cubicBezTo>
                    <a:pt x="1515131" y="1345237"/>
                    <a:pt x="1498863" y="1356045"/>
                    <a:pt x="1480860" y="1363313"/>
                  </a:cubicBezTo>
                  <a:lnTo>
                    <a:pt x="1469896" y="1366433"/>
                  </a:lnTo>
                  <a:lnTo>
                    <a:pt x="1485917" y="1349400"/>
                  </a:lnTo>
                  <a:cubicBezTo>
                    <a:pt x="1513115" y="1322395"/>
                    <a:pt x="1542565" y="1294909"/>
                    <a:pt x="1574268" y="1266943"/>
                  </a:cubicBezTo>
                  <a:cubicBezTo>
                    <a:pt x="1606451" y="1241229"/>
                    <a:pt x="1667276" y="1195266"/>
                    <a:pt x="1710085" y="1153153"/>
                  </a:cubicBezTo>
                  <a:cubicBezTo>
                    <a:pt x="1756743" y="1129056"/>
                    <a:pt x="1799552" y="1086942"/>
                    <a:pt x="1853295" y="1051913"/>
                  </a:cubicBezTo>
                  <a:cubicBezTo>
                    <a:pt x="1856836" y="1046446"/>
                    <a:pt x="1862302" y="1049988"/>
                    <a:pt x="1870349" y="1043559"/>
                  </a:cubicBezTo>
                  <a:cubicBezTo>
                    <a:pt x="1961740" y="986358"/>
                    <a:pt x="2063102" y="931734"/>
                    <a:pt x="2165426" y="881616"/>
                  </a:cubicBezTo>
                  <a:cubicBezTo>
                    <a:pt x="2217070" y="858808"/>
                    <a:pt x="2269194" y="838252"/>
                    <a:pt x="2321799" y="819950"/>
                  </a:cubicBezTo>
                  <a:lnTo>
                    <a:pt x="2427971" y="787847"/>
                  </a:lnTo>
                  <a:lnTo>
                    <a:pt x="2380636" y="803258"/>
                  </a:lnTo>
                  <a:cubicBezTo>
                    <a:pt x="2364348" y="809681"/>
                    <a:pt x="2349305" y="816427"/>
                    <a:pt x="2340778" y="820604"/>
                  </a:cubicBezTo>
                  <a:cubicBezTo>
                    <a:pt x="2336273" y="821566"/>
                    <a:pt x="2336273" y="821566"/>
                    <a:pt x="2336273" y="821566"/>
                  </a:cubicBezTo>
                  <a:cubicBezTo>
                    <a:pt x="2288653" y="841160"/>
                    <a:pt x="2258087" y="852399"/>
                    <a:pt x="2205963" y="872955"/>
                  </a:cubicBezTo>
                  <a:cubicBezTo>
                    <a:pt x="2201459" y="873917"/>
                    <a:pt x="2201459" y="873917"/>
                    <a:pt x="2201459" y="873917"/>
                  </a:cubicBezTo>
                  <a:cubicBezTo>
                    <a:pt x="2202421" y="878421"/>
                    <a:pt x="2197917" y="879383"/>
                    <a:pt x="2202421" y="878421"/>
                  </a:cubicBezTo>
                  <a:cubicBezTo>
                    <a:pt x="2202421" y="878421"/>
                    <a:pt x="2206925" y="877459"/>
                    <a:pt x="2211429" y="876496"/>
                  </a:cubicBezTo>
                  <a:cubicBezTo>
                    <a:pt x="2259049" y="856904"/>
                    <a:pt x="2294120" y="844701"/>
                    <a:pt x="2337236" y="826071"/>
                  </a:cubicBezTo>
                  <a:cubicBezTo>
                    <a:pt x="2338198" y="830575"/>
                    <a:pt x="2338198" y="830575"/>
                    <a:pt x="2342703" y="829613"/>
                  </a:cubicBezTo>
                  <a:cubicBezTo>
                    <a:pt x="2342703" y="829613"/>
                    <a:pt x="2347207" y="828650"/>
                    <a:pt x="2347207" y="828650"/>
                  </a:cubicBezTo>
                  <a:cubicBezTo>
                    <a:pt x="2347207" y="828650"/>
                    <a:pt x="2347207" y="828650"/>
                    <a:pt x="2346245" y="824146"/>
                  </a:cubicBezTo>
                  <a:cubicBezTo>
                    <a:pt x="2384856" y="806478"/>
                    <a:pt x="2432785" y="810367"/>
                    <a:pt x="2437943" y="790426"/>
                  </a:cubicBezTo>
                  <a:lnTo>
                    <a:pt x="2455960" y="786577"/>
                  </a:lnTo>
                  <a:cubicBezTo>
                    <a:pt x="2460464" y="785615"/>
                    <a:pt x="2464967" y="784653"/>
                    <a:pt x="2464967" y="784653"/>
                  </a:cubicBezTo>
                  <a:cubicBezTo>
                    <a:pt x="2465930" y="789157"/>
                    <a:pt x="2467854" y="798165"/>
                    <a:pt x="2464313" y="803631"/>
                  </a:cubicBezTo>
                  <a:cubicBezTo>
                    <a:pt x="2459809" y="804594"/>
                    <a:pt x="2455304" y="805556"/>
                    <a:pt x="2450800" y="806518"/>
                  </a:cubicBezTo>
                  <a:cubicBezTo>
                    <a:pt x="2437288" y="809405"/>
                    <a:pt x="2429242" y="815833"/>
                    <a:pt x="2420234" y="817758"/>
                  </a:cubicBezTo>
                  <a:cubicBezTo>
                    <a:pt x="2420234" y="817758"/>
                    <a:pt x="2415730" y="818720"/>
                    <a:pt x="2415730" y="818720"/>
                  </a:cubicBezTo>
                  <a:cubicBezTo>
                    <a:pt x="2412188" y="824186"/>
                    <a:pt x="2407684" y="825149"/>
                    <a:pt x="2403180" y="826111"/>
                  </a:cubicBezTo>
                  <a:cubicBezTo>
                    <a:pt x="2403180" y="826111"/>
                    <a:pt x="2398676" y="827073"/>
                    <a:pt x="2398676" y="827073"/>
                  </a:cubicBezTo>
                  <a:cubicBezTo>
                    <a:pt x="2399639" y="831577"/>
                    <a:pt x="2404142" y="830615"/>
                    <a:pt x="2404142" y="830615"/>
                  </a:cubicBezTo>
                  <a:cubicBezTo>
                    <a:pt x="2413151" y="828691"/>
                    <a:pt x="2412188" y="824186"/>
                    <a:pt x="2416693" y="823224"/>
                  </a:cubicBezTo>
                  <a:cubicBezTo>
                    <a:pt x="2416693" y="823224"/>
                    <a:pt x="2416693" y="823224"/>
                    <a:pt x="2421196" y="822262"/>
                  </a:cubicBezTo>
                  <a:cubicBezTo>
                    <a:pt x="2416693" y="823224"/>
                    <a:pt x="2417655" y="827728"/>
                    <a:pt x="2417655" y="827728"/>
                  </a:cubicBezTo>
                  <a:cubicBezTo>
                    <a:pt x="2417655" y="827728"/>
                    <a:pt x="2422158" y="826766"/>
                    <a:pt x="2422158" y="826766"/>
                  </a:cubicBezTo>
                  <a:cubicBezTo>
                    <a:pt x="2426663" y="825804"/>
                    <a:pt x="2431167" y="824841"/>
                    <a:pt x="2431167" y="824841"/>
                  </a:cubicBezTo>
                  <a:cubicBezTo>
                    <a:pt x="2431167" y="824841"/>
                    <a:pt x="2430205" y="820337"/>
                    <a:pt x="2430205" y="820337"/>
                  </a:cubicBezTo>
                  <a:cubicBezTo>
                    <a:pt x="2434709" y="819375"/>
                    <a:pt x="2442754" y="812946"/>
                    <a:pt x="2447259" y="811984"/>
                  </a:cubicBezTo>
                  <a:cubicBezTo>
                    <a:pt x="2456267" y="810059"/>
                    <a:pt x="2460771" y="809097"/>
                    <a:pt x="2469779" y="807172"/>
                  </a:cubicBezTo>
                  <a:cubicBezTo>
                    <a:pt x="2492299" y="802361"/>
                    <a:pt x="2492299" y="802361"/>
                    <a:pt x="2492299" y="802361"/>
                  </a:cubicBezTo>
                  <a:cubicBezTo>
                    <a:pt x="2496804" y="801399"/>
                    <a:pt x="2500345" y="795933"/>
                    <a:pt x="2500345" y="795933"/>
                  </a:cubicBezTo>
                  <a:cubicBezTo>
                    <a:pt x="2500345" y="795933"/>
                    <a:pt x="2495842" y="796895"/>
                    <a:pt x="2491337" y="797858"/>
                  </a:cubicBezTo>
                  <a:cubicBezTo>
                    <a:pt x="2473321" y="801707"/>
                    <a:pt x="2473321" y="801707"/>
                    <a:pt x="2473321" y="801707"/>
                  </a:cubicBezTo>
                  <a:cubicBezTo>
                    <a:pt x="2475900" y="791736"/>
                    <a:pt x="2479442" y="786270"/>
                    <a:pt x="2478479" y="781766"/>
                  </a:cubicBezTo>
                  <a:cubicBezTo>
                    <a:pt x="2477517" y="777261"/>
                    <a:pt x="2477517" y="777261"/>
                    <a:pt x="2477517" y="777261"/>
                  </a:cubicBezTo>
                  <a:cubicBezTo>
                    <a:pt x="2482021" y="776299"/>
                    <a:pt x="2482021" y="776299"/>
                    <a:pt x="2486526" y="775337"/>
                  </a:cubicBezTo>
                  <a:cubicBezTo>
                    <a:pt x="2490068" y="769870"/>
                    <a:pt x="2490068" y="769870"/>
                    <a:pt x="2490068" y="769870"/>
                  </a:cubicBezTo>
                  <a:cubicBezTo>
                    <a:pt x="2484601" y="766329"/>
                    <a:pt x="2484601" y="766329"/>
                    <a:pt x="2484601" y="766329"/>
                  </a:cubicBezTo>
                  <a:close/>
                  <a:moveTo>
                    <a:pt x="4722193" y="185911"/>
                  </a:moveTo>
                  <a:cubicBezTo>
                    <a:pt x="4753921" y="193845"/>
                    <a:pt x="4773751" y="197812"/>
                    <a:pt x="4809446" y="213679"/>
                  </a:cubicBezTo>
                  <a:cubicBezTo>
                    <a:pt x="4809446" y="213679"/>
                    <a:pt x="4809446" y="217645"/>
                    <a:pt x="4801514" y="217645"/>
                  </a:cubicBezTo>
                  <a:cubicBezTo>
                    <a:pt x="4801514" y="217645"/>
                    <a:pt x="4833242" y="229546"/>
                    <a:pt x="4841174" y="225579"/>
                  </a:cubicBezTo>
                  <a:cubicBezTo>
                    <a:pt x="4849106" y="233513"/>
                    <a:pt x="4853073" y="237479"/>
                    <a:pt x="4849106" y="241446"/>
                  </a:cubicBezTo>
                  <a:cubicBezTo>
                    <a:pt x="4864970" y="241446"/>
                    <a:pt x="4904631" y="269214"/>
                    <a:pt x="4928427" y="277147"/>
                  </a:cubicBezTo>
                  <a:cubicBezTo>
                    <a:pt x="4936360" y="281114"/>
                    <a:pt x="4940326" y="281114"/>
                    <a:pt x="4948258" y="285081"/>
                  </a:cubicBezTo>
                  <a:cubicBezTo>
                    <a:pt x="5011715" y="312848"/>
                    <a:pt x="5071206" y="356483"/>
                    <a:pt x="5126730" y="392184"/>
                  </a:cubicBezTo>
                  <a:cubicBezTo>
                    <a:pt x="5146560" y="404084"/>
                    <a:pt x="5186221" y="419951"/>
                    <a:pt x="5178288" y="427885"/>
                  </a:cubicBezTo>
                  <a:cubicBezTo>
                    <a:pt x="5194153" y="435818"/>
                    <a:pt x="5206051" y="443752"/>
                    <a:pt x="5213983" y="443752"/>
                  </a:cubicBezTo>
                  <a:cubicBezTo>
                    <a:pt x="5225881" y="455652"/>
                    <a:pt x="5217949" y="455652"/>
                    <a:pt x="5213984" y="455652"/>
                  </a:cubicBezTo>
                  <a:cubicBezTo>
                    <a:pt x="5170357" y="435818"/>
                    <a:pt x="5122764" y="400117"/>
                    <a:pt x="5091035" y="380284"/>
                  </a:cubicBezTo>
                  <a:cubicBezTo>
                    <a:pt x="5087070" y="376317"/>
                    <a:pt x="5083104" y="376317"/>
                    <a:pt x="5083103" y="380284"/>
                  </a:cubicBezTo>
                  <a:cubicBezTo>
                    <a:pt x="5087069" y="380284"/>
                    <a:pt x="5087069" y="380284"/>
                    <a:pt x="5091036" y="384250"/>
                  </a:cubicBezTo>
                  <a:cubicBezTo>
                    <a:pt x="5095002" y="384250"/>
                    <a:pt x="5098967" y="388217"/>
                    <a:pt x="5098968" y="392184"/>
                  </a:cubicBezTo>
                  <a:cubicBezTo>
                    <a:pt x="5098968" y="392184"/>
                    <a:pt x="5095002" y="392184"/>
                    <a:pt x="5091035" y="388217"/>
                  </a:cubicBezTo>
                  <a:cubicBezTo>
                    <a:pt x="5091035" y="388217"/>
                    <a:pt x="5091035" y="388217"/>
                    <a:pt x="5087069" y="388217"/>
                  </a:cubicBezTo>
                  <a:cubicBezTo>
                    <a:pt x="5126730" y="419951"/>
                    <a:pt x="5170356" y="447719"/>
                    <a:pt x="5217950" y="479453"/>
                  </a:cubicBezTo>
                  <a:cubicBezTo>
                    <a:pt x="5261576" y="507220"/>
                    <a:pt x="5305202" y="538955"/>
                    <a:pt x="5348829" y="574656"/>
                  </a:cubicBezTo>
                  <a:cubicBezTo>
                    <a:pt x="5360727" y="578622"/>
                    <a:pt x="5368659" y="582589"/>
                    <a:pt x="5376592" y="590523"/>
                  </a:cubicBezTo>
                  <a:cubicBezTo>
                    <a:pt x="5416252" y="622257"/>
                    <a:pt x="5440049" y="638124"/>
                    <a:pt x="5471777" y="669858"/>
                  </a:cubicBezTo>
                  <a:cubicBezTo>
                    <a:pt x="5475743" y="669858"/>
                    <a:pt x="5483675" y="665892"/>
                    <a:pt x="5487641" y="661925"/>
                  </a:cubicBezTo>
                  <a:cubicBezTo>
                    <a:pt x="5499539" y="669858"/>
                    <a:pt x="5507472" y="673825"/>
                    <a:pt x="5511437" y="673825"/>
                  </a:cubicBezTo>
                  <a:cubicBezTo>
                    <a:pt x="5511437" y="673825"/>
                    <a:pt x="5507471" y="669858"/>
                    <a:pt x="5507471" y="669858"/>
                  </a:cubicBezTo>
                  <a:cubicBezTo>
                    <a:pt x="5507471" y="665891"/>
                    <a:pt x="5507471" y="665891"/>
                    <a:pt x="5507471" y="665891"/>
                  </a:cubicBezTo>
                  <a:cubicBezTo>
                    <a:pt x="5511438" y="665892"/>
                    <a:pt x="5515403" y="669858"/>
                    <a:pt x="5515404" y="673825"/>
                  </a:cubicBezTo>
                  <a:cubicBezTo>
                    <a:pt x="5515404" y="673825"/>
                    <a:pt x="5519369" y="673825"/>
                    <a:pt x="5519369" y="677792"/>
                  </a:cubicBezTo>
                  <a:cubicBezTo>
                    <a:pt x="5527301" y="669858"/>
                    <a:pt x="5543166" y="681759"/>
                    <a:pt x="5562995" y="701593"/>
                  </a:cubicBezTo>
                  <a:cubicBezTo>
                    <a:pt x="5582826" y="721427"/>
                    <a:pt x="5606623" y="745227"/>
                    <a:pt x="5626452" y="765061"/>
                  </a:cubicBezTo>
                  <a:cubicBezTo>
                    <a:pt x="5630419" y="776961"/>
                    <a:pt x="5610589" y="753161"/>
                    <a:pt x="5610589" y="757128"/>
                  </a:cubicBezTo>
                  <a:cubicBezTo>
                    <a:pt x="5610589" y="757128"/>
                    <a:pt x="5614555" y="761094"/>
                    <a:pt x="5614555" y="761094"/>
                  </a:cubicBezTo>
                  <a:cubicBezTo>
                    <a:pt x="5618520" y="765061"/>
                    <a:pt x="5622487" y="765061"/>
                    <a:pt x="5618521" y="769028"/>
                  </a:cubicBezTo>
                  <a:cubicBezTo>
                    <a:pt x="5618521" y="769028"/>
                    <a:pt x="5618521" y="769028"/>
                    <a:pt x="5614555" y="765061"/>
                  </a:cubicBezTo>
                  <a:cubicBezTo>
                    <a:pt x="5614555" y="765061"/>
                    <a:pt x="5614555" y="765061"/>
                    <a:pt x="5610588" y="765061"/>
                  </a:cubicBezTo>
                  <a:cubicBezTo>
                    <a:pt x="5622486" y="776961"/>
                    <a:pt x="5634385" y="788862"/>
                    <a:pt x="5630418" y="792829"/>
                  </a:cubicBezTo>
                  <a:cubicBezTo>
                    <a:pt x="5618521" y="788862"/>
                    <a:pt x="5598690" y="769028"/>
                    <a:pt x="5590759" y="765061"/>
                  </a:cubicBezTo>
                  <a:cubicBezTo>
                    <a:pt x="5590759" y="765061"/>
                    <a:pt x="5590759" y="765061"/>
                    <a:pt x="5594724" y="769028"/>
                  </a:cubicBezTo>
                  <a:cubicBezTo>
                    <a:pt x="5598690" y="772995"/>
                    <a:pt x="5598690" y="772995"/>
                    <a:pt x="5602657" y="776961"/>
                  </a:cubicBezTo>
                  <a:cubicBezTo>
                    <a:pt x="5602657" y="776961"/>
                    <a:pt x="5598690" y="776961"/>
                    <a:pt x="5598690" y="776961"/>
                  </a:cubicBezTo>
                  <a:cubicBezTo>
                    <a:pt x="5598690" y="772995"/>
                    <a:pt x="5594725" y="772995"/>
                    <a:pt x="5594725" y="772995"/>
                  </a:cubicBezTo>
                  <a:cubicBezTo>
                    <a:pt x="5602657" y="776961"/>
                    <a:pt x="5606622" y="788862"/>
                    <a:pt x="5614555" y="796795"/>
                  </a:cubicBezTo>
                  <a:cubicBezTo>
                    <a:pt x="5650249" y="832496"/>
                    <a:pt x="5693876" y="868197"/>
                    <a:pt x="5729570" y="907865"/>
                  </a:cubicBezTo>
                  <a:cubicBezTo>
                    <a:pt x="5741468" y="919765"/>
                    <a:pt x="5745434" y="927699"/>
                    <a:pt x="5757333" y="943566"/>
                  </a:cubicBezTo>
                  <a:cubicBezTo>
                    <a:pt x="5789061" y="979267"/>
                    <a:pt x="5824756" y="1022902"/>
                    <a:pt x="5856484" y="1058602"/>
                  </a:cubicBezTo>
                  <a:cubicBezTo>
                    <a:pt x="5884247" y="1094304"/>
                    <a:pt x="5908042" y="1122071"/>
                    <a:pt x="5908043" y="1133972"/>
                  </a:cubicBezTo>
                  <a:cubicBezTo>
                    <a:pt x="5908043" y="1133972"/>
                    <a:pt x="5908043" y="1133972"/>
                    <a:pt x="5908042" y="1137938"/>
                  </a:cubicBezTo>
                  <a:cubicBezTo>
                    <a:pt x="5908042" y="1137938"/>
                    <a:pt x="5908042" y="1137938"/>
                    <a:pt x="5912009" y="1141905"/>
                  </a:cubicBezTo>
                  <a:cubicBezTo>
                    <a:pt x="5915975" y="1141905"/>
                    <a:pt x="5915975" y="1145872"/>
                    <a:pt x="5915975" y="1149838"/>
                  </a:cubicBezTo>
                  <a:cubicBezTo>
                    <a:pt x="5915975" y="1149838"/>
                    <a:pt x="5915975" y="1149838"/>
                    <a:pt x="5912008" y="1145872"/>
                  </a:cubicBezTo>
                  <a:cubicBezTo>
                    <a:pt x="5912008" y="1145872"/>
                    <a:pt x="5912008" y="1145872"/>
                    <a:pt x="5908042" y="1141905"/>
                  </a:cubicBezTo>
                  <a:cubicBezTo>
                    <a:pt x="5915974" y="1157772"/>
                    <a:pt x="5927873" y="1173639"/>
                    <a:pt x="5935805" y="1185539"/>
                  </a:cubicBezTo>
                  <a:cubicBezTo>
                    <a:pt x="5931839" y="1189506"/>
                    <a:pt x="5939771" y="1205373"/>
                    <a:pt x="5931839" y="1205373"/>
                  </a:cubicBezTo>
                  <a:cubicBezTo>
                    <a:pt x="5987364" y="1280742"/>
                    <a:pt x="6007194" y="1344210"/>
                    <a:pt x="6054787" y="1391812"/>
                  </a:cubicBezTo>
                  <a:cubicBezTo>
                    <a:pt x="6078583" y="1443380"/>
                    <a:pt x="6078583" y="1479081"/>
                    <a:pt x="6110311" y="1530649"/>
                  </a:cubicBezTo>
                  <a:cubicBezTo>
                    <a:pt x="6110311" y="1534616"/>
                    <a:pt x="6114277" y="1546516"/>
                    <a:pt x="6118243" y="1550483"/>
                  </a:cubicBezTo>
                  <a:cubicBezTo>
                    <a:pt x="6130142" y="1574284"/>
                    <a:pt x="6146006" y="1606018"/>
                    <a:pt x="6157904" y="1633786"/>
                  </a:cubicBezTo>
                  <a:cubicBezTo>
                    <a:pt x="6169802" y="1661553"/>
                    <a:pt x="6177734" y="1693287"/>
                    <a:pt x="6177734" y="1709154"/>
                  </a:cubicBezTo>
                  <a:cubicBezTo>
                    <a:pt x="6169802" y="1705187"/>
                    <a:pt x="6161869" y="1689320"/>
                    <a:pt x="6153938" y="1669486"/>
                  </a:cubicBezTo>
                  <a:cubicBezTo>
                    <a:pt x="6149972" y="1649652"/>
                    <a:pt x="6142039" y="1629819"/>
                    <a:pt x="6134108" y="1621885"/>
                  </a:cubicBezTo>
                  <a:cubicBezTo>
                    <a:pt x="6130142" y="1609984"/>
                    <a:pt x="6130141" y="1602051"/>
                    <a:pt x="6130142" y="1590151"/>
                  </a:cubicBezTo>
                  <a:cubicBezTo>
                    <a:pt x="6114278" y="1554450"/>
                    <a:pt x="6106345" y="1542549"/>
                    <a:pt x="6090481" y="1514782"/>
                  </a:cubicBezTo>
                  <a:cubicBezTo>
                    <a:pt x="6098413" y="1518749"/>
                    <a:pt x="6086515" y="1498915"/>
                    <a:pt x="6082549" y="1487014"/>
                  </a:cubicBezTo>
                  <a:cubicBezTo>
                    <a:pt x="6078583" y="1483048"/>
                    <a:pt x="6066685" y="1471147"/>
                    <a:pt x="6074617" y="1487014"/>
                  </a:cubicBezTo>
                  <a:cubicBezTo>
                    <a:pt x="6058752" y="1459247"/>
                    <a:pt x="6038922" y="1423546"/>
                    <a:pt x="6019092" y="1383878"/>
                  </a:cubicBezTo>
                  <a:cubicBezTo>
                    <a:pt x="6003227" y="1348177"/>
                    <a:pt x="5979431" y="1308510"/>
                    <a:pt x="5959602" y="1272808"/>
                  </a:cubicBezTo>
                  <a:cubicBezTo>
                    <a:pt x="5959602" y="1272808"/>
                    <a:pt x="5955635" y="1264875"/>
                    <a:pt x="5963568" y="1264875"/>
                  </a:cubicBezTo>
                  <a:cubicBezTo>
                    <a:pt x="5935805" y="1221240"/>
                    <a:pt x="5923907" y="1197439"/>
                    <a:pt x="5900111" y="1181572"/>
                  </a:cubicBezTo>
                  <a:cubicBezTo>
                    <a:pt x="5888213" y="1157772"/>
                    <a:pt x="5876315" y="1145872"/>
                    <a:pt x="5868382" y="1130005"/>
                  </a:cubicBezTo>
                  <a:cubicBezTo>
                    <a:pt x="5860450" y="1122071"/>
                    <a:pt x="5868382" y="1133971"/>
                    <a:pt x="5864416" y="1133972"/>
                  </a:cubicBezTo>
                  <a:cubicBezTo>
                    <a:pt x="5852518" y="1118104"/>
                    <a:pt x="5840619" y="1102237"/>
                    <a:pt x="5828722" y="1086370"/>
                  </a:cubicBezTo>
                  <a:cubicBezTo>
                    <a:pt x="5840619" y="1086370"/>
                    <a:pt x="5828721" y="1074470"/>
                    <a:pt x="5824755" y="1066536"/>
                  </a:cubicBezTo>
                  <a:cubicBezTo>
                    <a:pt x="5828721" y="1058603"/>
                    <a:pt x="5844586" y="1070503"/>
                    <a:pt x="5860450" y="1078437"/>
                  </a:cubicBezTo>
                  <a:cubicBezTo>
                    <a:pt x="5856484" y="1058602"/>
                    <a:pt x="5804925" y="1014968"/>
                    <a:pt x="5789061" y="995134"/>
                  </a:cubicBezTo>
                  <a:cubicBezTo>
                    <a:pt x="5789061" y="999101"/>
                    <a:pt x="5789061" y="999101"/>
                    <a:pt x="5789061" y="999101"/>
                  </a:cubicBezTo>
                  <a:cubicBezTo>
                    <a:pt x="5793027" y="1003068"/>
                    <a:pt x="5793027" y="1007034"/>
                    <a:pt x="5793027" y="1007034"/>
                  </a:cubicBezTo>
                  <a:cubicBezTo>
                    <a:pt x="5789061" y="1003068"/>
                    <a:pt x="5785095" y="1003068"/>
                    <a:pt x="5785095" y="999101"/>
                  </a:cubicBezTo>
                  <a:cubicBezTo>
                    <a:pt x="5781129" y="1003068"/>
                    <a:pt x="5757332" y="975300"/>
                    <a:pt x="5765264" y="975300"/>
                  </a:cubicBezTo>
                  <a:cubicBezTo>
                    <a:pt x="5761299" y="975300"/>
                    <a:pt x="5761299" y="975300"/>
                    <a:pt x="5757332" y="971334"/>
                  </a:cubicBezTo>
                  <a:cubicBezTo>
                    <a:pt x="5757332" y="971334"/>
                    <a:pt x="5757332" y="971334"/>
                    <a:pt x="5757333" y="967367"/>
                  </a:cubicBezTo>
                  <a:cubicBezTo>
                    <a:pt x="5757333" y="967367"/>
                    <a:pt x="5757333" y="963400"/>
                    <a:pt x="5757333" y="963400"/>
                  </a:cubicBezTo>
                  <a:cubicBezTo>
                    <a:pt x="5757333" y="963400"/>
                    <a:pt x="5757333" y="963400"/>
                    <a:pt x="5761298" y="967367"/>
                  </a:cubicBezTo>
                  <a:cubicBezTo>
                    <a:pt x="5737503" y="939599"/>
                    <a:pt x="5753366" y="963400"/>
                    <a:pt x="5749401" y="967367"/>
                  </a:cubicBezTo>
                  <a:cubicBezTo>
                    <a:pt x="5745435" y="971333"/>
                    <a:pt x="5737502" y="963400"/>
                    <a:pt x="5737502" y="963400"/>
                  </a:cubicBezTo>
                  <a:cubicBezTo>
                    <a:pt x="5733536" y="967367"/>
                    <a:pt x="5753367" y="991167"/>
                    <a:pt x="5741469" y="983234"/>
                  </a:cubicBezTo>
                  <a:cubicBezTo>
                    <a:pt x="5729571" y="975300"/>
                    <a:pt x="5717672" y="967367"/>
                    <a:pt x="5705773" y="955466"/>
                  </a:cubicBezTo>
                  <a:cubicBezTo>
                    <a:pt x="5697842" y="943566"/>
                    <a:pt x="5685944" y="935633"/>
                    <a:pt x="5674045" y="919765"/>
                  </a:cubicBezTo>
                  <a:cubicBezTo>
                    <a:pt x="5678011" y="911832"/>
                    <a:pt x="5697842" y="931666"/>
                    <a:pt x="5705774" y="935633"/>
                  </a:cubicBezTo>
                  <a:cubicBezTo>
                    <a:pt x="5713706" y="931666"/>
                    <a:pt x="5697841" y="919765"/>
                    <a:pt x="5697842" y="915799"/>
                  </a:cubicBezTo>
                  <a:cubicBezTo>
                    <a:pt x="5689910" y="911832"/>
                    <a:pt x="5681977" y="899931"/>
                    <a:pt x="5678012" y="899931"/>
                  </a:cubicBezTo>
                  <a:cubicBezTo>
                    <a:pt x="5622487" y="836463"/>
                    <a:pt x="5566962" y="804729"/>
                    <a:pt x="5523336" y="749194"/>
                  </a:cubicBezTo>
                  <a:cubicBezTo>
                    <a:pt x="5515403" y="741261"/>
                    <a:pt x="5503505" y="733327"/>
                    <a:pt x="5495573" y="725393"/>
                  </a:cubicBezTo>
                  <a:cubicBezTo>
                    <a:pt x="5475743" y="705559"/>
                    <a:pt x="5479709" y="709526"/>
                    <a:pt x="5455913" y="689692"/>
                  </a:cubicBezTo>
                  <a:cubicBezTo>
                    <a:pt x="5451947" y="685725"/>
                    <a:pt x="5447980" y="685725"/>
                    <a:pt x="5447981" y="689692"/>
                  </a:cubicBezTo>
                  <a:cubicBezTo>
                    <a:pt x="5416252" y="665892"/>
                    <a:pt x="5396422" y="650024"/>
                    <a:pt x="5376591" y="634157"/>
                  </a:cubicBezTo>
                  <a:cubicBezTo>
                    <a:pt x="5356762" y="618290"/>
                    <a:pt x="5340897" y="602423"/>
                    <a:pt x="5317100" y="582589"/>
                  </a:cubicBezTo>
                  <a:cubicBezTo>
                    <a:pt x="5305203" y="578622"/>
                    <a:pt x="5317101" y="590523"/>
                    <a:pt x="5313135" y="598456"/>
                  </a:cubicBezTo>
                  <a:cubicBezTo>
                    <a:pt x="5305202" y="594490"/>
                    <a:pt x="5305202" y="594490"/>
                    <a:pt x="5301237" y="594489"/>
                  </a:cubicBezTo>
                  <a:cubicBezTo>
                    <a:pt x="5277440" y="578622"/>
                    <a:pt x="5273474" y="570689"/>
                    <a:pt x="5249678" y="554822"/>
                  </a:cubicBezTo>
                  <a:cubicBezTo>
                    <a:pt x="5249678" y="550855"/>
                    <a:pt x="5253644" y="550855"/>
                    <a:pt x="5249677" y="546888"/>
                  </a:cubicBezTo>
                  <a:cubicBezTo>
                    <a:pt x="5253644" y="546888"/>
                    <a:pt x="5257610" y="542921"/>
                    <a:pt x="5273474" y="554822"/>
                  </a:cubicBezTo>
                  <a:cubicBezTo>
                    <a:pt x="5257610" y="538955"/>
                    <a:pt x="5229847" y="519121"/>
                    <a:pt x="5206051" y="503254"/>
                  </a:cubicBezTo>
                  <a:cubicBezTo>
                    <a:pt x="5178289" y="487386"/>
                    <a:pt x="5154492" y="471519"/>
                    <a:pt x="5142594" y="455652"/>
                  </a:cubicBezTo>
                  <a:cubicBezTo>
                    <a:pt x="5091036" y="431852"/>
                    <a:pt x="5063273" y="408051"/>
                    <a:pt x="5015681" y="380283"/>
                  </a:cubicBezTo>
                  <a:cubicBezTo>
                    <a:pt x="4991884" y="372350"/>
                    <a:pt x="5027579" y="396151"/>
                    <a:pt x="5007749" y="392184"/>
                  </a:cubicBezTo>
                  <a:cubicBezTo>
                    <a:pt x="4999817" y="384250"/>
                    <a:pt x="4995850" y="388217"/>
                    <a:pt x="4983952" y="380284"/>
                  </a:cubicBezTo>
                  <a:cubicBezTo>
                    <a:pt x="4991884" y="376317"/>
                    <a:pt x="4976020" y="364416"/>
                    <a:pt x="4991884" y="364416"/>
                  </a:cubicBezTo>
                  <a:cubicBezTo>
                    <a:pt x="4979986" y="352516"/>
                    <a:pt x="4940325" y="332682"/>
                    <a:pt x="4916529" y="328715"/>
                  </a:cubicBezTo>
                  <a:cubicBezTo>
                    <a:pt x="4853072" y="285081"/>
                    <a:pt x="4777718" y="253346"/>
                    <a:pt x="4674600" y="213679"/>
                  </a:cubicBezTo>
                  <a:cubicBezTo>
                    <a:pt x="4698397" y="209712"/>
                    <a:pt x="4730125" y="221612"/>
                    <a:pt x="4761853" y="229546"/>
                  </a:cubicBezTo>
                  <a:cubicBezTo>
                    <a:pt x="4797548" y="249380"/>
                    <a:pt x="4857039" y="273180"/>
                    <a:pt x="4900665" y="289047"/>
                  </a:cubicBezTo>
                  <a:cubicBezTo>
                    <a:pt x="4896699" y="289048"/>
                    <a:pt x="4892733" y="285081"/>
                    <a:pt x="4892733" y="285081"/>
                  </a:cubicBezTo>
                  <a:cubicBezTo>
                    <a:pt x="4896699" y="281114"/>
                    <a:pt x="4900665" y="281114"/>
                    <a:pt x="4904631" y="285081"/>
                  </a:cubicBezTo>
                  <a:cubicBezTo>
                    <a:pt x="4904631" y="285081"/>
                    <a:pt x="4904631" y="285081"/>
                    <a:pt x="4908597" y="285081"/>
                  </a:cubicBezTo>
                  <a:cubicBezTo>
                    <a:pt x="4864970" y="261280"/>
                    <a:pt x="4817378" y="245413"/>
                    <a:pt x="4785650" y="217645"/>
                  </a:cubicBezTo>
                  <a:cubicBezTo>
                    <a:pt x="4757887" y="209712"/>
                    <a:pt x="4718227" y="197812"/>
                    <a:pt x="4722193" y="185911"/>
                  </a:cubicBezTo>
                  <a:close/>
                  <a:moveTo>
                    <a:pt x="1947650" y="777856"/>
                  </a:moveTo>
                  <a:lnTo>
                    <a:pt x="1935362" y="791245"/>
                  </a:lnTo>
                  <a:cubicBezTo>
                    <a:pt x="1928321" y="796870"/>
                    <a:pt x="1920035" y="802172"/>
                    <a:pt x="1909737" y="809082"/>
                  </a:cubicBezTo>
                  <a:cubicBezTo>
                    <a:pt x="1913279" y="803615"/>
                    <a:pt x="1908774" y="804578"/>
                    <a:pt x="1904271" y="805540"/>
                  </a:cubicBezTo>
                  <a:cubicBezTo>
                    <a:pt x="1882713" y="814856"/>
                    <a:pt x="1864041" y="837684"/>
                    <a:pt x="1846987" y="846036"/>
                  </a:cubicBezTo>
                  <a:cubicBezTo>
                    <a:pt x="1846987" y="846036"/>
                    <a:pt x="1850529" y="840570"/>
                    <a:pt x="1850529" y="840570"/>
                  </a:cubicBezTo>
                  <a:cubicBezTo>
                    <a:pt x="1820925" y="856314"/>
                    <a:pt x="1797750" y="880104"/>
                    <a:pt x="1787779" y="877524"/>
                  </a:cubicBezTo>
                  <a:cubicBezTo>
                    <a:pt x="1787779" y="877524"/>
                    <a:pt x="1788741" y="882029"/>
                    <a:pt x="1784238" y="882991"/>
                  </a:cubicBezTo>
                  <a:cubicBezTo>
                    <a:pt x="1773612" y="899390"/>
                    <a:pt x="1793246" y="881066"/>
                    <a:pt x="1797750" y="880104"/>
                  </a:cubicBezTo>
                  <a:cubicBezTo>
                    <a:pt x="1785681" y="889746"/>
                    <a:pt x="1777154" y="893923"/>
                    <a:pt x="1770316" y="897739"/>
                  </a:cubicBezTo>
                  <a:lnTo>
                    <a:pt x="1753457" y="912815"/>
                  </a:lnTo>
                  <a:lnTo>
                    <a:pt x="1753020" y="913030"/>
                  </a:lnTo>
                  <a:lnTo>
                    <a:pt x="1753224" y="903157"/>
                  </a:lnTo>
                  <a:cubicBezTo>
                    <a:pt x="1752863" y="901468"/>
                    <a:pt x="1750611" y="901949"/>
                    <a:pt x="1742083" y="906126"/>
                  </a:cubicBezTo>
                  <a:cubicBezTo>
                    <a:pt x="1740794" y="911111"/>
                    <a:pt x="1742401" y="913123"/>
                    <a:pt x="1743445" y="915254"/>
                  </a:cubicBezTo>
                  <a:lnTo>
                    <a:pt x="1742879" y="918021"/>
                  </a:lnTo>
                  <a:lnTo>
                    <a:pt x="1735613" y="921596"/>
                  </a:lnTo>
                  <a:cubicBezTo>
                    <a:pt x="1713871" y="930519"/>
                    <a:pt x="1691059" y="937592"/>
                    <a:pt x="1666447" y="941384"/>
                  </a:cubicBezTo>
                  <a:cubicBezTo>
                    <a:pt x="1683297" y="910409"/>
                    <a:pt x="1705611" y="895863"/>
                    <a:pt x="1730595" y="884660"/>
                  </a:cubicBezTo>
                  <a:cubicBezTo>
                    <a:pt x="1789914" y="860254"/>
                    <a:pt x="1846962" y="834378"/>
                    <a:pt x="1900144" y="799552"/>
                  </a:cubicBezTo>
                  <a:cubicBezTo>
                    <a:pt x="1910366" y="792479"/>
                    <a:pt x="1921080" y="787135"/>
                    <a:pt x="1932099" y="782795"/>
                  </a:cubicBezTo>
                  <a:close/>
                  <a:moveTo>
                    <a:pt x="2248188" y="634910"/>
                  </a:moveTo>
                  <a:lnTo>
                    <a:pt x="2249855" y="637515"/>
                  </a:lnTo>
                  <a:cubicBezTo>
                    <a:pt x="2249855" y="637515"/>
                    <a:pt x="2245351" y="638477"/>
                    <a:pt x="2245351" y="638477"/>
                  </a:cubicBezTo>
                  <a:cubicBezTo>
                    <a:pt x="2240848" y="639439"/>
                    <a:pt x="2236343" y="640402"/>
                    <a:pt x="2237306" y="644906"/>
                  </a:cubicBezTo>
                  <a:cubicBezTo>
                    <a:pt x="2237306" y="644906"/>
                    <a:pt x="2237306" y="644906"/>
                    <a:pt x="2241810" y="643944"/>
                  </a:cubicBezTo>
                  <a:cubicBezTo>
                    <a:pt x="2246313" y="642981"/>
                    <a:pt x="2246313" y="642981"/>
                    <a:pt x="2246313" y="642981"/>
                  </a:cubicBezTo>
                  <a:cubicBezTo>
                    <a:pt x="2214785" y="649717"/>
                    <a:pt x="2158157" y="671235"/>
                    <a:pt x="2139485" y="694062"/>
                  </a:cubicBezTo>
                  <a:cubicBezTo>
                    <a:pt x="2129352" y="696227"/>
                    <a:pt x="2118050" y="699820"/>
                    <a:pt x="2105648" y="704456"/>
                  </a:cubicBezTo>
                  <a:lnTo>
                    <a:pt x="2080196" y="714942"/>
                  </a:lnTo>
                  <a:lnTo>
                    <a:pt x="2084254" y="709377"/>
                  </a:lnTo>
                  <a:cubicBezTo>
                    <a:pt x="2090808" y="694289"/>
                    <a:pt x="2105370" y="689222"/>
                    <a:pt x="2119532" y="682286"/>
                  </a:cubicBezTo>
                  <a:close/>
                  <a:moveTo>
                    <a:pt x="2411064" y="586743"/>
                  </a:moveTo>
                  <a:lnTo>
                    <a:pt x="2413620" y="588398"/>
                  </a:lnTo>
                  <a:cubicBezTo>
                    <a:pt x="2404611" y="590323"/>
                    <a:pt x="2395603" y="592248"/>
                    <a:pt x="2392061" y="597714"/>
                  </a:cubicBezTo>
                  <a:cubicBezTo>
                    <a:pt x="2387558" y="598676"/>
                    <a:pt x="2378549" y="600601"/>
                    <a:pt x="2374045" y="601563"/>
                  </a:cubicBezTo>
                  <a:cubicBezTo>
                    <a:pt x="2360533" y="604450"/>
                    <a:pt x="2351525" y="606375"/>
                    <a:pt x="2338013" y="609261"/>
                  </a:cubicBezTo>
                  <a:cubicBezTo>
                    <a:pt x="2315492" y="614073"/>
                    <a:pt x="2299400" y="626930"/>
                    <a:pt x="2275917" y="627238"/>
                  </a:cubicBezTo>
                  <a:lnTo>
                    <a:pt x="2276204" y="626130"/>
                  </a:lnTo>
                  <a:lnTo>
                    <a:pt x="2387086" y="592524"/>
                  </a:lnTo>
                  <a:close/>
                  <a:moveTo>
                    <a:pt x="2522905" y="559776"/>
                  </a:moveTo>
                  <a:lnTo>
                    <a:pt x="2540871" y="556503"/>
                  </a:lnTo>
                  <a:lnTo>
                    <a:pt x="2502340" y="564735"/>
                  </a:lnTo>
                  <a:close/>
                  <a:moveTo>
                    <a:pt x="2659387" y="432280"/>
                  </a:moveTo>
                  <a:lnTo>
                    <a:pt x="2798433" y="411539"/>
                  </a:lnTo>
                  <a:lnTo>
                    <a:pt x="2817780" y="409701"/>
                  </a:lnTo>
                  <a:cubicBezTo>
                    <a:pt x="2861544" y="406863"/>
                    <a:pt x="2905643" y="405324"/>
                    <a:pt x="2950086" y="405117"/>
                  </a:cubicBezTo>
                  <a:cubicBezTo>
                    <a:pt x="2973528" y="404997"/>
                    <a:pt x="2986083" y="404270"/>
                    <a:pt x="2996187" y="398934"/>
                  </a:cubicBezTo>
                  <a:lnTo>
                    <a:pt x="3005378" y="391284"/>
                  </a:lnTo>
                  <a:lnTo>
                    <a:pt x="3093771" y="385395"/>
                  </a:lnTo>
                  <a:cubicBezTo>
                    <a:pt x="3382401" y="377891"/>
                    <a:pt x="3667463" y="417068"/>
                    <a:pt x="3939070" y="497975"/>
                  </a:cubicBezTo>
                  <a:cubicBezTo>
                    <a:pt x="3930063" y="499900"/>
                    <a:pt x="3924596" y="496358"/>
                    <a:pt x="3925558" y="500862"/>
                  </a:cubicBezTo>
                  <a:cubicBezTo>
                    <a:pt x="3962860" y="521150"/>
                    <a:pt x="3970907" y="514722"/>
                    <a:pt x="4005322" y="521498"/>
                  </a:cubicBezTo>
                  <a:cubicBezTo>
                    <a:pt x="4035233" y="529237"/>
                    <a:pt x="4070611" y="540516"/>
                    <a:pt x="4101485" y="552759"/>
                  </a:cubicBezTo>
                  <a:cubicBezTo>
                    <a:pt x="4107913" y="560806"/>
                    <a:pt x="4148757" y="575627"/>
                    <a:pt x="4157765" y="573703"/>
                  </a:cubicBezTo>
                  <a:cubicBezTo>
                    <a:pt x="4158727" y="578207"/>
                    <a:pt x="4158727" y="578207"/>
                    <a:pt x="4158727" y="578207"/>
                  </a:cubicBezTo>
                  <a:cubicBezTo>
                    <a:pt x="4163231" y="577244"/>
                    <a:pt x="4163231" y="577244"/>
                    <a:pt x="4163231" y="577244"/>
                  </a:cubicBezTo>
                  <a:cubicBezTo>
                    <a:pt x="4164194" y="581748"/>
                    <a:pt x="4164194" y="581748"/>
                    <a:pt x="4168698" y="580786"/>
                  </a:cubicBezTo>
                  <a:cubicBezTo>
                    <a:pt x="4173202" y="579823"/>
                    <a:pt x="4173202" y="579823"/>
                    <a:pt x="4178668" y="583366"/>
                  </a:cubicBezTo>
                  <a:cubicBezTo>
                    <a:pt x="4184135" y="586908"/>
                    <a:pt x="4199571" y="593029"/>
                    <a:pt x="4204075" y="592066"/>
                  </a:cubicBezTo>
                  <a:cubicBezTo>
                    <a:pt x="4230445" y="605271"/>
                    <a:pt x="4256814" y="618476"/>
                    <a:pt x="4286726" y="626215"/>
                  </a:cubicBezTo>
                  <a:cubicBezTo>
                    <a:pt x="4297658" y="633298"/>
                    <a:pt x="4308591" y="640382"/>
                    <a:pt x="4318562" y="642961"/>
                  </a:cubicBezTo>
                  <a:cubicBezTo>
                    <a:pt x="4344931" y="656166"/>
                    <a:pt x="4371300" y="669371"/>
                    <a:pt x="4392203" y="679034"/>
                  </a:cubicBezTo>
                  <a:cubicBezTo>
                    <a:pt x="4392203" y="679034"/>
                    <a:pt x="4387699" y="679996"/>
                    <a:pt x="4387699" y="679996"/>
                  </a:cubicBezTo>
                  <a:cubicBezTo>
                    <a:pt x="4393166" y="683538"/>
                    <a:pt x="4398632" y="687079"/>
                    <a:pt x="4403136" y="686117"/>
                  </a:cubicBezTo>
                  <a:cubicBezTo>
                    <a:pt x="4715065" y="845537"/>
                    <a:pt x="4998005" y="1067667"/>
                    <a:pt x="5230091" y="1338337"/>
                  </a:cubicBezTo>
                  <a:cubicBezTo>
                    <a:pt x="5485311" y="1651162"/>
                    <a:pt x="5672621" y="2020882"/>
                    <a:pt x="5771121" y="2437834"/>
                  </a:cubicBezTo>
                  <a:cubicBezTo>
                    <a:pt x="5766617" y="2438796"/>
                    <a:pt x="5766617" y="2438796"/>
                    <a:pt x="5762112" y="2439759"/>
                  </a:cubicBezTo>
                  <a:cubicBezTo>
                    <a:pt x="5744137" y="2377664"/>
                    <a:pt x="5711338" y="2356413"/>
                    <a:pt x="5684663" y="2319726"/>
                  </a:cubicBezTo>
                  <a:cubicBezTo>
                    <a:pt x="5684663" y="2319726"/>
                    <a:pt x="5682083" y="2329696"/>
                    <a:pt x="5684007" y="2338705"/>
                  </a:cubicBezTo>
                  <a:cubicBezTo>
                    <a:pt x="5671150" y="2322613"/>
                    <a:pt x="5667956" y="2285618"/>
                    <a:pt x="5657678" y="2259556"/>
                  </a:cubicBezTo>
                  <a:cubicBezTo>
                    <a:pt x="5643859" y="2238961"/>
                    <a:pt x="5622648" y="2205815"/>
                    <a:pt x="5622648" y="2205815"/>
                  </a:cubicBezTo>
                  <a:cubicBezTo>
                    <a:pt x="5614602" y="2212244"/>
                    <a:pt x="5618451" y="2230260"/>
                    <a:pt x="5623262" y="2252780"/>
                  </a:cubicBezTo>
                  <a:cubicBezTo>
                    <a:pt x="5618758" y="2253742"/>
                    <a:pt x="5617796" y="2249238"/>
                    <a:pt x="5617796" y="2249238"/>
                  </a:cubicBezTo>
                  <a:cubicBezTo>
                    <a:pt x="5616834" y="2244735"/>
                    <a:pt x="5616834" y="2244735"/>
                    <a:pt x="5616834" y="2244735"/>
                  </a:cubicBezTo>
                  <a:cubicBezTo>
                    <a:pt x="5616834" y="2244735"/>
                    <a:pt x="5615871" y="2240230"/>
                    <a:pt x="5615871" y="2240230"/>
                  </a:cubicBezTo>
                  <a:cubicBezTo>
                    <a:pt x="5615871" y="2240230"/>
                    <a:pt x="5614909" y="2235726"/>
                    <a:pt x="5613947" y="2231223"/>
                  </a:cubicBezTo>
                  <a:cubicBezTo>
                    <a:pt x="5609443" y="2232185"/>
                    <a:pt x="5609443" y="2232185"/>
                    <a:pt x="5610406" y="2236688"/>
                  </a:cubicBezTo>
                  <a:cubicBezTo>
                    <a:pt x="5610406" y="2236688"/>
                    <a:pt x="5611368" y="2241193"/>
                    <a:pt x="5611368" y="2241193"/>
                  </a:cubicBezTo>
                  <a:cubicBezTo>
                    <a:pt x="5612330" y="2245697"/>
                    <a:pt x="5612330" y="2245697"/>
                    <a:pt x="5612330" y="2245697"/>
                  </a:cubicBezTo>
                  <a:cubicBezTo>
                    <a:pt x="5597549" y="2220596"/>
                    <a:pt x="5605247" y="2256629"/>
                    <a:pt x="5610713" y="2260171"/>
                  </a:cubicBezTo>
                  <a:cubicBezTo>
                    <a:pt x="5611675" y="2264674"/>
                    <a:pt x="5616179" y="2263712"/>
                    <a:pt x="5616179" y="2263712"/>
                  </a:cubicBezTo>
                  <a:cubicBezTo>
                    <a:pt x="5616179" y="2263712"/>
                    <a:pt x="5615217" y="2259209"/>
                    <a:pt x="5615217" y="2259209"/>
                  </a:cubicBezTo>
                  <a:cubicBezTo>
                    <a:pt x="5618758" y="2253742"/>
                    <a:pt x="5618758" y="2253742"/>
                    <a:pt x="5618758" y="2253742"/>
                  </a:cubicBezTo>
                  <a:cubicBezTo>
                    <a:pt x="5618758" y="2253742"/>
                    <a:pt x="5620683" y="2262750"/>
                    <a:pt x="5621645" y="2267254"/>
                  </a:cubicBezTo>
                  <a:cubicBezTo>
                    <a:pt x="5622607" y="2271759"/>
                    <a:pt x="5622607" y="2271759"/>
                    <a:pt x="5622607" y="2271759"/>
                  </a:cubicBezTo>
                  <a:cubicBezTo>
                    <a:pt x="5629343" y="2303287"/>
                    <a:pt x="5625147" y="2327732"/>
                    <a:pt x="5607785" y="2312602"/>
                  </a:cubicBezTo>
                  <a:cubicBezTo>
                    <a:pt x="5602974" y="2290082"/>
                    <a:pt x="5598470" y="2291044"/>
                    <a:pt x="5591734" y="2259516"/>
                  </a:cubicBezTo>
                  <a:cubicBezTo>
                    <a:pt x="5581764" y="2256936"/>
                    <a:pt x="5585613" y="2274952"/>
                    <a:pt x="5577568" y="2281381"/>
                  </a:cubicBezTo>
                  <a:cubicBezTo>
                    <a:pt x="5555394" y="2243732"/>
                    <a:pt x="5531951" y="2178095"/>
                    <a:pt x="5509432" y="2182907"/>
                  </a:cubicBezTo>
                  <a:cubicBezTo>
                    <a:pt x="5509432" y="2182907"/>
                    <a:pt x="5508469" y="2178402"/>
                    <a:pt x="5508469" y="2178402"/>
                  </a:cubicBezTo>
                  <a:cubicBezTo>
                    <a:pt x="5508469" y="2178402"/>
                    <a:pt x="5506545" y="2169395"/>
                    <a:pt x="5506545" y="2169395"/>
                  </a:cubicBezTo>
                  <a:cubicBezTo>
                    <a:pt x="5501079" y="2165852"/>
                    <a:pt x="5500117" y="2161349"/>
                    <a:pt x="5501079" y="2165852"/>
                  </a:cubicBezTo>
                  <a:cubicBezTo>
                    <a:pt x="5494650" y="2157807"/>
                    <a:pt x="5491764" y="2144295"/>
                    <a:pt x="5476981" y="2119196"/>
                  </a:cubicBezTo>
                  <a:cubicBezTo>
                    <a:pt x="5470553" y="2111149"/>
                    <a:pt x="5469591" y="2106645"/>
                    <a:pt x="5468629" y="2102141"/>
                  </a:cubicBezTo>
                  <a:cubicBezTo>
                    <a:pt x="5468629" y="2102141"/>
                    <a:pt x="5463162" y="2098599"/>
                    <a:pt x="5463162" y="2098599"/>
                  </a:cubicBezTo>
                  <a:cubicBezTo>
                    <a:pt x="5462200" y="2094096"/>
                    <a:pt x="5462200" y="2094096"/>
                    <a:pt x="5462200" y="2094096"/>
                  </a:cubicBezTo>
                  <a:cubicBezTo>
                    <a:pt x="5461238" y="2089591"/>
                    <a:pt x="5457696" y="2095058"/>
                    <a:pt x="5457696" y="2095058"/>
                  </a:cubicBezTo>
                  <a:cubicBezTo>
                    <a:pt x="5456733" y="2090554"/>
                    <a:pt x="5456733" y="2090554"/>
                    <a:pt x="5456733" y="2090554"/>
                  </a:cubicBezTo>
                  <a:cubicBezTo>
                    <a:pt x="5452230" y="2091516"/>
                    <a:pt x="5448381" y="2073499"/>
                    <a:pt x="5443876" y="2074462"/>
                  </a:cubicBezTo>
                  <a:cubicBezTo>
                    <a:pt x="5453192" y="2096020"/>
                    <a:pt x="5444839" y="2078966"/>
                    <a:pt x="5442259" y="2088936"/>
                  </a:cubicBezTo>
                  <a:cubicBezTo>
                    <a:pt x="5431981" y="2062874"/>
                    <a:pt x="5439679" y="2098907"/>
                    <a:pt x="5431327" y="2081853"/>
                  </a:cubicBezTo>
                  <a:cubicBezTo>
                    <a:pt x="5421049" y="2055791"/>
                    <a:pt x="5416544" y="2056754"/>
                    <a:pt x="5418162" y="2042279"/>
                  </a:cubicBezTo>
                  <a:cubicBezTo>
                    <a:pt x="5404650" y="2045166"/>
                    <a:pt x="5382169" y="1984034"/>
                    <a:pt x="5359035" y="1941880"/>
                  </a:cubicBezTo>
                  <a:cubicBezTo>
                    <a:pt x="5358072" y="1937376"/>
                    <a:pt x="5351643" y="1929330"/>
                    <a:pt x="5344253" y="1916780"/>
                  </a:cubicBezTo>
                  <a:cubicBezTo>
                    <a:pt x="5322081" y="1879131"/>
                    <a:pt x="5307299" y="1854031"/>
                    <a:pt x="5293479" y="1833435"/>
                  </a:cubicBezTo>
                  <a:cubicBezTo>
                    <a:pt x="5287051" y="1825389"/>
                    <a:pt x="5292517" y="1828931"/>
                    <a:pt x="5290593" y="1819923"/>
                  </a:cubicBezTo>
                  <a:cubicBezTo>
                    <a:pt x="5286088" y="1820885"/>
                    <a:pt x="5280622" y="1817343"/>
                    <a:pt x="5279659" y="1812840"/>
                  </a:cubicBezTo>
                  <a:cubicBezTo>
                    <a:pt x="5278697" y="1808335"/>
                    <a:pt x="5290593" y="1819923"/>
                    <a:pt x="5283202" y="1807373"/>
                  </a:cubicBezTo>
                  <a:cubicBezTo>
                    <a:pt x="5264878" y="1787739"/>
                    <a:pt x="5268419" y="1782274"/>
                    <a:pt x="5242706" y="1750090"/>
                  </a:cubicBezTo>
                  <a:cubicBezTo>
                    <a:pt x="5251713" y="1748165"/>
                    <a:pt x="5251713" y="1748165"/>
                    <a:pt x="5251713" y="1748165"/>
                  </a:cubicBezTo>
                  <a:cubicBezTo>
                    <a:pt x="5237894" y="1727570"/>
                    <a:pt x="5231465" y="1719524"/>
                    <a:pt x="5235314" y="1737540"/>
                  </a:cubicBezTo>
                  <a:cubicBezTo>
                    <a:pt x="5223419" y="1725953"/>
                    <a:pt x="5231465" y="1719524"/>
                    <a:pt x="5215066" y="1708898"/>
                  </a:cubicBezTo>
                  <a:cubicBezTo>
                    <a:pt x="5220532" y="1712441"/>
                    <a:pt x="5219570" y="1707936"/>
                    <a:pt x="5214104" y="1704395"/>
                  </a:cubicBezTo>
                  <a:cubicBezTo>
                    <a:pt x="5218608" y="1703433"/>
                    <a:pt x="5218608" y="1703433"/>
                    <a:pt x="5218608" y="1703433"/>
                  </a:cubicBezTo>
                  <a:cubicBezTo>
                    <a:pt x="5224074" y="1706974"/>
                    <a:pt x="5223112" y="1702470"/>
                    <a:pt x="5223112" y="1702470"/>
                  </a:cubicBezTo>
                  <a:cubicBezTo>
                    <a:pt x="5222150" y="1697966"/>
                    <a:pt x="5222150" y="1697966"/>
                    <a:pt x="5222150" y="1697966"/>
                  </a:cubicBezTo>
                  <a:cubicBezTo>
                    <a:pt x="5235008" y="1714058"/>
                    <a:pt x="5224729" y="1687995"/>
                    <a:pt x="5212834" y="1676408"/>
                  </a:cubicBezTo>
                  <a:cubicBezTo>
                    <a:pt x="5217338" y="1675445"/>
                    <a:pt x="5217338" y="1675445"/>
                    <a:pt x="5217338" y="1675445"/>
                  </a:cubicBezTo>
                  <a:cubicBezTo>
                    <a:pt x="5217338" y="1675445"/>
                    <a:pt x="5217338" y="1675445"/>
                    <a:pt x="5216376" y="1670942"/>
                  </a:cubicBezTo>
                  <a:cubicBezTo>
                    <a:pt x="5216376" y="1670942"/>
                    <a:pt x="5210910" y="1667400"/>
                    <a:pt x="5210910" y="1667400"/>
                  </a:cubicBezTo>
                  <a:cubicBezTo>
                    <a:pt x="5197090" y="1646805"/>
                    <a:pt x="5176842" y="1618163"/>
                    <a:pt x="5156595" y="1589521"/>
                  </a:cubicBezTo>
                  <a:cubicBezTo>
                    <a:pt x="5131842" y="1561842"/>
                    <a:pt x="5107090" y="1534163"/>
                    <a:pt x="5088767" y="1514530"/>
                  </a:cubicBezTo>
                  <a:cubicBezTo>
                    <a:pt x="5080413" y="1497476"/>
                    <a:pt x="5056623" y="1474300"/>
                    <a:pt x="5031871" y="1446621"/>
                  </a:cubicBezTo>
                  <a:cubicBezTo>
                    <a:pt x="5012585" y="1422484"/>
                    <a:pt x="4987833" y="1394804"/>
                    <a:pt x="4977555" y="1368743"/>
                  </a:cubicBezTo>
                  <a:cubicBezTo>
                    <a:pt x="4967585" y="1366163"/>
                    <a:pt x="4955689" y="1354576"/>
                    <a:pt x="4950224" y="1351033"/>
                  </a:cubicBezTo>
                  <a:cubicBezTo>
                    <a:pt x="4950224" y="1351033"/>
                    <a:pt x="4949261" y="1346529"/>
                    <a:pt x="4949261" y="1346529"/>
                  </a:cubicBezTo>
                  <a:cubicBezTo>
                    <a:pt x="4943795" y="1342988"/>
                    <a:pt x="4943795" y="1342988"/>
                    <a:pt x="4942833" y="1338484"/>
                  </a:cubicBezTo>
                  <a:cubicBezTo>
                    <a:pt x="4938328" y="1339446"/>
                    <a:pt x="4938328" y="1339446"/>
                    <a:pt x="4939291" y="1343950"/>
                  </a:cubicBezTo>
                  <a:cubicBezTo>
                    <a:pt x="4894290" y="1287629"/>
                    <a:pt x="4813913" y="1220029"/>
                    <a:pt x="4736115" y="1142457"/>
                  </a:cubicBezTo>
                  <a:cubicBezTo>
                    <a:pt x="4736115" y="1142457"/>
                    <a:pt x="4736115" y="1142457"/>
                    <a:pt x="4735152" y="1137953"/>
                  </a:cubicBezTo>
                  <a:cubicBezTo>
                    <a:pt x="4748664" y="1135066"/>
                    <a:pt x="4747047" y="1149540"/>
                    <a:pt x="4778882" y="1166287"/>
                  </a:cubicBezTo>
                  <a:cubicBezTo>
                    <a:pt x="4775341" y="1171753"/>
                    <a:pt x="4776303" y="1176257"/>
                    <a:pt x="4782731" y="1184304"/>
                  </a:cubicBezTo>
                  <a:cubicBezTo>
                    <a:pt x="4788198" y="1187845"/>
                    <a:pt x="4804597" y="1198470"/>
                    <a:pt x="4821959" y="1213600"/>
                  </a:cubicBezTo>
                  <a:cubicBezTo>
                    <a:pt x="4839320" y="1228729"/>
                    <a:pt x="4856681" y="1243859"/>
                    <a:pt x="4857643" y="1248362"/>
                  </a:cubicBezTo>
                  <a:cubicBezTo>
                    <a:pt x="4869538" y="1259950"/>
                    <a:pt x="4893328" y="1283126"/>
                    <a:pt x="4916156" y="1301797"/>
                  </a:cubicBezTo>
                  <a:cubicBezTo>
                    <a:pt x="4934479" y="1321429"/>
                    <a:pt x="4952803" y="1341064"/>
                    <a:pt x="4953765" y="1345567"/>
                  </a:cubicBezTo>
                  <a:cubicBezTo>
                    <a:pt x="4969202" y="1351689"/>
                    <a:pt x="4990413" y="1384834"/>
                    <a:pt x="5006812" y="1395460"/>
                  </a:cubicBezTo>
                  <a:cubicBezTo>
                    <a:pt x="5006812" y="1395460"/>
                    <a:pt x="5007774" y="1399963"/>
                    <a:pt x="5007774" y="1399963"/>
                  </a:cubicBezTo>
                  <a:cubicBezTo>
                    <a:pt x="5008736" y="1404467"/>
                    <a:pt x="5008736" y="1404467"/>
                    <a:pt x="5008736" y="1404467"/>
                  </a:cubicBezTo>
                  <a:cubicBezTo>
                    <a:pt x="5008736" y="1404467"/>
                    <a:pt x="5013240" y="1403505"/>
                    <a:pt x="5013240" y="1403505"/>
                  </a:cubicBezTo>
                  <a:cubicBezTo>
                    <a:pt x="5025135" y="1415093"/>
                    <a:pt x="5020631" y="1416055"/>
                    <a:pt x="5027059" y="1424100"/>
                  </a:cubicBezTo>
                  <a:cubicBezTo>
                    <a:pt x="5027059" y="1424100"/>
                    <a:pt x="5028022" y="1428605"/>
                    <a:pt x="5028022" y="1428605"/>
                  </a:cubicBezTo>
                  <a:cubicBezTo>
                    <a:pt x="5028022" y="1428605"/>
                    <a:pt x="5033488" y="1432147"/>
                    <a:pt x="5033488" y="1432147"/>
                  </a:cubicBezTo>
                  <a:cubicBezTo>
                    <a:pt x="5032526" y="1427642"/>
                    <a:pt x="5032526" y="1427642"/>
                    <a:pt x="5032526" y="1427642"/>
                  </a:cubicBezTo>
                  <a:cubicBezTo>
                    <a:pt x="5050850" y="1447277"/>
                    <a:pt x="5058241" y="1459826"/>
                    <a:pt x="5074640" y="1470451"/>
                  </a:cubicBezTo>
                  <a:cubicBezTo>
                    <a:pt x="5070135" y="1471414"/>
                    <a:pt x="5070135" y="1471414"/>
                    <a:pt x="5070135" y="1471414"/>
                  </a:cubicBezTo>
                  <a:lnTo>
                    <a:pt x="5071097" y="1475917"/>
                  </a:lnTo>
                  <a:cubicBezTo>
                    <a:pt x="5072060" y="1480421"/>
                    <a:pt x="5076564" y="1479459"/>
                    <a:pt x="5076564" y="1479459"/>
                  </a:cubicBezTo>
                  <a:cubicBezTo>
                    <a:pt x="5076564" y="1479459"/>
                    <a:pt x="5076564" y="1479459"/>
                    <a:pt x="5081068" y="1478497"/>
                  </a:cubicBezTo>
                  <a:cubicBezTo>
                    <a:pt x="5082031" y="1483001"/>
                    <a:pt x="5082031" y="1483001"/>
                    <a:pt x="5082031" y="1483001"/>
                  </a:cubicBezTo>
                  <a:cubicBezTo>
                    <a:pt x="5093925" y="1494589"/>
                    <a:pt x="5090383" y="1500055"/>
                    <a:pt x="5096812" y="1508101"/>
                  </a:cubicBezTo>
                  <a:cubicBezTo>
                    <a:pt x="5101316" y="1507139"/>
                    <a:pt x="5100354" y="1502634"/>
                    <a:pt x="5106783" y="1510680"/>
                  </a:cubicBezTo>
                  <a:cubicBezTo>
                    <a:pt x="5107745" y="1515184"/>
                    <a:pt x="5112248" y="1514222"/>
                    <a:pt x="5113211" y="1518726"/>
                  </a:cubicBezTo>
                  <a:cubicBezTo>
                    <a:pt x="5108707" y="1519688"/>
                    <a:pt x="5108707" y="1519688"/>
                    <a:pt x="5109670" y="1524192"/>
                  </a:cubicBezTo>
                  <a:cubicBezTo>
                    <a:pt x="5109670" y="1524192"/>
                    <a:pt x="5110632" y="1528696"/>
                    <a:pt x="5115135" y="1527734"/>
                  </a:cubicBezTo>
                  <a:cubicBezTo>
                    <a:pt x="5115135" y="1527734"/>
                    <a:pt x="5116098" y="1532238"/>
                    <a:pt x="5120602" y="1531276"/>
                  </a:cubicBezTo>
                  <a:cubicBezTo>
                    <a:pt x="5127031" y="1539322"/>
                    <a:pt x="5157249" y="1570543"/>
                    <a:pt x="5151783" y="1567000"/>
                  </a:cubicBezTo>
                  <a:cubicBezTo>
                    <a:pt x="5159829" y="1560573"/>
                    <a:pt x="5135383" y="1556375"/>
                    <a:pt x="5143430" y="1549947"/>
                  </a:cubicBezTo>
                  <a:cubicBezTo>
                    <a:pt x="5137963" y="1546406"/>
                    <a:pt x="5132496" y="1542863"/>
                    <a:pt x="5126069" y="1534818"/>
                  </a:cubicBezTo>
                  <a:cubicBezTo>
                    <a:pt x="5126069" y="1534818"/>
                    <a:pt x="5126069" y="1534818"/>
                    <a:pt x="5125106" y="1530313"/>
                  </a:cubicBezTo>
                  <a:cubicBezTo>
                    <a:pt x="5125106" y="1530313"/>
                    <a:pt x="5124144" y="1525809"/>
                    <a:pt x="5124144" y="1525809"/>
                  </a:cubicBezTo>
                  <a:cubicBezTo>
                    <a:pt x="5123182" y="1521306"/>
                    <a:pt x="5117715" y="1517764"/>
                    <a:pt x="5117715" y="1517764"/>
                  </a:cubicBezTo>
                  <a:cubicBezTo>
                    <a:pt x="5114828" y="1504252"/>
                    <a:pt x="5100354" y="1502634"/>
                    <a:pt x="5087496" y="1486543"/>
                  </a:cubicBezTo>
                  <a:cubicBezTo>
                    <a:pt x="5092001" y="1485581"/>
                    <a:pt x="5091038" y="1481077"/>
                    <a:pt x="5085572" y="1477535"/>
                  </a:cubicBezTo>
                  <a:cubicBezTo>
                    <a:pt x="5084609" y="1473030"/>
                    <a:pt x="5084609" y="1473030"/>
                    <a:pt x="5084609" y="1473030"/>
                  </a:cubicBezTo>
                  <a:cubicBezTo>
                    <a:pt x="5084609" y="1473030"/>
                    <a:pt x="5083647" y="1468527"/>
                    <a:pt x="5082685" y="1464022"/>
                  </a:cubicBezTo>
                  <a:cubicBezTo>
                    <a:pt x="5078182" y="1464985"/>
                    <a:pt x="5077219" y="1460480"/>
                    <a:pt x="5078182" y="1464985"/>
                  </a:cubicBezTo>
                  <a:cubicBezTo>
                    <a:pt x="5078182" y="1464985"/>
                    <a:pt x="5073677" y="1465947"/>
                    <a:pt x="5073677" y="1465947"/>
                  </a:cubicBezTo>
                  <a:cubicBezTo>
                    <a:pt x="5070790" y="1452435"/>
                    <a:pt x="5062744" y="1458864"/>
                    <a:pt x="5056316" y="1450817"/>
                  </a:cubicBezTo>
                  <a:cubicBezTo>
                    <a:pt x="5048925" y="1438268"/>
                    <a:pt x="5042496" y="1430222"/>
                    <a:pt x="5037030" y="1426680"/>
                  </a:cubicBezTo>
                  <a:cubicBezTo>
                    <a:pt x="5037030" y="1426680"/>
                    <a:pt x="5036068" y="1422176"/>
                    <a:pt x="5036068" y="1422176"/>
                  </a:cubicBezTo>
                  <a:cubicBezTo>
                    <a:pt x="5036068" y="1422176"/>
                    <a:pt x="5036068" y="1422176"/>
                    <a:pt x="5035106" y="1417673"/>
                  </a:cubicBezTo>
                  <a:cubicBezTo>
                    <a:pt x="5024173" y="1410588"/>
                    <a:pt x="5024173" y="1410588"/>
                    <a:pt x="5017744" y="1402543"/>
                  </a:cubicBezTo>
                  <a:cubicBezTo>
                    <a:pt x="5018706" y="1407047"/>
                    <a:pt x="5018706" y="1407047"/>
                    <a:pt x="5023210" y="1406085"/>
                  </a:cubicBezTo>
                  <a:cubicBezTo>
                    <a:pt x="5023210" y="1406085"/>
                    <a:pt x="5023210" y="1406085"/>
                    <a:pt x="5022248" y="1401581"/>
                  </a:cubicBezTo>
                  <a:cubicBezTo>
                    <a:pt x="5022248" y="1401581"/>
                    <a:pt x="5016781" y="1398039"/>
                    <a:pt x="5016781" y="1398039"/>
                  </a:cubicBezTo>
                  <a:cubicBezTo>
                    <a:pt x="5011316" y="1394497"/>
                    <a:pt x="5011316" y="1394497"/>
                    <a:pt x="5011316" y="1394497"/>
                  </a:cubicBezTo>
                  <a:cubicBezTo>
                    <a:pt x="5010354" y="1389993"/>
                    <a:pt x="5010354" y="1389993"/>
                    <a:pt x="5003925" y="1381948"/>
                  </a:cubicBezTo>
                  <a:cubicBezTo>
                    <a:pt x="5004887" y="1386451"/>
                    <a:pt x="4999420" y="1382910"/>
                    <a:pt x="4992992" y="1374863"/>
                  </a:cubicBezTo>
                  <a:cubicBezTo>
                    <a:pt x="4997496" y="1373901"/>
                    <a:pt x="4998458" y="1378406"/>
                    <a:pt x="5002962" y="1377443"/>
                  </a:cubicBezTo>
                  <a:cubicBezTo>
                    <a:pt x="4991068" y="1365856"/>
                    <a:pt x="4992992" y="1374863"/>
                    <a:pt x="4986564" y="1366818"/>
                  </a:cubicBezTo>
                  <a:cubicBezTo>
                    <a:pt x="4979172" y="1354268"/>
                    <a:pt x="4985601" y="1362314"/>
                    <a:pt x="4968240" y="1347184"/>
                  </a:cubicBezTo>
                  <a:cubicBezTo>
                    <a:pt x="4971781" y="1341718"/>
                    <a:pt x="4977248" y="1345260"/>
                    <a:pt x="4981752" y="1344297"/>
                  </a:cubicBezTo>
                  <a:cubicBezTo>
                    <a:pt x="4970819" y="1337214"/>
                    <a:pt x="4965353" y="1333672"/>
                    <a:pt x="4959887" y="1330131"/>
                  </a:cubicBezTo>
                  <a:cubicBezTo>
                    <a:pt x="4964391" y="1329169"/>
                    <a:pt x="4964391" y="1329169"/>
                    <a:pt x="4964391" y="1329169"/>
                  </a:cubicBezTo>
                  <a:cubicBezTo>
                    <a:pt x="4964391" y="1329169"/>
                    <a:pt x="4964391" y="1329169"/>
                    <a:pt x="4963429" y="1324664"/>
                  </a:cubicBezTo>
                  <a:cubicBezTo>
                    <a:pt x="4963429" y="1324664"/>
                    <a:pt x="4958925" y="1325627"/>
                    <a:pt x="4957962" y="1321122"/>
                  </a:cubicBezTo>
                  <a:cubicBezTo>
                    <a:pt x="4952496" y="1317580"/>
                    <a:pt x="4946067" y="1309535"/>
                    <a:pt x="4941563" y="1310497"/>
                  </a:cubicBezTo>
                  <a:cubicBezTo>
                    <a:pt x="4941563" y="1310497"/>
                    <a:pt x="4936097" y="1306955"/>
                    <a:pt x="4935134" y="1302452"/>
                  </a:cubicBezTo>
                  <a:cubicBezTo>
                    <a:pt x="4935134" y="1302452"/>
                    <a:pt x="4935134" y="1302452"/>
                    <a:pt x="4929668" y="1298910"/>
                  </a:cubicBezTo>
                  <a:cubicBezTo>
                    <a:pt x="4929668" y="1298910"/>
                    <a:pt x="4929668" y="1298910"/>
                    <a:pt x="4930630" y="1303414"/>
                  </a:cubicBezTo>
                  <a:cubicBezTo>
                    <a:pt x="4930630" y="1303414"/>
                    <a:pt x="4930630" y="1303414"/>
                    <a:pt x="4931592" y="1307917"/>
                  </a:cubicBezTo>
                  <a:cubicBezTo>
                    <a:pt x="4915193" y="1297292"/>
                    <a:pt x="4907802" y="1284743"/>
                    <a:pt x="4901375" y="1276697"/>
                  </a:cubicBezTo>
                  <a:cubicBezTo>
                    <a:pt x="4905878" y="1275735"/>
                    <a:pt x="4911345" y="1279277"/>
                    <a:pt x="4915849" y="1278314"/>
                  </a:cubicBezTo>
                  <a:cubicBezTo>
                    <a:pt x="4897525" y="1258680"/>
                    <a:pt x="4879201" y="1239048"/>
                    <a:pt x="4883050" y="1257063"/>
                  </a:cubicBezTo>
                  <a:cubicBezTo>
                    <a:pt x="4869231" y="1236468"/>
                    <a:pt x="4869231" y="1236468"/>
                    <a:pt x="4852832" y="1225842"/>
                  </a:cubicBezTo>
                  <a:cubicBezTo>
                    <a:pt x="4852832" y="1225842"/>
                    <a:pt x="4857337" y="1224880"/>
                    <a:pt x="4858299" y="1229384"/>
                  </a:cubicBezTo>
                  <a:cubicBezTo>
                    <a:pt x="4858299" y="1229384"/>
                    <a:pt x="4862802" y="1228422"/>
                    <a:pt x="4862802" y="1228422"/>
                  </a:cubicBezTo>
                  <a:cubicBezTo>
                    <a:pt x="4868269" y="1231963"/>
                    <a:pt x="4867307" y="1227460"/>
                    <a:pt x="4867307" y="1227460"/>
                  </a:cubicBezTo>
                  <a:cubicBezTo>
                    <a:pt x="4866344" y="1222956"/>
                    <a:pt x="4866344" y="1222956"/>
                    <a:pt x="4860878" y="1219413"/>
                  </a:cubicBezTo>
                  <a:cubicBezTo>
                    <a:pt x="4865382" y="1218451"/>
                    <a:pt x="4865382" y="1218451"/>
                    <a:pt x="4865382" y="1218451"/>
                  </a:cubicBezTo>
                  <a:cubicBezTo>
                    <a:pt x="4866344" y="1222956"/>
                    <a:pt x="4870849" y="1221993"/>
                    <a:pt x="4870849" y="1221993"/>
                  </a:cubicBezTo>
                  <a:cubicBezTo>
                    <a:pt x="4871811" y="1226498"/>
                    <a:pt x="4871811" y="1226498"/>
                    <a:pt x="4871811" y="1226498"/>
                  </a:cubicBezTo>
                  <a:cubicBezTo>
                    <a:pt x="4871811" y="1226498"/>
                    <a:pt x="4877276" y="1230039"/>
                    <a:pt x="4877276" y="1230039"/>
                  </a:cubicBezTo>
                  <a:cubicBezTo>
                    <a:pt x="4877276" y="1230039"/>
                    <a:pt x="4882743" y="1233581"/>
                    <a:pt x="4882743" y="1233581"/>
                  </a:cubicBezTo>
                  <a:cubicBezTo>
                    <a:pt x="4924857" y="1276390"/>
                    <a:pt x="4961504" y="1315656"/>
                    <a:pt x="5003618" y="1358465"/>
                  </a:cubicBezTo>
                  <a:cubicBezTo>
                    <a:pt x="5004580" y="1362969"/>
                    <a:pt x="5004580" y="1362969"/>
                    <a:pt x="5004580" y="1362969"/>
                  </a:cubicBezTo>
                  <a:cubicBezTo>
                    <a:pt x="5005542" y="1367472"/>
                    <a:pt x="5010045" y="1366510"/>
                    <a:pt x="5010045" y="1366510"/>
                  </a:cubicBezTo>
                  <a:cubicBezTo>
                    <a:pt x="5026446" y="1377136"/>
                    <a:pt x="5021941" y="1378098"/>
                    <a:pt x="5033836" y="1389686"/>
                  </a:cubicBezTo>
                  <a:cubicBezTo>
                    <a:pt x="5034798" y="1394190"/>
                    <a:pt x="5035760" y="1398694"/>
                    <a:pt x="5041227" y="1402236"/>
                  </a:cubicBezTo>
                  <a:cubicBezTo>
                    <a:pt x="5042189" y="1406739"/>
                    <a:pt x="5046693" y="1405777"/>
                    <a:pt x="5046693" y="1405777"/>
                  </a:cubicBezTo>
                  <a:cubicBezTo>
                    <a:pt x="5058588" y="1417364"/>
                    <a:pt x="5065979" y="1429915"/>
                    <a:pt x="5075949" y="1432494"/>
                  </a:cubicBezTo>
                  <a:cubicBezTo>
                    <a:pt x="5075949" y="1432494"/>
                    <a:pt x="5081416" y="1436036"/>
                    <a:pt x="5081416" y="1436036"/>
                  </a:cubicBezTo>
                  <a:cubicBezTo>
                    <a:pt x="5082378" y="1440541"/>
                    <a:pt x="5083340" y="1445044"/>
                    <a:pt x="5084302" y="1449548"/>
                  </a:cubicBezTo>
                  <a:cubicBezTo>
                    <a:pt x="5088807" y="1448586"/>
                    <a:pt x="5102626" y="1469181"/>
                    <a:pt x="5113559" y="1476265"/>
                  </a:cubicBezTo>
                  <a:cubicBezTo>
                    <a:pt x="5113559" y="1476265"/>
                    <a:pt x="5114521" y="1480769"/>
                    <a:pt x="5119025" y="1479807"/>
                  </a:cubicBezTo>
                  <a:cubicBezTo>
                    <a:pt x="5119987" y="1484311"/>
                    <a:pt x="5119987" y="1484311"/>
                    <a:pt x="5119987" y="1484311"/>
                  </a:cubicBezTo>
                  <a:cubicBezTo>
                    <a:pt x="5146664" y="1520998"/>
                    <a:pt x="5174303" y="1562189"/>
                    <a:pt x="5205484" y="1597915"/>
                  </a:cubicBezTo>
                  <a:cubicBezTo>
                    <a:pt x="5206446" y="1602418"/>
                    <a:pt x="5211913" y="1605960"/>
                    <a:pt x="5217379" y="1609503"/>
                  </a:cubicBezTo>
                  <a:cubicBezTo>
                    <a:pt x="5218341" y="1614006"/>
                    <a:pt x="5219303" y="1618511"/>
                    <a:pt x="5220266" y="1623015"/>
                  </a:cubicBezTo>
                  <a:cubicBezTo>
                    <a:pt x="5219303" y="1618511"/>
                    <a:pt x="5224770" y="1622052"/>
                    <a:pt x="5229274" y="1621090"/>
                  </a:cubicBezTo>
                  <a:cubicBezTo>
                    <a:pt x="5230236" y="1625593"/>
                    <a:pt x="5235702" y="1629136"/>
                    <a:pt x="5235702" y="1629136"/>
                  </a:cubicBezTo>
                  <a:cubicBezTo>
                    <a:pt x="5249522" y="1649732"/>
                    <a:pt x="5258838" y="1671289"/>
                    <a:pt x="5271695" y="1687381"/>
                  </a:cubicBezTo>
                  <a:cubicBezTo>
                    <a:pt x="5271695" y="1687381"/>
                    <a:pt x="5272657" y="1691885"/>
                    <a:pt x="5272657" y="1691885"/>
                  </a:cubicBezTo>
                  <a:cubicBezTo>
                    <a:pt x="5273619" y="1696389"/>
                    <a:pt x="5273619" y="1696389"/>
                    <a:pt x="5274581" y="1700893"/>
                  </a:cubicBezTo>
                  <a:cubicBezTo>
                    <a:pt x="5279086" y="1699931"/>
                    <a:pt x="5279086" y="1699931"/>
                    <a:pt x="5279086" y="1699931"/>
                  </a:cubicBezTo>
                  <a:cubicBezTo>
                    <a:pt x="5298371" y="1724068"/>
                    <a:pt x="5316695" y="1743702"/>
                    <a:pt x="5325048" y="1760755"/>
                  </a:cubicBezTo>
                  <a:cubicBezTo>
                    <a:pt x="5341447" y="1771380"/>
                    <a:pt x="5359115" y="1809993"/>
                    <a:pt x="5380326" y="1843138"/>
                  </a:cubicBezTo>
                  <a:cubicBezTo>
                    <a:pt x="5391259" y="1850222"/>
                    <a:pt x="5402499" y="1880788"/>
                    <a:pt x="5408928" y="1888834"/>
                  </a:cubicBezTo>
                  <a:cubicBezTo>
                    <a:pt x="5408928" y="1888834"/>
                    <a:pt x="5409890" y="1893338"/>
                    <a:pt x="5409890" y="1893338"/>
                  </a:cubicBezTo>
                  <a:cubicBezTo>
                    <a:pt x="5409890" y="1893338"/>
                    <a:pt x="5410852" y="1897842"/>
                    <a:pt x="5410852" y="1897842"/>
                  </a:cubicBezTo>
                  <a:cubicBezTo>
                    <a:pt x="5411815" y="1902346"/>
                    <a:pt x="5411815" y="1902346"/>
                    <a:pt x="5411815" y="1902346"/>
                  </a:cubicBezTo>
                  <a:cubicBezTo>
                    <a:pt x="5417280" y="1905888"/>
                    <a:pt x="5417280" y="1905888"/>
                    <a:pt x="5416318" y="1901384"/>
                  </a:cubicBezTo>
                  <a:cubicBezTo>
                    <a:pt x="5423709" y="1913934"/>
                    <a:pt x="5421785" y="1904926"/>
                    <a:pt x="5426289" y="1903964"/>
                  </a:cubicBezTo>
                  <a:cubicBezTo>
                    <a:pt x="5424671" y="1918438"/>
                    <a:pt x="5438184" y="1915551"/>
                    <a:pt x="5442032" y="1933567"/>
                  </a:cubicBezTo>
                  <a:cubicBezTo>
                    <a:pt x="5445575" y="1928101"/>
                    <a:pt x="5448461" y="1941613"/>
                    <a:pt x="5452966" y="1940651"/>
                  </a:cubicBezTo>
                  <a:cubicBezTo>
                    <a:pt x="5440108" y="1924559"/>
                    <a:pt x="5428868" y="1893993"/>
                    <a:pt x="5418898" y="1891414"/>
                  </a:cubicBezTo>
                  <a:cubicBezTo>
                    <a:pt x="5418898" y="1891414"/>
                    <a:pt x="5417936" y="1886909"/>
                    <a:pt x="5416973" y="1882405"/>
                  </a:cubicBezTo>
                  <a:cubicBezTo>
                    <a:pt x="5416973" y="1882405"/>
                    <a:pt x="5416011" y="1877901"/>
                    <a:pt x="5411507" y="1878863"/>
                  </a:cubicBezTo>
                  <a:cubicBezTo>
                    <a:pt x="5405733" y="1851839"/>
                    <a:pt x="5387410" y="1832206"/>
                    <a:pt x="5373590" y="1811610"/>
                  </a:cubicBezTo>
                  <a:cubicBezTo>
                    <a:pt x="5338560" y="1757869"/>
                    <a:pt x="5308034" y="1703165"/>
                    <a:pt x="5274930" y="1658432"/>
                  </a:cubicBezTo>
                  <a:cubicBezTo>
                    <a:pt x="5248253" y="1621744"/>
                    <a:pt x="5216765" y="1562538"/>
                    <a:pt x="5173689" y="1515224"/>
                  </a:cubicBezTo>
                  <a:cubicBezTo>
                    <a:pt x="5167260" y="1507179"/>
                    <a:pt x="5157290" y="1504599"/>
                    <a:pt x="5155366" y="1495591"/>
                  </a:cubicBezTo>
                  <a:cubicBezTo>
                    <a:pt x="5124184" y="1459866"/>
                    <a:pt x="5102012" y="1422217"/>
                    <a:pt x="5077260" y="1394538"/>
                  </a:cubicBezTo>
                  <a:cubicBezTo>
                    <a:pt x="5054432" y="1375866"/>
                    <a:pt x="5066326" y="1387454"/>
                    <a:pt x="5047041" y="1363316"/>
                  </a:cubicBezTo>
                  <a:cubicBezTo>
                    <a:pt x="5026793" y="1334675"/>
                    <a:pt x="5003003" y="1311500"/>
                    <a:pt x="4981137" y="1297332"/>
                  </a:cubicBezTo>
                  <a:cubicBezTo>
                    <a:pt x="4954460" y="1260645"/>
                    <a:pt x="4897873" y="1216220"/>
                    <a:pt x="4867654" y="1184998"/>
                  </a:cubicBezTo>
                  <a:cubicBezTo>
                    <a:pt x="4855759" y="1173411"/>
                    <a:pt x="4852217" y="1178877"/>
                    <a:pt x="4840323" y="1167290"/>
                  </a:cubicBezTo>
                  <a:cubicBezTo>
                    <a:pt x="4848368" y="1160861"/>
                    <a:pt x="4825540" y="1142190"/>
                    <a:pt x="4809142" y="1131565"/>
                  </a:cubicBezTo>
                  <a:cubicBezTo>
                    <a:pt x="4809142" y="1131565"/>
                    <a:pt x="4804638" y="1132527"/>
                    <a:pt x="4799171" y="1128985"/>
                  </a:cubicBezTo>
                  <a:cubicBezTo>
                    <a:pt x="4782773" y="1118360"/>
                    <a:pt x="4767028" y="1088756"/>
                    <a:pt x="4740659" y="1075551"/>
                  </a:cubicBezTo>
                  <a:cubicBezTo>
                    <a:pt x="4735193" y="1072010"/>
                    <a:pt x="4731650" y="1077476"/>
                    <a:pt x="4720718" y="1070392"/>
                  </a:cubicBezTo>
                  <a:cubicBezTo>
                    <a:pt x="4720718" y="1070392"/>
                    <a:pt x="4717831" y="1056880"/>
                    <a:pt x="4707860" y="1054300"/>
                  </a:cubicBezTo>
                  <a:cubicBezTo>
                    <a:pt x="4661243" y="1012454"/>
                    <a:pt x="4591143" y="970915"/>
                    <a:pt x="4541946" y="939039"/>
                  </a:cubicBezTo>
                  <a:cubicBezTo>
                    <a:pt x="4520081" y="924872"/>
                    <a:pt x="4497253" y="906201"/>
                    <a:pt x="4469921" y="888492"/>
                  </a:cubicBezTo>
                  <a:cubicBezTo>
                    <a:pt x="4458989" y="881409"/>
                    <a:pt x="4439048" y="876249"/>
                    <a:pt x="4428114" y="869166"/>
                  </a:cubicBezTo>
                  <a:cubicBezTo>
                    <a:pt x="4428114" y="869166"/>
                    <a:pt x="4416220" y="857578"/>
                    <a:pt x="4416220" y="857578"/>
                  </a:cubicBezTo>
                  <a:cubicBezTo>
                    <a:pt x="4405287" y="850495"/>
                    <a:pt x="4400783" y="851458"/>
                    <a:pt x="4395317" y="847916"/>
                  </a:cubicBezTo>
                  <a:cubicBezTo>
                    <a:pt x="4394354" y="843411"/>
                    <a:pt x="4394354" y="843411"/>
                    <a:pt x="4394354" y="843411"/>
                  </a:cubicBezTo>
                  <a:cubicBezTo>
                    <a:pt x="4407866" y="840525"/>
                    <a:pt x="4417182" y="862083"/>
                    <a:pt x="4419762" y="852112"/>
                  </a:cubicBezTo>
                  <a:cubicBezTo>
                    <a:pt x="4419762" y="852112"/>
                    <a:pt x="4419762" y="852112"/>
                    <a:pt x="4420724" y="856616"/>
                  </a:cubicBezTo>
                  <a:cubicBezTo>
                    <a:pt x="4430694" y="859196"/>
                    <a:pt x="4430694" y="859196"/>
                    <a:pt x="4430694" y="859196"/>
                  </a:cubicBezTo>
                  <a:cubicBezTo>
                    <a:pt x="4430694" y="859196"/>
                    <a:pt x="4435199" y="858234"/>
                    <a:pt x="4435199" y="858234"/>
                  </a:cubicBezTo>
                  <a:cubicBezTo>
                    <a:pt x="4435199" y="858234"/>
                    <a:pt x="4436161" y="862737"/>
                    <a:pt x="4440664" y="861775"/>
                  </a:cubicBezTo>
                  <a:cubicBezTo>
                    <a:pt x="4440664" y="861775"/>
                    <a:pt x="4445168" y="860813"/>
                    <a:pt x="4445168" y="860813"/>
                  </a:cubicBezTo>
                  <a:cubicBezTo>
                    <a:pt x="4461567" y="871438"/>
                    <a:pt x="4460605" y="866935"/>
                    <a:pt x="4477005" y="877560"/>
                  </a:cubicBezTo>
                  <a:cubicBezTo>
                    <a:pt x="4477005" y="877560"/>
                    <a:pt x="4482471" y="881101"/>
                    <a:pt x="4482471" y="881101"/>
                  </a:cubicBezTo>
                  <a:cubicBezTo>
                    <a:pt x="4482471" y="881101"/>
                    <a:pt x="4482471" y="881101"/>
                    <a:pt x="4486975" y="880139"/>
                  </a:cubicBezTo>
                  <a:cubicBezTo>
                    <a:pt x="4486975" y="880139"/>
                    <a:pt x="4487937" y="884643"/>
                    <a:pt x="4487937" y="884643"/>
                  </a:cubicBezTo>
                  <a:cubicBezTo>
                    <a:pt x="4494366" y="892688"/>
                    <a:pt x="4468959" y="883988"/>
                    <a:pt x="4484395" y="890110"/>
                  </a:cubicBezTo>
                  <a:cubicBezTo>
                    <a:pt x="4489862" y="893651"/>
                    <a:pt x="4493404" y="888185"/>
                    <a:pt x="4507878" y="889801"/>
                  </a:cubicBezTo>
                  <a:cubicBezTo>
                    <a:pt x="4515269" y="902352"/>
                    <a:pt x="4524277" y="900428"/>
                    <a:pt x="4547105" y="919098"/>
                  </a:cubicBezTo>
                  <a:cubicBezTo>
                    <a:pt x="4542600" y="920061"/>
                    <a:pt x="4542600" y="920061"/>
                    <a:pt x="4542600" y="920061"/>
                  </a:cubicBezTo>
                  <a:cubicBezTo>
                    <a:pt x="4548067" y="923603"/>
                    <a:pt x="4548067" y="923603"/>
                    <a:pt x="4548067" y="923603"/>
                  </a:cubicBezTo>
                  <a:cubicBezTo>
                    <a:pt x="4549992" y="932610"/>
                    <a:pt x="4538097" y="921023"/>
                    <a:pt x="4533593" y="921985"/>
                  </a:cubicBezTo>
                  <a:cubicBezTo>
                    <a:pt x="4545487" y="933573"/>
                    <a:pt x="4549992" y="932610"/>
                    <a:pt x="4558999" y="930686"/>
                  </a:cubicBezTo>
                  <a:cubicBezTo>
                    <a:pt x="4559962" y="935190"/>
                    <a:pt x="4559962" y="935190"/>
                    <a:pt x="4565428" y="938732"/>
                  </a:cubicBezTo>
                  <a:cubicBezTo>
                    <a:pt x="4566391" y="943236"/>
                    <a:pt x="4570895" y="942274"/>
                    <a:pt x="4570895" y="942274"/>
                  </a:cubicBezTo>
                  <a:cubicBezTo>
                    <a:pt x="4574437" y="936808"/>
                    <a:pt x="4574437" y="936808"/>
                    <a:pt x="4574437" y="936808"/>
                  </a:cubicBezTo>
                  <a:cubicBezTo>
                    <a:pt x="4582789" y="953861"/>
                    <a:pt x="4588911" y="938424"/>
                    <a:pt x="4607235" y="958058"/>
                  </a:cubicBezTo>
                  <a:cubicBezTo>
                    <a:pt x="4612701" y="961599"/>
                    <a:pt x="4612701" y="961599"/>
                    <a:pt x="4612701" y="961599"/>
                  </a:cubicBezTo>
                  <a:cubicBezTo>
                    <a:pt x="4612701" y="961599"/>
                    <a:pt x="4617205" y="960637"/>
                    <a:pt x="4617205" y="960637"/>
                  </a:cubicBezTo>
                  <a:cubicBezTo>
                    <a:pt x="4656431" y="989934"/>
                    <a:pt x="4689230" y="1011184"/>
                    <a:pt x="4721066" y="1027932"/>
                  </a:cubicBezTo>
                  <a:cubicBezTo>
                    <a:pt x="4716561" y="1028894"/>
                    <a:pt x="4720410" y="1046910"/>
                    <a:pt x="4728457" y="1040481"/>
                  </a:cubicBezTo>
                  <a:cubicBezTo>
                    <a:pt x="4722028" y="1032435"/>
                    <a:pt x="4731999" y="1035015"/>
                    <a:pt x="4738427" y="1043060"/>
                  </a:cubicBezTo>
                  <a:cubicBezTo>
                    <a:pt x="4755788" y="1058190"/>
                    <a:pt x="4788586" y="1079440"/>
                    <a:pt x="4817842" y="1106158"/>
                  </a:cubicBezTo>
                  <a:cubicBezTo>
                    <a:pt x="4846136" y="1128370"/>
                    <a:pt x="4875393" y="1155087"/>
                    <a:pt x="4898221" y="1173759"/>
                  </a:cubicBezTo>
                  <a:cubicBezTo>
                    <a:pt x="4892754" y="1170217"/>
                    <a:pt x="4901108" y="1187271"/>
                    <a:pt x="4905611" y="1186309"/>
                  </a:cubicBezTo>
                  <a:cubicBezTo>
                    <a:pt x="4899183" y="1178262"/>
                    <a:pt x="4903687" y="1177300"/>
                    <a:pt x="4909153" y="1180842"/>
                  </a:cubicBezTo>
                  <a:cubicBezTo>
                    <a:pt x="4911078" y="1189850"/>
                    <a:pt x="4933906" y="1208521"/>
                    <a:pt x="4951267" y="1223651"/>
                  </a:cubicBezTo>
                  <a:cubicBezTo>
                    <a:pt x="4968628" y="1238780"/>
                    <a:pt x="4985027" y="1249405"/>
                    <a:pt x="4980523" y="1250367"/>
                  </a:cubicBezTo>
                  <a:cubicBezTo>
                    <a:pt x="5002389" y="1264535"/>
                    <a:pt x="5015246" y="1280627"/>
                    <a:pt x="5028102" y="1296718"/>
                  </a:cubicBezTo>
                  <a:cubicBezTo>
                    <a:pt x="5046427" y="1316351"/>
                    <a:pt x="5060246" y="1336947"/>
                    <a:pt x="5088540" y="1359160"/>
                  </a:cubicBezTo>
                  <a:cubicBezTo>
                    <a:pt x="5088540" y="1359160"/>
                    <a:pt x="5089502" y="1363664"/>
                    <a:pt x="5090465" y="1368168"/>
                  </a:cubicBezTo>
                  <a:cubicBezTo>
                    <a:pt x="5109443" y="1368823"/>
                    <a:pt x="5135465" y="1424489"/>
                    <a:pt x="5152826" y="1439619"/>
                  </a:cubicBezTo>
                  <a:cubicBezTo>
                    <a:pt x="5158293" y="1443159"/>
                    <a:pt x="5157331" y="1438656"/>
                    <a:pt x="5163758" y="1446702"/>
                  </a:cubicBezTo>
                  <a:cubicBezTo>
                    <a:pt x="5175654" y="1458289"/>
                    <a:pt x="5178541" y="1471801"/>
                    <a:pt x="5190435" y="1483389"/>
                  </a:cubicBezTo>
                  <a:cubicBezTo>
                    <a:pt x="5196864" y="1491435"/>
                    <a:pt x="5202331" y="1494976"/>
                    <a:pt x="5213263" y="1502060"/>
                  </a:cubicBezTo>
                  <a:cubicBezTo>
                    <a:pt x="5232549" y="1526198"/>
                    <a:pt x="5250218" y="1564809"/>
                    <a:pt x="5270466" y="1593451"/>
                  </a:cubicBezTo>
                  <a:cubicBezTo>
                    <a:pt x="5296180" y="1625635"/>
                    <a:pt x="5325744" y="1675834"/>
                    <a:pt x="5352421" y="1712521"/>
                  </a:cubicBezTo>
                  <a:cubicBezTo>
                    <a:pt x="5359811" y="1725071"/>
                    <a:pt x="5371706" y="1736658"/>
                    <a:pt x="5378135" y="1744704"/>
                  </a:cubicBezTo>
                  <a:cubicBezTo>
                    <a:pt x="5378135" y="1744704"/>
                    <a:pt x="5372669" y="1741162"/>
                    <a:pt x="5372669" y="1741162"/>
                  </a:cubicBezTo>
                  <a:cubicBezTo>
                    <a:pt x="5381022" y="1758217"/>
                    <a:pt x="5393879" y="1774309"/>
                    <a:pt x="5401270" y="1786858"/>
                  </a:cubicBezTo>
                  <a:cubicBezTo>
                    <a:pt x="5402232" y="1791362"/>
                    <a:pt x="5404157" y="1800370"/>
                    <a:pt x="5404157" y="1800370"/>
                  </a:cubicBezTo>
                  <a:cubicBezTo>
                    <a:pt x="5427292" y="1842524"/>
                    <a:pt x="5457818" y="1897228"/>
                    <a:pt x="5479989" y="1934877"/>
                  </a:cubicBezTo>
                  <a:cubicBezTo>
                    <a:pt x="5479989" y="1934877"/>
                    <a:pt x="5479989" y="1934877"/>
                    <a:pt x="5475486" y="1935839"/>
                  </a:cubicBezTo>
                  <a:cubicBezTo>
                    <a:pt x="5475486" y="1935839"/>
                    <a:pt x="5476448" y="1940343"/>
                    <a:pt x="5476448" y="1940343"/>
                  </a:cubicBezTo>
                  <a:cubicBezTo>
                    <a:pt x="5476448" y="1940343"/>
                    <a:pt x="5481913" y="1943885"/>
                    <a:pt x="5481913" y="1943885"/>
                  </a:cubicBezTo>
                  <a:cubicBezTo>
                    <a:pt x="5489305" y="1956435"/>
                    <a:pt x="5504394" y="2005017"/>
                    <a:pt x="5506012" y="1990543"/>
                  </a:cubicBezTo>
                  <a:cubicBezTo>
                    <a:pt x="5506974" y="1995046"/>
                    <a:pt x="5506974" y="1995046"/>
                    <a:pt x="5506974" y="1995046"/>
                  </a:cubicBezTo>
                  <a:cubicBezTo>
                    <a:pt x="5507936" y="1999551"/>
                    <a:pt x="5507936" y="1999551"/>
                    <a:pt x="5507936" y="1999551"/>
                  </a:cubicBezTo>
                  <a:cubicBezTo>
                    <a:pt x="5512440" y="1998588"/>
                    <a:pt x="5512440" y="1998588"/>
                    <a:pt x="5512440" y="1998588"/>
                  </a:cubicBezTo>
                  <a:cubicBezTo>
                    <a:pt x="5511478" y="1994084"/>
                    <a:pt x="5511478" y="1994084"/>
                    <a:pt x="5511478" y="1994084"/>
                  </a:cubicBezTo>
                  <a:cubicBezTo>
                    <a:pt x="5519524" y="1987656"/>
                    <a:pt x="5518869" y="2006635"/>
                    <a:pt x="5519831" y="2011138"/>
                  </a:cubicBezTo>
                  <a:cubicBezTo>
                    <a:pt x="5522410" y="2001168"/>
                    <a:pt x="5537192" y="2026268"/>
                    <a:pt x="5528839" y="2009213"/>
                  </a:cubicBezTo>
                  <a:cubicBezTo>
                    <a:pt x="5524335" y="2010176"/>
                    <a:pt x="5521448" y="1996664"/>
                    <a:pt x="5521448" y="1996664"/>
                  </a:cubicBezTo>
                  <a:cubicBezTo>
                    <a:pt x="5527877" y="2004710"/>
                    <a:pt x="5526915" y="2000206"/>
                    <a:pt x="5525952" y="1995701"/>
                  </a:cubicBezTo>
                  <a:cubicBezTo>
                    <a:pt x="5515982" y="1993122"/>
                    <a:pt x="5512133" y="1975106"/>
                    <a:pt x="5500238" y="1963519"/>
                  </a:cubicBezTo>
                  <a:cubicBezTo>
                    <a:pt x="5500238" y="1963519"/>
                    <a:pt x="5499276" y="1959014"/>
                    <a:pt x="5498313" y="1954510"/>
                  </a:cubicBezTo>
                  <a:cubicBezTo>
                    <a:pt x="5498313" y="1954510"/>
                    <a:pt x="5497351" y="1950007"/>
                    <a:pt x="5497351" y="1950007"/>
                  </a:cubicBezTo>
                  <a:cubicBezTo>
                    <a:pt x="5496389" y="1945502"/>
                    <a:pt x="5496389" y="1945502"/>
                    <a:pt x="5496389" y="1945502"/>
                  </a:cubicBezTo>
                  <a:cubicBezTo>
                    <a:pt x="5496389" y="1945502"/>
                    <a:pt x="5491884" y="1946465"/>
                    <a:pt x="5491884" y="1946465"/>
                  </a:cubicBezTo>
                  <a:cubicBezTo>
                    <a:pt x="5490922" y="1941960"/>
                    <a:pt x="5490922" y="1941960"/>
                    <a:pt x="5489960" y="1937456"/>
                  </a:cubicBezTo>
                  <a:cubicBezTo>
                    <a:pt x="5493502" y="1931990"/>
                    <a:pt x="5495426" y="1940998"/>
                    <a:pt x="5499931" y="1940036"/>
                  </a:cubicBezTo>
                  <a:cubicBezTo>
                    <a:pt x="5498006" y="1931028"/>
                    <a:pt x="5493502" y="1931990"/>
                    <a:pt x="5492540" y="1927486"/>
                  </a:cubicBezTo>
                  <a:cubicBezTo>
                    <a:pt x="5492540" y="1927486"/>
                    <a:pt x="5492540" y="1927486"/>
                    <a:pt x="5491577" y="1922981"/>
                  </a:cubicBezTo>
                  <a:cubicBezTo>
                    <a:pt x="5491577" y="1922981"/>
                    <a:pt x="5490615" y="1918478"/>
                    <a:pt x="5490615" y="1918478"/>
                  </a:cubicBezTo>
                  <a:cubicBezTo>
                    <a:pt x="5489653" y="1913974"/>
                    <a:pt x="5489653" y="1913974"/>
                    <a:pt x="5489653" y="1913974"/>
                  </a:cubicBezTo>
                  <a:cubicBezTo>
                    <a:pt x="5481299" y="1896920"/>
                    <a:pt x="5481299" y="1896920"/>
                    <a:pt x="5481299" y="1896920"/>
                  </a:cubicBezTo>
                  <a:cubicBezTo>
                    <a:pt x="5475833" y="1893379"/>
                    <a:pt x="5475833" y="1893379"/>
                    <a:pt x="5475833" y="1893379"/>
                  </a:cubicBezTo>
                  <a:cubicBezTo>
                    <a:pt x="5479375" y="1887912"/>
                    <a:pt x="5474871" y="1888874"/>
                    <a:pt x="5474871" y="1888874"/>
                  </a:cubicBezTo>
                  <a:lnTo>
                    <a:pt x="5475833" y="1893379"/>
                  </a:lnTo>
                  <a:cubicBezTo>
                    <a:pt x="5461051" y="1868278"/>
                    <a:pt x="5462976" y="1877287"/>
                    <a:pt x="5452699" y="1851225"/>
                  </a:cubicBezTo>
                  <a:cubicBezTo>
                    <a:pt x="5451737" y="1846720"/>
                    <a:pt x="5451737" y="1846720"/>
                    <a:pt x="5450774" y="1842216"/>
                  </a:cubicBezTo>
                  <a:cubicBezTo>
                    <a:pt x="5445308" y="1838675"/>
                    <a:pt x="5445308" y="1838675"/>
                    <a:pt x="5446270" y="1843178"/>
                  </a:cubicBezTo>
                  <a:cubicBezTo>
                    <a:pt x="5443383" y="1829666"/>
                    <a:pt x="5434068" y="1808109"/>
                    <a:pt x="5424098" y="1805529"/>
                  </a:cubicBezTo>
                  <a:cubicBezTo>
                    <a:pt x="5430526" y="1813575"/>
                    <a:pt x="5426022" y="1814538"/>
                    <a:pt x="5419593" y="1806491"/>
                  </a:cubicBezTo>
                  <a:lnTo>
                    <a:pt x="5418631" y="1801987"/>
                  </a:lnTo>
                  <a:cubicBezTo>
                    <a:pt x="5423135" y="1801025"/>
                    <a:pt x="5423135" y="1801025"/>
                    <a:pt x="5423135" y="1801025"/>
                  </a:cubicBezTo>
                  <a:cubicBezTo>
                    <a:pt x="5423135" y="1801025"/>
                    <a:pt x="5423135" y="1801025"/>
                    <a:pt x="5422173" y="1796521"/>
                  </a:cubicBezTo>
                  <a:cubicBezTo>
                    <a:pt x="5422173" y="1796521"/>
                    <a:pt x="5422173" y="1796521"/>
                    <a:pt x="5416707" y="1792979"/>
                  </a:cubicBezTo>
                  <a:cubicBezTo>
                    <a:pt x="5410933" y="1765955"/>
                    <a:pt x="5364970" y="1705130"/>
                    <a:pt x="5349226" y="1675527"/>
                  </a:cubicBezTo>
                  <a:cubicBezTo>
                    <a:pt x="5340873" y="1658473"/>
                    <a:pt x="5344415" y="1653006"/>
                    <a:pt x="5332520" y="1641419"/>
                  </a:cubicBezTo>
                  <a:cubicBezTo>
                    <a:pt x="5330596" y="1632411"/>
                    <a:pt x="5320625" y="1629831"/>
                    <a:pt x="5314197" y="1621785"/>
                  </a:cubicBezTo>
                  <a:cubicBezTo>
                    <a:pt x="5305843" y="1604731"/>
                    <a:pt x="5302956" y="1591219"/>
                    <a:pt x="5288482" y="1589602"/>
                  </a:cubicBezTo>
                  <a:cubicBezTo>
                    <a:pt x="5243175" y="1509799"/>
                    <a:pt x="5173422" y="1425798"/>
                    <a:pt x="5106557" y="1355311"/>
                  </a:cubicBezTo>
                  <a:cubicBezTo>
                    <a:pt x="5110098" y="1349844"/>
                    <a:pt x="5110098" y="1349844"/>
                    <a:pt x="5109135" y="1345340"/>
                  </a:cubicBezTo>
                  <a:cubicBezTo>
                    <a:pt x="5109135" y="1345340"/>
                    <a:pt x="5110098" y="1349844"/>
                    <a:pt x="5110098" y="1349844"/>
                  </a:cubicBezTo>
                  <a:cubicBezTo>
                    <a:pt x="5114602" y="1348882"/>
                    <a:pt x="5114602" y="1348882"/>
                    <a:pt x="5114602" y="1348882"/>
                  </a:cubicBezTo>
                  <a:cubicBezTo>
                    <a:pt x="5114602" y="1348882"/>
                    <a:pt x="5113640" y="1344378"/>
                    <a:pt x="5108173" y="1340837"/>
                  </a:cubicBezTo>
                  <a:cubicBezTo>
                    <a:pt x="5107211" y="1336333"/>
                    <a:pt x="5111715" y="1335370"/>
                    <a:pt x="5105286" y="1327325"/>
                  </a:cubicBezTo>
                  <a:cubicBezTo>
                    <a:pt x="5101745" y="1332790"/>
                    <a:pt x="5096279" y="1329249"/>
                    <a:pt x="5084383" y="1317661"/>
                  </a:cubicBezTo>
                  <a:cubicBezTo>
                    <a:pt x="5083421" y="1313158"/>
                    <a:pt x="5083421" y="1313158"/>
                    <a:pt x="5083421" y="1313158"/>
                  </a:cubicBezTo>
                  <a:cubicBezTo>
                    <a:pt x="5083421" y="1313158"/>
                    <a:pt x="5078918" y="1314120"/>
                    <a:pt x="5077955" y="1309615"/>
                  </a:cubicBezTo>
                  <a:cubicBezTo>
                    <a:pt x="5077955" y="1309615"/>
                    <a:pt x="5076993" y="1305112"/>
                    <a:pt x="5076993" y="1305112"/>
                  </a:cubicBezTo>
                  <a:cubicBezTo>
                    <a:pt x="5072489" y="1306074"/>
                    <a:pt x="5072489" y="1306074"/>
                    <a:pt x="5072489" y="1306074"/>
                  </a:cubicBezTo>
                  <a:cubicBezTo>
                    <a:pt x="5071526" y="1301570"/>
                    <a:pt x="5071526" y="1301570"/>
                    <a:pt x="5066060" y="1298028"/>
                  </a:cubicBezTo>
                  <a:cubicBezTo>
                    <a:pt x="5068640" y="1288058"/>
                    <a:pt x="5047736" y="1278395"/>
                    <a:pt x="5052241" y="1277432"/>
                  </a:cubicBezTo>
                  <a:cubicBezTo>
                    <a:pt x="5052241" y="1277432"/>
                    <a:pt x="5056745" y="1276470"/>
                    <a:pt x="5056745" y="1276470"/>
                  </a:cubicBezTo>
                  <a:cubicBezTo>
                    <a:pt x="5057707" y="1280973"/>
                    <a:pt x="5062211" y="1280011"/>
                    <a:pt x="5062211" y="1280011"/>
                  </a:cubicBezTo>
                  <a:cubicBezTo>
                    <a:pt x="5061248" y="1275508"/>
                    <a:pt x="5056745" y="1276470"/>
                    <a:pt x="5055783" y="1271966"/>
                  </a:cubicBezTo>
                  <a:cubicBezTo>
                    <a:pt x="5055783" y="1271966"/>
                    <a:pt x="5050316" y="1268424"/>
                    <a:pt x="5050316" y="1268424"/>
                  </a:cubicBezTo>
                  <a:cubicBezTo>
                    <a:pt x="5043887" y="1260378"/>
                    <a:pt x="5037458" y="1252333"/>
                    <a:pt x="5032955" y="1253295"/>
                  </a:cubicBezTo>
                  <a:cubicBezTo>
                    <a:pt x="5032955" y="1253295"/>
                    <a:pt x="5032955" y="1253295"/>
                    <a:pt x="5031993" y="1248791"/>
                  </a:cubicBezTo>
                  <a:cubicBezTo>
                    <a:pt x="5031993" y="1248791"/>
                    <a:pt x="5031030" y="1244286"/>
                    <a:pt x="5025564" y="1240744"/>
                  </a:cubicBezTo>
                  <a:cubicBezTo>
                    <a:pt x="5025564" y="1240744"/>
                    <a:pt x="5021059" y="1241707"/>
                    <a:pt x="5021059" y="1241707"/>
                  </a:cubicBezTo>
                  <a:cubicBezTo>
                    <a:pt x="5021059" y="1241707"/>
                    <a:pt x="5022022" y="1246211"/>
                    <a:pt x="5022022" y="1246211"/>
                  </a:cubicBezTo>
                  <a:cubicBezTo>
                    <a:pt x="5021059" y="1241707"/>
                    <a:pt x="5020097" y="1237204"/>
                    <a:pt x="5014631" y="1233661"/>
                  </a:cubicBezTo>
                  <a:cubicBezTo>
                    <a:pt x="5015593" y="1238166"/>
                    <a:pt x="5011090" y="1239128"/>
                    <a:pt x="5005623" y="1235586"/>
                  </a:cubicBezTo>
                  <a:cubicBezTo>
                    <a:pt x="5010127" y="1234623"/>
                    <a:pt x="5004661" y="1231082"/>
                    <a:pt x="5003698" y="1226578"/>
                  </a:cubicBezTo>
                  <a:cubicBezTo>
                    <a:pt x="4998232" y="1223036"/>
                    <a:pt x="4998232" y="1223036"/>
                    <a:pt x="4998232" y="1223036"/>
                  </a:cubicBezTo>
                  <a:cubicBezTo>
                    <a:pt x="4997269" y="1218532"/>
                    <a:pt x="4997269" y="1218532"/>
                    <a:pt x="4997269" y="1218532"/>
                  </a:cubicBezTo>
                  <a:cubicBezTo>
                    <a:pt x="4992766" y="1219494"/>
                    <a:pt x="4992766" y="1219494"/>
                    <a:pt x="4992766" y="1219494"/>
                  </a:cubicBezTo>
                  <a:cubicBezTo>
                    <a:pt x="4992766" y="1219494"/>
                    <a:pt x="4992766" y="1219494"/>
                    <a:pt x="4993728" y="1223998"/>
                  </a:cubicBezTo>
                  <a:cubicBezTo>
                    <a:pt x="4975404" y="1204365"/>
                    <a:pt x="4957081" y="1184731"/>
                    <a:pt x="4947111" y="1182152"/>
                  </a:cubicBezTo>
                  <a:cubicBezTo>
                    <a:pt x="4941644" y="1178611"/>
                    <a:pt x="4941644" y="1178611"/>
                    <a:pt x="4940682" y="1174106"/>
                  </a:cubicBezTo>
                  <a:cubicBezTo>
                    <a:pt x="4935215" y="1170564"/>
                    <a:pt x="4935215" y="1170564"/>
                    <a:pt x="4930712" y="1171526"/>
                  </a:cubicBezTo>
                  <a:lnTo>
                    <a:pt x="4931467" y="1175063"/>
                  </a:lnTo>
                  <a:lnTo>
                    <a:pt x="4916930" y="1163507"/>
                  </a:lnTo>
                  <a:cubicBezTo>
                    <a:pt x="4900789" y="1149956"/>
                    <a:pt x="4893737" y="1141749"/>
                    <a:pt x="4867695" y="1119055"/>
                  </a:cubicBezTo>
                  <a:cubicBezTo>
                    <a:pt x="4852257" y="1112934"/>
                    <a:pt x="4846792" y="1109391"/>
                    <a:pt x="4842287" y="1110354"/>
                  </a:cubicBezTo>
                  <a:cubicBezTo>
                    <a:pt x="4841325" y="1105850"/>
                    <a:pt x="4845830" y="1104888"/>
                    <a:pt x="4839401" y="1096842"/>
                  </a:cubicBezTo>
                  <a:cubicBezTo>
                    <a:pt x="4830393" y="1098766"/>
                    <a:pt x="4827506" y="1085254"/>
                    <a:pt x="4811106" y="1074629"/>
                  </a:cubicBezTo>
                  <a:cubicBezTo>
                    <a:pt x="4794707" y="1064004"/>
                    <a:pt x="4808528" y="1084600"/>
                    <a:pt x="4791166" y="1069470"/>
                  </a:cubicBezTo>
                  <a:cubicBezTo>
                    <a:pt x="4806603" y="1075591"/>
                    <a:pt x="4789242" y="1060462"/>
                    <a:pt x="4772842" y="1049837"/>
                  </a:cubicBezTo>
                  <a:cubicBezTo>
                    <a:pt x="4777346" y="1048874"/>
                    <a:pt x="4777346" y="1048874"/>
                    <a:pt x="4777346" y="1048874"/>
                  </a:cubicBezTo>
                  <a:cubicBezTo>
                    <a:pt x="4782813" y="1052416"/>
                    <a:pt x="4788280" y="1055958"/>
                    <a:pt x="4787317" y="1051454"/>
                  </a:cubicBezTo>
                  <a:cubicBezTo>
                    <a:pt x="4787317" y="1051454"/>
                    <a:pt x="4786355" y="1046950"/>
                    <a:pt x="4780888" y="1043408"/>
                  </a:cubicBezTo>
                  <a:cubicBezTo>
                    <a:pt x="4775422" y="1039866"/>
                    <a:pt x="4775422" y="1039866"/>
                    <a:pt x="4775422" y="1039866"/>
                  </a:cubicBezTo>
                  <a:cubicBezTo>
                    <a:pt x="4779926" y="1038904"/>
                    <a:pt x="4787317" y="1051454"/>
                    <a:pt x="4790858" y="1045987"/>
                  </a:cubicBezTo>
                  <a:cubicBezTo>
                    <a:pt x="4779926" y="1038904"/>
                    <a:pt x="4773497" y="1030859"/>
                    <a:pt x="4768993" y="1031821"/>
                  </a:cubicBezTo>
                  <a:cubicBezTo>
                    <a:pt x="4764490" y="1032783"/>
                    <a:pt x="4764490" y="1032783"/>
                    <a:pt x="4763527" y="1028279"/>
                  </a:cubicBezTo>
                  <a:cubicBezTo>
                    <a:pt x="4758061" y="1024737"/>
                    <a:pt x="4752594" y="1021196"/>
                    <a:pt x="4748090" y="1022158"/>
                  </a:cubicBezTo>
                  <a:cubicBezTo>
                    <a:pt x="4748090" y="1022158"/>
                    <a:pt x="4749052" y="1026661"/>
                    <a:pt x="4754519" y="1030204"/>
                  </a:cubicBezTo>
                  <a:cubicBezTo>
                    <a:pt x="4755481" y="1034708"/>
                    <a:pt x="4755481" y="1034708"/>
                    <a:pt x="4755481" y="1034708"/>
                  </a:cubicBezTo>
                  <a:cubicBezTo>
                    <a:pt x="4745511" y="1032128"/>
                    <a:pt x="4747435" y="1041136"/>
                    <a:pt x="4739082" y="1024083"/>
                  </a:cubicBezTo>
                  <a:cubicBezTo>
                    <a:pt x="4735540" y="1029548"/>
                    <a:pt x="4746473" y="1036632"/>
                    <a:pt x="4747435" y="1041136"/>
                  </a:cubicBezTo>
                  <a:cubicBezTo>
                    <a:pt x="4730074" y="1026007"/>
                    <a:pt x="4733615" y="1020541"/>
                    <a:pt x="4722683" y="1013457"/>
                  </a:cubicBezTo>
                  <a:cubicBezTo>
                    <a:pt x="4727188" y="1012495"/>
                    <a:pt x="4728150" y="1016998"/>
                    <a:pt x="4728150" y="1016998"/>
                  </a:cubicBezTo>
                  <a:cubicBezTo>
                    <a:pt x="4733615" y="1020541"/>
                    <a:pt x="4733615" y="1020541"/>
                    <a:pt x="4737157" y="1015074"/>
                  </a:cubicBezTo>
                  <a:cubicBezTo>
                    <a:pt x="4737157" y="1015074"/>
                    <a:pt x="4731691" y="1011533"/>
                    <a:pt x="4726225" y="1007991"/>
                  </a:cubicBezTo>
                  <a:cubicBezTo>
                    <a:pt x="4736195" y="1010571"/>
                    <a:pt x="4735233" y="1006066"/>
                    <a:pt x="4725263" y="1003486"/>
                  </a:cubicBezTo>
                  <a:cubicBezTo>
                    <a:pt x="4724301" y="998982"/>
                    <a:pt x="4724301" y="998982"/>
                    <a:pt x="4724301" y="998982"/>
                  </a:cubicBezTo>
                  <a:cubicBezTo>
                    <a:pt x="4729766" y="1002524"/>
                    <a:pt x="4728804" y="998020"/>
                    <a:pt x="4728804" y="998020"/>
                  </a:cubicBezTo>
                  <a:cubicBezTo>
                    <a:pt x="4723338" y="994478"/>
                    <a:pt x="4723338" y="994478"/>
                    <a:pt x="4718834" y="995441"/>
                  </a:cubicBezTo>
                  <a:cubicBezTo>
                    <a:pt x="4717872" y="990937"/>
                    <a:pt x="4717872" y="990937"/>
                    <a:pt x="4713367" y="991899"/>
                  </a:cubicBezTo>
                  <a:cubicBezTo>
                    <a:pt x="4706939" y="983853"/>
                    <a:pt x="4706939" y="983853"/>
                    <a:pt x="4700511" y="975807"/>
                  </a:cubicBezTo>
                  <a:cubicBezTo>
                    <a:pt x="4705976" y="979349"/>
                    <a:pt x="4705976" y="979349"/>
                    <a:pt x="4705976" y="979349"/>
                  </a:cubicBezTo>
                  <a:cubicBezTo>
                    <a:pt x="4711443" y="982891"/>
                    <a:pt x="4715947" y="981929"/>
                    <a:pt x="4715947" y="981929"/>
                  </a:cubicBezTo>
                  <a:cubicBezTo>
                    <a:pt x="4714985" y="977425"/>
                    <a:pt x="4709518" y="973882"/>
                    <a:pt x="4704052" y="970341"/>
                  </a:cubicBezTo>
                  <a:cubicBezTo>
                    <a:pt x="4698586" y="966799"/>
                    <a:pt x="4698586" y="966799"/>
                    <a:pt x="4698586" y="966799"/>
                  </a:cubicBezTo>
                  <a:cubicBezTo>
                    <a:pt x="4693119" y="963257"/>
                    <a:pt x="4693119" y="963257"/>
                    <a:pt x="4693119" y="963257"/>
                  </a:cubicBezTo>
                  <a:cubicBezTo>
                    <a:pt x="4687653" y="959715"/>
                    <a:pt x="4683149" y="960677"/>
                    <a:pt x="4684112" y="965182"/>
                  </a:cubicBezTo>
                  <a:cubicBezTo>
                    <a:pt x="4684112" y="965182"/>
                    <a:pt x="4685074" y="969686"/>
                    <a:pt x="4690540" y="973228"/>
                  </a:cubicBezTo>
                  <a:cubicBezTo>
                    <a:pt x="4690540" y="973228"/>
                    <a:pt x="4690540" y="973228"/>
                    <a:pt x="4695044" y="972266"/>
                  </a:cubicBezTo>
                  <a:cubicBezTo>
                    <a:pt x="4700511" y="975807"/>
                    <a:pt x="4700511" y="975807"/>
                    <a:pt x="4700511" y="975807"/>
                  </a:cubicBezTo>
                  <a:cubicBezTo>
                    <a:pt x="4676065" y="971611"/>
                    <a:pt x="4696969" y="981274"/>
                    <a:pt x="4708863" y="992861"/>
                  </a:cubicBezTo>
                  <a:cubicBezTo>
                    <a:pt x="4703397" y="989319"/>
                    <a:pt x="4703397" y="989319"/>
                    <a:pt x="4703397" y="989319"/>
                  </a:cubicBezTo>
                  <a:cubicBezTo>
                    <a:pt x="4703397" y="989319"/>
                    <a:pt x="4704360" y="993823"/>
                    <a:pt x="4704360" y="993823"/>
                  </a:cubicBezTo>
                  <a:cubicBezTo>
                    <a:pt x="4704360" y="993823"/>
                    <a:pt x="4704360" y="993823"/>
                    <a:pt x="4705322" y="998327"/>
                  </a:cubicBezTo>
                  <a:cubicBezTo>
                    <a:pt x="4709825" y="997365"/>
                    <a:pt x="4709825" y="997365"/>
                    <a:pt x="4709825" y="997365"/>
                  </a:cubicBezTo>
                  <a:cubicBezTo>
                    <a:pt x="4715292" y="1000907"/>
                    <a:pt x="4715292" y="1000907"/>
                    <a:pt x="4715292" y="1000907"/>
                  </a:cubicBezTo>
                  <a:cubicBezTo>
                    <a:pt x="4710787" y="1001869"/>
                    <a:pt x="4710787" y="1001869"/>
                    <a:pt x="4710787" y="1001869"/>
                  </a:cubicBezTo>
                  <a:cubicBezTo>
                    <a:pt x="4710787" y="1001869"/>
                    <a:pt x="4711750" y="1006373"/>
                    <a:pt x="4716254" y="1005411"/>
                  </a:cubicBezTo>
                  <a:cubicBezTo>
                    <a:pt x="4717216" y="1009915"/>
                    <a:pt x="4717216" y="1009915"/>
                    <a:pt x="4717216" y="1009915"/>
                  </a:cubicBezTo>
                  <a:cubicBezTo>
                    <a:pt x="4702742" y="1008298"/>
                    <a:pt x="4696313" y="1000252"/>
                    <a:pt x="4678952" y="985123"/>
                  </a:cubicBezTo>
                  <a:cubicBezTo>
                    <a:pt x="4683456" y="984160"/>
                    <a:pt x="4683456" y="984160"/>
                    <a:pt x="4683456" y="984160"/>
                  </a:cubicBezTo>
                  <a:cubicBezTo>
                    <a:pt x="4687961" y="983198"/>
                    <a:pt x="4687961" y="983198"/>
                    <a:pt x="4687961" y="983198"/>
                  </a:cubicBezTo>
                  <a:cubicBezTo>
                    <a:pt x="4682494" y="979656"/>
                    <a:pt x="4682494" y="979656"/>
                    <a:pt x="4682494" y="979656"/>
                  </a:cubicBezTo>
                  <a:cubicBezTo>
                    <a:pt x="4677990" y="980618"/>
                    <a:pt x="4677990" y="980618"/>
                    <a:pt x="4677990" y="980618"/>
                  </a:cubicBezTo>
                  <a:cubicBezTo>
                    <a:pt x="4672523" y="977077"/>
                    <a:pt x="4672523" y="977077"/>
                    <a:pt x="4672523" y="977077"/>
                  </a:cubicBezTo>
                  <a:cubicBezTo>
                    <a:pt x="4667058" y="973535"/>
                    <a:pt x="4670599" y="968069"/>
                    <a:pt x="4659666" y="960985"/>
                  </a:cubicBezTo>
                  <a:cubicBezTo>
                    <a:pt x="4658704" y="956481"/>
                    <a:pt x="4658704" y="956481"/>
                    <a:pt x="4658704" y="956481"/>
                  </a:cubicBezTo>
                  <a:cubicBezTo>
                    <a:pt x="4654200" y="957443"/>
                    <a:pt x="4653237" y="952939"/>
                    <a:pt x="4653237" y="952939"/>
                  </a:cubicBezTo>
                  <a:cubicBezTo>
                    <a:pt x="4648733" y="953901"/>
                    <a:pt x="4648733" y="953901"/>
                    <a:pt x="4648733" y="953901"/>
                  </a:cubicBezTo>
                  <a:cubicBezTo>
                    <a:pt x="4649695" y="958406"/>
                    <a:pt x="4649695" y="958406"/>
                    <a:pt x="4649695" y="958406"/>
                  </a:cubicBezTo>
                  <a:cubicBezTo>
                    <a:pt x="4638763" y="951322"/>
                    <a:pt x="4635876" y="937810"/>
                    <a:pt x="4626869" y="939735"/>
                  </a:cubicBezTo>
                  <a:cubicBezTo>
                    <a:pt x="4626869" y="939735"/>
                    <a:pt x="4622364" y="940697"/>
                    <a:pt x="4621402" y="936193"/>
                  </a:cubicBezTo>
                  <a:cubicBezTo>
                    <a:pt x="4621402" y="936193"/>
                    <a:pt x="4616898" y="937155"/>
                    <a:pt x="4616898" y="937155"/>
                  </a:cubicBezTo>
                  <a:cubicBezTo>
                    <a:pt x="4617860" y="941660"/>
                    <a:pt x="4617860" y="941660"/>
                    <a:pt x="4617860" y="941660"/>
                  </a:cubicBezTo>
                  <a:cubicBezTo>
                    <a:pt x="4593108" y="913980"/>
                    <a:pt x="4606928" y="934575"/>
                    <a:pt x="4597919" y="936500"/>
                  </a:cubicBezTo>
                  <a:cubicBezTo>
                    <a:pt x="4589565" y="919446"/>
                    <a:pt x="4556768" y="898195"/>
                    <a:pt x="4529437" y="880487"/>
                  </a:cubicBezTo>
                  <a:cubicBezTo>
                    <a:pt x="4525895" y="885952"/>
                    <a:pt x="4525895" y="885952"/>
                    <a:pt x="4525895" y="885952"/>
                  </a:cubicBezTo>
                  <a:cubicBezTo>
                    <a:pt x="4524932" y="881449"/>
                    <a:pt x="4524932" y="881449"/>
                    <a:pt x="4524932" y="881449"/>
                  </a:cubicBezTo>
                  <a:cubicBezTo>
                    <a:pt x="4524932" y="881449"/>
                    <a:pt x="4523970" y="876945"/>
                    <a:pt x="4519466" y="877907"/>
                  </a:cubicBezTo>
                  <a:cubicBezTo>
                    <a:pt x="4519466" y="877907"/>
                    <a:pt x="4520428" y="882411"/>
                    <a:pt x="4520428" y="882411"/>
                  </a:cubicBezTo>
                  <a:cubicBezTo>
                    <a:pt x="4504029" y="871786"/>
                    <a:pt x="4491171" y="855694"/>
                    <a:pt x="4484744" y="847649"/>
                  </a:cubicBezTo>
                  <a:cubicBezTo>
                    <a:pt x="4481201" y="853114"/>
                    <a:pt x="4482164" y="857619"/>
                    <a:pt x="4476697" y="854077"/>
                  </a:cubicBezTo>
                  <a:cubicBezTo>
                    <a:pt x="4475735" y="849573"/>
                    <a:pt x="4475735" y="849573"/>
                    <a:pt x="4470269" y="846031"/>
                  </a:cubicBezTo>
                  <a:cubicBezTo>
                    <a:pt x="4466727" y="851498"/>
                    <a:pt x="4465765" y="846993"/>
                    <a:pt x="4459336" y="838948"/>
                  </a:cubicBezTo>
                  <a:cubicBezTo>
                    <a:pt x="4459336" y="838948"/>
                    <a:pt x="4459336" y="838948"/>
                    <a:pt x="4463840" y="837986"/>
                  </a:cubicBezTo>
                  <a:cubicBezTo>
                    <a:pt x="4463840" y="837986"/>
                    <a:pt x="4463840" y="837986"/>
                    <a:pt x="4462878" y="833481"/>
                  </a:cubicBezTo>
                  <a:cubicBezTo>
                    <a:pt x="4458374" y="834444"/>
                    <a:pt x="4457411" y="829940"/>
                    <a:pt x="4452907" y="830902"/>
                  </a:cubicBezTo>
                  <a:cubicBezTo>
                    <a:pt x="4452907" y="830902"/>
                    <a:pt x="4448404" y="831864"/>
                    <a:pt x="4448404" y="831864"/>
                  </a:cubicBezTo>
                  <a:cubicBezTo>
                    <a:pt x="4446479" y="822856"/>
                    <a:pt x="4400168" y="804493"/>
                    <a:pt x="4411102" y="811576"/>
                  </a:cubicBezTo>
                  <a:cubicBezTo>
                    <a:pt x="4424614" y="808689"/>
                    <a:pt x="4410446" y="830554"/>
                    <a:pt x="4422996" y="823163"/>
                  </a:cubicBezTo>
                  <a:cubicBezTo>
                    <a:pt x="4426538" y="817697"/>
                    <a:pt x="4436508" y="820277"/>
                    <a:pt x="4442937" y="828322"/>
                  </a:cubicBezTo>
                  <a:cubicBezTo>
                    <a:pt x="4438433" y="829284"/>
                    <a:pt x="4438433" y="829284"/>
                    <a:pt x="4437470" y="824781"/>
                  </a:cubicBezTo>
                  <a:cubicBezTo>
                    <a:pt x="4432966" y="825743"/>
                    <a:pt x="4432966" y="825743"/>
                    <a:pt x="4432966" y="825743"/>
                  </a:cubicBezTo>
                  <a:cubicBezTo>
                    <a:pt x="4428463" y="826705"/>
                    <a:pt x="4433928" y="830246"/>
                    <a:pt x="4433928" y="830246"/>
                  </a:cubicBezTo>
                  <a:cubicBezTo>
                    <a:pt x="4439395" y="833789"/>
                    <a:pt x="4439395" y="833789"/>
                    <a:pt x="4439395" y="833789"/>
                  </a:cubicBezTo>
                  <a:cubicBezTo>
                    <a:pt x="4434891" y="834751"/>
                    <a:pt x="4434891" y="834751"/>
                    <a:pt x="4434891" y="834751"/>
                  </a:cubicBezTo>
                  <a:cubicBezTo>
                    <a:pt x="4433928" y="830246"/>
                    <a:pt x="4429425" y="831209"/>
                    <a:pt x="4429425" y="831209"/>
                  </a:cubicBezTo>
                  <a:cubicBezTo>
                    <a:pt x="4429425" y="831209"/>
                    <a:pt x="4430387" y="835713"/>
                    <a:pt x="4430387" y="835713"/>
                  </a:cubicBezTo>
                  <a:cubicBezTo>
                    <a:pt x="4435853" y="839255"/>
                    <a:pt x="4435853" y="839255"/>
                    <a:pt x="4435853" y="839255"/>
                  </a:cubicBezTo>
                  <a:cubicBezTo>
                    <a:pt x="4441320" y="842797"/>
                    <a:pt x="4441320" y="842797"/>
                    <a:pt x="4441320" y="842797"/>
                  </a:cubicBezTo>
                  <a:cubicBezTo>
                    <a:pt x="4441320" y="842797"/>
                    <a:pt x="4431350" y="840217"/>
                    <a:pt x="4431350" y="840217"/>
                  </a:cubicBezTo>
                  <a:cubicBezTo>
                    <a:pt x="4425883" y="836675"/>
                    <a:pt x="4425883" y="836675"/>
                    <a:pt x="4425883" y="836675"/>
                  </a:cubicBezTo>
                  <a:cubicBezTo>
                    <a:pt x="4420416" y="833133"/>
                    <a:pt x="4420416" y="833133"/>
                    <a:pt x="4420416" y="833133"/>
                  </a:cubicBezTo>
                  <a:cubicBezTo>
                    <a:pt x="4419454" y="828630"/>
                    <a:pt x="4413988" y="825088"/>
                    <a:pt x="4409484" y="826050"/>
                  </a:cubicBezTo>
                  <a:cubicBezTo>
                    <a:pt x="4404980" y="827012"/>
                    <a:pt x="4405942" y="831517"/>
                    <a:pt x="4411408" y="835058"/>
                  </a:cubicBezTo>
                  <a:cubicBezTo>
                    <a:pt x="4411408" y="835058"/>
                    <a:pt x="4411408" y="835058"/>
                    <a:pt x="4412371" y="839562"/>
                  </a:cubicBezTo>
                  <a:cubicBezTo>
                    <a:pt x="4395972" y="828937"/>
                    <a:pt x="4409484" y="826050"/>
                    <a:pt x="4389543" y="820892"/>
                  </a:cubicBezTo>
                  <a:cubicBezTo>
                    <a:pt x="4394047" y="819929"/>
                    <a:pt x="4394047" y="819929"/>
                    <a:pt x="4394047" y="819929"/>
                  </a:cubicBezTo>
                  <a:cubicBezTo>
                    <a:pt x="4394047" y="819929"/>
                    <a:pt x="4394047" y="819929"/>
                    <a:pt x="4393085" y="815425"/>
                  </a:cubicBezTo>
                  <a:cubicBezTo>
                    <a:pt x="4388581" y="816387"/>
                    <a:pt x="4388581" y="816387"/>
                    <a:pt x="4388581" y="816387"/>
                  </a:cubicBezTo>
                  <a:cubicBezTo>
                    <a:pt x="4388581" y="816387"/>
                    <a:pt x="4384076" y="817349"/>
                    <a:pt x="4384076" y="817349"/>
                  </a:cubicBezTo>
                  <a:cubicBezTo>
                    <a:pt x="4378611" y="813807"/>
                    <a:pt x="4378611" y="813807"/>
                    <a:pt x="4378611" y="813807"/>
                  </a:cubicBezTo>
                  <a:cubicBezTo>
                    <a:pt x="4373144" y="810266"/>
                    <a:pt x="4373144" y="810266"/>
                    <a:pt x="4362211" y="803182"/>
                  </a:cubicBezTo>
                  <a:cubicBezTo>
                    <a:pt x="4355128" y="814115"/>
                    <a:pt x="4332300" y="795443"/>
                    <a:pt x="4335187" y="808956"/>
                  </a:cubicBezTo>
                  <a:cubicBezTo>
                    <a:pt x="4344195" y="807031"/>
                    <a:pt x="4350624" y="815078"/>
                    <a:pt x="4360594" y="817656"/>
                  </a:cubicBezTo>
                  <a:cubicBezTo>
                    <a:pt x="4350624" y="815078"/>
                    <a:pt x="4350624" y="815078"/>
                    <a:pt x="4351586" y="819581"/>
                  </a:cubicBezTo>
                  <a:cubicBezTo>
                    <a:pt x="4351586" y="819581"/>
                    <a:pt x="4351586" y="819581"/>
                    <a:pt x="4352548" y="824085"/>
                  </a:cubicBezTo>
                  <a:cubicBezTo>
                    <a:pt x="4340653" y="812498"/>
                    <a:pt x="4324255" y="801873"/>
                    <a:pt x="4308817" y="795751"/>
                  </a:cubicBezTo>
                  <a:cubicBezTo>
                    <a:pt x="4297885" y="788667"/>
                    <a:pt x="4281486" y="778042"/>
                    <a:pt x="4266049" y="771921"/>
                  </a:cubicBezTo>
                  <a:cubicBezTo>
                    <a:pt x="4271515" y="775463"/>
                    <a:pt x="4281486" y="778042"/>
                    <a:pt x="4275057" y="769997"/>
                  </a:cubicBezTo>
                  <a:cubicBezTo>
                    <a:pt x="4255116" y="764837"/>
                    <a:pt x="4255116" y="764837"/>
                    <a:pt x="4253192" y="755830"/>
                  </a:cubicBezTo>
                  <a:cubicBezTo>
                    <a:pt x="4233250" y="750670"/>
                    <a:pt x="4225860" y="738120"/>
                    <a:pt x="4233250" y="750670"/>
                  </a:cubicBezTo>
                  <a:cubicBezTo>
                    <a:pt x="4228747" y="751632"/>
                    <a:pt x="4228747" y="751632"/>
                    <a:pt x="4224243" y="752594"/>
                  </a:cubicBezTo>
                  <a:cubicBezTo>
                    <a:pt x="4197873" y="739390"/>
                    <a:pt x="4172466" y="730690"/>
                    <a:pt x="4150601" y="716522"/>
                  </a:cubicBezTo>
                  <a:cubicBezTo>
                    <a:pt x="4146097" y="717485"/>
                    <a:pt x="4140630" y="713943"/>
                    <a:pt x="4135164" y="710400"/>
                  </a:cubicBezTo>
                  <a:cubicBezTo>
                    <a:pt x="4155104" y="715560"/>
                    <a:pt x="4169580" y="717178"/>
                    <a:pt x="4189520" y="722336"/>
                  </a:cubicBezTo>
                  <a:cubicBezTo>
                    <a:pt x="4189520" y="722336"/>
                    <a:pt x="4205919" y="732962"/>
                    <a:pt x="4188557" y="717832"/>
                  </a:cubicBezTo>
                  <a:cubicBezTo>
                    <a:pt x="4194024" y="721374"/>
                    <a:pt x="4203995" y="723954"/>
                    <a:pt x="4197566" y="715907"/>
                  </a:cubicBezTo>
                  <a:cubicBezTo>
                    <a:pt x="4179550" y="719756"/>
                    <a:pt x="4158646" y="710093"/>
                    <a:pt x="4134202" y="705897"/>
                  </a:cubicBezTo>
                  <a:cubicBezTo>
                    <a:pt x="4138705" y="704935"/>
                    <a:pt x="4137743" y="700431"/>
                    <a:pt x="4133240" y="701393"/>
                  </a:cubicBezTo>
                  <a:cubicBezTo>
                    <a:pt x="4137743" y="700431"/>
                    <a:pt x="4137743" y="700431"/>
                    <a:pt x="4137743" y="700431"/>
                  </a:cubicBezTo>
                  <a:cubicBezTo>
                    <a:pt x="4136781" y="695926"/>
                    <a:pt x="4136781" y="695926"/>
                    <a:pt x="4132277" y="696888"/>
                  </a:cubicBezTo>
                  <a:cubicBezTo>
                    <a:pt x="4131315" y="692385"/>
                    <a:pt x="4121344" y="689805"/>
                    <a:pt x="4111373" y="687226"/>
                  </a:cubicBezTo>
                  <a:cubicBezTo>
                    <a:pt x="4106870" y="688188"/>
                    <a:pt x="4106870" y="688188"/>
                    <a:pt x="4106870" y="688188"/>
                  </a:cubicBezTo>
                  <a:cubicBezTo>
                    <a:pt x="4105908" y="683684"/>
                    <a:pt x="4105908" y="683684"/>
                    <a:pt x="4101403" y="684647"/>
                  </a:cubicBezTo>
                  <a:cubicBezTo>
                    <a:pt x="4095937" y="681105"/>
                    <a:pt x="4095937" y="681105"/>
                    <a:pt x="4090471" y="677562"/>
                  </a:cubicBezTo>
                  <a:cubicBezTo>
                    <a:pt x="4090471" y="677562"/>
                    <a:pt x="4089509" y="673058"/>
                    <a:pt x="4089509" y="673058"/>
                  </a:cubicBezTo>
                  <a:cubicBezTo>
                    <a:pt x="4084042" y="669517"/>
                    <a:pt x="4084042" y="669517"/>
                    <a:pt x="4084042" y="669517"/>
                  </a:cubicBezTo>
                  <a:cubicBezTo>
                    <a:pt x="4080500" y="674983"/>
                    <a:pt x="4080500" y="674983"/>
                    <a:pt x="4080500" y="674983"/>
                  </a:cubicBezTo>
                  <a:cubicBezTo>
                    <a:pt x="4069568" y="667900"/>
                    <a:pt x="4060559" y="669824"/>
                    <a:pt x="4050589" y="667244"/>
                  </a:cubicBezTo>
                  <a:cubicBezTo>
                    <a:pt x="4050589" y="667244"/>
                    <a:pt x="4055093" y="666282"/>
                    <a:pt x="4055093" y="666282"/>
                  </a:cubicBezTo>
                  <a:cubicBezTo>
                    <a:pt x="4055093" y="666282"/>
                    <a:pt x="4055093" y="666282"/>
                    <a:pt x="4054131" y="661779"/>
                  </a:cubicBezTo>
                  <a:cubicBezTo>
                    <a:pt x="4054131" y="661779"/>
                    <a:pt x="4049627" y="662741"/>
                    <a:pt x="4049627" y="662741"/>
                  </a:cubicBezTo>
                  <a:cubicBezTo>
                    <a:pt x="4049627" y="662741"/>
                    <a:pt x="4045123" y="663703"/>
                    <a:pt x="4045123" y="663703"/>
                  </a:cubicBezTo>
                  <a:cubicBezTo>
                    <a:pt x="4053169" y="657274"/>
                    <a:pt x="4009745" y="652423"/>
                    <a:pt x="4030648" y="662086"/>
                  </a:cubicBezTo>
                  <a:cubicBezTo>
                    <a:pt x="4031611" y="666590"/>
                    <a:pt x="4036115" y="665628"/>
                    <a:pt x="4036115" y="665628"/>
                  </a:cubicBezTo>
                  <a:cubicBezTo>
                    <a:pt x="4023564" y="673018"/>
                    <a:pt x="4065063" y="668862"/>
                    <a:pt x="4080500" y="674983"/>
                  </a:cubicBezTo>
                  <a:cubicBezTo>
                    <a:pt x="4075996" y="675945"/>
                    <a:pt x="4075996" y="675945"/>
                    <a:pt x="4071492" y="676907"/>
                  </a:cubicBezTo>
                  <a:cubicBezTo>
                    <a:pt x="4071492" y="676907"/>
                    <a:pt x="4072455" y="681412"/>
                    <a:pt x="4072455" y="681412"/>
                  </a:cubicBezTo>
                  <a:cubicBezTo>
                    <a:pt x="4076958" y="680449"/>
                    <a:pt x="4076958" y="680449"/>
                    <a:pt x="4076958" y="680449"/>
                  </a:cubicBezTo>
                  <a:cubicBezTo>
                    <a:pt x="4077920" y="684954"/>
                    <a:pt x="4082425" y="683991"/>
                    <a:pt x="4082425" y="683991"/>
                  </a:cubicBezTo>
                  <a:cubicBezTo>
                    <a:pt x="4086929" y="683029"/>
                    <a:pt x="4086929" y="683029"/>
                    <a:pt x="4086929" y="683029"/>
                  </a:cubicBezTo>
                  <a:cubicBezTo>
                    <a:pt x="4108795" y="697197"/>
                    <a:pt x="4062484" y="678832"/>
                    <a:pt x="4083387" y="688496"/>
                  </a:cubicBezTo>
                  <a:cubicBezTo>
                    <a:pt x="4073417" y="685916"/>
                    <a:pt x="4063446" y="683336"/>
                    <a:pt x="4053476" y="680756"/>
                  </a:cubicBezTo>
                  <a:cubicBezTo>
                    <a:pt x="4035306" y="672864"/>
                    <a:pt x="4016250" y="666339"/>
                    <a:pt x="3998561" y="660699"/>
                  </a:cubicBezTo>
                  <a:lnTo>
                    <a:pt x="3993680" y="659158"/>
                  </a:lnTo>
                  <a:lnTo>
                    <a:pt x="3795199" y="553069"/>
                  </a:lnTo>
                  <a:cubicBezTo>
                    <a:pt x="3737785" y="522317"/>
                    <a:pt x="3676087" y="508123"/>
                    <a:pt x="3610375" y="502608"/>
                  </a:cubicBezTo>
                  <a:cubicBezTo>
                    <a:pt x="3468132" y="495844"/>
                    <a:pt x="3329374" y="468783"/>
                    <a:pt x="3188329" y="467631"/>
                  </a:cubicBezTo>
                  <a:cubicBezTo>
                    <a:pt x="2801255" y="468200"/>
                    <a:pt x="2424295" y="525271"/>
                    <a:pt x="2059975" y="659812"/>
                  </a:cubicBezTo>
                  <a:cubicBezTo>
                    <a:pt x="1973004" y="692082"/>
                    <a:pt x="1890572" y="727291"/>
                    <a:pt x="1819343" y="787483"/>
                  </a:cubicBezTo>
                  <a:cubicBezTo>
                    <a:pt x="1706155" y="880104"/>
                    <a:pt x="1571214" y="944131"/>
                    <a:pt x="1454955" y="1031541"/>
                  </a:cubicBezTo>
                  <a:cubicBezTo>
                    <a:pt x="1443063" y="1039948"/>
                    <a:pt x="1425960" y="1051424"/>
                    <a:pt x="1413812" y="1040331"/>
                  </a:cubicBezTo>
                  <a:cubicBezTo>
                    <a:pt x="1410776" y="1037559"/>
                    <a:pt x="1408974" y="1034277"/>
                    <a:pt x="1408084" y="1030679"/>
                  </a:cubicBezTo>
                  <a:lnTo>
                    <a:pt x="1408033" y="1028519"/>
                  </a:lnTo>
                  <a:lnTo>
                    <a:pt x="1412039" y="1024844"/>
                  </a:lnTo>
                  <a:cubicBezTo>
                    <a:pt x="1579972" y="882809"/>
                    <a:pt x="1767264" y="759457"/>
                    <a:pt x="1971913" y="659219"/>
                  </a:cubicBezTo>
                  <a:cubicBezTo>
                    <a:pt x="1972875" y="663724"/>
                    <a:pt x="1972875" y="663724"/>
                    <a:pt x="1977379" y="662762"/>
                  </a:cubicBezTo>
                  <a:cubicBezTo>
                    <a:pt x="1977379" y="662762"/>
                    <a:pt x="1981883" y="661799"/>
                    <a:pt x="1981883" y="661799"/>
                  </a:cubicBezTo>
                  <a:cubicBezTo>
                    <a:pt x="1977379" y="662762"/>
                    <a:pt x="1979303" y="671769"/>
                    <a:pt x="1987350" y="665340"/>
                  </a:cubicBezTo>
                  <a:cubicBezTo>
                    <a:pt x="1979303" y="671769"/>
                    <a:pt x="1979303" y="671769"/>
                    <a:pt x="1979303" y="671769"/>
                  </a:cubicBezTo>
                  <a:cubicBezTo>
                    <a:pt x="1974800" y="672731"/>
                    <a:pt x="1975762" y="677236"/>
                    <a:pt x="1980266" y="676274"/>
                  </a:cubicBezTo>
                  <a:cubicBezTo>
                    <a:pt x="1980266" y="676274"/>
                    <a:pt x="1984770" y="675311"/>
                    <a:pt x="1984770" y="675311"/>
                  </a:cubicBezTo>
                  <a:cubicBezTo>
                    <a:pt x="1989274" y="674349"/>
                    <a:pt x="1989274" y="674349"/>
                    <a:pt x="1989274" y="674349"/>
                  </a:cubicBezTo>
                  <a:cubicBezTo>
                    <a:pt x="1992816" y="668882"/>
                    <a:pt x="1992816" y="668882"/>
                    <a:pt x="1992816" y="668882"/>
                  </a:cubicBezTo>
                  <a:cubicBezTo>
                    <a:pt x="1997320" y="667920"/>
                    <a:pt x="1997320" y="667920"/>
                    <a:pt x="1997320" y="667920"/>
                  </a:cubicBezTo>
                  <a:cubicBezTo>
                    <a:pt x="1994741" y="677890"/>
                    <a:pt x="1999244" y="676928"/>
                    <a:pt x="2012756" y="674041"/>
                  </a:cubicBezTo>
                  <a:cubicBezTo>
                    <a:pt x="2019840" y="663109"/>
                    <a:pt x="2011794" y="669538"/>
                    <a:pt x="2014374" y="659567"/>
                  </a:cubicBezTo>
                  <a:lnTo>
                    <a:pt x="2009869" y="660529"/>
                  </a:lnTo>
                  <a:cubicBezTo>
                    <a:pt x="2014374" y="659567"/>
                    <a:pt x="2013412" y="655063"/>
                    <a:pt x="2008907" y="656026"/>
                  </a:cubicBezTo>
                  <a:cubicBezTo>
                    <a:pt x="2008907" y="656026"/>
                    <a:pt x="1999900" y="657950"/>
                    <a:pt x="1995395" y="658912"/>
                  </a:cubicBezTo>
                  <a:cubicBezTo>
                    <a:pt x="1991854" y="664378"/>
                    <a:pt x="1991854" y="664378"/>
                    <a:pt x="1991854" y="664378"/>
                  </a:cubicBezTo>
                  <a:cubicBezTo>
                    <a:pt x="1990892" y="659875"/>
                    <a:pt x="1995395" y="658912"/>
                    <a:pt x="1994433" y="654408"/>
                  </a:cubicBezTo>
                  <a:cubicBezTo>
                    <a:pt x="1994433" y="654408"/>
                    <a:pt x="1998937" y="653446"/>
                    <a:pt x="1998937" y="653446"/>
                  </a:cubicBezTo>
                  <a:cubicBezTo>
                    <a:pt x="2003442" y="652483"/>
                    <a:pt x="2006983" y="647017"/>
                    <a:pt x="2006983" y="647017"/>
                  </a:cubicBezTo>
                  <a:cubicBezTo>
                    <a:pt x="2006983" y="647017"/>
                    <a:pt x="2006983" y="647017"/>
                    <a:pt x="2002479" y="647979"/>
                  </a:cubicBezTo>
                  <a:cubicBezTo>
                    <a:pt x="2070695" y="614566"/>
                    <a:pt x="2144378" y="584695"/>
                    <a:pt x="2213556" y="555787"/>
                  </a:cubicBezTo>
                  <a:cubicBezTo>
                    <a:pt x="2214518" y="560291"/>
                    <a:pt x="2219985" y="563833"/>
                    <a:pt x="2233497" y="560947"/>
                  </a:cubicBezTo>
                  <a:cubicBezTo>
                    <a:pt x="2232535" y="556442"/>
                    <a:pt x="2227068" y="552900"/>
                    <a:pt x="2222565" y="553862"/>
                  </a:cubicBezTo>
                  <a:cubicBezTo>
                    <a:pt x="2222565" y="553862"/>
                    <a:pt x="2227068" y="552900"/>
                    <a:pt x="2227068" y="552900"/>
                  </a:cubicBezTo>
                  <a:cubicBezTo>
                    <a:pt x="2370006" y="499992"/>
                    <a:pt x="2514525" y="459992"/>
                    <a:pt x="2659387" y="432280"/>
                  </a:cubicBezTo>
                  <a:close/>
                  <a:moveTo>
                    <a:pt x="2580211" y="28532"/>
                  </a:moveTo>
                  <a:cubicBezTo>
                    <a:pt x="2639385" y="21756"/>
                    <a:pt x="2698559" y="14980"/>
                    <a:pt x="2760003" y="9674"/>
                  </a:cubicBezTo>
                  <a:cubicBezTo>
                    <a:pt x="3256492" y="-27960"/>
                    <a:pt x="3739421" y="44851"/>
                    <a:pt x="4206393" y="216884"/>
                  </a:cubicBezTo>
                  <a:cubicBezTo>
                    <a:pt x="4486416" y="319357"/>
                    <a:pt x="4742638" y="466023"/>
                    <a:pt x="4962093" y="669428"/>
                  </a:cubicBezTo>
                  <a:cubicBezTo>
                    <a:pt x="5047126" y="747075"/>
                    <a:pt x="5144323" y="808436"/>
                    <a:pt x="5227886" y="888353"/>
                  </a:cubicBezTo>
                  <a:cubicBezTo>
                    <a:pt x="5265526" y="927240"/>
                    <a:pt x="5301697" y="968397"/>
                    <a:pt x="5331187" y="1014893"/>
                  </a:cubicBezTo>
                  <a:cubicBezTo>
                    <a:pt x="5387095" y="1102673"/>
                    <a:pt x="5453026" y="1182447"/>
                    <a:pt x="5518959" y="1262220"/>
                  </a:cubicBezTo>
                  <a:cubicBezTo>
                    <a:pt x="5520174" y="1240451"/>
                    <a:pt x="5489232" y="1168845"/>
                    <a:pt x="5467079" y="1138382"/>
                  </a:cubicBezTo>
                  <a:cubicBezTo>
                    <a:pt x="5517556" y="1154972"/>
                    <a:pt x="5696105" y="1414047"/>
                    <a:pt x="5724761" y="1511561"/>
                  </a:cubicBezTo>
                  <a:cubicBezTo>
                    <a:pt x="5700321" y="1507005"/>
                    <a:pt x="5683234" y="1491101"/>
                    <a:pt x="5659466" y="1480536"/>
                  </a:cubicBezTo>
                  <a:cubicBezTo>
                    <a:pt x="5667984" y="1529557"/>
                    <a:pt x="5696946" y="1564433"/>
                    <a:pt x="5720297" y="1600507"/>
                  </a:cubicBezTo>
                  <a:cubicBezTo>
                    <a:pt x="5725636" y="1607188"/>
                    <a:pt x="5732045" y="1609729"/>
                    <a:pt x="5738327" y="1602521"/>
                  </a:cubicBezTo>
                  <a:cubicBezTo>
                    <a:pt x="5765326" y="1573289"/>
                    <a:pt x="5778000" y="1596001"/>
                    <a:pt x="5788406" y="1617243"/>
                  </a:cubicBezTo>
                  <a:cubicBezTo>
                    <a:pt x="5839631" y="1719712"/>
                    <a:pt x="5888985" y="1822580"/>
                    <a:pt x="5933129" y="1928517"/>
                  </a:cubicBezTo>
                  <a:cubicBezTo>
                    <a:pt x="5971807" y="2018024"/>
                    <a:pt x="5999264" y="2109927"/>
                    <a:pt x="6015900" y="2206099"/>
                  </a:cubicBezTo>
                  <a:cubicBezTo>
                    <a:pt x="6015628" y="2213979"/>
                    <a:pt x="6017226" y="2221459"/>
                    <a:pt x="6018824" y="2228938"/>
                  </a:cubicBezTo>
                  <a:cubicBezTo>
                    <a:pt x="6019350" y="2240559"/>
                    <a:pt x="6019478" y="2250308"/>
                    <a:pt x="6006787" y="2254975"/>
                  </a:cubicBezTo>
                  <a:cubicBezTo>
                    <a:pt x="5992225" y="2260042"/>
                    <a:pt x="5986088" y="2249620"/>
                    <a:pt x="5981821" y="2238800"/>
                  </a:cubicBezTo>
                  <a:cubicBezTo>
                    <a:pt x="5972486" y="2213418"/>
                    <a:pt x="5965023" y="2187637"/>
                    <a:pt x="5955690" y="2162256"/>
                  </a:cubicBezTo>
                  <a:cubicBezTo>
                    <a:pt x="5951821" y="2153305"/>
                    <a:pt x="5946083" y="2144754"/>
                    <a:pt x="5938475" y="2136603"/>
                  </a:cubicBezTo>
                  <a:cubicBezTo>
                    <a:pt x="5932175" y="2171190"/>
                    <a:pt x="5940838" y="2202581"/>
                    <a:pt x="5953240" y="2233173"/>
                  </a:cubicBezTo>
                  <a:cubicBezTo>
                    <a:pt x="6012584" y="2382792"/>
                    <a:pt x="6061105" y="2536680"/>
                    <a:pt x="6087185" y="2695361"/>
                  </a:cubicBezTo>
                  <a:cubicBezTo>
                    <a:pt x="6121654" y="2893313"/>
                    <a:pt x="6105102" y="3090434"/>
                    <a:pt x="6081069" y="3289153"/>
                  </a:cubicBezTo>
                  <a:cubicBezTo>
                    <a:pt x="6038647" y="3630634"/>
                    <a:pt x="5960838" y="3962076"/>
                    <a:pt x="5808111" y="4272372"/>
                  </a:cubicBezTo>
                  <a:cubicBezTo>
                    <a:pt x="5630111" y="4629130"/>
                    <a:pt x="5388032" y="4933096"/>
                    <a:pt x="5083073" y="5189877"/>
                  </a:cubicBezTo>
                  <a:cubicBezTo>
                    <a:pt x="4975095" y="5279430"/>
                    <a:pt x="4875526" y="5380874"/>
                    <a:pt x="4748863" y="5447042"/>
                  </a:cubicBezTo>
                  <a:cubicBezTo>
                    <a:pt x="4424727" y="5614062"/>
                    <a:pt x="4097123" y="5774002"/>
                    <a:pt x="3740846" y="5863806"/>
                  </a:cubicBezTo>
                  <a:cubicBezTo>
                    <a:pt x="3553557" y="5911641"/>
                    <a:pt x="3362544" y="5932897"/>
                    <a:pt x="3169933" y="5946671"/>
                  </a:cubicBezTo>
                  <a:cubicBezTo>
                    <a:pt x="3104749" y="5952776"/>
                    <a:pt x="3038366" y="5953271"/>
                    <a:pt x="2972383" y="5955635"/>
                  </a:cubicBezTo>
                  <a:cubicBezTo>
                    <a:pt x="2945003" y="5955619"/>
                    <a:pt x="2915351" y="5954132"/>
                    <a:pt x="2888242" y="5946236"/>
                  </a:cubicBezTo>
                  <a:cubicBezTo>
                    <a:pt x="2850584" y="5934728"/>
                    <a:pt x="2811583" y="5935239"/>
                    <a:pt x="2773508" y="5949239"/>
                  </a:cubicBezTo>
                  <a:cubicBezTo>
                    <a:pt x="2751864" y="5957774"/>
                    <a:pt x="2733834" y="5955760"/>
                    <a:pt x="2719689" y="5935317"/>
                  </a:cubicBezTo>
                  <a:cubicBezTo>
                    <a:pt x="2702874" y="5911534"/>
                    <a:pt x="2679905" y="5904708"/>
                    <a:pt x="2651853" y="5910702"/>
                  </a:cubicBezTo>
                  <a:cubicBezTo>
                    <a:pt x="2608839" y="5919891"/>
                    <a:pt x="2566369" y="5913322"/>
                    <a:pt x="2524570" y="5900743"/>
                  </a:cubicBezTo>
                  <a:cubicBezTo>
                    <a:pt x="2451524" y="5879196"/>
                    <a:pt x="2378077" y="5855780"/>
                    <a:pt x="2303959" y="5838373"/>
                  </a:cubicBezTo>
                  <a:cubicBezTo>
                    <a:pt x="2088013" y="5788694"/>
                    <a:pt x="1896814" y="5680933"/>
                    <a:pt x="1704545" y="5577311"/>
                  </a:cubicBezTo>
                  <a:cubicBezTo>
                    <a:pt x="1582907" y="5511395"/>
                    <a:pt x="1461669" y="5447348"/>
                    <a:pt x="1349927" y="5363675"/>
                  </a:cubicBezTo>
                  <a:cubicBezTo>
                    <a:pt x="1342718" y="5357393"/>
                    <a:pt x="1333639" y="5351511"/>
                    <a:pt x="1326431" y="5345230"/>
                  </a:cubicBezTo>
                  <a:cubicBezTo>
                    <a:pt x="1312413" y="5334537"/>
                    <a:pt x="1315227" y="5320248"/>
                    <a:pt x="1324450" y="5308501"/>
                  </a:cubicBezTo>
                  <a:cubicBezTo>
                    <a:pt x="1335544" y="5296353"/>
                    <a:pt x="1343552" y="5306375"/>
                    <a:pt x="1353031" y="5314127"/>
                  </a:cubicBezTo>
                  <a:cubicBezTo>
                    <a:pt x="1409501" y="5358769"/>
                    <a:pt x="1469312" y="5400742"/>
                    <a:pt x="1535006" y="5433636"/>
                  </a:cubicBezTo>
                  <a:cubicBezTo>
                    <a:pt x="1545955" y="5439119"/>
                    <a:pt x="1557303" y="5446471"/>
                    <a:pt x="1570795" y="5445544"/>
                  </a:cubicBezTo>
                  <a:cubicBezTo>
                    <a:pt x="1572664" y="5445144"/>
                    <a:pt x="1578674" y="5445815"/>
                    <a:pt x="1578274" y="5443946"/>
                  </a:cubicBezTo>
                  <a:cubicBezTo>
                    <a:pt x="1581217" y="5439407"/>
                    <a:pt x="1577076" y="5438335"/>
                    <a:pt x="1573335" y="5439134"/>
                  </a:cubicBezTo>
                  <a:cubicBezTo>
                    <a:pt x="1464263" y="5358802"/>
                    <a:pt x="1350778" y="5285277"/>
                    <a:pt x="1245045" y="5202275"/>
                  </a:cubicBezTo>
                  <a:cubicBezTo>
                    <a:pt x="1212071" y="5176078"/>
                    <a:pt x="1180967" y="5149481"/>
                    <a:pt x="1146122" y="5123684"/>
                  </a:cubicBezTo>
                  <a:cubicBezTo>
                    <a:pt x="1138913" y="5117403"/>
                    <a:pt x="1132777" y="5106982"/>
                    <a:pt x="1114075" y="5110977"/>
                  </a:cubicBezTo>
                  <a:cubicBezTo>
                    <a:pt x="1160923" y="5165497"/>
                    <a:pt x="1231827" y="5195322"/>
                    <a:pt x="1239256" y="5275861"/>
                  </a:cubicBezTo>
                  <a:cubicBezTo>
                    <a:pt x="1002153" y="5099691"/>
                    <a:pt x="806611" y="4889222"/>
                    <a:pt x="647691" y="4639642"/>
                  </a:cubicBezTo>
                  <a:cubicBezTo>
                    <a:pt x="675071" y="4639659"/>
                    <a:pt x="685476" y="4660900"/>
                    <a:pt x="698822" y="4677603"/>
                  </a:cubicBezTo>
                  <a:cubicBezTo>
                    <a:pt x="712568" y="4696176"/>
                    <a:pt x="725914" y="4712878"/>
                    <a:pt x="744471" y="4726512"/>
                  </a:cubicBezTo>
                  <a:cubicBezTo>
                    <a:pt x="778499" y="4775948"/>
                    <a:pt x="815869" y="4822716"/>
                    <a:pt x="859121" y="4860405"/>
                  </a:cubicBezTo>
                  <a:cubicBezTo>
                    <a:pt x="862461" y="4857736"/>
                    <a:pt x="865802" y="4855066"/>
                    <a:pt x="869143" y="4852397"/>
                  </a:cubicBezTo>
                  <a:cubicBezTo>
                    <a:pt x="830303" y="4807900"/>
                    <a:pt x="791464" y="4763402"/>
                    <a:pt x="750753" y="4719304"/>
                  </a:cubicBezTo>
                  <a:cubicBezTo>
                    <a:pt x="626388" y="4530780"/>
                    <a:pt x="502023" y="4342256"/>
                    <a:pt x="408923" y="4135320"/>
                  </a:cubicBezTo>
                  <a:cubicBezTo>
                    <a:pt x="219129" y="3704619"/>
                    <a:pt x="139003" y="3256353"/>
                    <a:pt x="164008" y="2787582"/>
                  </a:cubicBezTo>
                  <a:cubicBezTo>
                    <a:pt x="168471" y="2698636"/>
                    <a:pt x="163583" y="2611687"/>
                    <a:pt x="184206" y="2525154"/>
                  </a:cubicBezTo>
                  <a:cubicBezTo>
                    <a:pt x="186349" y="2516875"/>
                    <a:pt x="184351" y="2507525"/>
                    <a:pt x="195172" y="2503257"/>
                  </a:cubicBezTo>
                  <a:cubicBezTo>
                    <a:pt x="204923" y="2503130"/>
                    <a:pt x="204651" y="2511009"/>
                    <a:pt x="203581" y="2515148"/>
                  </a:cubicBezTo>
                  <a:cubicBezTo>
                    <a:pt x="170144" y="2798003"/>
                    <a:pt x="194812" y="3078222"/>
                    <a:pt x="227360" y="3358710"/>
                  </a:cubicBezTo>
                  <a:cubicBezTo>
                    <a:pt x="243162" y="3505900"/>
                    <a:pt x="288887" y="3646696"/>
                    <a:pt x="327131" y="3789091"/>
                  </a:cubicBezTo>
                  <a:cubicBezTo>
                    <a:pt x="332597" y="3805522"/>
                    <a:pt x="336592" y="3824223"/>
                    <a:pt x="340188" y="3841053"/>
                  </a:cubicBezTo>
                  <a:cubicBezTo>
                    <a:pt x="344055" y="3850004"/>
                    <a:pt x="339372" y="3864692"/>
                    <a:pt x="356203" y="3861096"/>
                  </a:cubicBezTo>
                  <a:cubicBezTo>
                    <a:pt x="373035" y="3857500"/>
                    <a:pt x="368767" y="3846679"/>
                    <a:pt x="365970" y="3833590"/>
                  </a:cubicBezTo>
                  <a:cubicBezTo>
                    <a:pt x="344107" y="3767866"/>
                    <a:pt x="323715" y="3699873"/>
                    <a:pt x="307461" y="3632951"/>
                  </a:cubicBezTo>
                  <a:cubicBezTo>
                    <a:pt x="175983" y="3072466"/>
                    <a:pt x="187148" y="2520615"/>
                    <a:pt x="402527" y="1981840"/>
                  </a:cubicBezTo>
                  <a:cubicBezTo>
                    <a:pt x="403599" y="1977701"/>
                    <a:pt x="404270" y="1971691"/>
                    <a:pt x="407611" y="1969022"/>
                  </a:cubicBezTo>
                  <a:cubicBezTo>
                    <a:pt x="409082" y="1966753"/>
                    <a:pt x="412822" y="1965953"/>
                    <a:pt x="419903" y="1962484"/>
                  </a:cubicBezTo>
                  <a:cubicBezTo>
                    <a:pt x="410662" y="2001612"/>
                    <a:pt x="404363" y="2036199"/>
                    <a:pt x="392454" y="2071985"/>
                  </a:cubicBezTo>
                  <a:cubicBezTo>
                    <a:pt x="304800" y="2339047"/>
                    <a:pt x="280316" y="2618034"/>
                    <a:pt x="253961" y="2897420"/>
                  </a:cubicBezTo>
                  <a:cubicBezTo>
                    <a:pt x="251004" y="2929338"/>
                    <a:pt x="257796" y="2961129"/>
                    <a:pt x="260448" y="2991849"/>
                  </a:cubicBezTo>
                  <a:cubicBezTo>
                    <a:pt x="262046" y="2999329"/>
                    <a:pt x="258832" y="3011748"/>
                    <a:pt x="272323" y="3010820"/>
                  </a:cubicBezTo>
                  <a:cubicBezTo>
                    <a:pt x="282073" y="3010693"/>
                    <a:pt x="286085" y="3002015"/>
                    <a:pt x="290098" y="2993336"/>
                  </a:cubicBezTo>
                  <a:cubicBezTo>
                    <a:pt x="293711" y="2982786"/>
                    <a:pt x="298794" y="2969968"/>
                    <a:pt x="304677" y="2960890"/>
                  </a:cubicBezTo>
                  <a:cubicBezTo>
                    <a:pt x="324040" y="3179669"/>
                    <a:pt x="344875" y="3396177"/>
                    <a:pt x="407652" y="3607635"/>
                  </a:cubicBezTo>
                  <a:cubicBezTo>
                    <a:pt x="412972" y="3641696"/>
                    <a:pt x="423905" y="3674557"/>
                    <a:pt x="440447" y="3706220"/>
                  </a:cubicBezTo>
                  <a:cubicBezTo>
                    <a:pt x="433255" y="3672559"/>
                    <a:pt x="431675" y="3637700"/>
                    <a:pt x="415132" y="3606037"/>
                  </a:cubicBezTo>
                  <a:cubicBezTo>
                    <a:pt x="375307" y="3428783"/>
                    <a:pt x="346703" y="3249131"/>
                    <a:pt x="337201" y="3067354"/>
                  </a:cubicBezTo>
                  <a:cubicBezTo>
                    <a:pt x="318450" y="2723300"/>
                    <a:pt x="366608" y="2390370"/>
                    <a:pt x="477138" y="2065625"/>
                  </a:cubicBezTo>
                  <a:cubicBezTo>
                    <a:pt x="479680" y="2059216"/>
                    <a:pt x="483021" y="2056547"/>
                    <a:pt x="489702" y="2051208"/>
                  </a:cubicBezTo>
                  <a:cubicBezTo>
                    <a:pt x="368810" y="2501358"/>
                    <a:pt x="316969" y="2954352"/>
                    <a:pt x="430613" y="3413056"/>
                  </a:cubicBezTo>
                  <a:lnTo>
                    <a:pt x="428865" y="3386728"/>
                  </a:lnTo>
                  <a:lnTo>
                    <a:pt x="466894" y="3622863"/>
                  </a:lnTo>
                  <a:cubicBezTo>
                    <a:pt x="474592" y="3658895"/>
                    <a:pt x="482290" y="3694928"/>
                    <a:pt x="489988" y="3730960"/>
                  </a:cubicBezTo>
                  <a:cubicBezTo>
                    <a:pt x="519511" y="3847103"/>
                    <a:pt x="557080" y="3956817"/>
                    <a:pt x="599154" y="4065569"/>
                  </a:cubicBezTo>
                  <a:cubicBezTo>
                    <a:pt x="609431" y="4091631"/>
                    <a:pt x="619708" y="4117693"/>
                    <a:pt x="634491" y="4142793"/>
                  </a:cubicBezTo>
                  <a:cubicBezTo>
                    <a:pt x="635453" y="4147297"/>
                    <a:pt x="637377" y="4156305"/>
                    <a:pt x="639302" y="4165313"/>
                  </a:cubicBezTo>
                  <a:cubicBezTo>
                    <a:pt x="639302" y="4165313"/>
                    <a:pt x="639302" y="4165313"/>
                    <a:pt x="643807" y="4164351"/>
                  </a:cubicBezTo>
                  <a:cubicBezTo>
                    <a:pt x="746275" y="4401489"/>
                    <a:pt x="881891" y="4617416"/>
                    <a:pt x="1044223" y="4804087"/>
                  </a:cubicBezTo>
                  <a:cubicBezTo>
                    <a:pt x="1090186" y="4864912"/>
                    <a:pt x="1140653" y="4924774"/>
                    <a:pt x="1194661" y="4979171"/>
                  </a:cubicBezTo>
                  <a:cubicBezTo>
                    <a:pt x="1175375" y="4955033"/>
                    <a:pt x="1153510" y="4940866"/>
                    <a:pt x="1143540" y="4938286"/>
                  </a:cubicBezTo>
                  <a:cubicBezTo>
                    <a:pt x="1151893" y="4955340"/>
                    <a:pt x="1175683" y="4978515"/>
                    <a:pt x="1194007" y="4998149"/>
                  </a:cubicBezTo>
                  <a:cubicBezTo>
                    <a:pt x="1216834" y="5016820"/>
                    <a:pt x="1234195" y="5031950"/>
                    <a:pt x="1243203" y="5030025"/>
                  </a:cubicBezTo>
                  <a:cubicBezTo>
                    <a:pt x="1230346" y="5013933"/>
                    <a:pt x="1212985" y="4998803"/>
                    <a:pt x="1200128" y="4982713"/>
                  </a:cubicBezTo>
                  <a:cubicBezTo>
                    <a:pt x="1236776" y="5021979"/>
                    <a:pt x="1277927" y="5060284"/>
                    <a:pt x="1320040" y="5103092"/>
                  </a:cubicBezTo>
                  <a:cubicBezTo>
                    <a:pt x="1323889" y="5121109"/>
                    <a:pt x="1358611" y="5151367"/>
                    <a:pt x="1390447" y="5168114"/>
                  </a:cubicBezTo>
                  <a:cubicBezTo>
                    <a:pt x="1407809" y="5183243"/>
                    <a:pt x="1430636" y="5201914"/>
                    <a:pt x="1438027" y="5214464"/>
                  </a:cubicBezTo>
                  <a:cubicBezTo>
                    <a:pt x="1447036" y="5212539"/>
                    <a:pt x="1458930" y="5224127"/>
                    <a:pt x="1469862" y="5231211"/>
                  </a:cubicBezTo>
                  <a:cubicBezTo>
                    <a:pt x="2189107" y="5798122"/>
                    <a:pt x="3177182" y="5992052"/>
                    <a:pt x="4098674" y="5653890"/>
                  </a:cubicBezTo>
                  <a:cubicBezTo>
                    <a:pt x="4469974" y="5518049"/>
                    <a:pt x="4793386" y="5312374"/>
                    <a:pt x="5058287" y="5053265"/>
                  </a:cubicBezTo>
                  <a:cubicBezTo>
                    <a:pt x="5658574" y="4468182"/>
                    <a:pt x="5968225" y="3624938"/>
                    <a:pt x="5862270" y="2776293"/>
                  </a:cubicBezTo>
                  <a:cubicBezTo>
                    <a:pt x="5854264" y="2716778"/>
                    <a:pt x="5847221" y="2661766"/>
                    <a:pt x="5834711" y="2603214"/>
                  </a:cubicBezTo>
                  <a:cubicBezTo>
                    <a:pt x="5834711" y="2603214"/>
                    <a:pt x="5839216" y="2602252"/>
                    <a:pt x="5838253" y="2597748"/>
                  </a:cubicBezTo>
                  <a:cubicBezTo>
                    <a:pt x="5835366" y="2584235"/>
                    <a:pt x="5835366" y="2584235"/>
                    <a:pt x="5835366" y="2584235"/>
                  </a:cubicBezTo>
                  <a:cubicBezTo>
                    <a:pt x="5835366" y="2584235"/>
                    <a:pt x="5834404" y="2579732"/>
                    <a:pt x="5829900" y="2580694"/>
                  </a:cubicBezTo>
                  <a:lnTo>
                    <a:pt x="5802956" y="2454580"/>
                  </a:lnTo>
                  <a:cubicBezTo>
                    <a:pt x="5777282" y="2356454"/>
                    <a:pt x="5748067" y="2263794"/>
                    <a:pt x="5713385" y="2167591"/>
                  </a:cubicBezTo>
                  <a:cubicBezTo>
                    <a:pt x="5600022" y="1857426"/>
                    <a:pt x="5436461" y="1576825"/>
                    <a:pt x="5230091" y="1338337"/>
                  </a:cubicBezTo>
                  <a:cubicBezTo>
                    <a:pt x="5120805" y="1201559"/>
                    <a:pt x="4989960" y="1074095"/>
                    <a:pt x="4852032" y="957564"/>
                  </a:cubicBezTo>
                  <a:cubicBezTo>
                    <a:pt x="4857498" y="961106"/>
                    <a:pt x="4857498" y="961106"/>
                    <a:pt x="4862002" y="960144"/>
                  </a:cubicBezTo>
                  <a:cubicBezTo>
                    <a:pt x="4850108" y="948556"/>
                    <a:pt x="4821813" y="926343"/>
                    <a:pt x="4798985" y="907672"/>
                  </a:cubicBezTo>
                  <a:cubicBezTo>
                    <a:pt x="4782587" y="897047"/>
                    <a:pt x="4770691" y="885459"/>
                    <a:pt x="4760721" y="882879"/>
                  </a:cubicBezTo>
                  <a:cubicBezTo>
                    <a:pt x="4722457" y="858088"/>
                    <a:pt x="4683230" y="828791"/>
                    <a:pt x="4644966" y="803998"/>
                  </a:cubicBezTo>
                  <a:cubicBezTo>
                    <a:pt x="4633070" y="792411"/>
                    <a:pt x="4616671" y="781786"/>
                    <a:pt x="4601235" y="775665"/>
                  </a:cubicBezTo>
                  <a:cubicBezTo>
                    <a:pt x="4474546" y="689699"/>
                    <a:pt x="4337233" y="620133"/>
                    <a:pt x="4191873" y="556997"/>
                  </a:cubicBezTo>
                  <a:cubicBezTo>
                    <a:pt x="4237221" y="570856"/>
                    <a:pt x="4282569" y="584716"/>
                    <a:pt x="4317947" y="595996"/>
                  </a:cubicBezTo>
                  <a:cubicBezTo>
                    <a:pt x="4319871" y="605005"/>
                    <a:pt x="4339812" y="610163"/>
                    <a:pt x="4340774" y="614667"/>
                  </a:cubicBezTo>
                  <a:cubicBezTo>
                    <a:pt x="4381618" y="629489"/>
                    <a:pt x="4429854" y="656861"/>
                    <a:pt x="4468773" y="662675"/>
                  </a:cubicBezTo>
                  <a:cubicBezTo>
                    <a:pt x="4452374" y="652050"/>
                    <a:pt x="4430508" y="637883"/>
                    <a:pt x="4433088" y="627913"/>
                  </a:cubicBezTo>
                  <a:cubicBezTo>
                    <a:pt x="4406718" y="614708"/>
                    <a:pt x="4344010" y="585719"/>
                    <a:pt x="4325031" y="585063"/>
                  </a:cubicBezTo>
                  <a:cubicBezTo>
                    <a:pt x="4314098" y="577980"/>
                    <a:pt x="4307670" y="569934"/>
                    <a:pt x="4302203" y="566393"/>
                  </a:cubicBezTo>
                  <a:cubicBezTo>
                    <a:pt x="4271330" y="554150"/>
                    <a:pt x="4246884" y="549953"/>
                    <a:pt x="4216974" y="542214"/>
                  </a:cubicBezTo>
                  <a:cubicBezTo>
                    <a:pt x="4196070" y="532551"/>
                    <a:pt x="4158768" y="512263"/>
                    <a:pt x="4133361" y="503562"/>
                  </a:cubicBezTo>
                  <a:cubicBezTo>
                    <a:pt x="4123391" y="500982"/>
                    <a:pt x="4119849" y="506449"/>
                    <a:pt x="4109878" y="503869"/>
                  </a:cubicBezTo>
                  <a:cubicBezTo>
                    <a:pt x="4099908" y="501291"/>
                    <a:pt x="4082547" y="486161"/>
                    <a:pt x="4072576" y="483581"/>
                  </a:cubicBezTo>
                  <a:cubicBezTo>
                    <a:pt x="4041702" y="471338"/>
                    <a:pt x="4028190" y="474225"/>
                    <a:pt x="4026266" y="465217"/>
                  </a:cubicBezTo>
                  <a:cubicBezTo>
                    <a:pt x="4007287" y="464562"/>
                    <a:pt x="3977375" y="456824"/>
                    <a:pt x="3970292" y="467757"/>
                  </a:cubicBezTo>
                  <a:cubicBezTo>
                    <a:pt x="3989271" y="468411"/>
                    <a:pt x="3985729" y="473878"/>
                    <a:pt x="3986691" y="478382"/>
                  </a:cubicBezTo>
                  <a:cubicBezTo>
                    <a:pt x="3540295" y="328852"/>
                    <a:pt x="3052011" y="291882"/>
                    <a:pt x="2556561" y="397733"/>
                  </a:cubicBezTo>
                  <a:lnTo>
                    <a:pt x="2508145" y="410487"/>
                  </a:lnTo>
                  <a:lnTo>
                    <a:pt x="2458913" y="419861"/>
                  </a:lnTo>
                  <a:cubicBezTo>
                    <a:pt x="2151483" y="490308"/>
                    <a:pt x="1868431" y="625941"/>
                    <a:pt x="1598952" y="799372"/>
                  </a:cubicBezTo>
                  <a:cubicBezTo>
                    <a:pt x="1558063" y="827661"/>
                    <a:pt x="1514505" y="852611"/>
                    <a:pt x="1473216" y="879030"/>
                  </a:cubicBezTo>
                  <a:cubicBezTo>
                    <a:pt x="1466535" y="884369"/>
                    <a:pt x="1461052" y="895317"/>
                    <a:pt x="1451174" y="885695"/>
                  </a:cubicBezTo>
                  <a:cubicBezTo>
                    <a:pt x="1441695" y="877943"/>
                    <a:pt x="1443438" y="867794"/>
                    <a:pt x="1449321" y="858715"/>
                  </a:cubicBezTo>
                  <a:cubicBezTo>
                    <a:pt x="1462557" y="838289"/>
                    <a:pt x="1480731" y="822673"/>
                    <a:pt x="1500105" y="812669"/>
                  </a:cubicBezTo>
                  <a:cubicBezTo>
                    <a:pt x="1611007" y="745956"/>
                    <a:pt x="1716842" y="664683"/>
                    <a:pt x="1844558" y="621754"/>
                  </a:cubicBezTo>
                  <a:cubicBezTo>
                    <a:pt x="1831212" y="605052"/>
                    <a:pt x="1812238" y="616927"/>
                    <a:pt x="1796350" y="606633"/>
                  </a:cubicBezTo>
                  <a:cubicBezTo>
                    <a:pt x="1833099" y="577272"/>
                    <a:pt x="1874116" y="558732"/>
                    <a:pt x="1915531" y="542063"/>
                  </a:cubicBezTo>
                  <a:cubicBezTo>
                    <a:pt x="2200904" y="422433"/>
                    <a:pt x="2492268" y="330852"/>
                    <a:pt x="2801357" y="303925"/>
                  </a:cubicBezTo>
                  <a:cubicBezTo>
                    <a:pt x="3018680" y="286827"/>
                    <a:pt x="3234787" y="291496"/>
                    <a:pt x="3448335" y="329955"/>
                  </a:cubicBezTo>
                  <a:cubicBezTo>
                    <a:pt x="3513374" y="341479"/>
                    <a:pt x="3572259" y="369963"/>
                    <a:pt x="3639713" y="365329"/>
                  </a:cubicBezTo>
                  <a:cubicBezTo>
                    <a:pt x="3656944" y="363602"/>
                    <a:pt x="3679513" y="368557"/>
                    <a:pt x="3679531" y="341178"/>
                  </a:cubicBezTo>
                  <a:cubicBezTo>
                    <a:pt x="3681418" y="313399"/>
                    <a:pt x="3657905" y="322334"/>
                    <a:pt x="3641345" y="318050"/>
                  </a:cubicBezTo>
                  <a:cubicBezTo>
                    <a:pt x="3621444" y="316435"/>
                    <a:pt x="3596333" y="317890"/>
                    <a:pt x="3579519" y="294106"/>
                  </a:cubicBezTo>
                  <a:cubicBezTo>
                    <a:pt x="3700137" y="282025"/>
                    <a:pt x="3811242" y="316949"/>
                    <a:pt x="3921820" y="340254"/>
                  </a:cubicBezTo>
                  <a:cubicBezTo>
                    <a:pt x="3988457" y="359259"/>
                    <a:pt x="4048541" y="393353"/>
                    <a:pt x="4117320" y="404078"/>
                  </a:cubicBezTo>
                  <a:cubicBezTo>
                    <a:pt x="4058708" y="367716"/>
                    <a:pt x="3994740" y="352052"/>
                    <a:pt x="3929573" y="330776"/>
                  </a:cubicBezTo>
                  <a:cubicBezTo>
                    <a:pt x="3841709" y="294797"/>
                    <a:pt x="3746619" y="279916"/>
                    <a:pt x="3651529" y="265034"/>
                  </a:cubicBezTo>
                  <a:cubicBezTo>
                    <a:pt x="3392571" y="224545"/>
                    <a:pt x="3131596" y="202085"/>
                    <a:pt x="2868463" y="215284"/>
                  </a:cubicBezTo>
                  <a:cubicBezTo>
                    <a:pt x="2835871" y="218335"/>
                    <a:pt x="2800210" y="216177"/>
                    <a:pt x="2767746" y="228980"/>
                  </a:cubicBezTo>
                  <a:cubicBezTo>
                    <a:pt x="2772141" y="249550"/>
                    <a:pt x="2788173" y="242214"/>
                    <a:pt x="2799794" y="241686"/>
                  </a:cubicBezTo>
                  <a:cubicBezTo>
                    <a:pt x="3021256" y="225658"/>
                    <a:pt x="3243373" y="231000"/>
                    <a:pt x="3465473" y="263721"/>
                  </a:cubicBezTo>
                  <a:cubicBezTo>
                    <a:pt x="3477492" y="265064"/>
                    <a:pt x="3499535" y="258399"/>
                    <a:pt x="3497920" y="278298"/>
                  </a:cubicBezTo>
                  <a:cubicBezTo>
                    <a:pt x="3496305" y="298197"/>
                    <a:pt x="3474535" y="296982"/>
                    <a:pt x="3460245" y="294168"/>
                  </a:cubicBezTo>
                  <a:cubicBezTo>
                    <a:pt x="3389994" y="285712"/>
                    <a:pt x="3320016" y="269376"/>
                    <a:pt x="3247224" y="267329"/>
                  </a:cubicBezTo>
                  <a:cubicBezTo>
                    <a:pt x="2932814" y="260197"/>
                    <a:pt x="2620529" y="272164"/>
                    <a:pt x="2317144" y="362401"/>
                  </a:cubicBezTo>
                  <a:cubicBezTo>
                    <a:pt x="2081756" y="432244"/>
                    <a:pt x="1859571" y="536420"/>
                    <a:pt x="1646991" y="658097"/>
                  </a:cubicBezTo>
                  <a:cubicBezTo>
                    <a:pt x="1603433" y="683046"/>
                    <a:pt x="1558005" y="708395"/>
                    <a:pt x="1510978" y="726263"/>
                  </a:cubicBezTo>
                  <a:cubicBezTo>
                    <a:pt x="1826469" y="500473"/>
                    <a:pt x="2176643" y="345489"/>
                    <a:pt x="2562299" y="265051"/>
                  </a:cubicBezTo>
                  <a:cubicBezTo>
                    <a:pt x="2544413" y="245407"/>
                    <a:pt x="2523968" y="259552"/>
                    <a:pt x="2496459" y="249786"/>
                  </a:cubicBezTo>
                  <a:cubicBezTo>
                    <a:pt x="2563786" y="235402"/>
                    <a:pt x="2621762" y="223015"/>
                    <a:pt x="2679065" y="216639"/>
                  </a:cubicBezTo>
                  <a:cubicBezTo>
                    <a:pt x="2765221" y="208009"/>
                    <a:pt x="2851776" y="201250"/>
                    <a:pt x="2939402" y="190351"/>
                  </a:cubicBezTo>
                  <a:cubicBezTo>
                    <a:pt x="2945412" y="191022"/>
                    <a:pt x="2960102" y="195705"/>
                    <a:pt x="2959175" y="182215"/>
                  </a:cubicBezTo>
                  <a:cubicBezTo>
                    <a:pt x="2960518" y="170196"/>
                    <a:pt x="2947427" y="172993"/>
                    <a:pt x="2939547" y="172721"/>
                  </a:cubicBezTo>
                  <a:cubicBezTo>
                    <a:pt x="2830422" y="174526"/>
                    <a:pt x="2723440" y="168051"/>
                    <a:pt x="2616967" y="200575"/>
                  </a:cubicBezTo>
                  <a:cubicBezTo>
                    <a:pt x="2593454" y="209510"/>
                    <a:pt x="2564475" y="202013"/>
                    <a:pt x="2537493" y="203867"/>
                  </a:cubicBezTo>
                  <a:cubicBezTo>
                    <a:pt x="2425028" y="208340"/>
                    <a:pt x="2323223" y="253555"/>
                    <a:pt x="2217149" y="287950"/>
                  </a:cubicBezTo>
                  <a:cubicBezTo>
                    <a:pt x="1981889" y="367543"/>
                    <a:pt x="1756636" y="466508"/>
                    <a:pt x="1542585" y="590454"/>
                  </a:cubicBezTo>
                  <a:cubicBezTo>
                    <a:pt x="1408170" y="666101"/>
                    <a:pt x="1293638" y="770742"/>
                    <a:pt x="1168430" y="862020"/>
                  </a:cubicBezTo>
                  <a:cubicBezTo>
                    <a:pt x="1158008" y="868157"/>
                    <a:pt x="1146115" y="876564"/>
                    <a:pt x="1130881" y="887640"/>
                  </a:cubicBezTo>
                  <a:cubicBezTo>
                    <a:pt x="1131570" y="854252"/>
                    <a:pt x="1145877" y="829685"/>
                    <a:pt x="1168592" y="817011"/>
                  </a:cubicBezTo>
                  <a:cubicBezTo>
                    <a:pt x="1280692" y="755909"/>
                    <a:pt x="1370239" y="662473"/>
                    <a:pt x="1476602" y="592819"/>
                  </a:cubicBezTo>
                  <a:cubicBezTo>
                    <a:pt x="1818803" y="373055"/>
                    <a:pt x="2188604" y="227565"/>
                    <a:pt x="2591346" y="163030"/>
                  </a:cubicBezTo>
                  <a:cubicBezTo>
                    <a:pt x="2757919" y="137220"/>
                    <a:pt x="2923804" y="144799"/>
                    <a:pt x="3091031" y="140357"/>
                  </a:cubicBezTo>
                  <a:cubicBezTo>
                    <a:pt x="3304341" y="131937"/>
                    <a:pt x="3513894" y="151695"/>
                    <a:pt x="3716875" y="213921"/>
                  </a:cubicBezTo>
                  <a:cubicBezTo>
                    <a:pt x="3735705" y="219674"/>
                    <a:pt x="3755205" y="219420"/>
                    <a:pt x="3758928" y="245999"/>
                  </a:cubicBezTo>
                  <a:cubicBezTo>
                    <a:pt x="3758657" y="253879"/>
                    <a:pt x="3767336" y="257891"/>
                    <a:pt x="3775216" y="258163"/>
                  </a:cubicBezTo>
                  <a:cubicBezTo>
                    <a:pt x="3900483" y="286151"/>
                    <a:pt x="4022537" y="326558"/>
                    <a:pt x="4143920" y="372975"/>
                  </a:cubicBezTo>
                  <a:cubicBezTo>
                    <a:pt x="4146189" y="374445"/>
                    <a:pt x="4149930" y="373646"/>
                    <a:pt x="4155540" y="372448"/>
                  </a:cubicBezTo>
                  <a:cubicBezTo>
                    <a:pt x="4159698" y="346140"/>
                    <a:pt x="4150891" y="332378"/>
                    <a:pt x="4123382" y="322612"/>
                  </a:cubicBezTo>
                  <a:cubicBezTo>
                    <a:pt x="3936433" y="253051"/>
                    <a:pt x="3750556" y="179350"/>
                    <a:pt x="3554239" y="139165"/>
                  </a:cubicBezTo>
                  <a:cubicBezTo>
                    <a:pt x="3233454" y="74732"/>
                    <a:pt x="2911963" y="71067"/>
                    <a:pt x="2590565" y="131911"/>
                  </a:cubicBezTo>
                  <a:cubicBezTo>
                    <a:pt x="2410228" y="166529"/>
                    <a:pt x="2229893" y="201145"/>
                    <a:pt x="2058218" y="267154"/>
                  </a:cubicBezTo>
                  <a:cubicBezTo>
                    <a:pt x="1991819" y="295028"/>
                    <a:pt x="1918755" y="300860"/>
                    <a:pt x="1849558" y="315643"/>
                  </a:cubicBezTo>
                  <a:cubicBezTo>
                    <a:pt x="2067060" y="226157"/>
                    <a:pt x="2290027" y="153101"/>
                    <a:pt x="2520059" y="103956"/>
                  </a:cubicBezTo>
                  <a:cubicBezTo>
                    <a:pt x="2752360" y="56281"/>
                    <a:pt x="2984644" y="35986"/>
                    <a:pt x="3222250" y="49751"/>
                  </a:cubicBezTo>
                  <a:cubicBezTo>
                    <a:pt x="3009228" y="22912"/>
                    <a:pt x="2793377" y="37741"/>
                    <a:pt x="2580338" y="38281"/>
                  </a:cubicBezTo>
                  <a:cubicBezTo>
                    <a:pt x="2579539" y="34542"/>
                    <a:pt x="2580611" y="30401"/>
                    <a:pt x="2580211" y="285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0" name="Freeform 53">
              <a:extLst>
                <a:ext uri="{FF2B5EF4-FFF2-40B4-BE49-F238E27FC236}">
                  <a16:creationId xmlns:a16="http://schemas.microsoft.com/office/drawing/2014/main" id="{2DA3404B-EFA7-4CC4-8631-60285B837F9C}"/>
                </a:ext>
              </a:extLst>
            </p:cNvPr>
            <p:cNvSpPr/>
            <p:nvPr/>
          </p:nvSpPr>
          <p:spPr>
            <a:xfrm rot="5400000">
              <a:off x="9843021" y="3086473"/>
              <a:ext cx="1416562" cy="1452411"/>
            </a:xfrm>
            <a:custGeom>
              <a:avLst/>
              <a:gdLst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38125 w 2305050"/>
                <a:gd name="connsiteY16" fmla="*/ 217170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60071 w 2305050"/>
                <a:gd name="connsiteY16" fmla="*/ 2087575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6647 w 2305050"/>
                <a:gd name="connsiteY16" fmla="*/ 209489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81480 w 2305050"/>
                <a:gd name="connsiteY2" fmla="*/ 476174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04671 w 2305050"/>
                <a:gd name="connsiteY2" fmla="*/ 468859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70609 w 2305050"/>
                <a:gd name="connsiteY3" fmla="*/ 649910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82725 w 2305050"/>
                <a:gd name="connsiteY2" fmla="*/ 494463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294077"/>
                <a:gd name="connsiteY0" fmla="*/ 0 h 2363647"/>
                <a:gd name="connsiteX1" fmla="*/ 760552 w 2294077"/>
                <a:gd name="connsiteY1" fmla="*/ 572947 h 2363647"/>
                <a:gd name="connsiteX2" fmla="*/ 2030273 w 2294077"/>
                <a:gd name="connsiteY2" fmla="*/ 509092 h 2363647"/>
                <a:gd name="connsiteX3" fmla="*/ 2285239 w 2294077"/>
                <a:gd name="connsiteY3" fmla="*/ 657224 h 2363647"/>
                <a:gd name="connsiteX4" fmla="*/ 1132027 w 2294077"/>
                <a:gd name="connsiteY4" fmla="*/ 1020622 h 2363647"/>
                <a:gd name="connsiteX5" fmla="*/ 1617802 w 2294077"/>
                <a:gd name="connsiteY5" fmla="*/ 1544497 h 2363647"/>
                <a:gd name="connsiteX6" fmla="*/ 2065477 w 2294077"/>
                <a:gd name="connsiteY6" fmla="*/ 1544497 h 2363647"/>
                <a:gd name="connsiteX7" fmla="*/ 2294077 w 2294077"/>
                <a:gd name="connsiteY7" fmla="*/ 1734997 h 2363647"/>
                <a:gd name="connsiteX8" fmla="*/ 1827352 w 2294077"/>
                <a:gd name="connsiteY8" fmla="*/ 1868347 h 2363647"/>
                <a:gd name="connsiteX9" fmla="*/ 1998802 w 2294077"/>
                <a:gd name="connsiteY9" fmla="*/ 2115997 h 2363647"/>
                <a:gd name="connsiteX10" fmla="*/ 1722577 w 2294077"/>
                <a:gd name="connsiteY10" fmla="*/ 1982647 h 2363647"/>
                <a:gd name="connsiteX11" fmla="*/ 1532077 w 2294077"/>
                <a:gd name="connsiteY11" fmla="*/ 2363647 h 2363647"/>
                <a:gd name="connsiteX12" fmla="*/ 1303477 w 2294077"/>
                <a:gd name="connsiteY12" fmla="*/ 2144572 h 2363647"/>
                <a:gd name="connsiteX13" fmla="*/ 1436827 w 2294077"/>
                <a:gd name="connsiteY13" fmla="*/ 1782622 h 2363647"/>
                <a:gd name="connsiteX14" fmla="*/ 912952 w 2294077"/>
                <a:gd name="connsiteY14" fmla="*/ 1201597 h 2363647"/>
                <a:gd name="connsiteX15" fmla="*/ 403784 w 2294077"/>
                <a:gd name="connsiteY15" fmla="*/ 2316707 h 2363647"/>
                <a:gd name="connsiteX16" fmla="*/ 282017 w 2294077"/>
                <a:gd name="connsiteY16" fmla="*/ 2047340 h 2363647"/>
                <a:gd name="connsiteX17" fmla="*/ 509244 w 2294077"/>
                <a:gd name="connsiteY17" fmla="*/ 761923 h 2363647"/>
                <a:gd name="connsiteX18" fmla="*/ 0 w 2294077"/>
                <a:gd name="connsiteY18" fmla="*/ 0 h 2363647"/>
                <a:gd name="connsiteX0" fmla="*/ 6569 w 2300646"/>
                <a:gd name="connsiteY0" fmla="*/ 0 h 2363647"/>
                <a:gd name="connsiteX1" fmla="*/ 767121 w 2300646"/>
                <a:gd name="connsiteY1" fmla="*/ 572947 h 2363647"/>
                <a:gd name="connsiteX2" fmla="*/ 2036842 w 2300646"/>
                <a:gd name="connsiteY2" fmla="*/ 509092 h 2363647"/>
                <a:gd name="connsiteX3" fmla="*/ 2291808 w 2300646"/>
                <a:gd name="connsiteY3" fmla="*/ 657224 h 2363647"/>
                <a:gd name="connsiteX4" fmla="*/ 1138596 w 2300646"/>
                <a:gd name="connsiteY4" fmla="*/ 1020622 h 2363647"/>
                <a:gd name="connsiteX5" fmla="*/ 1624371 w 2300646"/>
                <a:gd name="connsiteY5" fmla="*/ 1544497 h 2363647"/>
                <a:gd name="connsiteX6" fmla="*/ 2072046 w 2300646"/>
                <a:gd name="connsiteY6" fmla="*/ 1544497 h 2363647"/>
                <a:gd name="connsiteX7" fmla="*/ 2300646 w 2300646"/>
                <a:gd name="connsiteY7" fmla="*/ 1734997 h 2363647"/>
                <a:gd name="connsiteX8" fmla="*/ 1833921 w 2300646"/>
                <a:gd name="connsiteY8" fmla="*/ 1868347 h 2363647"/>
                <a:gd name="connsiteX9" fmla="*/ 2005371 w 2300646"/>
                <a:gd name="connsiteY9" fmla="*/ 2115997 h 2363647"/>
                <a:gd name="connsiteX10" fmla="*/ 1729146 w 2300646"/>
                <a:gd name="connsiteY10" fmla="*/ 1982647 h 2363647"/>
                <a:gd name="connsiteX11" fmla="*/ 1538646 w 2300646"/>
                <a:gd name="connsiteY11" fmla="*/ 2363647 h 2363647"/>
                <a:gd name="connsiteX12" fmla="*/ 1310046 w 2300646"/>
                <a:gd name="connsiteY12" fmla="*/ 2144572 h 2363647"/>
                <a:gd name="connsiteX13" fmla="*/ 1443396 w 2300646"/>
                <a:gd name="connsiteY13" fmla="*/ 1782622 h 2363647"/>
                <a:gd name="connsiteX14" fmla="*/ 919521 w 2300646"/>
                <a:gd name="connsiteY14" fmla="*/ 1201597 h 2363647"/>
                <a:gd name="connsiteX15" fmla="*/ 410353 w 2300646"/>
                <a:gd name="connsiteY15" fmla="*/ 2316707 h 2363647"/>
                <a:gd name="connsiteX16" fmla="*/ 288586 w 2300646"/>
                <a:gd name="connsiteY16" fmla="*/ 2047340 h 2363647"/>
                <a:gd name="connsiteX17" fmla="*/ 515813 w 2300646"/>
                <a:gd name="connsiteY17" fmla="*/ 761923 h 2363647"/>
                <a:gd name="connsiteX18" fmla="*/ 6569 w 2300646"/>
                <a:gd name="connsiteY18" fmla="*/ 0 h 2363647"/>
                <a:gd name="connsiteX0" fmla="*/ 6569 w 2300646"/>
                <a:gd name="connsiteY0" fmla="*/ 5505 h 2369152"/>
                <a:gd name="connsiteX1" fmla="*/ 767121 w 2300646"/>
                <a:gd name="connsiteY1" fmla="*/ 578452 h 2369152"/>
                <a:gd name="connsiteX2" fmla="*/ 2036842 w 2300646"/>
                <a:gd name="connsiteY2" fmla="*/ 514597 h 2369152"/>
                <a:gd name="connsiteX3" fmla="*/ 2291808 w 2300646"/>
                <a:gd name="connsiteY3" fmla="*/ 662729 h 2369152"/>
                <a:gd name="connsiteX4" fmla="*/ 1138596 w 2300646"/>
                <a:gd name="connsiteY4" fmla="*/ 1026127 h 2369152"/>
                <a:gd name="connsiteX5" fmla="*/ 1624371 w 2300646"/>
                <a:gd name="connsiteY5" fmla="*/ 1550002 h 2369152"/>
                <a:gd name="connsiteX6" fmla="*/ 2072046 w 2300646"/>
                <a:gd name="connsiteY6" fmla="*/ 1550002 h 2369152"/>
                <a:gd name="connsiteX7" fmla="*/ 2300646 w 2300646"/>
                <a:gd name="connsiteY7" fmla="*/ 1740502 h 2369152"/>
                <a:gd name="connsiteX8" fmla="*/ 1833921 w 2300646"/>
                <a:gd name="connsiteY8" fmla="*/ 1873852 h 2369152"/>
                <a:gd name="connsiteX9" fmla="*/ 2005371 w 2300646"/>
                <a:gd name="connsiteY9" fmla="*/ 2121502 h 2369152"/>
                <a:gd name="connsiteX10" fmla="*/ 1729146 w 2300646"/>
                <a:gd name="connsiteY10" fmla="*/ 1988152 h 2369152"/>
                <a:gd name="connsiteX11" fmla="*/ 1538646 w 2300646"/>
                <a:gd name="connsiteY11" fmla="*/ 2369152 h 2369152"/>
                <a:gd name="connsiteX12" fmla="*/ 1310046 w 2300646"/>
                <a:gd name="connsiteY12" fmla="*/ 2150077 h 2369152"/>
                <a:gd name="connsiteX13" fmla="*/ 1443396 w 2300646"/>
                <a:gd name="connsiteY13" fmla="*/ 1788127 h 2369152"/>
                <a:gd name="connsiteX14" fmla="*/ 919521 w 2300646"/>
                <a:gd name="connsiteY14" fmla="*/ 1207102 h 2369152"/>
                <a:gd name="connsiteX15" fmla="*/ 410353 w 2300646"/>
                <a:gd name="connsiteY15" fmla="*/ 2322212 h 2369152"/>
                <a:gd name="connsiteX16" fmla="*/ 288586 w 2300646"/>
                <a:gd name="connsiteY16" fmla="*/ 2052845 h 2369152"/>
                <a:gd name="connsiteX17" fmla="*/ 515813 w 2300646"/>
                <a:gd name="connsiteY17" fmla="*/ 767428 h 2369152"/>
                <a:gd name="connsiteX18" fmla="*/ 6569 w 2300646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24119 w 2305244"/>
                <a:gd name="connsiteY14" fmla="*/ 1207102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73597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513830 w 2305244"/>
                <a:gd name="connsiteY13" fmla="*/ 1784469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50914 w 2305244"/>
                <a:gd name="connsiteY5" fmla="*/ 1597551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32752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24192 w 2305244"/>
                <a:gd name="connsiteY17" fmla="*/ 1641442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02246 w 2305244"/>
                <a:gd name="connsiteY17" fmla="*/ 1579262 h 2369152"/>
                <a:gd name="connsiteX0" fmla="*/ 2275983 w 2296406"/>
                <a:gd name="connsiteY0" fmla="*/ 1747817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7707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57695 w 2296406"/>
                <a:gd name="connsiteY0" fmla="*/ 1755133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9145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80482 w 2296406"/>
                <a:gd name="connsiteY5" fmla="*/ 2120816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733744 w 2296406"/>
                <a:gd name="connsiteY3" fmla="*/ 1988152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91681 w 2296406"/>
                <a:gd name="connsiteY2" fmla="*/ 2136133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42887 w 2296406"/>
                <a:gd name="connsiteY2" fmla="*/ 2194655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3889 w 2296406"/>
                <a:gd name="connsiteY1" fmla="*/ 183727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7546 w 2296406"/>
                <a:gd name="connsiteY1" fmla="*/ 1826304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7546 w 2296406"/>
                <a:gd name="connsiteY1" fmla="*/ 1826304 h 2354521"/>
                <a:gd name="connsiteX2" fmla="*/ 1682537 w 2296406"/>
                <a:gd name="connsiteY2" fmla="*/ 1962549 h 2354521"/>
                <a:gd name="connsiteX3" fmla="*/ 1528613 w 2296406"/>
                <a:gd name="connsiteY3" fmla="*/ 2354521 h 2354521"/>
                <a:gd name="connsiteX4" fmla="*/ 1380482 w 2296406"/>
                <a:gd name="connsiteY4" fmla="*/ 2120816 h 2354521"/>
                <a:gd name="connsiteX5" fmla="*/ 1495542 w 2296406"/>
                <a:gd name="connsiteY5" fmla="*/ 1788127 h 2354521"/>
                <a:gd name="connsiteX6" fmla="*/ 909489 w 2296406"/>
                <a:gd name="connsiteY6" fmla="*/ 1225390 h 2354521"/>
                <a:gd name="connsiteX7" fmla="*/ 414951 w 2296406"/>
                <a:gd name="connsiteY7" fmla="*/ 2322212 h 2354521"/>
                <a:gd name="connsiteX8" fmla="*/ 293184 w 2296406"/>
                <a:gd name="connsiteY8" fmla="*/ 2052845 h 2354521"/>
                <a:gd name="connsiteX9" fmla="*/ 520411 w 2296406"/>
                <a:gd name="connsiteY9" fmla="*/ 767428 h 2354521"/>
                <a:gd name="connsiteX10" fmla="*/ 11167 w 2296406"/>
                <a:gd name="connsiteY10" fmla="*/ 5505 h 2354521"/>
                <a:gd name="connsiteX11" fmla="*/ 771719 w 2296406"/>
                <a:gd name="connsiteY11" fmla="*/ 578452 h 2354521"/>
                <a:gd name="connsiteX12" fmla="*/ 2041440 w 2296406"/>
                <a:gd name="connsiteY12" fmla="*/ 514597 h 2354521"/>
                <a:gd name="connsiteX13" fmla="*/ 2296406 w 2296406"/>
                <a:gd name="connsiteY13" fmla="*/ 662729 h 2354521"/>
                <a:gd name="connsiteX14" fmla="*/ 1124906 w 2296406"/>
                <a:gd name="connsiteY14" fmla="*/ 1004182 h 2354521"/>
                <a:gd name="connsiteX15" fmla="*/ 1676517 w 2296406"/>
                <a:gd name="connsiteY15" fmla="*/ 1608523 h 2354521"/>
                <a:gd name="connsiteX16" fmla="*/ 2094931 w 2296406"/>
                <a:gd name="connsiteY16" fmla="*/ 1557316 h 235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96406" h="2354521">
                  <a:moveTo>
                    <a:pt x="2279640" y="1747818"/>
                  </a:moveTo>
                  <a:lnTo>
                    <a:pt x="1827546" y="1826304"/>
                  </a:lnTo>
                  <a:cubicBezTo>
                    <a:pt x="1728029" y="1862093"/>
                    <a:pt x="1732359" y="1874513"/>
                    <a:pt x="1682537" y="1962549"/>
                  </a:cubicBezTo>
                  <a:lnTo>
                    <a:pt x="1528613" y="2354521"/>
                  </a:lnTo>
                  <a:lnTo>
                    <a:pt x="1380482" y="2120816"/>
                  </a:lnTo>
                  <a:lnTo>
                    <a:pt x="1495542" y="1788127"/>
                  </a:lnTo>
                  <a:lnTo>
                    <a:pt x="909489" y="1225390"/>
                  </a:lnTo>
                  <a:lnTo>
                    <a:pt x="414951" y="2322212"/>
                  </a:lnTo>
                  <a:lnTo>
                    <a:pt x="293184" y="2052845"/>
                  </a:lnTo>
                  <a:lnTo>
                    <a:pt x="520411" y="767428"/>
                  </a:lnTo>
                  <a:cubicBezTo>
                    <a:pt x="325060" y="542715"/>
                    <a:pt x="-71458" y="102202"/>
                    <a:pt x="11167" y="5505"/>
                  </a:cubicBezTo>
                  <a:cubicBezTo>
                    <a:pt x="111065" y="-52229"/>
                    <a:pt x="554777" y="358209"/>
                    <a:pt x="771719" y="578452"/>
                  </a:cubicBezTo>
                  <a:lnTo>
                    <a:pt x="2041440" y="514597"/>
                  </a:lnTo>
                  <a:lnTo>
                    <a:pt x="2296406" y="662729"/>
                  </a:lnTo>
                  <a:lnTo>
                    <a:pt x="1124906" y="1004182"/>
                  </a:lnTo>
                  <a:lnTo>
                    <a:pt x="1676517" y="1608523"/>
                  </a:lnTo>
                  <a:cubicBezTo>
                    <a:pt x="1795262" y="1589016"/>
                    <a:pt x="2094931" y="1557316"/>
                    <a:pt x="2094931" y="155731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01" name="그룹 8">
              <a:extLst>
                <a:ext uri="{FF2B5EF4-FFF2-40B4-BE49-F238E27FC236}">
                  <a16:creationId xmlns:a16="http://schemas.microsoft.com/office/drawing/2014/main" id="{8ABA3BAC-B6C3-49F0-B576-85ACDDABE82B}"/>
                </a:ext>
              </a:extLst>
            </p:cNvPr>
            <p:cNvGrpSpPr/>
            <p:nvPr/>
          </p:nvGrpSpPr>
          <p:grpSpPr>
            <a:xfrm>
              <a:off x="5820470" y="4216390"/>
              <a:ext cx="4231316" cy="1740891"/>
              <a:chOff x="7149737" y="1593671"/>
              <a:chExt cx="8656129" cy="3561393"/>
            </a:xfrm>
            <a:solidFill>
              <a:schemeClr val="accent2"/>
            </a:solidFill>
          </p:grpSpPr>
          <p:sp>
            <p:nvSpPr>
              <p:cNvPr id="102" name="자유형: 도형 9">
                <a:extLst>
                  <a:ext uri="{FF2B5EF4-FFF2-40B4-BE49-F238E27FC236}">
                    <a16:creationId xmlns:a16="http://schemas.microsoft.com/office/drawing/2014/main" id="{D0A13E70-51C6-4489-9004-AB0993259B7C}"/>
                  </a:ext>
                </a:extLst>
              </p:cNvPr>
              <p:cNvSpPr/>
              <p:nvPr/>
            </p:nvSpPr>
            <p:spPr>
              <a:xfrm>
                <a:off x="7184572" y="1593671"/>
                <a:ext cx="8299268" cy="3254855"/>
              </a:xfrm>
              <a:custGeom>
                <a:avLst/>
                <a:gdLst>
                  <a:gd name="connsiteX0" fmla="*/ 60960 w 8351520"/>
                  <a:gd name="connsiteY0" fmla="*/ 2229394 h 2229394"/>
                  <a:gd name="connsiteX1" fmla="*/ 0 w 8351520"/>
                  <a:gd name="connsiteY1" fmla="*/ 2229394 h 2229394"/>
                  <a:gd name="connsiteX2" fmla="*/ 8177349 w 8351520"/>
                  <a:gd name="connsiteY2" fmla="*/ 0 h 2229394"/>
                  <a:gd name="connsiteX3" fmla="*/ 8351520 w 8351520"/>
                  <a:gd name="connsiteY3" fmla="*/ 209005 h 2229394"/>
                  <a:gd name="connsiteX4" fmla="*/ 60960 w 8351520"/>
                  <a:gd name="connsiteY4" fmla="*/ 2229394 h 2229394"/>
                  <a:gd name="connsiteX0" fmla="*/ 60960 w 8351520"/>
                  <a:gd name="connsiteY0" fmla="*/ 2229394 h 2229394"/>
                  <a:gd name="connsiteX1" fmla="*/ 0 w 8351520"/>
                  <a:gd name="connsiteY1" fmla="*/ 2229394 h 2229394"/>
                  <a:gd name="connsiteX2" fmla="*/ 8177349 w 8351520"/>
                  <a:gd name="connsiteY2" fmla="*/ 0 h 2229394"/>
                  <a:gd name="connsiteX3" fmla="*/ 8351520 w 8351520"/>
                  <a:gd name="connsiteY3" fmla="*/ 209005 h 2229394"/>
                  <a:gd name="connsiteX4" fmla="*/ 60960 w 8351520"/>
                  <a:gd name="connsiteY4" fmla="*/ 2229394 h 2229394"/>
                  <a:gd name="connsiteX0" fmla="*/ 796478 w 8895450"/>
                  <a:gd name="connsiteY0" fmla="*/ 2481943 h 2481943"/>
                  <a:gd name="connsiteX1" fmla="*/ 543930 w 8895450"/>
                  <a:gd name="connsiteY1" fmla="*/ 2229394 h 2481943"/>
                  <a:gd name="connsiteX2" fmla="*/ 8721279 w 8895450"/>
                  <a:gd name="connsiteY2" fmla="*/ 0 h 2481943"/>
                  <a:gd name="connsiteX3" fmla="*/ 8895450 w 8895450"/>
                  <a:gd name="connsiteY3" fmla="*/ 209005 h 2481943"/>
                  <a:gd name="connsiteX4" fmla="*/ 796478 w 8895450"/>
                  <a:gd name="connsiteY4" fmla="*/ 2481943 h 2481943"/>
                  <a:gd name="connsiteX0" fmla="*/ 8351635 w 8351635"/>
                  <a:gd name="connsiteY0" fmla="*/ 209005 h 2229926"/>
                  <a:gd name="connsiteX1" fmla="*/ 115 w 8351635"/>
                  <a:gd name="connsiteY1" fmla="*/ 2229394 h 2229926"/>
                  <a:gd name="connsiteX2" fmla="*/ 8177464 w 8351635"/>
                  <a:gd name="connsiteY2" fmla="*/ 0 h 2229926"/>
                  <a:gd name="connsiteX3" fmla="*/ 8351635 w 8351635"/>
                  <a:gd name="connsiteY3" fmla="*/ 209005 h 2229926"/>
                  <a:gd name="connsiteX0" fmla="*/ 8351589 w 8351589"/>
                  <a:gd name="connsiteY0" fmla="*/ 209005 h 3365781"/>
                  <a:gd name="connsiteX1" fmla="*/ 69 w 8351589"/>
                  <a:gd name="connsiteY1" fmla="*/ 2229394 h 3365781"/>
                  <a:gd name="connsiteX2" fmla="*/ 8177418 w 8351589"/>
                  <a:gd name="connsiteY2" fmla="*/ 0 h 3365781"/>
                  <a:gd name="connsiteX3" fmla="*/ 8351589 w 8351589"/>
                  <a:gd name="connsiteY3" fmla="*/ 209005 h 3365781"/>
                  <a:gd name="connsiteX0" fmla="*/ 8299338 w 8299338"/>
                  <a:gd name="connsiteY0" fmla="*/ 209005 h 3402653"/>
                  <a:gd name="connsiteX1" fmla="*/ 70 w 8299338"/>
                  <a:gd name="connsiteY1" fmla="*/ 2272937 h 3402653"/>
                  <a:gd name="connsiteX2" fmla="*/ 8125167 w 8299338"/>
                  <a:gd name="connsiteY2" fmla="*/ 0 h 3402653"/>
                  <a:gd name="connsiteX3" fmla="*/ 8299338 w 8299338"/>
                  <a:gd name="connsiteY3" fmla="*/ 209005 h 3402653"/>
                  <a:gd name="connsiteX0" fmla="*/ 8299338 w 8299338"/>
                  <a:gd name="connsiteY0" fmla="*/ 209005 h 3424813"/>
                  <a:gd name="connsiteX1" fmla="*/ 70 w 8299338"/>
                  <a:gd name="connsiteY1" fmla="*/ 2299063 h 3424813"/>
                  <a:gd name="connsiteX2" fmla="*/ 8125167 w 8299338"/>
                  <a:gd name="connsiteY2" fmla="*/ 0 h 3424813"/>
                  <a:gd name="connsiteX3" fmla="*/ 8299338 w 8299338"/>
                  <a:gd name="connsiteY3" fmla="*/ 209005 h 3424813"/>
                  <a:gd name="connsiteX0" fmla="*/ 8299859 w 8299859"/>
                  <a:gd name="connsiteY0" fmla="*/ 209005 h 3609677"/>
                  <a:gd name="connsiteX1" fmla="*/ 591 w 8299859"/>
                  <a:gd name="connsiteY1" fmla="*/ 2299063 h 3609677"/>
                  <a:gd name="connsiteX2" fmla="*/ 8125688 w 8299859"/>
                  <a:gd name="connsiteY2" fmla="*/ 0 h 3609677"/>
                  <a:gd name="connsiteX3" fmla="*/ 8299859 w 8299859"/>
                  <a:gd name="connsiteY3" fmla="*/ 209005 h 3609677"/>
                  <a:gd name="connsiteX0" fmla="*/ 8299859 w 8299859"/>
                  <a:gd name="connsiteY0" fmla="*/ 209005 h 2343085"/>
                  <a:gd name="connsiteX1" fmla="*/ 591 w 8299859"/>
                  <a:gd name="connsiteY1" fmla="*/ 2299063 h 2343085"/>
                  <a:gd name="connsiteX2" fmla="*/ 8125688 w 8299859"/>
                  <a:gd name="connsiteY2" fmla="*/ 0 h 2343085"/>
                  <a:gd name="connsiteX3" fmla="*/ 8299859 w 8299859"/>
                  <a:gd name="connsiteY3" fmla="*/ 209005 h 2343085"/>
                  <a:gd name="connsiteX0" fmla="*/ 8315565 w 8315565"/>
                  <a:gd name="connsiteY0" fmla="*/ 209005 h 2538843"/>
                  <a:gd name="connsiteX1" fmla="*/ 16297 w 8315565"/>
                  <a:gd name="connsiteY1" fmla="*/ 2299063 h 2538843"/>
                  <a:gd name="connsiteX2" fmla="*/ 8141394 w 8315565"/>
                  <a:gd name="connsiteY2" fmla="*/ 0 h 2538843"/>
                  <a:gd name="connsiteX3" fmla="*/ 8315565 w 8315565"/>
                  <a:gd name="connsiteY3" fmla="*/ 209005 h 2538843"/>
                  <a:gd name="connsiteX0" fmla="*/ 8315565 w 8315565"/>
                  <a:gd name="connsiteY0" fmla="*/ 209005 h 2538843"/>
                  <a:gd name="connsiteX1" fmla="*/ 16297 w 8315565"/>
                  <a:gd name="connsiteY1" fmla="*/ 2299063 h 2538843"/>
                  <a:gd name="connsiteX2" fmla="*/ 8141394 w 8315565"/>
                  <a:gd name="connsiteY2" fmla="*/ 0 h 2538843"/>
                  <a:gd name="connsiteX3" fmla="*/ 8315565 w 8315565"/>
                  <a:gd name="connsiteY3" fmla="*/ 209005 h 2538843"/>
                  <a:gd name="connsiteX0" fmla="*/ 8329316 w 8329316"/>
                  <a:gd name="connsiteY0" fmla="*/ 209005 h 2508085"/>
                  <a:gd name="connsiteX1" fmla="*/ 30048 w 8329316"/>
                  <a:gd name="connsiteY1" fmla="*/ 2299063 h 2508085"/>
                  <a:gd name="connsiteX2" fmla="*/ 8155145 w 8329316"/>
                  <a:gd name="connsiteY2" fmla="*/ 0 h 2508085"/>
                  <a:gd name="connsiteX3" fmla="*/ 8329316 w 8329316"/>
                  <a:gd name="connsiteY3" fmla="*/ 209005 h 2508085"/>
                  <a:gd name="connsiteX0" fmla="*/ 8329316 w 8329316"/>
                  <a:gd name="connsiteY0" fmla="*/ 209005 h 2299063"/>
                  <a:gd name="connsiteX1" fmla="*/ 30048 w 8329316"/>
                  <a:gd name="connsiteY1" fmla="*/ 2299063 h 2299063"/>
                  <a:gd name="connsiteX2" fmla="*/ 8155145 w 8329316"/>
                  <a:gd name="connsiteY2" fmla="*/ 0 h 2299063"/>
                  <a:gd name="connsiteX3" fmla="*/ 8329316 w 8329316"/>
                  <a:gd name="connsiteY3" fmla="*/ 209005 h 2299063"/>
                  <a:gd name="connsiteX0" fmla="*/ 8329316 w 8329316"/>
                  <a:gd name="connsiteY0" fmla="*/ 209005 h 3198200"/>
                  <a:gd name="connsiteX1" fmla="*/ 30048 w 8329316"/>
                  <a:gd name="connsiteY1" fmla="*/ 2299063 h 3198200"/>
                  <a:gd name="connsiteX2" fmla="*/ 8155145 w 8329316"/>
                  <a:gd name="connsiteY2" fmla="*/ 0 h 3198200"/>
                  <a:gd name="connsiteX3" fmla="*/ 8329316 w 8329316"/>
                  <a:gd name="connsiteY3" fmla="*/ 209005 h 3198200"/>
                  <a:gd name="connsiteX0" fmla="*/ 8299268 w 8299268"/>
                  <a:gd name="connsiteY0" fmla="*/ 209005 h 3198200"/>
                  <a:gd name="connsiteX1" fmla="*/ 0 w 8299268"/>
                  <a:gd name="connsiteY1" fmla="*/ 2299063 h 3198200"/>
                  <a:gd name="connsiteX2" fmla="*/ 8125097 w 8299268"/>
                  <a:gd name="connsiteY2" fmla="*/ 0 h 3198200"/>
                  <a:gd name="connsiteX3" fmla="*/ 8299268 w 8299268"/>
                  <a:gd name="connsiteY3" fmla="*/ 209005 h 3198200"/>
                  <a:gd name="connsiteX0" fmla="*/ 8299268 w 8299268"/>
                  <a:gd name="connsiteY0" fmla="*/ 209005 h 3289727"/>
                  <a:gd name="connsiteX1" fmla="*/ 0 w 8299268"/>
                  <a:gd name="connsiteY1" fmla="*/ 2299063 h 3289727"/>
                  <a:gd name="connsiteX2" fmla="*/ 8125097 w 8299268"/>
                  <a:gd name="connsiteY2" fmla="*/ 0 h 3289727"/>
                  <a:gd name="connsiteX3" fmla="*/ 8299268 w 8299268"/>
                  <a:gd name="connsiteY3" fmla="*/ 209005 h 3289727"/>
                  <a:gd name="connsiteX0" fmla="*/ 8299268 w 8299268"/>
                  <a:gd name="connsiteY0" fmla="*/ 209005 h 3289727"/>
                  <a:gd name="connsiteX1" fmla="*/ 0 w 8299268"/>
                  <a:gd name="connsiteY1" fmla="*/ 2299063 h 3289727"/>
                  <a:gd name="connsiteX2" fmla="*/ 8125097 w 8299268"/>
                  <a:gd name="connsiteY2" fmla="*/ 0 h 3289727"/>
                  <a:gd name="connsiteX3" fmla="*/ 8299268 w 8299268"/>
                  <a:gd name="connsiteY3" fmla="*/ 209005 h 3289727"/>
                  <a:gd name="connsiteX0" fmla="*/ 8299268 w 8299268"/>
                  <a:gd name="connsiteY0" fmla="*/ 209005 h 3217213"/>
                  <a:gd name="connsiteX1" fmla="*/ 0 w 8299268"/>
                  <a:gd name="connsiteY1" fmla="*/ 2211977 h 3217213"/>
                  <a:gd name="connsiteX2" fmla="*/ 8125097 w 8299268"/>
                  <a:gd name="connsiteY2" fmla="*/ 0 h 3217213"/>
                  <a:gd name="connsiteX3" fmla="*/ 8299268 w 8299268"/>
                  <a:gd name="connsiteY3" fmla="*/ 209005 h 3217213"/>
                  <a:gd name="connsiteX0" fmla="*/ 8299268 w 8299268"/>
                  <a:gd name="connsiteY0" fmla="*/ 209005 h 3228397"/>
                  <a:gd name="connsiteX1" fmla="*/ 0 w 8299268"/>
                  <a:gd name="connsiteY1" fmla="*/ 2211977 h 3228397"/>
                  <a:gd name="connsiteX2" fmla="*/ 8125097 w 8299268"/>
                  <a:gd name="connsiteY2" fmla="*/ 0 h 3228397"/>
                  <a:gd name="connsiteX3" fmla="*/ 8299268 w 8299268"/>
                  <a:gd name="connsiteY3" fmla="*/ 209005 h 3228397"/>
                  <a:gd name="connsiteX0" fmla="*/ 8299268 w 8299268"/>
                  <a:gd name="connsiteY0" fmla="*/ 209005 h 3228397"/>
                  <a:gd name="connsiteX1" fmla="*/ 0 w 8299268"/>
                  <a:gd name="connsiteY1" fmla="*/ 2211977 h 3228397"/>
                  <a:gd name="connsiteX2" fmla="*/ 8125097 w 8299268"/>
                  <a:gd name="connsiteY2" fmla="*/ 0 h 3228397"/>
                  <a:gd name="connsiteX3" fmla="*/ 8299268 w 8299268"/>
                  <a:gd name="connsiteY3" fmla="*/ 209005 h 3228397"/>
                  <a:gd name="connsiteX0" fmla="*/ 8299268 w 8299268"/>
                  <a:gd name="connsiteY0" fmla="*/ 209005 h 3328372"/>
                  <a:gd name="connsiteX1" fmla="*/ 0 w 8299268"/>
                  <a:gd name="connsiteY1" fmla="*/ 2211977 h 3328372"/>
                  <a:gd name="connsiteX2" fmla="*/ 8125097 w 8299268"/>
                  <a:gd name="connsiteY2" fmla="*/ 0 h 3328372"/>
                  <a:gd name="connsiteX3" fmla="*/ 8299268 w 8299268"/>
                  <a:gd name="connsiteY3" fmla="*/ 209005 h 3328372"/>
                  <a:gd name="connsiteX0" fmla="*/ 8299268 w 8299268"/>
                  <a:gd name="connsiteY0" fmla="*/ 209005 h 3328372"/>
                  <a:gd name="connsiteX1" fmla="*/ 0 w 8299268"/>
                  <a:gd name="connsiteY1" fmla="*/ 2211977 h 3328372"/>
                  <a:gd name="connsiteX2" fmla="*/ 8125097 w 8299268"/>
                  <a:gd name="connsiteY2" fmla="*/ 0 h 3328372"/>
                  <a:gd name="connsiteX3" fmla="*/ 8299268 w 8299268"/>
                  <a:gd name="connsiteY3" fmla="*/ 209005 h 3328372"/>
                  <a:gd name="connsiteX0" fmla="*/ 8299268 w 8299268"/>
                  <a:gd name="connsiteY0" fmla="*/ 209005 h 3328372"/>
                  <a:gd name="connsiteX1" fmla="*/ 0 w 8299268"/>
                  <a:gd name="connsiteY1" fmla="*/ 2211977 h 3328372"/>
                  <a:gd name="connsiteX2" fmla="*/ 8125097 w 8299268"/>
                  <a:gd name="connsiteY2" fmla="*/ 0 h 3328372"/>
                  <a:gd name="connsiteX3" fmla="*/ 8299268 w 8299268"/>
                  <a:gd name="connsiteY3" fmla="*/ 209005 h 3328372"/>
                  <a:gd name="connsiteX0" fmla="*/ 8299268 w 8299268"/>
                  <a:gd name="connsiteY0" fmla="*/ 209005 h 3278840"/>
                  <a:gd name="connsiteX1" fmla="*/ 0 w 8299268"/>
                  <a:gd name="connsiteY1" fmla="*/ 2211977 h 3278840"/>
                  <a:gd name="connsiteX2" fmla="*/ 8125097 w 8299268"/>
                  <a:gd name="connsiteY2" fmla="*/ 0 h 3278840"/>
                  <a:gd name="connsiteX3" fmla="*/ 8299268 w 8299268"/>
                  <a:gd name="connsiteY3" fmla="*/ 209005 h 3278840"/>
                  <a:gd name="connsiteX0" fmla="*/ 8299268 w 8299268"/>
                  <a:gd name="connsiteY0" fmla="*/ 209005 h 3221755"/>
                  <a:gd name="connsiteX1" fmla="*/ 0 w 8299268"/>
                  <a:gd name="connsiteY1" fmla="*/ 2211977 h 3221755"/>
                  <a:gd name="connsiteX2" fmla="*/ 8125097 w 8299268"/>
                  <a:gd name="connsiteY2" fmla="*/ 0 h 3221755"/>
                  <a:gd name="connsiteX3" fmla="*/ 8299268 w 8299268"/>
                  <a:gd name="connsiteY3" fmla="*/ 209005 h 3221755"/>
                  <a:gd name="connsiteX0" fmla="*/ 8299268 w 8299268"/>
                  <a:gd name="connsiteY0" fmla="*/ 209005 h 3289761"/>
                  <a:gd name="connsiteX1" fmla="*/ 0 w 8299268"/>
                  <a:gd name="connsiteY1" fmla="*/ 2211977 h 3289761"/>
                  <a:gd name="connsiteX2" fmla="*/ 8125097 w 8299268"/>
                  <a:gd name="connsiteY2" fmla="*/ 0 h 3289761"/>
                  <a:gd name="connsiteX3" fmla="*/ 8299268 w 8299268"/>
                  <a:gd name="connsiteY3" fmla="*/ 209005 h 3289761"/>
                  <a:gd name="connsiteX0" fmla="*/ 8377920 w 8377920"/>
                  <a:gd name="connsiteY0" fmla="*/ 209005 h 3122417"/>
                  <a:gd name="connsiteX1" fmla="*/ 3771086 w 8377920"/>
                  <a:gd name="connsiteY1" fmla="*/ 2969621 h 3122417"/>
                  <a:gd name="connsiteX2" fmla="*/ 78652 w 8377920"/>
                  <a:gd name="connsiteY2" fmla="*/ 2211977 h 3122417"/>
                  <a:gd name="connsiteX3" fmla="*/ 8203749 w 8377920"/>
                  <a:gd name="connsiteY3" fmla="*/ 0 h 3122417"/>
                  <a:gd name="connsiteX4" fmla="*/ 8377920 w 8377920"/>
                  <a:gd name="connsiteY4" fmla="*/ 209005 h 3122417"/>
                  <a:gd name="connsiteX0" fmla="*/ 8377920 w 8377920"/>
                  <a:gd name="connsiteY0" fmla="*/ 209005 h 3122417"/>
                  <a:gd name="connsiteX1" fmla="*/ 3771086 w 8377920"/>
                  <a:gd name="connsiteY1" fmla="*/ 2969621 h 3122417"/>
                  <a:gd name="connsiteX2" fmla="*/ 78652 w 8377920"/>
                  <a:gd name="connsiteY2" fmla="*/ 2211977 h 3122417"/>
                  <a:gd name="connsiteX3" fmla="*/ 8203749 w 8377920"/>
                  <a:gd name="connsiteY3" fmla="*/ 0 h 3122417"/>
                  <a:gd name="connsiteX4" fmla="*/ 8377920 w 8377920"/>
                  <a:gd name="connsiteY4" fmla="*/ 209005 h 3122417"/>
                  <a:gd name="connsiteX0" fmla="*/ 8377920 w 8377920"/>
                  <a:gd name="connsiteY0" fmla="*/ 209005 h 3122417"/>
                  <a:gd name="connsiteX1" fmla="*/ 3771086 w 8377920"/>
                  <a:gd name="connsiteY1" fmla="*/ 2969621 h 3122417"/>
                  <a:gd name="connsiteX2" fmla="*/ 78652 w 8377920"/>
                  <a:gd name="connsiteY2" fmla="*/ 2211977 h 3122417"/>
                  <a:gd name="connsiteX3" fmla="*/ 8203749 w 8377920"/>
                  <a:gd name="connsiteY3" fmla="*/ 0 h 3122417"/>
                  <a:gd name="connsiteX4" fmla="*/ 8377920 w 8377920"/>
                  <a:gd name="connsiteY4" fmla="*/ 209005 h 3122417"/>
                  <a:gd name="connsiteX0" fmla="*/ 8377920 w 8377920"/>
                  <a:gd name="connsiteY0" fmla="*/ 209005 h 3060621"/>
                  <a:gd name="connsiteX1" fmla="*/ 3771086 w 8377920"/>
                  <a:gd name="connsiteY1" fmla="*/ 2969621 h 3060621"/>
                  <a:gd name="connsiteX2" fmla="*/ 78652 w 8377920"/>
                  <a:gd name="connsiteY2" fmla="*/ 2211977 h 3060621"/>
                  <a:gd name="connsiteX3" fmla="*/ 3701417 w 8377920"/>
                  <a:gd name="connsiteY3" fmla="*/ 2760616 h 3060621"/>
                  <a:gd name="connsiteX4" fmla="*/ 8203749 w 8377920"/>
                  <a:gd name="connsiteY4" fmla="*/ 0 h 3060621"/>
                  <a:gd name="connsiteX5" fmla="*/ 8377920 w 8377920"/>
                  <a:gd name="connsiteY5" fmla="*/ 209005 h 3060621"/>
                  <a:gd name="connsiteX0" fmla="*/ 8377920 w 8377920"/>
                  <a:gd name="connsiteY0" fmla="*/ 209005 h 3060621"/>
                  <a:gd name="connsiteX1" fmla="*/ 3771086 w 8377920"/>
                  <a:gd name="connsiteY1" fmla="*/ 2969621 h 3060621"/>
                  <a:gd name="connsiteX2" fmla="*/ 78652 w 8377920"/>
                  <a:gd name="connsiteY2" fmla="*/ 2211977 h 3060621"/>
                  <a:gd name="connsiteX3" fmla="*/ 3701417 w 8377920"/>
                  <a:gd name="connsiteY3" fmla="*/ 2760616 h 3060621"/>
                  <a:gd name="connsiteX4" fmla="*/ 8203749 w 8377920"/>
                  <a:gd name="connsiteY4" fmla="*/ 0 h 3060621"/>
                  <a:gd name="connsiteX5" fmla="*/ 8377920 w 8377920"/>
                  <a:gd name="connsiteY5" fmla="*/ 209005 h 3060621"/>
                  <a:gd name="connsiteX0" fmla="*/ 8377920 w 8377920"/>
                  <a:gd name="connsiteY0" fmla="*/ 209005 h 3060621"/>
                  <a:gd name="connsiteX1" fmla="*/ 3771086 w 8377920"/>
                  <a:gd name="connsiteY1" fmla="*/ 2969621 h 3060621"/>
                  <a:gd name="connsiteX2" fmla="*/ 78652 w 8377920"/>
                  <a:gd name="connsiteY2" fmla="*/ 2211977 h 3060621"/>
                  <a:gd name="connsiteX3" fmla="*/ 3701417 w 8377920"/>
                  <a:gd name="connsiteY3" fmla="*/ 2760616 h 3060621"/>
                  <a:gd name="connsiteX4" fmla="*/ 8203749 w 8377920"/>
                  <a:gd name="connsiteY4" fmla="*/ 0 h 3060621"/>
                  <a:gd name="connsiteX5" fmla="*/ 8377920 w 8377920"/>
                  <a:gd name="connsiteY5" fmla="*/ 209005 h 3060621"/>
                  <a:gd name="connsiteX0" fmla="*/ 8399188 w 8399188"/>
                  <a:gd name="connsiteY0" fmla="*/ 209005 h 3156821"/>
                  <a:gd name="connsiteX1" fmla="*/ 3792354 w 8399188"/>
                  <a:gd name="connsiteY1" fmla="*/ 2969621 h 3156821"/>
                  <a:gd name="connsiteX2" fmla="*/ 99920 w 8399188"/>
                  <a:gd name="connsiteY2" fmla="*/ 2211977 h 3156821"/>
                  <a:gd name="connsiteX3" fmla="*/ 3722685 w 8399188"/>
                  <a:gd name="connsiteY3" fmla="*/ 2760616 h 3156821"/>
                  <a:gd name="connsiteX4" fmla="*/ 8225017 w 8399188"/>
                  <a:gd name="connsiteY4" fmla="*/ 0 h 3156821"/>
                  <a:gd name="connsiteX5" fmla="*/ 8399188 w 8399188"/>
                  <a:gd name="connsiteY5" fmla="*/ 209005 h 3156821"/>
                  <a:gd name="connsiteX0" fmla="*/ 8399188 w 8399188"/>
                  <a:gd name="connsiteY0" fmla="*/ 209005 h 3156821"/>
                  <a:gd name="connsiteX1" fmla="*/ 3792354 w 8399188"/>
                  <a:gd name="connsiteY1" fmla="*/ 2969621 h 3156821"/>
                  <a:gd name="connsiteX2" fmla="*/ 99920 w 8399188"/>
                  <a:gd name="connsiteY2" fmla="*/ 2211977 h 3156821"/>
                  <a:gd name="connsiteX3" fmla="*/ 3722685 w 8399188"/>
                  <a:gd name="connsiteY3" fmla="*/ 2760616 h 3156821"/>
                  <a:gd name="connsiteX4" fmla="*/ 8225017 w 8399188"/>
                  <a:gd name="connsiteY4" fmla="*/ 0 h 3156821"/>
                  <a:gd name="connsiteX5" fmla="*/ 8399188 w 8399188"/>
                  <a:gd name="connsiteY5" fmla="*/ 209005 h 3156821"/>
                  <a:gd name="connsiteX0" fmla="*/ 8299268 w 8299268"/>
                  <a:gd name="connsiteY0" fmla="*/ 209005 h 3257344"/>
                  <a:gd name="connsiteX1" fmla="*/ 3692434 w 8299268"/>
                  <a:gd name="connsiteY1" fmla="*/ 2969621 h 3257344"/>
                  <a:gd name="connsiteX2" fmla="*/ 0 w 8299268"/>
                  <a:gd name="connsiteY2" fmla="*/ 2211977 h 3257344"/>
                  <a:gd name="connsiteX3" fmla="*/ 3622765 w 8299268"/>
                  <a:gd name="connsiteY3" fmla="*/ 2760616 h 3257344"/>
                  <a:gd name="connsiteX4" fmla="*/ 8125097 w 8299268"/>
                  <a:gd name="connsiteY4" fmla="*/ 0 h 3257344"/>
                  <a:gd name="connsiteX5" fmla="*/ 8299268 w 8299268"/>
                  <a:gd name="connsiteY5" fmla="*/ 209005 h 3257344"/>
                  <a:gd name="connsiteX0" fmla="*/ 8299268 w 8299268"/>
                  <a:gd name="connsiteY0" fmla="*/ 209005 h 3257344"/>
                  <a:gd name="connsiteX1" fmla="*/ 3692434 w 8299268"/>
                  <a:gd name="connsiteY1" fmla="*/ 2969621 h 3257344"/>
                  <a:gd name="connsiteX2" fmla="*/ 0 w 8299268"/>
                  <a:gd name="connsiteY2" fmla="*/ 2211977 h 3257344"/>
                  <a:gd name="connsiteX3" fmla="*/ 3622765 w 8299268"/>
                  <a:gd name="connsiteY3" fmla="*/ 2760616 h 3257344"/>
                  <a:gd name="connsiteX4" fmla="*/ 8125097 w 8299268"/>
                  <a:gd name="connsiteY4" fmla="*/ 0 h 3257344"/>
                  <a:gd name="connsiteX5" fmla="*/ 8299268 w 8299268"/>
                  <a:gd name="connsiteY5" fmla="*/ 209005 h 3257344"/>
                  <a:gd name="connsiteX0" fmla="*/ 8299268 w 8299268"/>
                  <a:gd name="connsiteY0" fmla="*/ 209005 h 3257344"/>
                  <a:gd name="connsiteX1" fmla="*/ 3692434 w 8299268"/>
                  <a:gd name="connsiteY1" fmla="*/ 2969621 h 3257344"/>
                  <a:gd name="connsiteX2" fmla="*/ 0 w 8299268"/>
                  <a:gd name="connsiteY2" fmla="*/ 2211977 h 3257344"/>
                  <a:gd name="connsiteX3" fmla="*/ 3622765 w 8299268"/>
                  <a:gd name="connsiteY3" fmla="*/ 2760616 h 3257344"/>
                  <a:gd name="connsiteX4" fmla="*/ 8125097 w 8299268"/>
                  <a:gd name="connsiteY4" fmla="*/ 0 h 3257344"/>
                  <a:gd name="connsiteX5" fmla="*/ 8299268 w 8299268"/>
                  <a:gd name="connsiteY5" fmla="*/ 209005 h 3257344"/>
                  <a:gd name="connsiteX0" fmla="*/ 8299268 w 8299268"/>
                  <a:gd name="connsiteY0" fmla="*/ 209005 h 3229678"/>
                  <a:gd name="connsiteX1" fmla="*/ 3692434 w 8299268"/>
                  <a:gd name="connsiteY1" fmla="*/ 2969621 h 3229678"/>
                  <a:gd name="connsiteX2" fmla="*/ 0 w 8299268"/>
                  <a:gd name="connsiteY2" fmla="*/ 2211977 h 3229678"/>
                  <a:gd name="connsiteX3" fmla="*/ 3622765 w 8299268"/>
                  <a:gd name="connsiteY3" fmla="*/ 2760616 h 3229678"/>
                  <a:gd name="connsiteX4" fmla="*/ 8125097 w 8299268"/>
                  <a:gd name="connsiteY4" fmla="*/ 0 h 3229678"/>
                  <a:gd name="connsiteX5" fmla="*/ 8299268 w 8299268"/>
                  <a:gd name="connsiteY5" fmla="*/ 209005 h 3229678"/>
                  <a:gd name="connsiteX0" fmla="*/ 8299317 w 8299317"/>
                  <a:gd name="connsiteY0" fmla="*/ 209005 h 3118885"/>
                  <a:gd name="connsiteX1" fmla="*/ 3692483 w 8299317"/>
                  <a:gd name="connsiteY1" fmla="*/ 2969621 h 3118885"/>
                  <a:gd name="connsiteX2" fmla="*/ 49 w 8299317"/>
                  <a:gd name="connsiteY2" fmla="*/ 2211977 h 3118885"/>
                  <a:gd name="connsiteX3" fmla="*/ 3622814 w 8299317"/>
                  <a:gd name="connsiteY3" fmla="*/ 2760616 h 3118885"/>
                  <a:gd name="connsiteX4" fmla="*/ 8125146 w 8299317"/>
                  <a:gd name="connsiteY4" fmla="*/ 0 h 3118885"/>
                  <a:gd name="connsiteX5" fmla="*/ 8299317 w 8299317"/>
                  <a:gd name="connsiteY5" fmla="*/ 209005 h 3118885"/>
                  <a:gd name="connsiteX0" fmla="*/ 8313517 w 8313517"/>
                  <a:gd name="connsiteY0" fmla="*/ 209005 h 3229102"/>
                  <a:gd name="connsiteX1" fmla="*/ 3706683 w 8313517"/>
                  <a:gd name="connsiteY1" fmla="*/ 2969621 h 3229102"/>
                  <a:gd name="connsiteX2" fmla="*/ 14249 w 8313517"/>
                  <a:gd name="connsiteY2" fmla="*/ 2211977 h 3229102"/>
                  <a:gd name="connsiteX3" fmla="*/ 3637014 w 8313517"/>
                  <a:gd name="connsiteY3" fmla="*/ 2760616 h 3229102"/>
                  <a:gd name="connsiteX4" fmla="*/ 8139346 w 8313517"/>
                  <a:gd name="connsiteY4" fmla="*/ 0 h 3229102"/>
                  <a:gd name="connsiteX5" fmla="*/ 8313517 w 8313517"/>
                  <a:gd name="connsiteY5" fmla="*/ 209005 h 3229102"/>
                  <a:gd name="connsiteX0" fmla="*/ 8313517 w 8313517"/>
                  <a:gd name="connsiteY0" fmla="*/ 209005 h 3229102"/>
                  <a:gd name="connsiteX1" fmla="*/ 3706683 w 8313517"/>
                  <a:gd name="connsiteY1" fmla="*/ 2969621 h 3229102"/>
                  <a:gd name="connsiteX2" fmla="*/ 14249 w 8313517"/>
                  <a:gd name="connsiteY2" fmla="*/ 2211977 h 3229102"/>
                  <a:gd name="connsiteX3" fmla="*/ 3637014 w 8313517"/>
                  <a:gd name="connsiteY3" fmla="*/ 2760616 h 3229102"/>
                  <a:gd name="connsiteX4" fmla="*/ 8139346 w 8313517"/>
                  <a:gd name="connsiteY4" fmla="*/ 0 h 3229102"/>
                  <a:gd name="connsiteX5" fmla="*/ 8313517 w 8313517"/>
                  <a:gd name="connsiteY5" fmla="*/ 209005 h 3229102"/>
                  <a:gd name="connsiteX0" fmla="*/ 8299268 w 8299268"/>
                  <a:gd name="connsiteY0" fmla="*/ 209005 h 3229102"/>
                  <a:gd name="connsiteX1" fmla="*/ 3692434 w 8299268"/>
                  <a:gd name="connsiteY1" fmla="*/ 2969621 h 3229102"/>
                  <a:gd name="connsiteX2" fmla="*/ 0 w 8299268"/>
                  <a:gd name="connsiteY2" fmla="*/ 2211977 h 3229102"/>
                  <a:gd name="connsiteX3" fmla="*/ 3622765 w 8299268"/>
                  <a:gd name="connsiteY3" fmla="*/ 2760616 h 3229102"/>
                  <a:gd name="connsiteX4" fmla="*/ 8125097 w 8299268"/>
                  <a:gd name="connsiteY4" fmla="*/ 0 h 3229102"/>
                  <a:gd name="connsiteX5" fmla="*/ 8299268 w 8299268"/>
                  <a:gd name="connsiteY5" fmla="*/ 209005 h 3229102"/>
                  <a:gd name="connsiteX0" fmla="*/ 8299268 w 8299268"/>
                  <a:gd name="connsiteY0" fmla="*/ 209005 h 3229102"/>
                  <a:gd name="connsiteX1" fmla="*/ 3692434 w 8299268"/>
                  <a:gd name="connsiteY1" fmla="*/ 2969621 h 3229102"/>
                  <a:gd name="connsiteX2" fmla="*/ 0 w 8299268"/>
                  <a:gd name="connsiteY2" fmla="*/ 2211977 h 3229102"/>
                  <a:gd name="connsiteX3" fmla="*/ 3622765 w 8299268"/>
                  <a:gd name="connsiteY3" fmla="*/ 2760616 h 3229102"/>
                  <a:gd name="connsiteX4" fmla="*/ 8125097 w 8299268"/>
                  <a:gd name="connsiteY4" fmla="*/ 0 h 3229102"/>
                  <a:gd name="connsiteX5" fmla="*/ 8299268 w 8299268"/>
                  <a:gd name="connsiteY5" fmla="*/ 209005 h 3229102"/>
                  <a:gd name="connsiteX0" fmla="*/ 8299268 w 8299268"/>
                  <a:gd name="connsiteY0" fmla="*/ 209005 h 3229102"/>
                  <a:gd name="connsiteX1" fmla="*/ 3692434 w 8299268"/>
                  <a:gd name="connsiteY1" fmla="*/ 2969621 h 3229102"/>
                  <a:gd name="connsiteX2" fmla="*/ 0 w 8299268"/>
                  <a:gd name="connsiteY2" fmla="*/ 2211977 h 3229102"/>
                  <a:gd name="connsiteX3" fmla="*/ 3622765 w 8299268"/>
                  <a:gd name="connsiteY3" fmla="*/ 2760616 h 3229102"/>
                  <a:gd name="connsiteX4" fmla="*/ 8125097 w 8299268"/>
                  <a:gd name="connsiteY4" fmla="*/ 0 h 3229102"/>
                  <a:gd name="connsiteX5" fmla="*/ 8299268 w 8299268"/>
                  <a:gd name="connsiteY5" fmla="*/ 209005 h 3229102"/>
                  <a:gd name="connsiteX0" fmla="*/ 8299268 w 8299268"/>
                  <a:gd name="connsiteY0" fmla="*/ 209005 h 3247117"/>
                  <a:gd name="connsiteX1" fmla="*/ 3692434 w 8299268"/>
                  <a:gd name="connsiteY1" fmla="*/ 2969621 h 3247117"/>
                  <a:gd name="connsiteX2" fmla="*/ 0 w 8299268"/>
                  <a:gd name="connsiteY2" fmla="*/ 2211977 h 3247117"/>
                  <a:gd name="connsiteX3" fmla="*/ 3622765 w 8299268"/>
                  <a:gd name="connsiteY3" fmla="*/ 2760616 h 3247117"/>
                  <a:gd name="connsiteX4" fmla="*/ 8125097 w 8299268"/>
                  <a:gd name="connsiteY4" fmla="*/ 0 h 3247117"/>
                  <a:gd name="connsiteX5" fmla="*/ 8299268 w 8299268"/>
                  <a:gd name="connsiteY5" fmla="*/ 209005 h 3247117"/>
                  <a:gd name="connsiteX0" fmla="*/ 8299268 w 8299268"/>
                  <a:gd name="connsiteY0" fmla="*/ 209005 h 3239378"/>
                  <a:gd name="connsiteX1" fmla="*/ 3692434 w 8299268"/>
                  <a:gd name="connsiteY1" fmla="*/ 2969621 h 3239378"/>
                  <a:gd name="connsiteX2" fmla="*/ 0 w 8299268"/>
                  <a:gd name="connsiteY2" fmla="*/ 2211977 h 3239378"/>
                  <a:gd name="connsiteX3" fmla="*/ 3622765 w 8299268"/>
                  <a:gd name="connsiteY3" fmla="*/ 2760616 h 3239378"/>
                  <a:gd name="connsiteX4" fmla="*/ 8125097 w 8299268"/>
                  <a:gd name="connsiteY4" fmla="*/ 0 h 3239378"/>
                  <a:gd name="connsiteX5" fmla="*/ 8299268 w 8299268"/>
                  <a:gd name="connsiteY5" fmla="*/ 209005 h 3239378"/>
                  <a:gd name="connsiteX0" fmla="*/ 8299268 w 8299268"/>
                  <a:gd name="connsiteY0" fmla="*/ 209005 h 3239378"/>
                  <a:gd name="connsiteX1" fmla="*/ 3692434 w 8299268"/>
                  <a:gd name="connsiteY1" fmla="*/ 2969621 h 3239378"/>
                  <a:gd name="connsiteX2" fmla="*/ 0 w 8299268"/>
                  <a:gd name="connsiteY2" fmla="*/ 2211977 h 3239378"/>
                  <a:gd name="connsiteX3" fmla="*/ 3622765 w 8299268"/>
                  <a:gd name="connsiteY3" fmla="*/ 2760616 h 3239378"/>
                  <a:gd name="connsiteX4" fmla="*/ 8125097 w 8299268"/>
                  <a:gd name="connsiteY4" fmla="*/ 0 h 3239378"/>
                  <a:gd name="connsiteX5" fmla="*/ 8299268 w 8299268"/>
                  <a:gd name="connsiteY5" fmla="*/ 209005 h 3239378"/>
                  <a:gd name="connsiteX0" fmla="*/ 8299268 w 8299268"/>
                  <a:gd name="connsiteY0" fmla="*/ 209005 h 3239378"/>
                  <a:gd name="connsiteX1" fmla="*/ 3692434 w 8299268"/>
                  <a:gd name="connsiteY1" fmla="*/ 2969621 h 3239378"/>
                  <a:gd name="connsiteX2" fmla="*/ 0 w 8299268"/>
                  <a:gd name="connsiteY2" fmla="*/ 2211977 h 3239378"/>
                  <a:gd name="connsiteX3" fmla="*/ 3622765 w 8299268"/>
                  <a:gd name="connsiteY3" fmla="*/ 2760616 h 3239378"/>
                  <a:gd name="connsiteX4" fmla="*/ 8125097 w 8299268"/>
                  <a:gd name="connsiteY4" fmla="*/ 0 h 3239378"/>
                  <a:gd name="connsiteX5" fmla="*/ 8299268 w 8299268"/>
                  <a:gd name="connsiteY5" fmla="*/ 209005 h 3239378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622765 w 8299268"/>
                  <a:gd name="connsiteY3" fmla="*/ 2760616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622765 w 8299268"/>
                  <a:gd name="connsiteY3" fmla="*/ 2760616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622765 w 8299268"/>
                  <a:gd name="connsiteY3" fmla="*/ 2760616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579222 w 8299268"/>
                  <a:gd name="connsiteY3" fmla="*/ 2786741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99268" h="3254855">
                    <a:moveTo>
                      <a:pt x="8299268" y="209005"/>
                    </a:moveTo>
                    <a:cubicBezTo>
                      <a:pt x="7437119" y="918753"/>
                      <a:pt x="5206274" y="2522580"/>
                      <a:pt x="3692434" y="2969621"/>
                    </a:cubicBezTo>
                    <a:cubicBezTo>
                      <a:pt x="1490618" y="3564706"/>
                      <a:pt x="268514" y="3188789"/>
                      <a:pt x="0" y="2211977"/>
                    </a:cubicBezTo>
                    <a:cubicBezTo>
                      <a:pt x="410754" y="3194594"/>
                      <a:pt x="1876697" y="3268615"/>
                      <a:pt x="3579222" y="2786741"/>
                    </a:cubicBezTo>
                    <a:cubicBezTo>
                      <a:pt x="5124994" y="2270032"/>
                      <a:pt x="7254240" y="667657"/>
                      <a:pt x="8125097" y="0"/>
                    </a:cubicBezTo>
                    <a:lnTo>
                      <a:pt x="8299268" y="2090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3" name="자유형: 도형 10">
                <a:extLst>
                  <a:ext uri="{FF2B5EF4-FFF2-40B4-BE49-F238E27FC236}">
                    <a16:creationId xmlns:a16="http://schemas.microsoft.com/office/drawing/2014/main" id="{B04BAE65-C78A-4452-8BD0-C60D3DF0FDBB}"/>
                  </a:ext>
                </a:extLst>
              </p:cNvPr>
              <p:cNvSpPr/>
              <p:nvPr/>
            </p:nvSpPr>
            <p:spPr>
              <a:xfrm>
                <a:off x="7149737" y="2033664"/>
                <a:ext cx="8656129" cy="3121400"/>
              </a:xfrm>
              <a:custGeom>
                <a:avLst/>
                <a:gdLst>
                  <a:gd name="connsiteX0" fmla="*/ 60960 w 8351520"/>
                  <a:gd name="connsiteY0" fmla="*/ 2229394 h 2229394"/>
                  <a:gd name="connsiteX1" fmla="*/ 0 w 8351520"/>
                  <a:gd name="connsiteY1" fmla="*/ 2229394 h 2229394"/>
                  <a:gd name="connsiteX2" fmla="*/ 8177349 w 8351520"/>
                  <a:gd name="connsiteY2" fmla="*/ 0 h 2229394"/>
                  <a:gd name="connsiteX3" fmla="*/ 8351520 w 8351520"/>
                  <a:gd name="connsiteY3" fmla="*/ 209005 h 2229394"/>
                  <a:gd name="connsiteX4" fmla="*/ 60960 w 8351520"/>
                  <a:gd name="connsiteY4" fmla="*/ 2229394 h 2229394"/>
                  <a:gd name="connsiteX0" fmla="*/ 60960 w 8351520"/>
                  <a:gd name="connsiteY0" fmla="*/ 2229394 h 2229394"/>
                  <a:gd name="connsiteX1" fmla="*/ 0 w 8351520"/>
                  <a:gd name="connsiteY1" fmla="*/ 2229394 h 2229394"/>
                  <a:gd name="connsiteX2" fmla="*/ 8177349 w 8351520"/>
                  <a:gd name="connsiteY2" fmla="*/ 0 h 2229394"/>
                  <a:gd name="connsiteX3" fmla="*/ 8351520 w 8351520"/>
                  <a:gd name="connsiteY3" fmla="*/ 209005 h 2229394"/>
                  <a:gd name="connsiteX4" fmla="*/ 60960 w 8351520"/>
                  <a:gd name="connsiteY4" fmla="*/ 2229394 h 2229394"/>
                  <a:gd name="connsiteX0" fmla="*/ 796478 w 8895450"/>
                  <a:gd name="connsiteY0" fmla="*/ 2481943 h 2481943"/>
                  <a:gd name="connsiteX1" fmla="*/ 543930 w 8895450"/>
                  <a:gd name="connsiteY1" fmla="*/ 2229394 h 2481943"/>
                  <a:gd name="connsiteX2" fmla="*/ 8721279 w 8895450"/>
                  <a:gd name="connsiteY2" fmla="*/ 0 h 2481943"/>
                  <a:gd name="connsiteX3" fmla="*/ 8895450 w 8895450"/>
                  <a:gd name="connsiteY3" fmla="*/ 209005 h 2481943"/>
                  <a:gd name="connsiteX4" fmla="*/ 796478 w 8895450"/>
                  <a:gd name="connsiteY4" fmla="*/ 2481943 h 2481943"/>
                  <a:gd name="connsiteX0" fmla="*/ 8351635 w 8351635"/>
                  <a:gd name="connsiteY0" fmla="*/ 209005 h 2229926"/>
                  <a:gd name="connsiteX1" fmla="*/ 115 w 8351635"/>
                  <a:gd name="connsiteY1" fmla="*/ 2229394 h 2229926"/>
                  <a:gd name="connsiteX2" fmla="*/ 8177464 w 8351635"/>
                  <a:gd name="connsiteY2" fmla="*/ 0 h 2229926"/>
                  <a:gd name="connsiteX3" fmla="*/ 8351635 w 8351635"/>
                  <a:gd name="connsiteY3" fmla="*/ 209005 h 2229926"/>
                  <a:gd name="connsiteX0" fmla="*/ 8351589 w 8351589"/>
                  <a:gd name="connsiteY0" fmla="*/ 209005 h 3365781"/>
                  <a:gd name="connsiteX1" fmla="*/ 69 w 8351589"/>
                  <a:gd name="connsiteY1" fmla="*/ 2229394 h 3365781"/>
                  <a:gd name="connsiteX2" fmla="*/ 8177418 w 8351589"/>
                  <a:gd name="connsiteY2" fmla="*/ 0 h 3365781"/>
                  <a:gd name="connsiteX3" fmla="*/ 8351589 w 8351589"/>
                  <a:gd name="connsiteY3" fmla="*/ 209005 h 3365781"/>
                  <a:gd name="connsiteX0" fmla="*/ 8299338 w 8299338"/>
                  <a:gd name="connsiteY0" fmla="*/ 209005 h 3402653"/>
                  <a:gd name="connsiteX1" fmla="*/ 70 w 8299338"/>
                  <a:gd name="connsiteY1" fmla="*/ 2272937 h 3402653"/>
                  <a:gd name="connsiteX2" fmla="*/ 8125167 w 8299338"/>
                  <a:gd name="connsiteY2" fmla="*/ 0 h 3402653"/>
                  <a:gd name="connsiteX3" fmla="*/ 8299338 w 8299338"/>
                  <a:gd name="connsiteY3" fmla="*/ 209005 h 3402653"/>
                  <a:gd name="connsiteX0" fmla="*/ 8299338 w 8299338"/>
                  <a:gd name="connsiteY0" fmla="*/ 209005 h 3424813"/>
                  <a:gd name="connsiteX1" fmla="*/ 70 w 8299338"/>
                  <a:gd name="connsiteY1" fmla="*/ 2299063 h 3424813"/>
                  <a:gd name="connsiteX2" fmla="*/ 8125167 w 8299338"/>
                  <a:gd name="connsiteY2" fmla="*/ 0 h 3424813"/>
                  <a:gd name="connsiteX3" fmla="*/ 8299338 w 8299338"/>
                  <a:gd name="connsiteY3" fmla="*/ 209005 h 3424813"/>
                  <a:gd name="connsiteX0" fmla="*/ 8299859 w 8299859"/>
                  <a:gd name="connsiteY0" fmla="*/ 209005 h 3609677"/>
                  <a:gd name="connsiteX1" fmla="*/ 591 w 8299859"/>
                  <a:gd name="connsiteY1" fmla="*/ 2299063 h 3609677"/>
                  <a:gd name="connsiteX2" fmla="*/ 8125688 w 8299859"/>
                  <a:gd name="connsiteY2" fmla="*/ 0 h 3609677"/>
                  <a:gd name="connsiteX3" fmla="*/ 8299859 w 8299859"/>
                  <a:gd name="connsiteY3" fmla="*/ 209005 h 3609677"/>
                  <a:gd name="connsiteX0" fmla="*/ 8299859 w 8299859"/>
                  <a:gd name="connsiteY0" fmla="*/ 209005 h 2343085"/>
                  <a:gd name="connsiteX1" fmla="*/ 591 w 8299859"/>
                  <a:gd name="connsiteY1" fmla="*/ 2299063 h 2343085"/>
                  <a:gd name="connsiteX2" fmla="*/ 8125688 w 8299859"/>
                  <a:gd name="connsiteY2" fmla="*/ 0 h 2343085"/>
                  <a:gd name="connsiteX3" fmla="*/ 8299859 w 8299859"/>
                  <a:gd name="connsiteY3" fmla="*/ 209005 h 2343085"/>
                  <a:gd name="connsiteX0" fmla="*/ 8315565 w 8315565"/>
                  <a:gd name="connsiteY0" fmla="*/ 209005 h 2538843"/>
                  <a:gd name="connsiteX1" fmla="*/ 16297 w 8315565"/>
                  <a:gd name="connsiteY1" fmla="*/ 2299063 h 2538843"/>
                  <a:gd name="connsiteX2" fmla="*/ 8141394 w 8315565"/>
                  <a:gd name="connsiteY2" fmla="*/ 0 h 2538843"/>
                  <a:gd name="connsiteX3" fmla="*/ 8315565 w 8315565"/>
                  <a:gd name="connsiteY3" fmla="*/ 209005 h 2538843"/>
                  <a:gd name="connsiteX0" fmla="*/ 8315565 w 8315565"/>
                  <a:gd name="connsiteY0" fmla="*/ 209005 h 2538843"/>
                  <a:gd name="connsiteX1" fmla="*/ 16297 w 8315565"/>
                  <a:gd name="connsiteY1" fmla="*/ 2299063 h 2538843"/>
                  <a:gd name="connsiteX2" fmla="*/ 8141394 w 8315565"/>
                  <a:gd name="connsiteY2" fmla="*/ 0 h 2538843"/>
                  <a:gd name="connsiteX3" fmla="*/ 8315565 w 8315565"/>
                  <a:gd name="connsiteY3" fmla="*/ 209005 h 2538843"/>
                  <a:gd name="connsiteX0" fmla="*/ 8329316 w 8329316"/>
                  <a:gd name="connsiteY0" fmla="*/ 209005 h 2508085"/>
                  <a:gd name="connsiteX1" fmla="*/ 30048 w 8329316"/>
                  <a:gd name="connsiteY1" fmla="*/ 2299063 h 2508085"/>
                  <a:gd name="connsiteX2" fmla="*/ 8155145 w 8329316"/>
                  <a:gd name="connsiteY2" fmla="*/ 0 h 2508085"/>
                  <a:gd name="connsiteX3" fmla="*/ 8329316 w 8329316"/>
                  <a:gd name="connsiteY3" fmla="*/ 209005 h 2508085"/>
                  <a:gd name="connsiteX0" fmla="*/ 8329316 w 8329316"/>
                  <a:gd name="connsiteY0" fmla="*/ 209005 h 2299063"/>
                  <a:gd name="connsiteX1" fmla="*/ 30048 w 8329316"/>
                  <a:gd name="connsiteY1" fmla="*/ 2299063 h 2299063"/>
                  <a:gd name="connsiteX2" fmla="*/ 8155145 w 8329316"/>
                  <a:gd name="connsiteY2" fmla="*/ 0 h 2299063"/>
                  <a:gd name="connsiteX3" fmla="*/ 8329316 w 8329316"/>
                  <a:gd name="connsiteY3" fmla="*/ 209005 h 2299063"/>
                  <a:gd name="connsiteX0" fmla="*/ 8329316 w 8329316"/>
                  <a:gd name="connsiteY0" fmla="*/ 209005 h 3198200"/>
                  <a:gd name="connsiteX1" fmla="*/ 30048 w 8329316"/>
                  <a:gd name="connsiteY1" fmla="*/ 2299063 h 3198200"/>
                  <a:gd name="connsiteX2" fmla="*/ 8155145 w 8329316"/>
                  <a:gd name="connsiteY2" fmla="*/ 0 h 3198200"/>
                  <a:gd name="connsiteX3" fmla="*/ 8329316 w 8329316"/>
                  <a:gd name="connsiteY3" fmla="*/ 209005 h 3198200"/>
                  <a:gd name="connsiteX0" fmla="*/ 8299268 w 8299268"/>
                  <a:gd name="connsiteY0" fmla="*/ 209005 h 3198200"/>
                  <a:gd name="connsiteX1" fmla="*/ 0 w 8299268"/>
                  <a:gd name="connsiteY1" fmla="*/ 2299063 h 3198200"/>
                  <a:gd name="connsiteX2" fmla="*/ 8125097 w 8299268"/>
                  <a:gd name="connsiteY2" fmla="*/ 0 h 3198200"/>
                  <a:gd name="connsiteX3" fmla="*/ 8299268 w 8299268"/>
                  <a:gd name="connsiteY3" fmla="*/ 209005 h 3198200"/>
                  <a:gd name="connsiteX0" fmla="*/ 8299268 w 8299268"/>
                  <a:gd name="connsiteY0" fmla="*/ 209005 h 3289727"/>
                  <a:gd name="connsiteX1" fmla="*/ 0 w 8299268"/>
                  <a:gd name="connsiteY1" fmla="*/ 2299063 h 3289727"/>
                  <a:gd name="connsiteX2" fmla="*/ 8125097 w 8299268"/>
                  <a:gd name="connsiteY2" fmla="*/ 0 h 3289727"/>
                  <a:gd name="connsiteX3" fmla="*/ 8299268 w 8299268"/>
                  <a:gd name="connsiteY3" fmla="*/ 209005 h 3289727"/>
                  <a:gd name="connsiteX0" fmla="*/ 8299268 w 8299268"/>
                  <a:gd name="connsiteY0" fmla="*/ 209005 h 3289727"/>
                  <a:gd name="connsiteX1" fmla="*/ 0 w 8299268"/>
                  <a:gd name="connsiteY1" fmla="*/ 2299063 h 3289727"/>
                  <a:gd name="connsiteX2" fmla="*/ 8125097 w 8299268"/>
                  <a:gd name="connsiteY2" fmla="*/ 0 h 3289727"/>
                  <a:gd name="connsiteX3" fmla="*/ 8299268 w 8299268"/>
                  <a:gd name="connsiteY3" fmla="*/ 209005 h 3289727"/>
                  <a:gd name="connsiteX0" fmla="*/ 8299268 w 8299268"/>
                  <a:gd name="connsiteY0" fmla="*/ 209005 h 3217213"/>
                  <a:gd name="connsiteX1" fmla="*/ 0 w 8299268"/>
                  <a:gd name="connsiteY1" fmla="*/ 2211977 h 3217213"/>
                  <a:gd name="connsiteX2" fmla="*/ 8125097 w 8299268"/>
                  <a:gd name="connsiteY2" fmla="*/ 0 h 3217213"/>
                  <a:gd name="connsiteX3" fmla="*/ 8299268 w 8299268"/>
                  <a:gd name="connsiteY3" fmla="*/ 209005 h 3217213"/>
                  <a:gd name="connsiteX0" fmla="*/ 8299268 w 8299268"/>
                  <a:gd name="connsiteY0" fmla="*/ 209005 h 3228397"/>
                  <a:gd name="connsiteX1" fmla="*/ 0 w 8299268"/>
                  <a:gd name="connsiteY1" fmla="*/ 2211977 h 3228397"/>
                  <a:gd name="connsiteX2" fmla="*/ 8125097 w 8299268"/>
                  <a:gd name="connsiteY2" fmla="*/ 0 h 3228397"/>
                  <a:gd name="connsiteX3" fmla="*/ 8299268 w 8299268"/>
                  <a:gd name="connsiteY3" fmla="*/ 209005 h 3228397"/>
                  <a:gd name="connsiteX0" fmla="*/ 8299268 w 8299268"/>
                  <a:gd name="connsiteY0" fmla="*/ 209005 h 3228397"/>
                  <a:gd name="connsiteX1" fmla="*/ 0 w 8299268"/>
                  <a:gd name="connsiteY1" fmla="*/ 2211977 h 3228397"/>
                  <a:gd name="connsiteX2" fmla="*/ 8125097 w 8299268"/>
                  <a:gd name="connsiteY2" fmla="*/ 0 h 3228397"/>
                  <a:gd name="connsiteX3" fmla="*/ 8299268 w 8299268"/>
                  <a:gd name="connsiteY3" fmla="*/ 209005 h 3228397"/>
                  <a:gd name="connsiteX0" fmla="*/ 8299268 w 8299268"/>
                  <a:gd name="connsiteY0" fmla="*/ 209005 h 3328372"/>
                  <a:gd name="connsiteX1" fmla="*/ 0 w 8299268"/>
                  <a:gd name="connsiteY1" fmla="*/ 2211977 h 3328372"/>
                  <a:gd name="connsiteX2" fmla="*/ 8125097 w 8299268"/>
                  <a:gd name="connsiteY2" fmla="*/ 0 h 3328372"/>
                  <a:gd name="connsiteX3" fmla="*/ 8299268 w 8299268"/>
                  <a:gd name="connsiteY3" fmla="*/ 209005 h 3328372"/>
                  <a:gd name="connsiteX0" fmla="*/ 8299268 w 8299268"/>
                  <a:gd name="connsiteY0" fmla="*/ 209005 h 3328372"/>
                  <a:gd name="connsiteX1" fmla="*/ 0 w 8299268"/>
                  <a:gd name="connsiteY1" fmla="*/ 2211977 h 3328372"/>
                  <a:gd name="connsiteX2" fmla="*/ 8125097 w 8299268"/>
                  <a:gd name="connsiteY2" fmla="*/ 0 h 3328372"/>
                  <a:gd name="connsiteX3" fmla="*/ 8299268 w 8299268"/>
                  <a:gd name="connsiteY3" fmla="*/ 209005 h 3328372"/>
                  <a:gd name="connsiteX0" fmla="*/ 8299268 w 8299268"/>
                  <a:gd name="connsiteY0" fmla="*/ 209005 h 3328372"/>
                  <a:gd name="connsiteX1" fmla="*/ 0 w 8299268"/>
                  <a:gd name="connsiteY1" fmla="*/ 2211977 h 3328372"/>
                  <a:gd name="connsiteX2" fmla="*/ 8125097 w 8299268"/>
                  <a:gd name="connsiteY2" fmla="*/ 0 h 3328372"/>
                  <a:gd name="connsiteX3" fmla="*/ 8299268 w 8299268"/>
                  <a:gd name="connsiteY3" fmla="*/ 209005 h 3328372"/>
                  <a:gd name="connsiteX0" fmla="*/ 8299268 w 8299268"/>
                  <a:gd name="connsiteY0" fmla="*/ 209005 h 3278840"/>
                  <a:gd name="connsiteX1" fmla="*/ 0 w 8299268"/>
                  <a:gd name="connsiteY1" fmla="*/ 2211977 h 3278840"/>
                  <a:gd name="connsiteX2" fmla="*/ 8125097 w 8299268"/>
                  <a:gd name="connsiteY2" fmla="*/ 0 h 3278840"/>
                  <a:gd name="connsiteX3" fmla="*/ 8299268 w 8299268"/>
                  <a:gd name="connsiteY3" fmla="*/ 209005 h 3278840"/>
                  <a:gd name="connsiteX0" fmla="*/ 8299268 w 8299268"/>
                  <a:gd name="connsiteY0" fmla="*/ 209005 h 3221755"/>
                  <a:gd name="connsiteX1" fmla="*/ 0 w 8299268"/>
                  <a:gd name="connsiteY1" fmla="*/ 2211977 h 3221755"/>
                  <a:gd name="connsiteX2" fmla="*/ 8125097 w 8299268"/>
                  <a:gd name="connsiteY2" fmla="*/ 0 h 3221755"/>
                  <a:gd name="connsiteX3" fmla="*/ 8299268 w 8299268"/>
                  <a:gd name="connsiteY3" fmla="*/ 209005 h 3221755"/>
                  <a:gd name="connsiteX0" fmla="*/ 8299268 w 8299268"/>
                  <a:gd name="connsiteY0" fmla="*/ 209005 h 3289761"/>
                  <a:gd name="connsiteX1" fmla="*/ 0 w 8299268"/>
                  <a:gd name="connsiteY1" fmla="*/ 2211977 h 3289761"/>
                  <a:gd name="connsiteX2" fmla="*/ 8125097 w 8299268"/>
                  <a:gd name="connsiteY2" fmla="*/ 0 h 3289761"/>
                  <a:gd name="connsiteX3" fmla="*/ 8299268 w 8299268"/>
                  <a:gd name="connsiteY3" fmla="*/ 209005 h 3289761"/>
                  <a:gd name="connsiteX0" fmla="*/ 8377920 w 8377920"/>
                  <a:gd name="connsiteY0" fmla="*/ 209005 h 3122417"/>
                  <a:gd name="connsiteX1" fmla="*/ 3771086 w 8377920"/>
                  <a:gd name="connsiteY1" fmla="*/ 2969621 h 3122417"/>
                  <a:gd name="connsiteX2" fmla="*/ 78652 w 8377920"/>
                  <a:gd name="connsiteY2" fmla="*/ 2211977 h 3122417"/>
                  <a:gd name="connsiteX3" fmla="*/ 8203749 w 8377920"/>
                  <a:gd name="connsiteY3" fmla="*/ 0 h 3122417"/>
                  <a:gd name="connsiteX4" fmla="*/ 8377920 w 8377920"/>
                  <a:gd name="connsiteY4" fmla="*/ 209005 h 3122417"/>
                  <a:gd name="connsiteX0" fmla="*/ 8377920 w 8377920"/>
                  <a:gd name="connsiteY0" fmla="*/ 209005 h 3122417"/>
                  <a:gd name="connsiteX1" fmla="*/ 3771086 w 8377920"/>
                  <a:gd name="connsiteY1" fmla="*/ 2969621 h 3122417"/>
                  <a:gd name="connsiteX2" fmla="*/ 78652 w 8377920"/>
                  <a:gd name="connsiteY2" fmla="*/ 2211977 h 3122417"/>
                  <a:gd name="connsiteX3" fmla="*/ 8203749 w 8377920"/>
                  <a:gd name="connsiteY3" fmla="*/ 0 h 3122417"/>
                  <a:gd name="connsiteX4" fmla="*/ 8377920 w 8377920"/>
                  <a:gd name="connsiteY4" fmla="*/ 209005 h 3122417"/>
                  <a:gd name="connsiteX0" fmla="*/ 8377920 w 8377920"/>
                  <a:gd name="connsiteY0" fmla="*/ 209005 h 3122417"/>
                  <a:gd name="connsiteX1" fmla="*/ 3771086 w 8377920"/>
                  <a:gd name="connsiteY1" fmla="*/ 2969621 h 3122417"/>
                  <a:gd name="connsiteX2" fmla="*/ 78652 w 8377920"/>
                  <a:gd name="connsiteY2" fmla="*/ 2211977 h 3122417"/>
                  <a:gd name="connsiteX3" fmla="*/ 8203749 w 8377920"/>
                  <a:gd name="connsiteY3" fmla="*/ 0 h 3122417"/>
                  <a:gd name="connsiteX4" fmla="*/ 8377920 w 8377920"/>
                  <a:gd name="connsiteY4" fmla="*/ 209005 h 3122417"/>
                  <a:gd name="connsiteX0" fmla="*/ 8377920 w 8377920"/>
                  <a:gd name="connsiteY0" fmla="*/ 209005 h 3060621"/>
                  <a:gd name="connsiteX1" fmla="*/ 3771086 w 8377920"/>
                  <a:gd name="connsiteY1" fmla="*/ 2969621 h 3060621"/>
                  <a:gd name="connsiteX2" fmla="*/ 78652 w 8377920"/>
                  <a:gd name="connsiteY2" fmla="*/ 2211977 h 3060621"/>
                  <a:gd name="connsiteX3" fmla="*/ 3701417 w 8377920"/>
                  <a:gd name="connsiteY3" fmla="*/ 2760616 h 3060621"/>
                  <a:gd name="connsiteX4" fmla="*/ 8203749 w 8377920"/>
                  <a:gd name="connsiteY4" fmla="*/ 0 h 3060621"/>
                  <a:gd name="connsiteX5" fmla="*/ 8377920 w 8377920"/>
                  <a:gd name="connsiteY5" fmla="*/ 209005 h 3060621"/>
                  <a:gd name="connsiteX0" fmla="*/ 8377920 w 8377920"/>
                  <a:gd name="connsiteY0" fmla="*/ 209005 h 3060621"/>
                  <a:gd name="connsiteX1" fmla="*/ 3771086 w 8377920"/>
                  <a:gd name="connsiteY1" fmla="*/ 2969621 h 3060621"/>
                  <a:gd name="connsiteX2" fmla="*/ 78652 w 8377920"/>
                  <a:gd name="connsiteY2" fmla="*/ 2211977 h 3060621"/>
                  <a:gd name="connsiteX3" fmla="*/ 3701417 w 8377920"/>
                  <a:gd name="connsiteY3" fmla="*/ 2760616 h 3060621"/>
                  <a:gd name="connsiteX4" fmla="*/ 8203749 w 8377920"/>
                  <a:gd name="connsiteY4" fmla="*/ 0 h 3060621"/>
                  <a:gd name="connsiteX5" fmla="*/ 8377920 w 8377920"/>
                  <a:gd name="connsiteY5" fmla="*/ 209005 h 3060621"/>
                  <a:gd name="connsiteX0" fmla="*/ 8377920 w 8377920"/>
                  <a:gd name="connsiteY0" fmla="*/ 209005 h 3060621"/>
                  <a:gd name="connsiteX1" fmla="*/ 3771086 w 8377920"/>
                  <a:gd name="connsiteY1" fmla="*/ 2969621 h 3060621"/>
                  <a:gd name="connsiteX2" fmla="*/ 78652 w 8377920"/>
                  <a:gd name="connsiteY2" fmla="*/ 2211977 h 3060621"/>
                  <a:gd name="connsiteX3" fmla="*/ 3701417 w 8377920"/>
                  <a:gd name="connsiteY3" fmla="*/ 2760616 h 3060621"/>
                  <a:gd name="connsiteX4" fmla="*/ 8203749 w 8377920"/>
                  <a:gd name="connsiteY4" fmla="*/ 0 h 3060621"/>
                  <a:gd name="connsiteX5" fmla="*/ 8377920 w 8377920"/>
                  <a:gd name="connsiteY5" fmla="*/ 209005 h 3060621"/>
                  <a:gd name="connsiteX0" fmla="*/ 8399188 w 8399188"/>
                  <a:gd name="connsiteY0" fmla="*/ 209005 h 3156821"/>
                  <a:gd name="connsiteX1" fmla="*/ 3792354 w 8399188"/>
                  <a:gd name="connsiteY1" fmla="*/ 2969621 h 3156821"/>
                  <a:gd name="connsiteX2" fmla="*/ 99920 w 8399188"/>
                  <a:gd name="connsiteY2" fmla="*/ 2211977 h 3156821"/>
                  <a:gd name="connsiteX3" fmla="*/ 3722685 w 8399188"/>
                  <a:gd name="connsiteY3" fmla="*/ 2760616 h 3156821"/>
                  <a:gd name="connsiteX4" fmla="*/ 8225017 w 8399188"/>
                  <a:gd name="connsiteY4" fmla="*/ 0 h 3156821"/>
                  <a:gd name="connsiteX5" fmla="*/ 8399188 w 8399188"/>
                  <a:gd name="connsiteY5" fmla="*/ 209005 h 3156821"/>
                  <a:gd name="connsiteX0" fmla="*/ 8399188 w 8399188"/>
                  <a:gd name="connsiteY0" fmla="*/ 209005 h 3156821"/>
                  <a:gd name="connsiteX1" fmla="*/ 3792354 w 8399188"/>
                  <a:gd name="connsiteY1" fmla="*/ 2969621 h 3156821"/>
                  <a:gd name="connsiteX2" fmla="*/ 99920 w 8399188"/>
                  <a:gd name="connsiteY2" fmla="*/ 2211977 h 3156821"/>
                  <a:gd name="connsiteX3" fmla="*/ 3722685 w 8399188"/>
                  <a:gd name="connsiteY3" fmla="*/ 2760616 h 3156821"/>
                  <a:gd name="connsiteX4" fmla="*/ 8225017 w 8399188"/>
                  <a:gd name="connsiteY4" fmla="*/ 0 h 3156821"/>
                  <a:gd name="connsiteX5" fmla="*/ 8399188 w 8399188"/>
                  <a:gd name="connsiteY5" fmla="*/ 209005 h 3156821"/>
                  <a:gd name="connsiteX0" fmla="*/ 8299268 w 8299268"/>
                  <a:gd name="connsiteY0" fmla="*/ 209005 h 3257344"/>
                  <a:gd name="connsiteX1" fmla="*/ 3692434 w 8299268"/>
                  <a:gd name="connsiteY1" fmla="*/ 2969621 h 3257344"/>
                  <a:gd name="connsiteX2" fmla="*/ 0 w 8299268"/>
                  <a:gd name="connsiteY2" fmla="*/ 2211977 h 3257344"/>
                  <a:gd name="connsiteX3" fmla="*/ 3622765 w 8299268"/>
                  <a:gd name="connsiteY3" fmla="*/ 2760616 h 3257344"/>
                  <a:gd name="connsiteX4" fmla="*/ 8125097 w 8299268"/>
                  <a:gd name="connsiteY4" fmla="*/ 0 h 3257344"/>
                  <a:gd name="connsiteX5" fmla="*/ 8299268 w 8299268"/>
                  <a:gd name="connsiteY5" fmla="*/ 209005 h 3257344"/>
                  <a:gd name="connsiteX0" fmla="*/ 8299268 w 8299268"/>
                  <a:gd name="connsiteY0" fmla="*/ 209005 h 3257344"/>
                  <a:gd name="connsiteX1" fmla="*/ 3692434 w 8299268"/>
                  <a:gd name="connsiteY1" fmla="*/ 2969621 h 3257344"/>
                  <a:gd name="connsiteX2" fmla="*/ 0 w 8299268"/>
                  <a:gd name="connsiteY2" fmla="*/ 2211977 h 3257344"/>
                  <a:gd name="connsiteX3" fmla="*/ 3622765 w 8299268"/>
                  <a:gd name="connsiteY3" fmla="*/ 2760616 h 3257344"/>
                  <a:gd name="connsiteX4" fmla="*/ 8125097 w 8299268"/>
                  <a:gd name="connsiteY4" fmla="*/ 0 h 3257344"/>
                  <a:gd name="connsiteX5" fmla="*/ 8299268 w 8299268"/>
                  <a:gd name="connsiteY5" fmla="*/ 209005 h 3257344"/>
                  <a:gd name="connsiteX0" fmla="*/ 8299268 w 8299268"/>
                  <a:gd name="connsiteY0" fmla="*/ 209005 h 3257344"/>
                  <a:gd name="connsiteX1" fmla="*/ 3692434 w 8299268"/>
                  <a:gd name="connsiteY1" fmla="*/ 2969621 h 3257344"/>
                  <a:gd name="connsiteX2" fmla="*/ 0 w 8299268"/>
                  <a:gd name="connsiteY2" fmla="*/ 2211977 h 3257344"/>
                  <a:gd name="connsiteX3" fmla="*/ 3622765 w 8299268"/>
                  <a:gd name="connsiteY3" fmla="*/ 2760616 h 3257344"/>
                  <a:gd name="connsiteX4" fmla="*/ 8125097 w 8299268"/>
                  <a:gd name="connsiteY4" fmla="*/ 0 h 3257344"/>
                  <a:gd name="connsiteX5" fmla="*/ 8299268 w 8299268"/>
                  <a:gd name="connsiteY5" fmla="*/ 209005 h 3257344"/>
                  <a:gd name="connsiteX0" fmla="*/ 8299268 w 8299268"/>
                  <a:gd name="connsiteY0" fmla="*/ 209005 h 3229678"/>
                  <a:gd name="connsiteX1" fmla="*/ 3692434 w 8299268"/>
                  <a:gd name="connsiteY1" fmla="*/ 2969621 h 3229678"/>
                  <a:gd name="connsiteX2" fmla="*/ 0 w 8299268"/>
                  <a:gd name="connsiteY2" fmla="*/ 2211977 h 3229678"/>
                  <a:gd name="connsiteX3" fmla="*/ 3622765 w 8299268"/>
                  <a:gd name="connsiteY3" fmla="*/ 2760616 h 3229678"/>
                  <a:gd name="connsiteX4" fmla="*/ 8125097 w 8299268"/>
                  <a:gd name="connsiteY4" fmla="*/ 0 h 3229678"/>
                  <a:gd name="connsiteX5" fmla="*/ 8299268 w 8299268"/>
                  <a:gd name="connsiteY5" fmla="*/ 209005 h 3229678"/>
                  <a:gd name="connsiteX0" fmla="*/ 8299317 w 8299317"/>
                  <a:gd name="connsiteY0" fmla="*/ 209005 h 3118885"/>
                  <a:gd name="connsiteX1" fmla="*/ 3692483 w 8299317"/>
                  <a:gd name="connsiteY1" fmla="*/ 2969621 h 3118885"/>
                  <a:gd name="connsiteX2" fmla="*/ 49 w 8299317"/>
                  <a:gd name="connsiteY2" fmla="*/ 2211977 h 3118885"/>
                  <a:gd name="connsiteX3" fmla="*/ 3622814 w 8299317"/>
                  <a:gd name="connsiteY3" fmla="*/ 2760616 h 3118885"/>
                  <a:gd name="connsiteX4" fmla="*/ 8125146 w 8299317"/>
                  <a:gd name="connsiteY4" fmla="*/ 0 h 3118885"/>
                  <a:gd name="connsiteX5" fmla="*/ 8299317 w 8299317"/>
                  <a:gd name="connsiteY5" fmla="*/ 209005 h 3118885"/>
                  <a:gd name="connsiteX0" fmla="*/ 8313517 w 8313517"/>
                  <a:gd name="connsiteY0" fmla="*/ 209005 h 3229102"/>
                  <a:gd name="connsiteX1" fmla="*/ 3706683 w 8313517"/>
                  <a:gd name="connsiteY1" fmla="*/ 2969621 h 3229102"/>
                  <a:gd name="connsiteX2" fmla="*/ 14249 w 8313517"/>
                  <a:gd name="connsiteY2" fmla="*/ 2211977 h 3229102"/>
                  <a:gd name="connsiteX3" fmla="*/ 3637014 w 8313517"/>
                  <a:gd name="connsiteY3" fmla="*/ 2760616 h 3229102"/>
                  <a:gd name="connsiteX4" fmla="*/ 8139346 w 8313517"/>
                  <a:gd name="connsiteY4" fmla="*/ 0 h 3229102"/>
                  <a:gd name="connsiteX5" fmla="*/ 8313517 w 8313517"/>
                  <a:gd name="connsiteY5" fmla="*/ 209005 h 3229102"/>
                  <a:gd name="connsiteX0" fmla="*/ 8313517 w 8313517"/>
                  <a:gd name="connsiteY0" fmla="*/ 209005 h 3229102"/>
                  <a:gd name="connsiteX1" fmla="*/ 3706683 w 8313517"/>
                  <a:gd name="connsiteY1" fmla="*/ 2969621 h 3229102"/>
                  <a:gd name="connsiteX2" fmla="*/ 14249 w 8313517"/>
                  <a:gd name="connsiteY2" fmla="*/ 2211977 h 3229102"/>
                  <a:gd name="connsiteX3" fmla="*/ 3637014 w 8313517"/>
                  <a:gd name="connsiteY3" fmla="*/ 2760616 h 3229102"/>
                  <a:gd name="connsiteX4" fmla="*/ 8139346 w 8313517"/>
                  <a:gd name="connsiteY4" fmla="*/ 0 h 3229102"/>
                  <a:gd name="connsiteX5" fmla="*/ 8313517 w 8313517"/>
                  <a:gd name="connsiteY5" fmla="*/ 209005 h 3229102"/>
                  <a:gd name="connsiteX0" fmla="*/ 8299268 w 8299268"/>
                  <a:gd name="connsiteY0" fmla="*/ 209005 h 3229102"/>
                  <a:gd name="connsiteX1" fmla="*/ 3692434 w 8299268"/>
                  <a:gd name="connsiteY1" fmla="*/ 2969621 h 3229102"/>
                  <a:gd name="connsiteX2" fmla="*/ 0 w 8299268"/>
                  <a:gd name="connsiteY2" fmla="*/ 2211977 h 3229102"/>
                  <a:gd name="connsiteX3" fmla="*/ 3622765 w 8299268"/>
                  <a:gd name="connsiteY3" fmla="*/ 2760616 h 3229102"/>
                  <a:gd name="connsiteX4" fmla="*/ 8125097 w 8299268"/>
                  <a:gd name="connsiteY4" fmla="*/ 0 h 3229102"/>
                  <a:gd name="connsiteX5" fmla="*/ 8299268 w 8299268"/>
                  <a:gd name="connsiteY5" fmla="*/ 209005 h 3229102"/>
                  <a:gd name="connsiteX0" fmla="*/ 8299268 w 8299268"/>
                  <a:gd name="connsiteY0" fmla="*/ 209005 h 3229102"/>
                  <a:gd name="connsiteX1" fmla="*/ 3692434 w 8299268"/>
                  <a:gd name="connsiteY1" fmla="*/ 2969621 h 3229102"/>
                  <a:gd name="connsiteX2" fmla="*/ 0 w 8299268"/>
                  <a:gd name="connsiteY2" fmla="*/ 2211977 h 3229102"/>
                  <a:gd name="connsiteX3" fmla="*/ 3622765 w 8299268"/>
                  <a:gd name="connsiteY3" fmla="*/ 2760616 h 3229102"/>
                  <a:gd name="connsiteX4" fmla="*/ 8125097 w 8299268"/>
                  <a:gd name="connsiteY4" fmla="*/ 0 h 3229102"/>
                  <a:gd name="connsiteX5" fmla="*/ 8299268 w 8299268"/>
                  <a:gd name="connsiteY5" fmla="*/ 209005 h 3229102"/>
                  <a:gd name="connsiteX0" fmla="*/ 8299268 w 8299268"/>
                  <a:gd name="connsiteY0" fmla="*/ 209005 h 3229102"/>
                  <a:gd name="connsiteX1" fmla="*/ 3692434 w 8299268"/>
                  <a:gd name="connsiteY1" fmla="*/ 2969621 h 3229102"/>
                  <a:gd name="connsiteX2" fmla="*/ 0 w 8299268"/>
                  <a:gd name="connsiteY2" fmla="*/ 2211977 h 3229102"/>
                  <a:gd name="connsiteX3" fmla="*/ 3622765 w 8299268"/>
                  <a:gd name="connsiteY3" fmla="*/ 2760616 h 3229102"/>
                  <a:gd name="connsiteX4" fmla="*/ 8125097 w 8299268"/>
                  <a:gd name="connsiteY4" fmla="*/ 0 h 3229102"/>
                  <a:gd name="connsiteX5" fmla="*/ 8299268 w 8299268"/>
                  <a:gd name="connsiteY5" fmla="*/ 209005 h 3229102"/>
                  <a:gd name="connsiteX0" fmla="*/ 8299268 w 8299268"/>
                  <a:gd name="connsiteY0" fmla="*/ 209005 h 3247117"/>
                  <a:gd name="connsiteX1" fmla="*/ 3692434 w 8299268"/>
                  <a:gd name="connsiteY1" fmla="*/ 2969621 h 3247117"/>
                  <a:gd name="connsiteX2" fmla="*/ 0 w 8299268"/>
                  <a:gd name="connsiteY2" fmla="*/ 2211977 h 3247117"/>
                  <a:gd name="connsiteX3" fmla="*/ 3622765 w 8299268"/>
                  <a:gd name="connsiteY3" fmla="*/ 2760616 h 3247117"/>
                  <a:gd name="connsiteX4" fmla="*/ 8125097 w 8299268"/>
                  <a:gd name="connsiteY4" fmla="*/ 0 h 3247117"/>
                  <a:gd name="connsiteX5" fmla="*/ 8299268 w 8299268"/>
                  <a:gd name="connsiteY5" fmla="*/ 209005 h 3247117"/>
                  <a:gd name="connsiteX0" fmla="*/ 8299268 w 8299268"/>
                  <a:gd name="connsiteY0" fmla="*/ 209005 h 3239378"/>
                  <a:gd name="connsiteX1" fmla="*/ 3692434 w 8299268"/>
                  <a:gd name="connsiteY1" fmla="*/ 2969621 h 3239378"/>
                  <a:gd name="connsiteX2" fmla="*/ 0 w 8299268"/>
                  <a:gd name="connsiteY2" fmla="*/ 2211977 h 3239378"/>
                  <a:gd name="connsiteX3" fmla="*/ 3622765 w 8299268"/>
                  <a:gd name="connsiteY3" fmla="*/ 2760616 h 3239378"/>
                  <a:gd name="connsiteX4" fmla="*/ 8125097 w 8299268"/>
                  <a:gd name="connsiteY4" fmla="*/ 0 h 3239378"/>
                  <a:gd name="connsiteX5" fmla="*/ 8299268 w 8299268"/>
                  <a:gd name="connsiteY5" fmla="*/ 209005 h 3239378"/>
                  <a:gd name="connsiteX0" fmla="*/ 8299268 w 8299268"/>
                  <a:gd name="connsiteY0" fmla="*/ 209005 h 3239378"/>
                  <a:gd name="connsiteX1" fmla="*/ 3692434 w 8299268"/>
                  <a:gd name="connsiteY1" fmla="*/ 2969621 h 3239378"/>
                  <a:gd name="connsiteX2" fmla="*/ 0 w 8299268"/>
                  <a:gd name="connsiteY2" fmla="*/ 2211977 h 3239378"/>
                  <a:gd name="connsiteX3" fmla="*/ 3622765 w 8299268"/>
                  <a:gd name="connsiteY3" fmla="*/ 2760616 h 3239378"/>
                  <a:gd name="connsiteX4" fmla="*/ 8125097 w 8299268"/>
                  <a:gd name="connsiteY4" fmla="*/ 0 h 3239378"/>
                  <a:gd name="connsiteX5" fmla="*/ 8299268 w 8299268"/>
                  <a:gd name="connsiteY5" fmla="*/ 209005 h 3239378"/>
                  <a:gd name="connsiteX0" fmla="*/ 8299268 w 8299268"/>
                  <a:gd name="connsiteY0" fmla="*/ 209005 h 3239378"/>
                  <a:gd name="connsiteX1" fmla="*/ 3692434 w 8299268"/>
                  <a:gd name="connsiteY1" fmla="*/ 2969621 h 3239378"/>
                  <a:gd name="connsiteX2" fmla="*/ 0 w 8299268"/>
                  <a:gd name="connsiteY2" fmla="*/ 2211977 h 3239378"/>
                  <a:gd name="connsiteX3" fmla="*/ 3622765 w 8299268"/>
                  <a:gd name="connsiteY3" fmla="*/ 2760616 h 3239378"/>
                  <a:gd name="connsiteX4" fmla="*/ 8125097 w 8299268"/>
                  <a:gd name="connsiteY4" fmla="*/ 0 h 3239378"/>
                  <a:gd name="connsiteX5" fmla="*/ 8299268 w 8299268"/>
                  <a:gd name="connsiteY5" fmla="*/ 209005 h 3239378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622765 w 8299268"/>
                  <a:gd name="connsiteY3" fmla="*/ 2760616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622765 w 8299268"/>
                  <a:gd name="connsiteY3" fmla="*/ 2760616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622765 w 8299268"/>
                  <a:gd name="connsiteY3" fmla="*/ 2760616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299268 w 8299268"/>
                  <a:gd name="connsiteY0" fmla="*/ 209005 h 3254855"/>
                  <a:gd name="connsiteX1" fmla="*/ 3692434 w 8299268"/>
                  <a:gd name="connsiteY1" fmla="*/ 2969621 h 3254855"/>
                  <a:gd name="connsiteX2" fmla="*/ 0 w 8299268"/>
                  <a:gd name="connsiteY2" fmla="*/ 2211977 h 3254855"/>
                  <a:gd name="connsiteX3" fmla="*/ 3579222 w 8299268"/>
                  <a:gd name="connsiteY3" fmla="*/ 2786741 h 3254855"/>
                  <a:gd name="connsiteX4" fmla="*/ 8125097 w 8299268"/>
                  <a:gd name="connsiteY4" fmla="*/ 0 h 3254855"/>
                  <a:gd name="connsiteX5" fmla="*/ 8299268 w 8299268"/>
                  <a:gd name="connsiteY5" fmla="*/ 209005 h 3254855"/>
                  <a:gd name="connsiteX0" fmla="*/ 8332666 w 8332666"/>
                  <a:gd name="connsiteY0" fmla="*/ 209005 h 3190835"/>
                  <a:gd name="connsiteX1" fmla="*/ 3725832 w 8332666"/>
                  <a:gd name="connsiteY1" fmla="*/ 2969621 h 3190835"/>
                  <a:gd name="connsiteX2" fmla="*/ 0 w 8332666"/>
                  <a:gd name="connsiteY2" fmla="*/ 1898469 h 3190835"/>
                  <a:gd name="connsiteX3" fmla="*/ 3612620 w 8332666"/>
                  <a:gd name="connsiteY3" fmla="*/ 2786741 h 3190835"/>
                  <a:gd name="connsiteX4" fmla="*/ 8158495 w 8332666"/>
                  <a:gd name="connsiteY4" fmla="*/ 0 h 3190835"/>
                  <a:gd name="connsiteX5" fmla="*/ 8332666 w 8332666"/>
                  <a:gd name="connsiteY5" fmla="*/ 209005 h 3190835"/>
                  <a:gd name="connsiteX0" fmla="*/ 8332666 w 8332666"/>
                  <a:gd name="connsiteY0" fmla="*/ 209005 h 3190835"/>
                  <a:gd name="connsiteX1" fmla="*/ 3725832 w 8332666"/>
                  <a:gd name="connsiteY1" fmla="*/ 2969621 h 3190835"/>
                  <a:gd name="connsiteX2" fmla="*/ 0 w 8332666"/>
                  <a:gd name="connsiteY2" fmla="*/ 1898469 h 3190835"/>
                  <a:gd name="connsiteX3" fmla="*/ 3696116 w 8332666"/>
                  <a:gd name="connsiteY3" fmla="*/ 2708364 h 3190835"/>
                  <a:gd name="connsiteX4" fmla="*/ 8158495 w 8332666"/>
                  <a:gd name="connsiteY4" fmla="*/ 0 h 3190835"/>
                  <a:gd name="connsiteX5" fmla="*/ 8332666 w 8332666"/>
                  <a:gd name="connsiteY5" fmla="*/ 209005 h 3190835"/>
                  <a:gd name="connsiteX0" fmla="*/ 8332666 w 8332666"/>
                  <a:gd name="connsiteY0" fmla="*/ 209005 h 3111838"/>
                  <a:gd name="connsiteX1" fmla="*/ 3792629 w 8332666"/>
                  <a:gd name="connsiteY1" fmla="*/ 2873827 h 3111838"/>
                  <a:gd name="connsiteX2" fmla="*/ 0 w 8332666"/>
                  <a:gd name="connsiteY2" fmla="*/ 1898469 h 3111838"/>
                  <a:gd name="connsiteX3" fmla="*/ 3696116 w 8332666"/>
                  <a:gd name="connsiteY3" fmla="*/ 2708364 h 3111838"/>
                  <a:gd name="connsiteX4" fmla="*/ 8158495 w 8332666"/>
                  <a:gd name="connsiteY4" fmla="*/ 0 h 3111838"/>
                  <a:gd name="connsiteX5" fmla="*/ 8332666 w 8332666"/>
                  <a:gd name="connsiteY5" fmla="*/ 209005 h 3111838"/>
                  <a:gd name="connsiteX0" fmla="*/ 8332666 w 8332666"/>
                  <a:gd name="connsiteY0" fmla="*/ 209005 h 3111838"/>
                  <a:gd name="connsiteX1" fmla="*/ 3792629 w 8332666"/>
                  <a:gd name="connsiteY1" fmla="*/ 2873827 h 3111838"/>
                  <a:gd name="connsiteX2" fmla="*/ 0 w 8332666"/>
                  <a:gd name="connsiteY2" fmla="*/ 1898469 h 3111838"/>
                  <a:gd name="connsiteX3" fmla="*/ 3696116 w 8332666"/>
                  <a:gd name="connsiteY3" fmla="*/ 2708364 h 3111838"/>
                  <a:gd name="connsiteX4" fmla="*/ 8158495 w 8332666"/>
                  <a:gd name="connsiteY4" fmla="*/ 0 h 3111838"/>
                  <a:gd name="connsiteX5" fmla="*/ 8332666 w 8332666"/>
                  <a:gd name="connsiteY5" fmla="*/ 209005 h 3111838"/>
                  <a:gd name="connsiteX0" fmla="*/ 8332666 w 8332666"/>
                  <a:gd name="connsiteY0" fmla="*/ 209005 h 3111838"/>
                  <a:gd name="connsiteX1" fmla="*/ 3792629 w 8332666"/>
                  <a:gd name="connsiteY1" fmla="*/ 2873827 h 3111838"/>
                  <a:gd name="connsiteX2" fmla="*/ 0 w 8332666"/>
                  <a:gd name="connsiteY2" fmla="*/ 1898469 h 3111838"/>
                  <a:gd name="connsiteX3" fmla="*/ 3696116 w 8332666"/>
                  <a:gd name="connsiteY3" fmla="*/ 2708364 h 3111838"/>
                  <a:gd name="connsiteX4" fmla="*/ 8158495 w 8332666"/>
                  <a:gd name="connsiteY4" fmla="*/ 0 h 3111838"/>
                  <a:gd name="connsiteX5" fmla="*/ 8332666 w 8332666"/>
                  <a:gd name="connsiteY5" fmla="*/ 209005 h 3111838"/>
                  <a:gd name="connsiteX0" fmla="*/ 8332666 w 8332666"/>
                  <a:gd name="connsiteY0" fmla="*/ 209005 h 3133171"/>
                  <a:gd name="connsiteX1" fmla="*/ 3767580 w 8332666"/>
                  <a:gd name="connsiteY1" fmla="*/ 2899953 h 3133171"/>
                  <a:gd name="connsiteX2" fmla="*/ 0 w 8332666"/>
                  <a:gd name="connsiteY2" fmla="*/ 1898469 h 3133171"/>
                  <a:gd name="connsiteX3" fmla="*/ 3696116 w 8332666"/>
                  <a:gd name="connsiteY3" fmla="*/ 2708364 h 3133171"/>
                  <a:gd name="connsiteX4" fmla="*/ 8158495 w 8332666"/>
                  <a:gd name="connsiteY4" fmla="*/ 0 h 3133171"/>
                  <a:gd name="connsiteX5" fmla="*/ 8332666 w 8332666"/>
                  <a:gd name="connsiteY5" fmla="*/ 209005 h 3133171"/>
                  <a:gd name="connsiteX0" fmla="*/ 8332666 w 8332666"/>
                  <a:gd name="connsiteY0" fmla="*/ 209005 h 3133171"/>
                  <a:gd name="connsiteX1" fmla="*/ 3767580 w 8332666"/>
                  <a:gd name="connsiteY1" fmla="*/ 2899953 h 3133171"/>
                  <a:gd name="connsiteX2" fmla="*/ 0 w 8332666"/>
                  <a:gd name="connsiteY2" fmla="*/ 1898469 h 3133171"/>
                  <a:gd name="connsiteX3" fmla="*/ 3662717 w 8332666"/>
                  <a:gd name="connsiteY3" fmla="*/ 2699655 h 3133171"/>
                  <a:gd name="connsiteX4" fmla="*/ 8158495 w 8332666"/>
                  <a:gd name="connsiteY4" fmla="*/ 0 h 3133171"/>
                  <a:gd name="connsiteX5" fmla="*/ 8332666 w 8332666"/>
                  <a:gd name="connsiteY5" fmla="*/ 209005 h 3133171"/>
                  <a:gd name="connsiteX0" fmla="*/ 8299267 w 8299267"/>
                  <a:gd name="connsiteY0" fmla="*/ 235130 h 3133171"/>
                  <a:gd name="connsiteX1" fmla="*/ 3767580 w 8299267"/>
                  <a:gd name="connsiteY1" fmla="*/ 2899953 h 3133171"/>
                  <a:gd name="connsiteX2" fmla="*/ 0 w 8299267"/>
                  <a:gd name="connsiteY2" fmla="*/ 1898469 h 3133171"/>
                  <a:gd name="connsiteX3" fmla="*/ 3662717 w 8299267"/>
                  <a:gd name="connsiteY3" fmla="*/ 2699655 h 3133171"/>
                  <a:gd name="connsiteX4" fmla="*/ 8158495 w 8299267"/>
                  <a:gd name="connsiteY4" fmla="*/ 0 h 3133171"/>
                  <a:gd name="connsiteX5" fmla="*/ 8299267 w 8299267"/>
                  <a:gd name="connsiteY5" fmla="*/ 235130 h 3133171"/>
                  <a:gd name="connsiteX0" fmla="*/ 8299267 w 8299267"/>
                  <a:gd name="connsiteY0" fmla="*/ 235130 h 3133171"/>
                  <a:gd name="connsiteX1" fmla="*/ 3767580 w 8299267"/>
                  <a:gd name="connsiteY1" fmla="*/ 2899953 h 3133171"/>
                  <a:gd name="connsiteX2" fmla="*/ 0 w 8299267"/>
                  <a:gd name="connsiteY2" fmla="*/ 1898469 h 3133171"/>
                  <a:gd name="connsiteX3" fmla="*/ 3662717 w 8299267"/>
                  <a:gd name="connsiteY3" fmla="*/ 2699655 h 3133171"/>
                  <a:gd name="connsiteX4" fmla="*/ 8158495 w 8299267"/>
                  <a:gd name="connsiteY4" fmla="*/ 0 h 3133171"/>
                  <a:gd name="connsiteX5" fmla="*/ 8299267 w 8299267"/>
                  <a:gd name="connsiteY5" fmla="*/ 235130 h 3133171"/>
                  <a:gd name="connsiteX0" fmla="*/ 8299267 w 8299267"/>
                  <a:gd name="connsiteY0" fmla="*/ 235130 h 3133171"/>
                  <a:gd name="connsiteX1" fmla="*/ 3767580 w 8299267"/>
                  <a:gd name="connsiteY1" fmla="*/ 2899953 h 3133171"/>
                  <a:gd name="connsiteX2" fmla="*/ 0 w 8299267"/>
                  <a:gd name="connsiteY2" fmla="*/ 1898469 h 3133171"/>
                  <a:gd name="connsiteX3" fmla="*/ 3662717 w 8299267"/>
                  <a:gd name="connsiteY3" fmla="*/ 2699655 h 3133171"/>
                  <a:gd name="connsiteX4" fmla="*/ 8158495 w 8299267"/>
                  <a:gd name="connsiteY4" fmla="*/ 0 h 3133171"/>
                  <a:gd name="connsiteX5" fmla="*/ 8299267 w 8299267"/>
                  <a:gd name="connsiteY5" fmla="*/ 235130 h 3133171"/>
                  <a:gd name="connsiteX0" fmla="*/ 8299267 w 8299267"/>
                  <a:gd name="connsiteY0" fmla="*/ 235130 h 3121895"/>
                  <a:gd name="connsiteX1" fmla="*/ 3767580 w 8299267"/>
                  <a:gd name="connsiteY1" fmla="*/ 2899953 h 3121895"/>
                  <a:gd name="connsiteX2" fmla="*/ 0 w 8299267"/>
                  <a:gd name="connsiteY2" fmla="*/ 1898469 h 3121895"/>
                  <a:gd name="connsiteX3" fmla="*/ 3662717 w 8299267"/>
                  <a:gd name="connsiteY3" fmla="*/ 2699655 h 3121895"/>
                  <a:gd name="connsiteX4" fmla="*/ 8158495 w 8299267"/>
                  <a:gd name="connsiteY4" fmla="*/ 0 h 3121895"/>
                  <a:gd name="connsiteX5" fmla="*/ 8299267 w 8299267"/>
                  <a:gd name="connsiteY5" fmla="*/ 235130 h 3121895"/>
                  <a:gd name="connsiteX0" fmla="*/ 8299267 w 8299267"/>
                  <a:gd name="connsiteY0" fmla="*/ 235130 h 3128957"/>
                  <a:gd name="connsiteX1" fmla="*/ 3767580 w 8299267"/>
                  <a:gd name="connsiteY1" fmla="*/ 2899953 h 3128957"/>
                  <a:gd name="connsiteX2" fmla="*/ 0 w 8299267"/>
                  <a:gd name="connsiteY2" fmla="*/ 1898469 h 3128957"/>
                  <a:gd name="connsiteX3" fmla="*/ 3662717 w 8299267"/>
                  <a:gd name="connsiteY3" fmla="*/ 2699655 h 3128957"/>
                  <a:gd name="connsiteX4" fmla="*/ 8158495 w 8299267"/>
                  <a:gd name="connsiteY4" fmla="*/ 0 h 3128957"/>
                  <a:gd name="connsiteX5" fmla="*/ 8299267 w 8299267"/>
                  <a:gd name="connsiteY5" fmla="*/ 235130 h 3128957"/>
                  <a:gd name="connsiteX0" fmla="*/ 8299267 w 8299267"/>
                  <a:gd name="connsiteY0" fmla="*/ 235130 h 3128957"/>
                  <a:gd name="connsiteX1" fmla="*/ 3767580 w 8299267"/>
                  <a:gd name="connsiteY1" fmla="*/ 2899953 h 3128957"/>
                  <a:gd name="connsiteX2" fmla="*/ 0 w 8299267"/>
                  <a:gd name="connsiteY2" fmla="*/ 1898469 h 3128957"/>
                  <a:gd name="connsiteX3" fmla="*/ 3662717 w 8299267"/>
                  <a:gd name="connsiteY3" fmla="*/ 2699655 h 3128957"/>
                  <a:gd name="connsiteX4" fmla="*/ 8158495 w 8299267"/>
                  <a:gd name="connsiteY4" fmla="*/ 0 h 3128957"/>
                  <a:gd name="connsiteX5" fmla="*/ 8299267 w 8299267"/>
                  <a:gd name="connsiteY5" fmla="*/ 235130 h 3128957"/>
                  <a:gd name="connsiteX0" fmla="*/ 8299267 w 8299267"/>
                  <a:gd name="connsiteY0" fmla="*/ 235130 h 3121400"/>
                  <a:gd name="connsiteX1" fmla="*/ 3767580 w 8299267"/>
                  <a:gd name="connsiteY1" fmla="*/ 2899953 h 3121400"/>
                  <a:gd name="connsiteX2" fmla="*/ 0 w 8299267"/>
                  <a:gd name="connsiteY2" fmla="*/ 1898469 h 3121400"/>
                  <a:gd name="connsiteX3" fmla="*/ 3662717 w 8299267"/>
                  <a:gd name="connsiteY3" fmla="*/ 2699655 h 3121400"/>
                  <a:gd name="connsiteX4" fmla="*/ 8158495 w 8299267"/>
                  <a:gd name="connsiteY4" fmla="*/ 0 h 3121400"/>
                  <a:gd name="connsiteX5" fmla="*/ 8299267 w 8299267"/>
                  <a:gd name="connsiteY5" fmla="*/ 235130 h 3121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99267" h="3121400">
                    <a:moveTo>
                      <a:pt x="8299267" y="235130"/>
                    </a:moveTo>
                    <a:cubicBezTo>
                      <a:pt x="7044692" y="1319346"/>
                      <a:pt x="5281420" y="2452912"/>
                      <a:pt x="3767580" y="2899953"/>
                    </a:cubicBezTo>
                    <a:cubicBezTo>
                      <a:pt x="1766154" y="3451495"/>
                      <a:pt x="260165" y="2918823"/>
                      <a:pt x="0" y="1898469"/>
                    </a:cubicBezTo>
                    <a:cubicBezTo>
                      <a:pt x="302210" y="2863669"/>
                      <a:pt x="1960192" y="3181529"/>
                      <a:pt x="3662717" y="2699655"/>
                    </a:cubicBezTo>
                    <a:cubicBezTo>
                      <a:pt x="5208489" y="2182946"/>
                      <a:pt x="7028803" y="989874"/>
                      <a:pt x="8158495" y="0"/>
                    </a:cubicBezTo>
                    <a:lnTo>
                      <a:pt x="8299267" y="2351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05" name="그룹 104">
            <a:extLst>
              <a:ext uri="{FF2B5EF4-FFF2-40B4-BE49-F238E27FC236}">
                <a16:creationId xmlns:a16="http://schemas.microsoft.com/office/drawing/2014/main" id="{E491AE4D-B3CA-40AE-821D-2ECFF37666E8}"/>
              </a:ext>
            </a:extLst>
          </p:cNvPr>
          <p:cNvGrpSpPr/>
          <p:nvPr/>
        </p:nvGrpSpPr>
        <p:grpSpPr>
          <a:xfrm>
            <a:off x="9252441" y="1125505"/>
            <a:ext cx="1851786" cy="3639853"/>
            <a:chOff x="8129003" y="4168976"/>
            <a:chExt cx="920762" cy="1809841"/>
          </a:xfrm>
        </p:grpSpPr>
        <p:sp>
          <p:nvSpPr>
            <p:cNvPr id="106" name="Graphic 19">
              <a:extLst>
                <a:ext uri="{FF2B5EF4-FFF2-40B4-BE49-F238E27FC236}">
                  <a16:creationId xmlns:a16="http://schemas.microsoft.com/office/drawing/2014/main" id="{5A824CBD-F849-4F60-9112-BFBE9978213D}"/>
                </a:ext>
              </a:extLst>
            </p:cNvPr>
            <p:cNvSpPr/>
            <p:nvPr/>
          </p:nvSpPr>
          <p:spPr>
            <a:xfrm>
              <a:off x="8274197" y="4390528"/>
              <a:ext cx="690688" cy="1489436"/>
            </a:xfrm>
            <a:custGeom>
              <a:avLst/>
              <a:gdLst>
                <a:gd name="connsiteX0" fmla="*/ 1793926 w 1873832"/>
                <a:gd name="connsiteY0" fmla="*/ 2294684 h 4040829"/>
                <a:gd name="connsiteX1" fmla="*/ 1448124 w 1873832"/>
                <a:gd name="connsiteY1" fmla="*/ 1896851 h 4040829"/>
                <a:gd name="connsiteX2" fmla="*/ 1430407 w 1873832"/>
                <a:gd name="connsiteY2" fmla="*/ 1841668 h 4040829"/>
                <a:gd name="connsiteX3" fmla="*/ 1529217 w 1873832"/>
                <a:gd name="connsiteY3" fmla="*/ 1582702 h 4040829"/>
                <a:gd name="connsiteX4" fmla="*/ 1608070 w 1873832"/>
                <a:gd name="connsiteY4" fmla="*/ 1596217 h 4040829"/>
                <a:gd name="connsiteX5" fmla="*/ 1628658 w 1873832"/>
                <a:gd name="connsiteY5" fmla="*/ 1599789 h 4040829"/>
                <a:gd name="connsiteX6" fmla="*/ 1717664 w 1873832"/>
                <a:gd name="connsiteY6" fmla="*/ 1576189 h 4040829"/>
                <a:gd name="connsiteX7" fmla="*/ 1780830 w 1873832"/>
                <a:gd name="connsiteY7" fmla="*/ 1437532 h 4040829"/>
                <a:gd name="connsiteX8" fmla="*/ 1765144 w 1873832"/>
                <a:gd name="connsiteY8" fmla="*/ 1386341 h 4040829"/>
                <a:gd name="connsiteX9" fmla="*/ 1594624 w 1873832"/>
                <a:gd name="connsiteY9" fmla="*/ 1298455 h 4040829"/>
                <a:gd name="connsiteX10" fmla="*/ 1563671 w 1873832"/>
                <a:gd name="connsiteY10" fmla="*/ 1247895 h 4040829"/>
                <a:gd name="connsiteX11" fmla="*/ 1554778 w 1873832"/>
                <a:gd name="connsiteY11" fmla="*/ 968970 h 4040829"/>
                <a:gd name="connsiteX12" fmla="*/ 1439580 w 1873832"/>
                <a:gd name="connsiteY12" fmla="*/ 309860 h 4040829"/>
                <a:gd name="connsiteX13" fmla="*/ 1188387 w 1873832"/>
                <a:gd name="connsiteY13" fmla="*/ 8036 h 4040829"/>
                <a:gd name="connsiteX14" fmla="*/ 996789 w 1873832"/>
                <a:gd name="connsiteY14" fmla="*/ 135418 h 4040829"/>
                <a:gd name="connsiteX15" fmla="*/ 784182 w 1873832"/>
                <a:gd name="connsiteY15" fmla="*/ 370575 h 4040829"/>
                <a:gd name="connsiteX16" fmla="*/ 492372 w 1873832"/>
                <a:gd name="connsiteY16" fmla="*/ 972962 h 4040829"/>
                <a:gd name="connsiteX17" fmla="*/ 405046 w 1873832"/>
                <a:gd name="connsiteY17" fmla="*/ 1477029 h 4040829"/>
                <a:gd name="connsiteX18" fmla="*/ 382497 w 1873832"/>
                <a:gd name="connsiteY18" fmla="*/ 1727451 h 4040829"/>
                <a:gd name="connsiteX19" fmla="*/ 415550 w 1873832"/>
                <a:gd name="connsiteY19" fmla="*/ 1767158 h 4040829"/>
                <a:gd name="connsiteX20" fmla="*/ 661071 w 1873832"/>
                <a:gd name="connsiteY20" fmla="*/ 1823461 h 4040829"/>
                <a:gd name="connsiteX21" fmla="*/ 686982 w 1873832"/>
                <a:gd name="connsiteY21" fmla="*/ 1857215 h 4040829"/>
                <a:gd name="connsiteX22" fmla="*/ 0 w 1873832"/>
                <a:gd name="connsiteY22" fmla="*/ 3895331 h 4040829"/>
                <a:gd name="connsiteX23" fmla="*/ 28712 w 1873832"/>
                <a:gd name="connsiteY23" fmla="*/ 3922922 h 4040829"/>
                <a:gd name="connsiteX24" fmla="*/ 328785 w 1873832"/>
                <a:gd name="connsiteY24" fmla="*/ 4035038 h 4040829"/>
                <a:gd name="connsiteX25" fmla="*/ 374093 w 1873832"/>
                <a:gd name="connsiteY25" fmla="*/ 4031256 h 4040829"/>
                <a:gd name="connsiteX26" fmla="*/ 983273 w 1873832"/>
                <a:gd name="connsiteY26" fmla="*/ 2178576 h 4040829"/>
                <a:gd name="connsiteX27" fmla="*/ 1461359 w 1873832"/>
                <a:gd name="connsiteY27" fmla="*/ 2493986 h 4040829"/>
                <a:gd name="connsiteX28" fmla="*/ 1475645 w 1873832"/>
                <a:gd name="connsiteY28" fmla="*/ 2555541 h 4040829"/>
                <a:gd name="connsiteX29" fmla="*/ 1076131 w 1873832"/>
                <a:gd name="connsiteY29" fmla="*/ 3212060 h 4040829"/>
                <a:gd name="connsiteX30" fmla="*/ 1346652 w 1873832"/>
                <a:gd name="connsiteY30" fmla="*/ 3413043 h 4040829"/>
                <a:gd name="connsiteX31" fmla="*/ 1621865 w 1873832"/>
                <a:gd name="connsiteY31" fmla="*/ 2963388 h 4040829"/>
                <a:gd name="connsiteX32" fmla="*/ 1812833 w 1873832"/>
                <a:gd name="connsiteY32" fmla="*/ 2654492 h 4040829"/>
                <a:gd name="connsiteX33" fmla="*/ 1864515 w 1873832"/>
                <a:gd name="connsiteY33" fmla="*/ 2532712 h 4040829"/>
                <a:gd name="connsiteX34" fmla="*/ 1793926 w 1873832"/>
                <a:gd name="connsiteY34" fmla="*/ 2294684 h 404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73832" h="4040829">
                  <a:moveTo>
                    <a:pt x="1793926" y="2294684"/>
                  </a:moveTo>
                  <a:cubicBezTo>
                    <a:pt x="1666613" y="2172484"/>
                    <a:pt x="1553937" y="2037679"/>
                    <a:pt x="1448124" y="1896851"/>
                  </a:cubicBezTo>
                  <a:cubicBezTo>
                    <a:pt x="1436289" y="1881094"/>
                    <a:pt x="1419832" y="1867999"/>
                    <a:pt x="1430407" y="1841668"/>
                  </a:cubicBezTo>
                  <a:cubicBezTo>
                    <a:pt x="1454637" y="1781233"/>
                    <a:pt x="1510239" y="1596498"/>
                    <a:pt x="1529217" y="1582702"/>
                  </a:cubicBezTo>
                  <a:cubicBezTo>
                    <a:pt x="1549456" y="1567926"/>
                    <a:pt x="1581108" y="1590895"/>
                    <a:pt x="1608070" y="1596217"/>
                  </a:cubicBezTo>
                  <a:cubicBezTo>
                    <a:pt x="1614932" y="1597548"/>
                    <a:pt x="1622215" y="1597478"/>
                    <a:pt x="1628658" y="1599789"/>
                  </a:cubicBezTo>
                  <a:cubicBezTo>
                    <a:pt x="1663952" y="1612604"/>
                    <a:pt x="1696726" y="1617226"/>
                    <a:pt x="1717664" y="1576189"/>
                  </a:cubicBezTo>
                  <a:cubicBezTo>
                    <a:pt x="1742805" y="1531861"/>
                    <a:pt x="1772847" y="1489774"/>
                    <a:pt x="1780830" y="1437532"/>
                  </a:cubicBezTo>
                  <a:cubicBezTo>
                    <a:pt x="1796657" y="1414003"/>
                    <a:pt x="1794556" y="1399857"/>
                    <a:pt x="1765144" y="1386341"/>
                  </a:cubicBezTo>
                  <a:cubicBezTo>
                    <a:pt x="1707090" y="1359660"/>
                    <a:pt x="1652188" y="1326397"/>
                    <a:pt x="1594624" y="1298455"/>
                  </a:cubicBezTo>
                  <a:cubicBezTo>
                    <a:pt x="1571374" y="1287181"/>
                    <a:pt x="1562131" y="1274155"/>
                    <a:pt x="1563671" y="1247895"/>
                  </a:cubicBezTo>
                  <a:cubicBezTo>
                    <a:pt x="1569064" y="1154756"/>
                    <a:pt x="1565282" y="1061408"/>
                    <a:pt x="1554778" y="968970"/>
                  </a:cubicBezTo>
                  <a:cubicBezTo>
                    <a:pt x="1533629" y="783114"/>
                    <a:pt x="1463320" y="341163"/>
                    <a:pt x="1439580" y="309860"/>
                  </a:cubicBezTo>
                  <a:cubicBezTo>
                    <a:pt x="1375084" y="84087"/>
                    <a:pt x="1229354" y="-32791"/>
                    <a:pt x="1188387" y="8036"/>
                  </a:cubicBezTo>
                  <a:cubicBezTo>
                    <a:pt x="1137406" y="72252"/>
                    <a:pt x="1033834" y="115950"/>
                    <a:pt x="996789" y="135418"/>
                  </a:cubicBezTo>
                  <a:cubicBezTo>
                    <a:pt x="908342" y="179957"/>
                    <a:pt x="791254" y="360211"/>
                    <a:pt x="784182" y="370575"/>
                  </a:cubicBezTo>
                  <a:cubicBezTo>
                    <a:pt x="657780" y="557201"/>
                    <a:pt x="554137" y="755103"/>
                    <a:pt x="492372" y="972962"/>
                  </a:cubicBezTo>
                  <a:cubicBezTo>
                    <a:pt x="445593" y="1137809"/>
                    <a:pt x="422343" y="1306999"/>
                    <a:pt x="405046" y="1477029"/>
                  </a:cubicBezTo>
                  <a:cubicBezTo>
                    <a:pt x="396573" y="1560363"/>
                    <a:pt x="390060" y="1643977"/>
                    <a:pt x="382497" y="1727451"/>
                  </a:cubicBezTo>
                  <a:cubicBezTo>
                    <a:pt x="380256" y="1752031"/>
                    <a:pt x="388169" y="1764146"/>
                    <a:pt x="415550" y="1767158"/>
                  </a:cubicBezTo>
                  <a:cubicBezTo>
                    <a:pt x="450985" y="1771079"/>
                    <a:pt x="614082" y="1813096"/>
                    <a:pt x="661071" y="1823461"/>
                  </a:cubicBezTo>
                  <a:cubicBezTo>
                    <a:pt x="683410" y="1828363"/>
                    <a:pt x="691183" y="1835506"/>
                    <a:pt x="686982" y="1857215"/>
                  </a:cubicBezTo>
                  <a:cubicBezTo>
                    <a:pt x="678088" y="1903854"/>
                    <a:pt x="9174" y="3826702"/>
                    <a:pt x="0" y="3895331"/>
                  </a:cubicBezTo>
                  <a:cubicBezTo>
                    <a:pt x="3081" y="3911297"/>
                    <a:pt x="15476" y="3917950"/>
                    <a:pt x="28712" y="3922922"/>
                  </a:cubicBezTo>
                  <a:cubicBezTo>
                    <a:pt x="128643" y="3960527"/>
                    <a:pt x="228434" y="3998623"/>
                    <a:pt x="328785" y="4035038"/>
                  </a:cubicBezTo>
                  <a:cubicBezTo>
                    <a:pt x="343981" y="4040570"/>
                    <a:pt x="360158" y="4046172"/>
                    <a:pt x="374093" y="4031256"/>
                  </a:cubicBezTo>
                  <a:cubicBezTo>
                    <a:pt x="404276" y="3969561"/>
                    <a:pt x="962685" y="2162470"/>
                    <a:pt x="983273" y="2178576"/>
                  </a:cubicBezTo>
                  <a:cubicBezTo>
                    <a:pt x="1039646" y="2222554"/>
                    <a:pt x="1385168" y="2446716"/>
                    <a:pt x="1461359" y="2493986"/>
                  </a:cubicBezTo>
                  <a:cubicBezTo>
                    <a:pt x="1498545" y="2517095"/>
                    <a:pt x="1498755" y="2516955"/>
                    <a:pt x="1475645" y="2555541"/>
                  </a:cubicBezTo>
                  <a:cubicBezTo>
                    <a:pt x="1355266" y="2756313"/>
                    <a:pt x="1085375" y="3191892"/>
                    <a:pt x="1076131" y="3212060"/>
                  </a:cubicBezTo>
                  <a:cubicBezTo>
                    <a:pt x="1069759" y="3225926"/>
                    <a:pt x="1280335" y="3356950"/>
                    <a:pt x="1346652" y="3413043"/>
                  </a:cubicBezTo>
                  <a:cubicBezTo>
                    <a:pt x="1350784" y="3407510"/>
                    <a:pt x="1533419" y="3107227"/>
                    <a:pt x="1621865" y="2963388"/>
                  </a:cubicBezTo>
                  <a:cubicBezTo>
                    <a:pt x="1685311" y="2860306"/>
                    <a:pt x="1756950" y="2762196"/>
                    <a:pt x="1812833" y="2654492"/>
                  </a:cubicBezTo>
                  <a:cubicBezTo>
                    <a:pt x="1833142" y="2615345"/>
                    <a:pt x="1852820" y="2575709"/>
                    <a:pt x="1864515" y="2532712"/>
                  </a:cubicBezTo>
                  <a:cubicBezTo>
                    <a:pt x="1890005" y="2438803"/>
                    <a:pt x="1862134" y="2360161"/>
                    <a:pt x="1793926" y="229468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Graphic 19">
              <a:extLst>
                <a:ext uri="{FF2B5EF4-FFF2-40B4-BE49-F238E27FC236}">
                  <a16:creationId xmlns:a16="http://schemas.microsoft.com/office/drawing/2014/main" id="{AF00BD76-FD5A-410E-B469-D57A5E1EF0A7}"/>
                </a:ext>
              </a:extLst>
            </p:cNvPr>
            <p:cNvSpPr/>
            <p:nvPr/>
          </p:nvSpPr>
          <p:spPr>
            <a:xfrm>
              <a:off x="8737077" y="4202703"/>
              <a:ext cx="204838" cy="253666"/>
            </a:xfrm>
            <a:custGeom>
              <a:avLst/>
              <a:gdLst>
                <a:gd name="connsiteX0" fmla="*/ 434353 w 555725"/>
                <a:gd name="connsiteY0" fmla="*/ 41969 h 688193"/>
                <a:gd name="connsiteX1" fmla="*/ 480642 w 555725"/>
                <a:gd name="connsiteY1" fmla="*/ 226144 h 688193"/>
                <a:gd name="connsiteX2" fmla="*/ 539816 w 555725"/>
                <a:gd name="connsiteY2" fmla="*/ 361440 h 688193"/>
                <a:gd name="connsiteX3" fmla="*/ 526441 w 555725"/>
                <a:gd name="connsiteY3" fmla="*/ 408359 h 688193"/>
                <a:gd name="connsiteX4" fmla="*/ 505992 w 555725"/>
                <a:gd name="connsiteY4" fmla="*/ 443864 h 688193"/>
                <a:gd name="connsiteX5" fmla="*/ 494157 w 555725"/>
                <a:gd name="connsiteY5" fmla="*/ 553949 h 688193"/>
                <a:gd name="connsiteX6" fmla="*/ 414255 w 555725"/>
                <a:gd name="connsiteY6" fmla="*/ 605840 h 688193"/>
                <a:gd name="connsiteX7" fmla="*/ 295556 w 555725"/>
                <a:gd name="connsiteY7" fmla="*/ 581610 h 688193"/>
                <a:gd name="connsiteX8" fmla="*/ 224827 w 555725"/>
                <a:gd name="connsiteY8" fmla="*/ 606961 h 688193"/>
                <a:gd name="connsiteX9" fmla="*/ 162711 w 555725"/>
                <a:gd name="connsiteY9" fmla="*/ 688194 h 688193"/>
                <a:gd name="connsiteX10" fmla="*/ 34138 w 555725"/>
                <a:gd name="connsiteY10" fmla="*/ 524607 h 688193"/>
                <a:gd name="connsiteX11" fmla="*/ 29307 w 555725"/>
                <a:gd name="connsiteY11" fmla="*/ 474186 h 688193"/>
                <a:gd name="connsiteX12" fmla="*/ 74825 w 555725"/>
                <a:gd name="connsiteY12" fmla="*/ 401426 h 688193"/>
                <a:gd name="connsiteX13" fmla="*/ 106408 w 555725"/>
                <a:gd name="connsiteY13" fmla="*/ 283568 h 688193"/>
                <a:gd name="connsiteX14" fmla="*/ 353049 w 555725"/>
                <a:gd name="connsiteY14" fmla="*/ 1562 h 688193"/>
                <a:gd name="connsiteX15" fmla="*/ 434353 w 555725"/>
                <a:gd name="connsiteY15" fmla="*/ 41969 h 68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5725" h="688193">
                  <a:moveTo>
                    <a:pt x="434353" y="41969"/>
                  </a:moveTo>
                  <a:cubicBezTo>
                    <a:pt x="465796" y="99252"/>
                    <a:pt x="474899" y="163119"/>
                    <a:pt x="480642" y="226144"/>
                  </a:cubicBezTo>
                  <a:cubicBezTo>
                    <a:pt x="485544" y="279576"/>
                    <a:pt x="515656" y="318372"/>
                    <a:pt x="539816" y="361440"/>
                  </a:cubicBezTo>
                  <a:cubicBezTo>
                    <a:pt x="551021" y="381468"/>
                    <a:pt x="575040" y="403807"/>
                    <a:pt x="526441" y="408359"/>
                  </a:cubicBezTo>
                  <a:cubicBezTo>
                    <a:pt x="508513" y="410040"/>
                    <a:pt x="506482" y="427547"/>
                    <a:pt x="505992" y="443864"/>
                  </a:cubicBezTo>
                  <a:cubicBezTo>
                    <a:pt x="504872" y="480769"/>
                    <a:pt x="509143" y="518094"/>
                    <a:pt x="494157" y="553949"/>
                  </a:cubicBezTo>
                  <a:cubicBezTo>
                    <a:pt x="477560" y="593515"/>
                    <a:pt x="456482" y="608081"/>
                    <a:pt x="414255" y="605840"/>
                  </a:cubicBezTo>
                  <a:cubicBezTo>
                    <a:pt x="373428" y="603669"/>
                    <a:pt x="333161" y="597017"/>
                    <a:pt x="295556" y="581610"/>
                  </a:cubicBezTo>
                  <a:cubicBezTo>
                    <a:pt x="262012" y="567815"/>
                    <a:pt x="242474" y="576358"/>
                    <a:pt x="224827" y="606961"/>
                  </a:cubicBezTo>
                  <a:cubicBezTo>
                    <a:pt x="211241" y="630490"/>
                    <a:pt x="186661" y="671877"/>
                    <a:pt x="162711" y="688194"/>
                  </a:cubicBezTo>
                  <a:cubicBezTo>
                    <a:pt x="158790" y="685533"/>
                    <a:pt x="94363" y="555279"/>
                    <a:pt x="34138" y="524607"/>
                  </a:cubicBezTo>
                  <a:cubicBezTo>
                    <a:pt x="-10540" y="501847"/>
                    <a:pt x="-10540" y="501847"/>
                    <a:pt x="29307" y="474186"/>
                  </a:cubicBezTo>
                  <a:cubicBezTo>
                    <a:pt x="54797" y="456469"/>
                    <a:pt x="63551" y="427967"/>
                    <a:pt x="74825" y="401426"/>
                  </a:cubicBezTo>
                  <a:cubicBezTo>
                    <a:pt x="90862" y="363681"/>
                    <a:pt x="97935" y="323204"/>
                    <a:pt x="106408" y="283568"/>
                  </a:cubicBezTo>
                  <a:cubicBezTo>
                    <a:pt x="127487" y="184547"/>
                    <a:pt x="295696" y="-19867"/>
                    <a:pt x="353049" y="1562"/>
                  </a:cubicBezTo>
                  <a:cubicBezTo>
                    <a:pt x="368736" y="7305"/>
                    <a:pt x="426790" y="26072"/>
                    <a:pt x="434353" y="41969"/>
                  </a:cubicBezTo>
                  <a:close/>
                </a:path>
              </a:pathLst>
            </a:custGeom>
            <a:solidFill>
              <a:srgbClr val="F7BB9B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Graphic 19">
              <a:extLst>
                <a:ext uri="{FF2B5EF4-FFF2-40B4-BE49-F238E27FC236}">
                  <a16:creationId xmlns:a16="http://schemas.microsoft.com/office/drawing/2014/main" id="{407F36D4-9DCF-4975-B038-23914AF8714C}"/>
                </a:ext>
              </a:extLst>
            </p:cNvPr>
            <p:cNvSpPr/>
            <p:nvPr/>
          </p:nvSpPr>
          <p:spPr>
            <a:xfrm>
              <a:off x="8907322" y="4920423"/>
              <a:ext cx="142443" cy="102810"/>
            </a:xfrm>
            <a:custGeom>
              <a:avLst/>
              <a:gdLst>
                <a:gd name="connsiteX0" fmla="*/ 0 w 386448"/>
                <a:gd name="connsiteY0" fmla="*/ 138657 h 278923"/>
                <a:gd name="connsiteX1" fmla="*/ 63166 w 386448"/>
                <a:gd name="connsiteY1" fmla="*/ 0 h 278923"/>
                <a:gd name="connsiteX2" fmla="*/ 243210 w 386448"/>
                <a:gd name="connsiteY2" fmla="*/ 22619 h 278923"/>
                <a:gd name="connsiteX3" fmla="*/ 347973 w 386448"/>
                <a:gd name="connsiteY3" fmla="*/ 52732 h 278923"/>
                <a:gd name="connsiteX4" fmla="*/ 378435 w 386448"/>
                <a:gd name="connsiteY4" fmla="*/ 192439 h 278923"/>
                <a:gd name="connsiteX5" fmla="*/ 330816 w 386448"/>
                <a:gd name="connsiteY5" fmla="*/ 241319 h 278923"/>
                <a:gd name="connsiteX6" fmla="*/ 113587 w 386448"/>
                <a:gd name="connsiteY6" fmla="*/ 234596 h 278923"/>
                <a:gd name="connsiteX7" fmla="*/ 0 w 386448"/>
                <a:gd name="connsiteY7" fmla="*/ 138657 h 27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6448" h="278923">
                  <a:moveTo>
                    <a:pt x="0" y="138657"/>
                  </a:moveTo>
                  <a:cubicBezTo>
                    <a:pt x="11135" y="87886"/>
                    <a:pt x="41877" y="46149"/>
                    <a:pt x="63166" y="0"/>
                  </a:cubicBezTo>
                  <a:cubicBezTo>
                    <a:pt x="120940" y="25350"/>
                    <a:pt x="180814" y="34874"/>
                    <a:pt x="243210" y="22619"/>
                  </a:cubicBezTo>
                  <a:cubicBezTo>
                    <a:pt x="283546" y="14706"/>
                    <a:pt x="321082" y="19748"/>
                    <a:pt x="347973" y="52732"/>
                  </a:cubicBezTo>
                  <a:cubicBezTo>
                    <a:pt x="381026" y="93348"/>
                    <a:pt x="397343" y="139987"/>
                    <a:pt x="378435" y="192439"/>
                  </a:cubicBezTo>
                  <a:cubicBezTo>
                    <a:pt x="370242" y="215198"/>
                    <a:pt x="350774" y="229204"/>
                    <a:pt x="330816" y="241319"/>
                  </a:cubicBezTo>
                  <a:cubicBezTo>
                    <a:pt x="247131" y="291880"/>
                    <a:pt x="184946" y="293210"/>
                    <a:pt x="113587" y="234596"/>
                  </a:cubicBezTo>
                  <a:cubicBezTo>
                    <a:pt x="75281" y="203013"/>
                    <a:pt x="34804" y="174161"/>
                    <a:pt x="0" y="138657"/>
                  </a:cubicBezTo>
                  <a:close/>
                </a:path>
              </a:pathLst>
            </a:custGeom>
            <a:solidFill>
              <a:srgbClr val="F6BB9B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Graphic 19">
              <a:extLst>
                <a:ext uri="{FF2B5EF4-FFF2-40B4-BE49-F238E27FC236}">
                  <a16:creationId xmlns:a16="http://schemas.microsoft.com/office/drawing/2014/main" id="{340D9720-BE17-4358-A4C7-67E84BC9D0B7}"/>
                </a:ext>
              </a:extLst>
            </p:cNvPr>
            <p:cNvSpPr/>
            <p:nvPr/>
          </p:nvSpPr>
          <p:spPr>
            <a:xfrm>
              <a:off x="8245124" y="5826231"/>
              <a:ext cx="295042" cy="152586"/>
            </a:xfrm>
            <a:custGeom>
              <a:avLst/>
              <a:gdLst>
                <a:gd name="connsiteX0" fmla="*/ 448346 w 800448"/>
                <a:gd name="connsiteY0" fmla="*/ 133755 h 351418"/>
                <a:gd name="connsiteX1" fmla="*/ 786795 w 800448"/>
                <a:gd name="connsiteY1" fmla="*/ 313309 h 351418"/>
                <a:gd name="connsiteX2" fmla="*/ 544775 w 800448"/>
                <a:gd name="connsiteY2" fmla="*/ 346082 h 351418"/>
                <a:gd name="connsiteX3" fmla="*/ 323274 w 800448"/>
                <a:gd name="connsiteY3" fmla="*/ 348813 h 351418"/>
                <a:gd name="connsiteX4" fmla="*/ 300445 w 800448"/>
                <a:gd name="connsiteY4" fmla="*/ 342441 h 351418"/>
                <a:gd name="connsiteX5" fmla="*/ 242321 w 800448"/>
                <a:gd name="connsiteY5" fmla="*/ 287188 h 351418"/>
                <a:gd name="connsiteX6" fmla="*/ 202755 w 800448"/>
                <a:gd name="connsiteY6" fmla="*/ 284877 h 351418"/>
                <a:gd name="connsiteX7" fmla="*/ 140079 w 800448"/>
                <a:gd name="connsiteY7" fmla="*/ 283477 h 351418"/>
                <a:gd name="connsiteX8" fmla="*/ 16128 w 800448"/>
                <a:gd name="connsiteY8" fmla="*/ 176193 h 351418"/>
                <a:gd name="connsiteX9" fmla="*/ 6815 w 800448"/>
                <a:gd name="connsiteY9" fmla="*/ 132775 h 351418"/>
                <a:gd name="connsiteX10" fmla="*/ 82236 w 800448"/>
                <a:gd name="connsiteY10" fmla="*/ 0 h 351418"/>
                <a:gd name="connsiteX11" fmla="*/ 448346 w 800448"/>
                <a:gd name="connsiteY11" fmla="*/ 133755 h 351418"/>
                <a:gd name="connsiteX0" fmla="*/ 448346 w 800654"/>
                <a:gd name="connsiteY0" fmla="*/ 133755 h 401879"/>
                <a:gd name="connsiteX1" fmla="*/ 786795 w 800654"/>
                <a:gd name="connsiteY1" fmla="*/ 313309 h 401879"/>
                <a:gd name="connsiteX2" fmla="*/ 548250 w 800654"/>
                <a:gd name="connsiteY2" fmla="*/ 401677 h 401879"/>
                <a:gd name="connsiteX3" fmla="*/ 323274 w 800654"/>
                <a:gd name="connsiteY3" fmla="*/ 348813 h 401879"/>
                <a:gd name="connsiteX4" fmla="*/ 300445 w 800654"/>
                <a:gd name="connsiteY4" fmla="*/ 342441 h 401879"/>
                <a:gd name="connsiteX5" fmla="*/ 242321 w 800654"/>
                <a:gd name="connsiteY5" fmla="*/ 287188 h 401879"/>
                <a:gd name="connsiteX6" fmla="*/ 202755 w 800654"/>
                <a:gd name="connsiteY6" fmla="*/ 284877 h 401879"/>
                <a:gd name="connsiteX7" fmla="*/ 140079 w 800654"/>
                <a:gd name="connsiteY7" fmla="*/ 283477 h 401879"/>
                <a:gd name="connsiteX8" fmla="*/ 16128 w 800654"/>
                <a:gd name="connsiteY8" fmla="*/ 176193 h 401879"/>
                <a:gd name="connsiteX9" fmla="*/ 6815 w 800654"/>
                <a:gd name="connsiteY9" fmla="*/ 132775 h 401879"/>
                <a:gd name="connsiteX10" fmla="*/ 82236 w 800654"/>
                <a:gd name="connsiteY10" fmla="*/ 0 h 401879"/>
                <a:gd name="connsiteX11" fmla="*/ 448346 w 800654"/>
                <a:gd name="connsiteY11" fmla="*/ 133755 h 401879"/>
                <a:gd name="connsiteX0" fmla="*/ 448346 w 800654"/>
                <a:gd name="connsiteY0" fmla="*/ 133755 h 410142"/>
                <a:gd name="connsiteX1" fmla="*/ 786795 w 800654"/>
                <a:gd name="connsiteY1" fmla="*/ 375853 h 410142"/>
                <a:gd name="connsiteX2" fmla="*/ 548250 w 800654"/>
                <a:gd name="connsiteY2" fmla="*/ 401677 h 410142"/>
                <a:gd name="connsiteX3" fmla="*/ 323274 w 800654"/>
                <a:gd name="connsiteY3" fmla="*/ 348813 h 410142"/>
                <a:gd name="connsiteX4" fmla="*/ 300445 w 800654"/>
                <a:gd name="connsiteY4" fmla="*/ 342441 h 410142"/>
                <a:gd name="connsiteX5" fmla="*/ 242321 w 800654"/>
                <a:gd name="connsiteY5" fmla="*/ 287188 h 410142"/>
                <a:gd name="connsiteX6" fmla="*/ 202755 w 800654"/>
                <a:gd name="connsiteY6" fmla="*/ 284877 h 410142"/>
                <a:gd name="connsiteX7" fmla="*/ 140079 w 800654"/>
                <a:gd name="connsiteY7" fmla="*/ 283477 h 410142"/>
                <a:gd name="connsiteX8" fmla="*/ 16128 w 800654"/>
                <a:gd name="connsiteY8" fmla="*/ 176193 h 410142"/>
                <a:gd name="connsiteX9" fmla="*/ 6815 w 800654"/>
                <a:gd name="connsiteY9" fmla="*/ 132775 h 410142"/>
                <a:gd name="connsiteX10" fmla="*/ 82236 w 800654"/>
                <a:gd name="connsiteY10" fmla="*/ 0 h 410142"/>
                <a:gd name="connsiteX11" fmla="*/ 448346 w 800654"/>
                <a:gd name="connsiteY11" fmla="*/ 133755 h 410142"/>
                <a:gd name="connsiteX0" fmla="*/ 448346 w 800448"/>
                <a:gd name="connsiteY0" fmla="*/ 133755 h 413964"/>
                <a:gd name="connsiteX1" fmla="*/ 786795 w 800448"/>
                <a:gd name="connsiteY1" fmla="*/ 375853 h 413964"/>
                <a:gd name="connsiteX2" fmla="*/ 544775 w 800448"/>
                <a:gd name="connsiteY2" fmla="*/ 408627 h 413964"/>
                <a:gd name="connsiteX3" fmla="*/ 323274 w 800448"/>
                <a:gd name="connsiteY3" fmla="*/ 348813 h 413964"/>
                <a:gd name="connsiteX4" fmla="*/ 300445 w 800448"/>
                <a:gd name="connsiteY4" fmla="*/ 342441 h 413964"/>
                <a:gd name="connsiteX5" fmla="*/ 242321 w 800448"/>
                <a:gd name="connsiteY5" fmla="*/ 287188 h 413964"/>
                <a:gd name="connsiteX6" fmla="*/ 202755 w 800448"/>
                <a:gd name="connsiteY6" fmla="*/ 284877 h 413964"/>
                <a:gd name="connsiteX7" fmla="*/ 140079 w 800448"/>
                <a:gd name="connsiteY7" fmla="*/ 283477 h 413964"/>
                <a:gd name="connsiteX8" fmla="*/ 16128 w 800448"/>
                <a:gd name="connsiteY8" fmla="*/ 176193 h 413964"/>
                <a:gd name="connsiteX9" fmla="*/ 6815 w 800448"/>
                <a:gd name="connsiteY9" fmla="*/ 132775 h 413964"/>
                <a:gd name="connsiteX10" fmla="*/ 82236 w 800448"/>
                <a:gd name="connsiteY10" fmla="*/ 0 h 413964"/>
                <a:gd name="connsiteX11" fmla="*/ 448346 w 800448"/>
                <a:gd name="connsiteY11" fmla="*/ 133755 h 41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0448" h="413964">
                  <a:moveTo>
                    <a:pt x="448346" y="133755"/>
                  </a:moveTo>
                  <a:cubicBezTo>
                    <a:pt x="508010" y="197551"/>
                    <a:pt x="716766" y="312827"/>
                    <a:pt x="786795" y="375853"/>
                  </a:cubicBezTo>
                  <a:cubicBezTo>
                    <a:pt x="850871" y="430125"/>
                    <a:pt x="675799" y="411358"/>
                    <a:pt x="544775" y="408627"/>
                  </a:cubicBezTo>
                  <a:cubicBezTo>
                    <a:pt x="471035" y="412268"/>
                    <a:pt x="363996" y="359844"/>
                    <a:pt x="323274" y="348813"/>
                  </a:cubicBezTo>
                  <a:lnTo>
                    <a:pt x="300445" y="342441"/>
                  </a:lnTo>
                  <a:cubicBezTo>
                    <a:pt x="280907" y="324163"/>
                    <a:pt x="260039" y="307146"/>
                    <a:pt x="242321" y="287188"/>
                  </a:cubicBezTo>
                  <a:cubicBezTo>
                    <a:pt x="228246" y="271292"/>
                    <a:pt x="216621" y="268840"/>
                    <a:pt x="202755" y="284877"/>
                  </a:cubicBezTo>
                  <a:cubicBezTo>
                    <a:pt x="181046" y="310017"/>
                    <a:pt x="162769" y="304905"/>
                    <a:pt x="140079" y="283477"/>
                  </a:cubicBezTo>
                  <a:cubicBezTo>
                    <a:pt x="100443" y="245941"/>
                    <a:pt x="58426" y="210787"/>
                    <a:pt x="16128" y="176193"/>
                  </a:cubicBezTo>
                  <a:cubicBezTo>
                    <a:pt x="-118" y="162887"/>
                    <a:pt x="-5650" y="151962"/>
                    <a:pt x="6815" y="132775"/>
                  </a:cubicBezTo>
                  <a:cubicBezTo>
                    <a:pt x="34616" y="90057"/>
                    <a:pt x="51143" y="40897"/>
                    <a:pt x="82236" y="0"/>
                  </a:cubicBezTo>
                  <a:cubicBezTo>
                    <a:pt x="84547" y="11135"/>
                    <a:pt x="333289" y="101262"/>
                    <a:pt x="448346" y="133755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Graphic 19">
              <a:extLst>
                <a:ext uri="{FF2B5EF4-FFF2-40B4-BE49-F238E27FC236}">
                  <a16:creationId xmlns:a16="http://schemas.microsoft.com/office/drawing/2014/main" id="{8C75C490-2F98-434C-BC3A-AE6CEC0D38E0}"/>
                </a:ext>
              </a:extLst>
            </p:cNvPr>
            <p:cNvSpPr/>
            <p:nvPr/>
          </p:nvSpPr>
          <p:spPr>
            <a:xfrm>
              <a:off x="8607151" y="5577046"/>
              <a:ext cx="318597" cy="168083"/>
            </a:xfrm>
            <a:custGeom>
              <a:avLst/>
              <a:gdLst>
                <a:gd name="connsiteX0" fmla="*/ 845107 w 864351"/>
                <a:gd name="connsiteY0" fmla="*/ 376590 h 456007"/>
                <a:gd name="connsiteX1" fmla="*/ 768355 w 864351"/>
                <a:gd name="connsiteY1" fmla="*/ 345147 h 456007"/>
                <a:gd name="connsiteX2" fmla="*/ 601337 w 864351"/>
                <a:gd name="connsiteY2" fmla="*/ 313914 h 456007"/>
                <a:gd name="connsiteX3" fmla="*/ 537891 w 864351"/>
                <a:gd name="connsiteY3" fmla="*/ 277009 h 456007"/>
                <a:gd name="connsiteX4" fmla="*/ 226753 w 864351"/>
                <a:gd name="connsiteY4" fmla="*/ 17623 h 456007"/>
                <a:gd name="connsiteX5" fmla="*/ 178223 w 864351"/>
                <a:gd name="connsiteY5" fmla="*/ 21404 h 456007"/>
                <a:gd name="connsiteX6" fmla="*/ 98180 w 864351"/>
                <a:gd name="connsiteY6" fmla="*/ 118464 h 456007"/>
                <a:gd name="connsiteX7" fmla="*/ 22759 w 864351"/>
                <a:gd name="connsiteY7" fmla="*/ 287233 h 456007"/>
                <a:gd name="connsiteX8" fmla="*/ 0 w 864351"/>
                <a:gd name="connsiteY8" fmla="*/ 345007 h 456007"/>
                <a:gd name="connsiteX9" fmla="*/ 221011 w 864351"/>
                <a:gd name="connsiteY9" fmla="*/ 450050 h 456007"/>
                <a:gd name="connsiteX10" fmla="*/ 237888 w 864351"/>
                <a:gd name="connsiteY10" fmla="*/ 426170 h 456007"/>
                <a:gd name="connsiteX11" fmla="*/ 262608 w 864351"/>
                <a:gd name="connsiteY11" fmla="*/ 410624 h 456007"/>
                <a:gd name="connsiteX12" fmla="*/ 406377 w 864351"/>
                <a:gd name="connsiteY12" fmla="*/ 455302 h 456007"/>
                <a:gd name="connsiteX13" fmla="*/ 736912 w 864351"/>
                <a:gd name="connsiteY13" fmla="*/ 455582 h 456007"/>
                <a:gd name="connsiteX14" fmla="*/ 824168 w 864351"/>
                <a:gd name="connsiteY14" fmla="*/ 442627 h 456007"/>
                <a:gd name="connsiteX15" fmla="*/ 845107 w 864351"/>
                <a:gd name="connsiteY15" fmla="*/ 376590 h 45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4351" h="456007">
                  <a:moveTo>
                    <a:pt x="845107" y="376590"/>
                  </a:moveTo>
                  <a:cubicBezTo>
                    <a:pt x="822627" y="360483"/>
                    <a:pt x="795526" y="352220"/>
                    <a:pt x="768355" y="345147"/>
                  </a:cubicBezTo>
                  <a:cubicBezTo>
                    <a:pt x="713383" y="330791"/>
                    <a:pt x="657570" y="321267"/>
                    <a:pt x="601337" y="313914"/>
                  </a:cubicBezTo>
                  <a:cubicBezTo>
                    <a:pt x="586070" y="311953"/>
                    <a:pt x="549305" y="288423"/>
                    <a:pt x="537891" y="277009"/>
                  </a:cubicBezTo>
                  <a:cubicBezTo>
                    <a:pt x="451755" y="190944"/>
                    <a:pt x="289079" y="71194"/>
                    <a:pt x="226753" y="17623"/>
                  </a:cubicBezTo>
                  <a:cubicBezTo>
                    <a:pt x="198671" y="-6537"/>
                    <a:pt x="210436" y="-6397"/>
                    <a:pt x="178223" y="21404"/>
                  </a:cubicBezTo>
                  <a:cubicBezTo>
                    <a:pt x="150562" y="52987"/>
                    <a:pt x="122690" y="84500"/>
                    <a:pt x="98180" y="118464"/>
                  </a:cubicBezTo>
                  <a:cubicBezTo>
                    <a:pt x="52452" y="181770"/>
                    <a:pt x="14776" y="201798"/>
                    <a:pt x="22759" y="287233"/>
                  </a:cubicBezTo>
                  <a:cubicBezTo>
                    <a:pt x="24090" y="301099"/>
                    <a:pt x="10014" y="324278"/>
                    <a:pt x="0" y="345007"/>
                  </a:cubicBezTo>
                  <a:cubicBezTo>
                    <a:pt x="31863" y="372458"/>
                    <a:pt x="221011" y="450050"/>
                    <a:pt x="221011" y="450050"/>
                  </a:cubicBezTo>
                  <a:cubicBezTo>
                    <a:pt x="221641" y="449069"/>
                    <a:pt x="237607" y="427010"/>
                    <a:pt x="237888" y="426170"/>
                  </a:cubicBezTo>
                  <a:cubicBezTo>
                    <a:pt x="241879" y="414545"/>
                    <a:pt x="254274" y="399629"/>
                    <a:pt x="262608" y="410624"/>
                  </a:cubicBezTo>
                  <a:cubicBezTo>
                    <a:pt x="298532" y="458033"/>
                    <a:pt x="355396" y="456002"/>
                    <a:pt x="406377" y="455302"/>
                  </a:cubicBezTo>
                  <a:cubicBezTo>
                    <a:pt x="516462" y="456562"/>
                    <a:pt x="626687" y="455792"/>
                    <a:pt x="736912" y="455582"/>
                  </a:cubicBezTo>
                  <a:cubicBezTo>
                    <a:pt x="764924" y="455512"/>
                    <a:pt x="797347" y="450190"/>
                    <a:pt x="824168" y="442627"/>
                  </a:cubicBezTo>
                  <a:cubicBezTo>
                    <a:pt x="863104" y="431702"/>
                    <a:pt x="880611" y="402150"/>
                    <a:pt x="845107" y="37659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Graphic 19">
              <a:extLst>
                <a:ext uri="{FF2B5EF4-FFF2-40B4-BE49-F238E27FC236}">
                  <a16:creationId xmlns:a16="http://schemas.microsoft.com/office/drawing/2014/main" id="{592025E5-4652-4FA7-88BA-CA02C41F9CF5}"/>
                </a:ext>
              </a:extLst>
            </p:cNvPr>
            <p:cNvSpPr/>
            <p:nvPr/>
          </p:nvSpPr>
          <p:spPr>
            <a:xfrm>
              <a:off x="8704257" y="4386159"/>
              <a:ext cx="100895" cy="561919"/>
            </a:xfrm>
            <a:custGeom>
              <a:avLst/>
              <a:gdLst>
                <a:gd name="connsiteX0" fmla="*/ 35505 w 273727"/>
                <a:gd name="connsiteY0" fmla="*/ 12115 h 1524483"/>
                <a:gd name="connsiteX1" fmla="*/ 209036 w 273727"/>
                <a:gd name="connsiteY1" fmla="*/ 211557 h 1524483"/>
                <a:gd name="connsiteX2" fmla="*/ 221991 w 273727"/>
                <a:gd name="connsiteY2" fmla="*/ 262118 h 1524483"/>
                <a:gd name="connsiteX3" fmla="*/ 263938 w 273727"/>
                <a:gd name="connsiteY3" fmla="*/ 568773 h 1524483"/>
                <a:gd name="connsiteX4" fmla="*/ 248882 w 273727"/>
                <a:gd name="connsiteY4" fmla="*/ 826899 h 1524483"/>
                <a:gd name="connsiteX5" fmla="*/ 159245 w 273727"/>
                <a:gd name="connsiteY5" fmla="*/ 1208486 h 1524483"/>
                <a:gd name="connsiteX6" fmla="*/ 0 w 273727"/>
                <a:gd name="connsiteY6" fmla="*/ 1459048 h 1524483"/>
                <a:gd name="connsiteX7" fmla="*/ 16877 w 273727"/>
                <a:gd name="connsiteY7" fmla="*/ 1468012 h 1524483"/>
                <a:gd name="connsiteX8" fmla="*/ 129553 w 273727"/>
                <a:gd name="connsiteY8" fmla="*/ 1514231 h 1524483"/>
                <a:gd name="connsiteX9" fmla="*/ 180954 w 273727"/>
                <a:gd name="connsiteY9" fmla="*/ 1482018 h 1524483"/>
                <a:gd name="connsiteX10" fmla="*/ 222411 w 273727"/>
                <a:gd name="connsiteY10" fmla="*/ 1213108 h 1524483"/>
                <a:gd name="connsiteX11" fmla="*/ 264148 w 273727"/>
                <a:gd name="connsiteY11" fmla="*/ 916186 h 1524483"/>
                <a:gd name="connsiteX12" fmla="*/ 273322 w 273727"/>
                <a:gd name="connsiteY12" fmla="*/ 351964 h 1524483"/>
                <a:gd name="connsiteX13" fmla="*/ 260927 w 273727"/>
                <a:gd name="connsiteY13" fmla="*/ 212747 h 1524483"/>
                <a:gd name="connsiteX14" fmla="*/ 91247 w 273727"/>
                <a:gd name="connsiteY14" fmla="*/ 0 h 1524483"/>
                <a:gd name="connsiteX15" fmla="*/ 34804 w 273727"/>
                <a:gd name="connsiteY15" fmla="*/ 9524 h 1524483"/>
                <a:gd name="connsiteX16" fmla="*/ 35505 w 273727"/>
                <a:gd name="connsiteY16" fmla="*/ 12115 h 152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3727" h="1524483">
                  <a:moveTo>
                    <a:pt x="35505" y="12115"/>
                  </a:moveTo>
                  <a:cubicBezTo>
                    <a:pt x="134875" y="42437"/>
                    <a:pt x="187677" y="113236"/>
                    <a:pt x="209036" y="211557"/>
                  </a:cubicBezTo>
                  <a:cubicBezTo>
                    <a:pt x="212747" y="228574"/>
                    <a:pt x="218770" y="245101"/>
                    <a:pt x="221991" y="262118"/>
                  </a:cubicBezTo>
                  <a:cubicBezTo>
                    <a:pt x="241179" y="363659"/>
                    <a:pt x="267230" y="464501"/>
                    <a:pt x="263938" y="568773"/>
                  </a:cubicBezTo>
                  <a:cubicBezTo>
                    <a:pt x="261277" y="654909"/>
                    <a:pt x="256095" y="741044"/>
                    <a:pt x="248882" y="826899"/>
                  </a:cubicBezTo>
                  <a:cubicBezTo>
                    <a:pt x="237818" y="958343"/>
                    <a:pt x="213798" y="1087196"/>
                    <a:pt x="159245" y="1208486"/>
                  </a:cubicBezTo>
                  <a:cubicBezTo>
                    <a:pt x="118489" y="1299103"/>
                    <a:pt x="63236" y="1380966"/>
                    <a:pt x="0" y="1459048"/>
                  </a:cubicBezTo>
                  <a:cubicBezTo>
                    <a:pt x="6933" y="1462760"/>
                    <a:pt x="11695" y="1465841"/>
                    <a:pt x="16877" y="1468012"/>
                  </a:cubicBezTo>
                  <a:cubicBezTo>
                    <a:pt x="54342" y="1483558"/>
                    <a:pt x="91668" y="1499595"/>
                    <a:pt x="129553" y="1514231"/>
                  </a:cubicBezTo>
                  <a:cubicBezTo>
                    <a:pt x="174231" y="1531458"/>
                    <a:pt x="173671" y="1530828"/>
                    <a:pt x="180954" y="1482018"/>
                  </a:cubicBezTo>
                  <a:cubicBezTo>
                    <a:pt x="194330" y="1392311"/>
                    <a:pt x="209386" y="1302884"/>
                    <a:pt x="222411" y="1213108"/>
                  </a:cubicBezTo>
                  <a:cubicBezTo>
                    <a:pt x="236697" y="1114157"/>
                    <a:pt x="261557" y="1016327"/>
                    <a:pt x="264148" y="916186"/>
                  </a:cubicBezTo>
                  <a:cubicBezTo>
                    <a:pt x="269261" y="718074"/>
                    <a:pt x="270661" y="550146"/>
                    <a:pt x="273322" y="351964"/>
                  </a:cubicBezTo>
                  <a:cubicBezTo>
                    <a:pt x="275913" y="302944"/>
                    <a:pt x="265409" y="261487"/>
                    <a:pt x="260927" y="212747"/>
                  </a:cubicBezTo>
                  <a:cubicBezTo>
                    <a:pt x="251823" y="109105"/>
                    <a:pt x="158475" y="26261"/>
                    <a:pt x="91247" y="0"/>
                  </a:cubicBezTo>
                  <a:lnTo>
                    <a:pt x="34804" y="9524"/>
                  </a:lnTo>
                  <a:cubicBezTo>
                    <a:pt x="35014" y="10504"/>
                    <a:pt x="35295" y="11275"/>
                    <a:pt x="35505" y="1211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Graphic 19">
              <a:extLst>
                <a:ext uri="{FF2B5EF4-FFF2-40B4-BE49-F238E27FC236}">
                  <a16:creationId xmlns:a16="http://schemas.microsoft.com/office/drawing/2014/main" id="{8AA7C49E-17C1-44A8-BEEC-C47F41CE4E8A}"/>
                </a:ext>
              </a:extLst>
            </p:cNvPr>
            <p:cNvSpPr/>
            <p:nvPr/>
          </p:nvSpPr>
          <p:spPr>
            <a:xfrm>
              <a:off x="8681938" y="4168976"/>
              <a:ext cx="219135" cy="220719"/>
            </a:xfrm>
            <a:custGeom>
              <a:avLst/>
              <a:gdLst>
                <a:gd name="connsiteX0" fmla="*/ 589686 w 594511"/>
                <a:gd name="connsiteY0" fmla="*/ 53146 h 598810"/>
                <a:gd name="connsiteX1" fmla="*/ 585205 w 594511"/>
                <a:gd name="connsiteY1" fmla="*/ 42222 h 598810"/>
                <a:gd name="connsiteX2" fmla="*/ 554462 w 594511"/>
                <a:gd name="connsiteY2" fmla="*/ 30667 h 598810"/>
                <a:gd name="connsiteX3" fmla="*/ 488635 w 594511"/>
                <a:gd name="connsiteY3" fmla="*/ 43692 h 598810"/>
                <a:gd name="connsiteX4" fmla="*/ 488635 w 594511"/>
                <a:gd name="connsiteY4" fmla="*/ 43692 h 598810"/>
                <a:gd name="connsiteX5" fmla="*/ 405161 w 594511"/>
                <a:gd name="connsiteY5" fmla="*/ 6857 h 598810"/>
                <a:gd name="connsiteX6" fmla="*/ 404951 w 594511"/>
                <a:gd name="connsiteY6" fmla="*/ 6787 h 598810"/>
                <a:gd name="connsiteX7" fmla="*/ 404741 w 594511"/>
                <a:gd name="connsiteY7" fmla="*/ 6787 h 598810"/>
                <a:gd name="connsiteX8" fmla="*/ 326658 w 594511"/>
                <a:gd name="connsiteY8" fmla="*/ 64 h 598810"/>
                <a:gd name="connsiteX9" fmla="*/ 326658 w 594511"/>
                <a:gd name="connsiteY9" fmla="*/ 64 h 598810"/>
                <a:gd name="connsiteX10" fmla="*/ 326658 w 594511"/>
                <a:gd name="connsiteY10" fmla="*/ 64 h 598810"/>
                <a:gd name="connsiteX11" fmla="*/ 226517 w 594511"/>
                <a:gd name="connsiteY11" fmla="*/ 20023 h 598810"/>
                <a:gd name="connsiteX12" fmla="*/ 225467 w 594511"/>
                <a:gd name="connsiteY12" fmla="*/ 20233 h 598810"/>
                <a:gd name="connsiteX13" fmla="*/ 224907 w 594511"/>
                <a:gd name="connsiteY13" fmla="*/ 20583 h 598810"/>
                <a:gd name="connsiteX14" fmla="*/ 47104 w 594511"/>
                <a:gd name="connsiteY14" fmla="*/ 142853 h 598810"/>
                <a:gd name="connsiteX15" fmla="*/ 19442 w 594511"/>
                <a:gd name="connsiteY15" fmla="*/ 194884 h 598810"/>
                <a:gd name="connsiteX16" fmla="*/ 19373 w 594511"/>
                <a:gd name="connsiteY16" fmla="*/ 194954 h 598810"/>
                <a:gd name="connsiteX17" fmla="*/ 19373 w 594511"/>
                <a:gd name="connsiteY17" fmla="*/ 195094 h 598810"/>
                <a:gd name="connsiteX18" fmla="*/ 95494 w 594511"/>
                <a:gd name="connsiteY18" fmla="*/ 598810 h 598810"/>
                <a:gd name="connsiteX19" fmla="*/ 151937 w 594511"/>
                <a:gd name="connsiteY19" fmla="*/ 589286 h 598810"/>
                <a:gd name="connsiteX20" fmla="*/ 151587 w 594511"/>
                <a:gd name="connsiteY20" fmla="*/ 589076 h 598810"/>
                <a:gd name="connsiteX21" fmla="*/ 232750 w 594511"/>
                <a:gd name="connsiteY21" fmla="*/ 496708 h 598810"/>
                <a:gd name="connsiteX22" fmla="*/ 269515 w 594511"/>
                <a:gd name="connsiteY22" fmla="*/ 362183 h 598810"/>
                <a:gd name="connsiteX23" fmla="*/ 340034 w 594511"/>
                <a:gd name="connsiteY23" fmla="*/ 339774 h 598810"/>
                <a:gd name="connsiteX24" fmla="*/ 370216 w 594511"/>
                <a:gd name="connsiteY24" fmla="*/ 411973 h 598810"/>
                <a:gd name="connsiteX25" fmla="*/ 414895 w 594511"/>
                <a:gd name="connsiteY25" fmla="*/ 158189 h 598810"/>
                <a:gd name="connsiteX26" fmla="*/ 450749 w 594511"/>
                <a:gd name="connsiteY26" fmla="*/ 127657 h 598810"/>
                <a:gd name="connsiteX27" fmla="*/ 584154 w 594511"/>
                <a:gd name="connsiteY27" fmla="*/ 133399 h 598810"/>
                <a:gd name="connsiteX28" fmla="*/ 589686 w 594511"/>
                <a:gd name="connsiteY28" fmla="*/ 53146 h 59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94511" h="598810">
                  <a:moveTo>
                    <a:pt x="589686" y="53146"/>
                  </a:moveTo>
                  <a:cubicBezTo>
                    <a:pt x="588426" y="49505"/>
                    <a:pt x="586955" y="45863"/>
                    <a:pt x="585205" y="42222"/>
                  </a:cubicBezTo>
                  <a:cubicBezTo>
                    <a:pt x="578062" y="27516"/>
                    <a:pt x="571619" y="18272"/>
                    <a:pt x="554462" y="30667"/>
                  </a:cubicBezTo>
                  <a:cubicBezTo>
                    <a:pt x="532473" y="46634"/>
                    <a:pt x="510694" y="49575"/>
                    <a:pt x="488635" y="43692"/>
                  </a:cubicBezTo>
                  <a:lnTo>
                    <a:pt x="488635" y="43692"/>
                  </a:lnTo>
                  <a:cubicBezTo>
                    <a:pt x="488635" y="43692"/>
                    <a:pt x="423298" y="12109"/>
                    <a:pt x="405161" y="6857"/>
                  </a:cubicBezTo>
                  <a:lnTo>
                    <a:pt x="404951" y="6787"/>
                  </a:lnTo>
                  <a:lnTo>
                    <a:pt x="404741" y="6787"/>
                  </a:lnTo>
                  <a:cubicBezTo>
                    <a:pt x="387864" y="1885"/>
                    <a:pt x="334782" y="-426"/>
                    <a:pt x="326658" y="64"/>
                  </a:cubicBezTo>
                  <a:lnTo>
                    <a:pt x="326658" y="64"/>
                  </a:lnTo>
                  <a:lnTo>
                    <a:pt x="326658" y="64"/>
                  </a:lnTo>
                  <a:cubicBezTo>
                    <a:pt x="290874" y="2305"/>
                    <a:pt x="257610" y="9168"/>
                    <a:pt x="226517" y="20023"/>
                  </a:cubicBezTo>
                  <a:lnTo>
                    <a:pt x="225467" y="20233"/>
                  </a:lnTo>
                  <a:lnTo>
                    <a:pt x="224907" y="20583"/>
                  </a:lnTo>
                  <a:cubicBezTo>
                    <a:pt x="150396" y="46984"/>
                    <a:pt x="98015" y="73595"/>
                    <a:pt x="47104" y="142853"/>
                  </a:cubicBezTo>
                  <a:cubicBezTo>
                    <a:pt x="40241" y="152167"/>
                    <a:pt x="24835" y="185220"/>
                    <a:pt x="19442" y="194884"/>
                  </a:cubicBezTo>
                  <a:lnTo>
                    <a:pt x="19373" y="194954"/>
                  </a:lnTo>
                  <a:lnTo>
                    <a:pt x="19373" y="195094"/>
                  </a:lnTo>
                  <a:cubicBezTo>
                    <a:pt x="-44774" y="406791"/>
                    <a:pt x="68673" y="552171"/>
                    <a:pt x="95494" y="598810"/>
                  </a:cubicBezTo>
                  <a:lnTo>
                    <a:pt x="151937" y="589286"/>
                  </a:lnTo>
                  <a:cubicBezTo>
                    <a:pt x="151797" y="589216"/>
                    <a:pt x="151727" y="589146"/>
                    <a:pt x="151587" y="589076"/>
                  </a:cubicBezTo>
                  <a:cubicBezTo>
                    <a:pt x="203338" y="576261"/>
                    <a:pt x="219445" y="536344"/>
                    <a:pt x="232750" y="496708"/>
                  </a:cubicBezTo>
                  <a:cubicBezTo>
                    <a:pt x="247526" y="452730"/>
                    <a:pt x="256630" y="406861"/>
                    <a:pt x="269515" y="362183"/>
                  </a:cubicBezTo>
                  <a:cubicBezTo>
                    <a:pt x="286462" y="303289"/>
                    <a:pt x="315454" y="283751"/>
                    <a:pt x="340034" y="339774"/>
                  </a:cubicBezTo>
                  <a:cubicBezTo>
                    <a:pt x="349488" y="361273"/>
                    <a:pt x="353620" y="386623"/>
                    <a:pt x="370216" y="411973"/>
                  </a:cubicBezTo>
                  <a:cubicBezTo>
                    <a:pt x="367625" y="331020"/>
                    <a:pt x="357121" y="223806"/>
                    <a:pt x="414895" y="158189"/>
                  </a:cubicBezTo>
                  <a:lnTo>
                    <a:pt x="450749" y="127657"/>
                  </a:lnTo>
                  <a:cubicBezTo>
                    <a:pt x="493537" y="99925"/>
                    <a:pt x="539476" y="97755"/>
                    <a:pt x="584154" y="133399"/>
                  </a:cubicBezTo>
                  <a:cubicBezTo>
                    <a:pt x="593678" y="106788"/>
                    <a:pt x="598930" y="80247"/>
                    <a:pt x="589686" y="53146"/>
                  </a:cubicBezTo>
                  <a:close/>
                </a:path>
              </a:pathLst>
            </a:custGeom>
            <a:solidFill>
              <a:srgbClr val="000000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Graphic 19">
              <a:extLst>
                <a:ext uri="{FF2B5EF4-FFF2-40B4-BE49-F238E27FC236}">
                  <a16:creationId xmlns:a16="http://schemas.microsoft.com/office/drawing/2014/main" id="{DB2DD9AD-E5F1-42D4-970B-57409D62D99B}"/>
                </a:ext>
              </a:extLst>
            </p:cNvPr>
            <p:cNvSpPr/>
            <p:nvPr/>
          </p:nvSpPr>
          <p:spPr>
            <a:xfrm>
              <a:off x="8129003" y="5096384"/>
              <a:ext cx="591206" cy="493818"/>
            </a:xfrm>
            <a:custGeom>
              <a:avLst/>
              <a:gdLst>
                <a:gd name="connsiteX0" fmla="*/ 1091748 w 1603937"/>
                <a:gd name="connsiteY0" fmla="*/ 231100 h 1339724"/>
                <a:gd name="connsiteX1" fmla="*/ 1111006 w 1603937"/>
                <a:gd name="connsiteY1" fmla="*/ 155469 h 1339724"/>
                <a:gd name="connsiteX2" fmla="*/ 1050921 w 1603937"/>
                <a:gd name="connsiteY2" fmla="*/ 54347 h 1339724"/>
                <a:gd name="connsiteX3" fmla="*/ 847628 w 1603937"/>
                <a:gd name="connsiteY3" fmla="*/ 2596 h 1339724"/>
                <a:gd name="connsiteX4" fmla="*/ 746506 w 1603937"/>
                <a:gd name="connsiteY4" fmla="*/ 62681 h 1339724"/>
                <a:gd name="connsiteX5" fmla="*/ 727248 w 1603937"/>
                <a:gd name="connsiteY5" fmla="*/ 138312 h 1339724"/>
                <a:gd name="connsiteX6" fmla="*/ 249022 w 1603937"/>
                <a:gd name="connsiteY6" fmla="*/ 16602 h 1339724"/>
                <a:gd name="connsiteX7" fmla="*/ 0 w 1603937"/>
                <a:gd name="connsiteY7" fmla="*/ 994833 h 1339724"/>
                <a:gd name="connsiteX8" fmla="*/ 1354986 w 1603937"/>
                <a:gd name="connsiteY8" fmla="*/ 1339724 h 1339724"/>
                <a:gd name="connsiteX9" fmla="*/ 1603938 w 1603937"/>
                <a:gd name="connsiteY9" fmla="*/ 361423 h 1339724"/>
                <a:gd name="connsiteX10" fmla="*/ 1091748 w 1603937"/>
                <a:gd name="connsiteY10" fmla="*/ 231100 h 1339724"/>
                <a:gd name="connsiteX11" fmla="*/ 781170 w 1603937"/>
                <a:gd name="connsiteY11" fmla="*/ 98185 h 1339724"/>
                <a:gd name="connsiteX12" fmla="*/ 864154 w 1603937"/>
                <a:gd name="connsiteY12" fmla="*/ 48885 h 1339724"/>
                <a:gd name="connsiteX13" fmla="*/ 1015136 w 1603937"/>
                <a:gd name="connsiteY13" fmla="*/ 87331 h 1339724"/>
                <a:gd name="connsiteX14" fmla="*/ 1064437 w 1603937"/>
                <a:gd name="connsiteY14" fmla="*/ 170315 h 1339724"/>
                <a:gd name="connsiteX15" fmla="*/ 1051551 w 1603937"/>
                <a:gd name="connsiteY15" fmla="*/ 220875 h 1339724"/>
                <a:gd name="connsiteX16" fmla="*/ 768285 w 1603937"/>
                <a:gd name="connsiteY16" fmla="*/ 148746 h 1339724"/>
                <a:gd name="connsiteX17" fmla="*/ 781170 w 1603937"/>
                <a:gd name="connsiteY17" fmla="*/ 98185 h 133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03937" h="1339724">
                  <a:moveTo>
                    <a:pt x="1091748" y="231100"/>
                  </a:moveTo>
                  <a:lnTo>
                    <a:pt x="1111006" y="155469"/>
                  </a:lnTo>
                  <a:cubicBezTo>
                    <a:pt x="1122350" y="110931"/>
                    <a:pt x="1095459" y="65692"/>
                    <a:pt x="1050921" y="54347"/>
                  </a:cubicBezTo>
                  <a:lnTo>
                    <a:pt x="847628" y="2596"/>
                  </a:lnTo>
                  <a:cubicBezTo>
                    <a:pt x="803089" y="-8749"/>
                    <a:pt x="757851" y="18142"/>
                    <a:pt x="746506" y="62681"/>
                  </a:cubicBezTo>
                  <a:lnTo>
                    <a:pt x="727248" y="138312"/>
                  </a:lnTo>
                  <a:lnTo>
                    <a:pt x="249022" y="16602"/>
                  </a:lnTo>
                  <a:lnTo>
                    <a:pt x="0" y="994833"/>
                  </a:lnTo>
                  <a:lnTo>
                    <a:pt x="1354986" y="1339724"/>
                  </a:lnTo>
                  <a:lnTo>
                    <a:pt x="1603938" y="361423"/>
                  </a:lnTo>
                  <a:lnTo>
                    <a:pt x="1091748" y="231100"/>
                  </a:lnTo>
                  <a:close/>
                  <a:moveTo>
                    <a:pt x="781170" y="98185"/>
                  </a:moveTo>
                  <a:cubicBezTo>
                    <a:pt x="790484" y="61630"/>
                    <a:pt x="827669" y="39571"/>
                    <a:pt x="864154" y="48885"/>
                  </a:cubicBezTo>
                  <a:lnTo>
                    <a:pt x="1015136" y="87331"/>
                  </a:lnTo>
                  <a:cubicBezTo>
                    <a:pt x="1051691" y="96645"/>
                    <a:pt x="1073750" y="133830"/>
                    <a:pt x="1064437" y="170315"/>
                  </a:cubicBezTo>
                  <a:lnTo>
                    <a:pt x="1051551" y="220875"/>
                  </a:lnTo>
                  <a:lnTo>
                    <a:pt x="768285" y="148746"/>
                  </a:lnTo>
                  <a:lnTo>
                    <a:pt x="781170" y="9818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Graphic 19">
              <a:extLst>
                <a:ext uri="{FF2B5EF4-FFF2-40B4-BE49-F238E27FC236}">
                  <a16:creationId xmlns:a16="http://schemas.microsoft.com/office/drawing/2014/main" id="{7185B373-67A8-420E-83BA-4EB8BE169E41}"/>
                </a:ext>
              </a:extLst>
            </p:cNvPr>
            <p:cNvSpPr/>
            <p:nvPr/>
          </p:nvSpPr>
          <p:spPr>
            <a:xfrm>
              <a:off x="8436070" y="5049924"/>
              <a:ext cx="96586" cy="113631"/>
            </a:xfrm>
            <a:custGeom>
              <a:avLst/>
              <a:gdLst>
                <a:gd name="connsiteX0" fmla="*/ 81573 w 262037"/>
                <a:gd name="connsiteY0" fmla="*/ 0 h 308280"/>
                <a:gd name="connsiteX1" fmla="*/ 249011 w 262037"/>
                <a:gd name="connsiteY1" fmla="*/ 26961 h 308280"/>
                <a:gd name="connsiteX2" fmla="*/ 260776 w 262037"/>
                <a:gd name="connsiteY2" fmla="*/ 48880 h 308280"/>
                <a:gd name="connsiteX3" fmla="*/ 222471 w 262037"/>
                <a:gd name="connsiteY3" fmla="*/ 224932 h 308280"/>
                <a:gd name="connsiteX4" fmla="*/ 198591 w 262037"/>
                <a:gd name="connsiteY4" fmla="*/ 276613 h 308280"/>
                <a:gd name="connsiteX5" fmla="*/ 106993 w 262037"/>
                <a:gd name="connsiteY5" fmla="*/ 296922 h 308280"/>
                <a:gd name="connsiteX6" fmla="*/ 4821 w 262037"/>
                <a:gd name="connsiteY6" fmla="*/ 163937 h 308280"/>
                <a:gd name="connsiteX7" fmla="*/ 30522 w 262037"/>
                <a:gd name="connsiteY7" fmla="*/ 84314 h 308280"/>
                <a:gd name="connsiteX8" fmla="*/ 81573 w 262037"/>
                <a:gd name="connsiteY8" fmla="*/ 0 h 30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037" h="308280">
                  <a:moveTo>
                    <a:pt x="81573" y="0"/>
                  </a:moveTo>
                  <a:cubicBezTo>
                    <a:pt x="138716" y="770"/>
                    <a:pt x="191938" y="25490"/>
                    <a:pt x="249011" y="26961"/>
                  </a:cubicBezTo>
                  <a:cubicBezTo>
                    <a:pt x="264908" y="27381"/>
                    <a:pt x="262527" y="37115"/>
                    <a:pt x="260776" y="48880"/>
                  </a:cubicBezTo>
                  <a:cubicBezTo>
                    <a:pt x="251953" y="108474"/>
                    <a:pt x="241869" y="167719"/>
                    <a:pt x="222471" y="224932"/>
                  </a:cubicBezTo>
                  <a:cubicBezTo>
                    <a:pt x="219879" y="232635"/>
                    <a:pt x="205804" y="266739"/>
                    <a:pt x="198591" y="276613"/>
                  </a:cubicBezTo>
                  <a:cubicBezTo>
                    <a:pt x="175201" y="308897"/>
                    <a:pt x="140537" y="318000"/>
                    <a:pt x="106993" y="296922"/>
                  </a:cubicBezTo>
                  <a:cubicBezTo>
                    <a:pt x="56923" y="265409"/>
                    <a:pt x="23729" y="219890"/>
                    <a:pt x="4821" y="163937"/>
                  </a:cubicBezTo>
                  <a:cubicBezTo>
                    <a:pt x="-6313" y="131024"/>
                    <a:pt x="1670" y="101472"/>
                    <a:pt x="30522" y="84314"/>
                  </a:cubicBezTo>
                  <a:cubicBezTo>
                    <a:pt x="64066" y="64286"/>
                    <a:pt x="77861" y="36135"/>
                    <a:pt x="81573" y="0"/>
                  </a:cubicBezTo>
                  <a:close/>
                </a:path>
              </a:pathLst>
            </a:custGeom>
            <a:solidFill>
              <a:srgbClr val="F6BB9B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5" name="Graphic 2">
            <a:extLst>
              <a:ext uri="{FF2B5EF4-FFF2-40B4-BE49-F238E27FC236}">
                <a16:creationId xmlns:a16="http://schemas.microsoft.com/office/drawing/2014/main" id="{CC9CEB04-9DF2-43D2-BC7D-B8A3660D21CC}"/>
              </a:ext>
            </a:extLst>
          </p:cNvPr>
          <p:cNvGrpSpPr/>
          <p:nvPr/>
        </p:nvGrpSpPr>
        <p:grpSpPr>
          <a:xfrm>
            <a:off x="3597660" y="3144377"/>
            <a:ext cx="1890149" cy="946280"/>
            <a:chOff x="130629" y="1649486"/>
            <a:chExt cx="2604287" cy="1303807"/>
          </a:xfrm>
        </p:grpSpPr>
        <p:sp>
          <p:nvSpPr>
            <p:cNvPr id="116" name="Freeform: Shape 456">
              <a:extLst>
                <a:ext uri="{FF2B5EF4-FFF2-40B4-BE49-F238E27FC236}">
                  <a16:creationId xmlns:a16="http://schemas.microsoft.com/office/drawing/2014/main" id="{0CC81E85-8CA4-49B7-B7B0-28E1772BB26F}"/>
                </a:ext>
              </a:extLst>
            </p:cNvPr>
            <p:cNvSpPr/>
            <p:nvPr/>
          </p:nvSpPr>
          <p:spPr>
            <a:xfrm>
              <a:off x="323140" y="2423787"/>
              <a:ext cx="2412241" cy="531127"/>
            </a:xfrm>
            <a:custGeom>
              <a:avLst/>
              <a:gdLst>
                <a:gd name="connsiteX0" fmla="*/ 1932860 w 2412241"/>
                <a:gd name="connsiteY0" fmla="*/ 284177 h 531127"/>
                <a:gd name="connsiteX1" fmla="*/ 1618649 w 2412241"/>
                <a:gd name="connsiteY1" fmla="*/ 186425 h 531127"/>
                <a:gd name="connsiteX2" fmla="*/ 1165743 w 2412241"/>
                <a:gd name="connsiteY2" fmla="*/ 278190 h 531127"/>
                <a:gd name="connsiteX3" fmla="*/ 860845 w 2412241"/>
                <a:gd name="connsiteY3" fmla="*/ 424769 h 531127"/>
                <a:gd name="connsiteX4" fmla="*/ 558142 w 2412241"/>
                <a:gd name="connsiteY4" fmla="*/ 520359 h 531127"/>
                <a:gd name="connsiteX5" fmla="*/ 126389 w 2412241"/>
                <a:gd name="connsiteY5" fmla="*/ 452341 h 531127"/>
                <a:gd name="connsiteX6" fmla="*/ 0 w 2412241"/>
                <a:gd name="connsiteY6" fmla="*/ 336462 h 531127"/>
                <a:gd name="connsiteX7" fmla="*/ 18526 w 2412241"/>
                <a:gd name="connsiteY7" fmla="*/ 334400 h 531127"/>
                <a:gd name="connsiteX8" fmla="*/ 65024 w 2412241"/>
                <a:gd name="connsiteY8" fmla="*/ 316839 h 531127"/>
                <a:gd name="connsiteX9" fmla="*/ 78694 w 2412241"/>
                <a:gd name="connsiteY9" fmla="*/ 318103 h 531127"/>
                <a:gd name="connsiteX10" fmla="*/ 486400 w 2412241"/>
                <a:gd name="connsiteY10" fmla="*/ 465945 h 531127"/>
                <a:gd name="connsiteX11" fmla="*/ 1012778 w 2412241"/>
                <a:gd name="connsiteY11" fmla="*/ 248888 h 531127"/>
                <a:gd name="connsiteX12" fmla="*/ 1240878 w 2412241"/>
                <a:gd name="connsiteY12" fmla="*/ 91599 h 531127"/>
                <a:gd name="connsiteX13" fmla="*/ 1457536 w 2412241"/>
                <a:gd name="connsiteY13" fmla="*/ 7185 h 531127"/>
                <a:gd name="connsiteX14" fmla="*/ 1720060 w 2412241"/>
                <a:gd name="connsiteY14" fmla="*/ 26442 h 531127"/>
                <a:gd name="connsiteX15" fmla="*/ 2015878 w 2412241"/>
                <a:gd name="connsiteY15" fmla="*/ 138763 h 531127"/>
                <a:gd name="connsiteX16" fmla="*/ 2286285 w 2412241"/>
                <a:gd name="connsiteY16" fmla="*/ 221648 h 531127"/>
                <a:gd name="connsiteX17" fmla="*/ 2412242 w 2412241"/>
                <a:gd name="connsiteY17" fmla="*/ 226637 h 531127"/>
                <a:gd name="connsiteX18" fmla="*/ 2373793 w 2412241"/>
                <a:gd name="connsiteY18" fmla="*/ 269409 h 531127"/>
                <a:gd name="connsiteX19" fmla="*/ 1865973 w 2412241"/>
                <a:gd name="connsiteY19" fmla="*/ 517665 h 531127"/>
                <a:gd name="connsiteX20" fmla="*/ 1269382 w 2412241"/>
                <a:gd name="connsiteY20" fmla="*/ 334600 h 531127"/>
                <a:gd name="connsiteX21" fmla="*/ 1270979 w 2412241"/>
                <a:gd name="connsiteY21" fmla="*/ 314777 h 531127"/>
                <a:gd name="connsiteX22" fmla="*/ 1675924 w 2412241"/>
                <a:gd name="connsiteY22" fmla="*/ 232125 h 531127"/>
                <a:gd name="connsiteX23" fmla="*/ 1929135 w 2412241"/>
                <a:gd name="connsiteY23" fmla="*/ 287736 h 531127"/>
                <a:gd name="connsiteX24" fmla="*/ 1936286 w 2412241"/>
                <a:gd name="connsiteY24" fmla="*/ 290530 h 531127"/>
                <a:gd name="connsiteX25" fmla="*/ 1942905 w 2412241"/>
                <a:gd name="connsiteY25" fmla="*/ 291960 h 531127"/>
                <a:gd name="connsiteX26" fmla="*/ 1939080 w 2412241"/>
                <a:gd name="connsiteY26" fmla="*/ 287636 h 531127"/>
                <a:gd name="connsiteX27" fmla="*/ 1932860 w 2412241"/>
                <a:gd name="connsiteY27" fmla="*/ 284177 h 53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12241" h="531127">
                  <a:moveTo>
                    <a:pt x="1932860" y="284177"/>
                  </a:moveTo>
                  <a:cubicBezTo>
                    <a:pt x="1835307" y="228499"/>
                    <a:pt x="1730238" y="197301"/>
                    <a:pt x="1618649" y="186425"/>
                  </a:cubicBezTo>
                  <a:cubicBezTo>
                    <a:pt x="1458201" y="170792"/>
                    <a:pt x="1309527" y="211802"/>
                    <a:pt x="1165743" y="278190"/>
                  </a:cubicBezTo>
                  <a:cubicBezTo>
                    <a:pt x="1063334" y="325453"/>
                    <a:pt x="964152" y="379401"/>
                    <a:pt x="860845" y="424769"/>
                  </a:cubicBezTo>
                  <a:cubicBezTo>
                    <a:pt x="763392" y="467575"/>
                    <a:pt x="663744" y="503829"/>
                    <a:pt x="558142" y="520359"/>
                  </a:cubicBezTo>
                  <a:cubicBezTo>
                    <a:pt x="407107" y="544007"/>
                    <a:pt x="261260" y="531834"/>
                    <a:pt x="126389" y="452341"/>
                  </a:cubicBezTo>
                  <a:cubicBezTo>
                    <a:pt x="76333" y="422840"/>
                    <a:pt x="34424" y="384058"/>
                    <a:pt x="0" y="336462"/>
                  </a:cubicBezTo>
                  <a:cubicBezTo>
                    <a:pt x="6619" y="332438"/>
                    <a:pt x="12872" y="333935"/>
                    <a:pt x="18526" y="334400"/>
                  </a:cubicBezTo>
                  <a:cubicBezTo>
                    <a:pt x="36986" y="335930"/>
                    <a:pt x="53749" y="334201"/>
                    <a:pt x="65024" y="316839"/>
                  </a:cubicBezTo>
                  <a:cubicBezTo>
                    <a:pt x="70080" y="309056"/>
                    <a:pt x="73971" y="312615"/>
                    <a:pt x="78694" y="318103"/>
                  </a:cubicBezTo>
                  <a:cubicBezTo>
                    <a:pt x="186790" y="443927"/>
                    <a:pt x="327315" y="486134"/>
                    <a:pt x="486400" y="465945"/>
                  </a:cubicBezTo>
                  <a:cubicBezTo>
                    <a:pt x="680540" y="441299"/>
                    <a:pt x="855157" y="364800"/>
                    <a:pt x="1012778" y="248888"/>
                  </a:cubicBezTo>
                  <a:cubicBezTo>
                    <a:pt x="1087182" y="194141"/>
                    <a:pt x="1160953" y="138363"/>
                    <a:pt x="1240878" y="91599"/>
                  </a:cubicBezTo>
                  <a:cubicBezTo>
                    <a:pt x="1308629" y="51986"/>
                    <a:pt x="1379607" y="20622"/>
                    <a:pt x="1457536" y="7185"/>
                  </a:cubicBezTo>
                  <a:cubicBezTo>
                    <a:pt x="1546641" y="-8215"/>
                    <a:pt x="1633816" y="2495"/>
                    <a:pt x="1720060" y="26442"/>
                  </a:cubicBezTo>
                  <a:cubicBezTo>
                    <a:pt x="1822136" y="54813"/>
                    <a:pt x="1918159" y="98950"/>
                    <a:pt x="2015878" y="138763"/>
                  </a:cubicBezTo>
                  <a:cubicBezTo>
                    <a:pt x="2103519" y="174451"/>
                    <a:pt x="2192058" y="207412"/>
                    <a:pt x="2286285" y="221648"/>
                  </a:cubicBezTo>
                  <a:cubicBezTo>
                    <a:pt x="2326729" y="227767"/>
                    <a:pt x="2367440" y="229031"/>
                    <a:pt x="2412242" y="226637"/>
                  </a:cubicBezTo>
                  <a:cubicBezTo>
                    <a:pt x="2397873" y="242668"/>
                    <a:pt x="2386332" y="256538"/>
                    <a:pt x="2373793" y="269409"/>
                  </a:cubicBezTo>
                  <a:cubicBezTo>
                    <a:pt x="2234232" y="412895"/>
                    <a:pt x="2065170" y="498640"/>
                    <a:pt x="1865973" y="517665"/>
                  </a:cubicBezTo>
                  <a:cubicBezTo>
                    <a:pt x="1642996" y="538952"/>
                    <a:pt x="1444032" y="474826"/>
                    <a:pt x="1269382" y="334600"/>
                  </a:cubicBezTo>
                  <a:cubicBezTo>
                    <a:pt x="1258739" y="326052"/>
                    <a:pt x="1255779" y="322327"/>
                    <a:pt x="1270979" y="314777"/>
                  </a:cubicBezTo>
                  <a:cubicBezTo>
                    <a:pt x="1398798" y="251515"/>
                    <a:pt x="1533702" y="224508"/>
                    <a:pt x="1675924" y="232125"/>
                  </a:cubicBezTo>
                  <a:cubicBezTo>
                    <a:pt x="1763432" y="236814"/>
                    <a:pt x="1847547" y="256371"/>
                    <a:pt x="1929135" y="287736"/>
                  </a:cubicBezTo>
                  <a:cubicBezTo>
                    <a:pt x="1931529" y="288667"/>
                    <a:pt x="1933891" y="289598"/>
                    <a:pt x="1936286" y="290530"/>
                  </a:cubicBezTo>
                  <a:cubicBezTo>
                    <a:pt x="1938148" y="292559"/>
                    <a:pt x="1940111" y="294188"/>
                    <a:pt x="1942905" y="291960"/>
                  </a:cubicBezTo>
                  <a:cubicBezTo>
                    <a:pt x="1941641" y="290530"/>
                    <a:pt x="1940344" y="289066"/>
                    <a:pt x="1939080" y="287636"/>
                  </a:cubicBezTo>
                  <a:cubicBezTo>
                    <a:pt x="1937051" y="286472"/>
                    <a:pt x="1934955" y="285308"/>
                    <a:pt x="1932860" y="284177"/>
                  </a:cubicBezTo>
                  <a:close/>
                </a:path>
              </a:pathLst>
            </a:custGeom>
            <a:solidFill>
              <a:srgbClr val="F7A72C"/>
            </a:solidFill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457">
              <a:extLst>
                <a:ext uri="{FF2B5EF4-FFF2-40B4-BE49-F238E27FC236}">
                  <a16:creationId xmlns:a16="http://schemas.microsoft.com/office/drawing/2014/main" id="{10700AEA-D04E-4D88-B384-BF75FD559A95}"/>
                </a:ext>
              </a:extLst>
            </p:cNvPr>
            <p:cNvSpPr/>
            <p:nvPr/>
          </p:nvSpPr>
          <p:spPr>
            <a:xfrm>
              <a:off x="688904" y="1649534"/>
              <a:ext cx="1301178" cy="765539"/>
            </a:xfrm>
            <a:custGeom>
              <a:avLst/>
              <a:gdLst>
                <a:gd name="connsiteX0" fmla="*/ 0 w 1301178"/>
                <a:gd name="connsiteY0" fmla="*/ 529890 h 765539"/>
                <a:gd name="connsiteX1" fmla="*/ 83484 w 1301178"/>
                <a:gd name="connsiteY1" fmla="*/ 447437 h 765539"/>
                <a:gd name="connsiteX2" fmla="*/ 93029 w 1301178"/>
                <a:gd name="connsiteY2" fmla="*/ 424321 h 765539"/>
                <a:gd name="connsiteX3" fmla="*/ 93029 w 1301178"/>
                <a:gd name="connsiteY3" fmla="*/ 196787 h 765539"/>
                <a:gd name="connsiteX4" fmla="*/ 78661 w 1301178"/>
                <a:gd name="connsiteY4" fmla="*/ 185545 h 765539"/>
                <a:gd name="connsiteX5" fmla="*/ 5022 w 1301178"/>
                <a:gd name="connsiteY5" fmla="*/ 205301 h 765539"/>
                <a:gd name="connsiteX6" fmla="*/ 96655 w 1301178"/>
                <a:gd name="connsiteY6" fmla="*/ 121718 h 765539"/>
                <a:gd name="connsiteX7" fmla="*/ 109460 w 1301178"/>
                <a:gd name="connsiteY7" fmla="*/ 121119 h 765539"/>
                <a:gd name="connsiteX8" fmla="*/ 228133 w 1301178"/>
                <a:gd name="connsiteY8" fmla="*/ 197352 h 765539"/>
                <a:gd name="connsiteX9" fmla="*/ 236182 w 1301178"/>
                <a:gd name="connsiteY9" fmla="*/ 213849 h 765539"/>
                <a:gd name="connsiteX10" fmla="*/ 236049 w 1301178"/>
                <a:gd name="connsiteY10" fmla="*/ 290182 h 765539"/>
                <a:gd name="connsiteX11" fmla="*/ 248056 w 1301178"/>
                <a:gd name="connsiteY11" fmla="*/ 282432 h 765539"/>
                <a:gd name="connsiteX12" fmla="*/ 523951 w 1301178"/>
                <a:gd name="connsiteY12" fmla="*/ 6371 h 765539"/>
                <a:gd name="connsiteX13" fmla="*/ 544306 w 1301178"/>
                <a:gd name="connsiteY13" fmla="*/ 5972 h 765539"/>
                <a:gd name="connsiteX14" fmla="*/ 1299217 w 1301178"/>
                <a:gd name="connsiteY14" fmla="*/ 761315 h 765539"/>
                <a:gd name="connsiteX15" fmla="*/ 1301179 w 1301178"/>
                <a:gd name="connsiteY15" fmla="*/ 765539 h 765539"/>
                <a:gd name="connsiteX16" fmla="*/ 1207351 w 1301178"/>
                <a:gd name="connsiteY16" fmla="*/ 753765 h 765539"/>
                <a:gd name="connsiteX17" fmla="*/ 1086749 w 1301178"/>
                <a:gd name="connsiteY17" fmla="*/ 761149 h 765539"/>
                <a:gd name="connsiteX18" fmla="*/ 1059210 w 1301178"/>
                <a:gd name="connsiteY18" fmla="*/ 752634 h 765539"/>
                <a:gd name="connsiteX19" fmla="*/ 547665 w 1301178"/>
                <a:gd name="connsiteY19" fmla="*/ 240025 h 765539"/>
                <a:gd name="connsiteX20" fmla="*/ 521024 w 1301178"/>
                <a:gd name="connsiteY20" fmla="*/ 239759 h 765539"/>
                <a:gd name="connsiteX21" fmla="*/ 153896 w 1301178"/>
                <a:gd name="connsiteY21" fmla="*/ 607785 h 765539"/>
                <a:gd name="connsiteX22" fmla="*/ 132775 w 1301178"/>
                <a:gd name="connsiteY22" fmla="*/ 607885 h 765539"/>
                <a:gd name="connsiteX23" fmla="*/ 0 w 1301178"/>
                <a:gd name="connsiteY23" fmla="*/ 529890 h 76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01178" h="765539">
                  <a:moveTo>
                    <a:pt x="0" y="529890"/>
                  </a:moveTo>
                  <a:cubicBezTo>
                    <a:pt x="29269" y="500887"/>
                    <a:pt x="56077" y="473846"/>
                    <a:pt x="83484" y="447437"/>
                  </a:cubicBezTo>
                  <a:cubicBezTo>
                    <a:pt x="90468" y="440718"/>
                    <a:pt x="93096" y="433900"/>
                    <a:pt x="93029" y="424321"/>
                  </a:cubicBezTo>
                  <a:cubicBezTo>
                    <a:pt x="92663" y="348487"/>
                    <a:pt x="92630" y="272621"/>
                    <a:pt x="93029" y="196787"/>
                  </a:cubicBezTo>
                  <a:cubicBezTo>
                    <a:pt x="93096" y="185212"/>
                    <a:pt x="91832" y="180922"/>
                    <a:pt x="78661" y="185545"/>
                  </a:cubicBezTo>
                  <a:cubicBezTo>
                    <a:pt x="54880" y="193893"/>
                    <a:pt x="30367" y="200246"/>
                    <a:pt x="5022" y="205301"/>
                  </a:cubicBezTo>
                  <a:cubicBezTo>
                    <a:pt x="35589" y="177496"/>
                    <a:pt x="66288" y="149757"/>
                    <a:pt x="96655" y="121718"/>
                  </a:cubicBezTo>
                  <a:cubicBezTo>
                    <a:pt x="101378" y="117361"/>
                    <a:pt x="104571" y="117960"/>
                    <a:pt x="109460" y="121119"/>
                  </a:cubicBezTo>
                  <a:cubicBezTo>
                    <a:pt x="148907" y="146697"/>
                    <a:pt x="188420" y="172174"/>
                    <a:pt x="228133" y="197352"/>
                  </a:cubicBezTo>
                  <a:cubicBezTo>
                    <a:pt x="234718" y="201543"/>
                    <a:pt x="236282" y="206632"/>
                    <a:pt x="236182" y="213849"/>
                  </a:cubicBezTo>
                  <a:cubicBezTo>
                    <a:pt x="235849" y="239227"/>
                    <a:pt x="236049" y="264638"/>
                    <a:pt x="236049" y="290182"/>
                  </a:cubicBezTo>
                  <a:cubicBezTo>
                    <a:pt x="243034" y="291346"/>
                    <a:pt x="244929" y="285559"/>
                    <a:pt x="248056" y="282432"/>
                  </a:cubicBezTo>
                  <a:cubicBezTo>
                    <a:pt x="340187" y="190567"/>
                    <a:pt x="432252" y="98635"/>
                    <a:pt x="523951" y="6371"/>
                  </a:cubicBezTo>
                  <a:cubicBezTo>
                    <a:pt x="531833" y="-1578"/>
                    <a:pt x="535825" y="-2509"/>
                    <a:pt x="544306" y="5972"/>
                  </a:cubicBezTo>
                  <a:cubicBezTo>
                    <a:pt x="795754" y="257919"/>
                    <a:pt x="1047535" y="509567"/>
                    <a:pt x="1299217" y="761315"/>
                  </a:cubicBezTo>
                  <a:cubicBezTo>
                    <a:pt x="1299848" y="761947"/>
                    <a:pt x="1300048" y="763045"/>
                    <a:pt x="1301179" y="765539"/>
                  </a:cubicBezTo>
                  <a:cubicBezTo>
                    <a:pt x="1269415" y="760484"/>
                    <a:pt x="1238583" y="755595"/>
                    <a:pt x="1207351" y="753765"/>
                  </a:cubicBezTo>
                  <a:cubicBezTo>
                    <a:pt x="1166774" y="751370"/>
                    <a:pt x="1126595" y="753532"/>
                    <a:pt x="1086749" y="761149"/>
                  </a:cubicBezTo>
                  <a:cubicBezTo>
                    <a:pt x="1075374" y="763311"/>
                    <a:pt x="1067724" y="761182"/>
                    <a:pt x="1059210" y="752634"/>
                  </a:cubicBezTo>
                  <a:cubicBezTo>
                    <a:pt x="888850" y="581576"/>
                    <a:pt x="718025" y="411050"/>
                    <a:pt x="547665" y="240025"/>
                  </a:cubicBezTo>
                  <a:cubicBezTo>
                    <a:pt x="537255" y="229582"/>
                    <a:pt x="531900" y="228817"/>
                    <a:pt x="521024" y="239759"/>
                  </a:cubicBezTo>
                  <a:cubicBezTo>
                    <a:pt x="398925" y="362723"/>
                    <a:pt x="276161" y="485021"/>
                    <a:pt x="153896" y="607785"/>
                  </a:cubicBezTo>
                  <a:cubicBezTo>
                    <a:pt x="145680" y="616034"/>
                    <a:pt x="141822" y="618063"/>
                    <a:pt x="132775" y="607885"/>
                  </a:cubicBezTo>
                  <a:cubicBezTo>
                    <a:pt x="98052" y="568771"/>
                    <a:pt x="53449" y="545189"/>
                    <a:pt x="0" y="529890"/>
                  </a:cubicBezTo>
                  <a:close/>
                </a:path>
              </a:pathLst>
            </a:custGeom>
            <a:solidFill>
              <a:srgbClr val="F6A62C"/>
            </a:solidFill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458">
              <a:extLst>
                <a:ext uri="{FF2B5EF4-FFF2-40B4-BE49-F238E27FC236}">
                  <a16:creationId xmlns:a16="http://schemas.microsoft.com/office/drawing/2014/main" id="{AE714AD6-E397-4901-8EA6-14C13762FC76}"/>
                </a:ext>
              </a:extLst>
            </p:cNvPr>
            <p:cNvSpPr/>
            <p:nvPr/>
          </p:nvSpPr>
          <p:spPr>
            <a:xfrm>
              <a:off x="130629" y="2245898"/>
              <a:ext cx="632878" cy="490869"/>
            </a:xfrm>
            <a:custGeom>
              <a:avLst/>
              <a:gdLst>
                <a:gd name="connsiteX0" fmla="*/ 0 w 632878"/>
                <a:gd name="connsiteY0" fmla="*/ 490770 h 490869"/>
                <a:gd name="connsiteX1" fmla="*/ 56709 w 632878"/>
                <a:gd name="connsiteY1" fmla="*/ 434926 h 490869"/>
                <a:gd name="connsiteX2" fmla="*/ 483040 w 632878"/>
                <a:gd name="connsiteY2" fmla="*/ 9193 h 490869"/>
                <a:gd name="connsiteX3" fmla="*/ 510547 w 632878"/>
                <a:gd name="connsiteY3" fmla="*/ 1110 h 490869"/>
                <a:gd name="connsiteX4" fmla="*/ 628322 w 632878"/>
                <a:gd name="connsiteY4" fmla="*/ 75980 h 490869"/>
                <a:gd name="connsiteX5" fmla="*/ 627124 w 632878"/>
                <a:gd name="connsiteY5" fmla="*/ 96468 h 490869"/>
                <a:gd name="connsiteX6" fmla="*/ 239076 w 632878"/>
                <a:gd name="connsiteY6" fmla="*/ 483020 h 490869"/>
                <a:gd name="connsiteX7" fmla="*/ 225306 w 632878"/>
                <a:gd name="connsiteY7" fmla="*/ 490870 h 490869"/>
                <a:gd name="connsiteX8" fmla="*/ 0 w 632878"/>
                <a:gd name="connsiteY8" fmla="*/ 490770 h 49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878" h="490869">
                  <a:moveTo>
                    <a:pt x="0" y="490770"/>
                  </a:moveTo>
                  <a:cubicBezTo>
                    <a:pt x="21287" y="469816"/>
                    <a:pt x="39114" y="452487"/>
                    <a:pt x="56709" y="434926"/>
                  </a:cubicBezTo>
                  <a:cubicBezTo>
                    <a:pt x="198897" y="293103"/>
                    <a:pt x="341118" y="151314"/>
                    <a:pt x="483040" y="9193"/>
                  </a:cubicBezTo>
                  <a:cubicBezTo>
                    <a:pt x="491389" y="811"/>
                    <a:pt x="498606" y="-1717"/>
                    <a:pt x="510547" y="1110"/>
                  </a:cubicBezTo>
                  <a:cubicBezTo>
                    <a:pt x="558708" y="12452"/>
                    <a:pt x="598254" y="36366"/>
                    <a:pt x="628322" y="75980"/>
                  </a:cubicBezTo>
                  <a:cubicBezTo>
                    <a:pt x="634375" y="83962"/>
                    <a:pt x="634807" y="88818"/>
                    <a:pt x="627124" y="96468"/>
                  </a:cubicBezTo>
                  <a:cubicBezTo>
                    <a:pt x="497575" y="225119"/>
                    <a:pt x="368392" y="354136"/>
                    <a:pt x="239076" y="483020"/>
                  </a:cubicBezTo>
                  <a:cubicBezTo>
                    <a:pt x="235251" y="486845"/>
                    <a:pt x="231891" y="490903"/>
                    <a:pt x="225306" y="490870"/>
                  </a:cubicBezTo>
                  <a:cubicBezTo>
                    <a:pt x="151933" y="490703"/>
                    <a:pt x="78528" y="490770"/>
                    <a:pt x="0" y="490770"/>
                  </a:cubicBezTo>
                  <a:close/>
                </a:path>
              </a:pathLst>
            </a:custGeom>
            <a:solidFill>
              <a:srgbClr val="F9A82C"/>
            </a:solidFill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459">
              <a:extLst>
                <a:ext uri="{FF2B5EF4-FFF2-40B4-BE49-F238E27FC236}">
                  <a16:creationId xmlns:a16="http://schemas.microsoft.com/office/drawing/2014/main" id="{6F90336F-F4A1-46DB-AAED-B17E8788FC3B}"/>
                </a:ext>
              </a:extLst>
            </p:cNvPr>
            <p:cNvSpPr/>
            <p:nvPr/>
          </p:nvSpPr>
          <p:spPr>
            <a:xfrm>
              <a:off x="244971" y="2190158"/>
              <a:ext cx="618427" cy="399099"/>
            </a:xfrm>
            <a:custGeom>
              <a:avLst/>
              <a:gdLst>
                <a:gd name="connsiteX0" fmla="*/ 4564 w 618427"/>
                <a:gd name="connsiteY0" fmla="*/ 399100 h 399099"/>
                <a:gd name="connsiteX1" fmla="*/ 25451 w 618427"/>
                <a:gd name="connsiteY1" fmla="*/ 218729 h 399099"/>
                <a:gd name="connsiteX2" fmla="*/ 396537 w 618427"/>
                <a:gd name="connsiteY2" fmla="*/ 2437 h 399099"/>
                <a:gd name="connsiteX3" fmla="*/ 607940 w 618427"/>
                <a:gd name="connsiteY3" fmla="*/ 163550 h 399099"/>
                <a:gd name="connsiteX4" fmla="*/ 546408 w 618427"/>
                <a:gd name="connsiteY4" fmla="*/ 362015 h 399099"/>
                <a:gd name="connsiteX5" fmla="*/ 457004 w 618427"/>
                <a:gd name="connsiteY5" fmla="*/ 390086 h 399099"/>
                <a:gd name="connsiteX6" fmla="*/ 465985 w 618427"/>
                <a:gd name="connsiteY6" fmla="*/ 384998 h 399099"/>
                <a:gd name="connsiteX7" fmla="*/ 558315 w 618427"/>
                <a:gd name="connsiteY7" fmla="*/ 170435 h 399099"/>
                <a:gd name="connsiteX8" fmla="*/ 375084 w 618427"/>
                <a:gd name="connsiteY8" fmla="*/ 32271 h 399099"/>
                <a:gd name="connsiteX9" fmla="*/ 74577 w 618427"/>
                <a:gd name="connsiteY9" fmla="*/ 271181 h 399099"/>
                <a:gd name="connsiteX10" fmla="*/ 71816 w 618427"/>
                <a:gd name="connsiteY10" fmla="*/ 295826 h 399099"/>
                <a:gd name="connsiteX11" fmla="*/ 42447 w 618427"/>
                <a:gd name="connsiteY11" fmla="*/ 361250 h 399099"/>
                <a:gd name="connsiteX12" fmla="*/ 4564 w 618427"/>
                <a:gd name="connsiteY12" fmla="*/ 399100 h 399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8427" h="399099">
                  <a:moveTo>
                    <a:pt x="4564" y="399100"/>
                  </a:moveTo>
                  <a:cubicBezTo>
                    <a:pt x="-5581" y="334375"/>
                    <a:pt x="1104" y="275438"/>
                    <a:pt x="25451" y="218729"/>
                  </a:cubicBezTo>
                  <a:cubicBezTo>
                    <a:pt x="87083" y="75244"/>
                    <a:pt x="241743" y="-16355"/>
                    <a:pt x="396537" y="2437"/>
                  </a:cubicBezTo>
                  <a:cubicBezTo>
                    <a:pt x="497050" y="14643"/>
                    <a:pt x="574280" y="62405"/>
                    <a:pt x="607940" y="163550"/>
                  </a:cubicBezTo>
                  <a:cubicBezTo>
                    <a:pt x="634448" y="243175"/>
                    <a:pt x="609536" y="320639"/>
                    <a:pt x="546408" y="362015"/>
                  </a:cubicBezTo>
                  <a:cubicBezTo>
                    <a:pt x="520565" y="378944"/>
                    <a:pt x="492028" y="387725"/>
                    <a:pt x="457004" y="390086"/>
                  </a:cubicBezTo>
                  <a:cubicBezTo>
                    <a:pt x="462393" y="387027"/>
                    <a:pt x="464089" y="385763"/>
                    <a:pt x="465985" y="384998"/>
                  </a:cubicBezTo>
                  <a:cubicBezTo>
                    <a:pt x="556220" y="348511"/>
                    <a:pt x="594170" y="262001"/>
                    <a:pt x="558315" y="170435"/>
                  </a:cubicBezTo>
                  <a:cubicBezTo>
                    <a:pt x="525787" y="87350"/>
                    <a:pt x="462359" y="41451"/>
                    <a:pt x="375084" y="32271"/>
                  </a:cubicBezTo>
                  <a:cubicBezTo>
                    <a:pt x="222253" y="16173"/>
                    <a:pt x="95398" y="118416"/>
                    <a:pt x="74577" y="271181"/>
                  </a:cubicBezTo>
                  <a:cubicBezTo>
                    <a:pt x="73446" y="279396"/>
                    <a:pt x="70885" y="287811"/>
                    <a:pt x="71816" y="295826"/>
                  </a:cubicBezTo>
                  <a:cubicBezTo>
                    <a:pt x="75042" y="323798"/>
                    <a:pt x="63967" y="344187"/>
                    <a:pt x="42447" y="361250"/>
                  </a:cubicBezTo>
                  <a:cubicBezTo>
                    <a:pt x="29609" y="371427"/>
                    <a:pt x="18965" y="384499"/>
                    <a:pt x="4564" y="399100"/>
                  </a:cubicBezTo>
                  <a:close/>
                </a:path>
              </a:pathLst>
            </a:custGeom>
            <a:solidFill>
              <a:srgbClr val="F3A52C"/>
            </a:solidFill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460">
              <a:extLst>
                <a:ext uri="{FF2B5EF4-FFF2-40B4-BE49-F238E27FC236}">
                  <a16:creationId xmlns:a16="http://schemas.microsoft.com/office/drawing/2014/main" id="{DC890F07-FBBF-4C3C-A765-0D038D243597}"/>
                </a:ext>
              </a:extLst>
            </p:cNvPr>
            <p:cNvSpPr/>
            <p:nvPr/>
          </p:nvSpPr>
          <p:spPr>
            <a:xfrm>
              <a:off x="928279" y="1918813"/>
              <a:ext cx="615150" cy="320014"/>
            </a:xfrm>
            <a:custGeom>
              <a:avLst/>
              <a:gdLst>
                <a:gd name="connsiteX0" fmla="*/ 0 w 615150"/>
                <a:gd name="connsiteY0" fmla="*/ 286753 h 320014"/>
                <a:gd name="connsiteX1" fmla="*/ 286605 w 615150"/>
                <a:gd name="connsiteY1" fmla="*/ 5104 h 320014"/>
                <a:gd name="connsiteX2" fmla="*/ 302237 w 615150"/>
                <a:gd name="connsiteY2" fmla="*/ 4272 h 320014"/>
                <a:gd name="connsiteX3" fmla="*/ 613188 w 615150"/>
                <a:gd name="connsiteY3" fmla="*/ 315656 h 320014"/>
                <a:gd name="connsiteX4" fmla="*/ 615151 w 615150"/>
                <a:gd name="connsiteY4" fmla="*/ 319913 h 320014"/>
                <a:gd name="connsiteX5" fmla="*/ 603875 w 615150"/>
                <a:gd name="connsiteY5" fmla="*/ 313660 h 320014"/>
                <a:gd name="connsiteX6" fmla="*/ 304998 w 615150"/>
                <a:gd name="connsiteY6" fmla="*/ 65504 h 320014"/>
                <a:gd name="connsiteX7" fmla="*/ 277724 w 615150"/>
                <a:gd name="connsiteY7" fmla="*/ 65405 h 320014"/>
                <a:gd name="connsiteX8" fmla="*/ 6719 w 615150"/>
                <a:gd name="connsiteY8" fmla="*/ 289879 h 320014"/>
                <a:gd name="connsiteX9" fmla="*/ 0 w 615150"/>
                <a:gd name="connsiteY9" fmla="*/ 286753 h 32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5150" h="320014">
                  <a:moveTo>
                    <a:pt x="0" y="286753"/>
                  </a:moveTo>
                  <a:cubicBezTo>
                    <a:pt x="95557" y="192892"/>
                    <a:pt x="191147" y="99064"/>
                    <a:pt x="286605" y="5104"/>
                  </a:cubicBezTo>
                  <a:cubicBezTo>
                    <a:pt x="292093" y="-318"/>
                    <a:pt x="295385" y="-2613"/>
                    <a:pt x="302237" y="4272"/>
                  </a:cubicBezTo>
                  <a:cubicBezTo>
                    <a:pt x="405710" y="108244"/>
                    <a:pt x="509516" y="211883"/>
                    <a:pt x="613188" y="315656"/>
                  </a:cubicBezTo>
                  <a:cubicBezTo>
                    <a:pt x="614153" y="316620"/>
                    <a:pt x="614419" y="318250"/>
                    <a:pt x="615151" y="319913"/>
                  </a:cubicBezTo>
                  <a:cubicBezTo>
                    <a:pt x="609230" y="320745"/>
                    <a:pt x="607002" y="316255"/>
                    <a:pt x="603875" y="313660"/>
                  </a:cubicBezTo>
                  <a:cubicBezTo>
                    <a:pt x="504127" y="231075"/>
                    <a:pt x="404346" y="148556"/>
                    <a:pt x="304998" y="65504"/>
                  </a:cubicBezTo>
                  <a:cubicBezTo>
                    <a:pt x="294587" y="56790"/>
                    <a:pt x="288700" y="56225"/>
                    <a:pt x="277724" y="65405"/>
                  </a:cubicBezTo>
                  <a:cubicBezTo>
                    <a:pt x="187788" y="140706"/>
                    <a:pt x="97154" y="215143"/>
                    <a:pt x="6719" y="289879"/>
                  </a:cubicBezTo>
                  <a:cubicBezTo>
                    <a:pt x="4091" y="289713"/>
                    <a:pt x="1530" y="289380"/>
                    <a:pt x="0" y="286753"/>
                  </a:cubicBezTo>
                  <a:close/>
                </a:path>
              </a:pathLst>
            </a:custGeom>
            <a:solidFill>
              <a:srgbClr val="F4A62C"/>
            </a:solidFill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461">
              <a:extLst>
                <a:ext uri="{FF2B5EF4-FFF2-40B4-BE49-F238E27FC236}">
                  <a16:creationId xmlns:a16="http://schemas.microsoft.com/office/drawing/2014/main" id="{81743BE8-2BDC-4997-A88C-C2AAF7D492F2}"/>
                </a:ext>
              </a:extLst>
            </p:cNvPr>
            <p:cNvSpPr/>
            <p:nvPr/>
          </p:nvSpPr>
          <p:spPr>
            <a:xfrm>
              <a:off x="1072861" y="2301886"/>
              <a:ext cx="121074" cy="122101"/>
            </a:xfrm>
            <a:custGeom>
              <a:avLst/>
              <a:gdLst>
                <a:gd name="connsiteX0" fmla="*/ 120968 w 121074"/>
                <a:gd name="connsiteY0" fmla="*/ 62631 h 122101"/>
                <a:gd name="connsiteX1" fmla="*/ 121068 w 121074"/>
                <a:gd name="connsiteY1" fmla="*/ 112389 h 122101"/>
                <a:gd name="connsiteX2" fmla="*/ 111589 w 121074"/>
                <a:gd name="connsiteY2" fmla="*/ 122101 h 122101"/>
                <a:gd name="connsiteX3" fmla="*/ 8781 w 121074"/>
                <a:gd name="connsiteY3" fmla="*/ 122067 h 122101"/>
                <a:gd name="connsiteX4" fmla="*/ 0 w 121074"/>
                <a:gd name="connsiteY4" fmla="*/ 113386 h 122101"/>
                <a:gd name="connsiteX5" fmla="*/ 0 w 121074"/>
                <a:gd name="connsiteY5" fmla="*/ 8916 h 122101"/>
                <a:gd name="connsiteX6" fmla="*/ 8582 w 121074"/>
                <a:gd name="connsiteY6" fmla="*/ 68 h 122101"/>
                <a:gd name="connsiteX7" fmla="*/ 111389 w 121074"/>
                <a:gd name="connsiteY7" fmla="*/ 2 h 122101"/>
                <a:gd name="connsiteX8" fmla="*/ 121068 w 121074"/>
                <a:gd name="connsiteY8" fmla="*/ 11244 h 122101"/>
                <a:gd name="connsiteX9" fmla="*/ 120968 w 121074"/>
                <a:gd name="connsiteY9" fmla="*/ 62631 h 12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074" h="122101">
                  <a:moveTo>
                    <a:pt x="120968" y="62631"/>
                  </a:moveTo>
                  <a:cubicBezTo>
                    <a:pt x="120968" y="79228"/>
                    <a:pt x="120769" y="95792"/>
                    <a:pt x="121068" y="112389"/>
                  </a:cubicBezTo>
                  <a:cubicBezTo>
                    <a:pt x="121201" y="119373"/>
                    <a:pt x="118906" y="122167"/>
                    <a:pt x="111589" y="122101"/>
                  </a:cubicBezTo>
                  <a:cubicBezTo>
                    <a:pt x="77331" y="121835"/>
                    <a:pt x="43039" y="121868"/>
                    <a:pt x="8781" y="122067"/>
                  </a:cubicBezTo>
                  <a:cubicBezTo>
                    <a:pt x="2295" y="122101"/>
                    <a:pt x="0" y="119673"/>
                    <a:pt x="0" y="113386"/>
                  </a:cubicBezTo>
                  <a:cubicBezTo>
                    <a:pt x="133" y="78563"/>
                    <a:pt x="133" y="43739"/>
                    <a:pt x="0" y="8916"/>
                  </a:cubicBezTo>
                  <a:cubicBezTo>
                    <a:pt x="-33" y="2762"/>
                    <a:pt x="1896" y="35"/>
                    <a:pt x="8582" y="68"/>
                  </a:cubicBezTo>
                  <a:cubicBezTo>
                    <a:pt x="42840" y="301"/>
                    <a:pt x="77131" y="401"/>
                    <a:pt x="111389" y="2"/>
                  </a:cubicBezTo>
                  <a:cubicBezTo>
                    <a:pt x="120203" y="-98"/>
                    <a:pt x="121168" y="4193"/>
                    <a:pt x="121068" y="11244"/>
                  </a:cubicBezTo>
                  <a:cubicBezTo>
                    <a:pt x="120802" y="28373"/>
                    <a:pt x="120968" y="45502"/>
                    <a:pt x="120968" y="62631"/>
                  </a:cubicBezTo>
                  <a:close/>
                </a:path>
              </a:pathLst>
            </a:custGeom>
            <a:solidFill>
              <a:srgbClr val="F6A62C"/>
            </a:solidFill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462">
              <a:extLst>
                <a:ext uri="{FF2B5EF4-FFF2-40B4-BE49-F238E27FC236}">
                  <a16:creationId xmlns:a16="http://schemas.microsoft.com/office/drawing/2014/main" id="{91A6858F-BA73-4D2C-B451-F053EAD560B0}"/>
                </a:ext>
              </a:extLst>
            </p:cNvPr>
            <p:cNvSpPr/>
            <p:nvPr/>
          </p:nvSpPr>
          <p:spPr>
            <a:xfrm>
              <a:off x="1246477" y="2301885"/>
              <a:ext cx="120954" cy="122208"/>
            </a:xfrm>
            <a:custGeom>
              <a:avLst/>
              <a:gdLst>
                <a:gd name="connsiteX0" fmla="*/ 120739 w 120954"/>
                <a:gd name="connsiteY0" fmla="*/ 61202 h 122208"/>
                <a:gd name="connsiteX1" fmla="*/ 120872 w 120954"/>
                <a:gd name="connsiteY1" fmla="*/ 109363 h 122208"/>
                <a:gd name="connsiteX2" fmla="*/ 109231 w 120954"/>
                <a:gd name="connsiteY2" fmla="*/ 122202 h 122208"/>
                <a:gd name="connsiteX3" fmla="*/ 11279 w 120954"/>
                <a:gd name="connsiteY3" fmla="*/ 122169 h 122208"/>
                <a:gd name="connsiteX4" fmla="*/ 4 w 120954"/>
                <a:gd name="connsiteY4" fmla="*/ 110760 h 122208"/>
                <a:gd name="connsiteX5" fmla="*/ 4 w 120954"/>
                <a:gd name="connsiteY5" fmla="*/ 11112 h 122208"/>
                <a:gd name="connsiteX6" fmla="*/ 11579 w 120954"/>
                <a:gd name="connsiteY6" fmla="*/ 3 h 122208"/>
                <a:gd name="connsiteX7" fmla="*/ 109564 w 120954"/>
                <a:gd name="connsiteY7" fmla="*/ 3 h 122208"/>
                <a:gd name="connsiteX8" fmla="*/ 120939 w 120954"/>
                <a:gd name="connsiteY8" fmla="*/ 11411 h 122208"/>
                <a:gd name="connsiteX9" fmla="*/ 120739 w 120954"/>
                <a:gd name="connsiteY9" fmla="*/ 61202 h 1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954" h="122208">
                  <a:moveTo>
                    <a:pt x="120739" y="61202"/>
                  </a:moveTo>
                  <a:cubicBezTo>
                    <a:pt x="120739" y="77267"/>
                    <a:pt x="120406" y="93332"/>
                    <a:pt x="120872" y="109363"/>
                  </a:cubicBezTo>
                  <a:cubicBezTo>
                    <a:pt x="121138" y="118011"/>
                    <a:pt x="119475" y="122401"/>
                    <a:pt x="109231" y="122202"/>
                  </a:cubicBezTo>
                  <a:cubicBezTo>
                    <a:pt x="76569" y="121603"/>
                    <a:pt x="43908" y="121703"/>
                    <a:pt x="11279" y="122169"/>
                  </a:cubicBezTo>
                  <a:cubicBezTo>
                    <a:pt x="2465" y="122302"/>
                    <a:pt x="-96" y="119308"/>
                    <a:pt x="4" y="110760"/>
                  </a:cubicBezTo>
                  <a:cubicBezTo>
                    <a:pt x="403" y="77533"/>
                    <a:pt x="436" y="44339"/>
                    <a:pt x="4" y="11112"/>
                  </a:cubicBezTo>
                  <a:cubicBezTo>
                    <a:pt x="-129" y="2165"/>
                    <a:pt x="3164" y="-97"/>
                    <a:pt x="11579" y="3"/>
                  </a:cubicBezTo>
                  <a:cubicBezTo>
                    <a:pt x="44240" y="402"/>
                    <a:pt x="76902" y="402"/>
                    <a:pt x="109564" y="3"/>
                  </a:cubicBezTo>
                  <a:cubicBezTo>
                    <a:pt x="118245" y="-97"/>
                    <a:pt x="121205" y="2730"/>
                    <a:pt x="120939" y="11411"/>
                  </a:cubicBezTo>
                  <a:cubicBezTo>
                    <a:pt x="120373" y="27975"/>
                    <a:pt x="120739" y="44605"/>
                    <a:pt x="120739" y="61202"/>
                  </a:cubicBezTo>
                  <a:close/>
                </a:path>
              </a:pathLst>
            </a:custGeom>
            <a:solidFill>
              <a:srgbClr val="F6A62C"/>
            </a:solidFill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463">
              <a:extLst>
                <a:ext uri="{FF2B5EF4-FFF2-40B4-BE49-F238E27FC236}">
                  <a16:creationId xmlns:a16="http://schemas.microsoft.com/office/drawing/2014/main" id="{4E7DC761-7FE3-4282-9165-4F068F4C4156}"/>
                </a:ext>
              </a:extLst>
            </p:cNvPr>
            <p:cNvSpPr/>
            <p:nvPr/>
          </p:nvSpPr>
          <p:spPr>
            <a:xfrm>
              <a:off x="1073538" y="2136550"/>
              <a:ext cx="120437" cy="121571"/>
            </a:xfrm>
            <a:custGeom>
              <a:avLst/>
              <a:gdLst>
                <a:gd name="connsiteX0" fmla="*/ 120291 w 120437"/>
                <a:gd name="connsiteY0" fmla="*/ 61566 h 121571"/>
                <a:gd name="connsiteX1" fmla="*/ 120425 w 120437"/>
                <a:gd name="connsiteY1" fmla="*/ 111257 h 121571"/>
                <a:gd name="connsiteX2" fmla="*/ 109914 w 120437"/>
                <a:gd name="connsiteY2" fmla="*/ 121534 h 121571"/>
                <a:gd name="connsiteX3" fmla="*/ 10532 w 120437"/>
                <a:gd name="connsiteY3" fmla="*/ 121567 h 121571"/>
                <a:gd name="connsiteX4" fmla="*/ 22 w 120437"/>
                <a:gd name="connsiteY4" fmla="*/ 109893 h 121571"/>
                <a:gd name="connsiteX5" fmla="*/ 111910 w 120437"/>
                <a:gd name="connsiteY5" fmla="*/ 1 h 121571"/>
                <a:gd name="connsiteX6" fmla="*/ 120325 w 120437"/>
                <a:gd name="connsiteY6" fmla="*/ 10178 h 121571"/>
                <a:gd name="connsiteX7" fmla="*/ 120291 w 120437"/>
                <a:gd name="connsiteY7" fmla="*/ 61566 h 121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437" h="121571">
                  <a:moveTo>
                    <a:pt x="120291" y="61566"/>
                  </a:moveTo>
                  <a:cubicBezTo>
                    <a:pt x="120291" y="78129"/>
                    <a:pt x="119959" y="94693"/>
                    <a:pt x="120425" y="111257"/>
                  </a:cubicBezTo>
                  <a:cubicBezTo>
                    <a:pt x="120657" y="119272"/>
                    <a:pt x="117697" y="121634"/>
                    <a:pt x="109914" y="121534"/>
                  </a:cubicBezTo>
                  <a:cubicBezTo>
                    <a:pt x="76787" y="121202"/>
                    <a:pt x="43660" y="121102"/>
                    <a:pt x="10532" y="121567"/>
                  </a:cubicBezTo>
                  <a:cubicBezTo>
                    <a:pt x="1286" y="121700"/>
                    <a:pt x="-211" y="118208"/>
                    <a:pt x="22" y="109893"/>
                  </a:cubicBezTo>
                  <a:cubicBezTo>
                    <a:pt x="1585" y="55512"/>
                    <a:pt x="57662" y="500"/>
                    <a:pt x="111910" y="1"/>
                  </a:cubicBezTo>
                  <a:cubicBezTo>
                    <a:pt x="120691" y="-66"/>
                    <a:pt x="120325" y="4391"/>
                    <a:pt x="120325" y="10178"/>
                  </a:cubicBezTo>
                  <a:cubicBezTo>
                    <a:pt x="120258" y="27341"/>
                    <a:pt x="120291" y="44437"/>
                    <a:pt x="120291" y="61566"/>
                  </a:cubicBezTo>
                  <a:close/>
                </a:path>
              </a:pathLst>
            </a:custGeom>
            <a:solidFill>
              <a:srgbClr val="F6A62C"/>
            </a:solidFill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464">
              <a:extLst>
                <a:ext uri="{FF2B5EF4-FFF2-40B4-BE49-F238E27FC236}">
                  <a16:creationId xmlns:a16="http://schemas.microsoft.com/office/drawing/2014/main" id="{40434FB7-AC71-41B4-BBA7-8FE440722DE4}"/>
                </a:ext>
              </a:extLst>
            </p:cNvPr>
            <p:cNvSpPr/>
            <p:nvPr/>
          </p:nvSpPr>
          <p:spPr>
            <a:xfrm>
              <a:off x="1246291" y="2136759"/>
              <a:ext cx="120571" cy="121636"/>
            </a:xfrm>
            <a:custGeom>
              <a:avLst/>
              <a:gdLst>
                <a:gd name="connsiteX0" fmla="*/ 356 w 120571"/>
                <a:gd name="connsiteY0" fmla="*/ 60026 h 121636"/>
                <a:gd name="connsiteX1" fmla="*/ 256 w 120571"/>
                <a:gd name="connsiteY1" fmla="*/ 8705 h 121636"/>
                <a:gd name="connsiteX2" fmla="*/ 10068 w 120571"/>
                <a:gd name="connsiteY2" fmla="*/ 57 h 121636"/>
                <a:gd name="connsiteX3" fmla="*/ 120193 w 120571"/>
                <a:gd name="connsiteY3" fmla="*/ 104462 h 121636"/>
                <a:gd name="connsiteX4" fmla="*/ 105392 w 120571"/>
                <a:gd name="connsiteY4" fmla="*/ 121591 h 121636"/>
                <a:gd name="connsiteX5" fmla="*/ 16022 w 120571"/>
                <a:gd name="connsiteY5" fmla="*/ 121557 h 121636"/>
                <a:gd name="connsiteX6" fmla="*/ 123 w 120571"/>
                <a:gd name="connsiteY6" fmla="*/ 104728 h 121636"/>
                <a:gd name="connsiteX7" fmla="*/ 356 w 120571"/>
                <a:gd name="connsiteY7" fmla="*/ 60026 h 12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571" h="121636">
                  <a:moveTo>
                    <a:pt x="356" y="60026"/>
                  </a:moveTo>
                  <a:cubicBezTo>
                    <a:pt x="356" y="42930"/>
                    <a:pt x="589" y="25801"/>
                    <a:pt x="256" y="8705"/>
                  </a:cubicBezTo>
                  <a:cubicBezTo>
                    <a:pt x="90" y="1221"/>
                    <a:pt x="2917" y="-342"/>
                    <a:pt x="10068" y="57"/>
                  </a:cubicBezTo>
                  <a:cubicBezTo>
                    <a:pt x="64050" y="3017"/>
                    <a:pt x="114140" y="50513"/>
                    <a:pt x="120193" y="104462"/>
                  </a:cubicBezTo>
                  <a:cubicBezTo>
                    <a:pt x="121524" y="116369"/>
                    <a:pt x="119960" y="122223"/>
                    <a:pt x="105392" y="121591"/>
                  </a:cubicBezTo>
                  <a:cubicBezTo>
                    <a:pt x="75658" y="120327"/>
                    <a:pt x="45757" y="120393"/>
                    <a:pt x="16022" y="121557"/>
                  </a:cubicBezTo>
                  <a:cubicBezTo>
                    <a:pt x="2152" y="122090"/>
                    <a:pt x="-675" y="117034"/>
                    <a:pt x="123" y="104728"/>
                  </a:cubicBezTo>
                  <a:cubicBezTo>
                    <a:pt x="1055" y="89860"/>
                    <a:pt x="356" y="74926"/>
                    <a:pt x="356" y="60026"/>
                  </a:cubicBezTo>
                  <a:close/>
                </a:path>
              </a:pathLst>
            </a:custGeom>
            <a:solidFill>
              <a:srgbClr val="F6A62C"/>
            </a:solidFill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28C80FE1-0D24-4E57-8CF7-3BE6013CD3FE}"/>
              </a:ext>
            </a:extLst>
          </p:cNvPr>
          <p:cNvGrpSpPr/>
          <p:nvPr/>
        </p:nvGrpSpPr>
        <p:grpSpPr>
          <a:xfrm>
            <a:off x="6767670" y="2386023"/>
            <a:ext cx="4498338" cy="3538020"/>
            <a:chOff x="2444748" y="555045"/>
            <a:chExt cx="7282048" cy="5727454"/>
          </a:xfrm>
        </p:grpSpPr>
        <p:sp>
          <p:nvSpPr>
            <p:cNvPr id="4" name="Freeform: Shape 27">
              <a:extLst>
                <a:ext uri="{FF2B5EF4-FFF2-40B4-BE49-F238E27FC236}">
                  <a16:creationId xmlns:a16="http://schemas.microsoft.com/office/drawing/2014/main" id="{6B9ADCD9-F0BA-43C4-AE59-B87F6F667D08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28">
              <a:extLst>
                <a:ext uri="{FF2B5EF4-FFF2-40B4-BE49-F238E27FC236}">
                  <a16:creationId xmlns:a16="http://schemas.microsoft.com/office/drawing/2014/main" id="{61C68F8A-F952-49D9-A6D6-74A255D26A9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29">
              <a:extLst>
                <a:ext uri="{FF2B5EF4-FFF2-40B4-BE49-F238E27FC236}">
                  <a16:creationId xmlns:a16="http://schemas.microsoft.com/office/drawing/2014/main" id="{3DEDCA4D-445C-4818-80D1-B05DEA1766C9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30">
              <a:extLst>
                <a:ext uri="{FF2B5EF4-FFF2-40B4-BE49-F238E27FC236}">
                  <a16:creationId xmlns:a16="http://schemas.microsoft.com/office/drawing/2014/main" id="{71D5C450-0F33-4E33-85AB-5841AD117EE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31">
              <a:extLst>
                <a:ext uri="{FF2B5EF4-FFF2-40B4-BE49-F238E27FC236}">
                  <a16:creationId xmlns:a16="http://schemas.microsoft.com/office/drawing/2014/main" id="{D4667A61-85EA-4430-BF11-60E8FB129E40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32">
              <a:extLst>
                <a:ext uri="{FF2B5EF4-FFF2-40B4-BE49-F238E27FC236}">
                  <a16:creationId xmlns:a16="http://schemas.microsoft.com/office/drawing/2014/main" id="{A6DB60B1-B02A-4074-90CB-404899923A8B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33">
              <a:extLst>
                <a:ext uri="{FF2B5EF4-FFF2-40B4-BE49-F238E27FC236}">
                  <a16:creationId xmlns:a16="http://schemas.microsoft.com/office/drawing/2014/main" id="{4A62E4D4-5B4F-4F79-A52D-8016AA81CBE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34">
              <a:extLst>
                <a:ext uri="{FF2B5EF4-FFF2-40B4-BE49-F238E27FC236}">
                  <a16:creationId xmlns:a16="http://schemas.microsoft.com/office/drawing/2014/main" id="{427AF0D6-2002-4B09-92C9-988725A2EDD0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3098752D-8D20-416A-82D3-2F6F4911F1E9}"/>
              </a:ext>
            </a:extLst>
          </p:cNvPr>
          <p:cNvGrpSpPr/>
          <p:nvPr/>
        </p:nvGrpSpPr>
        <p:grpSpPr>
          <a:xfrm rot="21202663">
            <a:off x="1521384" y="1755793"/>
            <a:ext cx="3251061" cy="4386689"/>
            <a:chOff x="3169772" y="1318950"/>
            <a:chExt cx="3673780" cy="4957068"/>
          </a:xfrm>
        </p:grpSpPr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1D23CB89-5613-4B99-8AAE-8C135ADCB77F}"/>
                </a:ext>
              </a:extLst>
            </p:cNvPr>
            <p:cNvGrpSpPr/>
            <p:nvPr userDrawn="1"/>
          </p:nvGrpSpPr>
          <p:grpSpPr>
            <a:xfrm flipH="1">
              <a:off x="3169772" y="1318950"/>
              <a:ext cx="3673780" cy="4957068"/>
              <a:chOff x="1301166" y="1863901"/>
              <a:chExt cx="3100591" cy="4183658"/>
            </a:xfrm>
          </p:grpSpPr>
          <p:sp>
            <p:nvSpPr>
              <p:cNvPr id="23" name="Freeform: Shape 14">
                <a:extLst>
                  <a:ext uri="{FF2B5EF4-FFF2-40B4-BE49-F238E27FC236}">
                    <a16:creationId xmlns:a16="http://schemas.microsoft.com/office/drawing/2014/main" id="{79F5C400-FC62-4C25-A242-D666677B0644}"/>
                  </a:ext>
                </a:extLst>
              </p:cNvPr>
              <p:cNvSpPr/>
              <p:nvPr userDrawn="1"/>
            </p:nvSpPr>
            <p:spPr>
              <a:xfrm>
                <a:off x="3902690" y="1871482"/>
                <a:ext cx="278148" cy="91948"/>
              </a:xfrm>
              <a:prstGeom prst="roundRect">
                <a:avLst>
                  <a:gd name="adj" fmla="val 29843"/>
                </a:avLst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25000">
                    <a:schemeClr val="bg1">
                      <a:lumMod val="7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75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: Shape 15">
                <a:extLst>
                  <a:ext uri="{FF2B5EF4-FFF2-40B4-BE49-F238E27FC236}">
                    <a16:creationId xmlns:a16="http://schemas.microsoft.com/office/drawing/2014/main" id="{DC39A7E5-7D7D-49A2-806C-C934CE2C06F9}"/>
                  </a:ext>
                </a:extLst>
              </p:cNvPr>
              <p:cNvSpPr/>
              <p:nvPr userDrawn="1"/>
            </p:nvSpPr>
            <p:spPr>
              <a:xfrm>
                <a:off x="4308139" y="2416518"/>
                <a:ext cx="91194" cy="229871"/>
              </a:xfrm>
              <a:custGeom>
                <a:avLst/>
                <a:gdLst>
                  <a:gd name="connsiteX0" fmla="*/ 13811 w 19050"/>
                  <a:gd name="connsiteY0" fmla="*/ 45244 h 47625"/>
                  <a:gd name="connsiteX1" fmla="*/ 13811 w 19050"/>
                  <a:gd name="connsiteY1" fmla="*/ 45244 h 47625"/>
                  <a:gd name="connsiteX2" fmla="*/ 7144 w 19050"/>
                  <a:gd name="connsiteY2" fmla="*/ 38576 h 47625"/>
                  <a:gd name="connsiteX3" fmla="*/ 7144 w 19050"/>
                  <a:gd name="connsiteY3" fmla="*/ 13811 h 47625"/>
                  <a:gd name="connsiteX4" fmla="*/ 13811 w 19050"/>
                  <a:gd name="connsiteY4" fmla="*/ 7144 h 47625"/>
                  <a:gd name="connsiteX5" fmla="*/ 13811 w 19050"/>
                  <a:gd name="connsiteY5" fmla="*/ 7144 h 47625"/>
                  <a:gd name="connsiteX6" fmla="*/ 20479 w 19050"/>
                  <a:gd name="connsiteY6" fmla="*/ 13811 h 47625"/>
                  <a:gd name="connsiteX7" fmla="*/ 20479 w 19050"/>
                  <a:gd name="connsiteY7" fmla="*/ 38576 h 47625"/>
                  <a:gd name="connsiteX8" fmla="*/ 13811 w 19050"/>
                  <a:gd name="connsiteY8" fmla="*/ 452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47625">
                    <a:moveTo>
                      <a:pt x="13811" y="45244"/>
                    </a:moveTo>
                    <a:lnTo>
                      <a:pt x="13811" y="45244"/>
                    </a:lnTo>
                    <a:cubicBezTo>
                      <a:pt x="10001" y="45244"/>
                      <a:pt x="7144" y="42386"/>
                      <a:pt x="7144" y="38576"/>
                    </a:cubicBezTo>
                    <a:lnTo>
                      <a:pt x="7144" y="13811"/>
                    </a:lnTo>
                    <a:cubicBezTo>
                      <a:pt x="7144" y="10001"/>
                      <a:pt x="10001" y="7144"/>
                      <a:pt x="13811" y="7144"/>
                    </a:cubicBezTo>
                    <a:lnTo>
                      <a:pt x="13811" y="7144"/>
                    </a:lnTo>
                    <a:cubicBezTo>
                      <a:pt x="17621" y="7144"/>
                      <a:pt x="20479" y="10001"/>
                      <a:pt x="20479" y="13811"/>
                    </a:cubicBezTo>
                    <a:lnTo>
                      <a:pt x="20479" y="38576"/>
                    </a:lnTo>
                    <a:cubicBezTo>
                      <a:pt x="20479" y="42386"/>
                      <a:pt x="17621" y="45244"/>
                      <a:pt x="13811" y="4524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25000">
                    <a:schemeClr val="bg1">
                      <a:lumMod val="7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75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25" name="Freeform: Shape 16">
                <a:extLst>
                  <a:ext uri="{FF2B5EF4-FFF2-40B4-BE49-F238E27FC236}">
                    <a16:creationId xmlns:a16="http://schemas.microsoft.com/office/drawing/2014/main" id="{5CA0BBC9-75E5-469C-98B6-F758F639EB93}"/>
                  </a:ext>
                </a:extLst>
              </p:cNvPr>
              <p:cNvSpPr/>
              <p:nvPr userDrawn="1"/>
            </p:nvSpPr>
            <p:spPr>
              <a:xfrm>
                <a:off x="4308139" y="2205658"/>
                <a:ext cx="91194" cy="229871"/>
              </a:xfrm>
              <a:custGeom>
                <a:avLst/>
                <a:gdLst>
                  <a:gd name="connsiteX0" fmla="*/ 13811 w 19050"/>
                  <a:gd name="connsiteY0" fmla="*/ 45244 h 47625"/>
                  <a:gd name="connsiteX1" fmla="*/ 13811 w 19050"/>
                  <a:gd name="connsiteY1" fmla="*/ 45244 h 47625"/>
                  <a:gd name="connsiteX2" fmla="*/ 7144 w 19050"/>
                  <a:gd name="connsiteY2" fmla="*/ 38576 h 47625"/>
                  <a:gd name="connsiteX3" fmla="*/ 7144 w 19050"/>
                  <a:gd name="connsiteY3" fmla="*/ 13811 h 47625"/>
                  <a:gd name="connsiteX4" fmla="*/ 13811 w 19050"/>
                  <a:gd name="connsiteY4" fmla="*/ 7144 h 47625"/>
                  <a:gd name="connsiteX5" fmla="*/ 13811 w 19050"/>
                  <a:gd name="connsiteY5" fmla="*/ 7144 h 47625"/>
                  <a:gd name="connsiteX6" fmla="*/ 20479 w 19050"/>
                  <a:gd name="connsiteY6" fmla="*/ 13811 h 47625"/>
                  <a:gd name="connsiteX7" fmla="*/ 20479 w 19050"/>
                  <a:gd name="connsiteY7" fmla="*/ 38576 h 47625"/>
                  <a:gd name="connsiteX8" fmla="*/ 13811 w 19050"/>
                  <a:gd name="connsiteY8" fmla="*/ 4524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47625">
                    <a:moveTo>
                      <a:pt x="13811" y="45244"/>
                    </a:moveTo>
                    <a:lnTo>
                      <a:pt x="13811" y="45244"/>
                    </a:lnTo>
                    <a:cubicBezTo>
                      <a:pt x="10001" y="45244"/>
                      <a:pt x="7144" y="42386"/>
                      <a:pt x="7144" y="38576"/>
                    </a:cubicBezTo>
                    <a:lnTo>
                      <a:pt x="7144" y="13811"/>
                    </a:lnTo>
                    <a:cubicBezTo>
                      <a:pt x="7144" y="10001"/>
                      <a:pt x="10001" y="7144"/>
                      <a:pt x="13811" y="7144"/>
                    </a:cubicBezTo>
                    <a:lnTo>
                      <a:pt x="13811" y="7144"/>
                    </a:lnTo>
                    <a:cubicBezTo>
                      <a:pt x="17621" y="7144"/>
                      <a:pt x="20479" y="10001"/>
                      <a:pt x="20479" y="13811"/>
                    </a:cubicBezTo>
                    <a:lnTo>
                      <a:pt x="20479" y="38576"/>
                    </a:lnTo>
                    <a:cubicBezTo>
                      <a:pt x="20479" y="42386"/>
                      <a:pt x="17621" y="45244"/>
                      <a:pt x="13811" y="4524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25000">
                    <a:schemeClr val="bg1">
                      <a:lumMod val="75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75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62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26" name="Freeform: Shape 21">
                <a:extLst>
                  <a:ext uri="{FF2B5EF4-FFF2-40B4-BE49-F238E27FC236}">
                    <a16:creationId xmlns:a16="http://schemas.microsoft.com/office/drawing/2014/main" id="{D38CBA5C-6CCC-4458-855A-2A7A216CF7CC}"/>
                  </a:ext>
                </a:extLst>
              </p:cNvPr>
              <p:cNvSpPr/>
              <p:nvPr userDrawn="1"/>
            </p:nvSpPr>
            <p:spPr>
              <a:xfrm>
                <a:off x="1301166" y="1863901"/>
                <a:ext cx="3100591" cy="4183658"/>
              </a:xfrm>
              <a:custGeom>
                <a:avLst/>
                <a:gdLst>
                  <a:gd name="connsiteX0" fmla="*/ 611029 w 647700"/>
                  <a:gd name="connsiteY0" fmla="*/ 7144 h 866775"/>
                  <a:gd name="connsiteX1" fmla="*/ 40481 w 647700"/>
                  <a:gd name="connsiteY1" fmla="*/ 7144 h 866775"/>
                  <a:gd name="connsiteX2" fmla="*/ 7144 w 647700"/>
                  <a:gd name="connsiteY2" fmla="*/ 41434 h 866775"/>
                  <a:gd name="connsiteX3" fmla="*/ 7144 w 647700"/>
                  <a:gd name="connsiteY3" fmla="*/ 831056 h 866775"/>
                  <a:gd name="connsiteX4" fmla="*/ 40481 w 647700"/>
                  <a:gd name="connsiteY4" fmla="*/ 865346 h 866775"/>
                  <a:gd name="connsiteX5" fmla="*/ 611029 w 647700"/>
                  <a:gd name="connsiteY5" fmla="*/ 865346 h 866775"/>
                  <a:gd name="connsiteX6" fmla="*/ 644366 w 647700"/>
                  <a:gd name="connsiteY6" fmla="*/ 831056 h 866775"/>
                  <a:gd name="connsiteX7" fmla="*/ 644366 w 647700"/>
                  <a:gd name="connsiteY7" fmla="*/ 41434 h 866775"/>
                  <a:gd name="connsiteX8" fmla="*/ 611029 w 647700"/>
                  <a:gd name="connsiteY8" fmla="*/ 7144 h 86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866775">
                    <a:moveTo>
                      <a:pt x="611029" y="7144"/>
                    </a:moveTo>
                    <a:lnTo>
                      <a:pt x="40481" y="7144"/>
                    </a:lnTo>
                    <a:cubicBezTo>
                      <a:pt x="22384" y="7144"/>
                      <a:pt x="7144" y="22384"/>
                      <a:pt x="7144" y="41434"/>
                    </a:cubicBezTo>
                    <a:lnTo>
                      <a:pt x="7144" y="831056"/>
                    </a:lnTo>
                    <a:cubicBezTo>
                      <a:pt x="7144" y="850106"/>
                      <a:pt x="22384" y="865346"/>
                      <a:pt x="40481" y="865346"/>
                    </a:cubicBezTo>
                    <a:lnTo>
                      <a:pt x="611029" y="865346"/>
                    </a:lnTo>
                    <a:cubicBezTo>
                      <a:pt x="629126" y="865346"/>
                      <a:pt x="644366" y="850106"/>
                      <a:pt x="644366" y="831056"/>
                    </a:cubicBezTo>
                    <a:lnTo>
                      <a:pt x="644366" y="41434"/>
                    </a:lnTo>
                    <a:cubicBezTo>
                      <a:pt x="644366" y="23336"/>
                      <a:pt x="629126" y="7144"/>
                      <a:pt x="611029" y="714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75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  <a:tileRect/>
              </a:gradFill>
              <a:ln w="9525" cap="flat">
                <a:noFill/>
                <a:prstDash val="solid"/>
                <a:miter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B94ECCB4-03D1-4389-A028-3A48636AEDFC}"/>
                </a:ext>
              </a:extLst>
            </p:cNvPr>
            <p:cNvGrpSpPr/>
            <p:nvPr userDrawn="1"/>
          </p:nvGrpSpPr>
          <p:grpSpPr>
            <a:xfrm>
              <a:off x="3417969" y="1555519"/>
              <a:ext cx="266157" cy="461101"/>
              <a:chOff x="3417969" y="1555519"/>
              <a:chExt cx="266157" cy="461101"/>
            </a:xfrm>
          </p:grpSpPr>
          <p:grpSp>
            <p:nvGrpSpPr>
              <p:cNvPr id="15" name="그룹 14">
                <a:extLst>
                  <a:ext uri="{FF2B5EF4-FFF2-40B4-BE49-F238E27FC236}">
                    <a16:creationId xmlns:a16="http://schemas.microsoft.com/office/drawing/2014/main" id="{8988772B-94F2-4EBA-BF78-839FF884DA08}"/>
                  </a:ext>
                </a:extLst>
              </p:cNvPr>
              <p:cNvGrpSpPr/>
              <p:nvPr userDrawn="1"/>
            </p:nvGrpSpPr>
            <p:grpSpPr>
              <a:xfrm>
                <a:off x="3417969" y="1555519"/>
                <a:ext cx="266157" cy="266157"/>
                <a:chOff x="5832848" y="1753719"/>
                <a:chExt cx="266157" cy="266157"/>
              </a:xfrm>
            </p:grpSpPr>
            <p:sp>
              <p:nvSpPr>
                <p:cNvPr id="17" name="타원 16">
                  <a:extLst>
                    <a:ext uri="{FF2B5EF4-FFF2-40B4-BE49-F238E27FC236}">
                      <a16:creationId xmlns:a16="http://schemas.microsoft.com/office/drawing/2014/main" id="{0FB2C847-E169-4FEE-A79A-811EBF46C6FF}"/>
                    </a:ext>
                  </a:extLst>
                </p:cNvPr>
                <p:cNvSpPr/>
                <p:nvPr userDrawn="1"/>
              </p:nvSpPr>
              <p:spPr>
                <a:xfrm>
                  <a:off x="5832848" y="1753719"/>
                  <a:ext cx="266157" cy="266157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extrusionH="63500" prstMaterial="metal">
                  <a:bevelT w="38100" h="38100" prst="convex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타원 17">
                  <a:extLst>
                    <a:ext uri="{FF2B5EF4-FFF2-40B4-BE49-F238E27FC236}">
                      <a16:creationId xmlns:a16="http://schemas.microsoft.com/office/drawing/2014/main" id="{C38E4F99-03F0-4017-821B-1D060A5BE15D}"/>
                    </a:ext>
                  </a:extLst>
                </p:cNvPr>
                <p:cNvSpPr/>
                <p:nvPr userDrawn="1"/>
              </p:nvSpPr>
              <p:spPr>
                <a:xfrm>
                  <a:off x="5866886" y="1787757"/>
                  <a:ext cx="198081" cy="198081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" name="타원 18">
                  <a:extLst>
                    <a:ext uri="{FF2B5EF4-FFF2-40B4-BE49-F238E27FC236}">
                      <a16:creationId xmlns:a16="http://schemas.microsoft.com/office/drawing/2014/main" id="{0551EBAD-D989-41E8-A5CC-FB873577F75C}"/>
                    </a:ext>
                  </a:extLst>
                </p:cNvPr>
                <p:cNvSpPr/>
                <p:nvPr userDrawn="1"/>
              </p:nvSpPr>
              <p:spPr>
                <a:xfrm>
                  <a:off x="5893733" y="1814604"/>
                  <a:ext cx="144386" cy="144386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타원 19">
                  <a:extLst>
                    <a:ext uri="{FF2B5EF4-FFF2-40B4-BE49-F238E27FC236}">
                      <a16:creationId xmlns:a16="http://schemas.microsoft.com/office/drawing/2014/main" id="{E3BC2FC5-7F10-493A-9382-6A44BE68AA9B}"/>
                    </a:ext>
                  </a:extLst>
                </p:cNvPr>
                <p:cNvSpPr/>
                <p:nvPr userDrawn="1"/>
              </p:nvSpPr>
              <p:spPr>
                <a:xfrm>
                  <a:off x="5905314" y="1826185"/>
                  <a:ext cx="121225" cy="121225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" name="타원 20">
                  <a:extLst>
                    <a:ext uri="{FF2B5EF4-FFF2-40B4-BE49-F238E27FC236}">
                      <a16:creationId xmlns:a16="http://schemas.microsoft.com/office/drawing/2014/main" id="{FDD7A15B-B67F-4F0F-9C2D-19113D4028DD}"/>
                    </a:ext>
                  </a:extLst>
                </p:cNvPr>
                <p:cNvSpPr/>
                <p:nvPr userDrawn="1"/>
              </p:nvSpPr>
              <p:spPr>
                <a:xfrm>
                  <a:off x="5929998" y="1850869"/>
                  <a:ext cx="71856" cy="71856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" name="타원 21">
                  <a:extLst>
                    <a:ext uri="{FF2B5EF4-FFF2-40B4-BE49-F238E27FC236}">
                      <a16:creationId xmlns:a16="http://schemas.microsoft.com/office/drawing/2014/main" id="{EFFA7F67-60C6-4073-81B1-8E952B42E793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>
                <a:xfrm>
                  <a:off x="5947926" y="1868797"/>
                  <a:ext cx="36000" cy="360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AABEE7B5-55B3-46B9-B294-EBF8574F4E6B}"/>
                  </a:ext>
                </a:extLst>
              </p:cNvPr>
              <p:cNvSpPr/>
              <p:nvPr userDrawn="1"/>
            </p:nvSpPr>
            <p:spPr>
              <a:xfrm>
                <a:off x="3523434" y="1961394"/>
                <a:ext cx="55226" cy="552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F1770FE9-53E2-4741-B362-EB813148BDCB}"/>
              </a:ext>
            </a:extLst>
          </p:cNvPr>
          <p:cNvGrpSpPr/>
          <p:nvPr/>
        </p:nvGrpSpPr>
        <p:grpSpPr>
          <a:xfrm>
            <a:off x="2173271" y="1924816"/>
            <a:ext cx="3251061" cy="4401152"/>
            <a:chOff x="6668790" y="1266700"/>
            <a:chExt cx="3656372" cy="494984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8" name="Freeform: Shape 14">
              <a:extLst>
                <a:ext uri="{FF2B5EF4-FFF2-40B4-BE49-F238E27FC236}">
                  <a16:creationId xmlns:a16="http://schemas.microsoft.com/office/drawing/2014/main" id="{D24DEDF8-BFAC-4EA6-B562-C3961C75A8B9}"/>
                </a:ext>
              </a:extLst>
            </p:cNvPr>
            <p:cNvSpPr/>
            <p:nvPr/>
          </p:nvSpPr>
          <p:spPr>
            <a:xfrm>
              <a:off x="9736637" y="1275640"/>
              <a:ext cx="328006" cy="108430"/>
            </a:xfrm>
            <a:prstGeom prst="roundRect">
              <a:avLst>
                <a:gd name="adj" fmla="val 29843"/>
              </a:avLst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2500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75000">
                  <a:schemeClr val="bg1">
                    <a:lumMod val="7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15">
              <a:extLst>
                <a:ext uri="{FF2B5EF4-FFF2-40B4-BE49-F238E27FC236}">
                  <a16:creationId xmlns:a16="http://schemas.microsoft.com/office/drawing/2014/main" id="{7D5131E3-75D9-43F9-9A47-CF2EFE1FA334}"/>
                </a:ext>
              </a:extLst>
            </p:cNvPr>
            <p:cNvSpPr/>
            <p:nvPr/>
          </p:nvSpPr>
          <p:spPr>
            <a:xfrm>
              <a:off x="10214763" y="1918373"/>
              <a:ext cx="107541" cy="271075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2500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75000">
                  <a:schemeClr val="bg1">
                    <a:lumMod val="7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0" name="Freeform: Shape 16">
              <a:extLst>
                <a:ext uri="{FF2B5EF4-FFF2-40B4-BE49-F238E27FC236}">
                  <a16:creationId xmlns:a16="http://schemas.microsoft.com/office/drawing/2014/main" id="{2C84E598-C02D-4DE0-9959-EA7C6E5318CE}"/>
                </a:ext>
              </a:extLst>
            </p:cNvPr>
            <p:cNvSpPr/>
            <p:nvPr/>
          </p:nvSpPr>
          <p:spPr>
            <a:xfrm>
              <a:off x="10214763" y="1669717"/>
              <a:ext cx="107541" cy="271075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2500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75000">
                  <a:schemeClr val="bg1">
                    <a:lumMod val="7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1" name="Freeform: Shape 21">
              <a:extLst>
                <a:ext uri="{FF2B5EF4-FFF2-40B4-BE49-F238E27FC236}">
                  <a16:creationId xmlns:a16="http://schemas.microsoft.com/office/drawing/2014/main" id="{A320B97F-8687-460D-B279-6DC19C0CC138}"/>
                </a:ext>
              </a:extLst>
            </p:cNvPr>
            <p:cNvSpPr/>
            <p:nvPr/>
          </p:nvSpPr>
          <p:spPr>
            <a:xfrm>
              <a:off x="6668790" y="1266700"/>
              <a:ext cx="3656372" cy="4933578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22">
              <a:extLst>
                <a:ext uri="{FF2B5EF4-FFF2-40B4-BE49-F238E27FC236}">
                  <a16:creationId xmlns:a16="http://schemas.microsoft.com/office/drawing/2014/main" id="{BB74A805-4082-4F4D-B000-0645B896CC5C}"/>
                </a:ext>
              </a:extLst>
            </p:cNvPr>
            <p:cNvSpPr/>
            <p:nvPr/>
          </p:nvSpPr>
          <p:spPr>
            <a:xfrm>
              <a:off x="6684925" y="1282967"/>
              <a:ext cx="3602603" cy="4933578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24">
              <a:extLst>
                <a:ext uri="{FF2B5EF4-FFF2-40B4-BE49-F238E27FC236}">
                  <a16:creationId xmlns:a16="http://schemas.microsoft.com/office/drawing/2014/main" id="{4BE5611E-F8E7-4FBF-AAE6-6DB50085E094}"/>
                </a:ext>
              </a:extLst>
            </p:cNvPr>
            <p:cNvSpPr/>
            <p:nvPr/>
          </p:nvSpPr>
          <p:spPr>
            <a:xfrm>
              <a:off x="8020880" y="1749806"/>
              <a:ext cx="1912175" cy="401470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사각형: 둥근 모서리 33">
              <a:extLst>
                <a:ext uri="{FF2B5EF4-FFF2-40B4-BE49-F238E27FC236}">
                  <a16:creationId xmlns:a16="http://schemas.microsoft.com/office/drawing/2014/main" id="{F4AC136B-5126-4E90-9727-7E92B33D366C}"/>
                </a:ext>
              </a:extLst>
            </p:cNvPr>
            <p:cNvSpPr/>
            <p:nvPr userDrawn="1"/>
          </p:nvSpPr>
          <p:spPr>
            <a:xfrm>
              <a:off x="6901389" y="1496588"/>
              <a:ext cx="3169674" cy="4506337"/>
            </a:xfrm>
            <a:prstGeom prst="roundRect">
              <a:avLst>
                <a:gd name="adj" fmla="val 258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6A7F088-06BB-4080-96C4-D17DC4425B98}"/>
              </a:ext>
            </a:extLst>
          </p:cNvPr>
          <p:cNvSpPr/>
          <p:nvPr/>
        </p:nvSpPr>
        <p:spPr>
          <a:xfrm rot="10800000">
            <a:off x="7177397" y="5599167"/>
            <a:ext cx="576000" cy="5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BBFE7AE-FE1C-4271-AD4C-B6EBAC9D64CF}"/>
              </a:ext>
            </a:extLst>
          </p:cNvPr>
          <p:cNvSpPr/>
          <p:nvPr/>
        </p:nvSpPr>
        <p:spPr>
          <a:xfrm rot="10800000" flipH="1">
            <a:off x="9930603" y="5599167"/>
            <a:ext cx="576000" cy="57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80AA781-4DCB-4650-8CAA-06499BD0D4FF}"/>
              </a:ext>
            </a:extLst>
          </p:cNvPr>
          <p:cNvSpPr/>
          <p:nvPr/>
        </p:nvSpPr>
        <p:spPr>
          <a:xfrm rot="10800000" flipH="1">
            <a:off x="4424190" y="5599167"/>
            <a:ext cx="576000" cy="5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A564B72A-FE0C-4FAB-BF41-4E23B828C3D6}"/>
              </a:ext>
            </a:extLst>
          </p:cNvPr>
          <p:cNvSpPr/>
          <p:nvPr/>
        </p:nvSpPr>
        <p:spPr>
          <a:xfrm rot="10800000">
            <a:off x="1670983" y="5599167"/>
            <a:ext cx="576000" cy="5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E214D5E0-E7D3-47A7-941D-4D1D9884BD4B}"/>
              </a:ext>
            </a:extLst>
          </p:cNvPr>
          <p:cNvSpPr/>
          <p:nvPr/>
        </p:nvSpPr>
        <p:spPr>
          <a:xfrm rot="2700000">
            <a:off x="4622329" y="5667656"/>
            <a:ext cx="219411" cy="39336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643DC64-391D-4DB2-90D3-EC3550D63373}"/>
              </a:ext>
            </a:extLst>
          </p:cNvPr>
          <p:cNvSpPr/>
          <p:nvPr/>
        </p:nvSpPr>
        <p:spPr>
          <a:xfrm>
            <a:off x="1801745" y="5748499"/>
            <a:ext cx="297140" cy="27814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185504B1-9872-4975-9284-CC29F246ABCF}"/>
              </a:ext>
            </a:extLst>
          </p:cNvPr>
          <p:cNvSpPr/>
          <p:nvPr/>
        </p:nvSpPr>
        <p:spPr>
          <a:xfrm flipH="1">
            <a:off x="10075645" y="5759195"/>
            <a:ext cx="308516" cy="25450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Teardrop 1">
            <a:extLst>
              <a:ext uri="{FF2B5EF4-FFF2-40B4-BE49-F238E27FC236}">
                <a16:creationId xmlns:a16="http://schemas.microsoft.com/office/drawing/2014/main" id="{6804E852-5198-42B9-9583-E203257DFE83}"/>
              </a:ext>
            </a:extLst>
          </p:cNvPr>
          <p:cNvSpPr/>
          <p:nvPr/>
        </p:nvSpPr>
        <p:spPr>
          <a:xfrm rot="18805991">
            <a:off x="7296923" y="5725116"/>
            <a:ext cx="337379" cy="33385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A3D49B6E-1064-4084-B329-53457C470EF9}"/>
              </a:ext>
            </a:extLst>
          </p:cNvPr>
          <p:cNvSpPr/>
          <p:nvPr/>
        </p:nvSpPr>
        <p:spPr>
          <a:xfrm>
            <a:off x="896983" y="3893412"/>
            <a:ext cx="2138414" cy="50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7E223E23-708E-4CAC-8A3C-FB9D3C999AAA}"/>
              </a:ext>
            </a:extLst>
          </p:cNvPr>
          <p:cNvSpPr/>
          <p:nvPr/>
        </p:nvSpPr>
        <p:spPr>
          <a:xfrm>
            <a:off x="3650190" y="3893412"/>
            <a:ext cx="2124000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0373FCF7-51D0-435A-BCC7-2D3A849A971D}"/>
              </a:ext>
            </a:extLst>
          </p:cNvPr>
          <p:cNvSpPr/>
          <p:nvPr/>
        </p:nvSpPr>
        <p:spPr>
          <a:xfrm>
            <a:off x="6403397" y="3893412"/>
            <a:ext cx="2124000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11192068-C0A3-4525-9426-E848FBC5C107}"/>
              </a:ext>
            </a:extLst>
          </p:cNvPr>
          <p:cNvSpPr/>
          <p:nvPr/>
        </p:nvSpPr>
        <p:spPr>
          <a:xfrm>
            <a:off x="9156603" y="3893412"/>
            <a:ext cx="2124000" cy="50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FFE368B2-879F-41F5-89DE-05424C94D824}"/>
              </a:ext>
            </a:extLst>
          </p:cNvPr>
          <p:cNvSpPr txBox="1">
            <a:spLocks/>
          </p:cNvSpPr>
          <p:nvPr/>
        </p:nvSpPr>
        <p:spPr>
          <a:xfrm>
            <a:off x="1130983" y="4451272"/>
            <a:ext cx="1656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b="1" dirty="0">
                <a:solidFill>
                  <a:schemeClr val="bg1"/>
                </a:solidFill>
              </a:rPr>
              <a:t>Director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983E81-E046-413C-AFF2-39593DCDAB9C}"/>
              </a:ext>
            </a:extLst>
          </p:cNvPr>
          <p:cNvSpPr txBox="1"/>
          <p:nvPr/>
        </p:nvSpPr>
        <p:spPr>
          <a:xfrm>
            <a:off x="1130983" y="4767575"/>
            <a:ext cx="16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46F613CC-5F55-479D-9FAF-04C2FABF77D1}"/>
              </a:ext>
            </a:extLst>
          </p:cNvPr>
          <p:cNvSpPr txBox="1">
            <a:spLocks/>
          </p:cNvSpPr>
          <p:nvPr/>
        </p:nvSpPr>
        <p:spPr>
          <a:xfrm>
            <a:off x="1130983" y="4003861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E1A27E3C-4B22-4905-B7AF-CD68846BA4C9}"/>
              </a:ext>
            </a:extLst>
          </p:cNvPr>
          <p:cNvSpPr txBox="1">
            <a:spLocks/>
          </p:cNvSpPr>
          <p:nvPr/>
        </p:nvSpPr>
        <p:spPr>
          <a:xfrm>
            <a:off x="3884190" y="4451272"/>
            <a:ext cx="1656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b="1" dirty="0">
                <a:solidFill>
                  <a:schemeClr val="bg1"/>
                </a:solidFill>
              </a:rPr>
              <a:t>Developer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6D8E3F0-4404-43E6-91B1-AE478CACE987}"/>
              </a:ext>
            </a:extLst>
          </p:cNvPr>
          <p:cNvSpPr txBox="1"/>
          <p:nvPr/>
        </p:nvSpPr>
        <p:spPr>
          <a:xfrm>
            <a:off x="3884190" y="4767575"/>
            <a:ext cx="16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379FBB4C-B760-4337-9282-A9DFF46026DD}"/>
              </a:ext>
            </a:extLst>
          </p:cNvPr>
          <p:cNvSpPr txBox="1">
            <a:spLocks/>
          </p:cNvSpPr>
          <p:nvPr/>
        </p:nvSpPr>
        <p:spPr>
          <a:xfrm>
            <a:off x="3884190" y="4003861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DD5A8504-1139-4752-9001-CF0BB67854CB}"/>
              </a:ext>
            </a:extLst>
          </p:cNvPr>
          <p:cNvSpPr txBox="1">
            <a:spLocks/>
          </p:cNvSpPr>
          <p:nvPr/>
        </p:nvSpPr>
        <p:spPr>
          <a:xfrm>
            <a:off x="6637397" y="4451272"/>
            <a:ext cx="1656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Programmer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CC1BAE0-ED44-4B7B-8264-03A5E3F9F5E5}"/>
              </a:ext>
            </a:extLst>
          </p:cNvPr>
          <p:cNvSpPr txBox="1"/>
          <p:nvPr/>
        </p:nvSpPr>
        <p:spPr>
          <a:xfrm>
            <a:off x="6637397" y="4767575"/>
            <a:ext cx="16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A277A5A6-036C-49A8-B8A1-34041BFE2436}"/>
              </a:ext>
            </a:extLst>
          </p:cNvPr>
          <p:cNvSpPr txBox="1">
            <a:spLocks/>
          </p:cNvSpPr>
          <p:nvPr/>
        </p:nvSpPr>
        <p:spPr>
          <a:xfrm>
            <a:off x="6637397" y="4003861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36" name="Text Placeholder 18">
            <a:extLst>
              <a:ext uri="{FF2B5EF4-FFF2-40B4-BE49-F238E27FC236}">
                <a16:creationId xmlns:a16="http://schemas.microsoft.com/office/drawing/2014/main" id="{FEE75FE6-D2D6-4A08-9C71-2AEE11D18DE8}"/>
              </a:ext>
            </a:extLst>
          </p:cNvPr>
          <p:cNvSpPr txBox="1">
            <a:spLocks/>
          </p:cNvSpPr>
          <p:nvPr/>
        </p:nvSpPr>
        <p:spPr>
          <a:xfrm>
            <a:off x="9390603" y="4451272"/>
            <a:ext cx="1656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b="1" dirty="0">
                <a:solidFill>
                  <a:schemeClr val="bg1"/>
                </a:solidFill>
              </a:rPr>
              <a:t>Designer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33E3B35-F824-4408-B260-5FA76B7AA3B1}"/>
              </a:ext>
            </a:extLst>
          </p:cNvPr>
          <p:cNvSpPr txBox="1"/>
          <p:nvPr/>
        </p:nvSpPr>
        <p:spPr>
          <a:xfrm>
            <a:off x="9390603" y="4767575"/>
            <a:ext cx="16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9AE99CF0-A9E7-40E3-B9E8-254473E2ACA9}"/>
              </a:ext>
            </a:extLst>
          </p:cNvPr>
          <p:cNvSpPr txBox="1">
            <a:spLocks/>
          </p:cNvSpPr>
          <p:nvPr/>
        </p:nvSpPr>
        <p:spPr>
          <a:xfrm>
            <a:off x="9390603" y="4003861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2D24033E-DC6A-41BF-ADAA-EDD94629BBDA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6F14C4A2-B430-43C9-910C-37B167EC8FA9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D1A24953-B25A-463D-B41A-D23889816E44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3D97760C-0DB0-4367-920F-074102DCDD4B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303B4007-B79F-4A4A-AE32-42F6708AC3F9}"/>
              </a:ext>
            </a:extLst>
          </p:cNvPr>
          <p:cNvGrpSpPr/>
          <p:nvPr/>
        </p:nvGrpSpPr>
        <p:grpSpPr>
          <a:xfrm>
            <a:off x="693321" y="4770469"/>
            <a:ext cx="2469719" cy="1256130"/>
            <a:chOff x="693322" y="4968949"/>
            <a:chExt cx="2469719" cy="1256130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0B41E5B1-359C-4351-A6F9-F8B331AE3867}"/>
                </a:ext>
              </a:extLst>
            </p:cNvPr>
            <p:cNvSpPr/>
            <p:nvPr/>
          </p:nvSpPr>
          <p:spPr>
            <a:xfrm>
              <a:off x="857024" y="4968949"/>
              <a:ext cx="540000" cy="54000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F9D63E8-4499-4019-A994-A3B1D7BB0E52}"/>
                </a:ext>
              </a:extLst>
            </p:cNvPr>
            <p:cNvSpPr txBox="1"/>
            <p:nvPr/>
          </p:nvSpPr>
          <p:spPr>
            <a:xfrm>
              <a:off x="747375" y="5061813"/>
              <a:ext cx="763624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BFFC48D-C1A7-411E-AC83-8E371FE76751}"/>
                </a:ext>
              </a:extLst>
            </p:cNvPr>
            <p:cNvSpPr txBox="1"/>
            <p:nvPr/>
          </p:nvSpPr>
          <p:spPr>
            <a:xfrm>
              <a:off x="693322" y="5578748"/>
              <a:ext cx="2469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1FCD1D7-CA9D-47E6-82D7-64ABA6E68953}"/>
                </a:ext>
              </a:extLst>
            </p:cNvPr>
            <p:cNvSpPr txBox="1"/>
            <p:nvPr/>
          </p:nvSpPr>
          <p:spPr>
            <a:xfrm>
              <a:off x="1565052" y="5087744"/>
              <a:ext cx="151234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82">
            <a:extLst>
              <a:ext uri="{FF2B5EF4-FFF2-40B4-BE49-F238E27FC236}">
                <a16:creationId xmlns:a16="http://schemas.microsoft.com/office/drawing/2014/main" id="{87EA3460-EC45-4FB2-B657-4490D79B2A86}"/>
              </a:ext>
            </a:extLst>
          </p:cNvPr>
          <p:cNvGrpSpPr/>
          <p:nvPr/>
        </p:nvGrpSpPr>
        <p:grpSpPr>
          <a:xfrm>
            <a:off x="820079" y="2059722"/>
            <a:ext cx="5767057" cy="1868748"/>
            <a:chOff x="581891" y="2857852"/>
            <a:chExt cx="6301148" cy="186874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7CE005D-6AC2-4BBB-9767-154585FFEDE1}"/>
                </a:ext>
              </a:extLst>
            </p:cNvPr>
            <p:cNvSpPr txBox="1"/>
            <p:nvPr/>
          </p:nvSpPr>
          <p:spPr>
            <a:xfrm>
              <a:off x="581891" y="3341605"/>
              <a:ext cx="63011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702E816-378D-46A8-A1D3-7A354537FAD2}"/>
                </a:ext>
              </a:extLst>
            </p:cNvPr>
            <p:cNvSpPr txBox="1"/>
            <p:nvPr/>
          </p:nvSpPr>
          <p:spPr>
            <a:xfrm>
              <a:off x="581891" y="2857852"/>
              <a:ext cx="6301148" cy="5155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Power Presentation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872DB51-AFBD-487E-8A89-A99313F4EDF0}"/>
              </a:ext>
            </a:extLst>
          </p:cNvPr>
          <p:cNvGrpSpPr/>
          <p:nvPr/>
        </p:nvGrpSpPr>
        <p:grpSpPr>
          <a:xfrm>
            <a:off x="3471867" y="4770469"/>
            <a:ext cx="2469719" cy="1256130"/>
            <a:chOff x="693322" y="4968949"/>
            <a:chExt cx="2469719" cy="1256130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8B1DD3E7-E338-4FBA-877E-EEBA548F8E9B}"/>
                </a:ext>
              </a:extLst>
            </p:cNvPr>
            <p:cNvSpPr/>
            <p:nvPr/>
          </p:nvSpPr>
          <p:spPr>
            <a:xfrm>
              <a:off x="857024" y="4968949"/>
              <a:ext cx="540000" cy="54000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D7B4970-0AA7-49D7-81D0-5A98A4DC3A11}"/>
                </a:ext>
              </a:extLst>
            </p:cNvPr>
            <p:cNvSpPr txBox="1"/>
            <p:nvPr/>
          </p:nvSpPr>
          <p:spPr>
            <a:xfrm>
              <a:off x="747375" y="5061813"/>
              <a:ext cx="763624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3B8558F-0CFD-4E35-835D-ABE9BB22524F}"/>
                </a:ext>
              </a:extLst>
            </p:cNvPr>
            <p:cNvSpPr txBox="1"/>
            <p:nvPr/>
          </p:nvSpPr>
          <p:spPr>
            <a:xfrm>
              <a:off x="693322" y="5578748"/>
              <a:ext cx="2469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30BB32D-11B1-4144-8820-B820248006E1}"/>
                </a:ext>
              </a:extLst>
            </p:cNvPr>
            <p:cNvSpPr txBox="1"/>
            <p:nvPr/>
          </p:nvSpPr>
          <p:spPr>
            <a:xfrm>
              <a:off x="1565052" y="5087744"/>
              <a:ext cx="151234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9413766B-2539-439E-BC01-0A2CB3142D00}"/>
              </a:ext>
            </a:extLst>
          </p:cNvPr>
          <p:cNvGrpSpPr/>
          <p:nvPr/>
        </p:nvGrpSpPr>
        <p:grpSpPr>
          <a:xfrm>
            <a:off x="6250413" y="4770469"/>
            <a:ext cx="2469719" cy="1256130"/>
            <a:chOff x="693322" y="4968949"/>
            <a:chExt cx="2469719" cy="1256130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E1758CDE-DF60-4E71-9CFB-825DFBDF9544}"/>
                </a:ext>
              </a:extLst>
            </p:cNvPr>
            <p:cNvSpPr/>
            <p:nvPr/>
          </p:nvSpPr>
          <p:spPr>
            <a:xfrm>
              <a:off x="857024" y="4968949"/>
              <a:ext cx="540000" cy="540000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97C278D-6A60-4302-9794-9481487C15F8}"/>
                </a:ext>
              </a:extLst>
            </p:cNvPr>
            <p:cNvSpPr txBox="1"/>
            <p:nvPr/>
          </p:nvSpPr>
          <p:spPr>
            <a:xfrm>
              <a:off x="747375" y="5061813"/>
              <a:ext cx="763624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DCBEA84-49F9-42DC-A2A4-BA3C579CD4D9}"/>
                </a:ext>
              </a:extLst>
            </p:cNvPr>
            <p:cNvSpPr txBox="1"/>
            <p:nvPr/>
          </p:nvSpPr>
          <p:spPr>
            <a:xfrm>
              <a:off x="693322" y="5578748"/>
              <a:ext cx="2469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0C921C7-D00E-4ADF-9B82-A66AB3A24DDF}"/>
                </a:ext>
              </a:extLst>
            </p:cNvPr>
            <p:cNvSpPr txBox="1"/>
            <p:nvPr/>
          </p:nvSpPr>
          <p:spPr>
            <a:xfrm>
              <a:off x="1565052" y="5087744"/>
              <a:ext cx="151234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5FF48A05-48E5-4FEE-A996-7F8810AE6D0F}"/>
              </a:ext>
            </a:extLst>
          </p:cNvPr>
          <p:cNvGrpSpPr/>
          <p:nvPr/>
        </p:nvGrpSpPr>
        <p:grpSpPr>
          <a:xfrm>
            <a:off x="9028960" y="4770469"/>
            <a:ext cx="2469719" cy="1256130"/>
            <a:chOff x="693322" y="4968949"/>
            <a:chExt cx="2469719" cy="1256130"/>
          </a:xfrm>
        </p:grpSpPr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25393E51-26DE-4B7B-8F84-7386EA53C63D}"/>
                </a:ext>
              </a:extLst>
            </p:cNvPr>
            <p:cNvSpPr/>
            <p:nvPr/>
          </p:nvSpPr>
          <p:spPr>
            <a:xfrm>
              <a:off x="857024" y="4968949"/>
              <a:ext cx="540000" cy="540000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FC8C528-757E-489C-9B8B-E7173643EB61}"/>
                </a:ext>
              </a:extLst>
            </p:cNvPr>
            <p:cNvSpPr txBox="1"/>
            <p:nvPr/>
          </p:nvSpPr>
          <p:spPr>
            <a:xfrm>
              <a:off x="747375" y="5061813"/>
              <a:ext cx="763624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284F31C-E2FE-4023-8ECD-D3E310A1BE13}"/>
                </a:ext>
              </a:extLst>
            </p:cNvPr>
            <p:cNvSpPr txBox="1"/>
            <p:nvPr/>
          </p:nvSpPr>
          <p:spPr>
            <a:xfrm>
              <a:off x="693322" y="5578748"/>
              <a:ext cx="2469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633D6E9-1A89-4BB6-868E-5AE7285EC9C7}"/>
                </a:ext>
              </a:extLst>
            </p:cNvPr>
            <p:cNvSpPr txBox="1"/>
            <p:nvPr/>
          </p:nvSpPr>
          <p:spPr>
            <a:xfrm>
              <a:off x="1565052" y="5087744"/>
              <a:ext cx="151234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16495B47-F1DA-4008-9A50-216814FA94CC}"/>
              </a:ext>
            </a:extLst>
          </p:cNvPr>
          <p:cNvGrpSpPr/>
          <p:nvPr/>
        </p:nvGrpSpPr>
        <p:grpSpPr>
          <a:xfrm flipH="1">
            <a:off x="6640438" y="2010639"/>
            <a:ext cx="5020347" cy="2394674"/>
            <a:chOff x="862021" y="933367"/>
            <a:chExt cx="10471821" cy="4994993"/>
          </a:xfrm>
        </p:grpSpPr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A2D6A755-8E2D-4680-BFF6-F65C1E5494B9}"/>
                </a:ext>
              </a:extLst>
            </p:cNvPr>
            <p:cNvSpPr/>
            <p:nvPr/>
          </p:nvSpPr>
          <p:spPr>
            <a:xfrm>
              <a:off x="862021" y="4506944"/>
              <a:ext cx="1631623" cy="1003934"/>
            </a:xfrm>
            <a:custGeom>
              <a:avLst/>
              <a:gdLst>
                <a:gd name="connsiteX0" fmla="*/ 196110 w 1631623"/>
                <a:gd name="connsiteY0" fmla="*/ 54197 h 1003934"/>
                <a:gd name="connsiteX1" fmla="*/ 268119 w 1631623"/>
                <a:gd name="connsiteY1" fmla="*/ 73819 h 1003934"/>
                <a:gd name="connsiteX2" fmla="*/ 772944 w 1631623"/>
                <a:gd name="connsiteY2" fmla="*/ 92869 h 1003934"/>
                <a:gd name="connsiteX3" fmla="*/ 896769 w 1631623"/>
                <a:gd name="connsiteY3" fmla="*/ 121444 h 1003934"/>
                <a:gd name="connsiteX4" fmla="*/ 972017 w 1631623"/>
                <a:gd name="connsiteY4" fmla="*/ 97822 h 1003934"/>
                <a:gd name="connsiteX5" fmla="*/ 1281484 w 1631623"/>
                <a:gd name="connsiteY5" fmla="*/ 18764 h 1003934"/>
                <a:gd name="connsiteX6" fmla="*/ 1338348 w 1631623"/>
                <a:gd name="connsiteY6" fmla="*/ 2857 h 1003934"/>
                <a:gd name="connsiteX7" fmla="*/ 1181472 w 1631623"/>
                <a:gd name="connsiteY7" fmla="*/ 174974 h 1003934"/>
                <a:gd name="connsiteX8" fmla="*/ 1059075 w 1631623"/>
                <a:gd name="connsiteY8" fmla="*/ 435007 h 1003934"/>
                <a:gd name="connsiteX9" fmla="*/ 1139752 w 1631623"/>
                <a:gd name="connsiteY9" fmla="*/ 644461 h 1003934"/>
                <a:gd name="connsiteX10" fmla="*/ 1592380 w 1631623"/>
                <a:gd name="connsiteY10" fmla="*/ 987266 h 1003934"/>
                <a:gd name="connsiteX11" fmla="*/ 1631623 w 1631623"/>
                <a:gd name="connsiteY11" fmla="*/ 1003935 h 1003934"/>
                <a:gd name="connsiteX12" fmla="*/ 1010593 w 1631623"/>
                <a:gd name="connsiteY12" fmla="*/ 965549 h 1003934"/>
                <a:gd name="connsiteX13" fmla="*/ 483765 w 1631623"/>
                <a:gd name="connsiteY13" fmla="*/ 940689 h 1003934"/>
                <a:gd name="connsiteX14" fmla="*/ 117529 w 1631623"/>
                <a:gd name="connsiteY14" fmla="*/ 836009 h 1003934"/>
                <a:gd name="connsiteX15" fmla="*/ 2848 w 1631623"/>
                <a:gd name="connsiteY15" fmla="*/ 615220 h 1003934"/>
                <a:gd name="connsiteX16" fmla="*/ 196110 w 1631623"/>
                <a:gd name="connsiteY16" fmla="*/ 54197 h 1003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31623" h="1003934">
                  <a:moveTo>
                    <a:pt x="196110" y="54197"/>
                  </a:moveTo>
                  <a:cubicBezTo>
                    <a:pt x="210969" y="83344"/>
                    <a:pt x="241164" y="82772"/>
                    <a:pt x="268119" y="73819"/>
                  </a:cubicBezTo>
                  <a:cubicBezTo>
                    <a:pt x="442046" y="15621"/>
                    <a:pt x="603495" y="50387"/>
                    <a:pt x="772944" y="92869"/>
                  </a:cubicBezTo>
                  <a:cubicBezTo>
                    <a:pt x="809520" y="102013"/>
                    <a:pt x="857907" y="123253"/>
                    <a:pt x="896769" y="121444"/>
                  </a:cubicBezTo>
                  <a:cubicBezTo>
                    <a:pt x="915819" y="83344"/>
                    <a:pt x="946204" y="97536"/>
                    <a:pt x="972017" y="97822"/>
                  </a:cubicBezTo>
                  <a:cubicBezTo>
                    <a:pt x="1081935" y="98679"/>
                    <a:pt x="1184996" y="71342"/>
                    <a:pt x="1281484" y="18764"/>
                  </a:cubicBezTo>
                  <a:cubicBezTo>
                    <a:pt x="1298915" y="9239"/>
                    <a:pt x="1315393" y="-6477"/>
                    <a:pt x="1338348" y="2857"/>
                  </a:cubicBezTo>
                  <a:cubicBezTo>
                    <a:pt x="1285961" y="60103"/>
                    <a:pt x="1232621" y="116586"/>
                    <a:pt x="1181472" y="174974"/>
                  </a:cubicBezTo>
                  <a:cubicBezTo>
                    <a:pt x="1116035" y="249745"/>
                    <a:pt x="1056885" y="327946"/>
                    <a:pt x="1059075" y="435007"/>
                  </a:cubicBezTo>
                  <a:cubicBezTo>
                    <a:pt x="1060695" y="514731"/>
                    <a:pt x="1092889" y="583406"/>
                    <a:pt x="1139752" y="644461"/>
                  </a:cubicBezTo>
                  <a:cubicBezTo>
                    <a:pt x="1259100" y="799624"/>
                    <a:pt x="1406738" y="918877"/>
                    <a:pt x="1592380" y="987266"/>
                  </a:cubicBezTo>
                  <a:cubicBezTo>
                    <a:pt x="1605715" y="992219"/>
                    <a:pt x="1618574" y="998315"/>
                    <a:pt x="1631623" y="1003935"/>
                  </a:cubicBezTo>
                  <a:cubicBezTo>
                    <a:pt x="1424645" y="990981"/>
                    <a:pt x="1217667" y="976979"/>
                    <a:pt x="1010593" y="965549"/>
                  </a:cubicBezTo>
                  <a:cubicBezTo>
                    <a:pt x="835047" y="955834"/>
                    <a:pt x="659311" y="950309"/>
                    <a:pt x="483765" y="940689"/>
                  </a:cubicBezTo>
                  <a:cubicBezTo>
                    <a:pt x="354130" y="933545"/>
                    <a:pt x="230781" y="901732"/>
                    <a:pt x="117529" y="836009"/>
                  </a:cubicBezTo>
                  <a:cubicBezTo>
                    <a:pt x="32661" y="786479"/>
                    <a:pt x="-12106" y="714661"/>
                    <a:pt x="2848" y="615220"/>
                  </a:cubicBezTo>
                  <a:cubicBezTo>
                    <a:pt x="32661" y="416623"/>
                    <a:pt x="100098" y="230314"/>
                    <a:pt x="196110" y="54197"/>
                  </a:cubicBezTo>
                  <a:close/>
                </a:path>
              </a:pathLst>
            </a:custGeom>
            <a:solidFill>
              <a:srgbClr val="3435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E9C3FD3B-DB8D-4547-A6C9-E203A77854B7}"/>
                </a:ext>
              </a:extLst>
            </p:cNvPr>
            <p:cNvSpPr/>
            <p:nvPr/>
          </p:nvSpPr>
          <p:spPr>
            <a:xfrm>
              <a:off x="2129587" y="2971037"/>
              <a:ext cx="715720" cy="1409985"/>
            </a:xfrm>
            <a:custGeom>
              <a:avLst/>
              <a:gdLst>
                <a:gd name="connsiteX0" fmla="*/ 462450 w 715720"/>
                <a:gd name="connsiteY0" fmla="*/ 616458 h 1409985"/>
                <a:gd name="connsiteX1" fmla="*/ 105453 w 715720"/>
                <a:gd name="connsiteY1" fmla="*/ 0 h 1409985"/>
                <a:gd name="connsiteX2" fmla="*/ 678 w 715720"/>
                <a:gd name="connsiteY2" fmla="*/ 781050 h 1409985"/>
                <a:gd name="connsiteX3" fmla="*/ 174605 w 715720"/>
                <a:gd name="connsiteY3" fmla="*/ 1409986 h 1409985"/>
                <a:gd name="connsiteX4" fmla="*/ 174605 w 715720"/>
                <a:gd name="connsiteY4" fmla="*/ 1409986 h 1409985"/>
                <a:gd name="connsiteX5" fmla="*/ 188797 w 715720"/>
                <a:gd name="connsiteY5" fmla="*/ 1385983 h 1409985"/>
                <a:gd name="connsiteX6" fmla="*/ 530173 w 715720"/>
                <a:gd name="connsiteY6" fmla="*/ 1079944 h 1409985"/>
                <a:gd name="connsiteX7" fmla="*/ 715720 w 715720"/>
                <a:gd name="connsiteY7" fmla="*/ 1027938 h 1409985"/>
                <a:gd name="connsiteX8" fmla="*/ 462450 w 715720"/>
                <a:gd name="connsiteY8" fmla="*/ 616458 h 140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5720" h="1409985">
                  <a:moveTo>
                    <a:pt x="462450" y="616458"/>
                  </a:moveTo>
                  <a:cubicBezTo>
                    <a:pt x="363581" y="401574"/>
                    <a:pt x="181368" y="104870"/>
                    <a:pt x="105453" y="0"/>
                  </a:cubicBezTo>
                  <a:cubicBezTo>
                    <a:pt x="96405" y="55817"/>
                    <a:pt x="-9418" y="726186"/>
                    <a:pt x="678" y="781050"/>
                  </a:cubicBezTo>
                  <a:cubicBezTo>
                    <a:pt x="52113" y="999268"/>
                    <a:pt x="87927" y="1201865"/>
                    <a:pt x="174605" y="1409986"/>
                  </a:cubicBezTo>
                  <a:cubicBezTo>
                    <a:pt x="174605" y="1409986"/>
                    <a:pt x="174605" y="1409986"/>
                    <a:pt x="174605" y="1409986"/>
                  </a:cubicBezTo>
                  <a:cubicBezTo>
                    <a:pt x="179463" y="1401985"/>
                    <a:pt x="185749" y="1394555"/>
                    <a:pt x="188797" y="1385983"/>
                  </a:cubicBezTo>
                  <a:cubicBezTo>
                    <a:pt x="247757" y="1222724"/>
                    <a:pt x="375392" y="1135094"/>
                    <a:pt x="530173" y="1079944"/>
                  </a:cubicBezTo>
                  <a:cubicBezTo>
                    <a:pt x="590562" y="1058418"/>
                    <a:pt x="653712" y="1044988"/>
                    <a:pt x="715720" y="1027938"/>
                  </a:cubicBezTo>
                  <a:cubicBezTo>
                    <a:pt x="617613" y="899160"/>
                    <a:pt x="530364" y="764191"/>
                    <a:pt x="462450" y="616458"/>
                  </a:cubicBezTo>
                  <a:close/>
                </a:path>
              </a:pathLst>
            </a:custGeom>
            <a:solidFill>
              <a:srgbClr val="ED83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F8252790-90C9-4D12-9D85-565E56DCF5B8}"/>
                </a:ext>
              </a:extLst>
            </p:cNvPr>
            <p:cNvSpPr/>
            <p:nvPr/>
          </p:nvSpPr>
          <p:spPr>
            <a:xfrm>
              <a:off x="1909914" y="2456945"/>
              <a:ext cx="5611195" cy="3275094"/>
            </a:xfrm>
            <a:custGeom>
              <a:avLst/>
              <a:gdLst>
                <a:gd name="connsiteX0" fmla="*/ 5542922 w 5611195"/>
                <a:gd name="connsiteY0" fmla="*/ 2270788 h 3275094"/>
                <a:gd name="connsiteX1" fmla="*/ 5319465 w 5611195"/>
                <a:gd name="connsiteY1" fmla="*/ 1754914 h 3275094"/>
                <a:gd name="connsiteX2" fmla="*/ 5329371 w 5611195"/>
                <a:gd name="connsiteY2" fmla="*/ 1275426 h 3275094"/>
                <a:gd name="connsiteX3" fmla="*/ 5327466 w 5611195"/>
                <a:gd name="connsiteY3" fmla="*/ 767076 h 3275094"/>
                <a:gd name="connsiteX4" fmla="*/ 5166493 w 5611195"/>
                <a:gd name="connsiteY4" fmla="*/ 371217 h 3275094"/>
                <a:gd name="connsiteX5" fmla="*/ 5166493 w 5611195"/>
                <a:gd name="connsiteY5" fmla="*/ 371217 h 3275094"/>
                <a:gd name="connsiteX6" fmla="*/ 5166493 w 5611195"/>
                <a:gd name="connsiteY6" fmla="*/ 371217 h 3275094"/>
                <a:gd name="connsiteX7" fmla="*/ 3135763 w 5611195"/>
                <a:gd name="connsiteY7" fmla="*/ 12220 h 3275094"/>
                <a:gd name="connsiteX8" fmla="*/ 3135763 w 5611195"/>
                <a:gd name="connsiteY8" fmla="*/ 12220 h 3275094"/>
                <a:gd name="connsiteX9" fmla="*/ 2697518 w 5611195"/>
                <a:gd name="connsiteY9" fmla="*/ 180717 h 3275094"/>
                <a:gd name="connsiteX10" fmla="*/ 2315851 w 5611195"/>
                <a:gd name="connsiteY10" fmla="*/ 1457068 h 3275094"/>
                <a:gd name="connsiteX11" fmla="*/ 2154022 w 5611195"/>
                <a:gd name="connsiteY11" fmla="*/ 1594037 h 3275094"/>
                <a:gd name="connsiteX12" fmla="*/ 2007908 w 5611195"/>
                <a:gd name="connsiteY12" fmla="*/ 1605277 h 3275094"/>
                <a:gd name="connsiteX13" fmla="*/ 1602238 w 5611195"/>
                <a:gd name="connsiteY13" fmla="*/ 1530219 h 3275094"/>
                <a:gd name="connsiteX14" fmla="*/ 1094842 w 5611195"/>
                <a:gd name="connsiteY14" fmla="*/ 1507931 h 3275094"/>
                <a:gd name="connsiteX15" fmla="*/ 936346 w 5611195"/>
                <a:gd name="connsiteY15" fmla="*/ 1535458 h 3275094"/>
                <a:gd name="connsiteX16" fmla="*/ 787946 w 5611195"/>
                <a:gd name="connsiteY16" fmla="*/ 1563271 h 3275094"/>
                <a:gd name="connsiteX17" fmla="*/ 404850 w 5611195"/>
                <a:gd name="connsiteY17" fmla="*/ 1875691 h 3275094"/>
                <a:gd name="connsiteX18" fmla="*/ 386753 w 5611195"/>
                <a:gd name="connsiteY18" fmla="*/ 1909124 h 3275094"/>
                <a:gd name="connsiteX19" fmla="*/ 277882 w 5611195"/>
                <a:gd name="connsiteY19" fmla="*/ 2045998 h 3275094"/>
                <a:gd name="connsiteX20" fmla="*/ 225590 w 5611195"/>
                <a:gd name="connsiteY20" fmla="*/ 2101243 h 3275094"/>
                <a:gd name="connsiteX21" fmla="*/ 39757 w 5611195"/>
                <a:gd name="connsiteY21" fmla="*/ 2329272 h 3275094"/>
                <a:gd name="connsiteX22" fmla="*/ 48615 w 5611195"/>
                <a:gd name="connsiteY22" fmla="*/ 2641406 h 3275094"/>
                <a:gd name="connsiteX23" fmla="*/ 237782 w 5611195"/>
                <a:gd name="connsiteY23" fmla="*/ 2859338 h 3275094"/>
                <a:gd name="connsiteX24" fmla="*/ 584682 w 5611195"/>
                <a:gd name="connsiteY24" fmla="*/ 3047362 h 3275094"/>
                <a:gd name="connsiteX25" fmla="*/ 630879 w 5611195"/>
                <a:gd name="connsiteY25" fmla="*/ 3057744 h 3275094"/>
                <a:gd name="connsiteX26" fmla="*/ 1285246 w 5611195"/>
                <a:gd name="connsiteY26" fmla="*/ 3133848 h 3275094"/>
                <a:gd name="connsiteX27" fmla="*/ 1799120 w 5611195"/>
                <a:gd name="connsiteY27" fmla="*/ 3134325 h 3275094"/>
                <a:gd name="connsiteX28" fmla="*/ 2935833 w 5611195"/>
                <a:gd name="connsiteY28" fmla="*/ 3164329 h 3275094"/>
                <a:gd name="connsiteX29" fmla="*/ 3156718 w 5611195"/>
                <a:gd name="connsiteY29" fmla="*/ 3265865 h 3275094"/>
                <a:gd name="connsiteX30" fmla="*/ 3383128 w 5611195"/>
                <a:gd name="connsiteY30" fmla="*/ 3211858 h 3275094"/>
                <a:gd name="connsiteX31" fmla="*/ 3432753 w 5611195"/>
                <a:gd name="connsiteY31" fmla="*/ 3123466 h 3275094"/>
                <a:gd name="connsiteX32" fmla="*/ 3701834 w 5611195"/>
                <a:gd name="connsiteY32" fmla="*/ 2823810 h 3275094"/>
                <a:gd name="connsiteX33" fmla="*/ 3882333 w 5611195"/>
                <a:gd name="connsiteY33" fmla="*/ 2751420 h 3275094"/>
                <a:gd name="connsiteX34" fmla="*/ 4023589 w 5611195"/>
                <a:gd name="connsiteY34" fmla="*/ 2679792 h 3275094"/>
                <a:gd name="connsiteX35" fmla="*/ 4059498 w 5611195"/>
                <a:gd name="connsiteY35" fmla="*/ 2693794 h 3275094"/>
                <a:gd name="connsiteX36" fmla="*/ 4245997 w 5611195"/>
                <a:gd name="connsiteY36" fmla="*/ 2730560 h 3275094"/>
                <a:gd name="connsiteX37" fmla="*/ 4539082 w 5611195"/>
                <a:gd name="connsiteY37" fmla="*/ 2749134 h 3275094"/>
                <a:gd name="connsiteX38" fmla="*/ 4653953 w 5611195"/>
                <a:gd name="connsiteY38" fmla="*/ 2726750 h 3275094"/>
                <a:gd name="connsiteX39" fmla="*/ 4654715 w 5611195"/>
                <a:gd name="connsiteY39" fmla="*/ 2725416 h 3275094"/>
                <a:gd name="connsiteX40" fmla="*/ 4757204 w 5611195"/>
                <a:gd name="connsiteY40" fmla="*/ 2716939 h 3275094"/>
                <a:gd name="connsiteX41" fmla="*/ 5001520 w 5611195"/>
                <a:gd name="connsiteY41" fmla="*/ 2696080 h 3275094"/>
                <a:gd name="connsiteX42" fmla="*/ 5428812 w 5611195"/>
                <a:gd name="connsiteY42" fmla="*/ 2659504 h 3275094"/>
                <a:gd name="connsiteX43" fmla="*/ 5507584 w 5611195"/>
                <a:gd name="connsiteY43" fmla="*/ 2651979 h 3275094"/>
                <a:gd name="connsiteX44" fmla="*/ 5544636 w 5611195"/>
                <a:gd name="connsiteY44" fmla="*/ 2640739 h 3275094"/>
                <a:gd name="connsiteX45" fmla="*/ 5597690 w 5611195"/>
                <a:gd name="connsiteY45" fmla="*/ 2473385 h 3275094"/>
                <a:gd name="connsiteX46" fmla="*/ 5542922 w 5611195"/>
                <a:gd name="connsiteY46" fmla="*/ 2270788 h 3275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611195" h="3275094">
                  <a:moveTo>
                    <a:pt x="5542922" y="2270788"/>
                  </a:moveTo>
                  <a:cubicBezTo>
                    <a:pt x="5391093" y="2134295"/>
                    <a:pt x="5301462" y="1966750"/>
                    <a:pt x="5319465" y="1754914"/>
                  </a:cubicBezTo>
                  <a:cubicBezTo>
                    <a:pt x="5333085" y="1595275"/>
                    <a:pt x="5332324" y="1435446"/>
                    <a:pt x="5329371" y="1275426"/>
                  </a:cubicBezTo>
                  <a:cubicBezTo>
                    <a:pt x="5326228" y="1105976"/>
                    <a:pt x="5340134" y="936431"/>
                    <a:pt x="5327466" y="767076"/>
                  </a:cubicBezTo>
                  <a:cubicBezTo>
                    <a:pt x="5316321" y="618296"/>
                    <a:pt x="5271078" y="482469"/>
                    <a:pt x="5166493" y="371217"/>
                  </a:cubicBezTo>
                  <a:cubicBezTo>
                    <a:pt x="5166493" y="371217"/>
                    <a:pt x="5166493" y="371217"/>
                    <a:pt x="5166493" y="371217"/>
                  </a:cubicBezTo>
                  <a:cubicBezTo>
                    <a:pt x="5166493" y="371217"/>
                    <a:pt x="5166493" y="371217"/>
                    <a:pt x="5166493" y="371217"/>
                  </a:cubicBezTo>
                  <a:cubicBezTo>
                    <a:pt x="4687577" y="85467"/>
                    <a:pt x="3487426" y="47367"/>
                    <a:pt x="3135763" y="12220"/>
                  </a:cubicBezTo>
                  <a:lnTo>
                    <a:pt x="3135763" y="12220"/>
                  </a:lnTo>
                  <a:cubicBezTo>
                    <a:pt x="2951836" y="-30071"/>
                    <a:pt x="2807532" y="40128"/>
                    <a:pt x="2697518" y="180717"/>
                  </a:cubicBezTo>
                  <a:cubicBezTo>
                    <a:pt x="2593791" y="313210"/>
                    <a:pt x="2334806" y="1157411"/>
                    <a:pt x="2315851" y="1457068"/>
                  </a:cubicBezTo>
                  <a:cubicBezTo>
                    <a:pt x="2311470" y="1526695"/>
                    <a:pt x="2217648" y="1574701"/>
                    <a:pt x="2154022" y="1594037"/>
                  </a:cubicBezTo>
                  <a:cubicBezTo>
                    <a:pt x="2106206" y="1608515"/>
                    <a:pt x="2057057" y="1607944"/>
                    <a:pt x="2007908" y="1605277"/>
                  </a:cubicBezTo>
                  <a:cubicBezTo>
                    <a:pt x="1869510" y="1597847"/>
                    <a:pt x="1736350" y="1560699"/>
                    <a:pt x="1602238" y="1530219"/>
                  </a:cubicBezTo>
                  <a:cubicBezTo>
                    <a:pt x="1434122" y="1492024"/>
                    <a:pt x="1266482" y="1466211"/>
                    <a:pt x="1094842" y="1507931"/>
                  </a:cubicBezTo>
                  <a:cubicBezTo>
                    <a:pt x="1042930" y="1520599"/>
                    <a:pt x="990638" y="1534696"/>
                    <a:pt x="936346" y="1535458"/>
                  </a:cubicBezTo>
                  <a:cubicBezTo>
                    <a:pt x="884244" y="1530791"/>
                    <a:pt x="836047" y="1548317"/>
                    <a:pt x="787946" y="1563271"/>
                  </a:cubicBezTo>
                  <a:cubicBezTo>
                    <a:pt x="618687" y="1615944"/>
                    <a:pt x="473145" y="1698621"/>
                    <a:pt x="404850" y="1875691"/>
                  </a:cubicBezTo>
                  <a:cubicBezTo>
                    <a:pt x="400278" y="1887502"/>
                    <a:pt x="393420" y="1898361"/>
                    <a:pt x="386753" y="1909124"/>
                  </a:cubicBezTo>
                  <a:cubicBezTo>
                    <a:pt x="353892" y="1957511"/>
                    <a:pt x="321888" y="2006565"/>
                    <a:pt x="277882" y="2045998"/>
                  </a:cubicBezTo>
                  <a:cubicBezTo>
                    <a:pt x="261880" y="2065810"/>
                    <a:pt x="241973" y="2082003"/>
                    <a:pt x="225590" y="2101243"/>
                  </a:cubicBezTo>
                  <a:cubicBezTo>
                    <a:pt x="162249" y="2176014"/>
                    <a:pt x="87668" y="2241356"/>
                    <a:pt x="39757" y="2329272"/>
                  </a:cubicBezTo>
                  <a:cubicBezTo>
                    <a:pt x="-18250" y="2435856"/>
                    <a:pt x="-10630" y="2538822"/>
                    <a:pt x="48615" y="2641406"/>
                  </a:cubicBezTo>
                  <a:cubicBezTo>
                    <a:pt x="97669" y="2726369"/>
                    <a:pt x="163868" y="2796092"/>
                    <a:pt x="237782" y="2859338"/>
                  </a:cubicBezTo>
                  <a:cubicBezTo>
                    <a:pt x="339985" y="2946778"/>
                    <a:pt x="448951" y="3021644"/>
                    <a:pt x="584682" y="3047362"/>
                  </a:cubicBezTo>
                  <a:cubicBezTo>
                    <a:pt x="600113" y="3050790"/>
                    <a:pt x="615639" y="3053838"/>
                    <a:pt x="630879" y="3057744"/>
                  </a:cubicBezTo>
                  <a:cubicBezTo>
                    <a:pt x="845572" y="3112894"/>
                    <a:pt x="1063123" y="3141659"/>
                    <a:pt x="1285246" y="3133848"/>
                  </a:cubicBezTo>
                  <a:cubicBezTo>
                    <a:pt x="1456506" y="3127848"/>
                    <a:pt x="1627861" y="3125943"/>
                    <a:pt x="1799120" y="3134325"/>
                  </a:cubicBezTo>
                  <a:cubicBezTo>
                    <a:pt x="2177834" y="3152994"/>
                    <a:pt x="2556548" y="3167377"/>
                    <a:pt x="2935833" y="3164329"/>
                  </a:cubicBezTo>
                  <a:cubicBezTo>
                    <a:pt x="3002128" y="3214239"/>
                    <a:pt x="3075756" y="3249006"/>
                    <a:pt x="3156718" y="3265865"/>
                  </a:cubicBezTo>
                  <a:cubicBezTo>
                    <a:pt x="3239872" y="3283201"/>
                    <a:pt x="3320072" y="3281677"/>
                    <a:pt x="3383128" y="3211858"/>
                  </a:cubicBezTo>
                  <a:cubicBezTo>
                    <a:pt x="3418275" y="3192999"/>
                    <a:pt x="3421704" y="3154994"/>
                    <a:pt x="3432753" y="3123466"/>
                  </a:cubicBezTo>
                  <a:cubicBezTo>
                    <a:pt x="3480854" y="2985544"/>
                    <a:pt x="3574485" y="2889532"/>
                    <a:pt x="3701834" y="2823810"/>
                  </a:cubicBezTo>
                  <a:cubicBezTo>
                    <a:pt x="3759556" y="2793996"/>
                    <a:pt x="3820515" y="2771803"/>
                    <a:pt x="3882333" y="2751420"/>
                  </a:cubicBezTo>
                  <a:cubicBezTo>
                    <a:pt x="3932910" y="2734751"/>
                    <a:pt x="3987965" y="2724845"/>
                    <a:pt x="4023589" y="2679792"/>
                  </a:cubicBezTo>
                  <a:cubicBezTo>
                    <a:pt x="4033018" y="2690460"/>
                    <a:pt x="4046544" y="2691984"/>
                    <a:pt x="4059498" y="2693794"/>
                  </a:cubicBezTo>
                  <a:cubicBezTo>
                    <a:pt x="4122363" y="2702366"/>
                    <a:pt x="4184085" y="2717130"/>
                    <a:pt x="4245997" y="2730560"/>
                  </a:cubicBezTo>
                  <a:cubicBezTo>
                    <a:pt x="4342867" y="2751515"/>
                    <a:pt x="4440974" y="2754563"/>
                    <a:pt x="4539082" y="2749134"/>
                  </a:cubicBezTo>
                  <a:cubicBezTo>
                    <a:pt x="4577753" y="2747038"/>
                    <a:pt x="4618520" y="2748372"/>
                    <a:pt x="4653953" y="2726750"/>
                  </a:cubicBezTo>
                  <a:cubicBezTo>
                    <a:pt x="4654239" y="2726274"/>
                    <a:pt x="4654429" y="2725893"/>
                    <a:pt x="4654715" y="2725416"/>
                  </a:cubicBezTo>
                  <a:cubicBezTo>
                    <a:pt x="4688910" y="2722559"/>
                    <a:pt x="4723105" y="2719797"/>
                    <a:pt x="4757204" y="2716939"/>
                  </a:cubicBezTo>
                  <a:cubicBezTo>
                    <a:pt x="4838643" y="2710081"/>
                    <a:pt x="4920272" y="2704557"/>
                    <a:pt x="5001520" y="2696080"/>
                  </a:cubicBezTo>
                  <a:cubicBezTo>
                    <a:pt x="5143728" y="2681125"/>
                    <a:pt x="5285365" y="2660361"/>
                    <a:pt x="5428812" y="2659504"/>
                  </a:cubicBezTo>
                  <a:cubicBezTo>
                    <a:pt x="5455005" y="2659313"/>
                    <a:pt x="5482628" y="2667123"/>
                    <a:pt x="5507584" y="2651979"/>
                  </a:cubicBezTo>
                  <a:cubicBezTo>
                    <a:pt x="5520633" y="2650550"/>
                    <a:pt x="5534159" y="2650836"/>
                    <a:pt x="5544636" y="2640739"/>
                  </a:cubicBezTo>
                  <a:cubicBezTo>
                    <a:pt x="5562162" y="2584923"/>
                    <a:pt x="5578164" y="2528535"/>
                    <a:pt x="5597690" y="2473385"/>
                  </a:cubicBezTo>
                  <a:cubicBezTo>
                    <a:pt x="5626741" y="2392327"/>
                    <a:pt x="5609120" y="2330224"/>
                    <a:pt x="5542922" y="227078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2AEC16F4-EAEC-412A-8245-084065730643}"/>
                </a:ext>
              </a:extLst>
            </p:cNvPr>
            <p:cNvSpPr/>
            <p:nvPr/>
          </p:nvSpPr>
          <p:spPr>
            <a:xfrm>
              <a:off x="6042957" y="3787068"/>
              <a:ext cx="5290885" cy="2141292"/>
            </a:xfrm>
            <a:custGeom>
              <a:avLst/>
              <a:gdLst>
                <a:gd name="connsiteX0" fmla="*/ 2745665 w 5290885"/>
                <a:gd name="connsiteY0" fmla="*/ 31504 h 2141292"/>
                <a:gd name="connsiteX1" fmla="*/ 2800148 w 5290885"/>
                <a:gd name="connsiteY1" fmla="*/ 71 h 2141292"/>
                <a:gd name="connsiteX2" fmla="*/ 5265122 w 5290885"/>
                <a:gd name="connsiteY2" fmla="*/ 106751 h 2141292"/>
                <a:gd name="connsiteX3" fmla="*/ 5284077 w 5290885"/>
                <a:gd name="connsiteY3" fmla="*/ 154567 h 2141292"/>
                <a:gd name="connsiteX4" fmla="*/ 4335959 w 5290885"/>
                <a:gd name="connsiteY4" fmla="*/ 1987272 h 2141292"/>
                <a:gd name="connsiteX5" fmla="*/ 4174986 w 5290885"/>
                <a:gd name="connsiteY5" fmla="*/ 2063472 h 2141292"/>
                <a:gd name="connsiteX6" fmla="*/ 1803166 w 5290885"/>
                <a:gd name="connsiteY6" fmla="*/ 2141292 h 2141292"/>
                <a:gd name="connsiteX7" fmla="*/ 28849 w 5290885"/>
                <a:gd name="connsiteY7" fmla="*/ 2032516 h 2141292"/>
                <a:gd name="connsiteX8" fmla="*/ 2750 w 5290885"/>
                <a:gd name="connsiteY8" fmla="*/ 1998893 h 2141292"/>
                <a:gd name="connsiteX9" fmla="*/ 27420 w 5290885"/>
                <a:gd name="connsiteY9" fmla="*/ 1928979 h 2141292"/>
                <a:gd name="connsiteX10" fmla="*/ 1677150 w 5290885"/>
                <a:gd name="connsiteY10" fmla="*/ 2023657 h 2141292"/>
                <a:gd name="connsiteX11" fmla="*/ 1810596 w 5290885"/>
                <a:gd name="connsiteY11" fmla="*/ 1947457 h 2141292"/>
                <a:gd name="connsiteX12" fmla="*/ 2745665 w 5290885"/>
                <a:gd name="connsiteY12" fmla="*/ 31504 h 2141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90885" h="2141292">
                  <a:moveTo>
                    <a:pt x="2745665" y="31504"/>
                  </a:moveTo>
                  <a:cubicBezTo>
                    <a:pt x="2757856" y="5881"/>
                    <a:pt x="2771954" y="-786"/>
                    <a:pt x="2800148" y="71"/>
                  </a:cubicBezTo>
                  <a:cubicBezTo>
                    <a:pt x="3102948" y="8834"/>
                    <a:pt x="5186922" y="60650"/>
                    <a:pt x="5265122" y="106751"/>
                  </a:cubicBezTo>
                  <a:cubicBezTo>
                    <a:pt x="5288268" y="120372"/>
                    <a:pt x="5298841" y="126087"/>
                    <a:pt x="5284077" y="154567"/>
                  </a:cubicBezTo>
                  <a:cubicBezTo>
                    <a:pt x="5027188" y="651677"/>
                    <a:pt x="4346056" y="1973270"/>
                    <a:pt x="4335959" y="1987272"/>
                  </a:cubicBezTo>
                  <a:cubicBezTo>
                    <a:pt x="4296335" y="2042041"/>
                    <a:pt x="4246233" y="2061948"/>
                    <a:pt x="4174986" y="2063472"/>
                  </a:cubicBezTo>
                  <a:cubicBezTo>
                    <a:pt x="3778746" y="2071759"/>
                    <a:pt x="2050340" y="2140720"/>
                    <a:pt x="1803166" y="2141292"/>
                  </a:cubicBezTo>
                  <a:cubicBezTo>
                    <a:pt x="1629239" y="2141672"/>
                    <a:pt x="327838" y="2050709"/>
                    <a:pt x="28849" y="2032516"/>
                  </a:cubicBezTo>
                  <a:cubicBezTo>
                    <a:pt x="3227" y="2030992"/>
                    <a:pt x="-1726" y="2017466"/>
                    <a:pt x="2750" y="1998893"/>
                  </a:cubicBezTo>
                  <a:cubicBezTo>
                    <a:pt x="8465" y="1974794"/>
                    <a:pt x="-18490" y="1937552"/>
                    <a:pt x="27420" y="1928979"/>
                  </a:cubicBezTo>
                  <a:cubicBezTo>
                    <a:pt x="44184" y="1925836"/>
                    <a:pt x="1553992" y="2014418"/>
                    <a:pt x="1677150" y="2023657"/>
                  </a:cubicBezTo>
                  <a:cubicBezTo>
                    <a:pt x="1766495" y="2030325"/>
                    <a:pt x="1775448" y="2028801"/>
                    <a:pt x="1810596" y="1947457"/>
                  </a:cubicBezTo>
                  <a:cubicBezTo>
                    <a:pt x="1823835" y="1916882"/>
                    <a:pt x="2600218" y="337923"/>
                    <a:pt x="2745665" y="31504"/>
                  </a:cubicBezTo>
                  <a:close/>
                </a:path>
              </a:pathLst>
            </a:custGeom>
            <a:solidFill>
              <a:srgbClr val="97979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75B9F45F-4C29-49BC-96A9-34F4B1F23962}"/>
                </a:ext>
              </a:extLst>
            </p:cNvPr>
            <p:cNvSpPr/>
            <p:nvPr/>
          </p:nvSpPr>
          <p:spPr>
            <a:xfrm>
              <a:off x="4431777" y="2463473"/>
              <a:ext cx="1508110" cy="3275234"/>
            </a:xfrm>
            <a:custGeom>
              <a:avLst/>
              <a:gdLst>
                <a:gd name="connsiteX0" fmla="*/ 413209 w 1508110"/>
                <a:gd name="connsiteY0" fmla="*/ 3164278 h 3275234"/>
                <a:gd name="connsiteX1" fmla="*/ 203754 w 1508110"/>
                <a:gd name="connsiteY1" fmla="*/ 2797661 h 3275234"/>
                <a:gd name="connsiteX2" fmla="*/ 183085 w 1508110"/>
                <a:gd name="connsiteY2" fmla="*/ 2319887 h 3275234"/>
                <a:gd name="connsiteX3" fmla="*/ 123934 w 1508110"/>
                <a:gd name="connsiteY3" fmla="*/ 1985655 h 3275234"/>
                <a:gd name="connsiteX4" fmla="*/ 50306 w 1508110"/>
                <a:gd name="connsiteY4" fmla="*/ 1505690 h 3275234"/>
                <a:gd name="connsiteX5" fmla="*/ 6396 w 1508110"/>
                <a:gd name="connsiteY5" fmla="*/ 1059824 h 3275234"/>
                <a:gd name="connsiteX6" fmla="*/ 11920 w 1508110"/>
                <a:gd name="connsiteY6" fmla="*/ 638057 h 3275234"/>
                <a:gd name="connsiteX7" fmla="*/ 174607 w 1508110"/>
                <a:gd name="connsiteY7" fmla="*/ 180762 h 3275234"/>
                <a:gd name="connsiteX8" fmla="*/ 612853 w 1508110"/>
                <a:gd name="connsiteY8" fmla="*/ 12265 h 3275234"/>
                <a:gd name="connsiteX9" fmla="*/ 715627 w 1508110"/>
                <a:gd name="connsiteY9" fmla="*/ 63510 h 3275234"/>
                <a:gd name="connsiteX10" fmla="*/ 932226 w 1508110"/>
                <a:gd name="connsiteY10" fmla="*/ 457368 h 3275234"/>
                <a:gd name="connsiteX11" fmla="*/ 998234 w 1508110"/>
                <a:gd name="connsiteY11" fmla="*/ 956478 h 3275234"/>
                <a:gd name="connsiteX12" fmla="*/ 1043573 w 1508110"/>
                <a:gd name="connsiteY12" fmla="*/ 1610084 h 3275234"/>
                <a:gd name="connsiteX13" fmla="*/ 1082721 w 1508110"/>
                <a:gd name="connsiteY13" fmla="*/ 2197586 h 3275234"/>
                <a:gd name="connsiteX14" fmla="*/ 1335038 w 1508110"/>
                <a:gd name="connsiteY14" fmla="*/ 2527532 h 3275234"/>
                <a:gd name="connsiteX15" fmla="*/ 1458959 w 1508110"/>
                <a:gd name="connsiteY15" fmla="*/ 2587825 h 3275234"/>
                <a:gd name="connsiteX16" fmla="*/ 1506679 w 1508110"/>
                <a:gd name="connsiteY16" fmla="*/ 2672217 h 3275234"/>
                <a:gd name="connsiteX17" fmla="*/ 1359708 w 1508110"/>
                <a:gd name="connsiteY17" fmla="*/ 2751560 h 3275234"/>
                <a:gd name="connsiteX18" fmla="*/ 1179209 w 1508110"/>
                <a:gd name="connsiteY18" fmla="*/ 2823950 h 3275234"/>
                <a:gd name="connsiteX19" fmla="*/ 910128 w 1508110"/>
                <a:gd name="connsiteY19" fmla="*/ 3123606 h 3275234"/>
                <a:gd name="connsiteX20" fmla="*/ 860503 w 1508110"/>
                <a:gd name="connsiteY20" fmla="*/ 3211998 h 3275234"/>
                <a:gd name="connsiteX21" fmla="*/ 634093 w 1508110"/>
                <a:gd name="connsiteY21" fmla="*/ 3266005 h 3275234"/>
                <a:gd name="connsiteX22" fmla="*/ 413209 w 1508110"/>
                <a:gd name="connsiteY22" fmla="*/ 3164278 h 327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08110" h="3275234">
                  <a:moveTo>
                    <a:pt x="413209" y="3164278"/>
                  </a:moveTo>
                  <a:cubicBezTo>
                    <a:pt x="279954" y="3078267"/>
                    <a:pt x="214993" y="2953299"/>
                    <a:pt x="203754" y="2797661"/>
                  </a:cubicBezTo>
                  <a:cubicBezTo>
                    <a:pt x="192324" y="2638593"/>
                    <a:pt x="188133" y="2479240"/>
                    <a:pt x="183085" y="2319887"/>
                  </a:cubicBezTo>
                  <a:cubicBezTo>
                    <a:pt x="179465" y="2206634"/>
                    <a:pt x="145366" y="2096811"/>
                    <a:pt x="123934" y="1985655"/>
                  </a:cubicBezTo>
                  <a:cubicBezTo>
                    <a:pt x="93264" y="1826587"/>
                    <a:pt x="71261" y="1666281"/>
                    <a:pt x="50306" y="1505690"/>
                  </a:cubicBezTo>
                  <a:cubicBezTo>
                    <a:pt x="30970" y="1357386"/>
                    <a:pt x="14492" y="1208700"/>
                    <a:pt x="6396" y="1059824"/>
                  </a:cubicBezTo>
                  <a:cubicBezTo>
                    <a:pt x="-1224" y="919807"/>
                    <a:pt x="-4844" y="778361"/>
                    <a:pt x="11920" y="638057"/>
                  </a:cubicBezTo>
                  <a:cubicBezTo>
                    <a:pt x="20493" y="469370"/>
                    <a:pt x="70975" y="313350"/>
                    <a:pt x="174607" y="180762"/>
                  </a:cubicBezTo>
                  <a:cubicBezTo>
                    <a:pt x="284621" y="40078"/>
                    <a:pt x="428925" y="-30121"/>
                    <a:pt x="612853" y="12265"/>
                  </a:cubicBezTo>
                  <a:cubicBezTo>
                    <a:pt x="657620" y="8074"/>
                    <a:pt x="687148" y="36839"/>
                    <a:pt x="715627" y="63510"/>
                  </a:cubicBezTo>
                  <a:cubicBezTo>
                    <a:pt x="830404" y="171047"/>
                    <a:pt x="898412" y="305159"/>
                    <a:pt x="932226" y="457368"/>
                  </a:cubicBezTo>
                  <a:cubicBezTo>
                    <a:pt x="968707" y="621770"/>
                    <a:pt x="981946" y="789315"/>
                    <a:pt x="998234" y="956478"/>
                  </a:cubicBezTo>
                  <a:cubicBezTo>
                    <a:pt x="1019380" y="1173934"/>
                    <a:pt x="1031667" y="1392057"/>
                    <a:pt x="1043573" y="1610084"/>
                  </a:cubicBezTo>
                  <a:cubicBezTo>
                    <a:pt x="1054336" y="1806108"/>
                    <a:pt x="1075387" y="2001561"/>
                    <a:pt x="1082721" y="2197586"/>
                  </a:cubicBezTo>
                  <a:cubicBezTo>
                    <a:pt x="1089293" y="2371608"/>
                    <a:pt x="1194259" y="2461428"/>
                    <a:pt x="1335038" y="2527532"/>
                  </a:cubicBezTo>
                  <a:cubicBezTo>
                    <a:pt x="1376662" y="2547058"/>
                    <a:pt x="1418953" y="2565251"/>
                    <a:pt x="1458959" y="2587825"/>
                  </a:cubicBezTo>
                  <a:cubicBezTo>
                    <a:pt x="1491153" y="2606018"/>
                    <a:pt x="1514203" y="2630878"/>
                    <a:pt x="1506679" y="2672217"/>
                  </a:cubicBezTo>
                  <a:cubicBezTo>
                    <a:pt x="1471532" y="2724033"/>
                    <a:pt x="1413048" y="2734034"/>
                    <a:pt x="1359708" y="2751560"/>
                  </a:cubicBezTo>
                  <a:cubicBezTo>
                    <a:pt x="1297891" y="2771943"/>
                    <a:pt x="1236931" y="2794137"/>
                    <a:pt x="1179209" y="2823950"/>
                  </a:cubicBezTo>
                  <a:cubicBezTo>
                    <a:pt x="1051860" y="2889672"/>
                    <a:pt x="958229" y="2985684"/>
                    <a:pt x="910128" y="3123606"/>
                  </a:cubicBezTo>
                  <a:cubicBezTo>
                    <a:pt x="899174" y="3155134"/>
                    <a:pt x="895745" y="3193139"/>
                    <a:pt x="860503" y="3211998"/>
                  </a:cubicBezTo>
                  <a:cubicBezTo>
                    <a:pt x="797447" y="3281817"/>
                    <a:pt x="717247" y="3283341"/>
                    <a:pt x="634093" y="3266005"/>
                  </a:cubicBezTo>
                  <a:cubicBezTo>
                    <a:pt x="553131" y="3248955"/>
                    <a:pt x="479503" y="3214189"/>
                    <a:pt x="413209" y="316427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67134E5E-D0C9-4213-BE23-037DFE5C1F20}"/>
                </a:ext>
              </a:extLst>
            </p:cNvPr>
            <p:cNvSpPr/>
            <p:nvPr/>
          </p:nvSpPr>
          <p:spPr>
            <a:xfrm>
              <a:off x="5217230" y="933367"/>
              <a:ext cx="2014405" cy="2274458"/>
            </a:xfrm>
            <a:custGeom>
              <a:avLst/>
              <a:gdLst>
                <a:gd name="connsiteX0" fmla="*/ 104482 w 2014405"/>
                <a:gd name="connsiteY0" fmla="*/ 1488935 h 2274458"/>
                <a:gd name="connsiteX1" fmla="*/ 146011 w 2014405"/>
                <a:gd name="connsiteY1" fmla="*/ 1426737 h 2274458"/>
                <a:gd name="connsiteX2" fmla="*/ 240975 w 2014405"/>
                <a:gd name="connsiteY2" fmla="*/ 1083932 h 2274458"/>
                <a:gd name="connsiteX3" fmla="*/ 244023 w 2014405"/>
                <a:gd name="connsiteY3" fmla="*/ 960488 h 2274458"/>
                <a:gd name="connsiteX4" fmla="*/ 539965 w 2014405"/>
                <a:gd name="connsiteY4" fmla="*/ 232683 h 2274458"/>
                <a:gd name="connsiteX5" fmla="*/ 1062601 w 2014405"/>
                <a:gd name="connsiteY5" fmla="*/ 2654 h 2274458"/>
                <a:gd name="connsiteX6" fmla="*/ 1255293 w 2014405"/>
                <a:gd name="connsiteY6" fmla="*/ 43992 h 2274458"/>
                <a:gd name="connsiteX7" fmla="*/ 1501894 w 2014405"/>
                <a:gd name="connsiteY7" fmla="*/ 141528 h 2274458"/>
                <a:gd name="connsiteX8" fmla="*/ 1917280 w 2014405"/>
                <a:gd name="connsiteY8" fmla="*/ 552627 h 2274458"/>
                <a:gd name="connsiteX9" fmla="*/ 2007672 w 2014405"/>
                <a:gd name="connsiteY9" fmla="*/ 916578 h 2274458"/>
                <a:gd name="connsiteX10" fmla="*/ 1968048 w 2014405"/>
                <a:gd name="connsiteY10" fmla="*/ 1302435 h 2274458"/>
                <a:gd name="connsiteX11" fmla="*/ 1866130 w 2014405"/>
                <a:gd name="connsiteY11" fmla="*/ 1570850 h 2274458"/>
                <a:gd name="connsiteX12" fmla="*/ 1847080 w 2014405"/>
                <a:gd name="connsiteY12" fmla="*/ 1475600 h 2274458"/>
                <a:gd name="connsiteX13" fmla="*/ 1862035 w 2014405"/>
                <a:gd name="connsiteY13" fmla="*/ 965155 h 2274458"/>
                <a:gd name="connsiteX14" fmla="*/ 1640007 w 2014405"/>
                <a:gd name="connsiteY14" fmla="*/ 426421 h 2274458"/>
                <a:gd name="connsiteX15" fmla="*/ 1579523 w 2014405"/>
                <a:gd name="connsiteY15" fmla="*/ 399084 h 2274458"/>
                <a:gd name="connsiteX16" fmla="*/ 1445411 w 2014405"/>
                <a:gd name="connsiteY16" fmla="*/ 451091 h 2274458"/>
                <a:gd name="connsiteX17" fmla="*/ 1307108 w 2014405"/>
                <a:gd name="connsiteY17" fmla="*/ 732745 h 2274458"/>
                <a:gd name="connsiteX18" fmla="*/ 1112322 w 2014405"/>
                <a:gd name="connsiteY18" fmla="*/ 1079741 h 2274458"/>
                <a:gd name="connsiteX19" fmla="*/ 946396 w 2014405"/>
                <a:gd name="connsiteY19" fmla="*/ 1322533 h 2274458"/>
                <a:gd name="connsiteX20" fmla="*/ 878483 w 2014405"/>
                <a:gd name="connsiteY20" fmla="*/ 1750587 h 2274458"/>
                <a:gd name="connsiteX21" fmla="*/ 903153 w 2014405"/>
                <a:gd name="connsiteY21" fmla="*/ 1886318 h 2274458"/>
                <a:gd name="connsiteX22" fmla="*/ 858481 w 2014405"/>
                <a:gd name="connsiteY22" fmla="*/ 2024716 h 2274458"/>
                <a:gd name="connsiteX23" fmla="*/ 772375 w 2014405"/>
                <a:gd name="connsiteY23" fmla="*/ 2190261 h 2274458"/>
                <a:gd name="connsiteX24" fmla="*/ 733417 w 2014405"/>
                <a:gd name="connsiteY24" fmla="*/ 2271509 h 2274458"/>
                <a:gd name="connsiteX25" fmla="*/ 654551 w 2014405"/>
                <a:gd name="connsiteY25" fmla="*/ 2229599 h 2274458"/>
                <a:gd name="connsiteX26" fmla="*/ 471956 w 2014405"/>
                <a:gd name="connsiteY26" fmla="*/ 2198547 h 2274458"/>
                <a:gd name="connsiteX27" fmla="*/ 438809 w 2014405"/>
                <a:gd name="connsiteY27" fmla="*/ 2217026 h 2274458"/>
                <a:gd name="connsiteX28" fmla="*/ 330605 w 2014405"/>
                <a:gd name="connsiteY28" fmla="*/ 2153208 h 2274458"/>
                <a:gd name="connsiteX29" fmla="*/ 323176 w 2014405"/>
                <a:gd name="connsiteY29" fmla="*/ 1982806 h 2274458"/>
                <a:gd name="connsiteX30" fmla="*/ 141629 w 2014405"/>
                <a:gd name="connsiteY30" fmla="*/ 1704200 h 2274458"/>
                <a:gd name="connsiteX31" fmla="*/ 51808 w 2014405"/>
                <a:gd name="connsiteY31" fmla="*/ 1650955 h 2274458"/>
                <a:gd name="connsiteX32" fmla="*/ 53428 w 2014405"/>
                <a:gd name="connsiteY32" fmla="*/ 1513033 h 2274458"/>
                <a:gd name="connsiteX33" fmla="*/ 104482 w 2014405"/>
                <a:gd name="connsiteY33" fmla="*/ 1488935 h 227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014405" h="2274458">
                  <a:moveTo>
                    <a:pt x="104482" y="1488935"/>
                  </a:moveTo>
                  <a:cubicBezTo>
                    <a:pt x="126008" y="1473314"/>
                    <a:pt x="140391" y="1450930"/>
                    <a:pt x="146011" y="1426737"/>
                  </a:cubicBezTo>
                  <a:cubicBezTo>
                    <a:pt x="172966" y="1311103"/>
                    <a:pt x="220210" y="1201185"/>
                    <a:pt x="240975" y="1083932"/>
                  </a:cubicBezTo>
                  <a:cubicBezTo>
                    <a:pt x="248214" y="1042784"/>
                    <a:pt x="243451" y="1001636"/>
                    <a:pt x="244023" y="960488"/>
                  </a:cubicBezTo>
                  <a:cubicBezTo>
                    <a:pt x="247738" y="679405"/>
                    <a:pt x="331843" y="429469"/>
                    <a:pt x="539965" y="232683"/>
                  </a:cubicBezTo>
                  <a:cubicBezTo>
                    <a:pt x="685792" y="94856"/>
                    <a:pt x="867625" y="30943"/>
                    <a:pt x="1062601" y="2654"/>
                  </a:cubicBezTo>
                  <a:cubicBezTo>
                    <a:pt x="1130134" y="-7157"/>
                    <a:pt x="1197476" y="11036"/>
                    <a:pt x="1255293" y="43992"/>
                  </a:cubicBezTo>
                  <a:cubicBezTo>
                    <a:pt x="1333492" y="88569"/>
                    <a:pt x="1415789" y="121431"/>
                    <a:pt x="1501894" y="141528"/>
                  </a:cubicBezTo>
                  <a:cubicBezTo>
                    <a:pt x="1725923" y="193821"/>
                    <a:pt x="1846414" y="348316"/>
                    <a:pt x="1917280" y="552627"/>
                  </a:cubicBezTo>
                  <a:cubicBezTo>
                    <a:pt x="1958333" y="671023"/>
                    <a:pt x="1985669" y="793324"/>
                    <a:pt x="2007672" y="916578"/>
                  </a:cubicBezTo>
                  <a:cubicBezTo>
                    <a:pt x="2031389" y="1048880"/>
                    <a:pt x="1986241" y="1174324"/>
                    <a:pt x="1968048" y="1302435"/>
                  </a:cubicBezTo>
                  <a:cubicBezTo>
                    <a:pt x="1957189" y="1379016"/>
                    <a:pt x="1913755" y="1485125"/>
                    <a:pt x="1866130" y="1570850"/>
                  </a:cubicBezTo>
                  <a:cubicBezTo>
                    <a:pt x="1856605" y="1542275"/>
                    <a:pt x="1845080" y="1495983"/>
                    <a:pt x="1847080" y="1475600"/>
                  </a:cubicBezTo>
                  <a:cubicBezTo>
                    <a:pt x="1856605" y="1380350"/>
                    <a:pt x="1838699" y="1087932"/>
                    <a:pt x="1862035" y="965155"/>
                  </a:cubicBezTo>
                  <a:cubicBezTo>
                    <a:pt x="1903469" y="747985"/>
                    <a:pt x="1836794" y="546055"/>
                    <a:pt x="1640007" y="426421"/>
                  </a:cubicBezTo>
                  <a:cubicBezTo>
                    <a:pt x="1620862" y="414801"/>
                    <a:pt x="1601145" y="404895"/>
                    <a:pt x="1579523" y="399084"/>
                  </a:cubicBezTo>
                  <a:cubicBezTo>
                    <a:pt x="1518087" y="382797"/>
                    <a:pt x="1479702" y="397179"/>
                    <a:pt x="1445411" y="451091"/>
                  </a:cubicBezTo>
                  <a:cubicBezTo>
                    <a:pt x="1388928" y="539769"/>
                    <a:pt x="1351304" y="637971"/>
                    <a:pt x="1307108" y="732745"/>
                  </a:cubicBezTo>
                  <a:cubicBezTo>
                    <a:pt x="1250815" y="853427"/>
                    <a:pt x="1203857" y="979252"/>
                    <a:pt x="1112322" y="1079741"/>
                  </a:cubicBezTo>
                  <a:cubicBezTo>
                    <a:pt x="1045552" y="1153083"/>
                    <a:pt x="994212" y="1236046"/>
                    <a:pt x="946396" y="1322533"/>
                  </a:cubicBezTo>
                  <a:cubicBezTo>
                    <a:pt x="871625" y="1457788"/>
                    <a:pt x="853337" y="1600282"/>
                    <a:pt x="878483" y="1750587"/>
                  </a:cubicBezTo>
                  <a:cubicBezTo>
                    <a:pt x="882674" y="1796592"/>
                    <a:pt x="894771" y="1841169"/>
                    <a:pt x="903153" y="1886318"/>
                  </a:cubicBezTo>
                  <a:cubicBezTo>
                    <a:pt x="913345" y="1940801"/>
                    <a:pt x="898486" y="1987188"/>
                    <a:pt x="858481" y="2024716"/>
                  </a:cubicBezTo>
                  <a:cubicBezTo>
                    <a:pt x="810189" y="2069960"/>
                    <a:pt x="783519" y="2125491"/>
                    <a:pt x="772375" y="2190261"/>
                  </a:cubicBezTo>
                  <a:cubicBezTo>
                    <a:pt x="767136" y="2220550"/>
                    <a:pt x="769041" y="2258841"/>
                    <a:pt x="733417" y="2271509"/>
                  </a:cubicBezTo>
                  <a:cubicBezTo>
                    <a:pt x="696365" y="2284653"/>
                    <a:pt x="676744" y="2250840"/>
                    <a:pt x="654551" y="2229599"/>
                  </a:cubicBezTo>
                  <a:cubicBezTo>
                    <a:pt x="588066" y="2166162"/>
                    <a:pt x="545965" y="2158447"/>
                    <a:pt x="471956" y="2198547"/>
                  </a:cubicBezTo>
                  <a:cubicBezTo>
                    <a:pt x="461288" y="2205405"/>
                    <a:pt x="450239" y="2211597"/>
                    <a:pt x="438809" y="2217026"/>
                  </a:cubicBezTo>
                  <a:cubicBezTo>
                    <a:pt x="373277" y="2248268"/>
                    <a:pt x="336130" y="2226837"/>
                    <a:pt x="330605" y="2153208"/>
                  </a:cubicBezTo>
                  <a:cubicBezTo>
                    <a:pt x="326319" y="2096535"/>
                    <a:pt x="327557" y="2039670"/>
                    <a:pt x="323176" y="1982806"/>
                  </a:cubicBezTo>
                  <a:cubicBezTo>
                    <a:pt x="313270" y="1854981"/>
                    <a:pt x="243642" y="1769922"/>
                    <a:pt x="141629" y="1704200"/>
                  </a:cubicBezTo>
                  <a:cubicBezTo>
                    <a:pt x="112388" y="1685340"/>
                    <a:pt x="80288" y="1670862"/>
                    <a:pt x="51808" y="1650955"/>
                  </a:cubicBezTo>
                  <a:cubicBezTo>
                    <a:pt x="-18010" y="1602092"/>
                    <a:pt x="-17057" y="1560087"/>
                    <a:pt x="53428" y="1513033"/>
                  </a:cubicBezTo>
                  <a:cubicBezTo>
                    <a:pt x="69334" y="1502556"/>
                    <a:pt x="85908" y="1493793"/>
                    <a:pt x="104482" y="1488935"/>
                  </a:cubicBezTo>
                  <a:close/>
                </a:path>
              </a:pathLst>
            </a:custGeom>
            <a:solidFill>
              <a:srgbClr val="3435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76971338-A4A5-4E47-B8E0-0236786837E0}"/>
                </a:ext>
              </a:extLst>
            </p:cNvPr>
            <p:cNvSpPr/>
            <p:nvPr/>
          </p:nvSpPr>
          <p:spPr>
            <a:xfrm>
              <a:off x="5292279" y="5113115"/>
              <a:ext cx="2859214" cy="570796"/>
            </a:xfrm>
            <a:custGeom>
              <a:avLst/>
              <a:gdLst>
                <a:gd name="connsiteX0" fmla="*/ 638366 w 2859214"/>
                <a:gd name="connsiteY0" fmla="*/ 27718 h 570796"/>
                <a:gd name="connsiteX1" fmla="*/ 952786 w 2859214"/>
                <a:gd name="connsiteY1" fmla="*/ 58198 h 570796"/>
                <a:gd name="connsiteX2" fmla="*/ 1895761 w 2859214"/>
                <a:gd name="connsiteY2" fmla="*/ 10573 h 570796"/>
                <a:gd name="connsiteX3" fmla="*/ 2191226 w 2859214"/>
                <a:gd name="connsiteY3" fmla="*/ 667 h 570796"/>
                <a:gd name="connsiteX4" fmla="*/ 2777300 w 2859214"/>
                <a:gd name="connsiteY4" fmla="*/ 0 h 570796"/>
                <a:gd name="connsiteX5" fmla="*/ 2859215 w 2859214"/>
                <a:gd name="connsiteY5" fmla="*/ 28670 h 570796"/>
                <a:gd name="connsiteX6" fmla="*/ 2619470 w 2859214"/>
                <a:gd name="connsiteY6" fmla="*/ 525875 h 570796"/>
                <a:gd name="connsiteX7" fmla="*/ 2143411 w 2859214"/>
                <a:gd name="connsiteY7" fmla="*/ 515493 h 570796"/>
                <a:gd name="connsiteX8" fmla="*/ 2025015 w 2859214"/>
                <a:gd name="connsiteY8" fmla="*/ 455867 h 570796"/>
                <a:gd name="connsiteX9" fmla="*/ 1876806 w 2859214"/>
                <a:gd name="connsiteY9" fmla="*/ 424815 h 570796"/>
                <a:gd name="connsiteX10" fmla="*/ 0 w 2859214"/>
                <a:gd name="connsiteY10" fmla="*/ 562261 h 570796"/>
                <a:gd name="connsiteX11" fmla="*/ 39814 w 2859214"/>
                <a:gd name="connsiteY11" fmla="*/ 465772 h 570796"/>
                <a:gd name="connsiteX12" fmla="*/ 292132 w 2859214"/>
                <a:gd name="connsiteY12" fmla="*/ 174117 h 570796"/>
                <a:gd name="connsiteX13" fmla="*/ 578168 w 2859214"/>
                <a:gd name="connsiteY13" fmla="*/ 61817 h 570796"/>
                <a:gd name="connsiteX14" fmla="*/ 638366 w 2859214"/>
                <a:gd name="connsiteY14" fmla="*/ 27718 h 570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59214" h="570796">
                  <a:moveTo>
                    <a:pt x="638366" y="27718"/>
                  </a:moveTo>
                  <a:cubicBezTo>
                    <a:pt x="733711" y="30004"/>
                    <a:pt x="858774" y="51340"/>
                    <a:pt x="952786" y="58198"/>
                  </a:cubicBezTo>
                  <a:cubicBezTo>
                    <a:pt x="1093375" y="68389"/>
                    <a:pt x="1736789" y="26861"/>
                    <a:pt x="1895761" y="10573"/>
                  </a:cubicBezTo>
                  <a:cubicBezTo>
                    <a:pt x="1955864" y="4381"/>
                    <a:pt x="2180558" y="667"/>
                    <a:pt x="2191226" y="667"/>
                  </a:cubicBezTo>
                  <a:cubicBezTo>
                    <a:pt x="2315623" y="286"/>
                    <a:pt x="2706338" y="0"/>
                    <a:pt x="2777300" y="0"/>
                  </a:cubicBezTo>
                  <a:cubicBezTo>
                    <a:pt x="2807589" y="0"/>
                    <a:pt x="2837403" y="3429"/>
                    <a:pt x="2859215" y="28670"/>
                  </a:cubicBezTo>
                  <a:cubicBezTo>
                    <a:pt x="2784444" y="196882"/>
                    <a:pt x="2708053" y="364331"/>
                    <a:pt x="2619470" y="525875"/>
                  </a:cubicBezTo>
                  <a:cubicBezTo>
                    <a:pt x="2610326" y="532733"/>
                    <a:pt x="2266379" y="516064"/>
                    <a:pt x="2143411" y="515493"/>
                  </a:cubicBezTo>
                  <a:cubicBezTo>
                    <a:pt x="2072735" y="498634"/>
                    <a:pt x="2082165" y="503872"/>
                    <a:pt x="2025015" y="455867"/>
                  </a:cubicBezTo>
                  <a:cubicBezTo>
                    <a:pt x="1982248" y="419957"/>
                    <a:pt x="1929384" y="420434"/>
                    <a:pt x="1876806" y="424815"/>
                  </a:cubicBezTo>
                  <a:cubicBezTo>
                    <a:pt x="1400461" y="553593"/>
                    <a:pt x="53150" y="589502"/>
                    <a:pt x="0" y="562261"/>
                  </a:cubicBezTo>
                  <a:cubicBezTo>
                    <a:pt x="13335" y="530162"/>
                    <a:pt x="28289" y="498538"/>
                    <a:pt x="39814" y="465772"/>
                  </a:cubicBezTo>
                  <a:cubicBezTo>
                    <a:pt x="85535" y="335089"/>
                    <a:pt x="173069" y="241363"/>
                    <a:pt x="292132" y="174117"/>
                  </a:cubicBezTo>
                  <a:cubicBezTo>
                    <a:pt x="382238" y="123254"/>
                    <a:pt x="482441" y="98203"/>
                    <a:pt x="578168" y="61817"/>
                  </a:cubicBezTo>
                  <a:cubicBezTo>
                    <a:pt x="601218" y="52959"/>
                    <a:pt x="612648" y="28385"/>
                    <a:pt x="638366" y="27718"/>
                  </a:cubicBezTo>
                  <a:close/>
                </a:path>
              </a:pathLst>
            </a:custGeom>
            <a:solidFill>
              <a:srgbClr val="F19B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625F6B2F-E57E-4226-9E22-CA40F14C64F7}"/>
                </a:ext>
              </a:extLst>
            </p:cNvPr>
            <p:cNvSpPr/>
            <p:nvPr/>
          </p:nvSpPr>
          <p:spPr>
            <a:xfrm>
              <a:off x="6404911" y="2410491"/>
              <a:ext cx="887904" cy="2751296"/>
            </a:xfrm>
            <a:custGeom>
              <a:avLst/>
              <a:gdLst>
                <a:gd name="connsiteX0" fmla="*/ 887904 w 887904"/>
                <a:gd name="connsiteY0" fmla="*/ 2703671 h 2751296"/>
                <a:gd name="connsiteX1" fmla="*/ 154479 w 887904"/>
                <a:gd name="connsiteY1" fmla="*/ 2751296 h 2751296"/>
                <a:gd name="connsiteX2" fmla="*/ 142668 w 887904"/>
                <a:gd name="connsiteY2" fmla="*/ 1965960 h 2751296"/>
                <a:gd name="connsiteX3" fmla="*/ 91328 w 887904"/>
                <a:gd name="connsiteY3" fmla="*/ 1476470 h 2751296"/>
                <a:gd name="connsiteX4" fmla="*/ 78184 w 887904"/>
                <a:gd name="connsiteY4" fmla="*/ 1258824 h 2751296"/>
                <a:gd name="connsiteX5" fmla="*/ 27320 w 887904"/>
                <a:gd name="connsiteY5" fmla="*/ 1019365 h 2751296"/>
                <a:gd name="connsiteX6" fmla="*/ 11604 w 887904"/>
                <a:gd name="connsiteY6" fmla="*/ 779621 h 2751296"/>
                <a:gd name="connsiteX7" fmla="*/ 164004 w 887904"/>
                <a:gd name="connsiteY7" fmla="*/ 493871 h 2751296"/>
                <a:gd name="connsiteX8" fmla="*/ 287829 w 887904"/>
                <a:gd name="connsiteY8" fmla="*/ 503396 h 2751296"/>
                <a:gd name="connsiteX9" fmla="*/ 221154 w 887904"/>
                <a:gd name="connsiteY9" fmla="*/ 760571 h 2751296"/>
                <a:gd name="connsiteX10" fmla="*/ 442515 w 887904"/>
                <a:gd name="connsiteY10" fmla="*/ 579310 h 2751296"/>
                <a:gd name="connsiteX11" fmla="*/ 549290 w 887904"/>
                <a:gd name="connsiteY11" fmla="*/ 325279 h 2751296"/>
                <a:gd name="connsiteX12" fmla="*/ 571484 w 887904"/>
                <a:gd name="connsiteY12" fmla="*/ 141637 h 2751296"/>
                <a:gd name="connsiteX13" fmla="*/ 657399 w 887904"/>
                <a:gd name="connsiteY13" fmla="*/ 0 h 2751296"/>
                <a:gd name="connsiteX14" fmla="*/ 663590 w 887904"/>
                <a:gd name="connsiteY14" fmla="*/ 351282 h 2751296"/>
                <a:gd name="connsiteX15" fmla="*/ 602059 w 887904"/>
                <a:gd name="connsiteY15" fmla="*/ 674751 h 2751296"/>
                <a:gd name="connsiteX16" fmla="*/ 430609 w 887904"/>
                <a:gd name="connsiteY16" fmla="*/ 1055751 h 2751296"/>
                <a:gd name="connsiteX17" fmla="*/ 439276 w 887904"/>
                <a:gd name="connsiteY17" fmla="*/ 1292352 h 2751296"/>
                <a:gd name="connsiteX18" fmla="*/ 614917 w 887904"/>
                <a:gd name="connsiteY18" fmla="*/ 2007775 h 2751296"/>
                <a:gd name="connsiteX19" fmla="*/ 887904 w 887904"/>
                <a:gd name="connsiteY19" fmla="*/ 2703671 h 27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7904" h="2751296">
                  <a:moveTo>
                    <a:pt x="887904" y="2703671"/>
                  </a:moveTo>
                  <a:cubicBezTo>
                    <a:pt x="811704" y="2713196"/>
                    <a:pt x="190483" y="2748343"/>
                    <a:pt x="154479" y="2751296"/>
                  </a:cubicBezTo>
                  <a:cubicBezTo>
                    <a:pt x="136668" y="2480500"/>
                    <a:pt x="152860" y="2236756"/>
                    <a:pt x="142668" y="1965960"/>
                  </a:cubicBezTo>
                  <a:cubicBezTo>
                    <a:pt x="136477" y="1802035"/>
                    <a:pt x="120284" y="1638586"/>
                    <a:pt x="91328" y="1476470"/>
                  </a:cubicBezTo>
                  <a:cubicBezTo>
                    <a:pt x="78565" y="1405128"/>
                    <a:pt x="92948" y="1330833"/>
                    <a:pt x="78184" y="1258824"/>
                  </a:cubicBezTo>
                  <a:cubicBezTo>
                    <a:pt x="61896" y="1178814"/>
                    <a:pt x="65135" y="1094708"/>
                    <a:pt x="27320" y="1019365"/>
                  </a:cubicBezTo>
                  <a:cubicBezTo>
                    <a:pt x="20939" y="1006697"/>
                    <a:pt x="-19447" y="844677"/>
                    <a:pt x="11604" y="779621"/>
                  </a:cubicBezTo>
                  <a:cubicBezTo>
                    <a:pt x="51704" y="695420"/>
                    <a:pt x="117808" y="574738"/>
                    <a:pt x="164004" y="493871"/>
                  </a:cubicBezTo>
                  <a:cubicBezTo>
                    <a:pt x="211629" y="493871"/>
                    <a:pt x="249729" y="503396"/>
                    <a:pt x="287829" y="503396"/>
                  </a:cubicBezTo>
                  <a:cubicBezTo>
                    <a:pt x="297354" y="560546"/>
                    <a:pt x="240204" y="696944"/>
                    <a:pt x="221154" y="760571"/>
                  </a:cubicBezTo>
                  <a:cubicBezTo>
                    <a:pt x="295354" y="699326"/>
                    <a:pt x="381936" y="642652"/>
                    <a:pt x="442515" y="579310"/>
                  </a:cubicBezTo>
                  <a:cubicBezTo>
                    <a:pt x="508333" y="510540"/>
                    <a:pt x="537861" y="419195"/>
                    <a:pt x="549290" y="325279"/>
                  </a:cubicBezTo>
                  <a:cubicBezTo>
                    <a:pt x="556720" y="264128"/>
                    <a:pt x="563387" y="202787"/>
                    <a:pt x="571484" y="141637"/>
                  </a:cubicBezTo>
                  <a:cubicBezTo>
                    <a:pt x="611679" y="65151"/>
                    <a:pt x="630729" y="55626"/>
                    <a:pt x="657399" y="0"/>
                  </a:cubicBezTo>
                  <a:cubicBezTo>
                    <a:pt x="701309" y="116395"/>
                    <a:pt x="666543" y="234124"/>
                    <a:pt x="663590" y="351282"/>
                  </a:cubicBezTo>
                  <a:cubicBezTo>
                    <a:pt x="663019" y="375856"/>
                    <a:pt x="667400" y="588169"/>
                    <a:pt x="602059" y="674751"/>
                  </a:cubicBezTo>
                  <a:cubicBezTo>
                    <a:pt x="525383" y="776383"/>
                    <a:pt x="455374" y="929164"/>
                    <a:pt x="430609" y="1055751"/>
                  </a:cubicBezTo>
                  <a:cubicBezTo>
                    <a:pt x="414892" y="1135951"/>
                    <a:pt x="421655" y="1212818"/>
                    <a:pt x="439276" y="1292352"/>
                  </a:cubicBezTo>
                  <a:cubicBezTo>
                    <a:pt x="492331" y="1532191"/>
                    <a:pt x="543480" y="1772412"/>
                    <a:pt x="614917" y="2007775"/>
                  </a:cubicBezTo>
                  <a:cubicBezTo>
                    <a:pt x="669115" y="2186273"/>
                    <a:pt x="802179" y="2494121"/>
                    <a:pt x="887904" y="2703671"/>
                  </a:cubicBezTo>
                  <a:close/>
                </a:path>
              </a:pathLst>
            </a:custGeom>
            <a:solidFill>
              <a:srgbClr val="ED83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16B2DF36-99EF-4C38-AD88-6A7B43E66075}"/>
                </a:ext>
              </a:extLst>
            </p:cNvPr>
            <p:cNvSpPr/>
            <p:nvPr/>
          </p:nvSpPr>
          <p:spPr>
            <a:xfrm>
              <a:off x="6070272" y="1310399"/>
              <a:ext cx="1034772" cy="1612099"/>
            </a:xfrm>
            <a:custGeom>
              <a:avLst/>
              <a:gdLst>
                <a:gd name="connsiteX0" fmla="*/ 992133 w 1034772"/>
                <a:gd name="connsiteY0" fmla="*/ 1100092 h 1612099"/>
                <a:gd name="connsiteX1" fmla="*/ 916790 w 1034772"/>
                <a:gd name="connsiteY1" fmla="*/ 1241157 h 1612099"/>
                <a:gd name="connsiteX2" fmla="*/ 762485 w 1034772"/>
                <a:gd name="connsiteY2" fmla="*/ 1549386 h 1612099"/>
                <a:gd name="connsiteX3" fmla="*/ 648567 w 1034772"/>
                <a:gd name="connsiteY3" fmla="*/ 1612061 h 1612099"/>
                <a:gd name="connsiteX4" fmla="*/ 508073 w 1034772"/>
                <a:gd name="connsiteY4" fmla="*/ 1593868 h 1612099"/>
                <a:gd name="connsiteX5" fmla="*/ 13916 w 1034772"/>
                <a:gd name="connsiteY5" fmla="*/ 1374698 h 1612099"/>
                <a:gd name="connsiteX6" fmla="*/ 39728 w 1034772"/>
                <a:gd name="connsiteY6" fmla="*/ 1033893 h 1612099"/>
                <a:gd name="connsiteX7" fmla="*/ 229467 w 1034772"/>
                <a:gd name="connsiteY7" fmla="*/ 717568 h 1612099"/>
                <a:gd name="connsiteX8" fmla="*/ 403583 w 1034772"/>
                <a:gd name="connsiteY8" fmla="*/ 436104 h 1612099"/>
                <a:gd name="connsiteX9" fmla="*/ 563698 w 1034772"/>
                <a:gd name="connsiteY9" fmla="*/ 96824 h 1612099"/>
                <a:gd name="connsiteX10" fmla="*/ 785726 w 1034772"/>
                <a:gd name="connsiteY10" fmla="*/ 33578 h 1612099"/>
                <a:gd name="connsiteX11" fmla="*/ 1024709 w 1034772"/>
                <a:gd name="connsiteY11" fmla="*/ 570311 h 1612099"/>
                <a:gd name="connsiteX12" fmla="*/ 992133 w 1034772"/>
                <a:gd name="connsiteY12" fmla="*/ 1100092 h 161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4772" h="1612099">
                  <a:moveTo>
                    <a:pt x="992133" y="1100092"/>
                  </a:moveTo>
                  <a:cubicBezTo>
                    <a:pt x="961558" y="1144193"/>
                    <a:pt x="940507" y="1193342"/>
                    <a:pt x="916790" y="1241157"/>
                  </a:cubicBezTo>
                  <a:cubicBezTo>
                    <a:pt x="858307" y="1340408"/>
                    <a:pt x="808967" y="1444135"/>
                    <a:pt x="762485" y="1549386"/>
                  </a:cubicBezTo>
                  <a:cubicBezTo>
                    <a:pt x="741149" y="1597678"/>
                    <a:pt x="695239" y="1610441"/>
                    <a:pt x="648567" y="1612061"/>
                  </a:cubicBezTo>
                  <a:cubicBezTo>
                    <a:pt x="628088" y="1612823"/>
                    <a:pt x="528837" y="1602345"/>
                    <a:pt x="508073" y="1593868"/>
                  </a:cubicBezTo>
                  <a:cubicBezTo>
                    <a:pt x="482831" y="1590248"/>
                    <a:pt x="19631" y="1380222"/>
                    <a:pt x="13916" y="1374698"/>
                  </a:cubicBezTo>
                  <a:cubicBezTo>
                    <a:pt x="-8087" y="1258778"/>
                    <a:pt x="-7135" y="1144288"/>
                    <a:pt x="39728" y="1033893"/>
                  </a:cubicBezTo>
                  <a:cubicBezTo>
                    <a:pt x="88211" y="919784"/>
                    <a:pt x="143932" y="809484"/>
                    <a:pt x="229467" y="717568"/>
                  </a:cubicBezTo>
                  <a:cubicBezTo>
                    <a:pt x="306143" y="635177"/>
                    <a:pt x="359482" y="538688"/>
                    <a:pt x="403583" y="436104"/>
                  </a:cubicBezTo>
                  <a:cubicBezTo>
                    <a:pt x="453018" y="321137"/>
                    <a:pt x="505406" y="207504"/>
                    <a:pt x="563698" y="96824"/>
                  </a:cubicBezTo>
                  <a:cubicBezTo>
                    <a:pt x="618086" y="-6237"/>
                    <a:pt x="685047" y="-26525"/>
                    <a:pt x="785726" y="33578"/>
                  </a:cubicBezTo>
                  <a:cubicBezTo>
                    <a:pt x="987180" y="153878"/>
                    <a:pt x="1064238" y="346950"/>
                    <a:pt x="1024709" y="570311"/>
                  </a:cubicBezTo>
                  <a:cubicBezTo>
                    <a:pt x="984418" y="765288"/>
                    <a:pt x="1089193" y="908163"/>
                    <a:pt x="992133" y="1100092"/>
                  </a:cubicBezTo>
                  <a:close/>
                </a:path>
              </a:pathLst>
            </a:custGeom>
            <a:solidFill>
              <a:srgbClr val="F5B39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6C72A01D-8E69-4462-953D-F28819FB1096}"/>
                </a:ext>
              </a:extLst>
            </p:cNvPr>
            <p:cNvSpPr/>
            <p:nvPr/>
          </p:nvSpPr>
          <p:spPr>
            <a:xfrm>
              <a:off x="6122383" y="5627627"/>
              <a:ext cx="1789271" cy="200728"/>
            </a:xfrm>
            <a:custGeom>
              <a:avLst/>
              <a:gdLst>
                <a:gd name="connsiteX0" fmla="*/ 1789271 w 1789271"/>
                <a:gd name="connsiteY0" fmla="*/ 11268 h 200728"/>
                <a:gd name="connsiteX1" fmla="*/ 1715643 w 1789271"/>
                <a:gd name="connsiteY1" fmla="*/ 175383 h 200728"/>
                <a:gd name="connsiteX2" fmla="*/ 1670209 w 1789271"/>
                <a:gd name="connsiteY2" fmla="*/ 200434 h 200728"/>
                <a:gd name="connsiteX3" fmla="*/ 0 w 1789271"/>
                <a:gd name="connsiteY3" fmla="*/ 87753 h 200728"/>
                <a:gd name="connsiteX4" fmla="*/ 1284637 w 1789271"/>
                <a:gd name="connsiteY4" fmla="*/ 885 h 200728"/>
                <a:gd name="connsiteX5" fmla="*/ 1789271 w 1789271"/>
                <a:gd name="connsiteY5" fmla="*/ 11268 h 200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271" h="200728">
                  <a:moveTo>
                    <a:pt x="1789271" y="11268"/>
                  </a:moveTo>
                  <a:cubicBezTo>
                    <a:pt x="1764602" y="65941"/>
                    <a:pt x="1739456" y="120329"/>
                    <a:pt x="1715643" y="175383"/>
                  </a:cubicBezTo>
                  <a:cubicBezTo>
                    <a:pt x="1706403" y="196719"/>
                    <a:pt x="1691259" y="202149"/>
                    <a:pt x="1670209" y="200434"/>
                  </a:cubicBezTo>
                  <a:cubicBezTo>
                    <a:pt x="1544478" y="190433"/>
                    <a:pt x="53721" y="101088"/>
                    <a:pt x="0" y="87753"/>
                  </a:cubicBezTo>
                  <a:cubicBezTo>
                    <a:pt x="206692" y="77181"/>
                    <a:pt x="1179671" y="9839"/>
                    <a:pt x="1284637" y="885"/>
                  </a:cubicBezTo>
                  <a:cubicBezTo>
                    <a:pt x="1329404" y="-2925"/>
                    <a:pt x="1729931" y="6505"/>
                    <a:pt x="1789271" y="11268"/>
                  </a:cubicBezTo>
                  <a:close/>
                </a:path>
              </a:pathLst>
            </a:custGeom>
            <a:solidFill>
              <a:srgbClr val="6565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5BC69268-9048-4ECB-ADF1-1A37ECB02F74}"/>
                </a:ext>
              </a:extLst>
            </p:cNvPr>
            <p:cNvSpPr/>
            <p:nvPr/>
          </p:nvSpPr>
          <p:spPr>
            <a:xfrm>
              <a:off x="6812771" y="2818542"/>
              <a:ext cx="707479" cy="2298033"/>
            </a:xfrm>
            <a:custGeom>
              <a:avLst/>
              <a:gdLst>
                <a:gd name="connsiteX0" fmla="*/ 480044 w 707479"/>
                <a:gd name="connsiteY0" fmla="*/ 2295620 h 2298033"/>
                <a:gd name="connsiteX1" fmla="*/ 174863 w 707479"/>
                <a:gd name="connsiteY1" fmla="*/ 1536668 h 2298033"/>
                <a:gd name="connsiteX2" fmla="*/ 9413 w 707479"/>
                <a:gd name="connsiteY2" fmla="*/ 831723 h 2298033"/>
                <a:gd name="connsiteX3" fmla="*/ 47513 w 707479"/>
                <a:gd name="connsiteY3" fmla="*/ 516064 h 2298033"/>
                <a:gd name="connsiteX4" fmla="*/ 192579 w 707479"/>
                <a:gd name="connsiteY4" fmla="*/ 260985 h 2298033"/>
                <a:gd name="connsiteX5" fmla="*/ 251349 w 707479"/>
                <a:gd name="connsiteY5" fmla="*/ 78867 h 2298033"/>
                <a:gd name="connsiteX6" fmla="*/ 251444 w 707479"/>
                <a:gd name="connsiteY6" fmla="*/ 0 h 2298033"/>
                <a:gd name="connsiteX7" fmla="*/ 423656 w 707479"/>
                <a:gd name="connsiteY7" fmla="*/ 411956 h 2298033"/>
                <a:gd name="connsiteX8" fmla="*/ 425561 w 707479"/>
                <a:gd name="connsiteY8" fmla="*/ 920305 h 2298033"/>
                <a:gd name="connsiteX9" fmla="*/ 415655 w 707479"/>
                <a:gd name="connsiteY9" fmla="*/ 1399794 h 2298033"/>
                <a:gd name="connsiteX10" fmla="*/ 639111 w 707479"/>
                <a:gd name="connsiteY10" fmla="*/ 1915668 h 2298033"/>
                <a:gd name="connsiteX11" fmla="*/ 694166 w 707479"/>
                <a:gd name="connsiteY11" fmla="*/ 2118360 h 2298033"/>
                <a:gd name="connsiteX12" fmla="*/ 632444 w 707479"/>
                <a:gd name="connsiteY12" fmla="*/ 2295620 h 2298033"/>
                <a:gd name="connsiteX13" fmla="*/ 480044 w 707479"/>
                <a:gd name="connsiteY13" fmla="*/ 2295620 h 229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7479" h="2298033">
                  <a:moveTo>
                    <a:pt x="480044" y="2295620"/>
                  </a:moveTo>
                  <a:cubicBezTo>
                    <a:pt x="432038" y="2200180"/>
                    <a:pt x="228679" y="1723549"/>
                    <a:pt x="174863" y="1536668"/>
                  </a:cubicBezTo>
                  <a:cubicBezTo>
                    <a:pt x="107998" y="1304354"/>
                    <a:pt x="56182" y="1068610"/>
                    <a:pt x="9413" y="831723"/>
                  </a:cubicBezTo>
                  <a:cubicBezTo>
                    <a:pt x="-12018" y="723138"/>
                    <a:pt x="4175" y="616744"/>
                    <a:pt x="47513" y="516064"/>
                  </a:cubicBezTo>
                  <a:cubicBezTo>
                    <a:pt x="86280" y="426053"/>
                    <a:pt x="128667" y="337756"/>
                    <a:pt x="192579" y="260985"/>
                  </a:cubicBezTo>
                  <a:cubicBezTo>
                    <a:pt x="235442" y="209550"/>
                    <a:pt x="247538" y="144971"/>
                    <a:pt x="251349" y="78867"/>
                  </a:cubicBezTo>
                  <a:cubicBezTo>
                    <a:pt x="252587" y="57721"/>
                    <a:pt x="251444" y="47625"/>
                    <a:pt x="251444" y="0"/>
                  </a:cubicBezTo>
                  <a:cubicBezTo>
                    <a:pt x="365744" y="104775"/>
                    <a:pt x="412512" y="263176"/>
                    <a:pt x="423656" y="411956"/>
                  </a:cubicBezTo>
                  <a:cubicBezTo>
                    <a:pt x="436324" y="581311"/>
                    <a:pt x="422417" y="750856"/>
                    <a:pt x="425561" y="920305"/>
                  </a:cubicBezTo>
                  <a:cubicBezTo>
                    <a:pt x="428513" y="1080325"/>
                    <a:pt x="429276" y="1240155"/>
                    <a:pt x="415655" y="1399794"/>
                  </a:cubicBezTo>
                  <a:cubicBezTo>
                    <a:pt x="397557" y="1611630"/>
                    <a:pt x="487283" y="1779080"/>
                    <a:pt x="639111" y="1915668"/>
                  </a:cubicBezTo>
                  <a:cubicBezTo>
                    <a:pt x="705310" y="1975199"/>
                    <a:pt x="722932" y="2037207"/>
                    <a:pt x="694166" y="2118360"/>
                  </a:cubicBezTo>
                  <a:cubicBezTo>
                    <a:pt x="674640" y="2173510"/>
                    <a:pt x="649970" y="2239804"/>
                    <a:pt x="632444" y="2295620"/>
                  </a:cubicBezTo>
                  <a:cubicBezTo>
                    <a:pt x="594344" y="2295620"/>
                    <a:pt x="482806" y="2301049"/>
                    <a:pt x="480044" y="229562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42DD1FF8-E8E2-4BCB-A52A-65CDC8F7A798}"/>
                </a:ext>
              </a:extLst>
            </p:cNvPr>
            <p:cNvSpPr/>
            <p:nvPr/>
          </p:nvSpPr>
          <p:spPr>
            <a:xfrm>
              <a:off x="6721315" y="5523833"/>
              <a:ext cx="449770" cy="153204"/>
            </a:xfrm>
            <a:custGeom>
              <a:avLst/>
              <a:gdLst>
                <a:gd name="connsiteX0" fmla="*/ 330422 w 449770"/>
                <a:gd name="connsiteY0" fmla="*/ 141732 h 153204"/>
                <a:gd name="connsiteX1" fmla="*/ 81819 w 449770"/>
                <a:gd name="connsiteY1" fmla="*/ 152971 h 153204"/>
                <a:gd name="connsiteX2" fmla="*/ 0 w 449770"/>
                <a:gd name="connsiteY2" fmla="*/ 95155 h 153204"/>
                <a:gd name="connsiteX3" fmla="*/ 449770 w 449770"/>
                <a:gd name="connsiteY3" fmla="*/ 0 h 153204"/>
                <a:gd name="connsiteX4" fmla="*/ 330422 w 449770"/>
                <a:gd name="connsiteY4" fmla="*/ 141732 h 15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770" h="153204">
                  <a:moveTo>
                    <a:pt x="330422" y="141732"/>
                  </a:moveTo>
                  <a:cubicBezTo>
                    <a:pt x="247650" y="148304"/>
                    <a:pt x="164878" y="154496"/>
                    <a:pt x="81819" y="152971"/>
                  </a:cubicBezTo>
                  <a:cubicBezTo>
                    <a:pt x="58198" y="135922"/>
                    <a:pt x="19526" y="118110"/>
                    <a:pt x="0" y="95155"/>
                  </a:cubicBezTo>
                  <a:cubicBezTo>
                    <a:pt x="95250" y="66580"/>
                    <a:pt x="358711" y="21241"/>
                    <a:pt x="449770" y="0"/>
                  </a:cubicBezTo>
                  <a:cubicBezTo>
                    <a:pt x="409575" y="66580"/>
                    <a:pt x="390525" y="95155"/>
                    <a:pt x="330422" y="141732"/>
                  </a:cubicBezTo>
                  <a:close/>
                </a:path>
              </a:pathLst>
            </a:custGeom>
            <a:solidFill>
              <a:srgbClr val="ED84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9B4390B2-EE89-4AB2-B4A4-575CF282A553}"/>
                </a:ext>
              </a:extLst>
            </p:cNvPr>
            <p:cNvSpPr/>
            <p:nvPr/>
          </p:nvSpPr>
          <p:spPr>
            <a:xfrm>
              <a:off x="5683567" y="2685192"/>
              <a:ext cx="895159" cy="1612394"/>
            </a:xfrm>
            <a:custGeom>
              <a:avLst/>
              <a:gdLst>
                <a:gd name="connsiteX0" fmla="*/ 400717 w 895159"/>
                <a:gd name="connsiteY0" fmla="*/ 0 h 1612394"/>
                <a:gd name="connsiteX1" fmla="*/ 895159 w 895159"/>
                <a:gd name="connsiteY1" fmla="*/ 218313 h 1612394"/>
                <a:gd name="connsiteX2" fmla="*/ 849059 w 895159"/>
                <a:gd name="connsiteY2" fmla="*/ 280416 h 1612394"/>
                <a:gd name="connsiteX3" fmla="*/ 710469 w 895159"/>
                <a:gd name="connsiteY3" fmla="*/ 569881 h 1612394"/>
                <a:gd name="connsiteX4" fmla="*/ 712375 w 895159"/>
                <a:gd name="connsiteY4" fmla="*/ 723805 h 1612394"/>
                <a:gd name="connsiteX5" fmla="*/ 630841 w 895159"/>
                <a:gd name="connsiteY5" fmla="*/ 1057085 h 1612394"/>
                <a:gd name="connsiteX6" fmla="*/ 547783 w 895159"/>
                <a:gd name="connsiteY6" fmla="*/ 1243298 h 1612394"/>
                <a:gd name="connsiteX7" fmla="*/ 506063 w 895159"/>
                <a:gd name="connsiteY7" fmla="*/ 1421511 h 1612394"/>
                <a:gd name="connsiteX8" fmla="*/ 329089 w 895159"/>
                <a:gd name="connsiteY8" fmla="*/ 1608677 h 1612394"/>
                <a:gd name="connsiteX9" fmla="*/ 118110 w 895159"/>
                <a:gd name="connsiteY9" fmla="*/ 1513141 h 1612394"/>
                <a:gd name="connsiteX10" fmla="*/ 38290 w 895159"/>
                <a:gd name="connsiteY10" fmla="*/ 1239774 h 1612394"/>
                <a:gd name="connsiteX11" fmla="*/ 35909 w 895159"/>
                <a:gd name="connsiteY11" fmla="*/ 631508 h 1612394"/>
                <a:gd name="connsiteX12" fmla="*/ 0 w 895159"/>
                <a:gd name="connsiteY12" fmla="*/ 437864 h 1612394"/>
                <a:gd name="connsiteX13" fmla="*/ 179832 w 895159"/>
                <a:gd name="connsiteY13" fmla="*/ 450628 h 1612394"/>
                <a:gd name="connsiteX14" fmla="*/ 226981 w 895159"/>
                <a:gd name="connsiteY14" fmla="*/ 497300 h 1612394"/>
                <a:gd name="connsiteX15" fmla="*/ 285369 w 895159"/>
                <a:gd name="connsiteY15" fmla="*/ 478155 h 1612394"/>
                <a:gd name="connsiteX16" fmla="*/ 320326 w 895159"/>
                <a:gd name="connsiteY16" fmla="*/ 346043 h 1612394"/>
                <a:gd name="connsiteX17" fmla="*/ 379952 w 895159"/>
                <a:gd name="connsiteY17" fmla="*/ 267367 h 1612394"/>
                <a:gd name="connsiteX18" fmla="*/ 424148 w 895159"/>
                <a:gd name="connsiteY18" fmla="*/ 139637 h 1612394"/>
                <a:gd name="connsiteX19" fmla="*/ 400717 w 895159"/>
                <a:gd name="connsiteY19" fmla="*/ 0 h 161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95159" h="1612394">
                  <a:moveTo>
                    <a:pt x="400717" y="0"/>
                  </a:moveTo>
                  <a:cubicBezTo>
                    <a:pt x="523399" y="57245"/>
                    <a:pt x="789432" y="177927"/>
                    <a:pt x="895159" y="218313"/>
                  </a:cubicBezTo>
                  <a:cubicBezTo>
                    <a:pt x="863155" y="226409"/>
                    <a:pt x="861155" y="258509"/>
                    <a:pt x="849059" y="280416"/>
                  </a:cubicBezTo>
                  <a:cubicBezTo>
                    <a:pt x="797337" y="374237"/>
                    <a:pt x="732949" y="462534"/>
                    <a:pt x="710469" y="569881"/>
                  </a:cubicBezTo>
                  <a:cubicBezTo>
                    <a:pt x="699802" y="620649"/>
                    <a:pt x="697611" y="672655"/>
                    <a:pt x="712375" y="723805"/>
                  </a:cubicBezTo>
                  <a:cubicBezTo>
                    <a:pt x="720566" y="843534"/>
                    <a:pt x="672560" y="949738"/>
                    <a:pt x="630841" y="1057085"/>
                  </a:cubicBezTo>
                  <a:cubicBezTo>
                    <a:pt x="606266" y="1120426"/>
                    <a:pt x="579120" y="1183100"/>
                    <a:pt x="547783" y="1243298"/>
                  </a:cubicBezTo>
                  <a:cubicBezTo>
                    <a:pt x="518255" y="1299972"/>
                    <a:pt x="505110" y="1359980"/>
                    <a:pt x="506063" y="1421511"/>
                  </a:cubicBezTo>
                  <a:cubicBezTo>
                    <a:pt x="507968" y="1548956"/>
                    <a:pt x="467201" y="1584389"/>
                    <a:pt x="329089" y="1608677"/>
                  </a:cubicBezTo>
                  <a:cubicBezTo>
                    <a:pt x="239268" y="1624489"/>
                    <a:pt x="170402" y="1589341"/>
                    <a:pt x="118110" y="1513141"/>
                  </a:cubicBezTo>
                  <a:cubicBezTo>
                    <a:pt x="60960" y="1429893"/>
                    <a:pt x="39243" y="1337596"/>
                    <a:pt x="38290" y="1239774"/>
                  </a:cubicBezTo>
                  <a:cubicBezTo>
                    <a:pt x="36290" y="1036987"/>
                    <a:pt x="38862" y="834199"/>
                    <a:pt x="35909" y="631508"/>
                  </a:cubicBezTo>
                  <a:cubicBezTo>
                    <a:pt x="34957" y="565880"/>
                    <a:pt x="35433" y="498062"/>
                    <a:pt x="0" y="437864"/>
                  </a:cubicBezTo>
                  <a:cubicBezTo>
                    <a:pt x="66104" y="394430"/>
                    <a:pt x="123349" y="398335"/>
                    <a:pt x="179832" y="450628"/>
                  </a:cubicBezTo>
                  <a:cubicBezTo>
                    <a:pt x="196025" y="465677"/>
                    <a:pt x="210502" y="482632"/>
                    <a:pt x="226981" y="497300"/>
                  </a:cubicBezTo>
                  <a:cubicBezTo>
                    <a:pt x="257937" y="525018"/>
                    <a:pt x="275844" y="519208"/>
                    <a:pt x="285369" y="478155"/>
                  </a:cubicBezTo>
                  <a:cubicBezTo>
                    <a:pt x="295656" y="433768"/>
                    <a:pt x="298513" y="387572"/>
                    <a:pt x="320326" y="346043"/>
                  </a:cubicBezTo>
                  <a:cubicBezTo>
                    <a:pt x="335946" y="316421"/>
                    <a:pt x="354044" y="289084"/>
                    <a:pt x="379952" y="267367"/>
                  </a:cubicBezTo>
                  <a:cubicBezTo>
                    <a:pt x="420052" y="233648"/>
                    <a:pt x="431959" y="190119"/>
                    <a:pt x="424148" y="139637"/>
                  </a:cubicBezTo>
                  <a:cubicBezTo>
                    <a:pt x="416909" y="92964"/>
                    <a:pt x="401002" y="47815"/>
                    <a:pt x="400717" y="0"/>
                  </a:cubicBezTo>
                  <a:close/>
                </a:path>
              </a:pathLst>
            </a:custGeom>
            <a:solidFill>
              <a:srgbClr val="F19B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D2347050-FCE0-4B4B-A481-5B85D99E690B}"/>
                </a:ext>
              </a:extLst>
            </p:cNvPr>
            <p:cNvSpPr/>
            <p:nvPr/>
          </p:nvSpPr>
          <p:spPr>
            <a:xfrm>
              <a:off x="1419717" y="1312194"/>
              <a:ext cx="596152" cy="1420623"/>
            </a:xfrm>
            <a:custGeom>
              <a:avLst/>
              <a:gdLst>
                <a:gd name="connsiteX0" fmla="*/ 524525 w 596152"/>
                <a:gd name="connsiteY0" fmla="*/ 518987 h 1420623"/>
                <a:gd name="connsiteX1" fmla="*/ 550147 w 596152"/>
                <a:gd name="connsiteY1" fmla="*/ 365158 h 1420623"/>
                <a:gd name="connsiteX2" fmla="*/ 550147 w 596152"/>
                <a:gd name="connsiteY2" fmla="*/ 365158 h 1420623"/>
                <a:gd name="connsiteX3" fmla="*/ 482424 w 596152"/>
                <a:gd name="connsiteY3" fmla="*/ 71026 h 1420623"/>
                <a:gd name="connsiteX4" fmla="*/ 391746 w 596152"/>
                <a:gd name="connsiteY4" fmla="*/ 20163 h 1420623"/>
                <a:gd name="connsiteX5" fmla="*/ 29510 w 596152"/>
                <a:gd name="connsiteY5" fmla="*/ 47309 h 1420623"/>
                <a:gd name="connsiteX6" fmla="*/ 2840 w 596152"/>
                <a:gd name="connsiteY6" fmla="*/ 109983 h 1420623"/>
                <a:gd name="connsiteX7" fmla="*/ 33892 w 596152"/>
                <a:gd name="connsiteY7" fmla="*/ 238857 h 1420623"/>
                <a:gd name="connsiteX8" fmla="*/ 110759 w 596152"/>
                <a:gd name="connsiteY8" fmla="*/ 812357 h 1420623"/>
                <a:gd name="connsiteX9" fmla="*/ 304307 w 596152"/>
                <a:gd name="connsiteY9" fmla="*/ 1267938 h 1420623"/>
                <a:gd name="connsiteX10" fmla="*/ 424703 w 596152"/>
                <a:gd name="connsiteY10" fmla="*/ 1420623 h 1420623"/>
                <a:gd name="connsiteX11" fmla="*/ 596153 w 596152"/>
                <a:gd name="connsiteY11" fmla="*/ 991998 h 1420623"/>
                <a:gd name="connsiteX12" fmla="*/ 521572 w 596152"/>
                <a:gd name="connsiteY12" fmla="*/ 822549 h 1420623"/>
                <a:gd name="connsiteX13" fmla="*/ 524525 w 596152"/>
                <a:gd name="connsiteY13" fmla="*/ 518987 h 1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6152" h="1420623">
                  <a:moveTo>
                    <a:pt x="524525" y="518987"/>
                  </a:moveTo>
                  <a:cubicBezTo>
                    <a:pt x="534621" y="468028"/>
                    <a:pt x="541670" y="416498"/>
                    <a:pt x="550147" y="365158"/>
                  </a:cubicBezTo>
                  <a:cubicBezTo>
                    <a:pt x="550147" y="365158"/>
                    <a:pt x="550147" y="365158"/>
                    <a:pt x="550147" y="365158"/>
                  </a:cubicBezTo>
                  <a:cubicBezTo>
                    <a:pt x="558053" y="325344"/>
                    <a:pt x="539003" y="125319"/>
                    <a:pt x="482424" y="71026"/>
                  </a:cubicBezTo>
                  <a:cubicBezTo>
                    <a:pt x="455564" y="48071"/>
                    <a:pt x="424512" y="32545"/>
                    <a:pt x="391746" y="20163"/>
                  </a:cubicBezTo>
                  <a:cubicBezTo>
                    <a:pt x="266873" y="-26986"/>
                    <a:pt x="148573" y="19686"/>
                    <a:pt x="29510" y="47309"/>
                  </a:cubicBezTo>
                  <a:cubicBezTo>
                    <a:pt x="1126" y="53881"/>
                    <a:pt x="-4303" y="81789"/>
                    <a:pt x="2840" y="109983"/>
                  </a:cubicBezTo>
                  <a:cubicBezTo>
                    <a:pt x="13794" y="152846"/>
                    <a:pt x="27796" y="195327"/>
                    <a:pt x="33892" y="238857"/>
                  </a:cubicBezTo>
                  <a:cubicBezTo>
                    <a:pt x="60752" y="429833"/>
                    <a:pt x="84470" y="621285"/>
                    <a:pt x="110759" y="812357"/>
                  </a:cubicBezTo>
                  <a:cubicBezTo>
                    <a:pt x="134000" y="981521"/>
                    <a:pt x="185054" y="1139445"/>
                    <a:pt x="304307" y="1267938"/>
                  </a:cubicBezTo>
                  <a:cubicBezTo>
                    <a:pt x="347550" y="1314610"/>
                    <a:pt x="393746" y="1364997"/>
                    <a:pt x="424703" y="1420623"/>
                  </a:cubicBezTo>
                  <a:cubicBezTo>
                    <a:pt x="462803" y="1334898"/>
                    <a:pt x="577103" y="1068198"/>
                    <a:pt x="596153" y="991998"/>
                  </a:cubicBezTo>
                  <a:cubicBezTo>
                    <a:pt x="573483" y="936563"/>
                    <a:pt x="541289" y="879032"/>
                    <a:pt x="521572" y="822549"/>
                  </a:cubicBezTo>
                  <a:cubicBezTo>
                    <a:pt x="486329" y="721584"/>
                    <a:pt x="504522" y="620142"/>
                    <a:pt x="524525" y="518987"/>
                  </a:cubicBezTo>
                  <a:close/>
                </a:path>
              </a:pathLst>
            </a:custGeom>
            <a:solidFill>
              <a:srgbClr val="ED83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6407A736-77A4-4053-9984-5AD8FFDB09BD}"/>
                </a:ext>
              </a:extLst>
            </p:cNvPr>
            <p:cNvSpPr/>
            <p:nvPr/>
          </p:nvSpPr>
          <p:spPr>
            <a:xfrm>
              <a:off x="6614921" y="2551557"/>
              <a:ext cx="372141" cy="629030"/>
            </a:xfrm>
            <a:custGeom>
              <a:avLst/>
              <a:gdLst>
                <a:gd name="connsiteX0" fmla="*/ 39338 w 372141"/>
                <a:gd name="connsiteY0" fmla="*/ 362712 h 629030"/>
                <a:gd name="connsiteX1" fmla="*/ 77153 w 372141"/>
                <a:gd name="connsiteY1" fmla="*/ 362331 h 629030"/>
                <a:gd name="connsiteX2" fmla="*/ 227267 w 372141"/>
                <a:gd name="connsiteY2" fmla="*/ 261461 h 629030"/>
                <a:gd name="connsiteX3" fmla="*/ 353378 w 372141"/>
                <a:gd name="connsiteY3" fmla="*/ 20574 h 629030"/>
                <a:gd name="connsiteX4" fmla="*/ 372142 w 372141"/>
                <a:gd name="connsiteY4" fmla="*/ 0 h 629030"/>
                <a:gd name="connsiteX5" fmla="*/ 278321 w 372141"/>
                <a:gd name="connsiteY5" fmla="*/ 405955 h 629030"/>
                <a:gd name="connsiteX6" fmla="*/ 190881 w 372141"/>
                <a:gd name="connsiteY6" fmla="*/ 490728 h 629030"/>
                <a:gd name="connsiteX7" fmla="*/ 0 w 372141"/>
                <a:gd name="connsiteY7" fmla="*/ 629031 h 629030"/>
                <a:gd name="connsiteX8" fmla="*/ 56198 w 372141"/>
                <a:gd name="connsiteY8" fmla="*/ 463201 h 629030"/>
                <a:gd name="connsiteX9" fmla="*/ 68485 w 372141"/>
                <a:gd name="connsiteY9" fmla="*/ 432435 h 629030"/>
                <a:gd name="connsiteX10" fmla="*/ 39338 w 372141"/>
                <a:gd name="connsiteY10" fmla="*/ 362712 h 62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141" h="629030">
                  <a:moveTo>
                    <a:pt x="39338" y="362712"/>
                  </a:moveTo>
                  <a:cubicBezTo>
                    <a:pt x="51911" y="362617"/>
                    <a:pt x="64580" y="362331"/>
                    <a:pt x="77153" y="362331"/>
                  </a:cubicBezTo>
                  <a:cubicBezTo>
                    <a:pt x="161925" y="361950"/>
                    <a:pt x="197263" y="338614"/>
                    <a:pt x="227267" y="261461"/>
                  </a:cubicBezTo>
                  <a:cubicBezTo>
                    <a:pt x="260318" y="176403"/>
                    <a:pt x="297085" y="93345"/>
                    <a:pt x="353378" y="20574"/>
                  </a:cubicBezTo>
                  <a:cubicBezTo>
                    <a:pt x="358997" y="13240"/>
                    <a:pt x="365856" y="6858"/>
                    <a:pt x="372142" y="0"/>
                  </a:cubicBezTo>
                  <a:cubicBezTo>
                    <a:pt x="358330" y="139255"/>
                    <a:pt x="348996" y="279273"/>
                    <a:pt x="278321" y="405955"/>
                  </a:cubicBezTo>
                  <a:cubicBezTo>
                    <a:pt x="256985" y="444151"/>
                    <a:pt x="221933" y="465010"/>
                    <a:pt x="190881" y="490728"/>
                  </a:cubicBezTo>
                  <a:cubicBezTo>
                    <a:pt x="131731" y="539972"/>
                    <a:pt x="69628" y="585597"/>
                    <a:pt x="0" y="629031"/>
                  </a:cubicBezTo>
                  <a:cubicBezTo>
                    <a:pt x="18669" y="573786"/>
                    <a:pt x="37338" y="518446"/>
                    <a:pt x="56198" y="463201"/>
                  </a:cubicBezTo>
                  <a:cubicBezTo>
                    <a:pt x="59722" y="452723"/>
                    <a:pt x="63913" y="442531"/>
                    <a:pt x="68485" y="432435"/>
                  </a:cubicBezTo>
                  <a:cubicBezTo>
                    <a:pt x="84011" y="398526"/>
                    <a:pt x="91916" y="368046"/>
                    <a:pt x="39338" y="362712"/>
                  </a:cubicBezTo>
                  <a:close/>
                </a:path>
              </a:pathLst>
            </a:custGeom>
            <a:solidFill>
              <a:srgbClr val="F19B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DC825E89-B11B-4400-B6B5-A53313E54078}"/>
                </a:ext>
              </a:extLst>
            </p:cNvPr>
            <p:cNvSpPr/>
            <p:nvPr/>
          </p:nvSpPr>
          <p:spPr>
            <a:xfrm>
              <a:off x="1057724" y="1305913"/>
              <a:ext cx="1660519" cy="3322685"/>
            </a:xfrm>
            <a:custGeom>
              <a:avLst/>
              <a:gdLst>
                <a:gd name="connsiteX0" fmla="*/ 1607656 w 1660519"/>
                <a:gd name="connsiteY0" fmla="*/ 656999 h 3322685"/>
                <a:gd name="connsiteX1" fmla="*/ 1412775 w 1660519"/>
                <a:gd name="connsiteY1" fmla="*/ 590800 h 3322685"/>
                <a:gd name="connsiteX2" fmla="*/ 1226561 w 1660519"/>
                <a:gd name="connsiteY2" fmla="*/ 478024 h 3322685"/>
                <a:gd name="connsiteX3" fmla="*/ 1037585 w 1660519"/>
                <a:gd name="connsiteY3" fmla="*/ 73783 h 3322685"/>
                <a:gd name="connsiteX4" fmla="*/ 878327 w 1660519"/>
                <a:gd name="connsiteY4" fmla="*/ 48065 h 3322685"/>
                <a:gd name="connsiteX5" fmla="*/ 853467 w 1660519"/>
                <a:gd name="connsiteY5" fmla="*/ 217325 h 3322685"/>
                <a:gd name="connsiteX6" fmla="*/ 956527 w 1660519"/>
                <a:gd name="connsiteY6" fmla="*/ 459831 h 3322685"/>
                <a:gd name="connsiteX7" fmla="*/ 983102 w 1660519"/>
                <a:gd name="connsiteY7" fmla="*/ 800255 h 3322685"/>
                <a:gd name="connsiteX8" fmla="*/ 682017 w 1660519"/>
                <a:gd name="connsiteY8" fmla="*/ 1645598 h 3322685"/>
                <a:gd name="connsiteX9" fmla="*/ 408 w 1660519"/>
                <a:gd name="connsiteY9" fmla="*/ 3255323 h 3322685"/>
                <a:gd name="connsiteX10" fmla="*/ 80322 w 1660519"/>
                <a:gd name="connsiteY10" fmla="*/ 3277231 h 3322685"/>
                <a:gd name="connsiteX11" fmla="*/ 243962 w 1660519"/>
                <a:gd name="connsiteY11" fmla="*/ 3249704 h 3322685"/>
                <a:gd name="connsiteX12" fmla="*/ 595053 w 1660519"/>
                <a:gd name="connsiteY12" fmla="*/ 3302948 h 3322685"/>
                <a:gd name="connsiteX13" fmla="*/ 696876 w 1660519"/>
                <a:gd name="connsiteY13" fmla="*/ 3321427 h 3322685"/>
                <a:gd name="connsiteX14" fmla="*/ 1070160 w 1660519"/>
                <a:gd name="connsiteY14" fmla="*/ 2423124 h 3322685"/>
                <a:gd name="connsiteX15" fmla="*/ 1180174 w 1660519"/>
                <a:gd name="connsiteY15" fmla="*/ 1624167 h 3322685"/>
                <a:gd name="connsiteX16" fmla="*/ 1466115 w 1660519"/>
                <a:gd name="connsiteY16" fmla="*/ 1018282 h 3322685"/>
                <a:gd name="connsiteX17" fmla="*/ 1635660 w 1660519"/>
                <a:gd name="connsiteY17" fmla="*/ 807303 h 3322685"/>
                <a:gd name="connsiteX18" fmla="*/ 1607656 w 1660519"/>
                <a:gd name="connsiteY18" fmla="*/ 656999 h 3322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60519" h="3322685">
                  <a:moveTo>
                    <a:pt x="1607656" y="656999"/>
                  </a:moveTo>
                  <a:cubicBezTo>
                    <a:pt x="1549554" y="615374"/>
                    <a:pt x="1483164" y="587657"/>
                    <a:pt x="1412775" y="590800"/>
                  </a:cubicBezTo>
                  <a:cubicBezTo>
                    <a:pt x="1321525" y="594800"/>
                    <a:pt x="1263423" y="553271"/>
                    <a:pt x="1226561" y="478024"/>
                  </a:cubicBezTo>
                  <a:cubicBezTo>
                    <a:pt x="1161124" y="344483"/>
                    <a:pt x="1097688" y="209895"/>
                    <a:pt x="1037585" y="73783"/>
                  </a:cubicBezTo>
                  <a:cubicBezTo>
                    <a:pt x="999104" y="-13466"/>
                    <a:pt x="941573" y="-24991"/>
                    <a:pt x="878327" y="48065"/>
                  </a:cubicBezTo>
                  <a:cubicBezTo>
                    <a:pt x="868516" y="59400"/>
                    <a:pt x="816986" y="112359"/>
                    <a:pt x="853467" y="217325"/>
                  </a:cubicBezTo>
                  <a:cubicBezTo>
                    <a:pt x="869755" y="264283"/>
                    <a:pt x="958242" y="341150"/>
                    <a:pt x="956527" y="459831"/>
                  </a:cubicBezTo>
                  <a:cubicBezTo>
                    <a:pt x="958528" y="573941"/>
                    <a:pt x="981197" y="686526"/>
                    <a:pt x="983102" y="800255"/>
                  </a:cubicBezTo>
                  <a:cubicBezTo>
                    <a:pt x="986721" y="1017425"/>
                    <a:pt x="872421" y="1226975"/>
                    <a:pt x="682017" y="1645598"/>
                  </a:cubicBezTo>
                  <a:cubicBezTo>
                    <a:pt x="517520" y="2007167"/>
                    <a:pt x="-16833" y="3214652"/>
                    <a:pt x="408" y="3255323"/>
                  </a:cubicBezTo>
                  <a:cubicBezTo>
                    <a:pt x="20124" y="3287994"/>
                    <a:pt x="50033" y="3284089"/>
                    <a:pt x="80322" y="3277231"/>
                  </a:cubicBezTo>
                  <a:cubicBezTo>
                    <a:pt x="134329" y="3265134"/>
                    <a:pt x="187764" y="3251228"/>
                    <a:pt x="243962" y="3249704"/>
                  </a:cubicBezTo>
                  <a:cubicBezTo>
                    <a:pt x="364453" y="3246465"/>
                    <a:pt x="479801" y="3273516"/>
                    <a:pt x="595053" y="3302948"/>
                  </a:cubicBezTo>
                  <a:cubicBezTo>
                    <a:pt x="628582" y="3311521"/>
                    <a:pt x="660776" y="3327237"/>
                    <a:pt x="696876" y="3321427"/>
                  </a:cubicBezTo>
                  <a:cubicBezTo>
                    <a:pt x="758693" y="3295614"/>
                    <a:pt x="1053397" y="2598670"/>
                    <a:pt x="1070160" y="2423124"/>
                  </a:cubicBezTo>
                  <a:cubicBezTo>
                    <a:pt x="1086829" y="2326636"/>
                    <a:pt x="1175888" y="1639407"/>
                    <a:pt x="1180174" y="1624167"/>
                  </a:cubicBezTo>
                  <a:cubicBezTo>
                    <a:pt x="1241325" y="1406045"/>
                    <a:pt x="1321335" y="1196495"/>
                    <a:pt x="1466115" y="1018282"/>
                  </a:cubicBezTo>
                  <a:cubicBezTo>
                    <a:pt x="1522979" y="948273"/>
                    <a:pt x="1587939" y="884932"/>
                    <a:pt x="1635660" y="807303"/>
                  </a:cubicBezTo>
                  <a:cubicBezTo>
                    <a:pt x="1675189" y="743009"/>
                    <a:pt x="1668807" y="700814"/>
                    <a:pt x="1607656" y="656999"/>
                  </a:cubicBezTo>
                  <a:close/>
                </a:path>
              </a:pathLst>
            </a:custGeom>
            <a:solidFill>
              <a:srgbClr val="F19B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9">
            <a:extLst>
              <a:ext uri="{FF2B5EF4-FFF2-40B4-BE49-F238E27FC236}">
                <a16:creationId xmlns:a16="http://schemas.microsoft.com/office/drawing/2014/main" id="{40B85362-25CC-4412-A354-D0AF9FEDCDC0}"/>
              </a:ext>
            </a:extLst>
          </p:cNvPr>
          <p:cNvGrpSpPr/>
          <p:nvPr/>
        </p:nvGrpSpPr>
        <p:grpSpPr>
          <a:xfrm>
            <a:off x="714375" y="2880815"/>
            <a:ext cx="2505075" cy="2024661"/>
            <a:chOff x="1685925" y="2899865"/>
            <a:chExt cx="2505075" cy="2024661"/>
          </a:xfrm>
        </p:grpSpPr>
        <p:sp>
          <p:nvSpPr>
            <p:cNvPr id="4" name="Arc 13">
              <a:extLst>
                <a:ext uri="{FF2B5EF4-FFF2-40B4-BE49-F238E27FC236}">
                  <a16:creationId xmlns:a16="http://schemas.microsoft.com/office/drawing/2014/main" id="{0685B9BC-94CA-459E-9F9B-092A9220A531}"/>
                </a:ext>
              </a:extLst>
            </p:cNvPr>
            <p:cNvSpPr/>
            <p:nvPr/>
          </p:nvSpPr>
          <p:spPr>
            <a:xfrm flipH="1">
              <a:off x="2166339" y="2899865"/>
              <a:ext cx="2024661" cy="2024661"/>
            </a:xfrm>
            <a:prstGeom prst="arc">
              <a:avLst>
                <a:gd name="adj1" fmla="val 10388240"/>
                <a:gd name="adj2" fmla="val 301815"/>
              </a:avLst>
            </a:prstGeom>
            <a:ln w="88900">
              <a:solidFill>
                <a:schemeClr val="accent1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cxnSp>
          <p:nvCxnSpPr>
            <p:cNvPr id="5" name="Straight Connector 15">
              <a:extLst>
                <a:ext uri="{FF2B5EF4-FFF2-40B4-BE49-F238E27FC236}">
                  <a16:creationId xmlns:a16="http://schemas.microsoft.com/office/drawing/2014/main" id="{C65D4225-BC26-4D88-8B36-53375A671F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85925" y="3952875"/>
              <a:ext cx="508989" cy="0"/>
            </a:xfrm>
            <a:prstGeom prst="line">
              <a:avLst/>
            </a:prstGeom>
            <a:ln w="889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0">
            <a:extLst>
              <a:ext uri="{FF2B5EF4-FFF2-40B4-BE49-F238E27FC236}">
                <a16:creationId xmlns:a16="http://schemas.microsoft.com/office/drawing/2014/main" id="{ECEB6742-A197-4D7C-B792-2E9EBDEDD990}"/>
              </a:ext>
            </a:extLst>
          </p:cNvPr>
          <p:cNvGrpSpPr/>
          <p:nvPr/>
        </p:nvGrpSpPr>
        <p:grpSpPr>
          <a:xfrm flipV="1">
            <a:off x="3441700" y="2950069"/>
            <a:ext cx="2505075" cy="2024661"/>
            <a:chOff x="1685925" y="2899865"/>
            <a:chExt cx="2505075" cy="2024661"/>
          </a:xfrm>
        </p:grpSpPr>
        <p:sp>
          <p:nvSpPr>
            <p:cNvPr id="7" name="Arc 21">
              <a:extLst>
                <a:ext uri="{FF2B5EF4-FFF2-40B4-BE49-F238E27FC236}">
                  <a16:creationId xmlns:a16="http://schemas.microsoft.com/office/drawing/2014/main" id="{6C29C413-8A25-4F80-BF7F-9CE5B007856A}"/>
                </a:ext>
              </a:extLst>
            </p:cNvPr>
            <p:cNvSpPr/>
            <p:nvPr/>
          </p:nvSpPr>
          <p:spPr>
            <a:xfrm flipH="1">
              <a:off x="2166339" y="2899865"/>
              <a:ext cx="2024661" cy="2024661"/>
            </a:xfrm>
            <a:prstGeom prst="arc">
              <a:avLst>
                <a:gd name="adj1" fmla="val 10388240"/>
                <a:gd name="adj2" fmla="val 301815"/>
              </a:avLst>
            </a:prstGeom>
            <a:ln w="88900">
              <a:solidFill>
                <a:schemeClr val="accent2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22">
              <a:extLst>
                <a:ext uri="{FF2B5EF4-FFF2-40B4-BE49-F238E27FC236}">
                  <a16:creationId xmlns:a16="http://schemas.microsoft.com/office/drawing/2014/main" id="{CFA3B3C5-42B0-4E0D-A615-92499FD40F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85925" y="3952875"/>
              <a:ext cx="508989" cy="0"/>
            </a:xfrm>
            <a:prstGeom prst="line">
              <a:avLst/>
            </a:prstGeom>
            <a:ln w="889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23">
            <a:extLst>
              <a:ext uri="{FF2B5EF4-FFF2-40B4-BE49-F238E27FC236}">
                <a16:creationId xmlns:a16="http://schemas.microsoft.com/office/drawing/2014/main" id="{BA910DD4-31F0-48D2-9D30-37945D9DFA0F}"/>
              </a:ext>
            </a:extLst>
          </p:cNvPr>
          <p:cNvGrpSpPr/>
          <p:nvPr/>
        </p:nvGrpSpPr>
        <p:grpSpPr>
          <a:xfrm>
            <a:off x="6169025" y="2880815"/>
            <a:ext cx="2505075" cy="2024661"/>
            <a:chOff x="1685925" y="2899865"/>
            <a:chExt cx="2505075" cy="2024661"/>
          </a:xfrm>
        </p:grpSpPr>
        <p:sp>
          <p:nvSpPr>
            <p:cNvPr id="10" name="Arc 24">
              <a:extLst>
                <a:ext uri="{FF2B5EF4-FFF2-40B4-BE49-F238E27FC236}">
                  <a16:creationId xmlns:a16="http://schemas.microsoft.com/office/drawing/2014/main" id="{B93393C6-089D-4731-8179-E02592F24A78}"/>
                </a:ext>
              </a:extLst>
            </p:cNvPr>
            <p:cNvSpPr/>
            <p:nvPr/>
          </p:nvSpPr>
          <p:spPr>
            <a:xfrm flipH="1">
              <a:off x="2166339" y="2899865"/>
              <a:ext cx="2024661" cy="2024661"/>
            </a:xfrm>
            <a:prstGeom prst="arc">
              <a:avLst>
                <a:gd name="adj1" fmla="val 10388240"/>
                <a:gd name="adj2" fmla="val 301815"/>
              </a:avLst>
            </a:prstGeom>
            <a:ln w="88900">
              <a:solidFill>
                <a:schemeClr val="accent3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cxnSp>
          <p:nvCxnSpPr>
            <p:cNvPr id="11" name="Straight Connector 25">
              <a:extLst>
                <a:ext uri="{FF2B5EF4-FFF2-40B4-BE49-F238E27FC236}">
                  <a16:creationId xmlns:a16="http://schemas.microsoft.com/office/drawing/2014/main" id="{C494CC22-4193-42B1-A8FC-2A517F6B57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85925" y="3952875"/>
              <a:ext cx="508989" cy="0"/>
            </a:xfrm>
            <a:prstGeom prst="line">
              <a:avLst/>
            </a:prstGeom>
            <a:ln w="889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26">
            <a:extLst>
              <a:ext uri="{FF2B5EF4-FFF2-40B4-BE49-F238E27FC236}">
                <a16:creationId xmlns:a16="http://schemas.microsoft.com/office/drawing/2014/main" id="{FF71FE7A-E486-488C-9AE2-9F746C5C66EF}"/>
              </a:ext>
            </a:extLst>
          </p:cNvPr>
          <p:cNvGrpSpPr/>
          <p:nvPr/>
        </p:nvGrpSpPr>
        <p:grpSpPr>
          <a:xfrm flipV="1">
            <a:off x="8896350" y="2950069"/>
            <a:ext cx="2505075" cy="2024661"/>
            <a:chOff x="1685925" y="2899865"/>
            <a:chExt cx="2505075" cy="2024661"/>
          </a:xfrm>
        </p:grpSpPr>
        <p:sp>
          <p:nvSpPr>
            <p:cNvPr id="13" name="Arc 27">
              <a:extLst>
                <a:ext uri="{FF2B5EF4-FFF2-40B4-BE49-F238E27FC236}">
                  <a16:creationId xmlns:a16="http://schemas.microsoft.com/office/drawing/2014/main" id="{546760AC-C3D7-47F9-8031-5BB909C69D95}"/>
                </a:ext>
              </a:extLst>
            </p:cNvPr>
            <p:cNvSpPr/>
            <p:nvPr/>
          </p:nvSpPr>
          <p:spPr>
            <a:xfrm flipH="1">
              <a:off x="2166339" y="2899865"/>
              <a:ext cx="2024661" cy="2024661"/>
            </a:xfrm>
            <a:prstGeom prst="arc">
              <a:avLst>
                <a:gd name="adj1" fmla="val 10388240"/>
                <a:gd name="adj2" fmla="val 301815"/>
              </a:avLst>
            </a:prstGeom>
            <a:ln w="88900">
              <a:solidFill>
                <a:schemeClr val="accent4"/>
              </a:solidFill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cxnSp>
          <p:nvCxnSpPr>
            <p:cNvPr id="14" name="Straight Connector 28">
              <a:extLst>
                <a:ext uri="{FF2B5EF4-FFF2-40B4-BE49-F238E27FC236}">
                  <a16:creationId xmlns:a16="http://schemas.microsoft.com/office/drawing/2014/main" id="{75B4C915-9BEC-4690-A75D-A946E1F0F8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85925" y="3952875"/>
              <a:ext cx="508989" cy="0"/>
            </a:xfrm>
            <a:prstGeom prst="line">
              <a:avLst/>
            </a:prstGeom>
            <a:ln w="889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40">
            <a:extLst>
              <a:ext uri="{FF2B5EF4-FFF2-40B4-BE49-F238E27FC236}">
                <a16:creationId xmlns:a16="http://schemas.microsoft.com/office/drawing/2014/main" id="{17DDCB16-77DF-4B7A-BEF6-9F2A2AADAD2D}"/>
              </a:ext>
            </a:extLst>
          </p:cNvPr>
          <p:cNvGrpSpPr/>
          <p:nvPr/>
        </p:nvGrpSpPr>
        <p:grpSpPr>
          <a:xfrm>
            <a:off x="1406180" y="3168261"/>
            <a:ext cx="1345716" cy="790876"/>
            <a:chOff x="1406180" y="3197473"/>
            <a:chExt cx="1345716" cy="790876"/>
          </a:xfrm>
        </p:grpSpPr>
        <p:sp>
          <p:nvSpPr>
            <p:cNvPr id="16" name="Freeform: Shape 29">
              <a:extLst>
                <a:ext uri="{FF2B5EF4-FFF2-40B4-BE49-F238E27FC236}">
                  <a16:creationId xmlns:a16="http://schemas.microsoft.com/office/drawing/2014/main" id="{28E23250-8A95-4D91-8AAC-917F1658AD0A}"/>
                </a:ext>
              </a:extLst>
            </p:cNvPr>
            <p:cNvSpPr/>
            <p:nvPr/>
          </p:nvSpPr>
          <p:spPr>
            <a:xfrm>
              <a:off x="2435038" y="3197473"/>
              <a:ext cx="316858" cy="724247"/>
            </a:xfrm>
            <a:custGeom>
              <a:avLst/>
              <a:gdLst/>
              <a:ahLst/>
              <a:cxnLst/>
              <a:rect l="l" t="t" r="r" b="b"/>
              <a:pathLst>
                <a:path w="158744" h="362843">
                  <a:moveTo>
                    <a:pt x="102543" y="0"/>
                  </a:moveTo>
                  <a:lnTo>
                    <a:pt x="158744" y="0"/>
                  </a:lnTo>
                  <a:lnTo>
                    <a:pt x="158744" y="362843"/>
                  </a:lnTo>
                  <a:lnTo>
                    <a:pt x="89479" y="362843"/>
                  </a:lnTo>
                  <a:lnTo>
                    <a:pt x="89479" y="101803"/>
                  </a:lnTo>
                  <a:cubicBezTo>
                    <a:pt x="64172" y="125467"/>
                    <a:pt x="34346" y="142968"/>
                    <a:pt x="0" y="154307"/>
                  </a:cubicBezTo>
                  <a:lnTo>
                    <a:pt x="0" y="91450"/>
                  </a:lnTo>
                  <a:cubicBezTo>
                    <a:pt x="18077" y="85534"/>
                    <a:pt x="37714" y="74319"/>
                    <a:pt x="58913" y="57804"/>
                  </a:cubicBezTo>
                  <a:cubicBezTo>
                    <a:pt x="80112" y="41288"/>
                    <a:pt x="94655" y="22020"/>
                    <a:pt x="102543" y="0"/>
                  </a:cubicBezTo>
                  <a:close/>
                </a:path>
              </a:pathLst>
            </a:cu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E3C1BCA-8C52-4709-A132-010318235344}"/>
                </a:ext>
              </a:extLst>
            </p:cNvPr>
            <p:cNvSpPr txBox="1"/>
            <p:nvPr/>
          </p:nvSpPr>
          <p:spPr>
            <a:xfrm>
              <a:off x="1406180" y="3465129"/>
              <a:ext cx="96607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Step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41">
            <a:extLst>
              <a:ext uri="{FF2B5EF4-FFF2-40B4-BE49-F238E27FC236}">
                <a16:creationId xmlns:a16="http://schemas.microsoft.com/office/drawing/2014/main" id="{DB980ECE-DE4D-4C99-A2CF-5FD95AF5EE7A}"/>
              </a:ext>
            </a:extLst>
          </p:cNvPr>
          <p:cNvGrpSpPr/>
          <p:nvPr/>
        </p:nvGrpSpPr>
        <p:grpSpPr>
          <a:xfrm>
            <a:off x="4195850" y="3824205"/>
            <a:ext cx="1429606" cy="825079"/>
            <a:chOff x="1406180" y="4034373"/>
            <a:chExt cx="1429606" cy="825079"/>
          </a:xfrm>
        </p:grpSpPr>
        <p:sp>
          <p:nvSpPr>
            <p:cNvPr id="19" name="Freeform: Shape 32">
              <a:extLst>
                <a:ext uri="{FF2B5EF4-FFF2-40B4-BE49-F238E27FC236}">
                  <a16:creationId xmlns:a16="http://schemas.microsoft.com/office/drawing/2014/main" id="{94CFC6B5-1476-4B57-92FB-7D2586BDB21C}"/>
                </a:ext>
              </a:extLst>
            </p:cNvPr>
            <p:cNvSpPr/>
            <p:nvPr/>
          </p:nvSpPr>
          <p:spPr>
            <a:xfrm>
              <a:off x="2351149" y="4034373"/>
              <a:ext cx="484637" cy="724247"/>
            </a:xfrm>
            <a:custGeom>
              <a:avLst/>
              <a:gdLst/>
              <a:ahLst/>
              <a:cxnLst/>
              <a:rect l="l" t="t" r="r" b="b"/>
              <a:pathLst>
                <a:path w="242800" h="362843">
                  <a:moveTo>
                    <a:pt x="128179" y="0"/>
                  </a:moveTo>
                  <a:cubicBezTo>
                    <a:pt x="163838" y="0"/>
                    <a:pt x="191857" y="9613"/>
                    <a:pt x="212234" y="28840"/>
                  </a:cubicBezTo>
                  <a:cubicBezTo>
                    <a:pt x="232611" y="48067"/>
                    <a:pt x="242800" y="71977"/>
                    <a:pt x="242800" y="100571"/>
                  </a:cubicBezTo>
                  <a:cubicBezTo>
                    <a:pt x="242800" y="116839"/>
                    <a:pt x="239883" y="132328"/>
                    <a:pt x="234049" y="147035"/>
                  </a:cubicBezTo>
                  <a:cubicBezTo>
                    <a:pt x="228215" y="161743"/>
                    <a:pt x="218972" y="177149"/>
                    <a:pt x="206318" y="193253"/>
                  </a:cubicBezTo>
                  <a:cubicBezTo>
                    <a:pt x="197937" y="203935"/>
                    <a:pt x="182819" y="219300"/>
                    <a:pt x="160963" y="239348"/>
                  </a:cubicBezTo>
                  <a:cubicBezTo>
                    <a:pt x="139107" y="259397"/>
                    <a:pt x="125262" y="272707"/>
                    <a:pt x="119428" y="279281"/>
                  </a:cubicBezTo>
                  <a:cubicBezTo>
                    <a:pt x="113594" y="285854"/>
                    <a:pt x="108870" y="292263"/>
                    <a:pt x="105254" y="298507"/>
                  </a:cubicBezTo>
                  <a:lnTo>
                    <a:pt x="242800" y="298507"/>
                  </a:lnTo>
                  <a:lnTo>
                    <a:pt x="242800" y="362843"/>
                  </a:lnTo>
                  <a:lnTo>
                    <a:pt x="0" y="362843"/>
                  </a:lnTo>
                  <a:cubicBezTo>
                    <a:pt x="2630" y="338522"/>
                    <a:pt x="10518" y="315475"/>
                    <a:pt x="23664" y="293701"/>
                  </a:cubicBezTo>
                  <a:cubicBezTo>
                    <a:pt x="36811" y="271927"/>
                    <a:pt x="62775" y="243046"/>
                    <a:pt x="101557" y="207057"/>
                  </a:cubicBezTo>
                  <a:cubicBezTo>
                    <a:pt x="132780" y="177971"/>
                    <a:pt x="151924" y="158251"/>
                    <a:pt x="158991" y="147898"/>
                  </a:cubicBezTo>
                  <a:cubicBezTo>
                    <a:pt x="168522" y="133601"/>
                    <a:pt x="173287" y="119469"/>
                    <a:pt x="173287" y="105501"/>
                  </a:cubicBezTo>
                  <a:cubicBezTo>
                    <a:pt x="173287" y="90053"/>
                    <a:pt x="169138" y="78181"/>
                    <a:pt x="160839" y="69882"/>
                  </a:cubicBezTo>
                  <a:cubicBezTo>
                    <a:pt x="152541" y="61583"/>
                    <a:pt x="141079" y="57434"/>
                    <a:pt x="126453" y="57434"/>
                  </a:cubicBezTo>
                  <a:cubicBezTo>
                    <a:pt x="111992" y="57434"/>
                    <a:pt x="100489" y="61789"/>
                    <a:pt x="91944" y="70498"/>
                  </a:cubicBezTo>
                  <a:cubicBezTo>
                    <a:pt x="83398" y="79208"/>
                    <a:pt x="78468" y="93669"/>
                    <a:pt x="77154" y="113881"/>
                  </a:cubicBezTo>
                  <a:lnTo>
                    <a:pt x="8135" y="106980"/>
                  </a:lnTo>
                  <a:cubicBezTo>
                    <a:pt x="12243" y="68855"/>
                    <a:pt x="25143" y="41494"/>
                    <a:pt x="46835" y="24896"/>
                  </a:cubicBezTo>
                  <a:cubicBezTo>
                    <a:pt x="68526" y="8299"/>
                    <a:pt x="95641" y="0"/>
                    <a:pt x="128179" y="0"/>
                  </a:cubicBezTo>
                  <a:close/>
                </a:path>
              </a:pathLst>
            </a:custGeom>
            <a:noFill/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7ABFCF9-0AAF-4573-9FCD-76AD7DD167F4}"/>
                </a:ext>
              </a:extLst>
            </p:cNvPr>
            <p:cNvSpPr txBox="1"/>
            <p:nvPr/>
          </p:nvSpPr>
          <p:spPr>
            <a:xfrm>
              <a:off x="1406180" y="4336232"/>
              <a:ext cx="96607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Step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42">
            <a:extLst>
              <a:ext uri="{FF2B5EF4-FFF2-40B4-BE49-F238E27FC236}">
                <a16:creationId xmlns:a16="http://schemas.microsoft.com/office/drawing/2014/main" id="{AE7CC7D7-813F-42BB-BDD8-98654F3D73AB}"/>
              </a:ext>
            </a:extLst>
          </p:cNvPr>
          <p:cNvGrpSpPr/>
          <p:nvPr/>
        </p:nvGrpSpPr>
        <p:grpSpPr>
          <a:xfrm>
            <a:off x="6885084" y="3168261"/>
            <a:ext cx="1426899" cy="826187"/>
            <a:chOff x="1406180" y="5141907"/>
            <a:chExt cx="1426899" cy="826187"/>
          </a:xfrm>
        </p:grpSpPr>
        <p:sp>
          <p:nvSpPr>
            <p:cNvPr id="22" name="Freeform: Shape 34">
              <a:extLst>
                <a:ext uri="{FF2B5EF4-FFF2-40B4-BE49-F238E27FC236}">
                  <a16:creationId xmlns:a16="http://schemas.microsoft.com/office/drawing/2014/main" id="{A354518F-B37D-4D79-8CEC-F56337A2FE3E}"/>
                </a:ext>
              </a:extLst>
            </p:cNvPr>
            <p:cNvSpPr/>
            <p:nvPr/>
          </p:nvSpPr>
          <p:spPr>
            <a:xfrm>
              <a:off x="2353855" y="5141907"/>
              <a:ext cx="479224" cy="736547"/>
            </a:xfrm>
            <a:custGeom>
              <a:avLst/>
              <a:gdLst/>
              <a:ahLst/>
              <a:cxnLst/>
              <a:rect l="l" t="t" r="r" b="b"/>
              <a:pathLst>
                <a:path w="240088" h="369005">
                  <a:moveTo>
                    <a:pt x="116593" y="0"/>
                  </a:moveTo>
                  <a:cubicBezTo>
                    <a:pt x="150610" y="0"/>
                    <a:pt x="177889" y="10846"/>
                    <a:pt x="198430" y="32538"/>
                  </a:cubicBezTo>
                  <a:cubicBezTo>
                    <a:pt x="215356" y="50285"/>
                    <a:pt x="223819" y="70334"/>
                    <a:pt x="223819" y="92683"/>
                  </a:cubicBezTo>
                  <a:cubicBezTo>
                    <a:pt x="223819" y="124399"/>
                    <a:pt x="206482" y="149706"/>
                    <a:pt x="171808" y="168604"/>
                  </a:cubicBezTo>
                  <a:cubicBezTo>
                    <a:pt x="192514" y="173041"/>
                    <a:pt x="209071" y="182983"/>
                    <a:pt x="221477" y="198430"/>
                  </a:cubicBezTo>
                  <a:cubicBezTo>
                    <a:pt x="233884" y="213877"/>
                    <a:pt x="240088" y="232529"/>
                    <a:pt x="240088" y="254385"/>
                  </a:cubicBezTo>
                  <a:cubicBezTo>
                    <a:pt x="240088" y="286100"/>
                    <a:pt x="228503" y="313133"/>
                    <a:pt x="205332" y="335482"/>
                  </a:cubicBezTo>
                  <a:cubicBezTo>
                    <a:pt x="182161" y="357831"/>
                    <a:pt x="153321" y="369005"/>
                    <a:pt x="118812" y="369005"/>
                  </a:cubicBezTo>
                  <a:cubicBezTo>
                    <a:pt x="86110" y="369005"/>
                    <a:pt x="58995" y="359597"/>
                    <a:pt x="37468" y="340782"/>
                  </a:cubicBezTo>
                  <a:cubicBezTo>
                    <a:pt x="15940" y="321966"/>
                    <a:pt x="3451" y="297357"/>
                    <a:pt x="0" y="266956"/>
                  </a:cubicBezTo>
                  <a:lnTo>
                    <a:pt x="67047" y="258821"/>
                  </a:lnTo>
                  <a:cubicBezTo>
                    <a:pt x="69184" y="275912"/>
                    <a:pt x="74935" y="288976"/>
                    <a:pt x="84302" y="298014"/>
                  </a:cubicBezTo>
                  <a:cubicBezTo>
                    <a:pt x="93669" y="307053"/>
                    <a:pt x="105008" y="311572"/>
                    <a:pt x="118319" y="311572"/>
                  </a:cubicBezTo>
                  <a:cubicBezTo>
                    <a:pt x="132615" y="311572"/>
                    <a:pt x="144653" y="306149"/>
                    <a:pt x="154430" y="295303"/>
                  </a:cubicBezTo>
                  <a:cubicBezTo>
                    <a:pt x="164208" y="284457"/>
                    <a:pt x="169097" y="269832"/>
                    <a:pt x="169097" y="251427"/>
                  </a:cubicBezTo>
                  <a:cubicBezTo>
                    <a:pt x="169097" y="234007"/>
                    <a:pt x="164414" y="220204"/>
                    <a:pt x="155047" y="210015"/>
                  </a:cubicBezTo>
                  <a:cubicBezTo>
                    <a:pt x="145680" y="199827"/>
                    <a:pt x="134259" y="194732"/>
                    <a:pt x="120784" y="194732"/>
                  </a:cubicBezTo>
                  <a:cubicBezTo>
                    <a:pt x="111910" y="194732"/>
                    <a:pt x="101310" y="196458"/>
                    <a:pt x="88986" y="199909"/>
                  </a:cubicBezTo>
                  <a:lnTo>
                    <a:pt x="96627" y="143461"/>
                  </a:lnTo>
                  <a:cubicBezTo>
                    <a:pt x="115361" y="143954"/>
                    <a:pt x="129658" y="139887"/>
                    <a:pt x="139517" y="131259"/>
                  </a:cubicBezTo>
                  <a:cubicBezTo>
                    <a:pt x="149377" y="122632"/>
                    <a:pt x="154307" y="111170"/>
                    <a:pt x="154307" y="96873"/>
                  </a:cubicBezTo>
                  <a:cubicBezTo>
                    <a:pt x="154307" y="84713"/>
                    <a:pt x="150692" y="75017"/>
                    <a:pt x="143461" y="67787"/>
                  </a:cubicBezTo>
                  <a:cubicBezTo>
                    <a:pt x="136231" y="60556"/>
                    <a:pt x="126617" y="56941"/>
                    <a:pt x="114621" y="56941"/>
                  </a:cubicBezTo>
                  <a:cubicBezTo>
                    <a:pt x="102789" y="56941"/>
                    <a:pt x="92683" y="61049"/>
                    <a:pt x="84302" y="69266"/>
                  </a:cubicBezTo>
                  <a:cubicBezTo>
                    <a:pt x="75921" y="77482"/>
                    <a:pt x="70827" y="89478"/>
                    <a:pt x="69019" y="105254"/>
                  </a:cubicBezTo>
                  <a:lnTo>
                    <a:pt x="5177" y="94408"/>
                  </a:lnTo>
                  <a:cubicBezTo>
                    <a:pt x="9614" y="72552"/>
                    <a:pt x="16310" y="55092"/>
                    <a:pt x="25266" y="42028"/>
                  </a:cubicBezTo>
                  <a:cubicBezTo>
                    <a:pt x="34222" y="28963"/>
                    <a:pt x="46711" y="18693"/>
                    <a:pt x="62734" y="11216"/>
                  </a:cubicBezTo>
                  <a:cubicBezTo>
                    <a:pt x="78756" y="3739"/>
                    <a:pt x="96709" y="0"/>
                    <a:pt x="116593" y="0"/>
                  </a:cubicBezTo>
                  <a:close/>
                </a:path>
              </a:pathLst>
            </a:custGeom>
            <a:noFill/>
            <a:ln w="317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D62B275-8725-4071-A151-0BBC0BA87BF1}"/>
                </a:ext>
              </a:extLst>
            </p:cNvPr>
            <p:cNvSpPr txBox="1"/>
            <p:nvPr/>
          </p:nvSpPr>
          <p:spPr>
            <a:xfrm>
              <a:off x="1406180" y="5444874"/>
              <a:ext cx="96607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Step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39">
            <a:extLst>
              <a:ext uri="{FF2B5EF4-FFF2-40B4-BE49-F238E27FC236}">
                <a16:creationId xmlns:a16="http://schemas.microsoft.com/office/drawing/2014/main" id="{FA3422CF-9AD7-41DD-B1A7-0A85C72D35EB}"/>
              </a:ext>
            </a:extLst>
          </p:cNvPr>
          <p:cNvGrpSpPr/>
          <p:nvPr/>
        </p:nvGrpSpPr>
        <p:grpSpPr>
          <a:xfrm>
            <a:off x="9680092" y="3821989"/>
            <a:ext cx="1446579" cy="827295"/>
            <a:chOff x="1406180" y="1817089"/>
            <a:chExt cx="1446579" cy="827295"/>
          </a:xfrm>
        </p:grpSpPr>
        <p:sp>
          <p:nvSpPr>
            <p:cNvPr id="25" name="Freeform: Shape 36">
              <a:extLst>
                <a:ext uri="{FF2B5EF4-FFF2-40B4-BE49-F238E27FC236}">
                  <a16:creationId xmlns:a16="http://schemas.microsoft.com/office/drawing/2014/main" id="{75AABD8A-F42B-432D-8659-2ECE03E90E30}"/>
                </a:ext>
              </a:extLst>
            </p:cNvPr>
            <p:cNvSpPr/>
            <p:nvPr/>
          </p:nvSpPr>
          <p:spPr>
            <a:xfrm>
              <a:off x="2334175" y="1817089"/>
              <a:ext cx="518584" cy="724247"/>
            </a:xfrm>
            <a:custGeom>
              <a:avLst/>
              <a:gdLst/>
              <a:ahLst/>
              <a:cxnLst/>
              <a:rect l="l" t="t" r="r" b="b"/>
              <a:pathLst>
                <a:path w="259807" h="362843">
                  <a:moveTo>
                    <a:pt x="147898" y="105747"/>
                  </a:moveTo>
                  <a:lnTo>
                    <a:pt x="64829" y="229242"/>
                  </a:lnTo>
                  <a:lnTo>
                    <a:pt x="147898" y="229242"/>
                  </a:lnTo>
                  <a:close/>
                  <a:moveTo>
                    <a:pt x="156772" y="0"/>
                  </a:moveTo>
                  <a:lnTo>
                    <a:pt x="214945" y="0"/>
                  </a:lnTo>
                  <a:lnTo>
                    <a:pt x="214945" y="229242"/>
                  </a:lnTo>
                  <a:lnTo>
                    <a:pt x="259807" y="229242"/>
                  </a:lnTo>
                  <a:lnTo>
                    <a:pt x="259807" y="290127"/>
                  </a:lnTo>
                  <a:lnTo>
                    <a:pt x="214945" y="290127"/>
                  </a:lnTo>
                  <a:lnTo>
                    <a:pt x="214945" y="362843"/>
                  </a:lnTo>
                  <a:lnTo>
                    <a:pt x="147898" y="362843"/>
                  </a:lnTo>
                  <a:lnTo>
                    <a:pt x="147898" y="290127"/>
                  </a:lnTo>
                  <a:lnTo>
                    <a:pt x="0" y="290127"/>
                  </a:lnTo>
                  <a:lnTo>
                    <a:pt x="0" y="229488"/>
                  </a:lnTo>
                  <a:close/>
                </a:path>
              </a:pathLst>
            </a:custGeom>
            <a:noFill/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85A1B67-6FB0-44F7-B63A-57F9C1768D80}"/>
                </a:ext>
              </a:extLst>
            </p:cNvPr>
            <p:cNvSpPr txBox="1"/>
            <p:nvPr/>
          </p:nvSpPr>
          <p:spPr>
            <a:xfrm>
              <a:off x="1406180" y="2121164"/>
              <a:ext cx="96607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Step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43">
            <a:extLst>
              <a:ext uri="{FF2B5EF4-FFF2-40B4-BE49-F238E27FC236}">
                <a16:creationId xmlns:a16="http://schemas.microsoft.com/office/drawing/2014/main" id="{20FC5916-9EFF-4AE5-9210-E08AC13D8294}"/>
              </a:ext>
            </a:extLst>
          </p:cNvPr>
          <p:cNvGrpSpPr/>
          <p:nvPr/>
        </p:nvGrpSpPr>
        <p:grpSpPr>
          <a:xfrm>
            <a:off x="1224411" y="4671674"/>
            <a:ext cx="2286978" cy="1118695"/>
            <a:chOff x="8006841" y="4405520"/>
            <a:chExt cx="3401085" cy="111869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137E437-B655-4D1B-A053-25209175419E}"/>
                </a:ext>
              </a:extLst>
            </p:cNvPr>
            <p:cNvSpPr txBox="1"/>
            <p:nvPr/>
          </p:nvSpPr>
          <p:spPr>
            <a:xfrm>
              <a:off x="8006841" y="4405520"/>
              <a:ext cx="3401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804FB3A-0870-4E64-946B-BC14217DBFB8}"/>
                </a:ext>
              </a:extLst>
            </p:cNvPr>
            <p:cNvSpPr txBox="1"/>
            <p:nvPr/>
          </p:nvSpPr>
          <p:spPr>
            <a:xfrm>
              <a:off x="8006841" y="4693218"/>
              <a:ext cx="3401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Presentations.  </a:t>
              </a:r>
            </a:p>
          </p:txBody>
        </p:sp>
      </p:grpSp>
      <p:grpSp>
        <p:nvGrpSpPr>
          <p:cNvPr id="30" name="Group 46">
            <a:extLst>
              <a:ext uri="{FF2B5EF4-FFF2-40B4-BE49-F238E27FC236}">
                <a16:creationId xmlns:a16="http://schemas.microsoft.com/office/drawing/2014/main" id="{43CEDD72-54E0-4E50-8160-B8B9E4787D43}"/>
              </a:ext>
            </a:extLst>
          </p:cNvPr>
          <p:cNvGrpSpPr/>
          <p:nvPr/>
        </p:nvGrpSpPr>
        <p:grpSpPr>
          <a:xfrm>
            <a:off x="3955232" y="2087666"/>
            <a:ext cx="2286978" cy="1118695"/>
            <a:chOff x="8006841" y="4405520"/>
            <a:chExt cx="3401085" cy="111869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8F54DC-C8F1-4EFD-A61F-FF4F608A4163}"/>
                </a:ext>
              </a:extLst>
            </p:cNvPr>
            <p:cNvSpPr txBox="1"/>
            <p:nvPr/>
          </p:nvSpPr>
          <p:spPr>
            <a:xfrm>
              <a:off x="8006841" y="4405520"/>
              <a:ext cx="3401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5E10110-4E20-4A07-8A13-9A6E9E78FCD1}"/>
                </a:ext>
              </a:extLst>
            </p:cNvPr>
            <p:cNvSpPr txBox="1"/>
            <p:nvPr/>
          </p:nvSpPr>
          <p:spPr>
            <a:xfrm>
              <a:off x="8006841" y="4693218"/>
              <a:ext cx="3401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Presentations.  </a:t>
              </a:r>
            </a:p>
          </p:txBody>
        </p:sp>
      </p:grpSp>
      <p:grpSp>
        <p:nvGrpSpPr>
          <p:cNvPr id="33" name="Group 49">
            <a:extLst>
              <a:ext uri="{FF2B5EF4-FFF2-40B4-BE49-F238E27FC236}">
                <a16:creationId xmlns:a16="http://schemas.microsoft.com/office/drawing/2014/main" id="{D4CBBD4D-C766-44EB-ACB4-23544794C68A}"/>
              </a:ext>
            </a:extLst>
          </p:cNvPr>
          <p:cNvGrpSpPr/>
          <p:nvPr/>
        </p:nvGrpSpPr>
        <p:grpSpPr>
          <a:xfrm>
            <a:off x="6674518" y="4671674"/>
            <a:ext cx="2286978" cy="1118695"/>
            <a:chOff x="8006841" y="4405520"/>
            <a:chExt cx="3401085" cy="111869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0862B57-1924-4B89-AC31-0ABA4B38D8AA}"/>
                </a:ext>
              </a:extLst>
            </p:cNvPr>
            <p:cNvSpPr txBox="1"/>
            <p:nvPr/>
          </p:nvSpPr>
          <p:spPr>
            <a:xfrm>
              <a:off x="8006841" y="4405520"/>
              <a:ext cx="3401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4A9CD3D-AF09-401B-9EF0-2AF3BCDE1AE2}"/>
                </a:ext>
              </a:extLst>
            </p:cNvPr>
            <p:cNvSpPr txBox="1"/>
            <p:nvPr/>
          </p:nvSpPr>
          <p:spPr>
            <a:xfrm>
              <a:off x="8006841" y="4693218"/>
              <a:ext cx="3401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Presentations.  </a:t>
              </a:r>
            </a:p>
          </p:txBody>
        </p:sp>
      </p:grpSp>
      <p:grpSp>
        <p:nvGrpSpPr>
          <p:cNvPr id="36" name="Group 52">
            <a:extLst>
              <a:ext uri="{FF2B5EF4-FFF2-40B4-BE49-F238E27FC236}">
                <a16:creationId xmlns:a16="http://schemas.microsoft.com/office/drawing/2014/main" id="{C52B6F14-E597-4E43-99BB-379F6DDC4150}"/>
              </a:ext>
            </a:extLst>
          </p:cNvPr>
          <p:cNvGrpSpPr/>
          <p:nvPr/>
        </p:nvGrpSpPr>
        <p:grpSpPr>
          <a:xfrm>
            <a:off x="9405339" y="2087666"/>
            <a:ext cx="2286978" cy="1118695"/>
            <a:chOff x="8006841" y="4405520"/>
            <a:chExt cx="3401085" cy="111869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231D89C-7151-42E4-991E-B7BEB8F6B9E4}"/>
                </a:ext>
              </a:extLst>
            </p:cNvPr>
            <p:cNvSpPr txBox="1"/>
            <p:nvPr/>
          </p:nvSpPr>
          <p:spPr>
            <a:xfrm>
              <a:off x="8006841" y="4405520"/>
              <a:ext cx="3401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86D71A0-3290-43DC-A4A8-8E250C38305C}"/>
                </a:ext>
              </a:extLst>
            </p:cNvPr>
            <p:cNvSpPr txBox="1"/>
            <p:nvPr/>
          </p:nvSpPr>
          <p:spPr>
            <a:xfrm>
              <a:off x="8006841" y="4693218"/>
              <a:ext cx="3401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42D810-6AD1-4808-931A-B6FD0409F983}"/>
              </a:ext>
            </a:extLst>
          </p:cNvPr>
          <p:cNvSpPr txBox="1"/>
          <p:nvPr/>
        </p:nvSpPr>
        <p:spPr>
          <a:xfrm>
            <a:off x="5635169" y="1434161"/>
            <a:ext cx="2217927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l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B1BC33-1F52-4B1D-8833-7B4B9A7B5C52}"/>
              </a:ext>
            </a:extLst>
          </p:cNvPr>
          <p:cNvSpPr txBox="1"/>
          <p:nvPr/>
        </p:nvSpPr>
        <p:spPr>
          <a:xfrm>
            <a:off x="6381265" y="4074147"/>
            <a:ext cx="5370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06B082-AD23-4B2C-9AAE-842449D7DBC4}"/>
              </a:ext>
            </a:extLst>
          </p:cNvPr>
          <p:cNvSpPr txBox="1"/>
          <p:nvPr/>
        </p:nvSpPr>
        <p:spPr>
          <a:xfrm>
            <a:off x="6823377" y="5168360"/>
            <a:ext cx="4928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300A7C-7A45-49F4-90B5-3AE8AB9E2F9A}"/>
              </a:ext>
            </a:extLst>
          </p:cNvPr>
          <p:cNvSpPr txBox="1"/>
          <p:nvPr/>
        </p:nvSpPr>
        <p:spPr>
          <a:xfrm>
            <a:off x="440600" y="5312385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197D46-F25A-4135-95E4-638B27EE5498}"/>
              </a:ext>
            </a:extLst>
          </p:cNvPr>
          <p:cNvSpPr txBox="1"/>
          <p:nvPr/>
        </p:nvSpPr>
        <p:spPr>
          <a:xfrm>
            <a:off x="8782800" y="2049714"/>
            <a:ext cx="296860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31DDC816-865D-4736-A0DF-7E8E3DD461E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41">
            <a:extLst>
              <a:ext uri="{FF2B5EF4-FFF2-40B4-BE49-F238E27FC236}">
                <a16:creationId xmlns:a16="http://schemas.microsoft.com/office/drawing/2014/main" id="{3D4F492B-A043-458E-8978-61EA848EE846}"/>
              </a:ext>
            </a:extLst>
          </p:cNvPr>
          <p:cNvGrpSpPr/>
          <p:nvPr/>
        </p:nvGrpSpPr>
        <p:grpSpPr>
          <a:xfrm>
            <a:off x="2629755" y="1716719"/>
            <a:ext cx="6671370" cy="3915222"/>
            <a:chOff x="2687161" y="3731096"/>
            <a:chExt cx="5158677" cy="3027467"/>
          </a:xfrm>
          <a:solidFill>
            <a:schemeClr val="bg1">
              <a:lumMod val="85000"/>
            </a:schemeClr>
          </a:solidFill>
        </p:grpSpPr>
        <p:sp>
          <p:nvSpPr>
            <p:cNvPr id="4" name="Freeform: Shape 342">
              <a:extLst>
                <a:ext uri="{FF2B5EF4-FFF2-40B4-BE49-F238E27FC236}">
                  <a16:creationId xmlns:a16="http://schemas.microsoft.com/office/drawing/2014/main" id="{ABF4177B-916C-40D0-9A05-5B710B106514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Freeform: Shape 343">
              <a:extLst>
                <a:ext uri="{FF2B5EF4-FFF2-40B4-BE49-F238E27FC236}">
                  <a16:creationId xmlns:a16="http://schemas.microsoft.com/office/drawing/2014/main" id="{03D1D40B-9544-4A15-A8D9-929F3EF83963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Freeform: Shape 344">
              <a:extLst>
                <a:ext uri="{FF2B5EF4-FFF2-40B4-BE49-F238E27FC236}">
                  <a16:creationId xmlns:a16="http://schemas.microsoft.com/office/drawing/2014/main" id="{BED1BEAC-3ADB-409B-B9A8-3730A12F9914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Freeform: Shape 345">
              <a:extLst>
                <a:ext uri="{FF2B5EF4-FFF2-40B4-BE49-F238E27FC236}">
                  <a16:creationId xmlns:a16="http://schemas.microsoft.com/office/drawing/2014/main" id="{42E87EFE-6F8A-4B89-B91A-50F21FDDBB9B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: Shape 346">
              <a:extLst>
                <a:ext uri="{FF2B5EF4-FFF2-40B4-BE49-F238E27FC236}">
                  <a16:creationId xmlns:a16="http://schemas.microsoft.com/office/drawing/2014/main" id="{BBE215E3-F73B-4B42-AD27-9BE55BC5CA5F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Freeform: Shape 347">
              <a:extLst>
                <a:ext uri="{FF2B5EF4-FFF2-40B4-BE49-F238E27FC236}">
                  <a16:creationId xmlns:a16="http://schemas.microsoft.com/office/drawing/2014/main" id="{F2D635CB-91E3-412C-AD4B-FF1391C43F70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Freeform: Shape 348">
              <a:extLst>
                <a:ext uri="{FF2B5EF4-FFF2-40B4-BE49-F238E27FC236}">
                  <a16:creationId xmlns:a16="http://schemas.microsoft.com/office/drawing/2014/main" id="{0217C55C-8815-4B5E-86E4-2D5B095868D0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Freeform: Shape 349">
              <a:extLst>
                <a:ext uri="{FF2B5EF4-FFF2-40B4-BE49-F238E27FC236}">
                  <a16:creationId xmlns:a16="http://schemas.microsoft.com/office/drawing/2014/main" id="{E343023F-C976-436F-8ECF-6FEAE2AAE473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Freeform: Shape 350">
              <a:extLst>
                <a:ext uri="{FF2B5EF4-FFF2-40B4-BE49-F238E27FC236}">
                  <a16:creationId xmlns:a16="http://schemas.microsoft.com/office/drawing/2014/main" id="{6D2179CC-87D4-4F1B-815B-7A38A7E43D8B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Freeform: Shape 351">
              <a:extLst>
                <a:ext uri="{FF2B5EF4-FFF2-40B4-BE49-F238E27FC236}">
                  <a16:creationId xmlns:a16="http://schemas.microsoft.com/office/drawing/2014/main" id="{946E3495-A895-44B0-8C47-473E3767B88F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Freeform: Shape 364">
              <a:extLst>
                <a:ext uri="{FF2B5EF4-FFF2-40B4-BE49-F238E27FC236}">
                  <a16:creationId xmlns:a16="http://schemas.microsoft.com/office/drawing/2014/main" id="{FF8B95A7-4E1A-4CC2-9E54-6A8173D9BD1D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Freeform: Shape 365">
              <a:extLst>
                <a:ext uri="{FF2B5EF4-FFF2-40B4-BE49-F238E27FC236}">
                  <a16:creationId xmlns:a16="http://schemas.microsoft.com/office/drawing/2014/main" id="{B4064322-7E80-4882-9126-33E2CF689071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366">
              <a:extLst>
                <a:ext uri="{FF2B5EF4-FFF2-40B4-BE49-F238E27FC236}">
                  <a16:creationId xmlns:a16="http://schemas.microsoft.com/office/drawing/2014/main" id="{4CDB6131-5ECB-4B70-A5B5-00B592619396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367">
              <a:extLst>
                <a:ext uri="{FF2B5EF4-FFF2-40B4-BE49-F238E27FC236}">
                  <a16:creationId xmlns:a16="http://schemas.microsoft.com/office/drawing/2014/main" id="{E58E625B-BC44-4D87-AFBF-ACB501169509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Freeform: Shape 368">
              <a:extLst>
                <a:ext uri="{FF2B5EF4-FFF2-40B4-BE49-F238E27FC236}">
                  <a16:creationId xmlns:a16="http://schemas.microsoft.com/office/drawing/2014/main" id="{5514E63B-5413-4651-A49B-D28B9E150886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: Shape 369">
              <a:extLst>
                <a:ext uri="{FF2B5EF4-FFF2-40B4-BE49-F238E27FC236}">
                  <a16:creationId xmlns:a16="http://schemas.microsoft.com/office/drawing/2014/main" id="{E09FF127-C435-4EDF-BF10-092A666B7159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370">
              <a:extLst>
                <a:ext uri="{FF2B5EF4-FFF2-40B4-BE49-F238E27FC236}">
                  <a16:creationId xmlns:a16="http://schemas.microsoft.com/office/drawing/2014/main" id="{8BCE6002-8961-4742-B3CD-B0043F67BA01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Freeform: Shape 371">
              <a:extLst>
                <a:ext uri="{FF2B5EF4-FFF2-40B4-BE49-F238E27FC236}">
                  <a16:creationId xmlns:a16="http://schemas.microsoft.com/office/drawing/2014/main" id="{26BC3625-61EB-4D8E-830C-A5049B2A50D2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Freeform: Shape 372">
              <a:extLst>
                <a:ext uri="{FF2B5EF4-FFF2-40B4-BE49-F238E27FC236}">
                  <a16:creationId xmlns:a16="http://schemas.microsoft.com/office/drawing/2014/main" id="{9B0AEC3A-E7F3-4FA1-B7B6-643920AF180B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373">
              <a:extLst>
                <a:ext uri="{FF2B5EF4-FFF2-40B4-BE49-F238E27FC236}">
                  <a16:creationId xmlns:a16="http://schemas.microsoft.com/office/drawing/2014/main" id="{20AAE275-0BD1-4B12-A204-50AAC0DE6C4A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Freeform: Shape 374">
              <a:extLst>
                <a:ext uri="{FF2B5EF4-FFF2-40B4-BE49-F238E27FC236}">
                  <a16:creationId xmlns:a16="http://schemas.microsoft.com/office/drawing/2014/main" id="{28EC77E6-3905-4B95-B8B3-2FE76A56C969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Freeform: Shape 375">
              <a:extLst>
                <a:ext uri="{FF2B5EF4-FFF2-40B4-BE49-F238E27FC236}">
                  <a16:creationId xmlns:a16="http://schemas.microsoft.com/office/drawing/2014/main" id="{11D943EC-0A7F-4B8D-A0B1-27AC0C6EDB44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" name="Freeform: Shape 376">
              <a:extLst>
                <a:ext uri="{FF2B5EF4-FFF2-40B4-BE49-F238E27FC236}">
                  <a16:creationId xmlns:a16="http://schemas.microsoft.com/office/drawing/2014/main" id="{C372AAF8-7B71-4B6F-B55D-E10FFE1D4E30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Freeform: Shape 377">
              <a:extLst>
                <a:ext uri="{FF2B5EF4-FFF2-40B4-BE49-F238E27FC236}">
                  <a16:creationId xmlns:a16="http://schemas.microsoft.com/office/drawing/2014/main" id="{4FC2C3CE-948F-479A-9399-19E7E6509DBC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Freeform: Shape 378">
              <a:extLst>
                <a:ext uri="{FF2B5EF4-FFF2-40B4-BE49-F238E27FC236}">
                  <a16:creationId xmlns:a16="http://schemas.microsoft.com/office/drawing/2014/main" id="{08225584-6025-47FE-9C9C-962E0F5B5D9C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Freeform: Shape 379">
              <a:extLst>
                <a:ext uri="{FF2B5EF4-FFF2-40B4-BE49-F238E27FC236}">
                  <a16:creationId xmlns:a16="http://schemas.microsoft.com/office/drawing/2014/main" id="{D52D92A0-6891-4DEA-A3F0-EC917F593D3E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380">
              <a:extLst>
                <a:ext uri="{FF2B5EF4-FFF2-40B4-BE49-F238E27FC236}">
                  <a16:creationId xmlns:a16="http://schemas.microsoft.com/office/drawing/2014/main" id="{3490D37A-ED2B-4E77-AC66-3F3775512CF1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Freeform: Shape 381">
              <a:extLst>
                <a:ext uri="{FF2B5EF4-FFF2-40B4-BE49-F238E27FC236}">
                  <a16:creationId xmlns:a16="http://schemas.microsoft.com/office/drawing/2014/main" id="{BC37072A-8D9D-4647-A0FA-286EA3EF17A5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Freeform: Shape 382">
              <a:extLst>
                <a:ext uri="{FF2B5EF4-FFF2-40B4-BE49-F238E27FC236}">
                  <a16:creationId xmlns:a16="http://schemas.microsoft.com/office/drawing/2014/main" id="{EA0D18E0-024E-48A6-AD24-137129E97741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Freeform: Shape 383">
              <a:extLst>
                <a:ext uri="{FF2B5EF4-FFF2-40B4-BE49-F238E27FC236}">
                  <a16:creationId xmlns:a16="http://schemas.microsoft.com/office/drawing/2014/main" id="{6BE4DC6A-FF52-4D02-A2B7-129CAF29ED5A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Freeform: Shape 384">
              <a:extLst>
                <a:ext uri="{FF2B5EF4-FFF2-40B4-BE49-F238E27FC236}">
                  <a16:creationId xmlns:a16="http://schemas.microsoft.com/office/drawing/2014/main" id="{52ED0670-3856-4C05-B1D1-147C03F3E1E2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Freeform: Shape 385">
              <a:extLst>
                <a:ext uri="{FF2B5EF4-FFF2-40B4-BE49-F238E27FC236}">
                  <a16:creationId xmlns:a16="http://schemas.microsoft.com/office/drawing/2014/main" id="{EFECF66F-05E5-4175-A3C9-970A78A4C8B0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6" name="Freeform: Shape 386">
              <a:extLst>
                <a:ext uri="{FF2B5EF4-FFF2-40B4-BE49-F238E27FC236}">
                  <a16:creationId xmlns:a16="http://schemas.microsoft.com/office/drawing/2014/main" id="{6AC704E0-1C88-42B0-B7AE-52C14BC86746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: Shape 387">
              <a:extLst>
                <a:ext uri="{FF2B5EF4-FFF2-40B4-BE49-F238E27FC236}">
                  <a16:creationId xmlns:a16="http://schemas.microsoft.com/office/drawing/2014/main" id="{30E5A2D5-26D4-4B7B-B86E-D158860BFA7D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: Shape 388">
              <a:extLst>
                <a:ext uri="{FF2B5EF4-FFF2-40B4-BE49-F238E27FC236}">
                  <a16:creationId xmlns:a16="http://schemas.microsoft.com/office/drawing/2014/main" id="{A4B25B7B-3952-4235-B18B-DB60FFF362F1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Freeform: Shape 389">
              <a:extLst>
                <a:ext uri="{FF2B5EF4-FFF2-40B4-BE49-F238E27FC236}">
                  <a16:creationId xmlns:a16="http://schemas.microsoft.com/office/drawing/2014/main" id="{75D603DC-2530-4E90-88C2-97A27F933912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Freeform: Shape 390">
              <a:extLst>
                <a:ext uri="{FF2B5EF4-FFF2-40B4-BE49-F238E27FC236}">
                  <a16:creationId xmlns:a16="http://schemas.microsoft.com/office/drawing/2014/main" id="{BAF1FC34-BD89-4998-891E-0D32034F4B75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" name="Freeform: Shape 391">
              <a:extLst>
                <a:ext uri="{FF2B5EF4-FFF2-40B4-BE49-F238E27FC236}">
                  <a16:creationId xmlns:a16="http://schemas.microsoft.com/office/drawing/2014/main" id="{849A0339-D868-469D-AAF5-A03B02216DE0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" name="Freeform: Shape 392">
              <a:extLst>
                <a:ext uri="{FF2B5EF4-FFF2-40B4-BE49-F238E27FC236}">
                  <a16:creationId xmlns:a16="http://schemas.microsoft.com/office/drawing/2014/main" id="{428835F5-A918-43CF-8FCB-0149D1379DAE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Freeform: Shape 393">
              <a:extLst>
                <a:ext uri="{FF2B5EF4-FFF2-40B4-BE49-F238E27FC236}">
                  <a16:creationId xmlns:a16="http://schemas.microsoft.com/office/drawing/2014/main" id="{FA4E383C-EE83-40E6-9847-7BF8B386ACB9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Freeform: Shape 394">
              <a:extLst>
                <a:ext uri="{FF2B5EF4-FFF2-40B4-BE49-F238E27FC236}">
                  <a16:creationId xmlns:a16="http://schemas.microsoft.com/office/drawing/2014/main" id="{18A41354-B24F-42F6-A81F-56DE454A7471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Freeform: Shape 395">
              <a:extLst>
                <a:ext uri="{FF2B5EF4-FFF2-40B4-BE49-F238E27FC236}">
                  <a16:creationId xmlns:a16="http://schemas.microsoft.com/office/drawing/2014/main" id="{ABC1A503-4245-4D54-A545-C8941B8189C2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6" name="Freeform: Shape 396">
              <a:extLst>
                <a:ext uri="{FF2B5EF4-FFF2-40B4-BE49-F238E27FC236}">
                  <a16:creationId xmlns:a16="http://schemas.microsoft.com/office/drawing/2014/main" id="{774EAFA5-4F11-48DC-A582-68E2D1C70FDB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7" name="Freeform: Shape 397">
              <a:extLst>
                <a:ext uri="{FF2B5EF4-FFF2-40B4-BE49-F238E27FC236}">
                  <a16:creationId xmlns:a16="http://schemas.microsoft.com/office/drawing/2014/main" id="{572B5BA1-C8F7-475C-BEAC-6C08D82DB07A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8" name="Freeform: Shape 398">
              <a:extLst>
                <a:ext uri="{FF2B5EF4-FFF2-40B4-BE49-F238E27FC236}">
                  <a16:creationId xmlns:a16="http://schemas.microsoft.com/office/drawing/2014/main" id="{986000C2-EE9C-4DEC-B926-F38A1CC239E7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" name="Freeform: Shape 399">
              <a:extLst>
                <a:ext uri="{FF2B5EF4-FFF2-40B4-BE49-F238E27FC236}">
                  <a16:creationId xmlns:a16="http://schemas.microsoft.com/office/drawing/2014/main" id="{DDA29B4A-0CB3-419C-9B34-AAB8A1793719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0" name="Freeform: Shape 400">
              <a:extLst>
                <a:ext uri="{FF2B5EF4-FFF2-40B4-BE49-F238E27FC236}">
                  <a16:creationId xmlns:a16="http://schemas.microsoft.com/office/drawing/2014/main" id="{55E8E342-734F-48F2-83EE-B13C8CF03A56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1" name="Freeform: Shape 401">
              <a:extLst>
                <a:ext uri="{FF2B5EF4-FFF2-40B4-BE49-F238E27FC236}">
                  <a16:creationId xmlns:a16="http://schemas.microsoft.com/office/drawing/2014/main" id="{32497203-2AED-4567-968F-F35F8835BDB1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" name="Freeform: Shape 402">
              <a:extLst>
                <a:ext uri="{FF2B5EF4-FFF2-40B4-BE49-F238E27FC236}">
                  <a16:creationId xmlns:a16="http://schemas.microsoft.com/office/drawing/2014/main" id="{90A23A69-6939-45E2-A865-9839ECFB71BA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3" name="Freeform: Shape 403">
              <a:extLst>
                <a:ext uri="{FF2B5EF4-FFF2-40B4-BE49-F238E27FC236}">
                  <a16:creationId xmlns:a16="http://schemas.microsoft.com/office/drawing/2014/main" id="{B94AC505-27E4-4D48-BA40-261E39843CCE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: Shape 404">
              <a:extLst>
                <a:ext uri="{FF2B5EF4-FFF2-40B4-BE49-F238E27FC236}">
                  <a16:creationId xmlns:a16="http://schemas.microsoft.com/office/drawing/2014/main" id="{8EDEF79B-6FD1-4B60-B4BA-2EE94D4FC931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Freeform: Shape 405">
              <a:extLst>
                <a:ext uri="{FF2B5EF4-FFF2-40B4-BE49-F238E27FC236}">
                  <a16:creationId xmlns:a16="http://schemas.microsoft.com/office/drawing/2014/main" id="{0676C4AD-0C68-4034-92E2-EF45D17FDA03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: Shape 406">
              <a:extLst>
                <a:ext uri="{FF2B5EF4-FFF2-40B4-BE49-F238E27FC236}">
                  <a16:creationId xmlns:a16="http://schemas.microsoft.com/office/drawing/2014/main" id="{B787F79A-818E-4D9D-B6F8-64635214C61E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Freeform: Shape 407">
              <a:extLst>
                <a:ext uri="{FF2B5EF4-FFF2-40B4-BE49-F238E27FC236}">
                  <a16:creationId xmlns:a16="http://schemas.microsoft.com/office/drawing/2014/main" id="{6DC7D44D-C5F7-4310-968F-29AB1E4BF98C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: Shape 408">
              <a:extLst>
                <a:ext uri="{FF2B5EF4-FFF2-40B4-BE49-F238E27FC236}">
                  <a16:creationId xmlns:a16="http://schemas.microsoft.com/office/drawing/2014/main" id="{C5A4435C-F375-4293-927F-6CBEDEEE1CB9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Freeform: Shape 409">
              <a:extLst>
                <a:ext uri="{FF2B5EF4-FFF2-40B4-BE49-F238E27FC236}">
                  <a16:creationId xmlns:a16="http://schemas.microsoft.com/office/drawing/2014/main" id="{ECB05372-6F7D-4695-8D32-09D18F9DB77E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0" name="Freeform: Shape 410">
              <a:extLst>
                <a:ext uri="{FF2B5EF4-FFF2-40B4-BE49-F238E27FC236}">
                  <a16:creationId xmlns:a16="http://schemas.microsoft.com/office/drawing/2014/main" id="{127046F4-A559-4D16-96CA-B9D7E264A87A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1" name="Freeform: Shape 411">
              <a:extLst>
                <a:ext uri="{FF2B5EF4-FFF2-40B4-BE49-F238E27FC236}">
                  <a16:creationId xmlns:a16="http://schemas.microsoft.com/office/drawing/2014/main" id="{2AA5BBC7-7941-4FCE-8326-3F4C068CF512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2" name="Freeform: Shape 412">
              <a:extLst>
                <a:ext uri="{FF2B5EF4-FFF2-40B4-BE49-F238E27FC236}">
                  <a16:creationId xmlns:a16="http://schemas.microsoft.com/office/drawing/2014/main" id="{B260AFF0-3B88-4A2A-814D-927D048D6647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3" name="Freeform: Shape 413">
              <a:extLst>
                <a:ext uri="{FF2B5EF4-FFF2-40B4-BE49-F238E27FC236}">
                  <a16:creationId xmlns:a16="http://schemas.microsoft.com/office/drawing/2014/main" id="{F1CF1928-76B5-4210-A47F-19899A36AFBD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4" name="Freeform: Shape 414">
              <a:extLst>
                <a:ext uri="{FF2B5EF4-FFF2-40B4-BE49-F238E27FC236}">
                  <a16:creationId xmlns:a16="http://schemas.microsoft.com/office/drawing/2014/main" id="{DBB8AFC0-7CCC-46E0-8E7A-A8CD0E123F01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5" name="Freeform: Shape 415">
              <a:extLst>
                <a:ext uri="{FF2B5EF4-FFF2-40B4-BE49-F238E27FC236}">
                  <a16:creationId xmlns:a16="http://schemas.microsoft.com/office/drawing/2014/main" id="{219181A7-81E6-43F7-A737-4139DBB0F029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6" name="Freeform: Shape 416">
              <a:extLst>
                <a:ext uri="{FF2B5EF4-FFF2-40B4-BE49-F238E27FC236}">
                  <a16:creationId xmlns:a16="http://schemas.microsoft.com/office/drawing/2014/main" id="{3149CEDA-99CD-4851-ABA7-6CAC4B524053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: Shape 417">
              <a:extLst>
                <a:ext uri="{FF2B5EF4-FFF2-40B4-BE49-F238E27FC236}">
                  <a16:creationId xmlns:a16="http://schemas.microsoft.com/office/drawing/2014/main" id="{C6AF94C0-D63C-4BBD-A64D-DCD5C21753B0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8" name="Freeform: Shape 418">
              <a:extLst>
                <a:ext uri="{FF2B5EF4-FFF2-40B4-BE49-F238E27FC236}">
                  <a16:creationId xmlns:a16="http://schemas.microsoft.com/office/drawing/2014/main" id="{DACCAA4D-630C-4186-AFFA-5B9F9218198E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9" name="Freeform: Shape 419">
              <a:extLst>
                <a:ext uri="{FF2B5EF4-FFF2-40B4-BE49-F238E27FC236}">
                  <a16:creationId xmlns:a16="http://schemas.microsoft.com/office/drawing/2014/main" id="{89BCBF24-B43B-463E-BF4B-50FEC5455AB2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0" name="Freeform: Shape 420">
              <a:extLst>
                <a:ext uri="{FF2B5EF4-FFF2-40B4-BE49-F238E27FC236}">
                  <a16:creationId xmlns:a16="http://schemas.microsoft.com/office/drawing/2014/main" id="{41AA95A1-F6F0-4E08-B767-9450042FDD2F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1" name="Freeform: Shape 421">
              <a:extLst>
                <a:ext uri="{FF2B5EF4-FFF2-40B4-BE49-F238E27FC236}">
                  <a16:creationId xmlns:a16="http://schemas.microsoft.com/office/drawing/2014/main" id="{93EE9399-2F23-4FFE-8468-DAD7E026D6A8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2" name="Freeform: Shape 422">
              <a:extLst>
                <a:ext uri="{FF2B5EF4-FFF2-40B4-BE49-F238E27FC236}">
                  <a16:creationId xmlns:a16="http://schemas.microsoft.com/office/drawing/2014/main" id="{8561A345-8AC6-49E4-A6FD-0FEFCC9B96DA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3" name="Freeform: Shape 423">
              <a:extLst>
                <a:ext uri="{FF2B5EF4-FFF2-40B4-BE49-F238E27FC236}">
                  <a16:creationId xmlns:a16="http://schemas.microsoft.com/office/drawing/2014/main" id="{3C0E413A-4445-441F-8748-145304C43130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: Shape 424">
              <a:extLst>
                <a:ext uri="{FF2B5EF4-FFF2-40B4-BE49-F238E27FC236}">
                  <a16:creationId xmlns:a16="http://schemas.microsoft.com/office/drawing/2014/main" id="{0CA05C0E-975D-40AB-A2E9-BDDFAF439AD3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: Shape 425">
              <a:extLst>
                <a:ext uri="{FF2B5EF4-FFF2-40B4-BE49-F238E27FC236}">
                  <a16:creationId xmlns:a16="http://schemas.microsoft.com/office/drawing/2014/main" id="{2CD23EFC-65A9-47CC-8887-C59D4DCE37B4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6" name="Freeform: Shape 426">
              <a:extLst>
                <a:ext uri="{FF2B5EF4-FFF2-40B4-BE49-F238E27FC236}">
                  <a16:creationId xmlns:a16="http://schemas.microsoft.com/office/drawing/2014/main" id="{4CC38875-DE43-4752-8060-058D3C1FCAA4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7" name="Freeform: Shape 427">
              <a:extLst>
                <a:ext uri="{FF2B5EF4-FFF2-40B4-BE49-F238E27FC236}">
                  <a16:creationId xmlns:a16="http://schemas.microsoft.com/office/drawing/2014/main" id="{75EAE76F-532E-4FBA-BDD2-18E153300BB9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8" name="Freeform: Shape 428">
              <a:extLst>
                <a:ext uri="{FF2B5EF4-FFF2-40B4-BE49-F238E27FC236}">
                  <a16:creationId xmlns:a16="http://schemas.microsoft.com/office/drawing/2014/main" id="{748B7512-A403-4EDC-9CF1-64AB9FD8E832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9" name="Freeform: Shape 429">
              <a:extLst>
                <a:ext uri="{FF2B5EF4-FFF2-40B4-BE49-F238E27FC236}">
                  <a16:creationId xmlns:a16="http://schemas.microsoft.com/office/drawing/2014/main" id="{0ED9C2E7-8B1A-413F-AA7C-63415D5FB1CA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0" name="Freeform: Shape 430">
              <a:extLst>
                <a:ext uri="{FF2B5EF4-FFF2-40B4-BE49-F238E27FC236}">
                  <a16:creationId xmlns:a16="http://schemas.microsoft.com/office/drawing/2014/main" id="{B552360D-4852-4DBA-B414-97C390DE6B54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1" name="Freeform: Shape 431">
              <a:extLst>
                <a:ext uri="{FF2B5EF4-FFF2-40B4-BE49-F238E27FC236}">
                  <a16:creationId xmlns:a16="http://schemas.microsoft.com/office/drawing/2014/main" id="{9678DBB0-470B-4764-89D2-4A47397327A7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2" name="Freeform: Shape 432">
              <a:extLst>
                <a:ext uri="{FF2B5EF4-FFF2-40B4-BE49-F238E27FC236}">
                  <a16:creationId xmlns:a16="http://schemas.microsoft.com/office/drawing/2014/main" id="{57FE4F3E-4ED7-4E93-B070-782188DA7F8C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3" name="Freeform: Shape 433">
              <a:extLst>
                <a:ext uri="{FF2B5EF4-FFF2-40B4-BE49-F238E27FC236}">
                  <a16:creationId xmlns:a16="http://schemas.microsoft.com/office/drawing/2014/main" id="{643BAE2D-9236-45C7-B4D3-7131A6C11AA2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4" name="Freeform: Shape 434">
              <a:extLst>
                <a:ext uri="{FF2B5EF4-FFF2-40B4-BE49-F238E27FC236}">
                  <a16:creationId xmlns:a16="http://schemas.microsoft.com/office/drawing/2014/main" id="{056D886B-8A91-4F0E-A34D-B38C48A8E761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5" name="Freeform: Shape 435">
              <a:extLst>
                <a:ext uri="{FF2B5EF4-FFF2-40B4-BE49-F238E27FC236}">
                  <a16:creationId xmlns:a16="http://schemas.microsoft.com/office/drawing/2014/main" id="{D239CE12-FF9A-422F-A819-53B834FCF21F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6" name="Freeform: Shape 436">
              <a:extLst>
                <a:ext uri="{FF2B5EF4-FFF2-40B4-BE49-F238E27FC236}">
                  <a16:creationId xmlns:a16="http://schemas.microsoft.com/office/drawing/2014/main" id="{EC64A8F3-8B77-4FB3-B812-F2E837D74801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7" name="Freeform: Shape 437">
              <a:extLst>
                <a:ext uri="{FF2B5EF4-FFF2-40B4-BE49-F238E27FC236}">
                  <a16:creationId xmlns:a16="http://schemas.microsoft.com/office/drawing/2014/main" id="{D467ABF9-FFF6-4F89-AD1A-126E8E3C5323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8" name="Freeform: Shape 438">
              <a:extLst>
                <a:ext uri="{FF2B5EF4-FFF2-40B4-BE49-F238E27FC236}">
                  <a16:creationId xmlns:a16="http://schemas.microsoft.com/office/drawing/2014/main" id="{DE313D57-6354-4EA8-A056-4D4595FC532C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9" name="Freeform: Shape 439">
              <a:extLst>
                <a:ext uri="{FF2B5EF4-FFF2-40B4-BE49-F238E27FC236}">
                  <a16:creationId xmlns:a16="http://schemas.microsoft.com/office/drawing/2014/main" id="{3F26E89E-E50F-46AD-BF3B-FE195788EBAD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0" name="Freeform: Shape 440">
              <a:extLst>
                <a:ext uri="{FF2B5EF4-FFF2-40B4-BE49-F238E27FC236}">
                  <a16:creationId xmlns:a16="http://schemas.microsoft.com/office/drawing/2014/main" id="{82EACB3A-CEC5-437C-83EE-A00AEBC1187B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1" name="Freeform: Shape 441">
              <a:extLst>
                <a:ext uri="{FF2B5EF4-FFF2-40B4-BE49-F238E27FC236}">
                  <a16:creationId xmlns:a16="http://schemas.microsoft.com/office/drawing/2014/main" id="{27DA2EEF-4AD0-4797-8640-C15D06624719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2" name="Freeform: Shape 442">
              <a:extLst>
                <a:ext uri="{FF2B5EF4-FFF2-40B4-BE49-F238E27FC236}">
                  <a16:creationId xmlns:a16="http://schemas.microsoft.com/office/drawing/2014/main" id="{79FDE268-7471-4C2E-90FA-8E258C1044EE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3" name="Freeform: Shape 443">
              <a:extLst>
                <a:ext uri="{FF2B5EF4-FFF2-40B4-BE49-F238E27FC236}">
                  <a16:creationId xmlns:a16="http://schemas.microsoft.com/office/drawing/2014/main" id="{DE0BAEB2-E5BB-4781-AB23-F351DD5E10BA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4" name="Freeform: Shape 444">
              <a:extLst>
                <a:ext uri="{FF2B5EF4-FFF2-40B4-BE49-F238E27FC236}">
                  <a16:creationId xmlns:a16="http://schemas.microsoft.com/office/drawing/2014/main" id="{936B711E-7202-441F-BFB1-F410BE8D4845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5" name="Freeform: Shape 445">
              <a:extLst>
                <a:ext uri="{FF2B5EF4-FFF2-40B4-BE49-F238E27FC236}">
                  <a16:creationId xmlns:a16="http://schemas.microsoft.com/office/drawing/2014/main" id="{E1C6A562-01EB-47C1-8746-7DD354D021D5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6" name="Freeform: Shape 446">
              <a:extLst>
                <a:ext uri="{FF2B5EF4-FFF2-40B4-BE49-F238E27FC236}">
                  <a16:creationId xmlns:a16="http://schemas.microsoft.com/office/drawing/2014/main" id="{3D7E10F0-D165-407A-A313-960D19F3FDC9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7" name="Freeform: Shape 447">
              <a:extLst>
                <a:ext uri="{FF2B5EF4-FFF2-40B4-BE49-F238E27FC236}">
                  <a16:creationId xmlns:a16="http://schemas.microsoft.com/office/drawing/2014/main" id="{F7F53B8D-A1D7-40CF-BD29-922A4ADA203E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8" name="Freeform: Shape 448">
              <a:extLst>
                <a:ext uri="{FF2B5EF4-FFF2-40B4-BE49-F238E27FC236}">
                  <a16:creationId xmlns:a16="http://schemas.microsoft.com/office/drawing/2014/main" id="{7F0AC9B2-1901-46BD-8565-A563AFBCAC41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9" name="Freeform: Shape 449">
              <a:extLst>
                <a:ext uri="{FF2B5EF4-FFF2-40B4-BE49-F238E27FC236}">
                  <a16:creationId xmlns:a16="http://schemas.microsoft.com/office/drawing/2014/main" id="{E55A2464-2C01-4D76-8C1B-3B287DFB1905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0" name="Freeform: Shape 450">
              <a:extLst>
                <a:ext uri="{FF2B5EF4-FFF2-40B4-BE49-F238E27FC236}">
                  <a16:creationId xmlns:a16="http://schemas.microsoft.com/office/drawing/2014/main" id="{F77EE925-5B41-4CA1-A4FD-7C6D6F59DC49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1" name="Freeform: Shape 451">
              <a:extLst>
                <a:ext uri="{FF2B5EF4-FFF2-40B4-BE49-F238E27FC236}">
                  <a16:creationId xmlns:a16="http://schemas.microsoft.com/office/drawing/2014/main" id="{6B8FF898-CAA5-4585-B3BF-E985ABDAADC4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2" name="Freeform: Shape 452">
              <a:extLst>
                <a:ext uri="{FF2B5EF4-FFF2-40B4-BE49-F238E27FC236}">
                  <a16:creationId xmlns:a16="http://schemas.microsoft.com/office/drawing/2014/main" id="{BC6520EB-B35A-4DE8-B580-1CE4FA60156C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3" name="Freeform: Shape 453">
              <a:extLst>
                <a:ext uri="{FF2B5EF4-FFF2-40B4-BE49-F238E27FC236}">
                  <a16:creationId xmlns:a16="http://schemas.microsoft.com/office/drawing/2014/main" id="{7FE0332B-37BC-400E-BC95-02209406670D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4" name="Freeform: Shape 454">
              <a:extLst>
                <a:ext uri="{FF2B5EF4-FFF2-40B4-BE49-F238E27FC236}">
                  <a16:creationId xmlns:a16="http://schemas.microsoft.com/office/drawing/2014/main" id="{0020C0AB-CFD7-41C5-A7AE-DE95CD1237E4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5" name="Freeform: Shape 455">
              <a:extLst>
                <a:ext uri="{FF2B5EF4-FFF2-40B4-BE49-F238E27FC236}">
                  <a16:creationId xmlns:a16="http://schemas.microsoft.com/office/drawing/2014/main" id="{8A05D3BB-B7C4-42B9-A64A-E2D50F397C77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6" name="Freeform: Shape 456">
              <a:extLst>
                <a:ext uri="{FF2B5EF4-FFF2-40B4-BE49-F238E27FC236}">
                  <a16:creationId xmlns:a16="http://schemas.microsoft.com/office/drawing/2014/main" id="{C0DC0248-87F6-4D04-A8B5-CD5A8E4832FE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7" name="Freeform: Shape 457">
              <a:extLst>
                <a:ext uri="{FF2B5EF4-FFF2-40B4-BE49-F238E27FC236}">
                  <a16:creationId xmlns:a16="http://schemas.microsoft.com/office/drawing/2014/main" id="{E7737F46-EE98-4E94-9A4B-3415FF4F16DD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8" name="Freeform: Shape 458">
              <a:extLst>
                <a:ext uri="{FF2B5EF4-FFF2-40B4-BE49-F238E27FC236}">
                  <a16:creationId xmlns:a16="http://schemas.microsoft.com/office/drawing/2014/main" id="{A1D1CEDE-B4DA-4D95-9547-25FE022BFA1A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9" name="Freeform: Shape 459">
              <a:extLst>
                <a:ext uri="{FF2B5EF4-FFF2-40B4-BE49-F238E27FC236}">
                  <a16:creationId xmlns:a16="http://schemas.microsoft.com/office/drawing/2014/main" id="{88584BAA-7680-4584-B95A-17CE330C0484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0" name="Freeform: Shape 460">
              <a:extLst>
                <a:ext uri="{FF2B5EF4-FFF2-40B4-BE49-F238E27FC236}">
                  <a16:creationId xmlns:a16="http://schemas.microsoft.com/office/drawing/2014/main" id="{F6E3CE8E-086A-42AC-A460-65F22A95DC88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1" name="Freeform: Shape 461">
              <a:extLst>
                <a:ext uri="{FF2B5EF4-FFF2-40B4-BE49-F238E27FC236}">
                  <a16:creationId xmlns:a16="http://schemas.microsoft.com/office/drawing/2014/main" id="{758FC1E8-3743-47D1-8D7E-EC9FBFF53DA1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2" name="Freeform: Shape 462">
              <a:extLst>
                <a:ext uri="{FF2B5EF4-FFF2-40B4-BE49-F238E27FC236}">
                  <a16:creationId xmlns:a16="http://schemas.microsoft.com/office/drawing/2014/main" id="{B6759314-E1F6-48D8-A8BE-8523A6AE8CD8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3" name="Freeform: Shape 463">
              <a:extLst>
                <a:ext uri="{FF2B5EF4-FFF2-40B4-BE49-F238E27FC236}">
                  <a16:creationId xmlns:a16="http://schemas.microsoft.com/office/drawing/2014/main" id="{A76C3307-4BFB-4DB8-B4D5-B6C610C1B05D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4" name="Freeform: Shape 464">
              <a:extLst>
                <a:ext uri="{FF2B5EF4-FFF2-40B4-BE49-F238E27FC236}">
                  <a16:creationId xmlns:a16="http://schemas.microsoft.com/office/drawing/2014/main" id="{B5A5C6C5-7126-40D0-87C1-464953FEB90D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5" name="Freeform: Shape 465">
              <a:extLst>
                <a:ext uri="{FF2B5EF4-FFF2-40B4-BE49-F238E27FC236}">
                  <a16:creationId xmlns:a16="http://schemas.microsoft.com/office/drawing/2014/main" id="{FFF6959A-9813-4479-810D-951854D16067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65" name="그룹 164">
            <a:extLst>
              <a:ext uri="{FF2B5EF4-FFF2-40B4-BE49-F238E27FC236}">
                <a16:creationId xmlns:a16="http://schemas.microsoft.com/office/drawing/2014/main" id="{CD87DBBF-929C-4FB4-AB0A-D3D1967A28FE}"/>
              </a:ext>
            </a:extLst>
          </p:cNvPr>
          <p:cNvGrpSpPr/>
          <p:nvPr/>
        </p:nvGrpSpPr>
        <p:grpSpPr>
          <a:xfrm>
            <a:off x="2466732" y="2077131"/>
            <a:ext cx="5249810" cy="2439419"/>
            <a:chOff x="2466732" y="2077131"/>
            <a:chExt cx="5249810" cy="2439419"/>
          </a:xfrm>
        </p:grpSpPr>
        <p:grpSp>
          <p:nvGrpSpPr>
            <p:cNvPr id="116" name="그룹 115">
              <a:extLst>
                <a:ext uri="{FF2B5EF4-FFF2-40B4-BE49-F238E27FC236}">
                  <a16:creationId xmlns:a16="http://schemas.microsoft.com/office/drawing/2014/main" id="{3245A56E-51E0-4318-95F4-63AD1B549715}"/>
                </a:ext>
              </a:extLst>
            </p:cNvPr>
            <p:cNvGrpSpPr/>
            <p:nvPr/>
          </p:nvGrpSpPr>
          <p:grpSpPr>
            <a:xfrm>
              <a:off x="3514479" y="2077131"/>
              <a:ext cx="1396937" cy="1203511"/>
              <a:chOff x="5196800" y="3870990"/>
              <a:chExt cx="1396937" cy="1203511"/>
            </a:xfrm>
            <a:solidFill>
              <a:schemeClr val="accent1"/>
            </a:solidFill>
          </p:grpSpPr>
          <p:sp>
            <p:nvSpPr>
              <p:cNvPr id="117" name="자유형: 도형 116">
                <a:extLst>
                  <a:ext uri="{FF2B5EF4-FFF2-40B4-BE49-F238E27FC236}">
                    <a16:creationId xmlns:a16="http://schemas.microsoft.com/office/drawing/2014/main" id="{ADA4332C-0B29-4D6B-A11F-6A8CB48D26A4}"/>
                  </a:ext>
                </a:extLst>
              </p:cNvPr>
              <p:cNvSpPr/>
              <p:nvPr/>
            </p:nvSpPr>
            <p:spPr>
              <a:xfrm>
                <a:off x="5332593" y="4274746"/>
                <a:ext cx="1122352" cy="92789"/>
              </a:xfrm>
              <a:custGeom>
                <a:avLst/>
                <a:gdLst>
                  <a:gd name="connsiteX0" fmla="*/ 2196397 w 2221585"/>
                  <a:gd name="connsiteY0" fmla="*/ 183667 h 183667"/>
                  <a:gd name="connsiteX1" fmla="*/ 25189 w 2221585"/>
                  <a:gd name="connsiteY1" fmla="*/ 183667 h 183667"/>
                  <a:gd name="connsiteX2" fmla="*/ 0 w 2221585"/>
                  <a:gd name="connsiteY2" fmla="*/ 158479 h 183667"/>
                  <a:gd name="connsiteX3" fmla="*/ 0 w 2221585"/>
                  <a:gd name="connsiteY3" fmla="*/ 25189 h 183667"/>
                  <a:gd name="connsiteX4" fmla="*/ 25189 w 2221585"/>
                  <a:gd name="connsiteY4" fmla="*/ 0 h 183667"/>
                  <a:gd name="connsiteX5" fmla="*/ 2196397 w 2221585"/>
                  <a:gd name="connsiteY5" fmla="*/ 0 h 183667"/>
                  <a:gd name="connsiteX6" fmla="*/ 2221586 w 2221585"/>
                  <a:gd name="connsiteY6" fmla="*/ 25189 h 183667"/>
                  <a:gd name="connsiteX7" fmla="*/ 2221586 w 2221585"/>
                  <a:gd name="connsiteY7" fmla="*/ 158566 h 183667"/>
                  <a:gd name="connsiteX8" fmla="*/ 2196397 w 2221585"/>
                  <a:gd name="connsiteY8" fmla="*/ 183667 h 183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21585" h="183667">
                    <a:moveTo>
                      <a:pt x="2196397" y="183667"/>
                    </a:moveTo>
                    <a:lnTo>
                      <a:pt x="25189" y="183667"/>
                    </a:lnTo>
                    <a:cubicBezTo>
                      <a:pt x="11282" y="183667"/>
                      <a:pt x="0" y="172385"/>
                      <a:pt x="0" y="158479"/>
                    </a:cubicBezTo>
                    <a:lnTo>
                      <a:pt x="0" y="25189"/>
                    </a:lnTo>
                    <a:cubicBezTo>
                      <a:pt x="0" y="11282"/>
                      <a:pt x="11282" y="0"/>
                      <a:pt x="25189" y="0"/>
                    </a:cubicBezTo>
                    <a:lnTo>
                      <a:pt x="2196397" y="0"/>
                    </a:lnTo>
                    <a:cubicBezTo>
                      <a:pt x="2210303" y="0"/>
                      <a:pt x="2221586" y="11282"/>
                      <a:pt x="2221586" y="25189"/>
                    </a:cubicBezTo>
                    <a:lnTo>
                      <a:pt x="2221586" y="158566"/>
                    </a:lnTo>
                    <a:cubicBezTo>
                      <a:pt x="2221498" y="172472"/>
                      <a:pt x="2210216" y="183667"/>
                      <a:pt x="2196397" y="183667"/>
                    </a:cubicBezTo>
                    <a:close/>
                  </a:path>
                </a:pathLst>
              </a:custGeom>
              <a:grpFill/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8" name="자유형: 도형 117">
                <a:extLst>
                  <a:ext uri="{FF2B5EF4-FFF2-40B4-BE49-F238E27FC236}">
                    <a16:creationId xmlns:a16="http://schemas.microsoft.com/office/drawing/2014/main" id="{913487EF-8963-4ECD-8ACE-36E7A6B11287}"/>
                  </a:ext>
                </a:extLst>
              </p:cNvPr>
              <p:cNvSpPr/>
              <p:nvPr/>
            </p:nvSpPr>
            <p:spPr>
              <a:xfrm>
                <a:off x="5367941" y="4394047"/>
                <a:ext cx="163486" cy="680454"/>
              </a:xfrm>
              <a:custGeom>
                <a:avLst/>
                <a:gdLst>
                  <a:gd name="connsiteX0" fmla="*/ 323604 w 323604"/>
                  <a:gd name="connsiteY0" fmla="*/ 1346892 h 1346892"/>
                  <a:gd name="connsiteX1" fmla="*/ 0 w 323604"/>
                  <a:gd name="connsiteY1" fmla="*/ 1346892 h 1346892"/>
                  <a:gd name="connsiteX2" fmla="*/ 34984 w 323604"/>
                  <a:gd name="connsiteY2" fmla="*/ 46442 h 1346892"/>
                  <a:gd name="connsiteX3" fmla="*/ 81426 w 323604"/>
                  <a:gd name="connsiteY3" fmla="*/ 0 h 1346892"/>
                  <a:gd name="connsiteX4" fmla="*/ 242178 w 323604"/>
                  <a:gd name="connsiteY4" fmla="*/ 0 h 1346892"/>
                  <a:gd name="connsiteX5" fmla="*/ 288620 w 323604"/>
                  <a:gd name="connsiteY5" fmla="*/ 46442 h 1346892"/>
                  <a:gd name="connsiteX6" fmla="*/ 323604 w 323604"/>
                  <a:gd name="connsiteY6" fmla="*/ 1346892 h 134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604" h="1346892">
                    <a:moveTo>
                      <a:pt x="323604" y="1346892"/>
                    </a:moveTo>
                    <a:lnTo>
                      <a:pt x="0" y="1346892"/>
                    </a:lnTo>
                    <a:lnTo>
                      <a:pt x="34984" y="46442"/>
                    </a:lnTo>
                    <a:cubicBezTo>
                      <a:pt x="34984" y="20816"/>
                      <a:pt x="55800" y="0"/>
                      <a:pt x="81426" y="0"/>
                    </a:cubicBezTo>
                    <a:lnTo>
                      <a:pt x="242178" y="0"/>
                    </a:lnTo>
                    <a:cubicBezTo>
                      <a:pt x="267804" y="0"/>
                      <a:pt x="288620" y="20816"/>
                      <a:pt x="288620" y="46442"/>
                    </a:cubicBezTo>
                    <a:lnTo>
                      <a:pt x="323604" y="1346892"/>
                    </a:lnTo>
                    <a:close/>
                  </a:path>
                </a:pathLst>
              </a:custGeom>
              <a:grpFill/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9" name="자유형: 도형 118">
                <a:extLst>
                  <a:ext uri="{FF2B5EF4-FFF2-40B4-BE49-F238E27FC236}">
                    <a16:creationId xmlns:a16="http://schemas.microsoft.com/office/drawing/2014/main" id="{A8E35B25-93CA-483A-85B7-A6700530E7EC}"/>
                  </a:ext>
                </a:extLst>
              </p:cNvPr>
              <p:cNvSpPr/>
              <p:nvPr/>
            </p:nvSpPr>
            <p:spPr>
              <a:xfrm>
                <a:off x="5664734" y="4394047"/>
                <a:ext cx="163486" cy="680454"/>
              </a:xfrm>
              <a:custGeom>
                <a:avLst/>
                <a:gdLst>
                  <a:gd name="connsiteX0" fmla="*/ 323604 w 323604"/>
                  <a:gd name="connsiteY0" fmla="*/ 1346892 h 1346892"/>
                  <a:gd name="connsiteX1" fmla="*/ 0 w 323604"/>
                  <a:gd name="connsiteY1" fmla="*/ 1346892 h 1346892"/>
                  <a:gd name="connsiteX2" fmla="*/ 34984 w 323604"/>
                  <a:gd name="connsiteY2" fmla="*/ 46442 h 1346892"/>
                  <a:gd name="connsiteX3" fmla="*/ 81426 w 323604"/>
                  <a:gd name="connsiteY3" fmla="*/ 0 h 1346892"/>
                  <a:gd name="connsiteX4" fmla="*/ 242178 w 323604"/>
                  <a:gd name="connsiteY4" fmla="*/ 0 h 1346892"/>
                  <a:gd name="connsiteX5" fmla="*/ 288620 w 323604"/>
                  <a:gd name="connsiteY5" fmla="*/ 46442 h 1346892"/>
                  <a:gd name="connsiteX6" fmla="*/ 323604 w 323604"/>
                  <a:gd name="connsiteY6" fmla="*/ 1346892 h 134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604" h="1346892">
                    <a:moveTo>
                      <a:pt x="323604" y="1346892"/>
                    </a:moveTo>
                    <a:lnTo>
                      <a:pt x="0" y="1346892"/>
                    </a:lnTo>
                    <a:lnTo>
                      <a:pt x="34984" y="46442"/>
                    </a:lnTo>
                    <a:cubicBezTo>
                      <a:pt x="34984" y="20816"/>
                      <a:pt x="55800" y="0"/>
                      <a:pt x="81426" y="0"/>
                    </a:cubicBezTo>
                    <a:lnTo>
                      <a:pt x="242178" y="0"/>
                    </a:lnTo>
                    <a:cubicBezTo>
                      <a:pt x="267804" y="0"/>
                      <a:pt x="288620" y="20816"/>
                      <a:pt x="288620" y="46442"/>
                    </a:cubicBezTo>
                    <a:lnTo>
                      <a:pt x="323604" y="1346892"/>
                    </a:lnTo>
                    <a:close/>
                  </a:path>
                </a:pathLst>
              </a:custGeom>
              <a:grpFill/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0" name="자유형: 도형 119">
                <a:extLst>
                  <a:ext uri="{FF2B5EF4-FFF2-40B4-BE49-F238E27FC236}">
                    <a16:creationId xmlns:a16="http://schemas.microsoft.com/office/drawing/2014/main" id="{F1CAE9CB-A8BF-41B5-97B1-1C07EFEB2A14}"/>
                  </a:ext>
                </a:extLst>
              </p:cNvPr>
              <p:cNvSpPr/>
              <p:nvPr/>
            </p:nvSpPr>
            <p:spPr>
              <a:xfrm>
                <a:off x="5961482" y="4394047"/>
                <a:ext cx="163486" cy="680454"/>
              </a:xfrm>
              <a:custGeom>
                <a:avLst/>
                <a:gdLst>
                  <a:gd name="connsiteX0" fmla="*/ 323604 w 323604"/>
                  <a:gd name="connsiteY0" fmla="*/ 1346892 h 1346892"/>
                  <a:gd name="connsiteX1" fmla="*/ 0 w 323604"/>
                  <a:gd name="connsiteY1" fmla="*/ 1346892 h 1346892"/>
                  <a:gd name="connsiteX2" fmla="*/ 34984 w 323604"/>
                  <a:gd name="connsiteY2" fmla="*/ 46442 h 1346892"/>
                  <a:gd name="connsiteX3" fmla="*/ 81426 w 323604"/>
                  <a:gd name="connsiteY3" fmla="*/ 0 h 1346892"/>
                  <a:gd name="connsiteX4" fmla="*/ 242178 w 323604"/>
                  <a:gd name="connsiteY4" fmla="*/ 0 h 1346892"/>
                  <a:gd name="connsiteX5" fmla="*/ 288620 w 323604"/>
                  <a:gd name="connsiteY5" fmla="*/ 46442 h 1346892"/>
                  <a:gd name="connsiteX6" fmla="*/ 323604 w 323604"/>
                  <a:gd name="connsiteY6" fmla="*/ 1346892 h 134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604" h="1346892">
                    <a:moveTo>
                      <a:pt x="323604" y="1346892"/>
                    </a:moveTo>
                    <a:lnTo>
                      <a:pt x="0" y="1346892"/>
                    </a:lnTo>
                    <a:lnTo>
                      <a:pt x="34984" y="46442"/>
                    </a:lnTo>
                    <a:cubicBezTo>
                      <a:pt x="34984" y="20816"/>
                      <a:pt x="55800" y="0"/>
                      <a:pt x="81426" y="0"/>
                    </a:cubicBezTo>
                    <a:lnTo>
                      <a:pt x="242178" y="0"/>
                    </a:lnTo>
                    <a:cubicBezTo>
                      <a:pt x="267804" y="0"/>
                      <a:pt x="288620" y="20816"/>
                      <a:pt x="288620" y="46442"/>
                    </a:cubicBezTo>
                    <a:lnTo>
                      <a:pt x="323604" y="1346892"/>
                    </a:lnTo>
                    <a:close/>
                  </a:path>
                </a:pathLst>
              </a:custGeom>
              <a:grpFill/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1" name="자유형: 도형 120">
                <a:extLst>
                  <a:ext uri="{FF2B5EF4-FFF2-40B4-BE49-F238E27FC236}">
                    <a16:creationId xmlns:a16="http://schemas.microsoft.com/office/drawing/2014/main" id="{1A387C5A-AEE1-4EFD-9990-D860831DF867}"/>
                  </a:ext>
                </a:extLst>
              </p:cNvPr>
              <p:cNvSpPr/>
              <p:nvPr/>
            </p:nvSpPr>
            <p:spPr>
              <a:xfrm>
                <a:off x="6258276" y="4394047"/>
                <a:ext cx="163486" cy="680454"/>
              </a:xfrm>
              <a:custGeom>
                <a:avLst/>
                <a:gdLst>
                  <a:gd name="connsiteX0" fmla="*/ 323604 w 323604"/>
                  <a:gd name="connsiteY0" fmla="*/ 1346892 h 1346892"/>
                  <a:gd name="connsiteX1" fmla="*/ 0 w 323604"/>
                  <a:gd name="connsiteY1" fmla="*/ 1346892 h 1346892"/>
                  <a:gd name="connsiteX2" fmla="*/ 34984 w 323604"/>
                  <a:gd name="connsiteY2" fmla="*/ 46442 h 1346892"/>
                  <a:gd name="connsiteX3" fmla="*/ 81426 w 323604"/>
                  <a:gd name="connsiteY3" fmla="*/ 0 h 1346892"/>
                  <a:gd name="connsiteX4" fmla="*/ 242178 w 323604"/>
                  <a:gd name="connsiteY4" fmla="*/ 0 h 1346892"/>
                  <a:gd name="connsiteX5" fmla="*/ 288620 w 323604"/>
                  <a:gd name="connsiteY5" fmla="*/ 46442 h 1346892"/>
                  <a:gd name="connsiteX6" fmla="*/ 323604 w 323604"/>
                  <a:gd name="connsiteY6" fmla="*/ 1346892 h 134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604" h="1346892">
                    <a:moveTo>
                      <a:pt x="323604" y="1346892"/>
                    </a:moveTo>
                    <a:lnTo>
                      <a:pt x="0" y="1346892"/>
                    </a:lnTo>
                    <a:lnTo>
                      <a:pt x="34984" y="46442"/>
                    </a:lnTo>
                    <a:cubicBezTo>
                      <a:pt x="34984" y="20816"/>
                      <a:pt x="55800" y="0"/>
                      <a:pt x="81426" y="0"/>
                    </a:cubicBezTo>
                    <a:lnTo>
                      <a:pt x="242178" y="0"/>
                    </a:lnTo>
                    <a:cubicBezTo>
                      <a:pt x="267804" y="0"/>
                      <a:pt x="288620" y="20816"/>
                      <a:pt x="288620" y="46442"/>
                    </a:cubicBezTo>
                    <a:lnTo>
                      <a:pt x="323604" y="1346892"/>
                    </a:lnTo>
                    <a:close/>
                  </a:path>
                </a:pathLst>
              </a:custGeom>
              <a:grpFill/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2" name="자유형: 도형 121">
                <a:extLst>
                  <a:ext uri="{FF2B5EF4-FFF2-40B4-BE49-F238E27FC236}">
                    <a16:creationId xmlns:a16="http://schemas.microsoft.com/office/drawing/2014/main" id="{9A64024C-01E0-45D4-9C80-8EB94FB2E239}"/>
                  </a:ext>
                </a:extLst>
              </p:cNvPr>
              <p:cNvSpPr/>
              <p:nvPr/>
            </p:nvSpPr>
            <p:spPr>
              <a:xfrm>
                <a:off x="5196800" y="3870990"/>
                <a:ext cx="1396937" cy="378801"/>
              </a:xfrm>
              <a:custGeom>
                <a:avLst/>
                <a:gdLst>
                  <a:gd name="connsiteX0" fmla="*/ 1379974 w 2765099"/>
                  <a:gd name="connsiteY0" fmla="*/ 749781 h 749800"/>
                  <a:gd name="connsiteX1" fmla="*/ 55210 w 2765099"/>
                  <a:gd name="connsiteY1" fmla="*/ 749256 h 749800"/>
                  <a:gd name="connsiteX2" fmla="*/ 6144 w 2765099"/>
                  <a:gd name="connsiteY2" fmla="*/ 731852 h 749800"/>
                  <a:gd name="connsiteX3" fmla="*/ 31245 w 2765099"/>
                  <a:gd name="connsiteY3" fmla="*/ 632584 h 749800"/>
                  <a:gd name="connsiteX4" fmla="*/ 1354524 w 2765099"/>
                  <a:gd name="connsiteY4" fmla="*/ 7591 h 749800"/>
                  <a:gd name="connsiteX5" fmla="*/ 1410411 w 2765099"/>
                  <a:gd name="connsiteY5" fmla="*/ 7241 h 749800"/>
                  <a:gd name="connsiteX6" fmla="*/ 2709287 w 2765099"/>
                  <a:gd name="connsiteY6" fmla="*/ 622438 h 749800"/>
                  <a:gd name="connsiteX7" fmla="*/ 2760889 w 2765099"/>
                  <a:gd name="connsiteY7" fmla="*/ 732289 h 749800"/>
                  <a:gd name="connsiteX8" fmla="*/ 2739724 w 2765099"/>
                  <a:gd name="connsiteY8" fmla="*/ 748994 h 749800"/>
                  <a:gd name="connsiteX9" fmla="*/ 1379974 w 2765099"/>
                  <a:gd name="connsiteY9" fmla="*/ 749431 h 749800"/>
                  <a:gd name="connsiteX10" fmla="*/ 1379974 w 2765099"/>
                  <a:gd name="connsiteY10" fmla="*/ 749781 h 74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65099" h="749800">
                    <a:moveTo>
                      <a:pt x="1379974" y="749781"/>
                    </a:moveTo>
                    <a:cubicBezTo>
                      <a:pt x="938386" y="749781"/>
                      <a:pt x="496798" y="749956"/>
                      <a:pt x="55210" y="749256"/>
                    </a:cubicBezTo>
                    <a:cubicBezTo>
                      <a:pt x="37543" y="749256"/>
                      <a:pt x="6407" y="746720"/>
                      <a:pt x="6144" y="731852"/>
                    </a:cubicBezTo>
                    <a:cubicBezTo>
                      <a:pt x="6494" y="702990"/>
                      <a:pt x="-18957" y="656111"/>
                      <a:pt x="31245" y="632584"/>
                    </a:cubicBezTo>
                    <a:cubicBezTo>
                      <a:pt x="182377" y="561828"/>
                      <a:pt x="1064592" y="145079"/>
                      <a:pt x="1354524" y="7591"/>
                    </a:cubicBezTo>
                    <a:cubicBezTo>
                      <a:pt x="1375252" y="-2205"/>
                      <a:pt x="1389245" y="-2730"/>
                      <a:pt x="1410411" y="7241"/>
                    </a:cubicBezTo>
                    <a:cubicBezTo>
                      <a:pt x="1834157" y="208138"/>
                      <a:pt x="2700192" y="617978"/>
                      <a:pt x="2709287" y="622438"/>
                    </a:cubicBezTo>
                    <a:cubicBezTo>
                      <a:pt x="2758266" y="646490"/>
                      <a:pt x="2773484" y="679988"/>
                      <a:pt x="2760889" y="732289"/>
                    </a:cubicBezTo>
                    <a:cubicBezTo>
                      <a:pt x="2757828" y="745058"/>
                      <a:pt x="2751006" y="748819"/>
                      <a:pt x="2739724" y="748994"/>
                    </a:cubicBezTo>
                    <a:cubicBezTo>
                      <a:pt x="2725118" y="749256"/>
                      <a:pt x="1818677" y="749431"/>
                      <a:pt x="1379974" y="749431"/>
                    </a:cubicBezTo>
                    <a:cubicBezTo>
                      <a:pt x="1379974" y="749606"/>
                      <a:pt x="1379974" y="749694"/>
                      <a:pt x="1379974" y="749781"/>
                    </a:cubicBezTo>
                    <a:close/>
                  </a:path>
                </a:pathLst>
              </a:custGeom>
              <a:grpFill/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3" name="그룹 122">
              <a:extLst>
                <a:ext uri="{FF2B5EF4-FFF2-40B4-BE49-F238E27FC236}">
                  <a16:creationId xmlns:a16="http://schemas.microsoft.com/office/drawing/2014/main" id="{C9F620E3-DCB3-4620-9164-284C9CE71F17}"/>
                </a:ext>
              </a:extLst>
            </p:cNvPr>
            <p:cNvGrpSpPr/>
            <p:nvPr/>
          </p:nvGrpSpPr>
          <p:grpSpPr>
            <a:xfrm>
              <a:off x="5638631" y="3293487"/>
              <a:ext cx="2077911" cy="1223063"/>
              <a:chOff x="5621198" y="3749912"/>
              <a:chExt cx="2077911" cy="1223063"/>
            </a:xfrm>
          </p:grpSpPr>
          <p:sp>
            <p:nvSpPr>
              <p:cNvPr id="124" name="자유형: 도형 123">
                <a:extLst>
                  <a:ext uri="{FF2B5EF4-FFF2-40B4-BE49-F238E27FC236}">
                    <a16:creationId xmlns:a16="http://schemas.microsoft.com/office/drawing/2014/main" id="{A38A2CBD-E421-4734-A9B2-B9A90A5D69E6}"/>
                  </a:ext>
                </a:extLst>
              </p:cNvPr>
              <p:cNvSpPr/>
              <p:nvPr/>
            </p:nvSpPr>
            <p:spPr>
              <a:xfrm>
                <a:off x="5621198" y="3749912"/>
                <a:ext cx="2077911" cy="1223063"/>
              </a:xfrm>
              <a:custGeom>
                <a:avLst/>
                <a:gdLst>
                  <a:gd name="connsiteX0" fmla="*/ 4103961 w 4113022"/>
                  <a:gd name="connsiteY0" fmla="*/ 1373856 h 2420933"/>
                  <a:gd name="connsiteX1" fmla="*/ 3432964 w 4113022"/>
                  <a:gd name="connsiteY1" fmla="*/ 20666 h 2420933"/>
                  <a:gd name="connsiteX2" fmla="*/ 3396405 w 4113022"/>
                  <a:gd name="connsiteY2" fmla="*/ 15856 h 2420933"/>
                  <a:gd name="connsiteX3" fmla="*/ 3231280 w 4113022"/>
                  <a:gd name="connsiteY3" fmla="*/ 140312 h 2420933"/>
                  <a:gd name="connsiteX4" fmla="*/ 2554423 w 4113022"/>
                  <a:gd name="connsiteY4" fmla="*/ 314446 h 2420933"/>
                  <a:gd name="connsiteX5" fmla="*/ 2049251 w 4113022"/>
                  <a:gd name="connsiteY5" fmla="*/ 373920 h 2420933"/>
                  <a:gd name="connsiteX6" fmla="*/ 1471399 w 4113022"/>
                  <a:gd name="connsiteY6" fmla="*/ 406892 h 2420933"/>
                  <a:gd name="connsiteX7" fmla="*/ 1431867 w 4113022"/>
                  <a:gd name="connsiteY7" fmla="*/ 386514 h 2420933"/>
                  <a:gd name="connsiteX8" fmla="*/ 1082287 w 4113022"/>
                  <a:gd name="connsiteY8" fmla="*/ 403306 h 2420933"/>
                  <a:gd name="connsiteX9" fmla="*/ 1047478 w 4113022"/>
                  <a:gd name="connsiteY9" fmla="*/ 422723 h 2420933"/>
                  <a:gd name="connsiteX10" fmla="*/ 138 w 4113022"/>
                  <a:gd name="connsiteY10" fmla="*/ 411965 h 2420933"/>
                  <a:gd name="connsiteX11" fmla="*/ 138 w 4113022"/>
                  <a:gd name="connsiteY11" fmla="*/ 1872556 h 2420933"/>
                  <a:gd name="connsiteX12" fmla="*/ 453708 w 4113022"/>
                  <a:gd name="connsiteY12" fmla="*/ 1821479 h 2420933"/>
                  <a:gd name="connsiteX13" fmla="*/ 1005759 w 4113022"/>
                  <a:gd name="connsiteY13" fmla="*/ 1851041 h 2420933"/>
                  <a:gd name="connsiteX14" fmla="*/ 1300763 w 4113022"/>
                  <a:gd name="connsiteY14" fmla="*/ 1869932 h 2420933"/>
                  <a:gd name="connsiteX15" fmla="*/ 1300763 w 4113022"/>
                  <a:gd name="connsiteY15" fmla="*/ 1869932 h 2420933"/>
                  <a:gd name="connsiteX16" fmla="*/ 1345456 w 4113022"/>
                  <a:gd name="connsiteY16" fmla="*/ 1900281 h 2420933"/>
                  <a:gd name="connsiteX17" fmla="*/ 1653754 w 4113022"/>
                  <a:gd name="connsiteY17" fmla="*/ 1922759 h 2420933"/>
                  <a:gd name="connsiteX18" fmla="*/ 1682704 w 4113022"/>
                  <a:gd name="connsiteY18" fmla="*/ 1906403 h 2420933"/>
                  <a:gd name="connsiteX19" fmla="*/ 1682704 w 4113022"/>
                  <a:gd name="connsiteY19" fmla="*/ 1906403 h 2420933"/>
                  <a:gd name="connsiteX20" fmla="*/ 2675644 w 4113022"/>
                  <a:gd name="connsiteY20" fmla="*/ 1990016 h 2420933"/>
                  <a:gd name="connsiteX21" fmla="*/ 2930416 w 4113022"/>
                  <a:gd name="connsiteY21" fmla="*/ 2048177 h 2420933"/>
                  <a:gd name="connsiteX22" fmla="*/ 3501446 w 4113022"/>
                  <a:gd name="connsiteY22" fmla="*/ 2269452 h 2420933"/>
                  <a:gd name="connsiteX23" fmla="*/ 3727794 w 4113022"/>
                  <a:gd name="connsiteY23" fmla="*/ 2420934 h 2420933"/>
                  <a:gd name="connsiteX24" fmla="*/ 3535906 w 4113022"/>
                  <a:gd name="connsiteY24" fmla="*/ 1975497 h 2420933"/>
                  <a:gd name="connsiteX25" fmla="*/ 3743099 w 4113022"/>
                  <a:gd name="connsiteY25" fmla="*/ 2006283 h 2420933"/>
                  <a:gd name="connsiteX26" fmla="*/ 3696045 w 4113022"/>
                  <a:gd name="connsiteY26" fmla="*/ 1902468 h 2420933"/>
                  <a:gd name="connsiteX27" fmla="*/ 3721934 w 4113022"/>
                  <a:gd name="connsiteY27" fmla="*/ 1855414 h 2420933"/>
                  <a:gd name="connsiteX28" fmla="*/ 3812805 w 4113022"/>
                  <a:gd name="connsiteY28" fmla="*/ 1845268 h 2420933"/>
                  <a:gd name="connsiteX29" fmla="*/ 3837732 w 4113022"/>
                  <a:gd name="connsiteY29" fmla="*/ 1800226 h 2420933"/>
                  <a:gd name="connsiteX30" fmla="*/ 3790852 w 4113022"/>
                  <a:gd name="connsiteY30" fmla="*/ 1702271 h 2420933"/>
                  <a:gd name="connsiteX31" fmla="*/ 3812456 w 4113022"/>
                  <a:gd name="connsiteY31" fmla="*/ 1665275 h 2420933"/>
                  <a:gd name="connsiteX32" fmla="*/ 3932976 w 4113022"/>
                  <a:gd name="connsiteY32" fmla="*/ 1646121 h 2420933"/>
                  <a:gd name="connsiteX33" fmla="*/ 3953879 w 4113022"/>
                  <a:gd name="connsiteY33" fmla="*/ 1605539 h 2420933"/>
                  <a:gd name="connsiteX34" fmla="*/ 3917321 w 4113022"/>
                  <a:gd name="connsiteY34" fmla="*/ 1531460 h 2420933"/>
                  <a:gd name="connsiteX35" fmla="*/ 3940236 w 4113022"/>
                  <a:gd name="connsiteY35" fmla="*/ 1485456 h 2420933"/>
                  <a:gd name="connsiteX36" fmla="*/ 4084195 w 4113022"/>
                  <a:gd name="connsiteY36" fmla="*/ 1438402 h 2420933"/>
                  <a:gd name="connsiteX37" fmla="*/ 4103961 w 4113022"/>
                  <a:gd name="connsiteY37" fmla="*/ 1373856 h 2420933"/>
                  <a:gd name="connsiteX38" fmla="*/ 1448572 w 4113022"/>
                  <a:gd name="connsiteY38" fmla="*/ 438641 h 2420933"/>
                  <a:gd name="connsiteX39" fmla="*/ 1449271 w 4113022"/>
                  <a:gd name="connsiteY39" fmla="*/ 437066 h 2420933"/>
                  <a:gd name="connsiteX40" fmla="*/ 1449621 w 4113022"/>
                  <a:gd name="connsiteY40" fmla="*/ 438641 h 2420933"/>
                  <a:gd name="connsiteX41" fmla="*/ 1448572 w 4113022"/>
                  <a:gd name="connsiteY41" fmla="*/ 438641 h 2420933"/>
                  <a:gd name="connsiteX42" fmla="*/ 1448572 w 4113022"/>
                  <a:gd name="connsiteY42" fmla="*/ 438641 h 2420933"/>
                  <a:gd name="connsiteX43" fmla="*/ 1448572 w 4113022"/>
                  <a:gd name="connsiteY43" fmla="*/ 438641 h 2420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113022" h="2420933">
                    <a:moveTo>
                      <a:pt x="4103961" y="1373856"/>
                    </a:moveTo>
                    <a:cubicBezTo>
                      <a:pt x="4010728" y="1190189"/>
                      <a:pt x="3564243" y="287596"/>
                      <a:pt x="3432964" y="20666"/>
                    </a:cubicBezTo>
                    <a:cubicBezTo>
                      <a:pt x="3420020" y="-5659"/>
                      <a:pt x="3412761" y="-6359"/>
                      <a:pt x="3396405" y="15856"/>
                    </a:cubicBezTo>
                    <a:cubicBezTo>
                      <a:pt x="3353812" y="73580"/>
                      <a:pt x="3295127" y="111188"/>
                      <a:pt x="3231280" y="140312"/>
                    </a:cubicBezTo>
                    <a:cubicBezTo>
                      <a:pt x="3016040" y="238356"/>
                      <a:pt x="2786193" y="280249"/>
                      <a:pt x="2554423" y="314446"/>
                    </a:cubicBezTo>
                    <a:cubicBezTo>
                      <a:pt x="2387111" y="343483"/>
                      <a:pt x="2218225" y="360014"/>
                      <a:pt x="2049251" y="373920"/>
                    </a:cubicBezTo>
                    <a:cubicBezTo>
                      <a:pt x="1856925" y="389663"/>
                      <a:pt x="1664512" y="405755"/>
                      <a:pt x="1471399" y="406892"/>
                    </a:cubicBezTo>
                    <a:cubicBezTo>
                      <a:pt x="1468775" y="379605"/>
                      <a:pt x="1447960" y="387126"/>
                      <a:pt x="1431867" y="386514"/>
                    </a:cubicBezTo>
                    <a:cubicBezTo>
                      <a:pt x="1314844" y="382228"/>
                      <a:pt x="1199484" y="411615"/>
                      <a:pt x="1082287" y="403306"/>
                    </a:cubicBezTo>
                    <a:cubicBezTo>
                      <a:pt x="1066982" y="402257"/>
                      <a:pt x="1053425" y="406105"/>
                      <a:pt x="1047478" y="422723"/>
                    </a:cubicBezTo>
                    <a:cubicBezTo>
                      <a:pt x="710055" y="422810"/>
                      <a:pt x="337298" y="427970"/>
                      <a:pt x="138" y="411965"/>
                    </a:cubicBezTo>
                    <a:cubicBezTo>
                      <a:pt x="-212" y="534935"/>
                      <a:pt x="225" y="1834686"/>
                      <a:pt x="138" y="1872556"/>
                    </a:cubicBezTo>
                    <a:cubicBezTo>
                      <a:pt x="15618" y="1869495"/>
                      <a:pt x="416625" y="1822179"/>
                      <a:pt x="453708" y="1821479"/>
                    </a:cubicBezTo>
                    <a:cubicBezTo>
                      <a:pt x="638337" y="1817981"/>
                      <a:pt x="821829" y="1839409"/>
                      <a:pt x="1005759" y="1851041"/>
                    </a:cubicBezTo>
                    <a:cubicBezTo>
                      <a:pt x="1104065" y="1857251"/>
                      <a:pt x="1201934" y="1871507"/>
                      <a:pt x="1300763" y="1869932"/>
                    </a:cubicBezTo>
                    <a:cubicBezTo>
                      <a:pt x="1300763" y="1869932"/>
                      <a:pt x="1300763" y="1869932"/>
                      <a:pt x="1300763" y="1869932"/>
                    </a:cubicBezTo>
                    <a:cubicBezTo>
                      <a:pt x="1304087" y="1897133"/>
                      <a:pt x="1324291" y="1898794"/>
                      <a:pt x="1345456" y="1900281"/>
                    </a:cubicBezTo>
                    <a:cubicBezTo>
                      <a:pt x="1448222" y="1907541"/>
                      <a:pt x="1550988" y="1915150"/>
                      <a:pt x="1653754" y="1922759"/>
                    </a:cubicBezTo>
                    <a:cubicBezTo>
                      <a:pt x="1667223" y="1923720"/>
                      <a:pt x="1680780" y="1925557"/>
                      <a:pt x="1682704" y="1906403"/>
                    </a:cubicBezTo>
                    <a:cubicBezTo>
                      <a:pt x="1682704" y="1906403"/>
                      <a:pt x="1682704" y="1906403"/>
                      <a:pt x="1682704" y="1906403"/>
                    </a:cubicBezTo>
                    <a:cubicBezTo>
                      <a:pt x="1725909" y="1906403"/>
                      <a:pt x="2632876" y="1980657"/>
                      <a:pt x="2675644" y="1990016"/>
                    </a:cubicBezTo>
                    <a:cubicBezTo>
                      <a:pt x="2760743" y="2008732"/>
                      <a:pt x="2846278" y="2025787"/>
                      <a:pt x="2930416" y="2048177"/>
                    </a:cubicBezTo>
                    <a:cubicBezTo>
                      <a:pt x="3128776" y="2100916"/>
                      <a:pt x="3321190" y="2169397"/>
                      <a:pt x="3501446" y="2269452"/>
                    </a:cubicBezTo>
                    <a:cubicBezTo>
                      <a:pt x="3577274" y="2311521"/>
                      <a:pt x="3645493" y="2364696"/>
                      <a:pt x="3727794" y="2420934"/>
                    </a:cubicBezTo>
                    <a:cubicBezTo>
                      <a:pt x="3666484" y="2285545"/>
                      <a:pt x="3521737" y="1994214"/>
                      <a:pt x="3535906" y="1975497"/>
                    </a:cubicBezTo>
                    <a:cubicBezTo>
                      <a:pt x="3546751" y="1961154"/>
                      <a:pt x="3691061" y="2001473"/>
                      <a:pt x="3743099" y="2006283"/>
                    </a:cubicBezTo>
                    <a:cubicBezTo>
                      <a:pt x="3726045" y="1968325"/>
                      <a:pt x="3712313" y="1934741"/>
                      <a:pt x="3696045" y="1902468"/>
                    </a:cubicBezTo>
                    <a:cubicBezTo>
                      <a:pt x="3680827" y="1872381"/>
                      <a:pt x="3678903" y="1854802"/>
                      <a:pt x="3721934" y="1855414"/>
                    </a:cubicBezTo>
                    <a:cubicBezTo>
                      <a:pt x="3752195" y="1855851"/>
                      <a:pt x="3782456" y="1848242"/>
                      <a:pt x="3812805" y="1845268"/>
                    </a:cubicBezTo>
                    <a:cubicBezTo>
                      <a:pt x="3843591" y="1842207"/>
                      <a:pt x="3859247" y="1835123"/>
                      <a:pt x="3837732" y="1800226"/>
                    </a:cubicBezTo>
                    <a:cubicBezTo>
                      <a:pt x="3818840" y="1769615"/>
                      <a:pt x="3809481" y="1733144"/>
                      <a:pt x="3790852" y="1702271"/>
                    </a:cubicBezTo>
                    <a:cubicBezTo>
                      <a:pt x="3772224" y="1671484"/>
                      <a:pt x="3790328" y="1666674"/>
                      <a:pt x="3812456" y="1665275"/>
                    </a:cubicBezTo>
                    <a:cubicBezTo>
                      <a:pt x="3853387" y="1662738"/>
                      <a:pt x="3892657" y="1651106"/>
                      <a:pt x="3932976" y="1646121"/>
                    </a:cubicBezTo>
                    <a:cubicBezTo>
                      <a:pt x="3963674" y="1642360"/>
                      <a:pt x="3965687" y="1629066"/>
                      <a:pt x="3953879" y="1605539"/>
                    </a:cubicBezTo>
                    <a:cubicBezTo>
                      <a:pt x="3941460" y="1580963"/>
                      <a:pt x="3931314" y="1555074"/>
                      <a:pt x="3917321" y="1531460"/>
                    </a:cubicBezTo>
                    <a:cubicBezTo>
                      <a:pt x="3900004" y="1502161"/>
                      <a:pt x="3898517" y="1488867"/>
                      <a:pt x="3940236" y="1485456"/>
                    </a:cubicBezTo>
                    <a:cubicBezTo>
                      <a:pt x="3990876" y="1481345"/>
                      <a:pt x="4038716" y="1462804"/>
                      <a:pt x="4084195" y="1438402"/>
                    </a:cubicBezTo>
                    <a:cubicBezTo>
                      <a:pt x="4113757" y="1422222"/>
                      <a:pt x="4121016" y="1407616"/>
                      <a:pt x="4103961" y="1373856"/>
                    </a:cubicBezTo>
                    <a:close/>
                    <a:moveTo>
                      <a:pt x="1448572" y="438641"/>
                    </a:moveTo>
                    <a:cubicBezTo>
                      <a:pt x="1448835" y="438116"/>
                      <a:pt x="1449096" y="437591"/>
                      <a:pt x="1449271" y="437066"/>
                    </a:cubicBezTo>
                    <a:cubicBezTo>
                      <a:pt x="1449359" y="437591"/>
                      <a:pt x="1449446" y="438116"/>
                      <a:pt x="1449621" y="438641"/>
                    </a:cubicBezTo>
                    <a:cubicBezTo>
                      <a:pt x="1449271" y="438641"/>
                      <a:pt x="1448922" y="438641"/>
                      <a:pt x="1448572" y="438641"/>
                    </a:cubicBezTo>
                    <a:cubicBezTo>
                      <a:pt x="1448572" y="438641"/>
                      <a:pt x="1448572" y="438641"/>
                      <a:pt x="1448572" y="438641"/>
                    </a:cubicBezTo>
                    <a:cubicBezTo>
                      <a:pt x="1448572" y="438641"/>
                      <a:pt x="1448572" y="438641"/>
                      <a:pt x="1448572" y="4386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5" name="자유형: 도형 124">
                <a:extLst>
                  <a:ext uri="{FF2B5EF4-FFF2-40B4-BE49-F238E27FC236}">
                    <a16:creationId xmlns:a16="http://schemas.microsoft.com/office/drawing/2014/main" id="{CE679519-D35D-429D-AE2B-996F53470406}"/>
                  </a:ext>
                </a:extLst>
              </p:cNvPr>
              <p:cNvSpPr/>
              <p:nvPr/>
            </p:nvSpPr>
            <p:spPr>
              <a:xfrm>
                <a:off x="6076288" y="3944712"/>
                <a:ext cx="287867" cy="154911"/>
              </a:xfrm>
              <a:custGeom>
                <a:avLst/>
                <a:gdLst>
                  <a:gd name="connsiteX0" fmla="*/ 569806 w 569805"/>
                  <a:gd name="connsiteY0" fmla="*/ 20868 h 306631"/>
                  <a:gd name="connsiteX1" fmla="*/ 394885 w 569805"/>
                  <a:gd name="connsiteY1" fmla="*/ 306251 h 306631"/>
                  <a:gd name="connsiteX2" fmla="*/ 384826 w 569805"/>
                  <a:gd name="connsiteY2" fmla="*/ 297418 h 306631"/>
                  <a:gd name="connsiteX3" fmla="*/ 0 w 569805"/>
                  <a:gd name="connsiteY3" fmla="*/ 288672 h 306631"/>
                  <a:gd name="connsiteX4" fmla="*/ 145885 w 569805"/>
                  <a:gd name="connsiteY4" fmla="*/ 36698 h 306631"/>
                  <a:gd name="connsiteX5" fmla="*/ 180694 w 569805"/>
                  <a:gd name="connsiteY5" fmla="*/ 17282 h 306631"/>
                  <a:gd name="connsiteX6" fmla="*/ 530273 w 569805"/>
                  <a:gd name="connsiteY6" fmla="*/ 489 h 306631"/>
                  <a:gd name="connsiteX7" fmla="*/ 569806 w 569805"/>
                  <a:gd name="connsiteY7" fmla="*/ 20868 h 306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9805" h="306631">
                    <a:moveTo>
                      <a:pt x="569806" y="20868"/>
                    </a:moveTo>
                    <a:cubicBezTo>
                      <a:pt x="558873" y="29089"/>
                      <a:pt x="439227" y="233659"/>
                      <a:pt x="394885" y="306251"/>
                    </a:cubicBezTo>
                    <a:cubicBezTo>
                      <a:pt x="394184" y="309137"/>
                      <a:pt x="385438" y="294531"/>
                      <a:pt x="384826" y="297418"/>
                    </a:cubicBezTo>
                    <a:cubicBezTo>
                      <a:pt x="262382" y="288672"/>
                      <a:pt x="78714" y="288672"/>
                      <a:pt x="0" y="288672"/>
                    </a:cubicBezTo>
                    <a:cubicBezTo>
                      <a:pt x="8746" y="244941"/>
                      <a:pt x="122445" y="70020"/>
                      <a:pt x="145885" y="36698"/>
                    </a:cubicBezTo>
                    <a:cubicBezTo>
                      <a:pt x="151831" y="20080"/>
                      <a:pt x="165388" y="16232"/>
                      <a:pt x="180694" y="17282"/>
                    </a:cubicBezTo>
                    <a:cubicBezTo>
                      <a:pt x="297891" y="25590"/>
                      <a:pt x="413339" y="-3796"/>
                      <a:pt x="530273" y="489"/>
                    </a:cubicBezTo>
                    <a:cubicBezTo>
                      <a:pt x="546366" y="1101"/>
                      <a:pt x="567269" y="-6333"/>
                      <a:pt x="569806" y="20868"/>
                    </a:cubicBezTo>
                    <a:close/>
                  </a:path>
                </a:pathLst>
              </a:custGeom>
              <a:solidFill>
                <a:srgbClr val="AAAAAA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6" name="자유형: 도형 125">
                <a:extLst>
                  <a:ext uri="{FF2B5EF4-FFF2-40B4-BE49-F238E27FC236}">
                    <a16:creationId xmlns:a16="http://schemas.microsoft.com/office/drawing/2014/main" id="{F346030D-54F3-4818-BC56-4225E346C993}"/>
                  </a:ext>
                </a:extLst>
              </p:cNvPr>
              <p:cNvSpPr/>
              <p:nvPr/>
            </p:nvSpPr>
            <p:spPr>
              <a:xfrm>
                <a:off x="5625308" y="3806368"/>
                <a:ext cx="2030239" cy="1075189"/>
              </a:xfrm>
              <a:custGeom>
                <a:avLst/>
                <a:gdLst>
                  <a:gd name="connsiteX0" fmla="*/ 643 w 2030239"/>
                  <a:gd name="connsiteY0" fmla="*/ 651230 h 1075189"/>
                  <a:gd name="connsiteX1" fmla="*/ 17257 w 2030239"/>
                  <a:gd name="connsiteY1" fmla="*/ 696432 h 1075189"/>
                  <a:gd name="connsiteX2" fmla="*/ 29894 w 2030239"/>
                  <a:gd name="connsiteY2" fmla="*/ 712648 h 1075189"/>
                  <a:gd name="connsiteX3" fmla="*/ 112167 w 2030239"/>
                  <a:gd name="connsiteY3" fmla="*/ 764654 h 1075189"/>
                  <a:gd name="connsiteX4" fmla="*/ 137220 w 2030239"/>
                  <a:gd name="connsiteY4" fmla="*/ 775347 h 1075189"/>
                  <a:gd name="connsiteX5" fmla="*/ 616322 w 2030239"/>
                  <a:gd name="connsiteY5" fmla="*/ 783212 h 1075189"/>
                  <a:gd name="connsiteX6" fmla="*/ 616499 w 2030239"/>
                  <a:gd name="connsiteY6" fmla="*/ 782328 h 1075189"/>
                  <a:gd name="connsiteX7" fmla="*/ 649770 w 2030239"/>
                  <a:gd name="connsiteY7" fmla="*/ 876310 h 1075189"/>
                  <a:gd name="connsiteX8" fmla="*/ 337999 w 2030239"/>
                  <a:gd name="connsiteY8" fmla="*/ 844673 h 1075189"/>
                  <a:gd name="connsiteX9" fmla="*/ 128383 w 2030239"/>
                  <a:gd name="connsiteY9" fmla="*/ 849799 h 1075189"/>
                  <a:gd name="connsiteX10" fmla="*/ 34799 w 2030239"/>
                  <a:gd name="connsiteY10" fmla="*/ 864601 h 1075189"/>
                  <a:gd name="connsiteX11" fmla="*/ 378 w 2030239"/>
                  <a:gd name="connsiteY11" fmla="*/ 832390 h 1075189"/>
                  <a:gd name="connsiteX12" fmla="*/ 643 w 2030239"/>
                  <a:gd name="connsiteY12" fmla="*/ 651230 h 1075189"/>
                  <a:gd name="connsiteX13" fmla="*/ 708499 w 2030239"/>
                  <a:gd name="connsiteY13" fmla="*/ 309154 h 1075189"/>
                  <a:gd name="connsiteX14" fmla="*/ 1201910 w 2030239"/>
                  <a:gd name="connsiteY14" fmla="*/ 340695 h 1075189"/>
                  <a:gd name="connsiteX15" fmla="*/ 1468215 w 2030239"/>
                  <a:gd name="connsiteY15" fmla="*/ 397738 h 1075189"/>
                  <a:gd name="connsiteX16" fmla="*/ 1556718 w 2030239"/>
                  <a:gd name="connsiteY16" fmla="*/ 492737 h 1075189"/>
                  <a:gd name="connsiteX17" fmla="*/ 1796424 w 2030239"/>
                  <a:gd name="connsiteY17" fmla="*/ 1058972 h 1075189"/>
                  <a:gd name="connsiteX18" fmla="*/ 1801328 w 2030239"/>
                  <a:gd name="connsiteY18" fmla="*/ 1075189 h 1075189"/>
                  <a:gd name="connsiteX19" fmla="*/ 1663161 w 2030239"/>
                  <a:gd name="connsiteY19" fmla="*/ 1012092 h 1075189"/>
                  <a:gd name="connsiteX20" fmla="*/ 1339945 w 2030239"/>
                  <a:gd name="connsiteY20" fmla="*/ 926682 h 1075189"/>
                  <a:gd name="connsiteX21" fmla="*/ 1208228 w 2030239"/>
                  <a:gd name="connsiteY21" fmla="*/ 915945 h 1075189"/>
                  <a:gd name="connsiteX22" fmla="*/ 839546 w 2030239"/>
                  <a:gd name="connsiteY22" fmla="*/ 889124 h 1075189"/>
                  <a:gd name="connsiteX23" fmla="*/ 812018 w 2030239"/>
                  <a:gd name="connsiteY23" fmla="*/ 801416 h 1075189"/>
                  <a:gd name="connsiteX24" fmla="*/ 1215475 w 2030239"/>
                  <a:gd name="connsiteY24" fmla="*/ 836013 h 1075189"/>
                  <a:gd name="connsiteX25" fmla="*/ 1527335 w 2030239"/>
                  <a:gd name="connsiteY25" fmla="*/ 891024 h 1075189"/>
                  <a:gd name="connsiteX26" fmla="*/ 1606294 w 2030239"/>
                  <a:gd name="connsiteY26" fmla="*/ 882673 h 1075189"/>
                  <a:gd name="connsiteX27" fmla="*/ 1624764 w 2030239"/>
                  <a:gd name="connsiteY27" fmla="*/ 875957 h 1075189"/>
                  <a:gd name="connsiteX28" fmla="*/ 1634970 w 2030239"/>
                  <a:gd name="connsiteY28" fmla="*/ 853908 h 1075189"/>
                  <a:gd name="connsiteX29" fmla="*/ 1514919 w 2030239"/>
                  <a:gd name="connsiteY29" fmla="*/ 553094 h 1075189"/>
                  <a:gd name="connsiteX30" fmla="*/ 1496847 w 2030239"/>
                  <a:gd name="connsiteY30" fmla="*/ 536657 h 1075189"/>
                  <a:gd name="connsiteX31" fmla="*/ 1408255 w 2030239"/>
                  <a:gd name="connsiteY31" fmla="*/ 485358 h 1075189"/>
                  <a:gd name="connsiteX32" fmla="*/ 1327573 w 2030239"/>
                  <a:gd name="connsiteY32" fmla="*/ 439759 h 1075189"/>
                  <a:gd name="connsiteX33" fmla="*/ 788998 w 2030239"/>
                  <a:gd name="connsiteY33" fmla="*/ 387399 h 1075189"/>
                  <a:gd name="connsiteX34" fmla="*/ 679728 w 2030239"/>
                  <a:gd name="connsiteY34" fmla="*/ 389432 h 1075189"/>
                  <a:gd name="connsiteX35" fmla="*/ 680744 w 2030239"/>
                  <a:gd name="connsiteY35" fmla="*/ 385853 h 1075189"/>
                  <a:gd name="connsiteX36" fmla="*/ 654807 w 2030239"/>
                  <a:gd name="connsiteY36" fmla="*/ 309412 h 1075189"/>
                  <a:gd name="connsiteX37" fmla="*/ 708499 w 2030239"/>
                  <a:gd name="connsiteY37" fmla="*/ 309154 h 1075189"/>
                  <a:gd name="connsiteX38" fmla="*/ 453013 w 2030239"/>
                  <a:gd name="connsiteY38" fmla="*/ 295979 h 1075189"/>
                  <a:gd name="connsiteX39" fmla="*/ 480010 w 2030239"/>
                  <a:gd name="connsiteY39" fmla="*/ 381213 h 1075189"/>
                  <a:gd name="connsiteX40" fmla="*/ 1129 w 2030239"/>
                  <a:gd name="connsiteY40" fmla="*/ 386736 h 1075189"/>
                  <a:gd name="connsiteX41" fmla="*/ 290 w 2030239"/>
                  <a:gd name="connsiteY41" fmla="*/ 310737 h 1075189"/>
                  <a:gd name="connsiteX42" fmla="*/ 290 w 2030239"/>
                  <a:gd name="connsiteY42" fmla="*/ 310340 h 1075189"/>
                  <a:gd name="connsiteX43" fmla="*/ 453013 w 2030239"/>
                  <a:gd name="connsiteY43" fmla="*/ 295979 h 1075189"/>
                  <a:gd name="connsiteX44" fmla="*/ 474905 w 2030239"/>
                  <a:gd name="connsiteY44" fmla="*/ 174602 h 1075189"/>
                  <a:gd name="connsiteX45" fmla="*/ 511647 w 2030239"/>
                  <a:gd name="connsiteY45" fmla="*/ 175176 h 1075189"/>
                  <a:gd name="connsiteX46" fmla="*/ 450980 w 2030239"/>
                  <a:gd name="connsiteY46" fmla="*/ 288599 h 1075189"/>
                  <a:gd name="connsiteX47" fmla="*/ 953 w 2030239"/>
                  <a:gd name="connsiteY47" fmla="*/ 283827 h 1075189"/>
                  <a:gd name="connsiteX48" fmla="*/ 643 w 2030239"/>
                  <a:gd name="connsiteY48" fmla="*/ 270793 h 1075189"/>
                  <a:gd name="connsiteX49" fmla="*/ 283562 w 2030239"/>
                  <a:gd name="connsiteY49" fmla="*/ 262132 h 1075189"/>
                  <a:gd name="connsiteX50" fmla="*/ 1483 w 2030239"/>
                  <a:gd name="connsiteY50" fmla="*/ 253605 h 1075189"/>
                  <a:gd name="connsiteX51" fmla="*/ 820 w 2030239"/>
                  <a:gd name="connsiteY51" fmla="*/ 239819 h 1075189"/>
                  <a:gd name="connsiteX52" fmla="*/ 374495 w 2030239"/>
                  <a:gd name="connsiteY52" fmla="*/ 229347 h 1075189"/>
                  <a:gd name="connsiteX53" fmla="*/ 378 w 2030239"/>
                  <a:gd name="connsiteY53" fmla="*/ 221924 h 1075189"/>
                  <a:gd name="connsiteX54" fmla="*/ 1262 w 2030239"/>
                  <a:gd name="connsiteY54" fmla="*/ 208801 h 1075189"/>
                  <a:gd name="connsiteX55" fmla="*/ 360356 w 2030239"/>
                  <a:gd name="connsiteY55" fmla="*/ 198859 h 1075189"/>
                  <a:gd name="connsiteX56" fmla="*/ 731 w 2030239"/>
                  <a:gd name="connsiteY56" fmla="*/ 186974 h 1075189"/>
                  <a:gd name="connsiteX57" fmla="*/ 908 w 2030239"/>
                  <a:gd name="connsiteY57" fmla="*/ 179020 h 1075189"/>
                  <a:gd name="connsiteX58" fmla="*/ 474905 w 2030239"/>
                  <a:gd name="connsiteY58" fmla="*/ 174602 h 1075189"/>
                  <a:gd name="connsiteX59" fmla="*/ 1713987 w 2030239"/>
                  <a:gd name="connsiteY59" fmla="*/ 3 h 1075189"/>
                  <a:gd name="connsiteX60" fmla="*/ 1722413 w 2030239"/>
                  <a:gd name="connsiteY60" fmla="*/ 14077 h 1075189"/>
                  <a:gd name="connsiteX61" fmla="*/ 1821211 w 2030239"/>
                  <a:gd name="connsiteY61" fmla="*/ 213706 h 1075189"/>
                  <a:gd name="connsiteX62" fmla="*/ 2025569 w 2030239"/>
                  <a:gd name="connsiteY62" fmla="*/ 624675 h 1075189"/>
                  <a:gd name="connsiteX63" fmla="*/ 2013329 w 2030239"/>
                  <a:gd name="connsiteY63" fmla="*/ 654058 h 1075189"/>
                  <a:gd name="connsiteX64" fmla="*/ 1925444 w 2030239"/>
                  <a:gd name="connsiteY64" fmla="*/ 616324 h 1075189"/>
                  <a:gd name="connsiteX65" fmla="*/ 1672925 w 2030239"/>
                  <a:gd name="connsiteY65" fmla="*/ 94140 h 1075189"/>
                  <a:gd name="connsiteX66" fmla="*/ 1641200 w 2030239"/>
                  <a:gd name="connsiteY66" fmla="*/ 86850 h 1075189"/>
                  <a:gd name="connsiteX67" fmla="*/ 1514609 w 2030239"/>
                  <a:gd name="connsiteY67" fmla="*/ 128561 h 1075189"/>
                  <a:gd name="connsiteX68" fmla="*/ 1092198 w 2030239"/>
                  <a:gd name="connsiteY68" fmla="*/ 174116 h 1075189"/>
                  <a:gd name="connsiteX69" fmla="*/ 920935 w 2030239"/>
                  <a:gd name="connsiteY69" fmla="*/ 181539 h 1075189"/>
                  <a:gd name="connsiteX70" fmla="*/ 1102935 w 2030239"/>
                  <a:gd name="connsiteY70" fmla="*/ 181230 h 1075189"/>
                  <a:gd name="connsiteX71" fmla="*/ 1241589 w 2030239"/>
                  <a:gd name="connsiteY71" fmla="*/ 173807 h 1075189"/>
                  <a:gd name="connsiteX72" fmla="*/ 1591934 w 2030239"/>
                  <a:gd name="connsiteY72" fmla="*/ 138414 h 1075189"/>
                  <a:gd name="connsiteX73" fmla="*/ 1627989 w 2030239"/>
                  <a:gd name="connsiteY73" fmla="*/ 128782 h 1075189"/>
                  <a:gd name="connsiteX74" fmla="*/ 1659802 w 2030239"/>
                  <a:gd name="connsiteY74" fmla="*/ 143761 h 1075189"/>
                  <a:gd name="connsiteX75" fmla="*/ 1940688 w 2030239"/>
                  <a:gd name="connsiteY75" fmla="*/ 723341 h 1075189"/>
                  <a:gd name="connsiteX76" fmla="*/ 1926284 w 2030239"/>
                  <a:gd name="connsiteY76" fmla="*/ 751575 h 1075189"/>
                  <a:gd name="connsiteX77" fmla="*/ 1874057 w 2030239"/>
                  <a:gd name="connsiteY77" fmla="*/ 724534 h 1075189"/>
                  <a:gd name="connsiteX78" fmla="*/ 1637887 w 2030239"/>
                  <a:gd name="connsiteY78" fmla="*/ 219318 h 1075189"/>
                  <a:gd name="connsiteX79" fmla="*/ 1593966 w 2030239"/>
                  <a:gd name="connsiteY79" fmla="*/ 194927 h 1075189"/>
                  <a:gd name="connsiteX80" fmla="*/ 1471440 w 2030239"/>
                  <a:gd name="connsiteY80" fmla="*/ 207874 h 1075189"/>
                  <a:gd name="connsiteX81" fmla="*/ 1211409 w 2030239"/>
                  <a:gd name="connsiteY81" fmla="*/ 218522 h 1075189"/>
                  <a:gd name="connsiteX82" fmla="*/ 880948 w 2030239"/>
                  <a:gd name="connsiteY82" fmla="*/ 230408 h 1075189"/>
                  <a:gd name="connsiteX83" fmla="*/ 1474710 w 2030239"/>
                  <a:gd name="connsiteY83" fmla="*/ 230762 h 1075189"/>
                  <a:gd name="connsiteX84" fmla="*/ 1584952 w 2030239"/>
                  <a:gd name="connsiteY84" fmla="*/ 227094 h 1075189"/>
                  <a:gd name="connsiteX85" fmla="*/ 1612171 w 2030239"/>
                  <a:gd name="connsiteY85" fmla="*/ 243310 h 1075189"/>
                  <a:gd name="connsiteX86" fmla="*/ 1884661 w 2030239"/>
                  <a:gd name="connsiteY86" fmla="*/ 824172 h 1075189"/>
                  <a:gd name="connsiteX87" fmla="*/ 1871141 w 2030239"/>
                  <a:gd name="connsiteY87" fmla="*/ 849313 h 1075189"/>
                  <a:gd name="connsiteX88" fmla="*/ 1827088 w 2030239"/>
                  <a:gd name="connsiteY88" fmla="*/ 826337 h 1075189"/>
                  <a:gd name="connsiteX89" fmla="*/ 1610668 w 2030239"/>
                  <a:gd name="connsiteY89" fmla="*/ 340872 h 1075189"/>
                  <a:gd name="connsiteX90" fmla="*/ 1567411 w 2030239"/>
                  <a:gd name="connsiteY90" fmla="*/ 304728 h 1075189"/>
                  <a:gd name="connsiteX91" fmla="*/ 1427962 w 2030239"/>
                  <a:gd name="connsiteY91" fmla="*/ 285242 h 1075189"/>
                  <a:gd name="connsiteX92" fmla="*/ 995874 w 2030239"/>
                  <a:gd name="connsiteY92" fmla="*/ 269777 h 1075189"/>
                  <a:gd name="connsiteX93" fmla="*/ 837293 w 2030239"/>
                  <a:gd name="connsiteY93" fmla="*/ 268628 h 1075189"/>
                  <a:gd name="connsiteX94" fmla="*/ 987920 w 2030239"/>
                  <a:gd name="connsiteY94" fmla="*/ 274593 h 1075189"/>
                  <a:gd name="connsiteX95" fmla="*/ 1390227 w 2030239"/>
                  <a:gd name="connsiteY95" fmla="*/ 302652 h 1075189"/>
                  <a:gd name="connsiteX96" fmla="*/ 1552476 w 2030239"/>
                  <a:gd name="connsiteY96" fmla="*/ 332256 h 1075189"/>
                  <a:gd name="connsiteX97" fmla="*/ 1582213 w 2030239"/>
                  <a:gd name="connsiteY97" fmla="*/ 358414 h 1075189"/>
                  <a:gd name="connsiteX98" fmla="*/ 1825056 w 2030239"/>
                  <a:gd name="connsiteY98" fmla="*/ 899684 h 1075189"/>
                  <a:gd name="connsiteX99" fmla="*/ 1827176 w 2030239"/>
                  <a:gd name="connsiteY99" fmla="*/ 907417 h 1075189"/>
                  <a:gd name="connsiteX100" fmla="*/ 1815998 w 2030239"/>
                  <a:gd name="connsiteY100" fmla="*/ 908212 h 1075189"/>
                  <a:gd name="connsiteX101" fmla="*/ 1735403 w 2030239"/>
                  <a:gd name="connsiteY101" fmla="*/ 849755 h 1075189"/>
                  <a:gd name="connsiteX102" fmla="*/ 1553581 w 2030239"/>
                  <a:gd name="connsiteY102" fmla="*/ 438168 h 1075189"/>
                  <a:gd name="connsiteX103" fmla="*/ 1505949 w 2030239"/>
                  <a:gd name="connsiteY103" fmla="*/ 395176 h 1075189"/>
                  <a:gd name="connsiteX104" fmla="*/ 1296510 w 2030239"/>
                  <a:gd name="connsiteY104" fmla="*/ 337735 h 1075189"/>
                  <a:gd name="connsiteX105" fmla="*/ 650477 w 2030239"/>
                  <a:gd name="connsiteY105" fmla="*/ 293107 h 1075189"/>
                  <a:gd name="connsiteX106" fmla="*/ 652996 w 2030239"/>
                  <a:gd name="connsiteY106" fmla="*/ 274726 h 1075189"/>
                  <a:gd name="connsiteX107" fmla="*/ 727360 w 2030239"/>
                  <a:gd name="connsiteY107" fmla="*/ 165014 h 1075189"/>
                  <a:gd name="connsiteX108" fmla="*/ 1092551 w 2030239"/>
                  <a:gd name="connsiteY108" fmla="*/ 143451 h 1075189"/>
                  <a:gd name="connsiteX109" fmla="*/ 1461145 w 2030239"/>
                  <a:gd name="connsiteY109" fmla="*/ 93920 h 1075189"/>
                  <a:gd name="connsiteX110" fmla="*/ 1705402 w 2030239"/>
                  <a:gd name="connsiteY110" fmla="*/ 3605 h 1075189"/>
                  <a:gd name="connsiteX111" fmla="*/ 1713987 w 2030239"/>
                  <a:gd name="connsiteY111" fmla="*/ 3 h 1075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2030239" h="1075189">
                    <a:moveTo>
                      <a:pt x="643" y="651230"/>
                    </a:moveTo>
                    <a:cubicBezTo>
                      <a:pt x="9524" y="665060"/>
                      <a:pt x="11159" y="681585"/>
                      <a:pt x="17257" y="696432"/>
                    </a:cubicBezTo>
                    <a:cubicBezTo>
                      <a:pt x="19908" y="702839"/>
                      <a:pt x="20394" y="710881"/>
                      <a:pt x="29894" y="712648"/>
                    </a:cubicBezTo>
                    <a:cubicBezTo>
                      <a:pt x="64182" y="719010"/>
                      <a:pt x="89765" y="739557"/>
                      <a:pt x="112167" y="764654"/>
                    </a:cubicBezTo>
                    <a:cubicBezTo>
                      <a:pt x="119149" y="772475"/>
                      <a:pt x="126881" y="775126"/>
                      <a:pt x="137220" y="775347"/>
                    </a:cubicBezTo>
                    <a:cubicBezTo>
                      <a:pt x="248169" y="777644"/>
                      <a:pt x="599753" y="792844"/>
                      <a:pt x="616322" y="783212"/>
                    </a:cubicBezTo>
                    <a:cubicBezTo>
                      <a:pt x="616410" y="782902"/>
                      <a:pt x="616455" y="782638"/>
                      <a:pt x="616499" y="782328"/>
                    </a:cubicBezTo>
                    <a:cubicBezTo>
                      <a:pt x="627722" y="809988"/>
                      <a:pt x="650080" y="875338"/>
                      <a:pt x="649770" y="876310"/>
                    </a:cubicBezTo>
                    <a:cubicBezTo>
                      <a:pt x="547349" y="867517"/>
                      <a:pt x="440332" y="854218"/>
                      <a:pt x="337999" y="844673"/>
                    </a:cubicBezTo>
                    <a:cubicBezTo>
                      <a:pt x="266816" y="838046"/>
                      <a:pt x="199610" y="845425"/>
                      <a:pt x="128383" y="849799"/>
                    </a:cubicBezTo>
                    <a:cubicBezTo>
                      <a:pt x="98381" y="851655"/>
                      <a:pt x="64005" y="858194"/>
                      <a:pt x="34799" y="864601"/>
                    </a:cubicBezTo>
                    <a:cubicBezTo>
                      <a:pt x="14606" y="869020"/>
                      <a:pt x="4664" y="858636"/>
                      <a:pt x="378" y="832390"/>
                    </a:cubicBezTo>
                    <a:cubicBezTo>
                      <a:pt x="467" y="771989"/>
                      <a:pt x="555" y="711631"/>
                      <a:pt x="643" y="651230"/>
                    </a:cubicBezTo>
                    <a:close/>
                    <a:moveTo>
                      <a:pt x="708499" y="309154"/>
                    </a:moveTo>
                    <a:cubicBezTo>
                      <a:pt x="849732" y="310602"/>
                      <a:pt x="1091568" y="325733"/>
                      <a:pt x="1201910" y="340695"/>
                    </a:cubicBezTo>
                    <a:cubicBezTo>
                      <a:pt x="1339105" y="359297"/>
                      <a:pt x="1463973" y="396590"/>
                      <a:pt x="1468215" y="397738"/>
                    </a:cubicBezTo>
                    <a:cubicBezTo>
                      <a:pt x="1517659" y="410950"/>
                      <a:pt x="1538381" y="448552"/>
                      <a:pt x="1556718" y="492737"/>
                    </a:cubicBezTo>
                    <a:cubicBezTo>
                      <a:pt x="1635280" y="682027"/>
                      <a:pt x="1716360" y="870301"/>
                      <a:pt x="1796424" y="1058972"/>
                    </a:cubicBezTo>
                    <a:cubicBezTo>
                      <a:pt x="1798059" y="1062905"/>
                      <a:pt x="1798942" y="1067102"/>
                      <a:pt x="1801328" y="1075189"/>
                    </a:cubicBezTo>
                    <a:cubicBezTo>
                      <a:pt x="1754536" y="1050003"/>
                      <a:pt x="1709467" y="1029589"/>
                      <a:pt x="1663161" y="1012092"/>
                    </a:cubicBezTo>
                    <a:cubicBezTo>
                      <a:pt x="1558353" y="972546"/>
                      <a:pt x="1450320" y="944665"/>
                      <a:pt x="1339945" y="926682"/>
                    </a:cubicBezTo>
                    <a:cubicBezTo>
                      <a:pt x="1296599" y="919656"/>
                      <a:pt x="1252149" y="919391"/>
                      <a:pt x="1208228" y="915945"/>
                    </a:cubicBezTo>
                    <a:cubicBezTo>
                      <a:pt x="1118930" y="908963"/>
                      <a:pt x="873392" y="887268"/>
                      <a:pt x="839546" y="889124"/>
                    </a:cubicBezTo>
                    <a:cubicBezTo>
                      <a:pt x="828544" y="860447"/>
                      <a:pt x="819177" y="831285"/>
                      <a:pt x="812018" y="801416"/>
                    </a:cubicBezTo>
                    <a:cubicBezTo>
                      <a:pt x="831858" y="801637"/>
                      <a:pt x="1101123" y="821565"/>
                      <a:pt x="1215475" y="836013"/>
                    </a:cubicBezTo>
                    <a:cubicBezTo>
                      <a:pt x="1320415" y="849269"/>
                      <a:pt x="1425046" y="864115"/>
                      <a:pt x="1527335" y="891024"/>
                    </a:cubicBezTo>
                    <a:cubicBezTo>
                      <a:pt x="1556453" y="898668"/>
                      <a:pt x="1581683" y="905340"/>
                      <a:pt x="1606294" y="882673"/>
                    </a:cubicBezTo>
                    <a:cubicBezTo>
                      <a:pt x="1610757" y="878564"/>
                      <a:pt x="1618357" y="877459"/>
                      <a:pt x="1624764" y="875957"/>
                    </a:cubicBezTo>
                    <a:cubicBezTo>
                      <a:pt x="1637887" y="872819"/>
                      <a:pt x="1640273" y="867031"/>
                      <a:pt x="1634970" y="853908"/>
                    </a:cubicBezTo>
                    <a:cubicBezTo>
                      <a:pt x="1594497" y="753828"/>
                      <a:pt x="1554818" y="653395"/>
                      <a:pt x="1514919" y="553094"/>
                    </a:cubicBezTo>
                    <a:cubicBezTo>
                      <a:pt x="1511561" y="544699"/>
                      <a:pt x="1508070" y="537497"/>
                      <a:pt x="1496847" y="536657"/>
                    </a:cubicBezTo>
                    <a:cubicBezTo>
                      <a:pt x="1459245" y="533785"/>
                      <a:pt x="1427034" y="515493"/>
                      <a:pt x="1408255" y="485358"/>
                    </a:cubicBezTo>
                    <a:cubicBezTo>
                      <a:pt x="1388195" y="453103"/>
                      <a:pt x="1358680" y="445856"/>
                      <a:pt x="1327573" y="439759"/>
                    </a:cubicBezTo>
                    <a:cubicBezTo>
                      <a:pt x="1184634" y="411701"/>
                      <a:pt x="824170" y="387797"/>
                      <a:pt x="788998" y="387399"/>
                    </a:cubicBezTo>
                    <a:cubicBezTo>
                      <a:pt x="752634" y="386957"/>
                      <a:pt x="729348" y="385853"/>
                      <a:pt x="679728" y="389432"/>
                    </a:cubicBezTo>
                    <a:cubicBezTo>
                      <a:pt x="679728" y="389432"/>
                      <a:pt x="680744" y="385853"/>
                      <a:pt x="680744" y="385853"/>
                    </a:cubicBezTo>
                    <a:cubicBezTo>
                      <a:pt x="672437" y="359164"/>
                      <a:pt x="663114" y="336100"/>
                      <a:pt x="654807" y="309412"/>
                    </a:cubicBezTo>
                    <a:cubicBezTo>
                      <a:pt x="670200" y="309020"/>
                      <a:pt x="688323" y="308948"/>
                      <a:pt x="708499" y="309154"/>
                    </a:cubicBezTo>
                    <a:close/>
                    <a:moveTo>
                      <a:pt x="453013" y="295979"/>
                    </a:moveTo>
                    <a:cubicBezTo>
                      <a:pt x="456680" y="296951"/>
                      <a:pt x="480673" y="381566"/>
                      <a:pt x="480010" y="381213"/>
                    </a:cubicBezTo>
                    <a:cubicBezTo>
                      <a:pt x="409667" y="382273"/>
                      <a:pt x="10541" y="381523"/>
                      <a:pt x="1129" y="386736"/>
                    </a:cubicBezTo>
                    <a:cubicBezTo>
                      <a:pt x="290" y="354923"/>
                      <a:pt x="-418" y="336232"/>
                      <a:pt x="290" y="310737"/>
                    </a:cubicBezTo>
                    <a:cubicBezTo>
                      <a:pt x="290" y="310737"/>
                      <a:pt x="290" y="310340"/>
                      <a:pt x="290" y="310340"/>
                    </a:cubicBezTo>
                    <a:cubicBezTo>
                      <a:pt x="29540" y="309146"/>
                      <a:pt x="452748" y="296863"/>
                      <a:pt x="453013" y="295979"/>
                    </a:cubicBezTo>
                    <a:close/>
                    <a:moveTo>
                      <a:pt x="474905" y="174602"/>
                    </a:moveTo>
                    <a:cubicBezTo>
                      <a:pt x="490791" y="174679"/>
                      <a:pt x="503373" y="174861"/>
                      <a:pt x="511647" y="175176"/>
                    </a:cubicBezTo>
                    <a:cubicBezTo>
                      <a:pt x="490261" y="208447"/>
                      <a:pt x="459110" y="276139"/>
                      <a:pt x="450980" y="288599"/>
                    </a:cubicBezTo>
                    <a:cubicBezTo>
                      <a:pt x="344626" y="292267"/>
                      <a:pt x="1085" y="284137"/>
                      <a:pt x="953" y="283827"/>
                    </a:cubicBezTo>
                    <a:cubicBezTo>
                      <a:pt x="864" y="279497"/>
                      <a:pt x="731" y="275123"/>
                      <a:pt x="643" y="270793"/>
                    </a:cubicBezTo>
                    <a:cubicBezTo>
                      <a:pt x="93388" y="265933"/>
                      <a:pt x="190729" y="266551"/>
                      <a:pt x="283562" y="262132"/>
                    </a:cubicBezTo>
                    <a:cubicBezTo>
                      <a:pt x="191038" y="255637"/>
                      <a:pt x="93874" y="260763"/>
                      <a:pt x="1483" y="253605"/>
                    </a:cubicBezTo>
                    <a:cubicBezTo>
                      <a:pt x="1306" y="253428"/>
                      <a:pt x="776" y="239863"/>
                      <a:pt x="820" y="239819"/>
                    </a:cubicBezTo>
                    <a:cubicBezTo>
                      <a:pt x="123920" y="236328"/>
                      <a:pt x="251395" y="232838"/>
                      <a:pt x="374495" y="229347"/>
                    </a:cubicBezTo>
                    <a:cubicBezTo>
                      <a:pt x="365040" y="229170"/>
                      <a:pt x="110046" y="225945"/>
                      <a:pt x="378" y="221924"/>
                    </a:cubicBezTo>
                    <a:cubicBezTo>
                      <a:pt x="378" y="221924"/>
                      <a:pt x="953" y="213175"/>
                      <a:pt x="1262" y="208801"/>
                    </a:cubicBezTo>
                    <a:cubicBezTo>
                      <a:pt x="1262" y="208801"/>
                      <a:pt x="242072" y="200273"/>
                      <a:pt x="360356" y="198859"/>
                    </a:cubicBezTo>
                    <a:cubicBezTo>
                      <a:pt x="363935" y="199434"/>
                      <a:pt x="120076" y="195192"/>
                      <a:pt x="731" y="186974"/>
                    </a:cubicBezTo>
                    <a:cubicBezTo>
                      <a:pt x="776" y="184322"/>
                      <a:pt x="864" y="181671"/>
                      <a:pt x="908" y="179020"/>
                    </a:cubicBezTo>
                    <a:cubicBezTo>
                      <a:pt x="90682" y="178672"/>
                      <a:pt x="363710" y="174062"/>
                      <a:pt x="474905" y="174602"/>
                    </a:cubicBezTo>
                    <a:close/>
                    <a:moveTo>
                      <a:pt x="1713987" y="3"/>
                    </a:moveTo>
                    <a:cubicBezTo>
                      <a:pt x="1720251" y="208"/>
                      <a:pt x="1720425" y="10100"/>
                      <a:pt x="1722413" y="14077"/>
                    </a:cubicBezTo>
                    <a:cubicBezTo>
                      <a:pt x="1755773" y="80399"/>
                      <a:pt x="1788249" y="147207"/>
                      <a:pt x="1821211" y="213706"/>
                    </a:cubicBezTo>
                    <a:cubicBezTo>
                      <a:pt x="1889168" y="350769"/>
                      <a:pt x="1957037" y="487877"/>
                      <a:pt x="2025569" y="624675"/>
                    </a:cubicBezTo>
                    <a:cubicBezTo>
                      <a:pt x="2033964" y="641421"/>
                      <a:pt x="2031710" y="648270"/>
                      <a:pt x="2013329" y="654058"/>
                    </a:cubicBezTo>
                    <a:cubicBezTo>
                      <a:pt x="1955093" y="672483"/>
                      <a:pt x="1952044" y="671423"/>
                      <a:pt x="1925444" y="616324"/>
                    </a:cubicBezTo>
                    <a:cubicBezTo>
                      <a:pt x="1841316" y="442233"/>
                      <a:pt x="1756612" y="268452"/>
                      <a:pt x="1672925" y="94140"/>
                    </a:cubicBezTo>
                    <a:cubicBezTo>
                      <a:pt x="1663868" y="75274"/>
                      <a:pt x="1657328" y="75274"/>
                      <a:pt x="1641200" y="86850"/>
                    </a:cubicBezTo>
                    <a:cubicBezTo>
                      <a:pt x="1603775" y="113759"/>
                      <a:pt x="1558397" y="120607"/>
                      <a:pt x="1514609" y="128561"/>
                    </a:cubicBezTo>
                    <a:cubicBezTo>
                      <a:pt x="1374983" y="153924"/>
                      <a:pt x="1233856" y="166737"/>
                      <a:pt x="1092198" y="174116"/>
                    </a:cubicBezTo>
                    <a:cubicBezTo>
                      <a:pt x="1035066" y="177121"/>
                      <a:pt x="978023" y="181318"/>
                      <a:pt x="920935" y="181539"/>
                    </a:cubicBezTo>
                    <a:cubicBezTo>
                      <a:pt x="981602" y="181539"/>
                      <a:pt x="1042268" y="182512"/>
                      <a:pt x="1102935" y="181230"/>
                    </a:cubicBezTo>
                    <a:cubicBezTo>
                      <a:pt x="1149197" y="180258"/>
                      <a:pt x="1195370" y="176148"/>
                      <a:pt x="1241589" y="173807"/>
                    </a:cubicBezTo>
                    <a:cubicBezTo>
                      <a:pt x="1358989" y="167886"/>
                      <a:pt x="1476345" y="161788"/>
                      <a:pt x="1591934" y="138414"/>
                    </a:cubicBezTo>
                    <a:cubicBezTo>
                      <a:pt x="1604129" y="135940"/>
                      <a:pt x="1617031" y="134173"/>
                      <a:pt x="1627989" y="128782"/>
                    </a:cubicBezTo>
                    <a:cubicBezTo>
                      <a:pt x="1646502" y="119680"/>
                      <a:pt x="1652379" y="128340"/>
                      <a:pt x="1659802" y="143761"/>
                    </a:cubicBezTo>
                    <a:cubicBezTo>
                      <a:pt x="1753033" y="337160"/>
                      <a:pt x="1847015" y="530162"/>
                      <a:pt x="1940688" y="723341"/>
                    </a:cubicBezTo>
                    <a:cubicBezTo>
                      <a:pt x="1952088" y="746891"/>
                      <a:pt x="1951911" y="746980"/>
                      <a:pt x="1926284" y="751575"/>
                    </a:cubicBezTo>
                    <a:cubicBezTo>
                      <a:pt x="1890450" y="757982"/>
                      <a:pt x="1889920" y="758247"/>
                      <a:pt x="1874057" y="724534"/>
                    </a:cubicBezTo>
                    <a:cubicBezTo>
                      <a:pt x="1795053" y="556276"/>
                      <a:pt x="1716050" y="387974"/>
                      <a:pt x="1637887" y="219318"/>
                    </a:cubicBezTo>
                    <a:cubicBezTo>
                      <a:pt x="1628342" y="198771"/>
                      <a:pt x="1619726" y="189758"/>
                      <a:pt x="1593966" y="194927"/>
                    </a:cubicBezTo>
                    <a:cubicBezTo>
                      <a:pt x="1553890" y="203058"/>
                      <a:pt x="1512444" y="205797"/>
                      <a:pt x="1471440" y="207874"/>
                    </a:cubicBezTo>
                    <a:cubicBezTo>
                      <a:pt x="1384792" y="212292"/>
                      <a:pt x="1298013" y="213706"/>
                      <a:pt x="1211409" y="218522"/>
                    </a:cubicBezTo>
                    <a:cubicBezTo>
                      <a:pt x="1143762" y="222278"/>
                      <a:pt x="923410" y="226255"/>
                      <a:pt x="880948" y="230408"/>
                    </a:cubicBezTo>
                    <a:cubicBezTo>
                      <a:pt x="923542" y="230408"/>
                      <a:pt x="1319355" y="230983"/>
                      <a:pt x="1474710" y="230762"/>
                    </a:cubicBezTo>
                    <a:cubicBezTo>
                      <a:pt x="1511472" y="230718"/>
                      <a:pt x="1548234" y="228950"/>
                      <a:pt x="1584952" y="227094"/>
                    </a:cubicBezTo>
                    <a:cubicBezTo>
                      <a:pt x="1598473" y="226387"/>
                      <a:pt x="1606117" y="230364"/>
                      <a:pt x="1612171" y="243310"/>
                    </a:cubicBezTo>
                    <a:cubicBezTo>
                      <a:pt x="1702574" y="437108"/>
                      <a:pt x="1793375" y="630728"/>
                      <a:pt x="1884661" y="824172"/>
                    </a:cubicBezTo>
                    <a:cubicBezTo>
                      <a:pt x="1892703" y="841227"/>
                      <a:pt x="1888373" y="847104"/>
                      <a:pt x="1871141" y="849313"/>
                    </a:cubicBezTo>
                    <a:cubicBezTo>
                      <a:pt x="1850683" y="851964"/>
                      <a:pt x="1837339" y="849755"/>
                      <a:pt x="1827088" y="826337"/>
                    </a:cubicBezTo>
                    <a:cubicBezTo>
                      <a:pt x="1756082" y="664044"/>
                      <a:pt x="1682690" y="502767"/>
                      <a:pt x="1610668" y="340872"/>
                    </a:cubicBezTo>
                    <a:cubicBezTo>
                      <a:pt x="1601787" y="320856"/>
                      <a:pt x="1588796" y="309942"/>
                      <a:pt x="1567411" y="304728"/>
                    </a:cubicBezTo>
                    <a:cubicBezTo>
                      <a:pt x="1521502" y="293549"/>
                      <a:pt x="1474798" y="288203"/>
                      <a:pt x="1427962" y="285242"/>
                    </a:cubicBezTo>
                    <a:cubicBezTo>
                      <a:pt x="1284095" y="276096"/>
                      <a:pt x="1140094" y="271235"/>
                      <a:pt x="995874" y="269777"/>
                    </a:cubicBezTo>
                    <a:cubicBezTo>
                      <a:pt x="943028" y="269247"/>
                      <a:pt x="890183" y="267347"/>
                      <a:pt x="837293" y="268628"/>
                    </a:cubicBezTo>
                    <a:cubicBezTo>
                      <a:pt x="887531" y="270573"/>
                      <a:pt x="937726" y="272649"/>
                      <a:pt x="987920" y="274593"/>
                    </a:cubicBezTo>
                    <a:cubicBezTo>
                      <a:pt x="1122332" y="279896"/>
                      <a:pt x="1256523" y="287761"/>
                      <a:pt x="1390227" y="302652"/>
                    </a:cubicBezTo>
                    <a:cubicBezTo>
                      <a:pt x="1444797" y="308749"/>
                      <a:pt x="1499542" y="315819"/>
                      <a:pt x="1552476" y="332256"/>
                    </a:cubicBezTo>
                    <a:cubicBezTo>
                      <a:pt x="1566704" y="336674"/>
                      <a:pt x="1575850" y="344098"/>
                      <a:pt x="1582213" y="358414"/>
                    </a:cubicBezTo>
                    <a:cubicBezTo>
                      <a:pt x="1662763" y="538999"/>
                      <a:pt x="1744020" y="719275"/>
                      <a:pt x="1825056" y="899684"/>
                    </a:cubicBezTo>
                    <a:cubicBezTo>
                      <a:pt x="1826204" y="902203"/>
                      <a:pt x="1826558" y="905119"/>
                      <a:pt x="1827176" y="907417"/>
                    </a:cubicBezTo>
                    <a:cubicBezTo>
                      <a:pt x="1822935" y="910775"/>
                      <a:pt x="1819223" y="907593"/>
                      <a:pt x="1815998" y="908212"/>
                    </a:cubicBezTo>
                    <a:cubicBezTo>
                      <a:pt x="1768321" y="917005"/>
                      <a:pt x="1751841" y="888285"/>
                      <a:pt x="1735403" y="849755"/>
                    </a:cubicBezTo>
                    <a:cubicBezTo>
                      <a:pt x="1676549" y="711808"/>
                      <a:pt x="1613673" y="575584"/>
                      <a:pt x="1553581" y="438168"/>
                    </a:cubicBezTo>
                    <a:cubicBezTo>
                      <a:pt x="1543595" y="415324"/>
                      <a:pt x="1525567" y="404764"/>
                      <a:pt x="1505949" y="395176"/>
                    </a:cubicBezTo>
                    <a:cubicBezTo>
                      <a:pt x="1439848" y="362832"/>
                      <a:pt x="1368223" y="349577"/>
                      <a:pt x="1296510" y="337735"/>
                    </a:cubicBezTo>
                    <a:cubicBezTo>
                      <a:pt x="1189936" y="320017"/>
                      <a:pt x="897252" y="288600"/>
                      <a:pt x="650477" y="293107"/>
                    </a:cubicBezTo>
                    <a:cubicBezTo>
                      <a:pt x="647693" y="286479"/>
                      <a:pt x="648975" y="280647"/>
                      <a:pt x="652996" y="274726"/>
                    </a:cubicBezTo>
                    <a:cubicBezTo>
                      <a:pt x="677916" y="238229"/>
                      <a:pt x="702571" y="201600"/>
                      <a:pt x="727360" y="165014"/>
                    </a:cubicBezTo>
                    <a:cubicBezTo>
                      <a:pt x="849400" y="162805"/>
                      <a:pt x="970954" y="153305"/>
                      <a:pt x="1092551" y="143451"/>
                    </a:cubicBezTo>
                    <a:cubicBezTo>
                      <a:pt x="1216314" y="133421"/>
                      <a:pt x="1339547" y="119370"/>
                      <a:pt x="1461145" y="93920"/>
                    </a:cubicBezTo>
                    <a:cubicBezTo>
                      <a:pt x="1546909" y="75980"/>
                      <a:pt x="1632186" y="55743"/>
                      <a:pt x="1705402" y="3605"/>
                    </a:cubicBezTo>
                    <a:cubicBezTo>
                      <a:pt x="1709135" y="943"/>
                      <a:pt x="1711900" y="-65"/>
                      <a:pt x="1713987" y="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7" name="자유형: 도형 126">
                <a:extLst>
                  <a:ext uri="{FF2B5EF4-FFF2-40B4-BE49-F238E27FC236}">
                    <a16:creationId xmlns:a16="http://schemas.microsoft.com/office/drawing/2014/main" id="{ABA108C5-9B39-4697-BF8A-B2792E69BABB}"/>
                  </a:ext>
                </a:extLst>
              </p:cNvPr>
              <p:cNvSpPr/>
              <p:nvPr/>
            </p:nvSpPr>
            <p:spPr>
              <a:xfrm>
                <a:off x="6076288" y="4090240"/>
                <a:ext cx="395115" cy="631059"/>
              </a:xfrm>
              <a:custGeom>
                <a:avLst/>
                <a:gdLst>
                  <a:gd name="connsiteX0" fmla="*/ 0 w 782091"/>
                  <a:gd name="connsiteY0" fmla="*/ 613 h 1249119"/>
                  <a:gd name="connsiteX1" fmla="*/ 376080 w 782091"/>
                  <a:gd name="connsiteY1" fmla="*/ 613 h 1249119"/>
                  <a:gd name="connsiteX2" fmla="*/ 402319 w 782091"/>
                  <a:gd name="connsiteY2" fmla="*/ 44343 h 1249119"/>
                  <a:gd name="connsiteX3" fmla="*/ 781023 w 782091"/>
                  <a:gd name="connsiteY3" fmla="*/ 1232233 h 1249119"/>
                  <a:gd name="connsiteX4" fmla="*/ 752073 w 782091"/>
                  <a:gd name="connsiteY4" fmla="*/ 1248588 h 1249119"/>
                  <a:gd name="connsiteX5" fmla="*/ 443775 w 782091"/>
                  <a:gd name="connsiteY5" fmla="*/ 1226110 h 1249119"/>
                  <a:gd name="connsiteX6" fmla="*/ 399083 w 782091"/>
                  <a:gd name="connsiteY6" fmla="*/ 1195762 h 1249119"/>
                  <a:gd name="connsiteX7" fmla="*/ 0 w 782091"/>
                  <a:gd name="connsiteY7" fmla="*/ 613 h 124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2091" h="1249119">
                    <a:moveTo>
                      <a:pt x="0" y="613"/>
                    </a:moveTo>
                    <a:cubicBezTo>
                      <a:pt x="17229" y="2975"/>
                      <a:pt x="274364" y="-1573"/>
                      <a:pt x="376080" y="613"/>
                    </a:cubicBezTo>
                    <a:cubicBezTo>
                      <a:pt x="397858" y="1050"/>
                      <a:pt x="393572" y="25364"/>
                      <a:pt x="402319" y="44343"/>
                    </a:cubicBezTo>
                    <a:cubicBezTo>
                      <a:pt x="405817" y="52215"/>
                      <a:pt x="743415" y="1111362"/>
                      <a:pt x="781023" y="1232233"/>
                    </a:cubicBezTo>
                    <a:cubicBezTo>
                      <a:pt x="787145" y="1251299"/>
                      <a:pt x="765542" y="1249550"/>
                      <a:pt x="752073" y="1248588"/>
                    </a:cubicBezTo>
                    <a:cubicBezTo>
                      <a:pt x="649307" y="1240979"/>
                      <a:pt x="546541" y="1233369"/>
                      <a:pt x="443775" y="1226110"/>
                    </a:cubicBezTo>
                    <a:cubicBezTo>
                      <a:pt x="422609" y="1224623"/>
                      <a:pt x="402406" y="1222962"/>
                      <a:pt x="399083" y="1195762"/>
                    </a:cubicBezTo>
                    <a:cubicBezTo>
                      <a:pt x="394272" y="1184741"/>
                      <a:pt x="263" y="8835"/>
                      <a:pt x="0" y="613"/>
                    </a:cubicBezTo>
                    <a:close/>
                  </a:path>
                </a:pathLst>
              </a:custGeom>
              <a:solidFill>
                <a:srgbClr val="E5E7E8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8" name="자유형: 도형 127">
                <a:extLst>
                  <a:ext uri="{FF2B5EF4-FFF2-40B4-BE49-F238E27FC236}">
                    <a16:creationId xmlns:a16="http://schemas.microsoft.com/office/drawing/2014/main" id="{E0F6C66A-CF23-49EB-AF55-FD6EA3012F3D}"/>
                  </a:ext>
                </a:extLst>
              </p:cNvPr>
              <p:cNvSpPr/>
              <p:nvPr/>
            </p:nvSpPr>
            <p:spPr>
              <a:xfrm>
                <a:off x="5625147" y="4196071"/>
                <a:ext cx="1622833" cy="499048"/>
              </a:xfrm>
              <a:custGeom>
                <a:avLst/>
                <a:gdLst>
                  <a:gd name="connsiteX0" fmla="*/ 688726 w 1622833"/>
                  <a:gd name="connsiteY0" fmla="*/ 5383 h 499048"/>
                  <a:gd name="connsiteX1" fmla="*/ 1142023 w 1622833"/>
                  <a:gd name="connsiteY1" fmla="*/ 32954 h 499048"/>
                  <a:gd name="connsiteX2" fmla="*/ 1363215 w 1622833"/>
                  <a:gd name="connsiteY2" fmla="*/ 70645 h 499048"/>
                  <a:gd name="connsiteX3" fmla="*/ 1387473 w 1622833"/>
                  <a:gd name="connsiteY3" fmla="*/ 87656 h 499048"/>
                  <a:gd name="connsiteX4" fmla="*/ 1487774 w 1622833"/>
                  <a:gd name="connsiteY4" fmla="*/ 157867 h 499048"/>
                  <a:gd name="connsiteX5" fmla="*/ 1507524 w 1622833"/>
                  <a:gd name="connsiteY5" fmla="*/ 175055 h 499048"/>
                  <a:gd name="connsiteX6" fmla="*/ 1609946 w 1622833"/>
                  <a:gd name="connsiteY6" fmla="*/ 430800 h 499048"/>
                  <a:gd name="connsiteX7" fmla="*/ 1622760 w 1622833"/>
                  <a:gd name="connsiteY7" fmla="*/ 467827 h 499048"/>
                  <a:gd name="connsiteX8" fmla="*/ 1590416 w 1622833"/>
                  <a:gd name="connsiteY8" fmla="*/ 488329 h 499048"/>
                  <a:gd name="connsiteX9" fmla="*/ 1554626 w 1622833"/>
                  <a:gd name="connsiteY9" fmla="*/ 497387 h 499048"/>
                  <a:gd name="connsiteX10" fmla="*/ 1166988 w 1622833"/>
                  <a:gd name="connsiteY10" fmla="*/ 429253 h 499048"/>
                  <a:gd name="connsiteX11" fmla="*/ 807805 w 1622833"/>
                  <a:gd name="connsiteY11" fmla="*/ 401637 h 499048"/>
                  <a:gd name="connsiteX12" fmla="*/ 682142 w 1622833"/>
                  <a:gd name="connsiteY12" fmla="*/ 5692 h 499048"/>
                  <a:gd name="connsiteX13" fmla="*/ 688726 w 1622833"/>
                  <a:gd name="connsiteY13" fmla="*/ 5383 h 499048"/>
                  <a:gd name="connsiteX14" fmla="*/ 356160 w 1622833"/>
                  <a:gd name="connsiteY14" fmla="*/ 200 h 499048"/>
                  <a:gd name="connsiteX15" fmla="*/ 486489 w 1622833"/>
                  <a:gd name="connsiteY15" fmla="*/ 479 h 499048"/>
                  <a:gd name="connsiteX16" fmla="*/ 614626 w 1622833"/>
                  <a:gd name="connsiteY16" fmla="*/ 384892 h 499048"/>
                  <a:gd name="connsiteX17" fmla="*/ 141799 w 1622833"/>
                  <a:gd name="connsiteY17" fmla="*/ 376099 h 499048"/>
                  <a:gd name="connsiteX18" fmla="*/ 117806 w 1622833"/>
                  <a:gd name="connsiteY18" fmla="*/ 363373 h 499048"/>
                  <a:gd name="connsiteX19" fmla="*/ 40923 w 1622833"/>
                  <a:gd name="connsiteY19" fmla="*/ 314151 h 499048"/>
                  <a:gd name="connsiteX20" fmla="*/ 26917 w 1622833"/>
                  <a:gd name="connsiteY20" fmla="*/ 299437 h 499048"/>
                  <a:gd name="connsiteX21" fmla="*/ 450 w 1622833"/>
                  <a:gd name="connsiteY21" fmla="*/ 230287 h 499048"/>
                  <a:gd name="connsiteX22" fmla="*/ 450 w 1622833"/>
                  <a:gd name="connsiteY22" fmla="*/ 13735 h 499048"/>
                  <a:gd name="connsiteX23" fmla="*/ 13705 w 1622833"/>
                  <a:gd name="connsiteY23" fmla="*/ 4897 h 499048"/>
                  <a:gd name="connsiteX24" fmla="*/ 356160 w 1622833"/>
                  <a:gd name="connsiteY24" fmla="*/ 200 h 499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22833" h="499048">
                    <a:moveTo>
                      <a:pt x="688726" y="5383"/>
                    </a:moveTo>
                    <a:cubicBezTo>
                      <a:pt x="840061" y="11171"/>
                      <a:pt x="991395" y="16960"/>
                      <a:pt x="1142023" y="32954"/>
                    </a:cubicBezTo>
                    <a:cubicBezTo>
                      <a:pt x="1216387" y="40864"/>
                      <a:pt x="1290751" y="50452"/>
                      <a:pt x="1363215" y="70645"/>
                    </a:cubicBezTo>
                    <a:cubicBezTo>
                      <a:pt x="1373863" y="73605"/>
                      <a:pt x="1381331" y="78598"/>
                      <a:pt x="1387473" y="87656"/>
                    </a:cubicBezTo>
                    <a:cubicBezTo>
                      <a:pt x="1411951" y="123667"/>
                      <a:pt x="1444516" y="148853"/>
                      <a:pt x="1487774" y="157867"/>
                    </a:cubicBezTo>
                    <a:cubicBezTo>
                      <a:pt x="1498599" y="160120"/>
                      <a:pt x="1503548" y="165025"/>
                      <a:pt x="1507524" y="175055"/>
                    </a:cubicBezTo>
                    <a:cubicBezTo>
                      <a:pt x="1541326" y="260465"/>
                      <a:pt x="1575791" y="345566"/>
                      <a:pt x="1609946" y="430800"/>
                    </a:cubicBezTo>
                    <a:cubicBezTo>
                      <a:pt x="1614851" y="443039"/>
                      <a:pt x="1623732" y="455897"/>
                      <a:pt x="1622760" y="467827"/>
                    </a:cubicBezTo>
                    <a:cubicBezTo>
                      <a:pt x="1621478" y="483646"/>
                      <a:pt x="1600623" y="479669"/>
                      <a:pt x="1590416" y="488329"/>
                    </a:cubicBezTo>
                    <a:cubicBezTo>
                      <a:pt x="1580430" y="496813"/>
                      <a:pt x="1570223" y="501850"/>
                      <a:pt x="1554626" y="497387"/>
                    </a:cubicBezTo>
                    <a:cubicBezTo>
                      <a:pt x="1427859" y="461155"/>
                      <a:pt x="1297644" y="443569"/>
                      <a:pt x="1166988" y="429253"/>
                    </a:cubicBezTo>
                    <a:cubicBezTo>
                      <a:pt x="1075038" y="419179"/>
                      <a:pt x="857646" y="402609"/>
                      <a:pt x="807805" y="401637"/>
                    </a:cubicBezTo>
                    <a:cubicBezTo>
                      <a:pt x="765918" y="269656"/>
                      <a:pt x="724030" y="137674"/>
                      <a:pt x="682142" y="5692"/>
                    </a:cubicBezTo>
                    <a:cubicBezTo>
                      <a:pt x="684352" y="5604"/>
                      <a:pt x="686561" y="5294"/>
                      <a:pt x="688726" y="5383"/>
                    </a:cubicBezTo>
                    <a:close/>
                    <a:moveTo>
                      <a:pt x="356160" y="200"/>
                    </a:moveTo>
                    <a:cubicBezTo>
                      <a:pt x="405652" y="-107"/>
                      <a:pt x="451560" y="-96"/>
                      <a:pt x="486489" y="479"/>
                    </a:cubicBezTo>
                    <a:cubicBezTo>
                      <a:pt x="487284" y="-1068"/>
                      <a:pt x="598365" y="335139"/>
                      <a:pt x="614626" y="384892"/>
                    </a:cubicBezTo>
                    <a:cubicBezTo>
                      <a:pt x="458961" y="381578"/>
                      <a:pt x="305329" y="380473"/>
                      <a:pt x="141799" y="376099"/>
                    </a:cubicBezTo>
                    <a:cubicBezTo>
                      <a:pt x="130532" y="375789"/>
                      <a:pt x="124478" y="370399"/>
                      <a:pt x="117806" y="363373"/>
                    </a:cubicBezTo>
                    <a:cubicBezTo>
                      <a:pt x="96288" y="340574"/>
                      <a:pt x="71588" y="322325"/>
                      <a:pt x="40923" y="314151"/>
                    </a:cubicBezTo>
                    <a:cubicBezTo>
                      <a:pt x="32219" y="311853"/>
                      <a:pt x="29303" y="306772"/>
                      <a:pt x="26917" y="299437"/>
                    </a:cubicBezTo>
                    <a:cubicBezTo>
                      <a:pt x="19892" y="277831"/>
                      <a:pt x="7475" y="251938"/>
                      <a:pt x="450" y="230287"/>
                    </a:cubicBezTo>
                    <a:cubicBezTo>
                      <a:pt x="-1141" y="225427"/>
                      <a:pt x="2129" y="66404"/>
                      <a:pt x="450" y="13735"/>
                    </a:cubicBezTo>
                    <a:cubicBezTo>
                      <a:pt x="229" y="7062"/>
                      <a:pt x="7033" y="4897"/>
                      <a:pt x="13705" y="4897"/>
                    </a:cubicBezTo>
                    <a:cubicBezTo>
                      <a:pt x="26961" y="4897"/>
                      <a:pt x="207685" y="1120"/>
                      <a:pt x="356160" y="2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9" name="자유형: 도형 128">
                <a:extLst>
                  <a:ext uri="{FF2B5EF4-FFF2-40B4-BE49-F238E27FC236}">
                    <a16:creationId xmlns:a16="http://schemas.microsoft.com/office/drawing/2014/main" id="{7D6C0D83-D147-479D-8BA9-CDAE5AB0748C}"/>
                  </a:ext>
                </a:extLst>
              </p:cNvPr>
              <p:cNvSpPr/>
              <p:nvPr/>
            </p:nvSpPr>
            <p:spPr>
              <a:xfrm>
                <a:off x="6199624" y="4256300"/>
                <a:ext cx="134628" cy="275906"/>
              </a:xfrm>
              <a:custGeom>
                <a:avLst/>
                <a:gdLst>
                  <a:gd name="connsiteX0" fmla="*/ 229992 w 266483"/>
                  <a:gd name="connsiteY0" fmla="*/ 542934 h 546129"/>
                  <a:gd name="connsiteX1" fmla="*/ 158712 w 266483"/>
                  <a:gd name="connsiteY1" fmla="*/ 502440 h 546129"/>
                  <a:gd name="connsiteX2" fmla="*/ 13527 w 266483"/>
                  <a:gd name="connsiteY2" fmla="*/ 59627 h 546129"/>
                  <a:gd name="connsiteX3" fmla="*/ 18425 w 266483"/>
                  <a:gd name="connsiteY3" fmla="*/ 5139 h 546129"/>
                  <a:gd name="connsiteX4" fmla="*/ 102912 w 266483"/>
                  <a:gd name="connsiteY4" fmla="*/ 35488 h 546129"/>
                  <a:gd name="connsiteX5" fmla="*/ 262528 w 266483"/>
                  <a:gd name="connsiteY5" fmla="*/ 513722 h 546129"/>
                  <a:gd name="connsiteX6" fmla="*/ 229992 w 266483"/>
                  <a:gd name="connsiteY6" fmla="*/ 542934 h 54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483" h="546129">
                    <a:moveTo>
                      <a:pt x="229992" y="542934"/>
                    </a:moveTo>
                    <a:cubicBezTo>
                      <a:pt x="183987" y="554041"/>
                      <a:pt x="169032" y="535150"/>
                      <a:pt x="158712" y="502440"/>
                    </a:cubicBezTo>
                    <a:cubicBezTo>
                      <a:pt x="111920" y="354281"/>
                      <a:pt x="65742" y="206036"/>
                      <a:pt x="13527" y="59627"/>
                    </a:cubicBezTo>
                    <a:cubicBezTo>
                      <a:pt x="8280" y="44846"/>
                      <a:pt x="-16734" y="17908"/>
                      <a:pt x="18425" y="5139"/>
                    </a:cubicBezTo>
                    <a:cubicBezTo>
                      <a:pt x="56033" y="-8417"/>
                      <a:pt x="92942" y="5926"/>
                      <a:pt x="102912" y="35488"/>
                    </a:cubicBezTo>
                    <a:cubicBezTo>
                      <a:pt x="156351" y="194841"/>
                      <a:pt x="209351" y="354369"/>
                      <a:pt x="262528" y="513722"/>
                    </a:cubicBezTo>
                    <a:cubicBezTo>
                      <a:pt x="279407" y="564449"/>
                      <a:pt x="237252" y="538998"/>
                      <a:pt x="229992" y="542934"/>
                    </a:cubicBezTo>
                    <a:close/>
                  </a:path>
                </a:pathLst>
              </a:custGeom>
              <a:solidFill>
                <a:srgbClr val="D2D4D5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0" name="자유형: 도형 129">
              <a:extLst>
                <a:ext uri="{FF2B5EF4-FFF2-40B4-BE49-F238E27FC236}">
                  <a16:creationId xmlns:a16="http://schemas.microsoft.com/office/drawing/2014/main" id="{FD23BC3A-0347-4285-897D-AF03AC04474F}"/>
                </a:ext>
              </a:extLst>
            </p:cNvPr>
            <p:cNvSpPr/>
            <p:nvPr/>
          </p:nvSpPr>
          <p:spPr>
            <a:xfrm>
              <a:off x="2466732" y="3276224"/>
              <a:ext cx="2358871" cy="1157656"/>
            </a:xfrm>
            <a:custGeom>
              <a:avLst/>
              <a:gdLst>
                <a:gd name="connsiteX0" fmla="*/ 1205633 w 2358871"/>
                <a:gd name="connsiteY0" fmla="*/ 0 h 1157656"/>
                <a:gd name="connsiteX1" fmla="*/ 2320208 w 2358871"/>
                <a:gd name="connsiteY1" fmla="*/ 0 h 1157656"/>
                <a:gd name="connsiteX2" fmla="*/ 2358871 w 2358871"/>
                <a:gd name="connsiteY2" fmla="*/ 38662 h 1157656"/>
                <a:gd name="connsiteX3" fmla="*/ 2358871 w 2358871"/>
                <a:gd name="connsiteY3" fmla="*/ 1118994 h 1157656"/>
                <a:gd name="connsiteX4" fmla="*/ 2320208 w 2358871"/>
                <a:gd name="connsiteY4" fmla="*/ 1157656 h 1157656"/>
                <a:gd name="connsiteX5" fmla="*/ 1205633 w 2358871"/>
                <a:gd name="connsiteY5" fmla="*/ 1157656 h 1157656"/>
                <a:gd name="connsiteX6" fmla="*/ 794709 w 2358871"/>
                <a:gd name="connsiteY6" fmla="*/ 896963 h 1157656"/>
                <a:gd name="connsiteX7" fmla="*/ 215881 w 2358871"/>
                <a:gd name="connsiteY7" fmla="*/ 896963 h 1157656"/>
                <a:gd name="connsiteX8" fmla="*/ 198207 w 2358871"/>
                <a:gd name="connsiteY8" fmla="*/ 879289 h 1157656"/>
                <a:gd name="connsiteX9" fmla="*/ 198207 w 2358871"/>
                <a:gd name="connsiteY9" fmla="*/ 693710 h 1157656"/>
                <a:gd name="connsiteX10" fmla="*/ 0 w 2358871"/>
                <a:gd name="connsiteY10" fmla="*/ 693710 h 1157656"/>
                <a:gd name="connsiteX11" fmla="*/ 0 w 2358871"/>
                <a:gd name="connsiteY11" fmla="*/ 494876 h 1157656"/>
                <a:gd name="connsiteX12" fmla="*/ 198207 w 2358871"/>
                <a:gd name="connsiteY12" fmla="*/ 494876 h 1157656"/>
                <a:gd name="connsiteX13" fmla="*/ 198207 w 2358871"/>
                <a:gd name="connsiteY13" fmla="*/ 318135 h 1157656"/>
                <a:gd name="connsiteX14" fmla="*/ 215881 w 2358871"/>
                <a:gd name="connsiteY14" fmla="*/ 300461 h 1157656"/>
                <a:gd name="connsiteX15" fmla="*/ 812074 w 2358871"/>
                <a:gd name="connsiteY15" fmla="*/ 300461 h 115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8871" h="1157656">
                  <a:moveTo>
                    <a:pt x="1205633" y="0"/>
                  </a:moveTo>
                  <a:lnTo>
                    <a:pt x="2320208" y="0"/>
                  </a:lnTo>
                  <a:cubicBezTo>
                    <a:pt x="2341550" y="0"/>
                    <a:pt x="2358871" y="17321"/>
                    <a:pt x="2358871" y="38662"/>
                  </a:cubicBezTo>
                  <a:lnTo>
                    <a:pt x="2358871" y="1118994"/>
                  </a:lnTo>
                  <a:cubicBezTo>
                    <a:pt x="2358871" y="1140336"/>
                    <a:pt x="2341550" y="1157656"/>
                    <a:pt x="2320208" y="1157656"/>
                  </a:cubicBezTo>
                  <a:lnTo>
                    <a:pt x="1205633" y="1157656"/>
                  </a:lnTo>
                  <a:lnTo>
                    <a:pt x="794709" y="896963"/>
                  </a:lnTo>
                  <a:lnTo>
                    <a:pt x="215881" y="896963"/>
                  </a:lnTo>
                  <a:cubicBezTo>
                    <a:pt x="206116" y="896963"/>
                    <a:pt x="198207" y="889054"/>
                    <a:pt x="198207" y="879289"/>
                  </a:cubicBezTo>
                  <a:lnTo>
                    <a:pt x="198207" y="693710"/>
                  </a:lnTo>
                  <a:lnTo>
                    <a:pt x="0" y="693710"/>
                  </a:lnTo>
                  <a:lnTo>
                    <a:pt x="0" y="494876"/>
                  </a:lnTo>
                  <a:lnTo>
                    <a:pt x="198207" y="494876"/>
                  </a:lnTo>
                  <a:lnTo>
                    <a:pt x="198207" y="318135"/>
                  </a:lnTo>
                  <a:cubicBezTo>
                    <a:pt x="198207" y="308370"/>
                    <a:pt x="206116" y="300461"/>
                    <a:pt x="215881" y="300461"/>
                  </a:cubicBezTo>
                  <a:lnTo>
                    <a:pt x="812074" y="300461"/>
                  </a:lnTo>
                  <a:close/>
                </a:path>
              </a:pathLst>
            </a:custGeom>
            <a:solidFill>
              <a:schemeClr val="accent1"/>
            </a:solidFill>
            <a:ln w="874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31" name="자유형: 도형 130">
              <a:extLst>
                <a:ext uri="{FF2B5EF4-FFF2-40B4-BE49-F238E27FC236}">
                  <a16:creationId xmlns:a16="http://schemas.microsoft.com/office/drawing/2014/main" id="{296EE41B-E313-4B18-B7F6-B805C72E96FB}"/>
                </a:ext>
              </a:extLst>
            </p:cNvPr>
            <p:cNvSpPr/>
            <p:nvPr/>
          </p:nvSpPr>
          <p:spPr>
            <a:xfrm>
              <a:off x="3696136" y="3476074"/>
              <a:ext cx="989751" cy="768825"/>
            </a:xfrm>
            <a:custGeom>
              <a:avLst/>
              <a:gdLst>
                <a:gd name="connsiteX0" fmla="*/ 1709854 w 1959116"/>
                <a:gd name="connsiteY0" fmla="*/ 1521814 h 1521813"/>
                <a:gd name="connsiteX1" fmla="*/ 249263 w 1959116"/>
                <a:gd name="connsiteY1" fmla="*/ 1521814 h 1521813"/>
                <a:gd name="connsiteX2" fmla="*/ 0 w 1959116"/>
                <a:gd name="connsiteY2" fmla="*/ 1272551 h 1521813"/>
                <a:gd name="connsiteX3" fmla="*/ 0 w 1959116"/>
                <a:gd name="connsiteY3" fmla="*/ 249263 h 1521813"/>
                <a:gd name="connsiteX4" fmla="*/ 249263 w 1959116"/>
                <a:gd name="connsiteY4" fmla="*/ 0 h 1521813"/>
                <a:gd name="connsiteX5" fmla="*/ 1709854 w 1959116"/>
                <a:gd name="connsiteY5" fmla="*/ 0 h 1521813"/>
                <a:gd name="connsiteX6" fmla="*/ 1959116 w 1959116"/>
                <a:gd name="connsiteY6" fmla="*/ 249263 h 1521813"/>
                <a:gd name="connsiteX7" fmla="*/ 1959116 w 1959116"/>
                <a:gd name="connsiteY7" fmla="*/ 1272551 h 1521813"/>
                <a:gd name="connsiteX8" fmla="*/ 1709854 w 1959116"/>
                <a:gd name="connsiteY8" fmla="*/ 1521814 h 1521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9116" h="1521813">
                  <a:moveTo>
                    <a:pt x="1709854" y="1521814"/>
                  </a:moveTo>
                  <a:lnTo>
                    <a:pt x="249263" y="1521814"/>
                  </a:lnTo>
                  <a:cubicBezTo>
                    <a:pt x="111600" y="1521814"/>
                    <a:pt x="0" y="1410214"/>
                    <a:pt x="0" y="1272551"/>
                  </a:cubicBezTo>
                  <a:lnTo>
                    <a:pt x="0" y="249263"/>
                  </a:lnTo>
                  <a:cubicBezTo>
                    <a:pt x="0" y="111600"/>
                    <a:pt x="111600" y="0"/>
                    <a:pt x="249263" y="0"/>
                  </a:cubicBezTo>
                  <a:lnTo>
                    <a:pt x="1709854" y="0"/>
                  </a:lnTo>
                  <a:cubicBezTo>
                    <a:pt x="1847517" y="0"/>
                    <a:pt x="1959116" y="111600"/>
                    <a:pt x="1959116" y="249263"/>
                  </a:cubicBezTo>
                  <a:lnTo>
                    <a:pt x="1959116" y="1272551"/>
                  </a:lnTo>
                  <a:cubicBezTo>
                    <a:pt x="1959116" y="1410214"/>
                    <a:pt x="1847517" y="1521814"/>
                    <a:pt x="1709854" y="152181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32" name="자유형: 도형 131">
              <a:extLst>
                <a:ext uri="{FF2B5EF4-FFF2-40B4-BE49-F238E27FC236}">
                  <a16:creationId xmlns:a16="http://schemas.microsoft.com/office/drawing/2014/main" id="{106894CA-1C0F-4D44-AB7F-45F4C9AA2536}"/>
                </a:ext>
              </a:extLst>
            </p:cNvPr>
            <p:cNvSpPr/>
            <p:nvPr/>
          </p:nvSpPr>
          <p:spPr>
            <a:xfrm>
              <a:off x="3725961" y="3500155"/>
              <a:ext cx="930101" cy="720663"/>
            </a:xfrm>
            <a:custGeom>
              <a:avLst/>
              <a:gdLst>
                <a:gd name="connsiteX0" fmla="*/ 1591782 w 1841044"/>
                <a:gd name="connsiteY0" fmla="*/ 1426482 h 1426481"/>
                <a:gd name="connsiteX1" fmla="*/ 249263 w 1841044"/>
                <a:gd name="connsiteY1" fmla="*/ 1426482 h 1426481"/>
                <a:gd name="connsiteX2" fmla="*/ 0 w 1841044"/>
                <a:gd name="connsiteY2" fmla="*/ 1177219 h 1426481"/>
                <a:gd name="connsiteX3" fmla="*/ 0 w 1841044"/>
                <a:gd name="connsiteY3" fmla="*/ 249263 h 1426481"/>
                <a:gd name="connsiteX4" fmla="*/ 249263 w 1841044"/>
                <a:gd name="connsiteY4" fmla="*/ 0 h 1426481"/>
                <a:gd name="connsiteX5" fmla="*/ 1591782 w 1841044"/>
                <a:gd name="connsiteY5" fmla="*/ 0 h 1426481"/>
                <a:gd name="connsiteX6" fmla="*/ 1841045 w 1841044"/>
                <a:gd name="connsiteY6" fmla="*/ 249263 h 1426481"/>
                <a:gd name="connsiteX7" fmla="*/ 1841045 w 1841044"/>
                <a:gd name="connsiteY7" fmla="*/ 1177131 h 1426481"/>
                <a:gd name="connsiteX8" fmla="*/ 1591782 w 1841044"/>
                <a:gd name="connsiteY8" fmla="*/ 1426482 h 142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1044" h="1426481">
                  <a:moveTo>
                    <a:pt x="1591782" y="1426482"/>
                  </a:moveTo>
                  <a:lnTo>
                    <a:pt x="249263" y="1426482"/>
                  </a:lnTo>
                  <a:cubicBezTo>
                    <a:pt x="111600" y="1426482"/>
                    <a:pt x="0" y="1314882"/>
                    <a:pt x="0" y="1177219"/>
                  </a:cubicBezTo>
                  <a:lnTo>
                    <a:pt x="0" y="249263"/>
                  </a:lnTo>
                  <a:cubicBezTo>
                    <a:pt x="0" y="111600"/>
                    <a:pt x="111600" y="0"/>
                    <a:pt x="249263" y="0"/>
                  </a:cubicBezTo>
                  <a:lnTo>
                    <a:pt x="1591782" y="0"/>
                  </a:lnTo>
                  <a:cubicBezTo>
                    <a:pt x="1729445" y="0"/>
                    <a:pt x="1841045" y="111600"/>
                    <a:pt x="1841045" y="249263"/>
                  </a:cubicBezTo>
                  <a:lnTo>
                    <a:pt x="1841045" y="1177131"/>
                  </a:lnTo>
                  <a:cubicBezTo>
                    <a:pt x="1841045" y="1314882"/>
                    <a:pt x="1729445" y="1426482"/>
                    <a:pt x="1591782" y="1426482"/>
                  </a:cubicBezTo>
                  <a:close/>
                </a:path>
              </a:pathLst>
            </a:custGeom>
            <a:solidFill>
              <a:schemeClr val="accent1"/>
            </a:solidFill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  <p:grpSp>
          <p:nvGrpSpPr>
            <p:cNvPr id="133" name="그룹 132">
              <a:extLst>
                <a:ext uri="{FF2B5EF4-FFF2-40B4-BE49-F238E27FC236}">
                  <a16:creationId xmlns:a16="http://schemas.microsoft.com/office/drawing/2014/main" id="{08140519-BC81-4DD2-9915-9E54E201AC36}"/>
                </a:ext>
              </a:extLst>
            </p:cNvPr>
            <p:cNvGrpSpPr/>
            <p:nvPr/>
          </p:nvGrpSpPr>
          <p:grpSpPr>
            <a:xfrm>
              <a:off x="4825602" y="3417617"/>
              <a:ext cx="813010" cy="883706"/>
              <a:chOff x="4825602" y="3591792"/>
              <a:chExt cx="813010" cy="883706"/>
            </a:xfrm>
          </p:grpSpPr>
          <p:sp>
            <p:nvSpPr>
              <p:cNvPr id="134" name="자유형: 도형 133">
                <a:extLst>
                  <a:ext uri="{FF2B5EF4-FFF2-40B4-BE49-F238E27FC236}">
                    <a16:creationId xmlns:a16="http://schemas.microsoft.com/office/drawing/2014/main" id="{330EB5B5-1FF1-4FD9-A65F-FFBFE9351805}"/>
                  </a:ext>
                </a:extLst>
              </p:cNvPr>
              <p:cNvSpPr/>
              <p:nvPr/>
            </p:nvSpPr>
            <p:spPr>
              <a:xfrm>
                <a:off x="4825602" y="3591792"/>
                <a:ext cx="813010" cy="883706"/>
              </a:xfrm>
              <a:custGeom>
                <a:avLst/>
                <a:gdLst>
                  <a:gd name="connsiteX0" fmla="*/ 1504321 w 1609274"/>
                  <a:gd name="connsiteY0" fmla="*/ 0 h 1749210"/>
                  <a:gd name="connsiteX1" fmla="*/ 0 w 1609274"/>
                  <a:gd name="connsiteY1" fmla="*/ 0 h 1749210"/>
                  <a:gd name="connsiteX2" fmla="*/ 0 w 1609274"/>
                  <a:gd name="connsiteY2" fmla="*/ 1749211 h 1749210"/>
                  <a:gd name="connsiteX3" fmla="*/ 1504321 w 1609274"/>
                  <a:gd name="connsiteY3" fmla="*/ 1749211 h 1749210"/>
                  <a:gd name="connsiteX4" fmla="*/ 1609274 w 1609274"/>
                  <a:gd name="connsiteY4" fmla="*/ 1644258 h 1749210"/>
                  <a:gd name="connsiteX5" fmla="*/ 1609274 w 1609274"/>
                  <a:gd name="connsiteY5" fmla="*/ 104953 h 1749210"/>
                  <a:gd name="connsiteX6" fmla="*/ 1504321 w 1609274"/>
                  <a:gd name="connsiteY6" fmla="*/ 0 h 1749210"/>
                  <a:gd name="connsiteX7" fmla="*/ 900844 w 1609274"/>
                  <a:gd name="connsiteY7" fmla="*/ 1455169 h 1749210"/>
                  <a:gd name="connsiteX8" fmla="*/ 834111 w 1609274"/>
                  <a:gd name="connsiteY8" fmla="*/ 1521901 h 1749210"/>
                  <a:gd name="connsiteX9" fmla="*/ 661377 w 1609274"/>
                  <a:gd name="connsiteY9" fmla="*/ 1521901 h 1749210"/>
                  <a:gd name="connsiteX10" fmla="*/ 594644 w 1609274"/>
                  <a:gd name="connsiteY10" fmla="*/ 1455169 h 1749210"/>
                  <a:gd name="connsiteX11" fmla="*/ 594644 w 1609274"/>
                  <a:gd name="connsiteY11" fmla="*/ 1221212 h 1749210"/>
                  <a:gd name="connsiteX12" fmla="*/ 661377 w 1609274"/>
                  <a:gd name="connsiteY12" fmla="*/ 1154479 h 1749210"/>
                  <a:gd name="connsiteX13" fmla="*/ 834111 w 1609274"/>
                  <a:gd name="connsiteY13" fmla="*/ 1154479 h 1749210"/>
                  <a:gd name="connsiteX14" fmla="*/ 900844 w 1609274"/>
                  <a:gd name="connsiteY14" fmla="*/ 1221212 h 1749210"/>
                  <a:gd name="connsiteX15" fmla="*/ 900844 w 1609274"/>
                  <a:gd name="connsiteY15" fmla="*/ 1455169 h 1749210"/>
                  <a:gd name="connsiteX16" fmla="*/ 900844 w 1609274"/>
                  <a:gd name="connsiteY16" fmla="*/ 528087 h 1749210"/>
                  <a:gd name="connsiteX17" fmla="*/ 834111 w 1609274"/>
                  <a:gd name="connsiteY17" fmla="*/ 594819 h 1749210"/>
                  <a:gd name="connsiteX18" fmla="*/ 661377 w 1609274"/>
                  <a:gd name="connsiteY18" fmla="*/ 594819 h 1749210"/>
                  <a:gd name="connsiteX19" fmla="*/ 594644 w 1609274"/>
                  <a:gd name="connsiteY19" fmla="*/ 528087 h 1749210"/>
                  <a:gd name="connsiteX20" fmla="*/ 594644 w 1609274"/>
                  <a:gd name="connsiteY20" fmla="*/ 294130 h 1749210"/>
                  <a:gd name="connsiteX21" fmla="*/ 661377 w 1609274"/>
                  <a:gd name="connsiteY21" fmla="*/ 227397 h 1749210"/>
                  <a:gd name="connsiteX22" fmla="*/ 834111 w 1609274"/>
                  <a:gd name="connsiteY22" fmla="*/ 227397 h 1749210"/>
                  <a:gd name="connsiteX23" fmla="*/ 900844 w 1609274"/>
                  <a:gd name="connsiteY23" fmla="*/ 294130 h 1749210"/>
                  <a:gd name="connsiteX24" fmla="*/ 900844 w 1609274"/>
                  <a:gd name="connsiteY24" fmla="*/ 528087 h 1749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09274" h="1749210">
                    <a:moveTo>
                      <a:pt x="1504321" y="0"/>
                    </a:moveTo>
                    <a:lnTo>
                      <a:pt x="0" y="0"/>
                    </a:lnTo>
                    <a:lnTo>
                      <a:pt x="0" y="1749211"/>
                    </a:lnTo>
                    <a:lnTo>
                      <a:pt x="1504321" y="1749211"/>
                    </a:lnTo>
                    <a:cubicBezTo>
                      <a:pt x="1562308" y="1749211"/>
                      <a:pt x="1609274" y="1702245"/>
                      <a:pt x="1609274" y="1644258"/>
                    </a:cubicBezTo>
                    <a:lnTo>
                      <a:pt x="1609274" y="104953"/>
                    </a:lnTo>
                    <a:cubicBezTo>
                      <a:pt x="1609274" y="47054"/>
                      <a:pt x="1562308" y="0"/>
                      <a:pt x="1504321" y="0"/>
                    </a:cubicBezTo>
                    <a:close/>
                    <a:moveTo>
                      <a:pt x="900844" y="1455169"/>
                    </a:moveTo>
                    <a:cubicBezTo>
                      <a:pt x="900844" y="1491989"/>
                      <a:pt x="871020" y="1521901"/>
                      <a:pt x="834111" y="1521901"/>
                    </a:cubicBezTo>
                    <a:lnTo>
                      <a:pt x="661377" y="1521901"/>
                    </a:lnTo>
                    <a:cubicBezTo>
                      <a:pt x="624556" y="1521901"/>
                      <a:pt x="594644" y="1492077"/>
                      <a:pt x="594644" y="1455169"/>
                    </a:cubicBezTo>
                    <a:lnTo>
                      <a:pt x="594644" y="1221212"/>
                    </a:lnTo>
                    <a:cubicBezTo>
                      <a:pt x="594644" y="1184391"/>
                      <a:pt x="624469" y="1154479"/>
                      <a:pt x="661377" y="1154479"/>
                    </a:cubicBezTo>
                    <a:lnTo>
                      <a:pt x="834111" y="1154479"/>
                    </a:lnTo>
                    <a:cubicBezTo>
                      <a:pt x="870932" y="1154479"/>
                      <a:pt x="900844" y="1184303"/>
                      <a:pt x="900844" y="1221212"/>
                    </a:cubicBezTo>
                    <a:lnTo>
                      <a:pt x="900844" y="1455169"/>
                    </a:lnTo>
                    <a:close/>
                    <a:moveTo>
                      <a:pt x="900844" y="528087"/>
                    </a:moveTo>
                    <a:cubicBezTo>
                      <a:pt x="900844" y="564908"/>
                      <a:pt x="871020" y="594819"/>
                      <a:pt x="834111" y="594819"/>
                    </a:cubicBezTo>
                    <a:lnTo>
                      <a:pt x="661377" y="594819"/>
                    </a:lnTo>
                    <a:cubicBezTo>
                      <a:pt x="624556" y="594819"/>
                      <a:pt x="594644" y="564995"/>
                      <a:pt x="594644" y="528087"/>
                    </a:cubicBezTo>
                    <a:lnTo>
                      <a:pt x="594644" y="294130"/>
                    </a:lnTo>
                    <a:cubicBezTo>
                      <a:pt x="594644" y="257309"/>
                      <a:pt x="624469" y="227397"/>
                      <a:pt x="661377" y="227397"/>
                    </a:cubicBezTo>
                    <a:lnTo>
                      <a:pt x="834111" y="227397"/>
                    </a:lnTo>
                    <a:cubicBezTo>
                      <a:pt x="870932" y="227397"/>
                      <a:pt x="900844" y="257221"/>
                      <a:pt x="900844" y="294130"/>
                    </a:cubicBezTo>
                    <a:lnTo>
                      <a:pt x="900844" y="528087"/>
                    </a:lnTo>
                    <a:close/>
                  </a:path>
                </a:pathLst>
              </a:custGeom>
              <a:solidFill>
                <a:srgbClr val="7E8080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5" name="자유형: 도형 134">
                <a:extLst>
                  <a:ext uri="{FF2B5EF4-FFF2-40B4-BE49-F238E27FC236}">
                    <a16:creationId xmlns:a16="http://schemas.microsoft.com/office/drawing/2014/main" id="{857825E1-877E-4654-BEA2-49CD96173650}"/>
                  </a:ext>
                </a:extLst>
              </p:cNvPr>
              <p:cNvSpPr/>
              <p:nvPr/>
            </p:nvSpPr>
            <p:spPr>
              <a:xfrm>
                <a:off x="4830064" y="3613928"/>
                <a:ext cx="795359" cy="473640"/>
              </a:xfrm>
              <a:custGeom>
                <a:avLst/>
                <a:gdLst>
                  <a:gd name="connsiteX0" fmla="*/ 1574290 w 1574336"/>
                  <a:gd name="connsiteY0" fmla="*/ 732219 h 937523"/>
                  <a:gd name="connsiteX1" fmla="*/ 1566506 w 1574336"/>
                  <a:gd name="connsiteY1" fmla="*/ 65070 h 937523"/>
                  <a:gd name="connsiteX2" fmla="*/ 1495663 w 1574336"/>
                  <a:gd name="connsiteY2" fmla="*/ 87 h 937523"/>
                  <a:gd name="connsiteX3" fmla="*/ 0 w 1574336"/>
                  <a:gd name="connsiteY3" fmla="*/ 0 h 937523"/>
                  <a:gd name="connsiteX4" fmla="*/ 0 w 1574336"/>
                  <a:gd name="connsiteY4" fmla="*/ 935828 h 937523"/>
                  <a:gd name="connsiteX5" fmla="*/ 221975 w 1574336"/>
                  <a:gd name="connsiteY5" fmla="*/ 936527 h 937523"/>
                  <a:gd name="connsiteX6" fmla="*/ 263781 w 1574336"/>
                  <a:gd name="connsiteY6" fmla="*/ 896471 h 937523"/>
                  <a:gd name="connsiteX7" fmla="*/ 361737 w 1574336"/>
                  <a:gd name="connsiteY7" fmla="*/ 831138 h 937523"/>
                  <a:gd name="connsiteX8" fmla="*/ 1008857 w 1574336"/>
                  <a:gd name="connsiteY8" fmla="*/ 831400 h 937523"/>
                  <a:gd name="connsiteX9" fmla="*/ 1075065 w 1574336"/>
                  <a:gd name="connsiteY9" fmla="*/ 894721 h 937523"/>
                  <a:gd name="connsiteX10" fmla="*/ 1120894 w 1574336"/>
                  <a:gd name="connsiteY10" fmla="*/ 935303 h 937523"/>
                  <a:gd name="connsiteX11" fmla="*/ 1281297 w 1574336"/>
                  <a:gd name="connsiteY11" fmla="*/ 934778 h 937523"/>
                  <a:gd name="connsiteX12" fmla="*/ 1329750 w 1574336"/>
                  <a:gd name="connsiteY12" fmla="*/ 900669 h 937523"/>
                  <a:gd name="connsiteX13" fmla="*/ 1329225 w 1574336"/>
                  <a:gd name="connsiteY13" fmla="*/ 830788 h 937523"/>
                  <a:gd name="connsiteX14" fmla="*/ 1371994 w 1574336"/>
                  <a:gd name="connsiteY14" fmla="*/ 786707 h 937523"/>
                  <a:gd name="connsiteX15" fmla="*/ 1520589 w 1574336"/>
                  <a:gd name="connsiteY15" fmla="*/ 787932 h 937523"/>
                  <a:gd name="connsiteX16" fmla="*/ 1574290 w 1574336"/>
                  <a:gd name="connsiteY16" fmla="*/ 732219 h 937523"/>
                  <a:gd name="connsiteX17" fmla="*/ 926994 w 1574336"/>
                  <a:gd name="connsiteY17" fmla="*/ 495726 h 937523"/>
                  <a:gd name="connsiteX18" fmla="*/ 845569 w 1574336"/>
                  <a:gd name="connsiteY18" fmla="*/ 577152 h 937523"/>
                  <a:gd name="connsiteX19" fmla="*/ 632340 w 1574336"/>
                  <a:gd name="connsiteY19" fmla="*/ 577152 h 937523"/>
                  <a:gd name="connsiteX20" fmla="*/ 550914 w 1574336"/>
                  <a:gd name="connsiteY20" fmla="*/ 495726 h 937523"/>
                  <a:gd name="connsiteX21" fmla="*/ 550914 w 1574336"/>
                  <a:gd name="connsiteY21" fmla="*/ 419548 h 937523"/>
                  <a:gd name="connsiteX22" fmla="*/ 543567 w 1574336"/>
                  <a:gd name="connsiteY22" fmla="*/ 418149 h 937523"/>
                  <a:gd name="connsiteX23" fmla="*/ 550914 w 1574336"/>
                  <a:gd name="connsiteY23" fmla="*/ 409315 h 937523"/>
                  <a:gd name="connsiteX24" fmla="*/ 550914 w 1574336"/>
                  <a:gd name="connsiteY24" fmla="*/ 238855 h 937523"/>
                  <a:gd name="connsiteX25" fmla="*/ 632340 w 1574336"/>
                  <a:gd name="connsiteY25" fmla="*/ 157429 h 937523"/>
                  <a:gd name="connsiteX26" fmla="*/ 845569 w 1574336"/>
                  <a:gd name="connsiteY26" fmla="*/ 157429 h 937523"/>
                  <a:gd name="connsiteX27" fmla="*/ 926994 w 1574336"/>
                  <a:gd name="connsiteY27" fmla="*/ 238855 h 937523"/>
                  <a:gd name="connsiteX28" fmla="*/ 926994 w 1574336"/>
                  <a:gd name="connsiteY28" fmla="*/ 495726 h 937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74336" h="937523">
                    <a:moveTo>
                      <a:pt x="1574290" y="732219"/>
                    </a:moveTo>
                    <a:cubicBezTo>
                      <a:pt x="1571928" y="617734"/>
                      <a:pt x="1574815" y="173084"/>
                      <a:pt x="1566506" y="65070"/>
                    </a:cubicBezTo>
                    <a:cubicBezTo>
                      <a:pt x="1563707" y="28337"/>
                      <a:pt x="1532483" y="87"/>
                      <a:pt x="1495663" y="87"/>
                    </a:cubicBezTo>
                    <a:cubicBezTo>
                      <a:pt x="1390798" y="-88"/>
                      <a:pt x="354040" y="87"/>
                      <a:pt x="0" y="0"/>
                    </a:cubicBezTo>
                    <a:lnTo>
                      <a:pt x="0" y="935828"/>
                    </a:lnTo>
                    <a:cubicBezTo>
                      <a:pt x="26763" y="938452"/>
                      <a:pt x="155155" y="937489"/>
                      <a:pt x="221975" y="936527"/>
                    </a:cubicBezTo>
                    <a:cubicBezTo>
                      <a:pt x="244277" y="936265"/>
                      <a:pt x="262469" y="918685"/>
                      <a:pt x="263781" y="896471"/>
                    </a:cubicBezTo>
                    <a:cubicBezTo>
                      <a:pt x="267192" y="837522"/>
                      <a:pt x="279786" y="831138"/>
                      <a:pt x="361737" y="831138"/>
                    </a:cubicBezTo>
                    <a:cubicBezTo>
                      <a:pt x="577415" y="831225"/>
                      <a:pt x="793180" y="831225"/>
                      <a:pt x="1008857" y="831400"/>
                    </a:cubicBezTo>
                    <a:cubicBezTo>
                      <a:pt x="1074191" y="831400"/>
                      <a:pt x="1075590" y="831575"/>
                      <a:pt x="1075065" y="894721"/>
                    </a:cubicBezTo>
                    <a:cubicBezTo>
                      <a:pt x="1074803" y="926207"/>
                      <a:pt x="1083811" y="934953"/>
                      <a:pt x="1120894" y="935303"/>
                    </a:cubicBezTo>
                    <a:cubicBezTo>
                      <a:pt x="1180805" y="935828"/>
                      <a:pt x="1215789" y="935828"/>
                      <a:pt x="1281297" y="934778"/>
                    </a:cubicBezTo>
                    <a:cubicBezTo>
                      <a:pt x="1315757" y="934166"/>
                      <a:pt x="1331937" y="932067"/>
                      <a:pt x="1329750" y="900669"/>
                    </a:cubicBezTo>
                    <a:cubicBezTo>
                      <a:pt x="1328176" y="877492"/>
                      <a:pt x="1330712" y="853965"/>
                      <a:pt x="1329225" y="830788"/>
                    </a:cubicBezTo>
                    <a:cubicBezTo>
                      <a:pt x="1327126" y="799127"/>
                      <a:pt x="1339283" y="785570"/>
                      <a:pt x="1371994" y="786707"/>
                    </a:cubicBezTo>
                    <a:cubicBezTo>
                      <a:pt x="1421496" y="788457"/>
                      <a:pt x="1471261" y="784608"/>
                      <a:pt x="1520589" y="787932"/>
                    </a:cubicBezTo>
                    <a:cubicBezTo>
                      <a:pt x="1564057" y="790731"/>
                      <a:pt x="1575164" y="772976"/>
                      <a:pt x="1574290" y="732219"/>
                    </a:cubicBezTo>
                    <a:close/>
                    <a:moveTo>
                      <a:pt x="926994" y="495726"/>
                    </a:moveTo>
                    <a:cubicBezTo>
                      <a:pt x="926994" y="540681"/>
                      <a:pt x="890523" y="577152"/>
                      <a:pt x="845569" y="577152"/>
                    </a:cubicBezTo>
                    <a:lnTo>
                      <a:pt x="632340" y="577152"/>
                    </a:lnTo>
                    <a:cubicBezTo>
                      <a:pt x="587385" y="577152"/>
                      <a:pt x="550914" y="540681"/>
                      <a:pt x="550914" y="495726"/>
                    </a:cubicBezTo>
                    <a:lnTo>
                      <a:pt x="550914" y="419548"/>
                    </a:lnTo>
                    <a:cubicBezTo>
                      <a:pt x="548203" y="418586"/>
                      <a:pt x="545754" y="418149"/>
                      <a:pt x="543567" y="418149"/>
                    </a:cubicBezTo>
                    <a:cubicBezTo>
                      <a:pt x="546716" y="415438"/>
                      <a:pt x="548990" y="412376"/>
                      <a:pt x="550914" y="409315"/>
                    </a:cubicBezTo>
                    <a:lnTo>
                      <a:pt x="550914" y="238855"/>
                    </a:lnTo>
                    <a:cubicBezTo>
                      <a:pt x="550914" y="193900"/>
                      <a:pt x="587385" y="157429"/>
                      <a:pt x="632340" y="157429"/>
                    </a:cubicBezTo>
                    <a:lnTo>
                      <a:pt x="845569" y="157429"/>
                    </a:lnTo>
                    <a:cubicBezTo>
                      <a:pt x="890523" y="157429"/>
                      <a:pt x="926994" y="193900"/>
                      <a:pt x="926994" y="238855"/>
                    </a:cubicBezTo>
                    <a:lnTo>
                      <a:pt x="926994" y="495726"/>
                    </a:lnTo>
                    <a:close/>
                  </a:path>
                </a:pathLst>
              </a:custGeom>
              <a:solidFill>
                <a:srgbClr val="B3B6B1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6" name="자유형: 도형 135">
                <a:extLst>
                  <a:ext uri="{FF2B5EF4-FFF2-40B4-BE49-F238E27FC236}">
                    <a16:creationId xmlns:a16="http://schemas.microsoft.com/office/drawing/2014/main" id="{AC7EDF5A-D92C-462E-9643-98D1D329AAC9}"/>
                  </a:ext>
                </a:extLst>
              </p:cNvPr>
              <p:cNvSpPr/>
              <p:nvPr/>
            </p:nvSpPr>
            <p:spPr>
              <a:xfrm>
                <a:off x="4829793" y="4029358"/>
                <a:ext cx="795577" cy="424136"/>
              </a:xfrm>
              <a:custGeom>
                <a:avLst/>
                <a:gdLst>
                  <a:gd name="connsiteX0" fmla="*/ 1574740 w 1574766"/>
                  <a:gd name="connsiteY0" fmla="*/ 95946 h 839536"/>
                  <a:gd name="connsiteX1" fmla="*/ 1467950 w 1574766"/>
                  <a:gd name="connsiteY1" fmla="*/ 2 h 839536"/>
                  <a:gd name="connsiteX2" fmla="*/ 1365272 w 1574766"/>
                  <a:gd name="connsiteY2" fmla="*/ 102331 h 839536"/>
                  <a:gd name="connsiteX3" fmla="*/ 1339209 w 1574766"/>
                  <a:gd name="connsiteY3" fmla="*/ 149122 h 839536"/>
                  <a:gd name="connsiteX4" fmla="*/ 1339209 w 1574766"/>
                  <a:gd name="connsiteY4" fmla="*/ 149122 h 839536"/>
                  <a:gd name="connsiteX5" fmla="*/ 1339209 w 1574766"/>
                  <a:gd name="connsiteY5" fmla="*/ 149122 h 839536"/>
                  <a:gd name="connsiteX6" fmla="*/ 1086360 w 1574766"/>
                  <a:gd name="connsiteY6" fmla="*/ 148510 h 839536"/>
                  <a:gd name="connsiteX7" fmla="*/ 1033884 w 1574766"/>
                  <a:gd name="connsiteY7" fmla="*/ 98308 h 839536"/>
                  <a:gd name="connsiteX8" fmla="*/ 983507 w 1574766"/>
                  <a:gd name="connsiteY8" fmla="*/ 51341 h 839536"/>
                  <a:gd name="connsiteX9" fmla="*/ 351254 w 1574766"/>
                  <a:gd name="connsiteY9" fmla="*/ 51254 h 839536"/>
                  <a:gd name="connsiteX10" fmla="*/ 298516 w 1574766"/>
                  <a:gd name="connsiteY10" fmla="*/ 104605 h 839536"/>
                  <a:gd name="connsiteX11" fmla="*/ 254173 w 1574766"/>
                  <a:gd name="connsiteY11" fmla="*/ 149035 h 839536"/>
                  <a:gd name="connsiteX12" fmla="*/ 450 w 1574766"/>
                  <a:gd name="connsiteY12" fmla="*/ 148423 h 839536"/>
                  <a:gd name="connsiteX13" fmla="*/ 13 w 1574766"/>
                  <a:gd name="connsiteY13" fmla="*/ 790733 h 839536"/>
                  <a:gd name="connsiteX14" fmla="*/ 48728 w 1574766"/>
                  <a:gd name="connsiteY14" fmla="*/ 839536 h 839536"/>
                  <a:gd name="connsiteX15" fmla="*/ 1494276 w 1574766"/>
                  <a:gd name="connsiteY15" fmla="*/ 838749 h 839536"/>
                  <a:gd name="connsiteX16" fmla="*/ 1540105 w 1574766"/>
                  <a:gd name="connsiteY16" fmla="*/ 830440 h 839536"/>
                  <a:gd name="connsiteX17" fmla="*/ 1540105 w 1574766"/>
                  <a:gd name="connsiteY17" fmla="*/ 830440 h 839536"/>
                  <a:gd name="connsiteX18" fmla="*/ 1573866 w 1574766"/>
                  <a:gd name="connsiteY18" fmla="*/ 760209 h 839536"/>
                  <a:gd name="connsiteX19" fmla="*/ 1574740 w 1574766"/>
                  <a:gd name="connsiteY19" fmla="*/ 95946 h 839536"/>
                  <a:gd name="connsiteX20" fmla="*/ 928931 w 1574766"/>
                  <a:gd name="connsiteY20" fmla="*/ 603130 h 839536"/>
                  <a:gd name="connsiteX21" fmla="*/ 927357 w 1574766"/>
                  <a:gd name="connsiteY21" fmla="*/ 603742 h 839536"/>
                  <a:gd name="connsiteX22" fmla="*/ 846106 w 1574766"/>
                  <a:gd name="connsiteY22" fmla="*/ 682020 h 839536"/>
                  <a:gd name="connsiteX23" fmla="*/ 632877 w 1574766"/>
                  <a:gd name="connsiteY23" fmla="*/ 682020 h 839536"/>
                  <a:gd name="connsiteX24" fmla="*/ 551452 w 1574766"/>
                  <a:gd name="connsiteY24" fmla="*/ 600594 h 839536"/>
                  <a:gd name="connsiteX25" fmla="*/ 551452 w 1574766"/>
                  <a:gd name="connsiteY25" fmla="*/ 343635 h 839536"/>
                  <a:gd name="connsiteX26" fmla="*/ 632877 w 1574766"/>
                  <a:gd name="connsiteY26" fmla="*/ 262209 h 839536"/>
                  <a:gd name="connsiteX27" fmla="*/ 846106 w 1574766"/>
                  <a:gd name="connsiteY27" fmla="*/ 262209 h 839536"/>
                  <a:gd name="connsiteX28" fmla="*/ 927532 w 1574766"/>
                  <a:gd name="connsiteY28" fmla="*/ 343635 h 839536"/>
                  <a:gd name="connsiteX29" fmla="*/ 927532 w 1574766"/>
                  <a:gd name="connsiteY29" fmla="*/ 600594 h 839536"/>
                  <a:gd name="connsiteX30" fmla="*/ 927532 w 1574766"/>
                  <a:gd name="connsiteY30" fmla="*/ 601031 h 839536"/>
                  <a:gd name="connsiteX31" fmla="*/ 929369 w 1574766"/>
                  <a:gd name="connsiteY31" fmla="*/ 601643 h 839536"/>
                  <a:gd name="connsiteX32" fmla="*/ 928931 w 1574766"/>
                  <a:gd name="connsiteY32" fmla="*/ 603130 h 83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74766" h="839536">
                    <a:moveTo>
                      <a:pt x="1574740" y="95946"/>
                    </a:moveTo>
                    <a:cubicBezTo>
                      <a:pt x="1574652" y="-1747"/>
                      <a:pt x="1566694" y="2"/>
                      <a:pt x="1467950" y="2"/>
                    </a:cubicBezTo>
                    <a:cubicBezTo>
                      <a:pt x="1367109" y="2"/>
                      <a:pt x="1367109" y="2"/>
                      <a:pt x="1365272" y="102331"/>
                    </a:cubicBezTo>
                    <a:cubicBezTo>
                      <a:pt x="1364922" y="122622"/>
                      <a:pt x="1368333" y="144837"/>
                      <a:pt x="1339209" y="149122"/>
                    </a:cubicBezTo>
                    <a:cubicBezTo>
                      <a:pt x="1339209" y="149122"/>
                      <a:pt x="1339209" y="149122"/>
                      <a:pt x="1339209" y="149122"/>
                    </a:cubicBezTo>
                    <a:cubicBezTo>
                      <a:pt x="1339209" y="149122"/>
                      <a:pt x="1339209" y="149122"/>
                      <a:pt x="1339209" y="149122"/>
                    </a:cubicBezTo>
                    <a:cubicBezTo>
                      <a:pt x="1254897" y="148773"/>
                      <a:pt x="1170585" y="147373"/>
                      <a:pt x="1086360" y="148510"/>
                    </a:cubicBezTo>
                    <a:cubicBezTo>
                      <a:pt x="1049889" y="149035"/>
                      <a:pt x="1035196" y="136441"/>
                      <a:pt x="1033884" y="98308"/>
                    </a:cubicBezTo>
                    <a:cubicBezTo>
                      <a:pt x="1032572" y="60962"/>
                      <a:pt x="1019190" y="51167"/>
                      <a:pt x="983507" y="51341"/>
                    </a:cubicBezTo>
                    <a:cubicBezTo>
                      <a:pt x="761444" y="52216"/>
                      <a:pt x="560285" y="52216"/>
                      <a:pt x="351254" y="51254"/>
                    </a:cubicBezTo>
                    <a:cubicBezTo>
                      <a:pt x="297903" y="50991"/>
                      <a:pt x="299390" y="61837"/>
                      <a:pt x="298516" y="104605"/>
                    </a:cubicBezTo>
                    <a:cubicBezTo>
                      <a:pt x="297816" y="139764"/>
                      <a:pt x="288458" y="149997"/>
                      <a:pt x="254173" y="149035"/>
                    </a:cubicBezTo>
                    <a:cubicBezTo>
                      <a:pt x="172835" y="146761"/>
                      <a:pt x="33335" y="148073"/>
                      <a:pt x="450" y="148423"/>
                    </a:cubicBezTo>
                    <a:cubicBezTo>
                      <a:pt x="-162" y="362351"/>
                      <a:pt x="2374" y="576717"/>
                      <a:pt x="13" y="790733"/>
                    </a:cubicBezTo>
                    <a:cubicBezTo>
                      <a:pt x="-424" y="829303"/>
                      <a:pt x="10158" y="839623"/>
                      <a:pt x="48728" y="839536"/>
                    </a:cubicBezTo>
                    <a:cubicBezTo>
                      <a:pt x="530548" y="838311"/>
                      <a:pt x="1012456" y="838836"/>
                      <a:pt x="1494276" y="838749"/>
                    </a:cubicBezTo>
                    <a:cubicBezTo>
                      <a:pt x="1509844" y="838749"/>
                      <a:pt x="1531010" y="839361"/>
                      <a:pt x="1540105" y="830440"/>
                    </a:cubicBezTo>
                    <a:cubicBezTo>
                      <a:pt x="1540105" y="830440"/>
                      <a:pt x="1540105" y="830440"/>
                      <a:pt x="1540105" y="830440"/>
                    </a:cubicBezTo>
                    <a:cubicBezTo>
                      <a:pt x="1568443" y="815222"/>
                      <a:pt x="1573515" y="789421"/>
                      <a:pt x="1573866" y="760209"/>
                    </a:cubicBezTo>
                    <a:cubicBezTo>
                      <a:pt x="1574740" y="689016"/>
                      <a:pt x="1574827" y="245679"/>
                      <a:pt x="1574740" y="95946"/>
                    </a:cubicBezTo>
                    <a:close/>
                    <a:moveTo>
                      <a:pt x="928931" y="603130"/>
                    </a:moveTo>
                    <a:cubicBezTo>
                      <a:pt x="928406" y="603305"/>
                      <a:pt x="927882" y="603567"/>
                      <a:pt x="927357" y="603742"/>
                    </a:cubicBezTo>
                    <a:cubicBezTo>
                      <a:pt x="925695" y="647210"/>
                      <a:pt x="890012" y="682020"/>
                      <a:pt x="846106" y="682020"/>
                    </a:cubicBezTo>
                    <a:lnTo>
                      <a:pt x="632877" y="682020"/>
                    </a:lnTo>
                    <a:cubicBezTo>
                      <a:pt x="587922" y="682020"/>
                      <a:pt x="551452" y="645548"/>
                      <a:pt x="551452" y="600594"/>
                    </a:cubicBezTo>
                    <a:lnTo>
                      <a:pt x="551452" y="343635"/>
                    </a:lnTo>
                    <a:cubicBezTo>
                      <a:pt x="551452" y="298680"/>
                      <a:pt x="587922" y="262209"/>
                      <a:pt x="632877" y="262209"/>
                    </a:cubicBezTo>
                    <a:lnTo>
                      <a:pt x="846106" y="262209"/>
                    </a:lnTo>
                    <a:cubicBezTo>
                      <a:pt x="891061" y="262209"/>
                      <a:pt x="927532" y="298680"/>
                      <a:pt x="927532" y="343635"/>
                    </a:cubicBezTo>
                    <a:lnTo>
                      <a:pt x="927532" y="600594"/>
                    </a:lnTo>
                    <a:cubicBezTo>
                      <a:pt x="927532" y="600769"/>
                      <a:pt x="927532" y="600856"/>
                      <a:pt x="927532" y="601031"/>
                    </a:cubicBezTo>
                    <a:cubicBezTo>
                      <a:pt x="928144" y="601206"/>
                      <a:pt x="928844" y="601468"/>
                      <a:pt x="929369" y="601643"/>
                    </a:cubicBezTo>
                    <a:cubicBezTo>
                      <a:pt x="929194" y="602080"/>
                      <a:pt x="929106" y="602605"/>
                      <a:pt x="928931" y="603130"/>
                    </a:cubicBezTo>
                    <a:close/>
                  </a:path>
                </a:pathLst>
              </a:custGeom>
              <a:solidFill>
                <a:srgbClr val="B3B6B1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7" name="그룹 136">
            <a:extLst>
              <a:ext uri="{FF2B5EF4-FFF2-40B4-BE49-F238E27FC236}">
                <a16:creationId xmlns:a16="http://schemas.microsoft.com/office/drawing/2014/main" id="{0830EF2C-B960-4358-888A-30A01205E249}"/>
              </a:ext>
            </a:extLst>
          </p:cNvPr>
          <p:cNvGrpSpPr/>
          <p:nvPr/>
        </p:nvGrpSpPr>
        <p:grpSpPr>
          <a:xfrm>
            <a:off x="7089287" y="2718668"/>
            <a:ext cx="2424193" cy="2212294"/>
            <a:chOff x="7089287" y="2892843"/>
            <a:chExt cx="2424193" cy="2212294"/>
          </a:xfrm>
        </p:grpSpPr>
        <p:sp>
          <p:nvSpPr>
            <p:cNvPr id="138" name="Freeform: Shape 235">
              <a:extLst>
                <a:ext uri="{FF2B5EF4-FFF2-40B4-BE49-F238E27FC236}">
                  <a16:creationId xmlns:a16="http://schemas.microsoft.com/office/drawing/2014/main" id="{3673D3D2-6DEB-40BF-986A-ACF472FDD691}"/>
                </a:ext>
              </a:extLst>
            </p:cNvPr>
            <p:cNvSpPr/>
            <p:nvPr/>
          </p:nvSpPr>
          <p:spPr>
            <a:xfrm rot="16200000">
              <a:off x="6665100" y="3317030"/>
              <a:ext cx="2212294" cy="1363919"/>
            </a:xfrm>
            <a:custGeom>
              <a:avLst/>
              <a:gdLst>
                <a:gd name="connsiteX0" fmla="*/ 3883294 w 4242348"/>
                <a:gd name="connsiteY0" fmla="*/ 1288799 h 2615484"/>
                <a:gd name="connsiteX1" fmla="*/ 3966493 w 4242348"/>
                <a:gd name="connsiteY1" fmla="*/ 1297059 h 2615484"/>
                <a:gd name="connsiteX2" fmla="*/ 3978185 w 4242348"/>
                <a:gd name="connsiteY2" fmla="*/ 1307713 h 2615484"/>
                <a:gd name="connsiteX3" fmla="*/ 3982494 w 4242348"/>
                <a:gd name="connsiteY3" fmla="*/ 1320123 h 2615484"/>
                <a:gd name="connsiteX4" fmla="*/ 3980260 w 4242348"/>
                <a:gd name="connsiteY4" fmla="*/ 1333131 h 2615484"/>
                <a:gd name="connsiteX5" fmla="*/ 3831778 w 4242348"/>
                <a:gd name="connsiteY5" fmla="*/ 1513816 h 2615484"/>
                <a:gd name="connsiteX6" fmla="*/ 3818011 w 4242348"/>
                <a:gd name="connsiteY6" fmla="*/ 1514933 h 2615484"/>
                <a:gd name="connsiteX7" fmla="*/ 3708476 w 4242348"/>
                <a:gd name="connsiteY7" fmla="*/ 1424032 h 2615484"/>
                <a:gd name="connsiteX8" fmla="*/ 3706999 w 4242348"/>
                <a:gd name="connsiteY8" fmla="*/ 1410744 h 2615484"/>
                <a:gd name="connsiteX9" fmla="*/ 3778666 w 4242348"/>
                <a:gd name="connsiteY9" fmla="*/ 1328303 h 2615484"/>
                <a:gd name="connsiteX10" fmla="*/ 3860190 w 4242348"/>
                <a:gd name="connsiteY10" fmla="*/ 1288918 h 2615484"/>
                <a:gd name="connsiteX11" fmla="*/ 3883294 w 4242348"/>
                <a:gd name="connsiteY11" fmla="*/ 1288799 h 2615484"/>
                <a:gd name="connsiteX12" fmla="*/ 361550 w 4242348"/>
                <a:gd name="connsiteY12" fmla="*/ 1288320 h 2615484"/>
                <a:gd name="connsiteX13" fmla="*/ 417934 w 4242348"/>
                <a:gd name="connsiteY13" fmla="*/ 1295423 h 2615484"/>
                <a:gd name="connsiteX14" fmla="*/ 454805 w 4242348"/>
                <a:gd name="connsiteY14" fmla="*/ 1318368 h 2615484"/>
                <a:gd name="connsiteX15" fmla="*/ 536887 w 4242348"/>
                <a:gd name="connsiteY15" fmla="*/ 1412221 h 2615484"/>
                <a:gd name="connsiteX16" fmla="*/ 536128 w 4242348"/>
                <a:gd name="connsiteY16" fmla="*/ 1422437 h 2615484"/>
                <a:gd name="connsiteX17" fmla="*/ 423240 w 4242348"/>
                <a:gd name="connsiteY17" fmla="*/ 1516130 h 2615484"/>
                <a:gd name="connsiteX18" fmla="*/ 411868 w 4242348"/>
                <a:gd name="connsiteY18" fmla="*/ 1514814 h 2615484"/>
                <a:gd name="connsiteX19" fmla="*/ 261910 w 4242348"/>
                <a:gd name="connsiteY19" fmla="*/ 1332573 h 2615484"/>
                <a:gd name="connsiteX20" fmla="*/ 259994 w 4242348"/>
                <a:gd name="connsiteY20" fmla="*/ 1320443 h 2615484"/>
                <a:gd name="connsiteX21" fmla="*/ 263546 w 4242348"/>
                <a:gd name="connsiteY21" fmla="*/ 1310068 h 2615484"/>
                <a:gd name="connsiteX22" fmla="*/ 279148 w 4242348"/>
                <a:gd name="connsiteY22" fmla="*/ 1296261 h 2615484"/>
                <a:gd name="connsiteX23" fmla="*/ 361550 w 4242348"/>
                <a:gd name="connsiteY23" fmla="*/ 1288320 h 2615484"/>
                <a:gd name="connsiteX24" fmla="*/ 390709 w 4242348"/>
                <a:gd name="connsiteY24" fmla="*/ 128605 h 2615484"/>
                <a:gd name="connsiteX25" fmla="*/ 465538 w 4242348"/>
                <a:gd name="connsiteY25" fmla="*/ 156690 h 2615484"/>
                <a:gd name="connsiteX26" fmla="*/ 523318 w 4242348"/>
                <a:gd name="connsiteY26" fmla="*/ 295595 h 2615484"/>
                <a:gd name="connsiteX27" fmla="*/ 517014 w 4242348"/>
                <a:gd name="connsiteY27" fmla="*/ 325682 h 2615484"/>
                <a:gd name="connsiteX28" fmla="*/ 498698 w 4242348"/>
                <a:gd name="connsiteY28" fmla="*/ 409400 h 2615484"/>
                <a:gd name="connsiteX29" fmla="*/ 439361 w 4242348"/>
                <a:gd name="connsiteY29" fmla="*/ 574682 h 2615484"/>
                <a:gd name="connsiteX30" fmla="*/ 435370 w 4242348"/>
                <a:gd name="connsiteY30" fmla="*/ 583700 h 2615484"/>
                <a:gd name="connsiteX31" fmla="*/ 429345 w 4242348"/>
                <a:gd name="connsiteY31" fmla="*/ 659437 h 2615484"/>
                <a:gd name="connsiteX32" fmla="*/ 440837 w 4242348"/>
                <a:gd name="connsiteY32" fmla="*/ 779188 h 2615484"/>
                <a:gd name="connsiteX33" fmla="*/ 424996 w 4242348"/>
                <a:gd name="connsiteY33" fmla="*/ 913744 h 2615484"/>
                <a:gd name="connsiteX34" fmla="*/ 425714 w 4242348"/>
                <a:gd name="connsiteY34" fmla="*/ 922323 h 2615484"/>
                <a:gd name="connsiteX35" fmla="*/ 442713 w 4242348"/>
                <a:gd name="connsiteY35" fmla="*/ 1067572 h 2615484"/>
                <a:gd name="connsiteX36" fmla="*/ 437924 w 4242348"/>
                <a:gd name="connsiteY36" fmla="*/ 1151330 h 2615484"/>
                <a:gd name="connsiteX37" fmla="*/ 427549 w 4242348"/>
                <a:gd name="connsiteY37" fmla="*/ 1161546 h 2615484"/>
                <a:gd name="connsiteX38" fmla="*/ 241677 w 4242348"/>
                <a:gd name="connsiteY38" fmla="*/ 1232974 h 2615484"/>
                <a:gd name="connsiteX39" fmla="*/ 199699 w 4242348"/>
                <a:gd name="connsiteY39" fmla="*/ 1331416 h 2615484"/>
                <a:gd name="connsiteX40" fmla="*/ 235732 w 4242348"/>
                <a:gd name="connsiteY40" fmla="*/ 1417050 h 2615484"/>
                <a:gd name="connsiteX41" fmla="*/ 362666 w 4242348"/>
                <a:gd name="connsiteY41" fmla="*/ 1561182 h 2615484"/>
                <a:gd name="connsiteX42" fmla="*/ 564140 w 4242348"/>
                <a:gd name="connsiteY42" fmla="*/ 1776144 h 2615484"/>
                <a:gd name="connsiteX43" fmla="*/ 617092 w 4242348"/>
                <a:gd name="connsiteY43" fmla="*/ 1824547 h 2615484"/>
                <a:gd name="connsiteX44" fmla="*/ 627148 w 4242348"/>
                <a:gd name="connsiteY44" fmla="*/ 1822233 h 2615484"/>
                <a:gd name="connsiteX45" fmla="*/ 615975 w 4242348"/>
                <a:gd name="connsiteY45" fmla="*/ 1763175 h 2615484"/>
                <a:gd name="connsiteX46" fmla="*/ 442154 w 4242348"/>
                <a:gd name="connsiteY46" fmla="*/ 1551765 h 2615484"/>
                <a:gd name="connsiteX47" fmla="*/ 443830 w 4242348"/>
                <a:gd name="connsiteY47" fmla="*/ 1530137 h 2615484"/>
                <a:gd name="connsiteX48" fmla="*/ 568888 w 4242348"/>
                <a:gd name="connsiteY48" fmla="*/ 1426707 h 2615484"/>
                <a:gd name="connsiteX49" fmla="*/ 569966 w 4242348"/>
                <a:gd name="connsiteY49" fmla="*/ 1413898 h 2615484"/>
                <a:gd name="connsiteX50" fmla="*/ 474197 w 4242348"/>
                <a:gd name="connsiteY50" fmla="*/ 1304083 h 2615484"/>
                <a:gd name="connsiteX51" fmla="*/ 403208 w 4242348"/>
                <a:gd name="connsiteY51" fmla="*/ 1267889 h 2615484"/>
                <a:gd name="connsiteX52" fmla="*/ 286889 w 4242348"/>
                <a:gd name="connsiteY52" fmla="*/ 1271122 h 2615484"/>
                <a:gd name="connsiteX53" fmla="*/ 279626 w 4242348"/>
                <a:gd name="connsiteY53" fmla="*/ 1270523 h 2615484"/>
                <a:gd name="connsiteX54" fmla="*/ 281382 w 4242348"/>
                <a:gd name="connsiteY54" fmla="*/ 1263580 h 2615484"/>
                <a:gd name="connsiteX55" fmla="*/ 344789 w 4242348"/>
                <a:gd name="connsiteY55" fmla="*/ 1215815 h 2615484"/>
                <a:gd name="connsiteX56" fmla="*/ 449975 w 4242348"/>
                <a:gd name="connsiteY56" fmla="*/ 1205879 h 2615484"/>
                <a:gd name="connsiteX57" fmla="*/ 699174 w 4242348"/>
                <a:gd name="connsiteY57" fmla="*/ 1296700 h 2615484"/>
                <a:gd name="connsiteX58" fmla="*/ 868406 w 4242348"/>
                <a:gd name="connsiteY58" fmla="*/ 1453442 h 2615484"/>
                <a:gd name="connsiteX59" fmla="*/ 1099649 w 4242348"/>
                <a:gd name="connsiteY59" fmla="*/ 1611341 h 2615484"/>
                <a:gd name="connsiteX60" fmla="*/ 1288632 w 4242348"/>
                <a:gd name="connsiteY60" fmla="*/ 1675347 h 2615484"/>
                <a:gd name="connsiteX61" fmla="*/ 1439190 w 4242348"/>
                <a:gd name="connsiteY61" fmla="*/ 1702202 h 2615484"/>
                <a:gd name="connsiteX62" fmla="*/ 1580568 w 4242348"/>
                <a:gd name="connsiteY62" fmla="*/ 1724508 h 2615484"/>
                <a:gd name="connsiteX63" fmla="*/ 1762450 w 4242348"/>
                <a:gd name="connsiteY63" fmla="*/ 1766646 h 2615484"/>
                <a:gd name="connsiteX64" fmla="*/ 1855026 w 4242348"/>
                <a:gd name="connsiteY64" fmla="*/ 1811858 h 2615484"/>
                <a:gd name="connsiteX65" fmla="*/ 2052670 w 4242348"/>
                <a:gd name="connsiteY65" fmla="*/ 2002757 h 2615484"/>
                <a:gd name="connsiteX66" fmla="*/ 2117833 w 4242348"/>
                <a:gd name="connsiteY66" fmla="*/ 2150840 h 2615484"/>
                <a:gd name="connsiteX67" fmla="*/ 2121145 w 4242348"/>
                <a:gd name="connsiteY67" fmla="*/ 2155828 h 2615484"/>
                <a:gd name="connsiteX68" fmla="*/ 2125055 w 4242348"/>
                <a:gd name="connsiteY68" fmla="*/ 2150241 h 2615484"/>
                <a:gd name="connsiteX69" fmla="*/ 2355739 w 4242348"/>
                <a:gd name="connsiteY69" fmla="*/ 1831929 h 2615484"/>
                <a:gd name="connsiteX70" fmla="*/ 2472736 w 4242348"/>
                <a:gd name="connsiteY70" fmla="*/ 1769400 h 2615484"/>
                <a:gd name="connsiteX71" fmla="*/ 2557292 w 4242348"/>
                <a:gd name="connsiteY71" fmla="*/ 1745737 h 2615484"/>
                <a:gd name="connsiteX72" fmla="*/ 2645560 w 4242348"/>
                <a:gd name="connsiteY72" fmla="*/ 1727421 h 2615484"/>
                <a:gd name="connsiteX73" fmla="*/ 2743364 w 4242348"/>
                <a:gd name="connsiteY73" fmla="*/ 1711779 h 2615484"/>
                <a:gd name="connsiteX74" fmla="*/ 2855374 w 4242348"/>
                <a:gd name="connsiteY74" fmla="*/ 1693982 h 2615484"/>
                <a:gd name="connsiteX75" fmla="*/ 2939810 w 4242348"/>
                <a:gd name="connsiteY75" fmla="*/ 1678739 h 2615484"/>
                <a:gd name="connsiteX76" fmla="*/ 3032307 w 4242348"/>
                <a:gd name="connsiteY76" fmla="*/ 1654477 h 2615484"/>
                <a:gd name="connsiteX77" fmla="*/ 3398304 w 4242348"/>
                <a:gd name="connsiteY77" fmla="*/ 1431136 h 2615484"/>
                <a:gd name="connsiteX78" fmla="*/ 3526236 w 4242348"/>
                <a:gd name="connsiteY78" fmla="*/ 1310946 h 2615484"/>
                <a:gd name="connsiteX79" fmla="*/ 3672124 w 4242348"/>
                <a:gd name="connsiteY79" fmla="*/ 1224634 h 2615484"/>
                <a:gd name="connsiteX80" fmla="*/ 3836527 w 4242348"/>
                <a:gd name="connsiteY80" fmla="*/ 1207715 h 2615484"/>
                <a:gd name="connsiteX81" fmla="*/ 3895465 w 4242348"/>
                <a:gd name="connsiteY81" fmla="*/ 1215416 h 2615484"/>
                <a:gd name="connsiteX82" fmla="*/ 3961306 w 4242348"/>
                <a:gd name="connsiteY82" fmla="*/ 1263181 h 2615484"/>
                <a:gd name="connsiteX83" fmla="*/ 3963381 w 4242348"/>
                <a:gd name="connsiteY83" fmla="*/ 1270124 h 2615484"/>
                <a:gd name="connsiteX84" fmla="*/ 3955320 w 4242348"/>
                <a:gd name="connsiteY84" fmla="*/ 1271002 h 2615484"/>
                <a:gd name="connsiteX85" fmla="*/ 3859711 w 4242348"/>
                <a:gd name="connsiteY85" fmla="*/ 1265415 h 2615484"/>
                <a:gd name="connsiteX86" fmla="*/ 3772003 w 4242348"/>
                <a:gd name="connsiteY86" fmla="*/ 1300571 h 2615484"/>
                <a:gd name="connsiteX87" fmla="*/ 3670966 w 4242348"/>
                <a:gd name="connsiteY87" fmla="*/ 1416052 h 2615484"/>
                <a:gd name="connsiteX88" fmla="*/ 3674398 w 4242348"/>
                <a:gd name="connsiteY88" fmla="*/ 1426906 h 2615484"/>
                <a:gd name="connsiteX89" fmla="*/ 3801132 w 4242348"/>
                <a:gd name="connsiteY89" fmla="*/ 1531733 h 2615484"/>
                <a:gd name="connsiteX90" fmla="*/ 3802369 w 4242348"/>
                <a:gd name="connsiteY90" fmla="*/ 1549690 h 2615484"/>
                <a:gd name="connsiteX91" fmla="*/ 3626992 w 4242348"/>
                <a:gd name="connsiteY91" fmla="*/ 1762696 h 2615484"/>
                <a:gd name="connsiteX92" fmla="*/ 3614582 w 4242348"/>
                <a:gd name="connsiteY92" fmla="*/ 1819639 h 2615484"/>
                <a:gd name="connsiteX93" fmla="*/ 3627671 w 4242348"/>
                <a:gd name="connsiteY93" fmla="*/ 1822831 h 2615484"/>
                <a:gd name="connsiteX94" fmla="*/ 3843151 w 4242348"/>
                <a:gd name="connsiteY94" fmla="*/ 1603081 h 2615484"/>
                <a:gd name="connsiteX95" fmla="*/ 4000971 w 4242348"/>
                <a:gd name="connsiteY95" fmla="*/ 1424352 h 2615484"/>
                <a:gd name="connsiteX96" fmla="*/ 4041273 w 4242348"/>
                <a:gd name="connsiteY96" fmla="*/ 1346221 h 2615484"/>
                <a:gd name="connsiteX97" fmla="*/ 4018688 w 4242348"/>
                <a:gd name="connsiteY97" fmla="*/ 1254761 h 2615484"/>
                <a:gd name="connsiteX98" fmla="*/ 3908593 w 4242348"/>
                <a:gd name="connsiteY98" fmla="*/ 1174275 h 2615484"/>
                <a:gd name="connsiteX99" fmla="*/ 3814580 w 4242348"/>
                <a:gd name="connsiteY99" fmla="*/ 1161347 h 2615484"/>
                <a:gd name="connsiteX100" fmla="*/ 3804963 w 4242348"/>
                <a:gd name="connsiteY100" fmla="*/ 1155241 h 2615484"/>
                <a:gd name="connsiteX101" fmla="*/ 3798499 w 4242348"/>
                <a:gd name="connsiteY101" fmla="*/ 1017454 h 2615484"/>
                <a:gd name="connsiteX102" fmla="*/ 3811587 w 4242348"/>
                <a:gd name="connsiteY102" fmla="*/ 938524 h 2615484"/>
                <a:gd name="connsiteX103" fmla="*/ 3813582 w 4242348"/>
                <a:gd name="connsiteY103" fmla="*/ 888205 h 2615484"/>
                <a:gd name="connsiteX104" fmla="*/ 3802489 w 4242348"/>
                <a:gd name="connsiteY104" fmla="*/ 714664 h 2615484"/>
                <a:gd name="connsiteX105" fmla="*/ 3823239 w 4242348"/>
                <a:gd name="connsiteY105" fmla="*/ 632023 h 2615484"/>
                <a:gd name="connsiteX106" fmla="*/ 3822401 w 4242348"/>
                <a:gd name="connsiteY106" fmla="*/ 619693 h 2615484"/>
                <a:gd name="connsiteX107" fmla="*/ 3769928 w 4242348"/>
                <a:gd name="connsiteY107" fmla="*/ 490485 h 2615484"/>
                <a:gd name="connsiteX108" fmla="*/ 3731700 w 4242348"/>
                <a:gd name="connsiteY108" fmla="*/ 347390 h 2615484"/>
                <a:gd name="connsiteX109" fmla="*/ 3721086 w 4242348"/>
                <a:gd name="connsiteY109" fmla="*/ 307007 h 2615484"/>
                <a:gd name="connsiteX110" fmla="*/ 3787246 w 4242348"/>
                <a:gd name="connsiteY110" fmla="*/ 149188 h 2615484"/>
                <a:gd name="connsiteX111" fmla="*/ 3932057 w 4242348"/>
                <a:gd name="connsiteY111" fmla="*/ 167863 h 2615484"/>
                <a:gd name="connsiteX112" fmla="*/ 3961545 w 4242348"/>
                <a:gd name="connsiteY112" fmla="*/ 210240 h 2615484"/>
                <a:gd name="connsiteX113" fmla="*/ 4032733 w 4242348"/>
                <a:gd name="connsiteY113" fmla="*/ 322490 h 2615484"/>
                <a:gd name="connsiteX114" fmla="*/ 4105558 w 4242348"/>
                <a:gd name="connsiteY114" fmla="*/ 475401 h 2615484"/>
                <a:gd name="connsiteX115" fmla="*/ 4135406 w 4242348"/>
                <a:gd name="connsiteY115" fmla="*/ 613827 h 2615484"/>
                <a:gd name="connsiteX116" fmla="*/ 4136363 w 4242348"/>
                <a:gd name="connsiteY116" fmla="*/ 656844 h 2615484"/>
                <a:gd name="connsiteX117" fmla="*/ 4154241 w 4242348"/>
                <a:gd name="connsiteY117" fmla="*/ 755565 h 2615484"/>
                <a:gd name="connsiteX118" fmla="*/ 4213418 w 4242348"/>
                <a:gd name="connsiteY118" fmla="*/ 892395 h 2615484"/>
                <a:gd name="connsiteX119" fmla="*/ 4238677 w 4242348"/>
                <a:gd name="connsiteY119" fmla="*/ 978547 h 2615484"/>
                <a:gd name="connsiteX120" fmla="*/ 4242348 w 4242348"/>
                <a:gd name="connsiteY120" fmla="*/ 985331 h 2615484"/>
                <a:gd name="connsiteX121" fmla="*/ 4242269 w 4242348"/>
                <a:gd name="connsiteY121" fmla="*/ 1100094 h 2615484"/>
                <a:gd name="connsiteX122" fmla="*/ 4232612 w 4242348"/>
                <a:gd name="connsiteY122" fmla="*/ 1230859 h 2615484"/>
                <a:gd name="connsiteX123" fmla="*/ 4216211 w 4242348"/>
                <a:gd name="connsiteY123" fmla="*/ 1378742 h 2615484"/>
                <a:gd name="connsiteX124" fmla="*/ 4201886 w 4242348"/>
                <a:gd name="connsiteY124" fmla="*/ 1502444 h 2615484"/>
                <a:gd name="connsiteX125" fmla="*/ 4189875 w 4242348"/>
                <a:gd name="connsiteY125" fmla="*/ 1616489 h 2615484"/>
                <a:gd name="connsiteX126" fmla="*/ 4185326 w 4242348"/>
                <a:gd name="connsiteY126" fmla="*/ 1695818 h 2615484"/>
                <a:gd name="connsiteX127" fmla="*/ 4093827 w 4242348"/>
                <a:gd name="connsiteY127" fmla="*/ 1931728 h 2615484"/>
                <a:gd name="connsiteX128" fmla="*/ 3989119 w 4242348"/>
                <a:gd name="connsiteY128" fmla="*/ 2022430 h 2615484"/>
                <a:gd name="connsiteX129" fmla="*/ 3745387 w 4242348"/>
                <a:gd name="connsiteY129" fmla="*/ 2157664 h 2615484"/>
                <a:gd name="connsiteX130" fmla="*/ 3447665 w 4242348"/>
                <a:gd name="connsiteY130" fmla="*/ 2257981 h 2615484"/>
                <a:gd name="connsiteX131" fmla="*/ 3195753 w 4242348"/>
                <a:gd name="connsiteY131" fmla="*/ 2324222 h 2615484"/>
                <a:gd name="connsiteX132" fmla="*/ 3158523 w 4242348"/>
                <a:gd name="connsiteY132" fmla="*/ 2345291 h 2615484"/>
                <a:gd name="connsiteX133" fmla="*/ 3009402 w 4242348"/>
                <a:gd name="connsiteY133" fmla="*/ 2518433 h 2615484"/>
                <a:gd name="connsiteX134" fmla="*/ 2960520 w 4242348"/>
                <a:gd name="connsiteY134" fmla="*/ 2606780 h 2615484"/>
                <a:gd name="connsiteX135" fmla="*/ 2944918 w 4242348"/>
                <a:gd name="connsiteY135" fmla="*/ 2615320 h 2615484"/>
                <a:gd name="connsiteX136" fmla="*/ 2463319 w 4242348"/>
                <a:gd name="connsiteY136" fmla="*/ 2609174 h 2615484"/>
                <a:gd name="connsiteX137" fmla="*/ 2181638 w 4242348"/>
                <a:gd name="connsiteY137" fmla="*/ 2606301 h 2615484"/>
                <a:gd name="connsiteX138" fmla="*/ 2167792 w 4242348"/>
                <a:gd name="connsiteY138" fmla="*/ 2595168 h 2615484"/>
                <a:gd name="connsiteX139" fmla="*/ 2146643 w 4242348"/>
                <a:gd name="connsiteY139" fmla="*/ 2488425 h 2615484"/>
                <a:gd name="connsiteX140" fmla="*/ 2127888 w 4242348"/>
                <a:gd name="connsiteY140" fmla="*/ 2372226 h 2615484"/>
                <a:gd name="connsiteX141" fmla="*/ 2124696 w 4242348"/>
                <a:gd name="connsiteY141" fmla="*/ 2343735 h 2615484"/>
                <a:gd name="connsiteX142" fmla="*/ 2120905 w 4242348"/>
                <a:gd name="connsiteY142" fmla="*/ 2337230 h 2615484"/>
                <a:gd name="connsiteX143" fmla="*/ 2117833 w 4242348"/>
                <a:gd name="connsiteY143" fmla="*/ 2343335 h 2615484"/>
                <a:gd name="connsiteX144" fmla="*/ 2107936 w 4242348"/>
                <a:gd name="connsiteY144" fmla="*/ 2420909 h 2615484"/>
                <a:gd name="connsiteX145" fmla="*/ 2089461 w 4242348"/>
                <a:gd name="connsiteY145" fmla="*/ 2520389 h 2615484"/>
                <a:gd name="connsiteX146" fmla="*/ 2074656 w 4242348"/>
                <a:gd name="connsiteY146" fmla="*/ 2594769 h 2615484"/>
                <a:gd name="connsiteX147" fmla="*/ 2062326 w 4242348"/>
                <a:gd name="connsiteY147" fmla="*/ 2606301 h 2615484"/>
                <a:gd name="connsiteX148" fmla="*/ 1303517 w 4242348"/>
                <a:gd name="connsiteY148" fmla="*/ 2615479 h 2615484"/>
                <a:gd name="connsiteX149" fmla="*/ 1278697 w 4242348"/>
                <a:gd name="connsiteY149" fmla="*/ 2601593 h 2615484"/>
                <a:gd name="connsiteX150" fmla="*/ 1207189 w 4242348"/>
                <a:gd name="connsiteY150" fmla="*/ 2472983 h 2615484"/>
                <a:gd name="connsiteX151" fmla="*/ 1054118 w 4242348"/>
                <a:gd name="connsiteY151" fmla="*/ 2327454 h 2615484"/>
                <a:gd name="connsiteX152" fmla="*/ 1009905 w 4242348"/>
                <a:gd name="connsiteY152" fmla="*/ 2315004 h 2615484"/>
                <a:gd name="connsiteX153" fmla="*/ 748815 w 4242348"/>
                <a:gd name="connsiteY153" fmla="*/ 2244654 h 2615484"/>
                <a:gd name="connsiteX154" fmla="*/ 461108 w 4242348"/>
                <a:gd name="connsiteY154" fmla="*/ 2142381 h 2615484"/>
                <a:gd name="connsiteX155" fmla="*/ 275795 w 4242348"/>
                <a:gd name="connsiteY155" fmla="*/ 2039309 h 2615484"/>
                <a:gd name="connsiteX156" fmla="*/ 173681 w 4242348"/>
                <a:gd name="connsiteY156" fmla="*/ 1958743 h 2615484"/>
                <a:gd name="connsiteX157" fmla="*/ 100299 w 4242348"/>
                <a:gd name="connsiteY157" fmla="*/ 1861498 h 2615484"/>
                <a:gd name="connsiteX158" fmla="*/ 61113 w 4242348"/>
                <a:gd name="connsiteY158" fmla="*/ 1747972 h 2615484"/>
                <a:gd name="connsiteX159" fmla="*/ 57522 w 4242348"/>
                <a:gd name="connsiteY159" fmla="*/ 1699569 h 2615484"/>
                <a:gd name="connsiteX160" fmla="*/ 47905 w 4242348"/>
                <a:gd name="connsiteY160" fmla="*/ 1568644 h 2615484"/>
                <a:gd name="connsiteX161" fmla="*/ 33221 w 4242348"/>
                <a:gd name="connsiteY161" fmla="*/ 1437201 h 2615484"/>
                <a:gd name="connsiteX162" fmla="*/ 14545 w 4242348"/>
                <a:gd name="connsiteY162" fmla="*/ 1281816 h 2615484"/>
                <a:gd name="connsiteX163" fmla="*/ 3492 w 4242348"/>
                <a:gd name="connsiteY163" fmla="*/ 1147699 h 2615484"/>
                <a:gd name="connsiteX164" fmla="*/ 220 w 4242348"/>
                <a:gd name="connsiteY164" fmla="*/ 1047302 h 2615484"/>
                <a:gd name="connsiteX165" fmla="*/ 42359 w 4242348"/>
                <a:gd name="connsiteY165" fmla="*/ 861589 h 2615484"/>
                <a:gd name="connsiteX166" fmla="*/ 97785 w 4242348"/>
                <a:gd name="connsiteY166" fmla="*/ 726795 h 2615484"/>
                <a:gd name="connsiteX167" fmla="*/ 106284 w 4242348"/>
                <a:gd name="connsiteY167" fmla="*/ 663946 h 2615484"/>
                <a:gd name="connsiteX168" fmla="*/ 124121 w 4242348"/>
                <a:gd name="connsiteY168" fmla="*/ 521290 h 2615484"/>
                <a:gd name="connsiteX169" fmla="*/ 197863 w 4242348"/>
                <a:gd name="connsiteY169" fmla="*/ 340127 h 2615484"/>
                <a:gd name="connsiteX170" fmla="*/ 237208 w 4242348"/>
                <a:gd name="connsiteY170" fmla="*/ 284421 h 2615484"/>
                <a:gd name="connsiteX171" fmla="*/ 290280 w 4242348"/>
                <a:gd name="connsiteY171" fmla="*/ 194559 h 2615484"/>
                <a:gd name="connsiteX172" fmla="*/ 362786 w 4242348"/>
                <a:gd name="connsiteY172" fmla="*/ 133346 h 2615484"/>
                <a:gd name="connsiteX173" fmla="*/ 390709 w 4242348"/>
                <a:gd name="connsiteY173" fmla="*/ 128605 h 2615484"/>
                <a:gd name="connsiteX174" fmla="*/ 3404973 w 4242348"/>
                <a:gd name="connsiteY174" fmla="*/ 1263 h 2615484"/>
                <a:gd name="connsiteX175" fmla="*/ 3430268 w 4242348"/>
                <a:gd name="connsiteY175" fmla="*/ 2301 h 2615484"/>
                <a:gd name="connsiteX176" fmla="*/ 3545749 w 4242348"/>
                <a:gd name="connsiteY176" fmla="*/ 59244 h 2615484"/>
                <a:gd name="connsiteX177" fmla="*/ 3692476 w 4242348"/>
                <a:gd name="connsiteY177" fmla="*/ 184103 h 2615484"/>
                <a:gd name="connsiteX178" fmla="*/ 3692356 w 4242348"/>
                <a:gd name="connsiteY178" fmla="*/ 199745 h 2615484"/>
                <a:gd name="connsiteX179" fmla="*/ 3658877 w 4242348"/>
                <a:gd name="connsiteY179" fmla="*/ 247271 h 2615484"/>
                <a:gd name="connsiteX180" fmla="*/ 3657001 w 4242348"/>
                <a:gd name="connsiteY180" fmla="*/ 341962 h 2615484"/>
                <a:gd name="connsiteX181" fmla="*/ 3757798 w 4242348"/>
                <a:gd name="connsiteY181" fmla="*/ 606444 h 2615484"/>
                <a:gd name="connsiteX182" fmla="*/ 3761589 w 4242348"/>
                <a:gd name="connsiteY182" fmla="*/ 646588 h 2615484"/>
                <a:gd name="connsiteX183" fmla="*/ 3734255 w 4242348"/>
                <a:gd name="connsiteY183" fmla="*/ 773521 h 2615484"/>
                <a:gd name="connsiteX184" fmla="*/ 3593913 w 4242348"/>
                <a:gd name="connsiteY184" fmla="*/ 516422 h 2615484"/>
                <a:gd name="connsiteX185" fmla="*/ 3566779 w 4242348"/>
                <a:gd name="connsiteY185" fmla="*/ 432943 h 2615484"/>
                <a:gd name="connsiteX186" fmla="*/ 3557003 w 4242348"/>
                <a:gd name="connsiteY186" fmla="*/ 417500 h 2615484"/>
                <a:gd name="connsiteX187" fmla="*/ 3442997 w 4242348"/>
                <a:gd name="connsiteY187" fmla="*/ 299106 h 2615484"/>
                <a:gd name="connsiteX188" fmla="*/ 3366422 w 4242348"/>
                <a:gd name="connsiteY188" fmla="*/ 169339 h 2615484"/>
                <a:gd name="connsiteX189" fmla="*/ 3358201 w 4242348"/>
                <a:gd name="connsiteY189" fmla="*/ 48590 h 2615484"/>
                <a:gd name="connsiteX190" fmla="*/ 3404973 w 4242348"/>
                <a:gd name="connsiteY190" fmla="*/ 1263 h 2615484"/>
                <a:gd name="connsiteX191" fmla="*/ 819205 w 4242348"/>
                <a:gd name="connsiteY191" fmla="*/ 866 h 2615484"/>
                <a:gd name="connsiteX192" fmla="*/ 881774 w 4242348"/>
                <a:gd name="connsiteY192" fmla="*/ 39492 h 2615484"/>
                <a:gd name="connsiteX193" fmla="*/ 887042 w 4242348"/>
                <a:gd name="connsiteY193" fmla="*/ 115908 h 2615484"/>
                <a:gd name="connsiteX194" fmla="*/ 799413 w 4242348"/>
                <a:gd name="connsiteY194" fmla="*/ 299385 h 2615484"/>
                <a:gd name="connsiteX195" fmla="*/ 688360 w 4242348"/>
                <a:gd name="connsiteY195" fmla="*/ 414468 h 2615484"/>
                <a:gd name="connsiteX196" fmla="*/ 673516 w 4242348"/>
                <a:gd name="connsiteY196" fmla="*/ 440605 h 2615484"/>
                <a:gd name="connsiteX197" fmla="*/ 595384 w 4242348"/>
                <a:gd name="connsiteY197" fmla="*/ 625120 h 2615484"/>
                <a:gd name="connsiteX198" fmla="*/ 512504 w 4242348"/>
                <a:gd name="connsiteY198" fmla="*/ 766579 h 2615484"/>
                <a:gd name="connsiteX199" fmla="*/ 508474 w 4242348"/>
                <a:gd name="connsiteY199" fmla="*/ 772724 h 2615484"/>
                <a:gd name="connsiteX200" fmla="*/ 478108 w 4242348"/>
                <a:gd name="connsiteY200" fmla="*/ 632143 h 2615484"/>
                <a:gd name="connsiteX201" fmla="*/ 480023 w 4242348"/>
                <a:gd name="connsiteY201" fmla="*/ 618296 h 2615484"/>
                <a:gd name="connsiteX202" fmla="*/ 565297 w 4242348"/>
                <a:gd name="connsiteY202" fmla="*/ 408841 h 2615484"/>
                <a:gd name="connsiteX203" fmla="*/ 592312 w 4242348"/>
                <a:gd name="connsiteY203" fmla="*/ 310359 h 2615484"/>
                <a:gd name="connsiteX204" fmla="*/ 559751 w 4242348"/>
                <a:gd name="connsiteY204" fmla="*/ 209961 h 2615484"/>
                <a:gd name="connsiteX205" fmla="*/ 545545 w 4242348"/>
                <a:gd name="connsiteY205" fmla="*/ 190647 h 2615484"/>
                <a:gd name="connsiteX206" fmla="*/ 561307 w 4242348"/>
                <a:gd name="connsiteY206" fmla="*/ 172850 h 2615484"/>
                <a:gd name="connsiteX207" fmla="*/ 758192 w 4242348"/>
                <a:gd name="connsiteY207" fmla="*/ 21895 h 2615484"/>
                <a:gd name="connsiteX208" fmla="*/ 819205 w 4242348"/>
                <a:gd name="connsiteY208" fmla="*/ 866 h 261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4242348" h="2615484">
                  <a:moveTo>
                    <a:pt x="3883294" y="1288799"/>
                  </a:moveTo>
                  <a:cubicBezTo>
                    <a:pt x="3911386" y="1287880"/>
                    <a:pt x="3938919" y="1292509"/>
                    <a:pt x="3966493" y="1297059"/>
                  </a:cubicBezTo>
                  <a:cubicBezTo>
                    <a:pt x="3973038" y="1298136"/>
                    <a:pt x="3977068" y="1300690"/>
                    <a:pt x="3978185" y="1307713"/>
                  </a:cubicBezTo>
                  <a:cubicBezTo>
                    <a:pt x="3978863" y="1311983"/>
                    <a:pt x="3980898" y="1316053"/>
                    <a:pt x="3982494" y="1320123"/>
                  </a:cubicBezTo>
                  <a:cubicBezTo>
                    <a:pt x="3984410" y="1324991"/>
                    <a:pt x="3983891" y="1328742"/>
                    <a:pt x="3980260" y="1333131"/>
                  </a:cubicBezTo>
                  <a:cubicBezTo>
                    <a:pt x="3930580" y="1393227"/>
                    <a:pt x="3881059" y="1453441"/>
                    <a:pt x="3831778" y="1513816"/>
                  </a:cubicBezTo>
                  <a:cubicBezTo>
                    <a:pt x="3826949" y="1519722"/>
                    <a:pt x="3824037" y="1520041"/>
                    <a:pt x="3818011" y="1514933"/>
                  </a:cubicBezTo>
                  <a:cubicBezTo>
                    <a:pt x="3781778" y="1484287"/>
                    <a:pt x="3745227" y="1454040"/>
                    <a:pt x="3708476" y="1424032"/>
                  </a:cubicBezTo>
                  <a:cubicBezTo>
                    <a:pt x="3702769" y="1419364"/>
                    <a:pt x="3701453" y="1416890"/>
                    <a:pt x="3706999" y="1410744"/>
                  </a:cubicBezTo>
                  <a:cubicBezTo>
                    <a:pt x="3731340" y="1383650"/>
                    <a:pt x="3756320" y="1356994"/>
                    <a:pt x="3778666" y="1328303"/>
                  </a:cubicBezTo>
                  <a:cubicBezTo>
                    <a:pt x="3799895" y="1301049"/>
                    <a:pt x="3828267" y="1292031"/>
                    <a:pt x="3860190" y="1288918"/>
                  </a:cubicBezTo>
                  <a:cubicBezTo>
                    <a:pt x="3867771" y="1288160"/>
                    <a:pt x="3875552" y="1288799"/>
                    <a:pt x="3883294" y="1288799"/>
                  </a:cubicBezTo>
                  <a:close/>
                  <a:moveTo>
                    <a:pt x="361550" y="1288320"/>
                  </a:moveTo>
                  <a:cubicBezTo>
                    <a:pt x="379905" y="1286804"/>
                    <a:pt x="399099" y="1290555"/>
                    <a:pt x="417934" y="1295423"/>
                  </a:cubicBezTo>
                  <a:cubicBezTo>
                    <a:pt x="432259" y="1299134"/>
                    <a:pt x="444829" y="1306875"/>
                    <a:pt x="454805" y="1318368"/>
                  </a:cubicBezTo>
                  <a:cubicBezTo>
                    <a:pt x="482019" y="1349772"/>
                    <a:pt x="509353" y="1381096"/>
                    <a:pt x="536887" y="1412221"/>
                  </a:cubicBezTo>
                  <a:cubicBezTo>
                    <a:pt x="540717" y="1416531"/>
                    <a:pt x="540757" y="1418646"/>
                    <a:pt x="536128" y="1422437"/>
                  </a:cubicBezTo>
                  <a:cubicBezTo>
                    <a:pt x="498300" y="1453442"/>
                    <a:pt x="460631" y="1484646"/>
                    <a:pt x="423240" y="1516130"/>
                  </a:cubicBezTo>
                  <a:cubicBezTo>
                    <a:pt x="418013" y="1520520"/>
                    <a:pt x="415499" y="1519283"/>
                    <a:pt x="411868" y="1514814"/>
                  </a:cubicBezTo>
                  <a:cubicBezTo>
                    <a:pt x="361988" y="1454000"/>
                    <a:pt x="312029" y="1393187"/>
                    <a:pt x="261910" y="1332573"/>
                  </a:cubicBezTo>
                  <a:cubicBezTo>
                    <a:pt x="258518" y="1328463"/>
                    <a:pt x="258438" y="1324832"/>
                    <a:pt x="259994" y="1320443"/>
                  </a:cubicBezTo>
                  <a:cubicBezTo>
                    <a:pt x="261232" y="1317011"/>
                    <a:pt x="262947" y="1313619"/>
                    <a:pt x="263546" y="1310068"/>
                  </a:cubicBezTo>
                  <a:cubicBezTo>
                    <a:pt x="265062" y="1301049"/>
                    <a:pt x="270649" y="1297458"/>
                    <a:pt x="279148" y="1296261"/>
                  </a:cubicBezTo>
                  <a:cubicBezTo>
                    <a:pt x="306083" y="1292550"/>
                    <a:pt x="332858" y="1287482"/>
                    <a:pt x="361550" y="1288320"/>
                  </a:cubicBezTo>
                  <a:close/>
                  <a:moveTo>
                    <a:pt x="390709" y="128605"/>
                  </a:moveTo>
                  <a:cubicBezTo>
                    <a:pt x="417953" y="127652"/>
                    <a:pt x="443092" y="137805"/>
                    <a:pt x="465538" y="156690"/>
                  </a:cubicBezTo>
                  <a:cubicBezTo>
                    <a:pt x="508514" y="192843"/>
                    <a:pt x="526311" y="240168"/>
                    <a:pt x="523318" y="295595"/>
                  </a:cubicBezTo>
                  <a:cubicBezTo>
                    <a:pt x="522760" y="305730"/>
                    <a:pt x="520126" y="315986"/>
                    <a:pt x="517014" y="325682"/>
                  </a:cubicBezTo>
                  <a:cubicBezTo>
                    <a:pt x="508235" y="353016"/>
                    <a:pt x="506040" y="381747"/>
                    <a:pt x="498698" y="409400"/>
                  </a:cubicBezTo>
                  <a:cubicBezTo>
                    <a:pt x="483574" y="466183"/>
                    <a:pt x="461547" y="520452"/>
                    <a:pt x="439361" y="574682"/>
                  </a:cubicBezTo>
                  <a:cubicBezTo>
                    <a:pt x="438124" y="577714"/>
                    <a:pt x="436847" y="580787"/>
                    <a:pt x="435370" y="583700"/>
                  </a:cubicBezTo>
                  <a:cubicBezTo>
                    <a:pt x="423080" y="608081"/>
                    <a:pt x="416616" y="630347"/>
                    <a:pt x="429345" y="659437"/>
                  </a:cubicBezTo>
                  <a:cubicBezTo>
                    <a:pt x="445586" y="696627"/>
                    <a:pt x="442713" y="738686"/>
                    <a:pt x="440837" y="779188"/>
                  </a:cubicBezTo>
                  <a:cubicBezTo>
                    <a:pt x="438722" y="824399"/>
                    <a:pt x="432817" y="869211"/>
                    <a:pt x="424996" y="913744"/>
                  </a:cubicBezTo>
                  <a:cubicBezTo>
                    <a:pt x="424477" y="916696"/>
                    <a:pt x="424477" y="919370"/>
                    <a:pt x="425714" y="922323"/>
                  </a:cubicBezTo>
                  <a:cubicBezTo>
                    <a:pt x="445307" y="969090"/>
                    <a:pt x="446464" y="1017972"/>
                    <a:pt x="442713" y="1067572"/>
                  </a:cubicBezTo>
                  <a:cubicBezTo>
                    <a:pt x="440598" y="1095465"/>
                    <a:pt x="439002" y="1123398"/>
                    <a:pt x="437924" y="1151330"/>
                  </a:cubicBezTo>
                  <a:cubicBezTo>
                    <a:pt x="437605" y="1159191"/>
                    <a:pt x="436328" y="1162105"/>
                    <a:pt x="427549" y="1161546"/>
                  </a:cubicBezTo>
                  <a:cubicBezTo>
                    <a:pt x="354725" y="1156877"/>
                    <a:pt x="292755" y="1181578"/>
                    <a:pt x="241677" y="1232974"/>
                  </a:cubicBezTo>
                  <a:cubicBezTo>
                    <a:pt x="214942" y="1259869"/>
                    <a:pt x="198382" y="1292510"/>
                    <a:pt x="199699" y="1331416"/>
                  </a:cubicBezTo>
                  <a:cubicBezTo>
                    <a:pt x="200816" y="1364137"/>
                    <a:pt x="214503" y="1392629"/>
                    <a:pt x="235732" y="1417050"/>
                  </a:cubicBezTo>
                  <a:cubicBezTo>
                    <a:pt x="277750" y="1465373"/>
                    <a:pt x="320567" y="1512939"/>
                    <a:pt x="362666" y="1561182"/>
                  </a:cubicBezTo>
                  <a:cubicBezTo>
                    <a:pt x="427310" y="1635204"/>
                    <a:pt x="492752" y="1708467"/>
                    <a:pt x="564140" y="1776144"/>
                  </a:cubicBezTo>
                  <a:cubicBezTo>
                    <a:pt x="581498" y="1792584"/>
                    <a:pt x="599615" y="1808226"/>
                    <a:pt x="617092" y="1824547"/>
                  </a:cubicBezTo>
                  <a:cubicBezTo>
                    <a:pt x="622359" y="1829495"/>
                    <a:pt x="624993" y="1828418"/>
                    <a:pt x="627148" y="1822233"/>
                  </a:cubicBezTo>
                  <a:cubicBezTo>
                    <a:pt x="634730" y="1800405"/>
                    <a:pt x="629582" y="1779975"/>
                    <a:pt x="615975" y="1763175"/>
                  </a:cubicBezTo>
                  <a:cubicBezTo>
                    <a:pt x="558554" y="1692266"/>
                    <a:pt x="500214" y="1622155"/>
                    <a:pt x="442154" y="1551765"/>
                  </a:cubicBezTo>
                  <a:cubicBezTo>
                    <a:pt x="432218" y="1539714"/>
                    <a:pt x="432138" y="1539834"/>
                    <a:pt x="443830" y="1530137"/>
                  </a:cubicBezTo>
                  <a:cubicBezTo>
                    <a:pt x="485490" y="1495621"/>
                    <a:pt x="527070" y="1461024"/>
                    <a:pt x="568888" y="1426707"/>
                  </a:cubicBezTo>
                  <a:cubicBezTo>
                    <a:pt x="574355" y="1422238"/>
                    <a:pt x="575113" y="1419683"/>
                    <a:pt x="569966" y="1413898"/>
                  </a:cubicBezTo>
                  <a:cubicBezTo>
                    <a:pt x="537763" y="1377545"/>
                    <a:pt x="506120" y="1340674"/>
                    <a:pt x="474197" y="1304083"/>
                  </a:cubicBezTo>
                  <a:cubicBezTo>
                    <a:pt x="455402" y="1282574"/>
                    <a:pt x="431021" y="1271880"/>
                    <a:pt x="403208" y="1267889"/>
                  </a:cubicBezTo>
                  <a:cubicBezTo>
                    <a:pt x="364222" y="1262303"/>
                    <a:pt x="325476" y="1264178"/>
                    <a:pt x="286889" y="1271122"/>
                  </a:cubicBezTo>
                  <a:cubicBezTo>
                    <a:pt x="284455" y="1271561"/>
                    <a:pt x="281382" y="1272798"/>
                    <a:pt x="279626" y="1270523"/>
                  </a:cubicBezTo>
                  <a:cubicBezTo>
                    <a:pt x="277711" y="1268049"/>
                    <a:pt x="280344" y="1265854"/>
                    <a:pt x="281382" y="1263580"/>
                  </a:cubicBezTo>
                  <a:cubicBezTo>
                    <a:pt x="293792" y="1236046"/>
                    <a:pt x="316497" y="1221521"/>
                    <a:pt x="344789" y="1215815"/>
                  </a:cubicBezTo>
                  <a:cubicBezTo>
                    <a:pt x="379425" y="1208832"/>
                    <a:pt x="414541" y="1206079"/>
                    <a:pt x="449975" y="1205879"/>
                  </a:cubicBezTo>
                  <a:cubicBezTo>
                    <a:pt x="544387" y="1205320"/>
                    <a:pt x="626550" y="1237762"/>
                    <a:pt x="699174" y="1296700"/>
                  </a:cubicBezTo>
                  <a:cubicBezTo>
                    <a:pt x="758990" y="1345263"/>
                    <a:pt x="811663" y="1401567"/>
                    <a:pt x="868406" y="1453442"/>
                  </a:cubicBezTo>
                  <a:cubicBezTo>
                    <a:pt x="937998" y="1517088"/>
                    <a:pt x="1014534" y="1570679"/>
                    <a:pt x="1099649" y="1611341"/>
                  </a:cubicBezTo>
                  <a:cubicBezTo>
                    <a:pt x="1159983" y="1640152"/>
                    <a:pt x="1223390" y="1660583"/>
                    <a:pt x="1288632" y="1675347"/>
                  </a:cubicBezTo>
                  <a:cubicBezTo>
                    <a:pt x="1338433" y="1686639"/>
                    <a:pt x="1388911" y="1693822"/>
                    <a:pt x="1439190" y="1702202"/>
                  </a:cubicBezTo>
                  <a:cubicBezTo>
                    <a:pt x="1486236" y="1710063"/>
                    <a:pt x="1533522" y="1716528"/>
                    <a:pt x="1580568" y="1724508"/>
                  </a:cubicBezTo>
                  <a:cubicBezTo>
                    <a:pt x="1642100" y="1734963"/>
                    <a:pt x="1702913" y="1748211"/>
                    <a:pt x="1762450" y="1766646"/>
                  </a:cubicBezTo>
                  <a:cubicBezTo>
                    <a:pt x="1795330" y="1776822"/>
                    <a:pt x="1825378" y="1794340"/>
                    <a:pt x="1855026" y="1811858"/>
                  </a:cubicBezTo>
                  <a:cubicBezTo>
                    <a:pt x="1936151" y="1859663"/>
                    <a:pt x="2003269" y="1922072"/>
                    <a:pt x="2052670" y="2002757"/>
                  </a:cubicBezTo>
                  <a:cubicBezTo>
                    <a:pt x="2081081" y="2049165"/>
                    <a:pt x="2102988" y="2098447"/>
                    <a:pt x="2117833" y="2150840"/>
                  </a:cubicBezTo>
                  <a:cubicBezTo>
                    <a:pt x="2118391" y="2152875"/>
                    <a:pt x="2118391" y="2155708"/>
                    <a:pt x="2121145" y="2155828"/>
                  </a:cubicBezTo>
                  <a:cubicBezTo>
                    <a:pt x="2124776" y="2155948"/>
                    <a:pt x="2124377" y="2152516"/>
                    <a:pt x="2125055" y="2150241"/>
                  </a:cubicBezTo>
                  <a:cubicBezTo>
                    <a:pt x="2164440" y="2016963"/>
                    <a:pt x="2239898" y="1909821"/>
                    <a:pt x="2355739" y="1831929"/>
                  </a:cubicBezTo>
                  <a:cubicBezTo>
                    <a:pt x="2392650" y="1807149"/>
                    <a:pt x="2431356" y="1785362"/>
                    <a:pt x="2472736" y="1769400"/>
                  </a:cubicBezTo>
                  <a:cubicBezTo>
                    <a:pt x="2499911" y="1758906"/>
                    <a:pt x="2528841" y="1752561"/>
                    <a:pt x="2557292" y="1745737"/>
                  </a:cubicBezTo>
                  <a:cubicBezTo>
                    <a:pt x="2586502" y="1738714"/>
                    <a:pt x="2616031" y="1732928"/>
                    <a:pt x="2645560" y="1727421"/>
                  </a:cubicBezTo>
                  <a:cubicBezTo>
                    <a:pt x="2678001" y="1721356"/>
                    <a:pt x="2710643" y="1716328"/>
                    <a:pt x="2743364" y="1711779"/>
                  </a:cubicBezTo>
                  <a:cubicBezTo>
                    <a:pt x="2780794" y="1706592"/>
                    <a:pt x="2818104" y="1700207"/>
                    <a:pt x="2855374" y="1693982"/>
                  </a:cubicBezTo>
                  <a:cubicBezTo>
                    <a:pt x="2883586" y="1689273"/>
                    <a:pt x="2911877" y="1684764"/>
                    <a:pt x="2939810" y="1678739"/>
                  </a:cubicBezTo>
                  <a:cubicBezTo>
                    <a:pt x="2970975" y="1672035"/>
                    <a:pt x="3001820" y="1663974"/>
                    <a:pt x="3032307" y="1654477"/>
                  </a:cubicBezTo>
                  <a:cubicBezTo>
                    <a:pt x="3173007" y="1610623"/>
                    <a:pt x="3292639" y="1532531"/>
                    <a:pt x="3398304" y="1431136"/>
                  </a:cubicBezTo>
                  <a:cubicBezTo>
                    <a:pt x="3440522" y="1390634"/>
                    <a:pt x="3481743" y="1349054"/>
                    <a:pt x="3526236" y="1310946"/>
                  </a:cubicBezTo>
                  <a:cubicBezTo>
                    <a:pt x="3569771" y="1273636"/>
                    <a:pt x="3617137" y="1242670"/>
                    <a:pt x="3672124" y="1224634"/>
                  </a:cubicBezTo>
                  <a:cubicBezTo>
                    <a:pt x="3725674" y="1207036"/>
                    <a:pt x="3780622" y="1203086"/>
                    <a:pt x="3836527" y="1207715"/>
                  </a:cubicBezTo>
                  <a:cubicBezTo>
                    <a:pt x="3856320" y="1209350"/>
                    <a:pt x="3875992" y="1211585"/>
                    <a:pt x="3895465" y="1215416"/>
                  </a:cubicBezTo>
                  <a:cubicBezTo>
                    <a:pt x="3924714" y="1221162"/>
                    <a:pt x="3948177" y="1235128"/>
                    <a:pt x="3961306" y="1263181"/>
                  </a:cubicBezTo>
                  <a:cubicBezTo>
                    <a:pt x="3962383" y="1265455"/>
                    <a:pt x="3965017" y="1267530"/>
                    <a:pt x="3963381" y="1270124"/>
                  </a:cubicBezTo>
                  <a:cubicBezTo>
                    <a:pt x="3961386" y="1273237"/>
                    <a:pt x="3957954" y="1271521"/>
                    <a:pt x="3955320" y="1271002"/>
                  </a:cubicBezTo>
                  <a:cubicBezTo>
                    <a:pt x="3923717" y="1264577"/>
                    <a:pt x="3891714" y="1263619"/>
                    <a:pt x="3859711" y="1265415"/>
                  </a:cubicBezTo>
                  <a:cubicBezTo>
                    <a:pt x="3826791" y="1267251"/>
                    <a:pt x="3795147" y="1274873"/>
                    <a:pt x="3772003" y="1300571"/>
                  </a:cubicBezTo>
                  <a:cubicBezTo>
                    <a:pt x="3737766" y="1338559"/>
                    <a:pt x="3704765" y="1377665"/>
                    <a:pt x="3670966" y="1416052"/>
                  </a:cubicBezTo>
                  <a:cubicBezTo>
                    <a:pt x="3665180" y="1422637"/>
                    <a:pt x="3671246" y="1424273"/>
                    <a:pt x="3674398" y="1426906"/>
                  </a:cubicBezTo>
                  <a:cubicBezTo>
                    <a:pt x="3716497" y="1462022"/>
                    <a:pt x="3758475" y="1497296"/>
                    <a:pt x="3801132" y="1531733"/>
                  </a:cubicBezTo>
                  <a:cubicBezTo>
                    <a:pt x="3809672" y="1538637"/>
                    <a:pt x="3808435" y="1542388"/>
                    <a:pt x="3802369" y="1549690"/>
                  </a:cubicBezTo>
                  <a:cubicBezTo>
                    <a:pt x="3743671" y="1620480"/>
                    <a:pt x="3684973" y="1691308"/>
                    <a:pt x="3626992" y="1762696"/>
                  </a:cubicBezTo>
                  <a:cubicBezTo>
                    <a:pt x="3613824" y="1778897"/>
                    <a:pt x="3608717" y="1798410"/>
                    <a:pt x="3614582" y="1819639"/>
                  </a:cubicBezTo>
                  <a:cubicBezTo>
                    <a:pt x="3617216" y="1829096"/>
                    <a:pt x="3620368" y="1829255"/>
                    <a:pt x="3627671" y="1822831"/>
                  </a:cubicBezTo>
                  <a:cubicBezTo>
                    <a:pt x="3704725" y="1754715"/>
                    <a:pt x="3775275" y="1680255"/>
                    <a:pt x="3843151" y="1603081"/>
                  </a:cubicBezTo>
                  <a:cubicBezTo>
                    <a:pt x="3895624" y="1543425"/>
                    <a:pt x="3948377" y="1483969"/>
                    <a:pt x="4000971" y="1424352"/>
                  </a:cubicBezTo>
                  <a:cubicBezTo>
                    <a:pt x="4020922" y="1401727"/>
                    <a:pt x="4035886" y="1376587"/>
                    <a:pt x="4041273" y="1346221"/>
                  </a:cubicBezTo>
                  <a:cubicBezTo>
                    <a:pt x="4047338" y="1312183"/>
                    <a:pt x="4037522" y="1282135"/>
                    <a:pt x="4018688" y="1254761"/>
                  </a:cubicBezTo>
                  <a:cubicBezTo>
                    <a:pt x="3991513" y="1215296"/>
                    <a:pt x="3953365" y="1190157"/>
                    <a:pt x="3908593" y="1174275"/>
                  </a:cubicBezTo>
                  <a:cubicBezTo>
                    <a:pt x="3878107" y="1163461"/>
                    <a:pt x="3846942" y="1158194"/>
                    <a:pt x="3814580" y="1161347"/>
                  </a:cubicBezTo>
                  <a:cubicBezTo>
                    <a:pt x="3810111" y="1161785"/>
                    <a:pt x="3805043" y="1163421"/>
                    <a:pt x="3804963" y="1155241"/>
                  </a:cubicBezTo>
                  <a:cubicBezTo>
                    <a:pt x="3804405" y="1109232"/>
                    <a:pt x="3797741" y="1063542"/>
                    <a:pt x="3798499" y="1017454"/>
                  </a:cubicBezTo>
                  <a:cubicBezTo>
                    <a:pt x="3798978" y="990478"/>
                    <a:pt x="3801611" y="963584"/>
                    <a:pt x="3811587" y="938524"/>
                  </a:cubicBezTo>
                  <a:cubicBezTo>
                    <a:pt x="3818451" y="921326"/>
                    <a:pt x="3816216" y="905165"/>
                    <a:pt x="3813582" y="888205"/>
                  </a:cubicBezTo>
                  <a:cubicBezTo>
                    <a:pt x="3804644" y="830704"/>
                    <a:pt x="3798180" y="772963"/>
                    <a:pt x="3802489" y="714664"/>
                  </a:cubicBezTo>
                  <a:cubicBezTo>
                    <a:pt x="3804604" y="686053"/>
                    <a:pt x="3809472" y="657801"/>
                    <a:pt x="3823239" y="632023"/>
                  </a:cubicBezTo>
                  <a:cubicBezTo>
                    <a:pt x="3825793" y="627235"/>
                    <a:pt x="3824117" y="623883"/>
                    <a:pt x="3822401" y="619693"/>
                  </a:cubicBezTo>
                  <a:cubicBezTo>
                    <a:pt x="3804764" y="576677"/>
                    <a:pt x="3786448" y="533900"/>
                    <a:pt x="3769928" y="490485"/>
                  </a:cubicBezTo>
                  <a:cubicBezTo>
                    <a:pt x="3752330" y="444196"/>
                    <a:pt x="3738523" y="396711"/>
                    <a:pt x="3731700" y="347390"/>
                  </a:cubicBezTo>
                  <a:cubicBezTo>
                    <a:pt x="3729785" y="333663"/>
                    <a:pt x="3723679" y="320814"/>
                    <a:pt x="3721086" y="307007"/>
                  </a:cubicBezTo>
                  <a:cubicBezTo>
                    <a:pt x="3710152" y="248628"/>
                    <a:pt x="3737965" y="182707"/>
                    <a:pt x="3787246" y="149188"/>
                  </a:cubicBezTo>
                  <a:cubicBezTo>
                    <a:pt x="3835529" y="116347"/>
                    <a:pt x="3892711" y="124288"/>
                    <a:pt x="3932057" y="167863"/>
                  </a:cubicBezTo>
                  <a:cubicBezTo>
                    <a:pt x="3943708" y="180752"/>
                    <a:pt x="3953565" y="194917"/>
                    <a:pt x="3961545" y="210240"/>
                  </a:cubicBezTo>
                  <a:cubicBezTo>
                    <a:pt x="3982096" y="249705"/>
                    <a:pt x="4006876" y="286337"/>
                    <a:pt x="4032733" y="322490"/>
                  </a:cubicBezTo>
                  <a:cubicBezTo>
                    <a:pt x="4066013" y="368938"/>
                    <a:pt x="4088000" y="421252"/>
                    <a:pt x="4105558" y="475401"/>
                  </a:cubicBezTo>
                  <a:cubicBezTo>
                    <a:pt x="4120203" y="520492"/>
                    <a:pt x="4129740" y="566820"/>
                    <a:pt x="4135406" y="613827"/>
                  </a:cubicBezTo>
                  <a:cubicBezTo>
                    <a:pt x="4137122" y="627993"/>
                    <a:pt x="4137561" y="642598"/>
                    <a:pt x="4136363" y="656844"/>
                  </a:cubicBezTo>
                  <a:cubicBezTo>
                    <a:pt x="4133411" y="691520"/>
                    <a:pt x="4143068" y="723562"/>
                    <a:pt x="4154241" y="755565"/>
                  </a:cubicBezTo>
                  <a:cubicBezTo>
                    <a:pt x="4170641" y="802612"/>
                    <a:pt x="4194863" y="846267"/>
                    <a:pt x="4213418" y="892395"/>
                  </a:cubicBezTo>
                  <a:cubicBezTo>
                    <a:pt x="4224671" y="920328"/>
                    <a:pt x="4234327" y="948619"/>
                    <a:pt x="4238677" y="978547"/>
                  </a:cubicBezTo>
                  <a:cubicBezTo>
                    <a:pt x="4239037" y="980981"/>
                    <a:pt x="4237919" y="984812"/>
                    <a:pt x="4242348" y="985331"/>
                  </a:cubicBezTo>
                  <a:cubicBezTo>
                    <a:pt x="4242269" y="1023519"/>
                    <a:pt x="4242269" y="1061786"/>
                    <a:pt x="4242269" y="1100094"/>
                  </a:cubicBezTo>
                  <a:cubicBezTo>
                    <a:pt x="4238837" y="1143669"/>
                    <a:pt x="4236921" y="1187324"/>
                    <a:pt x="4232612" y="1230859"/>
                  </a:cubicBezTo>
                  <a:cubicBezTo>
                    <a:pt x="4227743" y="1280220"/>
                    <a:pt x="4222316" y="1329541"/>
                    <a:pt x="4216211" y="1378742"/>
                  </a:cubicBezTo>
                  <a:cubicBezTo>
                    <a:pt x="4211104" y="1419923"/>
                    <a:pt x="4207632" y="1461343"/>
                    <a:pt x="4201886" y="1502444"/>
                  </a:cubicBezTo>
                  <a:cubicBezTo>
                    <a:pt x="4196579" y="1540353"/>
                    <a:pt x="4193945" y="1578501"/>
                    <a:pt x="4189875" y="1616489"/>
                  </a:cubicBezTo>
                  <a:cubicBezTo>
                    <a:pt x="4187041" y="1642785"/>
                    <a:pt x="4185485" y="1669361"/>
                    <a:pt x="4185326" y="1695818"/>
                  </a:cubicBezTo>
                  <a:cubicBezTo>
                    <a:pt x="4184927" y="1786279"/>
                    <a:pt x="4150450" y="1863014"/>
                    <a:pt x="4093827" y="1931728"/>
                  </a:cubicBezTo>
                  <a:cubicBezTo>
                    <a:pt x="4063938" y="1968001"/>
                    <a:pt x="4025511" y="1994018"/>
                    <a:pt x="3989119" y="2022430"/>
                  </a:cubicBezTo>
                  <a:cubicBezTo>
                    <a:pt x="3915058" y="2080290"/>
                    <a:pt x="3831978" y="2122229"/>
                    <a:pt x="3745387" y="2157664"/>
                  </a:cubicBezTo>
                  <a:cubicBezTo>
                    <a:pt x="3648301" y="2197408"/>
                    <a:pt x="3548502" y="2229131"/>
                    <a:pt x="3447665" y="2257981"/>
                  </a:cubicBezTo>
                  <a:cubicBezTo>
                    <a:pt x="3364147" y="2281844"/>
                    <a:pt x="3280069" y="2303432"/>
                    <a:pt x="3195753" y="2324222"/>
                  </a:cubicBezTo>
                  <a:cubicBezTo>
                    <a:pt x="3181826" y="2327654"/>
                    <a:pt x="3170573" y="2337629"/>
                    <a:pt x="3158523" y="2345291"/>
                  </a:cubicBezTo>
                  <a:cubicBezTo>
                    <a:pt x="3091444" y="2388028"/>
                    <a:pt x="3045156" y="2448642"/>
                    <a:pt x="3009402" y="2518433"/>
                  </a:cubicBezTo>
                  <a:cubicBezTo>
                    <a:pt x="2994039" y="2548401"/>
                    <a:pt x="2978198" y="2578089"/>
                    <a:pt x="2960520" y="2606780"/>
                  </a:cubicBezTo>
                  <a:cubicBezTo>
                    <a:pt x="2956530" y="2613285"/>
                    <a:pt x="2952339" y="2615439"/>
                    <a:pt x="2944918" y="2615320"/>
                  </a:cubicBezTo>
                  <a:cubicBezTo>
                    <a:pt x="2784385" y="2613085"/>
                    <a:pt x="2623852" y="2610851"/>
                    <a:pt x="2463319" y="2609174"/>
                  </a:cubicBezTo>
                  <a:cubicBezTo>
                    <a:pt x="2369426" y="2608177"/>
                    <a:pt x="2275532" y="2608376"/>
                    <a:pt x="2181638" y="2606301"/>
                  </a:cubicBezTo>
                  <a:cubicBezTo>
                    <a:pt x="2173019" y="2606102"/>
                    <a:pt x="2169388" y="2603748"/>
                    <a:pt x="2167792" y="2595168"/>
                  </a:cubicBezTo>
                  <a:cubicBezTo>
                    <a:pt x="2161048" y="2559534"/>
                    <a:pt x="2153227" y="2524099"/>
                    <a:pt x="2146643" y="2488425"/>
                  </a:cubicBezTo>
                  <a:cubicBezTo>
                    <a:pt x="2139500" y="2449839"/>
                    <a:pt x="2131240" y="2411412"/>
                    <a:pt x="2127888" y="2372226"/>
                  </a:cubicBezTo>
                  <a:cubicBezTo>
                    <a:pt x="2127090" y="2362729"/>
                    <a:pt x="2125893" y="2353232"/>
                    <a:pt x="2124696" y="2343735"/>
                  </a:cubicBezTo>
                  <a:cubicBezTo>
                    <a:pt x="2124377" y="2341141"/>
                    <a:pt x="2125414" y="2336951"/>
                    <a:pt x="2120905" y="2337230"/>
                  </a:cubicBezTo>
                  <a:cubicBezTo>
                    <a:pt x="2117433" y="2337430"/>
                    <a:pt x="2118032" y="2340981"/>
                    <a:pt x="2117833" y="2343335"/>
                  </a:cubicBezTo>
                  <a:cubicBezTo>
                    <a:pt x="2115638" y="2369313"/>
                    <a:pt x="2112645" y="2395211"/>
                    <a:pt x="2107936" y="2420909"/>
                  </a:cubicBezTo>
                  <a:cubicBezTo>
                    <a:pt x="2101831" y="2454069"/>
                    <a:pt x="2095806" y="2487269"/>
                    <a:pt x="2089461" y="2520389"/>
                  </a:cubicBezTo>
                  <a:cubicBezTo>
                    <a:pt x="2084712" y="2545209"/>
                    <a:pt x="2079405" y="2569949"/>
                    <a:pt x="2074656" y="2594769"/>
                  </a:cubicBezTo>
                  <a:cubicBezTo>
                    <a:pt x="2073260" y="2601992"/>
                    <a:pt x="2071385" y="2606222"/>
                    <a:pt x="2062326" y="2606301"/>
                  </a:cubicBezTo>
                  <a:cubicBezTo>
                    <a:pt x="1809376" y="2609055"/>
                    <a:pt x="1556427" y="2612087"/>
                    <a:pt x="1303517" y="2615479"/>
                  </a:cubicBezTo>
                  <a:cubicBezTo>
                    <a:pt x="1291426" y="2615639"/>
                    <a:pt x="1285041" y="2612048"/>
                    <a:pt x="1278697" y="2601593"/>
                  </a:cubicBezTo>
                  <a:cubicBezTo>
                    <a:pt x="1253158" y="2559654"/>
                    <a:pt x="1232448" y="2515081"/>
                    <a:pt x="1207189" y="2472983"/>
                  </a:cubicBezTo>
                  <a:cubicBezTo>
                    <a:pt x="1169520" y="2410174"/>
                    <a:pt x="1117765" y="2362410"/>
                    <a:pt x="1054118" y="2327454"/>
                  </a:cubicBezTo>
                  <a:cubicBezTo>
                    <a:pt x="1041030" y="2320271"/>
                    <a:pt x="1024829" y="2318595"/>
                    <a:pt x="1009905" y="2315004"/>
                  </a:cubicBezTo>
                  <a:cubicBezTo>
                    <a:pt x="922276" y="2293775"/>
                    <a:pt x="835246" y="2270392"/>
                    <a:pt x="748815" y="2244654"/>
                  </a:cubicBezTo>
                  <a:cubicBezTo>
                    <a:pt x="651130" y="2215604"/>
                    <a:pt x="554563" y="2183322"/>
                    <a:pt x="461108" y="2142381"/>
                  </a:cubicBezTo>
                  <a:cubicBezTo>
                    <a:pt x="396065" y="2113889"/>
                    <a:pt x="333536" y="2080849"/>
                    <a:pt x="275795" y="2039309"/>
                  </a:cubicBezTo>
                  <a:cubicBezTo>
                    <a:pt x="240560" y="2013970"/>
                    <a:pt x="205565" y="1988073"/>
                    <a:pt x="173681" y="1958743"/>
                  </a:cubicBezTo>
                  <a:cubicBezTo>
                    <a:pt x="143594" y="1931050"/>
                    <a:pt x="120609" y="1897052"/>
                    <a:pt x="100299" y="1861498"/>
                  </a:cubicBezTo>
                  <a:cubicBezTo>
                    <a:pt x="80147" y="1826143"/>
                    <a:pt x="67219" y="1788115"/>
                    <a:pt x="61113" y="1747972"/>
                  </a:cubicBezTo>
                  <a:cubicBezTo>
                    <a:pt x="58679" y="1732050"/>
                    <a:pt x="58439" y="1715730"/>
                    <a:pt x="57522" y="1699569"/>
                  </a:cubicBezTo>
                  <a:cubicBezTo>
                    <a:pt x="55048" y="1655874"/>
                    <a:pt x="51895" y="1612259"/>
                    <a:pt x="47905" y="1568644"/>
                  </a:cubicBezTo>
                  <a:cubicBezTo>
                    <a:pt x="43875" y="1524710"/>
                    <a:pt x="37929" y="1481015"/>
                    <a:pt x="33221" y="1437201"/>
                  </a:cubicBezTo>
                  <a:cubicBezTo>
                    <a:pt x="27674" y="1385327"/>
                    <a:pt x="19973" y="1333691"/>
                    <a:pt x="14545" y="1281816"/>
                  </a:cubicBezTo>
                  <a:cubicBezTo>
                    <a:pt x="9877" y="1237203"/>
                    <a:pt x="6804" y="1192431"/>
                    <a:pt x="3492" y="1147699"/>
                  </a:cubicBezTo>
                  <a:cubicBezTo>
                    <a:pt x="978" y="1114300"/>
                    <a:pt x="1417" y="1080741"/>
                    <a:pt x="220" y="1047302"/>
                  </a:cubicBezTo>
                  <a:cubicBezTo>
                    <a:pt x="-2134" y="981460"/>
                    <a:pt x="14505" y="920488"/>
                    <a:pt x="42359" y="861589"/>
                  </a:cubicBezTo>
                  <a:cubicBezTo>
                    <a:pt x="63108" y="817655"/>
                    <a:pt x="84417" y="773841"/>
                    <a:pt x="97785" y="726795"/>
                  </a:cubicBezTo>
                  <a:cubicBezTo>
                    <a:pt x="103650" y="706244"/>
                    <a:pt x="107401" y="685654"/>
                    <a:pt x="106284" y="663946"/>
                  </a:cubicBezTo>
                  <a:cubicBezTo>
                    <a:pt x="103810" y="615463"/>
                    <a:pt x="112589" y="568137"/>
                    <a:pt x="124121" y="521290"/>
                  </a:cubicBezTo>
                  <a:cubicBezTo>
                    <a:pt x="139883" y="457325"/>
                    <a:pt x="163825" y="396671"/>
                    <a:pt x="197863" y="340127"/>
                  </a:cubicBezTo>
                  <a:cubicBezTo>
                    <a:pt x="209635" y="320575"/>
                    <a:pt x="223681" y="302698"/>
                    <a:pt x="237208" y="284421"/>
                  </a:cubicBezTo>
                  <a:cubicBezTo>
                    <a:pt x="258038" y="256290"/>
                    <a:pt x="271486" y="223848"/>
                    <a:pt x="290280" y="194559"/>
                  </a:cubicBezTo>
                  <a:cubicBezTo>
                    <a:pt x="308157" y="166705"/>
                    <a:pt x="330264" y="143162"/>
                    <a:pt x="362786" y="133346"/>
                  </a:cubicBezTo>
                  <a:cubicBezTo>
                    <a:pt x="372313" y="130473"/>
                    <a:pt x="381628" y="128922"/>
                    <a:pt x="390709" y="128605"/>
                  </a:cubicBezTo>
                  <a:close/>
                  <a:moveTo>
                    <a:pt x="3404973" y="1263"/>
                  </a:moveTo>
                  <a:cubicBezTo>
                    <a:pt x="3412822" y="82"/>
                    <a:pt x="3421329" y="386"/>
                    <a:pt x="3430268" y="2301"/>
                  </a:cubicBezTo>
                  <a:cubicBezTo>
                    <a:pt x="3473683" y="11559"/>
                    <a:pt x="3510195" y="34583"/>
                    <a:pt x="3545749" y="59244"/>
                  </a:cubicBezTo>
                  <a:cubicBezTo>
                    <a:pt x="3598742" y="95956"/>
                    <a:pt x="3647305" y="138054"/>
                    <a:pt x="3692476" y="184103"/>
                  </a:cubicBezTo>
                  <a:cubicBezTo>
                    <a:pt x="3698900" y="190647"/>
                    <a:pt x="3697943" y="193999"/>
                    <a:pt x="3692356" y="199745"/>
                  </a:cubicBezTo>
                  <a:cubicBezTo>
                    <a:pt x="3678709" y="213751"/>
                    <a:pt x="3667217" y="229473"/>
                    <a:pt x="3658877" y="247271"/>
                  </a:cubicBezTo>
                  <a:cubicBezTo>
                    <a:pt x="3644272" y="278515"/>
                    <a:pt x="3648302" y="310199"/>
                    <a:pt x="3657001" y="341962"/>
                  </a:cubicBezTo>
                  <a:cubicBezTo>
                    <a:pt x="3681981" y="433422"/>
                    <a:pt x="3718373" y="520531"/>
                    <a:pt x="3757798" y="606444"/>
                  </a:cubicBezTo>
                  <a:cubicBezTo>
                    <a:pt x="3763943" y="619892"/>
                    <a:pt x="3764462" y="632222"/>
                    <a:pt x="3761589" y="646588"/>
                  </a:cubicBezTo>
                  <a:cubicBezTo>
                    <a:pt x="3753369" y="688207"/>
                    <a:pt x="3744510" y="729587"/>
                    <a:pt x="3734255" y="773521"/>
                  </a:cubicBezTo>
                  <a:cubicBezTo>
                    <a:pt x="3683896" y="687529"/>
                    <a:pt x="3631183" y="606165"/>
                    <a:pt x="3593913" y="516422"/>
                  </a:cubicBezTo>
                  <a:cubicBezTo>
                    <a:pt x="3582701" y="489406"/>
                    <a:pt x="3573642" y="461474"/>
                    <a:pt x="3566779" y="432943"/>
                  </a:cubicBezTo>
                  <a:cubicBezTo>
                    <a:pt x="3565183" y="426239"/>
                    <a:pt x="3561471" y="421889"/>
                    <a:pt x="3557003" y="417500"/>
                  </a:cubicBezTo>
                  <a:cubicBezTo>
                    <a:pt x="3517936" y="379073"/>
                    <a:pt x="3478073" y="341403"/>
                    <a:pt x="3442997" y="299106"/>
                  </a:cubicBezTo>
                  <a:cubicBezTo>
                    <a:pt x="3410516" y="259960"/>
                    <a:pt x="3381346" y="218660"/>
                    <a:pt x="3366422" y="169339"/>
                  </a:cubicBezTo>
                  <a:cubicBezTo>
                    <a:pt x="3354491" y="129874"/>
                    <a:pt x="3349662" y="89651"/>
                    <a:pt x="3358201" y="48590"/>
                  </a:cubicBezTo>
                  <a:cubicBezTo>
                    <a:pt x="3363798" y="21714"/>
                    <a:pt x="3381425" y="4805"/>
                    <a:pt x="3404973" y="1263"/>
                  </a:cubicBezTo>
                  <a:close/>
                  <a:moveTo>
                    <a:pt x="819205" y="866"/>
                  </a:moveTo>
                  <a:cubicBezTo>
                    <a:pt x="847457" y="-3923"/>
                    <a:pt x="872157" y="11440"/>
                    <a:pt x="881774" y="39492"/>
                  </a:cubicBezTo>
                  <a:cubicBezTo>
                    <a:pt x="890314" y="64432"/>
                    <a:pt x="889356" y="90170"/>
                    <a:pt x="887042" y="115908"/>
                  </a:cubicBezTo>
                  <a:cubicBezTo>
                    <a:pt x="880577" y="187894"/>
                    <a:pt x="844145" y="245635"/>
                    <a:pt x="799413" y="299385"/>
                  </a:cubicBezTo>
                  <a:cubicBezTo>
                    <a:pt x="765215" y="340446"/>
                    <a:pt x="726748" y="377477"/>
                    <a:pt x="688360" y="414468"/>
                  </a:cubicBezTo>
                  <a:cubicBezTo>
                    <a:pt x="680539" y="422010"/>
                    <a:pt x="676070" y="430429"/>
                    <a:pt x="673516" y="440605"/>
                  </a:cubicBezTo>
                  <a:cubicBezTo>
                    <a:pt x="657155" y="506207"/>
                    <a:pt x="628305" y="566621"/>
                    <a:pt x="595384" y="625120"/>
                  </a:cubicBezTo>
                  <a:cubicBezTo>
                    <a:pt x="568569" y="672725"/>
                    <a:pt x="540198" y="719452"/>
                    <a:pt x="512504" y="766579"/>
                  </a:cubicBezTo>
                  <a:cubicBezTo>
                    <a:pt x="511547" y="768215"/>
                    <a:pt x="510470" y="769691"/>
                    <a:pt x="508474" y="772724"/>
                  </a:cubicBezTo>
                  <a:cubicBezTo>
                    <a:pt x="496024" y="724839"/>
                    <a:pt x="487604" y="678391"/>
                    <a:pt x="478108" y="632143"/>
                  </a:cubicBezTo>
                  <a:cubicBezTo>
                    <a:pt x="477150" y="627514"/>
                    <a:pt x="477868" y="623005"/>
                    <a:pt x="480023" y="618296"/>
                  </a:cubicBezTo>
                  <a:cubicBezTo>
                    <a:pt x="510988" y="549502"/>
                    <a:pt x="540876" y="480269"/>
                    <a:pt x="565297" y="408841"/>
                  </a:cubicBezTo>
                  <a:cubicBezTo>
                    <a:pt x="576310" y="376599"/>
                    <a:pt x="586925" y="344118"/>
                    <a:pt x="592312" y="310359"/>
                  </a:cubicBezTo>
                  <a:cubicBezTo>
                    <a:pt x="598457" y="271652"/>
                    <a:pt x="583932" y="239170"/>
                    <a:pt x="559751" y="209961"/>
                  </a:cubicBezTo>
                  <a:cubicBezTo>
                    <a:pt x="554523" y="203656"/>
                    <a:pt x="544068" y="198548"/>
                    <a:pt x="545545" y="190647"/>
                  </a:cubicBezTo>
                  <a:cubicBezTo>
                    <a:pt x="546782" y="183944"/>
                    <a:pt x="555481" y="178477"/>
                    <a:pt x="561307" y="172850"/>
                  </a:cubicBezTo>
                  <a:cubicBezTo>
                    <a:pt x="621242" y="115110"/>
                    <a:pt x="684091" y="61160"/>
                    <a:pt x="758192" y="21895"/>
                  </a:cubicBezTo>
                  <a:cubicBezTo>
                    <a:pt x="777426" y="11719"/>
                    <a:pt x="797777" y="4497"/>
                    <a:pt x="819205" y="866"/>
                  </a:cubicBezTo>
                  <a:close/>
                </a:path>
              </a:pathLst>
            </a:custGeom>
            <a:solidFill>
              <a:srgbClr val="F5B39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9" name="직사각형 138">
              <a:extLst>
                <a:ext uri="{FF2B5EF4-FFF2-40B4-BE49-F238E27FC236}">
                  <a16:creationId xmlns:a16="http://schemas.microsoft.com/office/drawing/2014/main" id="{E353738B-5DAA-4EF1-9DC9-93D1D32C7197}"/>
                </a:ext>
              </a:extLst>
            </p:cNvPr>
            <p:cNvSpPr/>
            <p:nvPr/>
          </p:nvSpPr>
          <p:spPr>
            <a:xfrm>
              <a:off x="8424241" y="3531396"/>
              <a:ext cx="221032" cy="46732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40" name="직사각형 139">
              <a:extLst>
                <a:ext uri="{FF2B5EF4-FFF2-40B4-BE49-F238E27FC236}">
                  <a16:creationId xmlns:a16="http://schemas.microsoft.com/office/drawing/2014/main" id="{BB94D69C-52F6-41CB-A46B-E7AD6A128DF2}"/>
                </a:ext>
              </a:extLst>
            </p:cNvPr>
            <p:cNvSpPr/>
            <p:nvPr/>
          </p:nvSpPr>
          <p:spPr>
            <a:xfrm>
              <a:off x="8419055" y="4006493"/>
              <a:ext cx="221032" cy="46732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41" name="직사각형 140">
              <a:extLst>
                <a:ext uri="{FF2B5EF4-FFF2-40B4-BE49-F238E27FC236}">
                  <a16:creationId xmlns:a16="http://schemas.microsoft.com/office/drawing/2014/main" id="{7882F659-FDF2-4C1E-B78C-9B5D3D74524E}"/>
                </a:ext>
              </a:extLst>
            </p:cNvPr>
            <p:cNvSpPr/>
            <p:nvPr/>
          </p:nvSpPr>
          <p:spPr>
            <a:xfrm rot="21396034">
              <a:off x="8588598" y="3257561"/>
              <a:ext cx="898509" cy="7155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42" name="직사각형 141">
              <a:extLst>
                <a:ext uri="{FF2B5EF4-FFF2-40B4-BE49-F238E27FC236}">
                  <a16:creationId xmlns:a16="http://schemas.microsoft.com/office/drawing/2014/main" id="{B2EF5E04-9612-4D4A-9E9F-A7FF74B96159}"/>
                </a:ext>
              </a:extLst>
            </p:cNvPr>
            <p:cNvSpPr/>
            <p:nvPr/>
          </p:nvSpPr>
          <p:spPr>
            <a:xfrm rot="203966" flipH="1">
              <a:off x="8588576" y="4042014"/>
              <a:ext cx="924904" cy="7155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43" name="Oval 279">
            <a:extLst>
              <a:ext uri="{FF2B5EF4-FFF2-40B4-BE49-F238E27FC236}">
                <a16:creationId xmlns:a16="http://schemas.microsoft.com/office/drawing/2014/main" id="{DC50FE29-68F5-45FD-BADB-45DFF7032FF7}"/>
              </a:ext>
            </a:extLst>
          </p:cNvPr>
          <p:cNvSpPr/>
          <p:nvPr/>
        </p:nvSpPr>
        <p:spPr>
          <a:xfrm>
            <a:off x="707404" y="5160843"/>
            <a:ext cx="546492" cy="54649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144" name="그룹 4">
            <a:extLst>
              <a:ext uri="{FF2B5EF4-FFF2-40B4-BE49-F238E27FC236}">
                <a16:creationId xmlns:a16="http://schemas.microsoft.com/office/drawing/2014/main" id="{5C86544A-6ADC-47A1-BB05-EEF5CD42F878}"/>
              </a:ext>
            </a:extLst>
          </p:cNvPr>
          <p:cNvGrpSpPr/>
          <p:nvPr/>
        </p:nvGrpSpPr>
        <p:grpSpPr>
          <a:xfrm>
            <a:off x="1270264" y="5234921"/>
            <a:ext cx="1692000" cy="926443"/>
            <a:chOff x="1254019" y="5143184"/>
            <a:chExt cx="1692000" cy="926443"/>
          </a:xfrm>
        </p:grpSpPr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1B18A357-22F7-4E4C-986B-1B9B226D88F3}"/>
                </a:ext>
              </a:extLst>
            </p:cNvPr>
            <p:cNvSpPr txBox="1"/>
            <p:nvPr/>
          </p:nvSpPr>
          <p:spPr>
            <a:xfrm>
              <a:off x="1254019" y="5607962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B3EBB98E-6B82-452F-989C-930A6B3202D0}"/>
                </a:ext>
              </a:extLst>
            </p:cNvPr>
            <p:cNvSpPr txBox="1"/>
            <p:nvPr/>
          </p:nvSpPr>
          <p:spPr>
            <a:xfrm>
              <a:off x="1254019" y="5143184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+mj-lt"/>
                </a:rPr>
                <a:t>PPT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latin typeface="+mj-lt"/>
                </a:rPr>
                <a:t>Presentation</a:t>
              </a:r>
              <a:endParaRPr lang="ko-KR" altLang="en-US" sz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47" name="Oval 283">
            <a:extLst>
              <a:ext uri="{FF2B5EF4-FFF2-40B4-BE49-F238E27FC236}">
                <a16:creationId xmlns:a16="http://schemas.microsoft.com/office/drawing/2014/main" id="{76F0BE8C-0AEF-47BE-84C5-00CC25DF1DA3}"/>
              </a:ext>
            </a:extLst>
          </p:cNvPr>
          <p:cNvSpPr/>
          <p:nvPr/>
        </p:nvSpPr>
        <p:spPr>
          <a:xfrm>
            <a:off x="3547252" y="5160843"/>
            <a:ext cx="546492" cy="54649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148" name="그룹 6">
            <a:extLst>
              <a:ext uri="{FF2B5EF4-FFF2-40B4-BE49-F238E27FC236}">
                <a16:creationId xmlns:a16="http://schemas.microsoft.com/office/drawing/2014/main" id="{F81F19B7-977C-4410-93D0-C3CFC6BE7E9E}"/>
              </a:ext>
            </a:extLst>
          </p:cNvPr>
          <p:cNvGrpSpPr/>
          <p:nvPr/>
        </p:nvGrpSpPr>
        <p:grpSpPr>
          <a:xfrm>
            <a:off x="4110112" y="5222208"/>
            <a:ext cx="1692000" cy="926443"/>
            <a:chOff x="4530549" y="5130471"/>
            <a:chExt cx="1692000" cy="926443"/>
          </a:xfrm>
        </p:grpSpPr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F0476A82-861B-4C86-A2A1-12AC106C2669}"/>
                </a:ext>
              </a:extLst>
            </p:cNvPr>
            <p:cNvSpPr txBox="1"/>
            <p:nvPr/>
          </p:nvSpPr>
          <p:spPr>
            <a:xfrm>
              <a:off x="4530549" y="5595249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AF7D27A8-282F-4E49-BF95-443B3A21A652}"/>
                </a:ext>
              </a:extLst>
            </p:cNvPr>
            <p:cNvSpPr txBox="1"/>
            <p:nvPr/>
          </p:nvSpPr>
          <p:spPr>
            <a:xfrm>
              <a:off x="4530549" y="5130471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+mj-lt"/>
                </a:rPr>
                <a:t>PPT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latin typeface="+mj-lt"/>
                </a:rPr>
                <a:t>Presentation</a:t>
              </a:r>
              <a:endParaRPr lang="ko-KR" altLang="en-US" sz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51" name="Oval 287">
            <a:extLst>
              <a:ext uri="{FF2B5EF4-FFF2-40B4-BE49-F238E27FC236}">
                <a16:creationId xmlns:a16="http://schemas.microsoft.com/office/drawing/2014/main" id="{836CFDA9-A0A7-4A2B-B25A-5A37F48AB4FD}"/>
              </a:ext>
            </a:extLst>
          </p:cNvPr>
          <p:cNvSpPr/>
          <p:nvPr/>
        </p:nvSpPr>
        <p:spPr>
          <a:xfrm>
            <a:off x="6387100" y="5160843"/>
            <a:ext cx="546492" cy="546492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152" name="그룹 7">
            <a:extLst>
              <a:ext uri="{FF2B5EF4-FFF2-40B4-BE49-F238E27FC236}">
                <a16:creationId xmlns:a16="http://schemas.microsoft.com/office/drawing/2014/main" id="{BE615649-65E6-4A9E-8261-A4830856FE3F}"/>
              </a:ext>
            </a:extLst>
          </p:cNvPr>
          <p:cNvGrpSpPr/>
          <p:nvPr/>
        </p:nvGrpSpPr>
        <p:grpSpPr>
          <a:xfrm>
            <a:off x="6949960" y="5219020"/>
            <a:ext cx="1692000" cy="926443"/>
            <a:chOff x="6690464" y="5127283"/>
            <a:chExt cx="1692000" cy="926443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72275374-2C86-42A7-AA89-122288BDC28B}"/>
                </a:ext>
              </a:extLst>
            </p:cNvPr>
            <p:cNvSpPr txBox="1"/>
            <p:nvPr/>
          </p:nvSpPr>
          <p:spPr>
            <a:xfrm>
              <a:off x="6690464" y="5592061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2D18D4EB-35EC-4291-A9F5-C0AFAF2CF275}"/>
                </a:ext>
              </a:extLst>
            </p:cNvPr>
            <p:cNvSpPr txBox="1"/>
            <p:nvPr/>
          </p:nvSpPr>
          <p:spPr>
            <a:xfrm>
              <a:off x="6690464" y="5127283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+mj-lt"/>
                </a:rPr>
                <a:t>PPT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latin typeface="+mj-lt"/>
                </a:rPr>
                <a:t>Presentation</a:t>
              </a:r>
              <a:endParaRPr lang="ko-KR" altLang="en-US" sz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55" name="Oval 291">
            <a:extLst>
              <a:ext uri="{FF2B5EF4-FFF2-40B4-BE49-F238E27FC236}">
                <a16:creationId xmlns:a16="http://schemas.microsoft.com/office/drawing/2014/main" id="{9F1FE124-9CF6-49B7-AA95-65128AF6FB90}"/>
              </a:ext>
            </a:extLst>
          </p:cNvPr>
          <p:cNvSpPr/>
          <p:nvPr/>
        </p:nvSpPr>
        <p:spPr>
          <a:xfrm>
            <a:off x="9226948" y="5160843"/>
            <a:ext cx="546492" cy="54649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156" name="그룹 8">
            <a:extLst>
              <a:ext uri="{FF2B5EF4-FFF2-40B4-BE49-F238E27FC236}">
                <a16:creationId xmlns:a16="http://schemas.microsoft.com/office/drawing/2014/main" id="{F3261F8E-25BE-4C08-9CC9-7D16E9D48462}"/>
              </a:ext>
            </a:extLst>
          </p:cNvPr>
          <p:cNvGrpSpPr/>
          <p:nvPr/>
        </p:nvGrpSpPr>
        <p:grpSpPr>
          <a:xfrm>
            <a:off x="9789809" y="5196782"/>
            <a:ext cx="1692000" cy="926443"/>
            <a:chOff x="8850379" y="5105045"/>
            <a:chExt cx="1692000" cy="926443"/>
          </a:xfrm>
        </p:grpSpPr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64E3A418-574C-4025-ACC9-DA8A8B67A34B}"/>
                </a:ext>
              </a:extLst>
            </p:cNvPr>
            <p:cNvSpPr txBox="1"/>
            <p:nvPr/>
          </p:nvSpPr>
          <p:spPr>
            <a:xfrm>
              <a:off x="8850379" y="5569823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4F9377E9-CD30-496D-A593-F9AF444A98E0}"/>
                </a:ext>
              </a:extLst>
            </p:cNvPr>
            <p:cNvSpPr txBox="1"/>
            <p:nvPr/>
          </p:nvSpPr>
          <p:spPr>
            <a:xfrm>
              <a:off x="8850379" y="5105045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+mj-lt"/>
                </a:rPr>
                <a:t>PPT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latin typeface="+mj-lt"/>
                </a:rPr>
                <a:t>Presentation</a:t>
              </a:r>
              <a:endParaRPr lang="ko-KR" altLang="en-US" sz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59" name="Rectangle 30">
            <a:extLst>
              <a:ext uri="{FF2B5EF4-FFF2-40B4-BE49-F238E27FC236}">
                <a16:creationId xmlns:a16="http://schemas.microsoft.com/office/drawing/2014/main" id="{8624EEAB-D0E3-4035-AC28-38E9AACBC1B3}"/>
              </a:ext>
            </a:extLst>
          </p:cNvPr>
          <p:cNvSpPr/>
          <p:nvPr/>
        </p:nvSpPr>
        <p:spPr>
          <a:xfrm>
            <a:off x="848108" y="5296980"/>
            <a:ext cx="272745" cy="271948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60" name="Rounded Rectangle 5">
            <a:extLst>
              <a:ext uri="{FF2B5EF4-FFF2-40B4-BE49-F238E27FC236}">
                <a16:creationId xmlns:a16="http://schemas.microsoft.com/office/drawing/2014/main" id="{1E6F5D16-226E-4183-9BFC-6666132FA0FF}"/>
              </a:ext>
            </a:extLst>
          </p:cNvPr>
          <p:cNvSpPr/>
          <p:nvPr/>
        </p:nvSpPr>
        <p:spPr>
          <a:xfrm flipH="1">
            <a:off x="3647113" y="5303366"/>
            <a:ext cx="336779" cy="27782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61" name="Rounded Rectangle 27">
            <a:extLst>
              <a:ext uri="{FF2B5EF4-FFF2-40B4-BE49-F238E27FC236}">
                <a16:creationId xmlns:a16="http://schemas.microsoft.com/office/drawing/2014/main" id="{6238167D-6786-4303-8402-C0B5B823C081}"/>
              </a:ext>
            </a:extLst>
          </p:cNvPr>
          <p:cNvSpPr/>
          <p:nvPr/>
        </p:nvSpPr>
        <p:spPr>
          <a:xfrm>
            <a:off x="6527545" y="5303366"/>
            <a:ext cx="297841" cy="22878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62" name="Oval 21">
            <a:extLst>
              <a:ext uri="{FF2B5EF4-FFF2-40B4-BE49-F238E27FC236}">
                <a16:creationId xmlns:a16="http://schemas.microsoft.com/office/drawing/2014/main" id="{86E8A846-2E1E-461B-A25E-7A4C068BF0DF}"/>
              </a:ext>
            </a:extLst>
          </p:cNvPr>
          <p:cNvSpPr>
            <a:spLocks noChangeAspect="1"/>
          </p:cNvSpPr>
          <p:nvPr/>
        </p:nvSpPr>
        <p:spPr>
          <a:xfrm>
            <a:off x="9343899" y="5267237"/>
            <a:ext cx="328372" cy="3311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F7B5456E-1F34-4E6F-A5E8-7C29E0149A0D}"/>
              </a:ext>
            </a:extLst>
          </p:cNvPr>
          <p:cNvSpPr txBox="1"/>
          <p:nvPr/>
        </p:nvSpPr>
        <p:spPr>
          <a:xfrm>
            <a:off x="9702179" y="3005066"/>
            <a:ext cx="2052266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 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Clean Text </a:t>
            </a:r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Slide 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6E02B54D-F846-489D-88C6-4DE99D218D46}"/>
              </a:ext>
            </a:extLst>
          </p:cNvPr>
          <p:cNvSpPr txBox="1"/>
          <p:nvPr/>
        </p:nvSpPr>
        <p:spPr>
          <a:xfrm>
            <a:off x="437556" y="3005066"/>
            <a:ext cx="206105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Clean Text </a:t>
            </a:r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Slide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04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B117"/>
      </a:accent1>
      <a:accent2>
        <a:srgbClr val="FAB117"/>
      </a:accent2>
      <a:accent3>
        <a:srgbClr val="FAB117"/>
      </a:accent3>
      <a:accent4>
        <a:srgbClr val="FAB117"/>
      </a:accent4>
      <a:accent5>
        <a:srgbClr val="FAB117"/>
      </a:accent5>
      <a:accent6>
        <a:srgbClr val="FAB117"/>
      </a:accent6>
      <a:hlink>
        <a:srgbClr val="0000FF"/>
      </a:hlink>
      <a:folHlink>
        <a:srgbClr val="80008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04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B117"/>
      </a:accent1>
      <a:accent2>
        <a:srgbClr val="FAB117"/>
      </a:accent2>
      <a:accent3>
        <a:srgbClr val="FAB117"/>
      </a:accent3>
      <a:accent4>
        <a:srgbClr val="FAB117"/>
      </a:accent4>
      <a:accent5>
        <a:srgbClr val="FAB117"/>
      </a:accent5>
      <a:accent6>
        <a:srgbClr val="FAB117"/>
      </a:accent6>
      <a:hlink>
        <a:srgbClr val="0000FF"/>
      </a:hlink>
      <a:folHlink>
        <a:srgbClr val="80008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B117"/>
      </a:accent1>
      <a:accent2>
        <a:srgbClr val="FAB117"/>
      </a:accent2>
      <a:accent3>
        <a:srgbClr val="FAB117"/>
      </a:accent3>
      <a:accent4>
        <a:srgbClr val="FAB117"/>
      </a:accent4>
      <a:accent5>
        <a:srgbClr val="FAB117"/>
      </a:accent5>
      <a:accent6>
        <a:srgbClr val="FAB117"/>
      </a:accent6>
      <a:hlink>
        <a:srgbClr val="0000FF"/>
      </a:hlink>
      <a:folHlink>
        <a:srgbClr val="80008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2591</TotalTime>
  <Words>4814</Words>
  <Application>Microsoft Office PowerPoint</Application>
  <PresentationFormat>와이드스크린</PresentationFormat>
  <Paragraphs>627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5" baseType="lpstr">
      <vt:lpstr>Arial</vt:lpstr>
      <vt:lpstr>Arial Black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75</cp:revision>
  <dcterms:created xsi:type="dcterms:W3CDTF">2020-01-20T05:08:25Z</dcterms:created>
  <dcterms:modified xsi:type="dcterms:W3CDTF">2025-11-21T19:14:59Z</dcterms:modified>
</cp:coreProperties>
</file>