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2" r:id="rId24"/>
    <p:sldId id="325" r:id="rId25"/>
    <p:sldId id="323" r:id="rId26"/>
    <p:sldId id="324" r:id="rId27"/>
    <p:sldId id="321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9" r:id="rId39"/>
    <p:sldId id="337" r:id="rId40"/>
    <p:sldId id="338" r:id="rId41"/>
    <p:sldId id="336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B73E-4553-A5F8-8752CCF1137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73E-4553-A5F8-8752CCF1137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3E-4553-A5F8-8752CCF11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9A9B-4AFC-8DAA-2DBFB7783F6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A9B-4AFC-8DAA-2DBFB7783F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9B-4AFC-8DAA-2DBFB7783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2EA-45D4-A865-9D2C3D1D939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EA-45D4-A865-9D2C3D1D93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EA-45D4-A865-9D2C3D1D9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56A-4D7B-8CBF-245F8CA9706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156A-4D7B-8CBF-245F8CA9706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6A-4D7B-8CBF-245F8CA97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122-451B-AAB6-0A1A785FCC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122-451B-AAB6-0A1A785FCC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4122-451B-AAB6-0A1A785FCC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4122-451B-AAB6-0A1A785FCC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4122-451B-AAB6-0A1A785FCC9C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42</c:v>
                </c:pt>
                <c:pt idx="2">
                  <c:v>75</c:v>
                </c:pt>
                <c:pt idx="3">
                  <c:v>55</c:v>
                </c:pt>
                <c:pt idx="4">
                  <c:v>66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22-451B-AAB6-0A1A785FCC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122-451B-AAB6-0A1A785FCC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E-4122-451B-AAB6-0A1A785FCC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0-4122-451B-AAB6-0A1A785FCC9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122-451B-AAB6-0A1A785FCC9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4-4122-451B-AAB6-0A1A785FCC9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4122-451B-AAB6-0A1A785FCC9C}"/>
              </c:ext>
            </c:extLst>
          </c:dPt>
          <c:cat>
            <c:strRef>
              <c:f>Sheet1!$A$2:$A$7</c:f>
              <c:strCache>
                <c:ptCount val="6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65</c:v>
                </c:pt>
                <c:pt idx="1">
                  <c:v>58</c:v>
                </c:pt>
                <c:pt idx="2">
                  <c:v>25</c:v>
                </c:pt>
                <c:pt idx="3">
                  <c:v>45</c:v>
                </c:pt>
                <c:pt idx="4">
                  <c:v>34</c:v>
                </c:pt>
                <c:pt idx="5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122-451B-AAB6-0A1A785FC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966720"/>
        <c:axId val="157968256"/>
      </c:barChart>
      <c:catAx>
        <c:axId val="15796672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</c:scaling>
        <c:delete val="1"/>
        <c:axPos val="b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33680C3-DA21-430A-B2E1-9E7B0876C1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DB8F0E9F-23DE-43E4-91CB-D4F228EF8F53}"/>
              </a:ext>
            </a:extLst>
          </p:cNvPr>
          <p:cNvSpPr/>
          <p:nvPr userDrawn="1"/>
        </p:nvSpPr>
        <p:spPr>
          <a:xfrm>
            <a:off x="0" y="4149081"/>
            <a:ext cx="12192000" cy="270892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558712B-30F4-4D97-B6FC-F0350F3EF57E}"/>
              </a:ext>
            </a:extLst>
          </p:cNvPr>
          <p:cNvGrpSpPr/>
          <p:nvPr userDrawn="1"/>
        </p:nvGrpSpPr>
        <p:grpSpPr>
          <a:xfrm>
            <a:off x="4773970" y="1780622"/>
            <a:ext cx="2644061" cy="4736917"/>
            <a:chOff x="555386" y="1772815"/>
            <a:chExt cx="2644061" cy="4736917"/>
          </a:xfrm>
        </p:grpSpPr>
        <p:grpSp>
          <p:nvGrpSpPr>
            <p:cNvPr id="26" name="Group 1">
              <a:extLst>
                <a:ext uri="{FF2B5EF4-FFF2-40B4-BE49-F238E27FC236}">
                  <a16:creationId xmlns:a16="http://schemas.microsoft.com/office/drawing/2014/main" id="{8021E4FF-D5CC-408D-92F6-E9729A7E2CF2}"/>
                </a:ext>
              </a:extLst>
            </p:cNvPr>
            <p:cNvGrpSpPr/>
            <p:nvPr userDrawn="1"/>
          </p:nvGrpSpPr>
          <p:grpSpPr>
            <a:xfrm>
              <a:off x="748335" y="1772815"/>
              <a:ext cx="2258161" cy="4506899"/>
              <a:chOff x="8767919" y="321075"/>
              <a:chExt cx="1576881" cy="3147180"/>
            </a:xfrm>
            <a:effectLst/>
          </p:grpSpPr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FB865E86-AA40-4008-BCC5-68528E0D7C36}"/>
                  </a:ext>
                </a:extLst>
              </p:cNvPr>
              <p:cNvSpPr/>
              <p:nvPr/>
            </p:nvSpPr>
            <p:spPr>
              <a:xfrm>
                <a:off x="8770360" y="321075"/>
                <a:ext cx="1572696" cy="3147180"/>
              </a:xfrm>
              <a:custGeom>
                <a:avLst/>
                <a:gdLst>
                  <a:gd name="connsiteX0" fmla="*/ 2940654 w 3387838"/>
                  <a:gd name="connsiteY0" fmla="*/ 6858876 h 6858875"/>
                  <a:gd name="connsiteX1" fmla="*/ 447185 w 3387838"/>
                  <a:gd name="connsiteY1" fmla="*/ 6858876 h 6858875"/>
                  <a:gd name="connsiteX2" fmla="*/ 0 w 3387838"/>
                  <a:gd name="connsiteY2" fmla="*/ 6411691 h 6858875"/>
                  <a:gd name="connsiteX3" fmla="*/ 0 w 3387838"/>
                  <a:gd name="connsiteY3" fmla="*/ 447185 h 6858875"/>
                  <a:gd name="connsiteX4" fmla="*/ 447185 w 3387838"/>
                  <a:gd name="connsiteY4" fmla="*/ 0 h 6858875"/>
                  <a:gd name="connsiteX5" fmla="*/ 2940654 w 3387838"/>
                  <a:gd name="connsiteY5" fmla="*/ 0 h 6858875"/>
                  <a:gd name="connsiteX6" fmla="*/ 3387838 w 3387838"/>
                  <a:gd name="connsiteY6" fmla="*/ 447185 h 6858875"/>
                  <a:gd name="connsiteX7" fmla="*/ 3387838 w 3387838"/>
                  <a:gd name="connsiteY7" fmla="*/ 6411759 h 6858875"/>
                  <a:gd name="connsiteX8" fmla="*/ 2940654 w 3387838"/>
                  <a:gd name="connsiteY8" fmla="*/ 6858876 h 685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87838" h="6858875">
                    <a:moveTo>
                      <a:pt x="2940654" y="6858876"/>
                    </a:moveTo>
                    <a:lnTo>
                      <a:pt x="447185" y="6858876"/>
                    </a:lnTo>
                    <a:cubicBezTo>
                      <a:pt x="200216" y="6858876"/>
                      <a:pt x="0" y="6658660"/>
                      <a:pt x="0" y="6411691"/>
                    </a:cubicBezTo>
                    <a:lnTo>
                      <a:pt x="0" y="447185"/>
                    </a:lnTo>
                    <a:cubicBezTo>
                      <a:pt x="67" y="200216"/>
                      <a:pt x="200216" y="0"/>
                      <a:pt x="447185" y="0"/>
                    </a:cubicBezTo>
                    <a:lnTo>
                      <a:pt x="2940654" y="0"/>
                    </a:lnTo>
                    <a:cubicBezTo>
                      <a:pt x="3187622" y="0"/>
                      <a:pt x="3387838" y="200216"/>
                      <a:pt x="3387838" y="447185"/>
                    </a:cubicBezTo>
                    <a:lnTo>
                      <a:pt x="3387838" y="6411759"/>
                    </a:lnTo>
                    <a:cubicBezTo>
                      <a:pt x="3387771" y="6658660"/>
                      <a:pt x="3187555" y="6858876"/>
                      <a:pt x="2940654" y="6858876"/>
                    </a:cubicBezTo>
                    <a:close/>
                  </a:path>
                </a:pathLst>
              </a:custGeom>
              <a:solidFill>
                <a:srgbClr val="D0D4D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34C175D9-D1CD-49F4-AB53-C507D5333327}"/>
                  </a:ext>
                </a:extLst>
              </p:cNvPr>
              <p:cNvSpPr/>
              <p:nvPr/>
            </p:nvSpPr>
            <p:spPr>
              <a:xfrm>
                <a:off x="8791431" y="337582"/>
                <a:ext cx="1530553" cy="3114135"/>
              </a:xfrm>
              <a:custGeom>
                <a:avLst/>
                <a:gdLst>
                  <a:gd name="connsiteX0" fmla="*/ 2858870 w 3305986"/>
                  <a:gd name="connsiteY0" fmla="*/ 6786860 h 6786860"/>
                  <a:gd name="connsiteX1" fmla="*/ 447185 w 3305986"/>
                  <a:gd name="connsiteY1" fmla="*/ 6786860 h 6786860"/>
                  <a:gd name="connsiteX2" fmla="*/ 0 w 3305986"/>
                  <a:gd name="connsiteY2" fmla="*/ 6339676 h 6786860"/>
                  <a:gd name="connsiteX3" fmla="*/ 0 w 3305986"/>
                  <a:gd name="connsiteY3" fmla="*/ 447185 h 6786860"/>
                  <a:gd name="connsiteX4" fmla="*/ 447185 w 3305986"/>
                  <a:gd name="connsiteY4" fmla="*/ 0 h 6786860"/>
                  <a:gd name="connsiteX5" fmla="*/ 2858802 w 3305986"/>
                  <a:gd name="connsiteY5" fmla="*/ 0 h 6786860"/>
                  <a:gd name="connsiteX6" fmla="*/ 3305987 w 3305986"/>
                  <a:gd name="connsiteY6" fmla="*/ 447185 h 6786860"/>
                  <a:gd name="connsiteX7" fmla="*/ 3305987 w 3305986"/>
                  <a:gd name="connsiteY7" fmla="*/ 6339743 h 6786860"/>
                  <a:gd name="connsiteX8" fmla="*/ 2858870 w 3305986"/>
                  <a:gd name="connsiteY8" fmla="*/ 6786860 h 6786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05986" h="6786860">
                    <a:moveTo>
                      <a:pt x="2858870" y="6786860"/>
                    </a:moveTo>
                    <a:lnTo>
                      <a:pt x="447185" y="6786860"/>
                    </a:lnTo>
                    <a:cubicBezTo>
                      <a:pt x="200216" y="6786860"/>
                      <a:pt x="0" y="6586644"/>
                      <a:pt x="0" y="6339676"/>
                    </a:cubicBezTo>
                    <a:lnTo>
                      <a:pt x="0" y="447185"/>
                    </a:lnTo>
                    <a:cubicBezTo>
                      <a:pt x="0" y="200216"/>
                      <a:pt x="200216" y="0"/>
                      <a:pt x="447185" y="0"/>
                    </a:cubicBezTo>
                    <a:lnTo>
                      <a:pt x="2858802" y="0"/>
                    </a:lnTo>
                    <a:cubicBezTo>
                      <a:pt x="3105771" y="0"/>
                      <a:pt x="3305987" y="200216"/>
                      <a:pt x="3305987" y="447185"/>
                    </a:cubicBezTo>
                    <a:lnTo>
                      <a:pt x="3305987" y="6339743"/>
                    </a:lnTo>
                    <a:cubicBezTo>
                      <a:pt x="3305987" y="6586644"/>
                      <a:pt x="3105771" y="6786860"/>
                      <a:pt x="2858870" y="6786860"/>
                    </a:cubicBezTo>
                    <a:close/>
                  </a:path>
                </a:pathLst>
              </a:cu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4FE185FB-5C8E-4606-BB0D-8E9F81BA04F5}"/>
                  </a:ext>
                </a:extLst>
              </p:cNvPr>
              <p:cNvSpPr/>
              <p:nvPr/>
            </p:nvSpPr>
            <p:spPr>
              <a:xfrm>
                <a:off x="8768197" y="768764"/>
                <a:ext cx="11004" cy="107231"/>
              </a:xfrm>
              <a:custGeom>
                <a:avLst/>
                <a:gdLst>
                  <a:gd name="connsiteX0" fmla="*/ 15158 w 23982"/>
                  <a:gd name="connsiteY0" fmla="*/ 233697 h 233697"/>
                  <a:gd name="connsiteX1" fmla="*/ 0 w 23982"/>
                  <a:gd name="connsiteY1" fmla="*/ 233697 h 233697"/>
                  <a:gd name="connsiteX2" fmla="*/ 0 w 23982"/>
                  <a:gd name="connsiteY2" fmla="*/ 0 h 233697"/>
                  <a:gd name="connsiteX3" fmla="*/ 15158 w 23982"/>
                  <a:gd name="connsiteY3" fmla="*/ 0 h 233697"/>
                  <a:gd name="connsiteX4" fmla="*/ 23983 w 23982"/>
                  <a:gd name="connsiteY4" fmla="*/ 8825 h 233697"/>
                  <a:gd name="connsiteX5" fmla="*/ 23983 w 23982"/>
                  <a:gd name="connsiteY5" fmla="*/ 224805 h 233697"/>
                  <a:gd name="connsiteX6" fmla="*/ 15158 w 23982"/>
                  <a:gd name="connsiteY6" fmla="*/ 233697 h 23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982" h="233697">
                    <a:moveTo>
                      <a:pt x="15158" y="233697"/>
                    </a:moveTo>
                    <a:lnTo>
                      <a:pt x="0" y="233697"/>
                    </a:lnTo>
                    <a:lnTo>
                      <a:pt x="0" y="0"/>
                    </a:lnTo>
                    <a:lnTo>
                      <a:pt x="15158" y="0"/>
                    </a:lnTo>
                    <a:cubicBezTo>
                      <a:pt x="20008" y="0"/>
                      <a:pt x="23983" y="3975"/>
                      <a:pt x="23983" y="8825"/>
                    </a:cubicBezTo>
                    <a:lnTo>
                      <a:pt x="23983" y="224805"/>
                    </a:lnTo>
                    <a:cubicBezTo>
                      <a:pt x="23983" y="229723"/>
                      <a:pt x="20008" y="233697"/>
                      <a:pt x="15158" y="233697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9F1CA464-44C6-4D4E-8190-4A7CB84C2609}"/>
                  </a:ext>
                </a:extLst>
              </p:cNvPr>
              <p:cNvSpPr/>
              <p:nvPr/>
            </p:nvSpPr>
            <p:spPr>
              <a:xfrm>
                <a:off x="8768197" y="99883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5"/>
                  <a:gd name="connsiteX1" fmla="*/ 10105 w 33481"/>
                  <a:gd name="connsiteY1" fmla="*/ 466115 h 466115"/>
                  <a:gd name="connsiteX2" fmla="*/ 0 w 33481"/>
                  <a:gd name="connsiteY2" fmla="*/ 456010 h 466115"/>
                  <a:gd name="connsiteX3" fmla="*/ 0 w 33481"/>
                  <a:gd name="connsiteY3" fmla="*/ 10105 h 466115"/>
                  <a:gd name="connsiteX4" fmla="*/ 10105 w 33481"/>
                  <a:gd name="connsiteY4" fmla="*/ 0 h 466115"/>
                  <a:gd name="connsiteX5" fmla="*/ 24656 w 33481"/>
                  <a:gd name="connsiteY5" fmla="*/ 0 h 466115"/>
                  <a:gd name="connsiteX6" fmla="*/ 33482 w 33481"/>
                  <a:gd name="connsiteY6" fmla="*/ 8825 h 466115"/>
                  <a:gd name="connsiteX7" fmla="*/ 33482 w 33481"/>
                  <a:gd name="connsiteY7" fmla="*/ 457223 h 466115"/>
                  <a:gd name="connsiteX8" fmla="*/ 24656 w 33481"/>
                  <a:gd name="connsiteY8" fmla="*/ 466115 h 46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5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3"/>
                    </a:lnTo>
                    <a:cubicBezTo>
                      <a:pt x="33482" y="462140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">
                <a:extLst>
                  <a:ext uri="{FF2B5EF4-FFF2-40B4-BE49-F238E27FC236}">
                    <a16:creationId xmlns:a16="http://schemas.microsoft.com/office/drawing/2014/main" id="{8CD048F5-7E2F-4DF0-97B8-6ADF3031FB66}"/>
                  </a:ext>
                </a:extLst>
              </p:cNvPr>
              <p:cNvSpPr/>
              <p:nvPr/>
            </p:nvSpPr>
            <p:spPr>
              <a:xfrm>
                <a:off x="8768228" y="1014200"/>
                <a:ext cx="8686" cy="179100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">
                <a:extLst>
                  <a:ext uri="{FF2B5EF4-FFF2-40B4-BE49-F238E27FC236}">
                    <a16:creationId xmlns:a16="http://schemas.microsoft.com/office/drawing/2014/main" id="{EBF1ADAF-599E-438C-B150-CFE181DAFEAD}"/>
                  </a:ext>
                </a:extLst>
              </p:cNvPr>
              <p:cNvSpPr/>
              <p:nvPr/>
            </p:nvSpPr>
            <p:spPr>
              <a:xfrm>
                <a:off x="8767919" y="1284428"/>
                <a:ext cx="15362" cy="213875"/>
              </a:xfrm>
              <a:custGeom>
                <a:avLst/>
                <a:gdLst>
                  <a:gd name="connsiteX0" fmla="*/ 24656 w 33481"/>
                  <a:gd name="connsiteY0" fmla="*/ 466115 h 466114"/>
                  <a:gd name="connsiteX1" fmla="*/ 10105 w 33481"/>
                  <a:gd name="connsiteY1" fmla="*/ 466115 h 466114"/>
                  <a:gd name="connsiteX2" fmla="*/ 0 w 33481"/>
                  <a:gd name="connsiteY2" fmla="*/ 456010 h 466114"/>
                  <a:gd name="connsiteX3" fmla="*/ 0 w 33481"/>
                  <a:gd name="connsiteY3" fmla="*/ 10105 h 466114"/>
                  <a:gd name="connsiteX4" fmla="*/ 10105 w 33481"/>
                  <a:gd name="connsiteY4" fmla="*/ 0 h 466114"/>
                  <a:gd name="connsiteX5" fmla="*/ 24656 w 33481"/>
                  <a:gd name="connsiteY5" fmla="*/ 0 h 466114"/>
                  <a:gd name="connsiteX6" fmla="*/ 33482 w 33481"/>
                  <a:gd name="connsiteY6" fmla="*/ 8825 h 466114"/>
                  <a:gd name="connsiteX7" fmla="*/ 33482 w 33481"/>
                  <a:gd name="connsiteY7" fmla="*/ 457222 h 466114"/>
                  <a:gd name="connsiteX8" fmla="*/ 24656 w 33481"/>
                  <a:gd name="connsiteY8" fmla="*/ 466115 h 46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466114">
                    <a:moveTo>
                      <a:pt x="24656" y="466115"/>
                    </a:moveTo>
                    <a:lnTo>
                      <a:pt x="10105" y="466115"/>
                    </a:lnTo>
                    <a:cubicBezTo>
                      <a:pt x="4514" y="466115"/>
                      <a:pt x="0" y="461601"/>
                      <a:pt x="0" y="456010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457222"/>
                    </a:lnTo>
                    <a:cubicBezTo>
                      <a:pt x="33482" y="462208"/>
                      <a:pt x="29507" y="466115"/>
                      <a:pt x="24656" y="466115"/>
                    </a:cubicBezTo>
                    <a:close/>
                  </a:path>
                </a:pathLst>
              </a:custGeom>
              <a:solidFill>
                <a:srgbClr val="364551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">
                <a:extLst>
                  <a:ext uri="{FF2B5EF4-FFF2-40B4-BE49-F238E27FC236}">
                    <a16:creationId xmlns:a16="http://schemas.microsoft.com/office/drawing/2014/main" id="{8D8E466C-D20B-49AB-A19A-C849A0147A9E}"/>
                  </a:ext>
                </a:extLst>
              </p:cNvPr>
              <p:cNvSpPr/>
              <p:nvPr/>
            </p:nvSpPr>
            <p:spPr>
              <a:xfrm>
                <a:off x="8767919" y="1299791"/>
                <a:ext cx="8686" cy="179100"/>
              </a:xfrm>
              <a:custGeom>
                <a:avLst/>
                <a:gdLst>
                  <a:gd name="connsiteX0" fmla="*/ 17718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718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718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91" y="390327"/>
                      <a:pt x="17718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">
                <a:extLst>
                  <a:ext uri="{FF2B5EF4-FFF2-40B4-BE49-F238E27FC236}">
                    <a16:creationId xmlns:a16="http://schemas.microsoft.com/office/drawing/2014/main" id="{B6EF0E81-07FE-4E9D-A2E7-B45917987468}"/>
                  </a:ext>
                </a:extLst>
              </p:cNvPr>
              <p:cNvSpPr/>
              <p:nvPr/>
            </p:nvSpPr>
            <p:spPr>
              <a:xfrm>
                <a:off x="10329438" y="1070583"/>
                <a:ext cx="15362" cy="346145"/>
              </a:xfrm>
              <a:custGeom>
                <a:avLst/>
                <a:gdLst>
                  <a:gd name="connsiteX0" fmla="*/ 24656 w 33481"/>
                  <a:gd name="connsiteY0" fmla="*/ 754380 h 754380"/>
                  <a:gd name="connsiteX1" fmla="*/ 10105 w 33481"/>
                  <a:gd name="connsiteY1" fmla="*/ 754380 h 754380"/>
                  <a:gd name="connsiteX2" fmla="*/ 0 w 33481"/>
                  <a:gd name="connsiteY2" fmla="*/ 744275 h 754380"/>
                  <a:gd name="connsiteX3" fmla="*/ 0 w 33481"/>
                  <a:gd name="connsiteY3" fmla="*/ 10105 h 754380"/>
                  <a:gd name="connsiteX4" fmla="*/ 10105 w 33481"/>
                  <a:gd name="connsiteY4" fmla="*/ 0 h 754380"/>
                  <a:gd name="connsiteX5" fmla="*/ 24656 w 33481"/>
                  <a:gd name="connsiteY5" fmla="*/ 0 h 754380"/>
                  <a:gd name="connsiteX6" fmla="*/ 33482 w 33481"/>
                  <a:gd name="connsiteY6" fmla="*/ 8825 h 754380"/>
                  <a:gd name="connsiteX7" fmla="*/ 33482 w 33481"/>
                  <a:gd name="connsiteY7" fmla="*/ 745555 h 754380"/>
                  <a:gd name="connsiteX8" fmla="*/ 24656 w 33481"/>
                  <a:gd name="connsiteY8" fmla="*/ 754380 h 75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81" h="754380">
                    <a:moveTo>
                      <a:pt x="24656" y="754380"/>
                    </a:moveTo>
                    <a:lnTo>
                      <a:pt x="10105" y="754380"/>
                    </a:lnTo>
                    <a:cubicBezTo>
                      <a:pt x="4514" y="754380"/>
                      <a:pt x="0" y="749866"/>
                      <a:pt x="0" y="744275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24656" y="0"/>
                    </a:lnTo>
                    <a:cubicBezTo>
                      <a:pt x="29507" y="0"/>
                      <a:pt x="33482" y="3975"/>
                      <a:pt x="33482" y="8825"/>
                    </a:cubicBezTo>
                    <a:lnTo>
                      <a:pt x="33482" y="745555"/>
                    </a:lnTo>
                    <a:cubicBezTo>
                      <a:pt x="33482" y="750405"/>
                      <a:pt x="29507" y="754380"/>
                      <a:pt x="24656" y="754380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36" name="Graphic 2">
                <a:extLst>
                  <a:ext uri="{FF2B5EF4-FFF2-40B4-BE49-F238E27FC236}">
                    <a16:creationId xmlns:a16="http://schemas.microsoft.com/office/drawing/2014/main" id="{20450076-9D7E-4C6B-AFF4-7FC552BD6CFB}"/>
                  </a:ext>
                </a:extLst>
              </p:cNvPr>
              <p:cNvSpPr/>
              <p:nvPr/>
            </p:nvSpPr>
            <p:spPr>
              <a:xfrm>
                <a:off x="10336113" y="1095466"/>
                <a:ext cx="8686" cy="289856"/>
              </a:xfrm>
              <a:custGeom>
                <a:avLst/>
                <a:gdLst>
                  <a:gd name="connsiteX0" fmla="*/ 17650 w 18930"/>
                  <a:gd name="connsiteY0" fmla="*/ 631704 h 631704"/>
                  <a:gd name="connsiteX1" fmla="*/ 1886 w 18930"/>
                  <a:gd name="connsiteY1" fmla="*/ 631704 h 631704"/>
                  <a:gd name="connsiteX2" fmla="*/ 0 w 18930"/>
                  <a:gd name="connsiteY2" fmla="*/ 629818 h 631704"/>
                  <a:gd name="connsiteX3" fmla="*/ 0 w 18930"/>
                  <a:gd name="connsiteY3" fmla="*/ 1886 h 631704"/>
                  <a:gd name="connsiteX4" fmla="*/ 1886 w 18930"/>
                  <a:gd name="connsiteY4" fmla="*/ 0 h 631704"/>
                  <a:gd name="connsiteX5" fmla="*/ 17650 w 18930"/>
                  <a:gd name="connsiteY5" fmla="*/ 0 h 631704"/>
                  <a:gd name="connsiteX6" fmla="*/ 18930 w 18930"/>
                  <a:gd name="connsiteY6" fmla="*/ 1280 h 631704"/>
                  <a:gd name="connsiteX7" fmla="*/ 18930 w 18930"/>
                  <a:gd name="connsiteY7" fmla="*/ 630491 h 631704"/>
                  <a:gd name="connsiteX8" fmla="*/ 17650 w 18930"/>
                  <a:gd name="connsiteY8" fmla="*/ 631704 h 63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631704">
                    <a:moveTo>
                      <a:pt x="17650" y="631704"/>
                    </a:moveTo>
                    <a:lnTo>
                      <a:pt x="1886" y="631704"/>
                    </a:lnTo>
                    <a:cubicBezTo>
                      <a:pt x="808" y="631704"/>
                      <a:pt x="0" y="630828"/>
                      <a:pt x="0" y="629818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630491"/>
                    </a:lnTo>
                    <a:cubicBezTo>
                      <a:pt x="18863" y="631098"/>
                      <a:pt x="18324" y="631704"/>
                      <a:pt x="17650" y="631704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lvl="0"/>
                <a:endParaRPr lang="en-US"/>
              </a:p>
            </p:txBody>
          </p:sp>
          <p:sp>
            <p:nvSpPr>
              <p:cNvPr id="37" name="Graphic 2">
                <a:extLst>
                  <a:ext uri="{FF2B5EF4-FFF2-40B4-BE49-F238E27FC236}">
                    <a16:creationId xmlns:a16="http://schemas.microsoft.com/office/drawing/2014/main" id="{EE34992E-EEED-469F-A23C-0F63CA265B60}"/>
                  </a:ext>
                </a:extLst>
              </p:cNvPr>
              <p:cNvSpPr/>
              <p:nvPr/>
            </p:nvSpPr>
            <p:spPr>
              <a:xfrm>
                <a:off x="10332372" y="1794713"/>
                <a:ext cx="12426" cy="237214"/>
              </a:xfrm>
              <a:custGeom>
                <a:avLst/>
                <a:gdLst>
                  <a:gd name="connsiteX0" fmla="*/ 18257 w 27081"/>
                  <a:gd name="connsiteY0" fmla="*/ 516977 h 516977"/>
                  <a:gd name="connsiteX1" fmla="*/ 10105 w 27081"/>
                  <a:gd name="connsiteY1" fmla="*/ 516977 h 516977"/>
                  <a:gd name="connsiteX2" fmla="*/ 0 w 27081"/>
                  <a:gd name="connsiteY2" fmla="*/ 506872 h 516977"/>
                  <a:gd name="connsiteX3" fmla="*/ 0 w 27081"/>
                  <a:gd name="connsiteY3" fmla="*/ 10105 h 516977"/>
                  <a:gd name="connsiteX4" fmla="*/ 10105 w 27081"/>
                  <a:gd name="connsiteY4" fmla="*/ 0 h 516977"/>
                  <a:gd name="connsiteX5" fmla="*/ 18257 w 27081"/>
                  <a:gd name="connsiteY5" fmla="*/ 0 h 516977"/>
                  <a:gd name="connsiteX6" fmla="*/ 27082 w 27081"/>
                  <a:gd name="connsiteY6" fmla="*/ 8825 h 516977"/>
                  <a:gd name="connsiteX7" fmla="*/ 27082 w 27081"/>
                  <a:gd name="connsiteY7" fmla="*/ 508152 h 516977"/>
                  <a:gd name="connsiteX8" fmla="*/ 18257 w 27081"/>
                  <a:gd name="connsiteY8" fmla="*/ 516977 h 516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81" h="516977">
                    <a:moveTo>
                      <a:pt x="18257" y="516977"/>
                    </a:moveTo>
                    <a:lnTo>
                      <a:pt x="10105" y="516977"/>
                    </a:lnTo>
                    <a:cubicBezTo>
                      <a:pt x="4514" y="516977"/>
                      <a:pt x="0" y="512464"/>
                      <a:pt x="0" y="506872"/>
                    </a:cubicBezTo>
                    <a:lnTo>
                      <a:pt x="0" y="10105"/>
                    </a:lnTo>
                    <a:cubicBezTo>
                      <a:pt x="0" y="4514"/>
                      <a:pt x="4514" y="0"/>
                      <a:pt x="10105" y="0"/>
                    </a:cubicBezTo>
                    <a:lnTo>
                      <a:pt x="18257" y="0"/>
                    </a:lnTo>
                    <a:cubicBezTo>
                      <a:pt x="23107" y="0"/>
                      <a:pt x="27082" y="3975"/>
                      <a:pt x="27082" y="8825"/>
                    </a:cubicBezTo>
                    <a:lnTo>
                      <a:pt x="27082" y="508152"/>
                    </a:lnTo>
                    <a:cubicBezTo>
                      <a:pt x="27082" y="513003"/>
                      <a:pt x="23107" y="516977"/>
                      <a:pt x="18257" y="516977"/>
                    </a:cubicBezTo>
                    <a:close/>
                  </a:path>
                </a:pathLst>
              </a:custGeom>
              <a:solidFill>
                <a:srgbClr val="8A9096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">
                <a:extLst>
                  <a:ext uri="{FF2B5EF4-FFF2-40B4-BE49-F238E27FC236}">
                    <a16:creationId xmlns:a16="http://schemas.microsoft.com/office/drawing/2014/main" id="{D5C509DC-5FF4-41D8-9792-C5D550846F73}"/>
                  </a:ext>
                </a:extLst>
              </p:cNvPr>
              <p:cNvSpPr/>
              <p:nvPr/>
            </p:nvSpPr>
            <p:spPr>
              <a:xfrm>
                <a:off x="10337751" y="1811744"/>
                <a:ext cx="7047" cy="198636"/>
              </a:xfrm>
              <a:custGeom>
                <a:avLst/>
                <a:gdLst>
                  <a:gd name="connsiteX0" fmla="*/ 14080 w 15359"/>
                  <a:gd name="connsiteY0" fmla="*/ 432903 h 432902"/>
                  <a:gd name="connsiteX1" fmla="*/ 1886 w 15359"/>
                  <a:gd name="connsiteY1" fmla="*/ 432903 h 432902"/>
                  <a:gd name="connsiteX2" fmla="*/ 0 w 15359"/>
                  <a:gd name="connsiteY2" fmla="*/ 431016 h 432902"/>
                  <a:gd name="connsiteX3" fmla="*/ 0 w 15359"/>
                  <a:gd name="connsiteY3" fmla="*/ 1886 h 432902"/>
                  <a:gd name="connsiteX4" fmla="*/ 1886 w 15359"/>
                  <a:gd name="connsiteY4" fmla="*/ 0 h 432902"/>
                  <a:gd name="connsiteX5" fmla="*/ 14080 w 15359"/>
                  <a:gd name="connsiteY5" fmla="*/ 0 h 432902"/>
                  <a:gd name="connsiteX6" fmla="*/ 15360 w 15359"/>
                  <a:gd name="connsiteY6" fmla="*/ 1280 h 432902"/>
                  <a:gd name="connsiteX7" fmla="*/ 15360 w 15359"/>
                  <a:gd name="connsiteY7" fmla="*/ 431690 h 432902"/>
                  <a:gd name="connsiteX8" fmla="*/ 14080 w 15359"/>
                  <a:gd name="connsiteY8" fmla="*/ 432903 h 4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59" h="432902">
                    <a:moveTo>
                      <a:pt x="14080" y="432903"/>
                    </a:moveTo>
                    <a:lnTo>
                      <a:pt x="1886" y="432903"/>
                    </a:lnTo>
                    <a:cubicBezTo>
                      <a:pt x="808" y="432903"/>
                      <a:pt x="0" y="432027"/>
                      <a:pt x="0" y="431016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4080" y="0"/>
                    </a:lnTo>
                    <a:cubicBezTo>
                      <a:pt x="14753" y="0"/>
                      <a:pt x="15360" y="539"/>
                      <a:pt x="15360" y="1280"/>
                    </a:cubicBezTo>
                    <a:lnTo>
                      <a:pt x="15360" y="431690"/>
                    </a:lnTo>
                    <a:cubicBezTo>
                      <a:pt x="15360" y="432364"/>
                      <a:pt x="14821" y="432903"/>
                      <a:pt x="14080" y="432903"/>
                    </a:cubicBezTo>
                    <a:close/>
                  </a:path>
                </a:pathLst>
              </a:custGeom>
              <a:solidFill>
                <a:srgbClr val="4A4C4D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Oval 216">
                <a:extLst>
                  <a:ext uri="{FF2B5EF4-FFF2-40B4-BE49-F238E27FC236}">
                    <a16:creationId xmlns:a16="http://schemas.microsoft.com/office/drawing/2014/main" id="{12945E24-A27B-48EB-8D8F-FE85B2EEB7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4840" y="385880"/>
                <a:ext cx="73152" cy="73152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217">
                <a:extLst>
                  <a:ext uri="{FF2B5EF4-FFF2-40B4-BE49-F238E27FC236}">
                    <a16:creationId xmlns:a16="http://schemas.microsoft.com/office/drawing/2014/main" id="{1D8BE4C6-8F43-4629-A228-82059E820B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819414" y="390452"/>
                <a:ext cx="64008" cy="64008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Oval 218">
                <a:extLst>
                  <a:ext uri="{FF2B5EF4-FFF2-40B4-BE49-F238E27FC236}">
                    <a16:creationId xmlns:a16="http://schemas.microsoft.com/office/drawing/2014/main" id="{84D6667B-E803-4E02-A972-0DBAE0DFC11E}"/>
                  </a:ext>
                </a:extLst>
              </p:cNvPr>
              <p:cNvSpPr/>
              <p:nvPr/>
            </p:nvSpPr>
            <p:spPr>
              <a:xfrm>
                <a:off x="9835596" y="406637"/>
                <a:ext cx="31638" cy="3163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Oval 219">
                <a:extLst>
                  <a:ext uri="{FF2B5EF4-FFF2-40B4-BE49-F238E27FC236}">
                    <a16:creationId xmlns:a16="http://schemas.microsoft.com/office/drawing/2014/main" id="{A60B9AE4-8A9E-4B13-91DC-90236842A009}"/>
                  </a:ext>
                </a:extLst>
              </p:cNvPr>
              <p:cNvSpPr/>
              <p:nvPr/>
            </p:nvSpPr>
            <p:spPr>
              <a:xfrm>
                <a:off x="9843025" y="414064"/>
                <a:ext cx="16783" cy="16783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Graphic 2">
                <a:extLst>
                  <a:ext uri="{FF2B5EF4-FFF2-40B4-BE49-F238E27FC236}">
                    <a16:creationId xmlns:a16="http://schemas.microsoft.com/office/drawing/2014/main" id="{111FC032-50D4-4FEE-8D7A-8A68789F111A}"/>
                  </a:ext>
                </a:extLst>
              </p:cNvPr>
              <p:cNvSpPr/>
              <p:nvPr userDrawn="1"/>
            </p:nvSpPr>
            <p:spPr>
              <a:xfrm flipH="1">
                <a:off x="8769273" y="781546"/>
                <a:ext cx="5842" cy="81663"/>
              </a:xfrm>
              <a:custGeom>
                <a:avLst/>
                <a:gdLst>
                  <a:gd name="connsiteX0" fmla="*/ 17650 w 18930"/>
                  <a:gd name="connsiteY0" fmla="*/ 390327 h 390326"/>
                  <a:gd name="connsiteX1" fmla="*/ 1886 w 18930"/>
                  <a:gd name="connsiteY1" fmla="*/ 390327 h 390326"/>
                  <a:gd name="connsiteX2" fmla="*/ 0 w 18930"/>
                  <a:gd name="connsiteY2" fmla="*/ 388440 h 390326"/>
                  <a:gd name="connsiteX3" fmla="*/ 0 w 18930"/>
                  <a:gd name="connsiteY3" fmla="*/ 1886 h 390326"/>
                  <a:gd name="connsiteX4" fmla="*/ 1886 w 18930"/>
                  <a:gd name="connsiteY4" fmla="*/ 0 h 390326"/>
                  <a:gd name="connsiteX5" fmla="*/ 17650 w 18930"/>
                  <a:gd name="connsiteY5" fmla="*/ 0 h 390326"/>
                  <a:gd name="connsiteX6" fmla="*/ 18930 w 18930"/>
                  <a:gd name="connsiteY6" fmla="*/ 1280 h 390326"/>
                  <a:gd name="connsiteX7" fmla="*/ 18930 w 18930"/>
                  <a:gd name="connsiteY7" fmla="*/ 389047 h 390326"/>
                  <a:gd name="connsiteX8" fmla="*/ 17650 w 18930"/>
                  <a:gd name="connsiteY8" fmla="*/ 390327 h 3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930" h="390326">
                    <a:moveTo>
                      <a:pt x="17650" y="390327"/>
                    </a:moveTo>
                    <a:lnTo>
                      <a:pt x="1886" y="390327"/>
                    </a:lnTo>
                    <a:cubicBezTo>
                      <a:pt x="808" y="390327"/>
                      <a:pt x="0" y="389451"/>
                      <a:pt x="0" y="388440"/>
                    </a:cubicBezTo>
                    <a:lnTo>
                      <a:pt x="0" y="1886"/>
                    </a:lnTo>
                    <a:cubicBezTo>
                      <a:pt x="0" y="808"/>
                      <a:pt x="876" y="0"/>
                      <a:pt x="1886" y="0"/>
                    </a:cubicBezTo>
                    <a:lnTo>
                      <a:pt x="17650" y="0"/>
                    </a:lnTo>
                    <a:cubicBezTo>
                      <a:pt x="18324" y="0"/>
                      <a:pt x="18930" y="539"/>
                      <a:pt x="18930" y="1280"/>
                    </a:cubicBezTo>
                    <a:lnTo>
                      <a:pt x="18930" y="389047"/>
                    </a:lnTo>
                    <a:cubicBezTo>
                      <a:pt x="18930" y="389788"/>
                      <a:pt x="18324" y="390327"/>
                      <a:pt x="17650" y="390327"/>
                    </a:cubicBezTo>
                    <a:close/>
                  </a:path>
                </a:pathLst>
              </a:custGeom>
              <a:solidFill>
                <a:srgbClr val="FAFDFF"/>
              </a:solidFill>
              <a:ln w="672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사다리꼴 26">
              <a:extLst>
                <a:ext uri="{FF2B5EF4-FFF2-40B4-BE49-F238E27FC236}">
                  <a16:creationId xmlns:a16="http://schemas.microsoft.com/office/drawing/2014/main" id="{50E3A2A7-B72D-4728-A04E-63B3E47E921C}"/>
                </a:ext>
              </a:extLst>
            </p:cNvPr>
            <p:cNvSpPr/>
            <p:nvPr userDrawn="1"/>
          </p:nvSpPr>
          <p:spPr>
            <a:xfrm>
              <a:off x="555386" y="6085986"/>
              <a:ext cx="2644061" cy="423746"/>
            </a:xfrm>
            <a:prstGeom prst="trapezoid">
              <a:avLst>
                <a:gd name="adj" fmla="val 35526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그림 개체 틀 28">
            <a:extLst>
              <a:ext uri="{FF2B5EF4-FFF2-40B4-BE49-F238E27FC236}">
                <a16:creationId xmlns:a16="http://schemas.microsoft.com/office/drawing/2014/main" id="{1A1DCAC8-7508-4523-9A22-095851D1B9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2780" y="1881063"/>
            <a:ext cx="2086440" cy="4306019"/>
          </a:xfrm>
          <a:custGeom>
            <a:avLst/>
            <a:gdLst>
              <a:gd name="connsiteX0" fmla="*/ 224424 w 2086440"/>
              <a:gd name="connsiteY0" fmla="*/ 0 h 4306019"/>
              <a:gd name="connsiteX1" fmla="*/ 423133 w 2086440"/>
              <a:gd name="connsiteY1" fmla="*/ 0 h 4306019"/>
              <a:gd name="connsiteX2" fmla="*/ 442396 w 2086440"/>
              <a:gd name="connsiteY2" fmla="*/ 18238 h 4306019"/>
              <a:gd name="connsiteX3" fmla="*/ 591450 w 2086440"/>
              <a:gd name="connsiteY3" fmla="*/ 159360 h 4306019"/>
              <a:gd name="connsiteX4" fmla="*/ 1485639 w 2086440"/>
              <a:gd name="connsiteY4" fmla="*/ 159360 h 4306019"/>
              <a:gd name="connsiteX5" fmla="*/ 1634694 w 2086440"/>
              <a:gd name="connsiteY5" fmla="*/ 18238 h 4306019"/>
              <a:gd name="connsiteX6" fmla="*/ 1653957 w 2086440"/>
              <a:gd name="connsiteY6" fmla="*/ 0 h 4306019"/>
              <a:gd name="connsiteX7" fmla="*/ 1862017 w 2086440"/>
              <a:gd name="connsiteY7" fmla="*/ 0 h 4306019"/>
              <a:gd name="connsiteX8" fmla="*/ 2086440 w 2086440"/>
              <a:gd name="connsiteY8" fmla="*/ 212479 h 4306019"/>
              <a:gd name="connsiteX9" fmla="*/ 2086440 w 2086440"/>
              <a:gd name="connsiteY9" fmla="*/ 4093539 h 4306019"/>
              <a:gd name="connsiteX10" fmla="*/ 1862017 w 2086440"/>
              <a:gd name="connsiteY10" fmla="*/ 4306019 h 4306019"/>
              <a:gd name="connsiteX11" fmla="*/ 224424 w 2086440"/>
              <a:gd name="connsiteY11" fmla="*/ 4306019 h 4306019"/>
              <a:gd name="connsiteX12" fmla="*/ 0 w 2086440"/>
              <a:gd name="connsiteY12" fmla="*/ 4093539 h 4306019"/>
              <a:gd name="connsiteX13" fmla="*/ 0 w 2086440"/>
              <a:gd name="connsiteY13" fmla="*/ 212479 h 4306019"/>
              <a:gd name="connsiteX14" fmla="*/ 224424 w 2086440"/>
              <a:gd name="connsiteY14" fmla="*/ 0 h 430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6440" h="4306019">
                <a:moveTo>
                  <a:pt x="224424" y="0"/>
                </a:moveTo>
                <a:lnTo>
                  <a:pt x="423133" y="0"/>
                </a:lnTo>
                <a:cubicBezTo>
                  <a:pt x="433746" y="0"/>
                  <a:pt x="442396" y="8145"/>
                  <a:pt x="442396" y="18238"/>
                </a:cubicBezTo>
                <a:cubicBezTo>
                  <a:pt x="442396" y="96191"/>
                  <a:pt x="509162" y="159360"/>
                  <a:pt x="591450" y="159360"/>
                </a:cubicBezTo>
                <a:lnTo>
                  <a:pt x="1485639" y="159360"/>
                </a:lnTo>
                <a:cubicBezTo>
                  <a:pt x="1567975" y="159360"/>
                  <a:pt x="1634694" y="96147"/>
                  <a:pt x="1634694" y="18238"/>
                </a:cubicBezTo>
                <a:cubicBezTo>
                  <a:pt x="1634694" y="8190"/>
                  <a:pt x="1643297" y="0"/>
                  <a:pt x="1653957" y="0"/>
                </a:cubicBezTo>
                <a:lnTo>
                  <a:pt x="1862017" y="0"/>
                </a:lnTo>
                <a:cubicBezTo>
                  <a:pt x="1985964" y="0"/>
                  <a:pt x="2086440" y="95129"/>
                  <a:pt x="2086440" y="212479"/>
                </a:cubicBezTo>
                <a:lnTo>
                  <a:pt x="2086440" y="4093539"/>
                </a:lnTo>
                <a:cubicBezTo>
                  <a:pt x="2086440" y="4210890"/>
                  <a:pt x="1985964" y="4306019"/>
                  <a:pt x="1862017" y="4306019"/>
                </a:cubicBezTo>
                <a:lnTo>
                  <a:pt x="224424" y="4306019"/>
                </a:lnTo>
                <a:cubicBezTo>
                  <a:pt x="100476" y="4306019"/>
                  <a:pt x="0" y="4210890"/>
                  <a:pt x="0" y="4093539"/>
                </a:cubicBezTo>
                <a:lnTo>
                  <a:pt x="0" y="212479"/>
                </a:lnTo>
                <a:cubicBezTo>
                  <a:pt x="0" y="95129"/>
                  <a:pt x="100476" y="0"/>
                  <a:pt x="2244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>
            <a:extLst>
              <a:ext uri="{FF2B5EF4-FFF2-40B4-BE49-F238E27FC236}">
                <a16:creationId xmlns:a16="http://schemas.microsoft.com/office/drawing/2014/main" id="{0C50895F-842B-4AF6-872C-F57E8D024067}"/>
              </a:ext>
            </a:extLst>
          </p:cNvPr>
          <p:cNvSpPr/>
          <p:nvPr userDrawn="1"/>
        </p:nvSpPr>
        <p:spPr>
          <a:xfrm>
            <a:off x="3693814" y="724277"/>
            <a:ext cx="8498186" cy="2897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4395498A-2F84-4B89-B294-C7B31772FE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71516"/>
            <a:ext cx="5447869" cy="451292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3EEDBC86-87D3-49AD-83DC-AB0B172FA8BF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2EC5E65-979D-42A6-8842-046D22F748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6096C29-9C18-4292-83F3-12DC42E80E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3802CB16-4B2B-43C5-AF83-9AD723B71F8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8" name="Oval 34">
            <a:extLst>
              <a:ext uri="{FF2B5EF4-FFF2-40B4-BE49-F238E27FC236}">
                <a16:creationId xmlns:a16="http://schemas.microsoft.com/office/drawing/2014/main" id="{13F86BE6-82C9-4FA2-8047-25FE63AE76A0}"/>
              </a:ext>
            </a:extLst>
          </p:cNvPr>
          <p:cNvSpPr/>
          <p:nvPr userDrawn="1"/>
        </p:nvSpPr>
        <p:spPr>
          <a:xfrm>
            <a:off x="3043566" y="4114294"/>
            <a:ext cx="6277706" cy="6359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9" name="Group 15">
            <a:extLst>
              <a:ext uri="{FF2B5EF4-FFF2-40B4-BE49-F238E27FC236}">
                <a16:creationId xmlns:a16="http://schemas.microsoft.com/office/drawing/2014/main" id="{3AC94F42-DBC7-4991-9620-F1A9621E043B}"/>
              </a:ext>
            </a:extLst>
          </p:cNvPr>
          <p:cNvGrpSpPr/>
          <p:nvPr userDrawn="1"/>
        </p:nvGrpSpPr>
        <p:grpSpPr>
          <a:xfrm>
            <a:off x="3480763" y="1602745"/>
            <a:ext cx="5230474" cy="2873791"/>
            <a:chOff x="-548507" y="477868"/>
            <a:chExt cx="11570449" cy="6357177"/>
          </a:xfrm>
        </p:grpSpPr>
        <p:sp>
          <p:nvSpPr>
            <p:cNvPr id="20" name="Freeform: Shape 16">
              <a:extLst>
                <a:ext uri="{FF2B5EF4-FFF2-40B4-BE49-F238E27FC236}">
                  <a16:creationId xmlns:a16="http://schemas.microsoft.com/office/drawing/2014/main" id="{6354DD1A-0DBB-4C15-92BE-92A3F4C785F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3">
              <a:extLst>
                <a:ext uri="{FF2B5EF4-FFF2-40B4-BE49-F238E27FC236}">
                  <a16:creationId xmlns:a16="http://schemas.microsoft.com/office/drawing/2014/main" id="{1EF66783-C0FF-4518-A62E-FD1C4350538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4">
              <a:extLst>
                <a:ext uri="{FF2B5EF4-FFF2-40B4-BE49-F238E27FC236}">
                  <a16:creationId xmlns:a16="http://schemas.microsoft.com/office/drawing/2014/main" id="{7CC858B2-886C-41FF-AAEC-BAB09A02722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5">
              <a:extLst>
                <a:ext uri="{FF2B5EF4-FFF2-40B4-BE49-F238E27FC236}">
                  <a16:creationId xmlns:a16="http://schemas.microsoft.com/office/drawing/2014/main" id="{47F590C4-A37D-4419-9941-1A6F27E93E9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6">
              <a:extLst>
                <a:ext uri="{FF2B5EF4-FFF2-40B4-BE49-F238E27FC236}">
                  <a16:creationId xmlns:a16="http://schemas.microsoft.com/office/drawing/2014/main" id="{00186438-7B59-4B14-A601-AB09BC7AB58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:a16="http://schemas.microsoft.com/office/drawing/2014/main" id="{2D10A6FD-CFAF-493C-B2DC-095D32A350EB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" name="Rectangle: Rounded Corners 32">
                <a:extLst>
                  <a:ext uri="{FF2B5EF4-FFF2-40B4-BE49-F238E27FC236}">
                    <a16:creationId xmlns:a16="http://schemas.microsoft.com/office/drawing/2014/main" id="{722A818B-CAD2-4078-A0E4-0B36EA5F9B4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3">
                <a:extLst>
                  <a:ext uri="{FF2B5EF4-FFF2-40B4-BE49-F238E27FC236}">
                    <a16:creationId xmlns:a16="http://schemas.microsoft.com/office/drawing/2014/main" id="{6FDC97AA-D302-4FD6-832D-B41ABA9B79E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17C930D6-80BF-4437-BA73-5A21B7E49B3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" name="Rectangle: Rounded Corners 30">
                <a:extLst>
                  <a:ext uri="{FF2B5EF4-FFF2-40B4-BE49-F238E27FC236}">
                    <a16:creationId xmlns:a16="http://schemas.microsoft.com/office/drawing/2014/main" id="{4AC15296-EA82-4DF7-91B4-7371B267785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31">
                <a:extLst>
                  <a:ext uri="{FF2B5EF4-FFF2-40B4-BE49-F238E27FC236}">
                    <a16:creationId xmlns:a16="http://schemas.microsoft.com/office/drawing/2014/main" id="{88BAC101-87C4-4A6F-A9E5-C7E4494D682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9">
              <a:extLst>
                <a:ext uri="{FF2B5EF4-FFF2-40B4-BE49-F238E27FC236}">
                  <a16:creationId xmlns:a16="http://schemas.microsoft.com/office/drawing/2014/main" id="{ACDFBB00-E005-46FB-A008-42ABF5CC180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99734FA-CA5C-48E1-ABFB-71457DB4A3D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170396" y="1722239"/>
            <a:ext cx="3851208" cy="2404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722B2753-6ECF-4E40-BFA2-5A558F3812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173254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5141BDC-518C-46FF-A1C5-6947B4984D12}"/>
              </a:ext>
            </a:extLst>
          </p:cNvPr>
          <p:cNvGrpSpPr/>
          <p:nvPr userDrawn="1"/>
        </p:nvGrpSpPr>
        <p:grpSpPr>
          <a:xfrm>
            <a:off x="8849596" y="1640697"/>
            <a:ext cx="2368653" cy="2327423"/>
            <a:chOff x="854381" y="1786930"/>
            <a:chExt cx="2080490" cy="2044276"/>
          </a:xfrm>
          <a:solidFill>
            <a:schemeClr val="accent4"/>
          </a:solidFill>
        </p:grpSpPr>
        <p:sp>
          <p:nvSpPr>
            <p:cNvPr id="5" name="Chord 16">
              <a:extLst>
                <a:ext uri="{FF2B5EF4-FFF2-40B4-BE49-F238E27FC236}">
                  <a16:creationId xmlns:a16="http://schemas.microsoft.com/office/drawing/2014/main" id="{9FB4FA11-2753-469B-9C1D-99279D8E83A6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hord 17">
              <a:extLst>
                <a:ext uri="{FF2B5EF4-FFF2-40B4-BE49-F238E27FC236}">
                  <a16:creationId xmlns:a16="http://schemas.microsoft.com/office/drawing/2014/main" id="{CEDC753B-0F12-4F5E-AFF0-9518F1BA5656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172DB054-2DEF-40EC-A3F4-BBBF9E87249C}"/>
              </a:ext>
            </a:extLst>
          </p:cNvPr>
          <p:cNvGrpSpPr/>
          <p:nvPr userDrawn="1"/>
        </p:nvGrpSpPr>
        <p:grpSpPr>
          <a:xfrm>
            <a:off x="6123306" y="1640697"/>
            <a:ext cx="2368653" cy="2327423"/>
            <a:chOff x="854381" y="1786930"/>
            <a:chExt cx="2080490" cy="2044276"/>
          </a:xfrm>
          <a:solidFill>
            <a:schemeClr val="accent3"/>
          </a:solidFill>
        </p:grpSpPr>
        <p:sp>
          <p:nvSpPr>
            <p:cNvPr id="8" name="Chord 13">
              <a:extLst>
                <a:ext uri="{FF2B5EF4-FFF2-40B4-BE49-F238E27FC236}">
                  <a16:creationId xmlns:a16="http://schemas.microsoft.com/office/drawing/2014/main" id="{25E141AA-6EE0-46FE-A8CF-83E0AD6AD8AD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ord 14">
              <a:extLst>
                <a:ext uri="{FF2B5EF4-FFF2-40B4-BE49-F238E27FC236}">
                  <a16:creationId xmlns:a16="http://schemas.microsoft.com/office/drawing/2014/main" id="{DC7D7912-29EB-4793-9EF9-C4DC96DC7D43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D67CEA-B66F-4225-B729-B1206A2CC3F9}"/>
              </a:ext>
            </a:extLst>
          </p:cNvPr>
          <p:cNvGrpSpPr/>
          <p:nvPr userDrawn="1"/>
        </p:nvGrpSpPr>
        <p:grpSpPr>
          <a:xfrm>
            <a:off x="3397016" y="1640697"/>
            <a:ext cx="2368653" cy="2327423"/>
            <a:chOff x="854381" y="1786930"/>
            <a:chExt cx="2080490" cy="2044276"/>
          </a:xfrm>
          <a:solidFill>
            <a:schemeClr val="accent2"/>
          </a:solidFill>
        </p:grpSpPr>
        <p:sp>
          <p:nvSpPr>
            <p:cNvPr id="11" name="Chord 10">
              <a:extLst>
                <a:ext uri="{FF2B5EF4-FFF2-40B4-BE49-F238E27FC236}">
                  <a16:creationId xmlns:a16="http://schemas.microsoft.com/office/drawing/2014/main" id="{C4E87685-D2DE-481E-AAFD-852F15320358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47BEDCD1-9316-4A6D-865A-A149838B8203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5CCEFDCC-1BD6-4182-AB66-0B55C50D38FF}"/>
              </a:ext>
            </a:extLst>
          </p:cNvPr>
          <p:cNvGrpSpPr/>
          <p:nvPr userDrawn="1"/>
        </p:nvGrpSpPr>
        <p:grpSpPr>
          <a:xfrm>
            <a:off x="716373" y="1640698"/>
            <a:ext cx="2368653" cy="2327423"/>
            <a:chOff x="854381" y="1786930"/>
            <a:chExt cx="2080490" cy="2044276"/>
          </a:xfrm>
        </p:grpSpPr>
        <p:sp>
          <p:nvSpPr>
            <p:cNvPr id="14" name="Chord 1">
              <a:extLst>
                <a:ext uri="{FF2B5EF4-FFF2-40B4-BE49-F238E27FC236}">
                  <a16:creationId xmlns:a16="http://schemas.microsoft.com/office/drawing/2014/main" id="{66A2341A-07D0-4E74-B658-2F0F89AC8440}"/>
                </a:ext>
              </a:extLst>
            </p:cNvPr>
            <p:cNvSpPr/>
            <p:nvPr userDrawn="1"/>
          </p:nvSpPr>
          <p:spPr>
            <a:xfrm rot="2768328">
              <a:off x="1062871" y="1786930"/>
              <a:ext cx="1872000" cy="1872000"/>
            </a:xfrm>
            <a:prstGeom prst="chord">
              <a:avLst>
                <a:gd name="adj1" fmla="val 5420356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7">
              <a:extLst>
                <a:ext uri="{FF2B5EF4-FFF2-40B4-BE49-F238E27FC236}">
                  <a16:creationId xmlns:a16="http://schemas.microsoft.com/office/drawing/2014/main" id="{35AB431A-0195-4AC3-80B3-0B48C18448FC}"/>
                </a:ext>
              </a:extLst>
            </p:cNvPr>
            <p:cNvSpPr/>
            <p:nvPr userDrawn="1"/>
          </p:nvSpPr>
          <p:spPr>
            <a:xfrm rot="13500000">
              <a:off x="854381" y="1959206"/>
              <a:ext cx="1872000" cy="1872000"/>
            </a:xfrm>
            <a:prstGeom prst="chord">
              <a:avLst>
                <a:gd name="adj1" fmla="val 5420356"/>
                <a:gd name="adj2" fmla="val 163429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1D3013B-D6B0-404E-AC38-A1B14FCB16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9053" y="1868409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2F753A6-9323-4B4F-A73F-90E2B30117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4534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9EB437D3-D8A0-432E-BD5E-B4AC874979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1633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A967E97-265D-419F-9342-069E2BE63C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7922" y="1868410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7">
            <a:extLst>
              <a:ext uri="{FF2B5EF4-FFF2-40B4-BE49-F238E27FC236}">
                <a16:creationId xmlns:a16="http://schemas.microsoft.com/office/drawing/2014/main" id="{82D13AA1-3C13-40BC-B1AC-B84A1090BB30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frame">
            <a:avLst>
              <a:gd name="adj1" fmla="val 138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12DE7A7-B11B-4DBC-BAEF-216253401F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5A89E944-9000-43A4-95D6-27143E7FEBF4}"/>
              </a:ext>
            </a:extLst>
          </p:cNvPr>
          <p:cNvGrpSpPr/>
          <p:nvPr userDrawn="1"/>
        </p:nvGrpSpPr>
        <p:grpSpPr>
          <a:xfrm>
            <a:off x="1381145" y="804634"/>
            <a:ext cx="3105562" cy="5470923"/>
            <a:chOff x="8361959" y="779589"/>
            <a:chExt cx="3105562" cy="5470923"/>
          </a:xfrm>
        </p:grpSpPr>
        <p:sp>
          <p:nvSpPr>
            <p:cNvPr id="5" name="Rectangle: Rounded Corners 9">
              <a:extLst>
                <a:ext uri="{FF2B5EF4-FFF2-40B4-BE49-F238E27FC236}">
                  <a16:creationId xmlns:a16="http://schemas.microsoft.com/office/drawing/2014/main" id="{333509C7-F76D-4F59-81C0-2E7581A83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5824" y="1828310"/>
              <a:ext cx="2926080" cy="3383280"/>
            </a:xfrm>
            <a:prstGeom prst="roundRect">
              <a:avLst>
                <a:gd name="adj" fmla="val 1512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10">
              <a:extLst>
                <a:ext uri="{FF2B5EF4-FFF2-40B4-BE49-F238E27FC236}">
                  <a16:creationId xmlns:a16="http://schemas.microsoft.com/office/drawing/2014/main" id="{F97E2C96-5871-4985-9007-E825AC7F6D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7786" y="1923078"/>
              <a:ext cx="2762157" cy="3193745"/>
            </a:xfrm>
            <a:prstGeom prst="roundRect">
              <a:avLst>
                <a:gd name="adj" fmla="val 138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1">
              <a:extLst>
                <a:ext uri="{FF2B5EF4-FFF2-40B4-BE49-F238E27FC236}">
                  <a16:creationId xmlns:a16="http://schemas.microsoft.com/office/drawing/2014/main" id="{F7250589-4160-49A8-B79D-59C420A544A1}"/>
                </a:ext>
              </a:extLst>
            </p:cNvPr>
            <p:cNvSpPr/>
            <p:nvPr/>
          </p:nvSpPr>
          <p:spPr>
            <a:xfrm rot="16200000">
              <a:off x="7824331" y="3501414"/>
              <a:ext cx="1178352" cy="1030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2">
              <a:extLst>
                <a:ext uri="{FF2B5EF4-FFF2-40B4-BE49-F238E27FC236}">
                  <a16:creationId xmlns:a16="http://schemas.microsoft.com/office/drawing/2014/main" id="{AF131ECA-4C76-4AED-B231-EE09BA33EC8D}"/>
                </a:ext>
              </a:extLst>
            </p:cNvPr>
            <p:cNvSpPr/>
            <p:nvPr/>
          </p:nvSpPr>
          <p:spPr>
            <a:xfrm rot="5400000">
              <a:off x="11202840" y="2822478"/>
              <a:ext cx="438011" cy="91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3">
              <a:extLst>
                <a:ext uri="{FF2B5EF4-FFF2-40B4-BE49-F238E27FC236}">
                  <a16:creationId xmlns:a16="http://schemas.microsoft.com/office/drawing/2014/main" id="{6D002706-F666-48D1-9C50-C31907415307}"/>
                </a:ext>
              </a:extLst>
            </p:cNvPr>
            <p:cNvSpPr/>
            <p:nvPr/>
          </p:nvSpPr>
          <p:spPr>
            <a:xfrm rot="5400000">
              <a:off x="11095797" y="3520197"/>
              <a:ext cx="630643" cy="698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400A771F-DAF7-4696-9A48-2D32D785FCAB}"/>
                </a:ext>
              </a:extLst>
            </p:cNvPr>
            <p:cNvSpPr/>
            <p:nvPr/>
          </p:nvSpPr>
          <p:spPr>
            <a:xfrm>
              <a:off x="8746076" y="779589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DF63487F-DCE9-41CE-B1DC-79593BA70699}"/>
                </a:ext>
              </a:extLst>
            </p:cNvPr>
            <p:cNvSpPr/>
            <p:nvPr/>
          </p:nvSpPr>
          <p:spPr>
            <a:xfrm rot="10800000">
              <a:off x="8801171" y="5162327"/>
              <a:ext cx="2318640" cy="1088185"/>
            </a:xfrm>
            <a:custGeom>
              <a:avLst/>
              <a:gdLst>
                <a:gd name="connsiteX0" fmla="*/ 1136898 w 2318640"/>
                <a:gd name="connsiteY0" fmla="*/ 0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357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18" fmla="*/ 1120743 w 2318640"/>
                <a:gd name="connsiteY18" fmla="*/ 357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197897 w 2318640"/>
                <a:gd name="connsiteY4" fmla="*/ 614 h 1088411"/>
                <a:gd name="connsiteX5" fmla="*/ 1460537 w 2318640"/>
                <a:gd name="connsiteY5" fmla="*/ 3260 h 1088411"/>
                <a:gd name="connsiteX6" fmla="*/ 1812913 w 2318640"/>
                <a:gd name="connsiteY6" fmla="*/ 31875 h 1088411"/>
                <a:gd name="connsiteX7" fmla="*/ 2061087 w 2318640"/>
                <a:gd name="connsiteY7" fmla="*/ 277475 h 1088411"/>
                <a:gd name="connsiteX8" fmla="*/ 2318640 w 2318640"/>
                <a:gd name="connsiteY8" fmla="*/ 1088411 h 1088411"/>
                <a:gd name="connsiteX9" fmla="*/ 2043057 w 2318640"/>
                <a:gd name="connsiteY9" fmla="*/ 1053860 h 1088411"/>
                <a:gd name="connsiteX10" fmla="*/ 1197897 w 2318640"/>
                <a:gd name="connsiteY10" fmla="*/ 1053860 h 1088411"/>
                <a:gd name="connsiteX11" fmla="*/ 1120743 w 2318640"/>
                <a:gd name="connsiteY11" fmla="*/ 1053860 h 1088411"/>
                <a:gd name="connsiteX12" fmla="*/ 275583 w 2318640"/>
                <a:gd name="connsiteY12" fmla="*/ 1053860 h 1088411"/>
                <a:gd name="connsiteX13" fmla="*/ 0 w 2318640"/>
                <a:gd name="connsiteY13" fmla="*/ 1088411 h 1088411"/>
                <a:gd name="connsiteX14" fmla="*/ 257553 w 2318640"/>
                <a:gd name="connsiteY14" fmla="*/ 277475 h 1088411"/>
                <a:gd name="connsiteX15" fmla="*/ 505727 w 2318640"/>
                <a:gd name="connsiteY15" fmla="*/ 31875 h 1088411"/>
                <a:gd name="connsiteX16" fmla="*/ 858103 w 2318640"/>
                <a:gd name="connsiteY16" fmla="*/ 3260 h 1088411"/>
                <a:gd name="connsiteX17" fmla="*/ 1120743 w 2318640"/>
                <a:gd name="connsiteY17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197897 w 2318640"/>
                <a:gd name="connsiteY3" fmla="*/ 357 h 1088411"/>
                <a:gd name="connsiteX4" fmla="*/ 1460537 w 2318640"/>
                <a:gd name="connsiteY4" fmla="*/ 3260 h 1088411"/>
                <a:gd name="connsiteX5" fmla="*/ 1812913 w 2318640"/>
                <a:gd name="connsiteY5" fmla="*/ 31875 h 1088411"/>
                <a:gd name="connsiteX6" fmla="*/ 2061087 w 2318640"/>
                <a:gd name="connsiteY6" fmla="*/ 277475 h 1088411"/>
                <a:gd name="connsiteX7" fmla="*/ 2318640 w 2318640"/>
                <a:gd name="connsiteY7" fmla="*/ 1088411 h 1088411"/>
                <a:gd name="connsiteX8" fmla="*/ 2043057 w 2318640"/>
                <a:gd name="connsiteY8" fmla="*/ 1053860 h 1088411"/>
                <a:gd name="connsiteX9" fmla="*/ 1197897 w 2318640"/>
                <a:gd name="connsiteY9" fmla="*/ 1053860 h 1088411"/>
                <a:gd name="connsiteX10" fmla="*/ 1120743 w 2318640"/>
                <a:gd name="connsiteY10" fmla="*/ 1053860 h 1088411"/>
                <a:gd name="connsiteX11" fmla="*/ 275583 w 2318640"/>
                <a:gd name="connsiteY11" fmla="*/ 1053860 h 1088411"/>
                <a:gd name="connsiteX12" fmla="*/ 0 w 2318640"/>
                <a:gd name="connsiteY12" fmla="*/ 1088411 h 1088411"/>
                <a:gd name="connsiteX13" fmla="*/ 257553 w 2318640"/>
                <a:gd name="connsiteY13" fmla="*/ 277475 h 1088411"/>
                <a:gd name="connsiteX14" fmla="*/ 505727 w 2318640"/>
                <a:gd name="connsiteY14" fmla="*/ 31875 h 1088411"/>
                <a:gd name="connsiteX15" fmla="*/ 858103 w 2318640"/>
                <a:gd name="connsiteY15" fmla="*/ 3260 h 1088411"/>
                <a:gd name="connsiteX16" fmla="*/ 1120743 w 2318640"/>
                <a:gd name="connsiteY16" fmla="*/ 614 h 1088411"/>
                <a:gd name="connsiteX0" fmla="*/ 1120743 w 2318640"/>
                <a:gd name="connsiteY0" fmla="*/ 614 h 1088411"/>
                <a:gd name="connsiteX1" fmla="*/ 1159320 w 2318640"/>
                <a:gd name="connsiteY1" fmla="*/ 226 h 1088411"/>
                <a:gd name="connsiteX2" fmla="*/ 1181742 w 2318640"/>
                <a:gd name="connsiteY2" fmla="*/ 0 h 1088411"/>
                <a:gd name="connsiteX3" fmla="*/ 1460537 w 2318640"/>
                <a:gd name="connsiteY3" fmla="*/ 3260 h 1088411"/>
                <a:gd name="connsiteX4" fmla="*/ 1812913 w 2318640"/>
                <a:gd name="connsiteY4" fmla="*/ 31875 h 1088411"/>
                <a:gd name="connsiteX5" fmla="*/ 2061087 w 2318640"/>
                <a:gd name="connsiteY5" fmla="*/ 277475 h 1088411"/>
                <a:gd name="connsiteX6" fmla="*/ 2318640 w 2318640"/>
                <a:gd name="connsiteY6" fmla="*/ 1088411 h 1088411"/>
                <a:gd name="connsiteX7" fmla="*/ 2043057 w 2318640"/>
                <a:gd name="connsiteY7" fmla="*/ 1053860 h 1088411"/>
                <a:gd name="connsiteX8" fmla="*/ 1197897 w 2318640"/>
                <a:gd name="connsiteY8" fmla="*/ 1053860 h 1088411"/>
                <a:gd name="connsiteX9" fmla="*/ 1120743 w 2318640"/>
                <a:gd name="connsiteY9" fmla="*/ 1053860 h 1088411"/>
                <a:gd name="connsiteX10" fmla="*/ 275583 w 2318640"/>
                <a:gd name="connsiteY10" fmla="*/ 1053860 h 1088411"/>
                <a:gd name="connsiteX11" fmla="*/ 0 w 2318640"/>
                <a:gd name="connsiteY11" fmla="*/ 1088411 h 1088411"/>
                <a:gd name="connsiteX12" fmla="*/ 257553 w 2318640"/>
                <a:gd name="connsiteY12" fmla="*/ 277475 h 1088411"/>
                <a:gd name="connsiteX13" fmla="*/ 505727 w 2318640"/>
                <a:gd name="connsiteY13" fmla="*/ 31875 h 1088411"/>
                <a:gd name="connsiteX14" fmla="*/ 858103 w 2318640"/>
                <a:gd name="connsiteY14" fmla="*/ 3260 h 1088411"/>
                <a:gd name="connsiteX15" fmla="*/ 1120743 w 2318640"/>
                <a:gd name="connsiteY15" fmla="*/ 614 h 1088411"/>
                <a:gd name="connsiteX0" fmla="*/ 1120743 w 2318640"/>
                <a:gd name="connsiteY0" fmla="*/ 388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14" fmla="*/ 1120743 w 2318640"/>
                <a:gd name="connsiteY14" fmla="*/ 388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  <a:gd name="connsiteX0" fmla="*/ 858103 w 2318640"/>
                <a:gd name="connsiteY0" fmla="*/ 3034 h 1088185"/>
                <a:gd name="connsiteX1" fmla="*/ 1159320 w 2318640"/>
                <a:gd name="connsiteY1" fmla="*/ 0 h 1088185"/>
                <a:gd name="connsiteX2" fmla="*/ 1460537 w 2318640"/>
                <a:gd name="connsiteY2" fmla="*/ 3034 h 1088185"/>
                <a:gd name="connsiteX3" fmla="*/ 1812913 w 2318640"/>
                <a:gd name="connsiteY3" fmla="*/ 31649 h 1088185"/>
                <a:gd name="connsiteX4" fmla="*/ 2061087 w 2318640"/>
                <a:gd name="connsiteY4" fmla="*/ 277249 h 1088185"/>
                <a:gd name="connsiteX5" fmla="*/ 2318640 w 2318640"/>
                <a:gd name="connsiteY5" fmla="*/ 1088185 h 1088185"/>
                <a:gd name="connsiteX6" fmla="*/ 2043057 w 2318640"/>
                <a:gd name="connsiteY6" fmla="*/ 1053634 h 1088185"/>
                <a:gd name="connsiteX7" fmla="*/ 1197897 w 2318640"/>
                <a:gd name="connsiteY7" fmla="*/ 1053634 h 1088185"/>
                <a:gd name="connsiteX8" fmla="*/ 1120743 w 2318640"/>
                <a:gd name="connsiteY8" fmla="*/ 1053634 h 1088185"/>
                <a:gd name="connsiteX9" fmla="*/ 275583 w 2318640"/>
                <a:gd name="connsiteY9" fmla="*/ 1053634 h 1088185"/>
                <a:gd name="connsiteX10" fmla="*/ 0 w 2318640"/>
                <a:gd name="connsiteY10" fmla="*/ 1088185 h 1088185"/>
                <a:gd name="connsiteX11" fmla="*/ 257553 w 2318640"/>
                <a:gd name="connsiteY11" fmla="*/ 277249 h 1088185"/>
                <a:gd name="connsiteX12" fmla="*/ 505727 w 2318640"/>
                <a:gd name="connsiteY12" fmla="*/ 31649 h 1088185"/>
                <a:gd name="connsiteX13" fmla="*/ 858103 w 2318640"/>
                <a:gd name="connsiteY13" fmla="*/ 3034 h 108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8640" h="1088185">
                  <a:moveTo>
                    <a:pt x="858103" y="3034"/>
                  </a:moveTo>
                  <a:lnTo>
                    <a:pt x="1159320" y="0"/>
                  </a:lnTo>
                  <a:lnTo>
                    <a:pt x="1460537" y="3034"/>
                  </a:lnTo>
                  <a:cubicBezTo>
                    <a:pt x="1572280" y="7501"/>
                    <a:pt x="1688813" y="16195"/>
                    <a:pt x="1812913" y="31649"/>
                  </a:cubicBezTo>
                  <a:cubicBezTo>
                    <a:pt x="2006913" y="54831"/>
                    <a:pt x="2061087" y="137340"/>
                    <a:pt x="2061087" y="277249"/>
                  </a:cubicBezTo>
                  <a:cubicBezTo>
                    <a:pt x="2073966" y="780742"/>
                    <a:pt x="2179548" y="875755"/>
                    <a:pt x="2318640" y="1088185"/>
                  </a:cubicBezTo>
                  <a:cubicBezTo>
                    <a:pt x="2226779" y="1076668"/>
                    <a:pt x="2140070" y="1054848"/>
                    <a:pt x="2043057" y="1053634"/>
                  </a:cubicBezTo>
                  <a:lnTo>
                    <a:pt x="1197897" y="1053634"/>
                  </a:lnTo>
                  <a:lnTo>
                    <a:pt x="1120743" y="1053634"/>
                  </a:lnTo>
                  <a:lnTo>
                    <a:pt x="275583" y="1053634"/>
                  </a:lnTo>
                  <a:cubicBezTo>
                    <a:pt x="178570" y="1054848"/>
                    <a:pt x="91861" y="1076668"/>
                    <a:pt x="0" y="1088185"/>
                  </a:cubicBezTo>
                  <a:cubicBezTo>
                    <a:pt x="139092" y="875755"/>
                    <a:pt x="244674" y="780742"/>
                    <a:pt x="257553" y="277249"/>
                  </a:cubicBezTo>
                  <a:cubicBezTo>
                    <a:pt x="257553" y="137340"/>
                    <a:pt x="311727" y="54831"/>
                    <a:pt x="505727" y="31649"/>
                  </a:cubicBezTo>
                  <a:cubicBezTo>
                    <a:pt x="629827" y="16195"/>
                    <a:pt x="746360" y="7501"/>
                    <a:pt x="858103" y="3034"/>
                  </a:cubicBezTo>
                  <a:close/>
                </a:path>
              </a:pathLst>
            </a:custGeom>
            <a:solidFill>
              <a:schemeClr val="accent6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B1C78F81-7EA7-4D50-9A29-C02715573B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543504" y="1948122"/>
            <a:ext cx="2780668" cy="3215149"/>
          </a:xfrm>
          <a:custGeom>
            <a:avLst/>
            <a:gdLst>
              <a:gd name="connsiteX0" fmla="*/ 382504 w 2762157"/>
              <a:gd name="connsiteY0" fmla="*/ 0 h 3193745"/>
              <a:gd name="connsiteX1" fmla="*/ 2379653 w 2762157"/>
              <a:gd name="connsiteY1" fmla="*/ 0 h 3193745"/>
              <a:gd name="connsiteX2" fmla="*/ 2762157 w 2762157"/>
              <a:gd name="connsiteY2" fmla="*/ 382504 h 3193745"/>
              <a:gd name="connsiteX3" fmla="*/ 2762157 w 2762157"/>
              <a:gd name="connsiteY3" fmla="*/ 2811241 h 3193745"/>
              <a:gd name="connsiteX4" fmla="*/ 2379653 w 2762157"/>
              <a:gd name="connsiteY4" fmla="*/ 3193745 h 3193745"/>
              <a:gd name="connsiteX5" fmla="*/ 382504 w 2762157"/>
              <a:gd name="connsiteY5" fmla="*/ 3193745 h 3193745"/>
              <a:gd name="connsiteX6" fmla="*/ 0 w 2762157"/>
              <a:gd name="connsiteY6" fmla="*/ 2811241 h 3193745"/>
              <a:gd name="connsiteX7" fmla="*/ 0 w 2762157"/>
              <a:gd name="connsiteY7" fmla="*/ 382504 h 3193745"/>
              <a:gd name="connsiteX8" fmla="*/ 382504 w 2762157"/>
              <a:gd name="connsiteY8" fmla="*/ 0 h 31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2157" h="3193745">
                <a:moveTo>
                  <a:pt x="382504" y="0"/>
                </a:moveTo>
                <a:lnTo>
                  <a:pt x="2379653" y="0"/>
                </a:lnTo>
                <a:cubicBezTo>
                  <a:pt x="2590904" y="0"/>
                  <a:pt x="2762157" y="171253"/>
                  <a:pt x="2762157" y="382504"/>
                </a:cubicBezTo>
                <a:lnTo>
                  <a:pt x="2762157" y="2811241"/>
                </a:lnTo>
                <a:cubicBezTo>
                  <a:pt x="2762157" y="3022492"/>
                  <a:pt x="2590904" y="3193745"/>
                  <a:pt x="2379653" y="3193745"/>
                </a:cubicBezTo>
                <a:lnTo>
                  <a:pt x="382504" y="3193745"/>
                </a:lnTo>
                <a:cubicBezTo>
                  <a:pt x="171253" y="3193745"/>
                  <a:pt x="0" y="3022492"/>
                  <a:pt x="0" y="2811241"/>
                </a:cubicBezTo>
                <a:lnTo>
                  <a:pt x="0" y="382504"/>
                </a:lnTo>
                <a:cubicBezTo>
                  <a:pt x="0" y="171253"/>
                  <a:pt x="171253" y="0"/>
                  <a:pt x="3825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D9D3D79E-760E-4E0C-BA67-E81957A061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ED06AF7C-48A5-4F92-AFB8-AF794D7F88D0}"/>
              </a:ext>
            </a:extLst>
          </p:cNvPr>
          <p:cNvGrpSpPr/>
          <p:nvPr/>
        </p:nvGrpSpPr>
        <p:grpSpPr>
          <a:xfrm>
            <a:off x="546357" y="442926"/>
            <a:ext cx="4922289" cy="2986074"/>
            <a:chOff x="148599" y="1918905"/>
            <a:chExt cx="4838590" cy="2986074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DF1FB7CC-286F-48CB-A6A0-7ECC9C515672}"/>
                </a:ext>
              </a:extLst>
            </p:cNvPr>
            <p:cNvSpPr txBox="1"/>
            <p:nvPr/>
          </p:nvSpPr>
          <p:spPr>
            <a:xfrm>
              <a:off x="148602" y="4075177"/>
              <a:ext cx="4838587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CF89F2A-9063-4700-91AF-F92F38A7C8D4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047FAE-9720-4F83-AEAE-340EF3549E60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5FF2789-F78B-416A-84B9-48AA4BFAE81F}"/>
                </a:ext>
              </a:extLst>
            </p:cNvPr>
            <p:cNvSpPr/>
            <p:nvPr/>
          </p:nvSpPr>
          <p:spPr>
            <a:xfrm>
              <a:off x="148599" y="4472062"/>
              <a:ext cx="1684599" cy="432917"/>
            </a:xfrm>
            <a:custGeom>
              <a:avLst/>
              <a:gdLst>
                <a:gd name="connsiteX0" fmla="*/ 1270457 w 1684599"/>
                <a:gd name="connsiteY0" fmla="*/ 318010 h 432917"/>
                <a:gd name="connsiteX1" fmla="*/ 1282754 w 1684599"/>
                <a:gd name="connsiteY1" fmla="*/ 318010 h 432917"/>
                <a:gd name="connsiteX2" fmla="*/ 1282754 w 1684599"/>
                <a:gd name="connsiteY2" fmla="*/ 328456 h 432917"/>
                <a:gd name="connsiteX3" fmla="*/ 1270457 w 1684599"/>
                <a:gd name="connsiteY3" fmla="*/ 328456 h 432917"/>
                <a:gd name="connsiteX4" fmla="*/ 1388670 w 1684599"/>
                <a:gd name="connsiteY4" fmla="*/ 282441 h 432917"/>
                <a:gd name="connsiteX5" fmla="*/ 1375712 w 1684599"/>
                <a:gd name="connsiteY5" fmla="*/ 287069 h 432917"/>
                <a:gd name="connsiteX6" fmla="*/ 1370819 w 1684599"/>
                <a:gd name="connsiteY6" fmla="*/ 301217 h 432917"/>
                <a:gd name="connsiteX7" fmla="*/ 1375844 w 1684599"/>
                <a:gd name="connsiteY7" fmla="*/ 315234 h 432917"/>
                <a:gd name="connsiteX8" fmla="*/ 1388670 w 1684599"/>
                <a:gd name="connsiteY8" fmla="*/ 319994 h 432917"/>
                <a:gd name="connsiteX9" fmla="*/ 1401364 w 1684599"/>
                <a:gd name="connsiteY9" fmla="*/ 315234 h 432917"/>
                <a:gd name="connsiteX10" fmla="*/ 1406389 w 1684599"/>
                <a:gd name="connsiteY10" fmla="*/ 300953 h 432917"/>
                <a:gd name="connsiteX11" fmla="*/ 1401496 w 1684599"/>
                <a:gd name="connsiteY11" fmla="*/ 286937 h 432917"/>
                <a:gd name="connsiteX12" fmla="*/ 1388670 w 1684599"/>
                <a:gd name="connsiteY12" fmla="*/ 282441 h 432917"/>
                <a:gd name="connsiteX13" fmla="*/ 1425033 w 1684599"/>
                <a:gd name="connsiteY13" fmla="*/ 273846 h 432917"/>
                <a:gd name="connsiteX14" fmla="*/ 1444339 w 1684599"/>
                <a:gd name="connsiteY14" fmla="*/ 273846 h 432917"/>
                <a:gd name="connsiteX15" fmla="*/ 1455975 w 1684599"/>
                <a:gd name="connsiteY15" fmla="*/ 311134 h 432917"/>
                <a:gd name="connsiteX16" fmla="*/ 1467479 w 1684599"/>
                <a:gd name="connsiteY16" fmla="*/ 273846 h 432917"/>
                <a:gd name="connsiteX17" fmla="*/ 1486916 w 1684599"/>
                <a:gd name="connsiteY17" fmla="*/ 273846 h 432917"/>
                <a:gd name="connsiteX18" fmla="*/ 1486916 w 1684599"/>
                <a:gd name="connsiteY18" fmla="*/ 328456 h 432917"/>
                <a:gd name="connsiteX19" fmla="*/ 1474883 w 1684599"/>
                <a:gd name="connsiteY19" fmla="*/ 328456 h 432917"/>
                <a:gd name="connsiteX20" fmla="*/ 1474883 w 1684599"/>
                <a:gd name="connsiteY20" fmla="*/ 285482 h 432917"/>
                <a:gd name="connsiteX21" fmla="*/ 1462190 w 1684599"/>
                <a:gd name="connsiteY21" fmla="*/ 328456 h 432917"/>
                <a:gd name="connsiteX22" fmla="*/ 1449760 w 1684599"/>
                <a:gd name="connsiteY22" fmla="*/ 328456 h 432917"/>
                <a:gd name="connsiteX23" fmla="*/ 1437066 w 1684599"/>
                <a:gd name="connsiteY23" fmla="*/ 285482 h 432917"/>
                <a:gd name="connsiteX24" fmla="*/ 1437066 w 1684599"/>
                <a:gd name="connsiteY24" fmla="*/ 328456 h 432917"/>
                <a:gd name="connsiteX25" fmla="*/ 1425033 w 1684599"/>
                <a:gd name="connsiteY25" fmla="*/ 328456 h 432917"/>
                <a:gd name="connsiteX26" fmla="*/ 1388538 w 1684599"/>
                <a:gd name="connsiteY26" fmla="*/ 272920 h 432917"/>
                <a:gd name="connsiteX27" fmla="*/ 1411149 w 1684599"/>
                <a:gd name="connsiteY27" fmla="*/ 280457 h 432917"/>
                <a:gd name="connsiteX28" fmla="*/ 1419612 w 1684599"/>
                <a:gd name="connsiteY28" fmla="*/ 301217 h 432917"/>
                <a:gd name="connsiteX29" fmla="*/ 1411149 w 1684599"/>
                <a:gd name="connsiteY29" fmla="*/ 321845 h 432917"/>
                <a:gd name="connsiteX30" fmla="*/ 1388538 w 1684599"/>
                <a:gd name="connsiteY30" fmla="*/ 329250 h 432917"/>
                <a:gd name="connsiteX31" fmla="*/ 1365795 w 1684599"/>
                <a:gd name="connsiteY31" fmla="*/ 321845 h 432917"/>
                <a:gd name="connsiteX32" fmla="*/ 1357332 w 1684599"/>
                <a:gd name="connsiteY32" fmla="*/ 301350 h 432917"/>
                <a:gd name="connsiteX33" fmla="*/ 1360241 w 1684599"/>
                <a:gd name="connsiteY33" fmla="*/ 287333 h 432917"/>
                <a:gd name="connsiteX34" fmla="*/ 1366191 w 1684599"/>
                <a:gd name="connsiteY34" fmla="*/ 279796 h 432917"/>
                <a:gd name="connsiteX35" fmla="*/ 1374522 w 1684599"/>
                <a:gd name="connsiteY35" fmla="*/ 274904 h 432917"/>
                <a:gd name="connsiteX36" fmla="*/ 1388538 w 1684599"/>
                <a:gd name="connsiteY36" fmla="*/ 272920 h 432917"/>
                <a:gd name="connsiteX37" fmla="*/ 1322688 w 1684599"/>
                <a:gd name="connsiteY37" fmla="*/ 272920 h 432917"/>
                <a:gd name="connsiteX38" fmla="*/ 1341729 w 1684599"/>
                <a:gd name="connsiteY38" fmla="*/ 278871 h 432917"/>
                <a:gd name="connsiteX39" fmla="*/ 1348340 w 1684599"/>
                <a:gd name="connsiteY39" fmla="*/ 288920 h 432917"/>
                <a:gd name="connsiteX40" fmla="*/ 1335514 w 1684599"/>
                <a:gd name="connsiteY40" fmla="*/ 291565 h 432917"/>
                <a:gd name="connsiteX41" fmla="*/ 1330754 w 1684599"/>
                <a:gd name="connsiteY41" fmla="*/ 284821 h 432917"/>
                <a:gd name="connsiteX42" fmla="*/ 1322027 w 1684599"/>
                <a:gd name="connsiteY42" fmla="*/ 282309 h 432917"/>
                <a:gd name="connsiteX43" fmla="*/ 1310523 w 1684599"/>
                <a:gd name="connsiteY43" fmla="*/ 286672 h 432917"/>
                <a:gd name="connsiteX44" fmla="*/ 1306027 w 1684599"/>
                <a:gd name="connsiteY44" fmla="*/ 300821 h 432917"/>
                <a:gd name="connsiteX45" fmla="*/ 1310390 w 1684599"/>
                <a:gd name="connsiteY45" fmla="*/ 315630 h 432917"/>
                <a:gd name="connsiteX46" fmla="*/ 1321762 w 1684599"/>
                <a:gd name="connsiteY46" fmla="*/ 319994 h 432917"/>
                <a:gd name="connsiteX47" fmla="*/ 1330622 w 1684599"/>
                <a:gd name="connsiteY47" fmla="*/ 317217 h 432917"/>
                <a:gd name="connsiteX48" fmla="*/ 1335911 w 1684599"/>
                <a:gd name="connsiteY48" fmla="*/ 308490 h 432917"/>
                <a:gd name="connsiteX49" fmla="*/ 1348472 w 1684599"/>
                <a:gd name="connsiteY49" fmla="*/ 311928 h 432917"/>
                <a:gd name="connsiteX50" fmla="*/ 1338820 w 1684599"/>
                <a:gd name="connsiteY50" fmla="*/ 325151 h 432917"/>
                <a:gd name="connsiteX51" fmla="*/ 1321762 w 1684599"/>
                <a:gd name="connsiteY51" fmla="*/ 329514 h 432917"/>
                <a:gd name="connsiteX52" fmla="*/ 1300738 w 1684599"/>
                <a:gd name="connsiteY52" fmla="*/ 322109 h 432917"/>
                <a:gd name="connsiteX53" fmla="*/ 1292540 w 1684599"/>
                <a:gd name="connsiteY53" fmla="*/ 301746 h 432917"/>
                <a:gd name="connsiteX54" fmla="*/ 1300738 w 1684599"/>
                <a:gd name="connsiteY54" fmla="*/ 280590 h 432917"/>
                <a:gd name="connsiteX55" fmla="*/ 1322688 w 1684599"/>
                <a:gd name="connsiteY55" fmla="*/ 272920 h 432917"/>
                <a:gd name="connsiteX56" fmla="*/ 1016180 w 1684599"/>
                <a:gd name="connsiteY56" fmla="*/ 134080 h 432917"/>
                <a:gd name="connsiteX57" fmla="*/ 1016180 w 1684599"/>
                <a:gd name="connsiteY57" fmla="*/ 200723 h 432917"/>
                <a:gd name="connsiteX58" fmla="*/ 1039055 w 1684599"/>
                <a:gd name="connsiteY58" fmla="*/ 200723 h 432917"/>
                <a:gd name="connsiteX59" fmla="*/ 1072113 w 1684599"/>
                <a:gd name="connsiteY59" fmla="*/ 197021 h 432917"/>
                <a:gd name="connsiteX60" fmla="*/ 1085203 w 1684599"/>
                <a:gd name="connsiteY60" fmla="*/ 185517 h 432917"/>
                <a:gd name="connsiteX61" fmla="*/ 1089964 w 1684599"/>
                <a:gd name="connsiteY61" fmla="*/ 167269 h 432917"/>
                <a:gd name="connsiteX62" fmla="*/ 1083352 w 1684599"/>
                <a:gd name="connsiteY62" fmla="*/ 146113 h 432917"/>
                <a:gd name="connsiteX63" fmla="*/ 1066559 w 1684599"/>
                <a:gd name="connsiteY63" fmla="*/ 135667 h 432917"/>
                <a:gd name="connsiteX64" fmla="*/ 1036411 w 1684599"/>
                <a:gd name="connsiteY64" fmla="*/ 134080 h 432917"/>
                <a:gd name="connsiteX65" fmla="*/ 822993 w 1684599"/>
                <a:gd name="connsiteY65" fmla="*/ 134080 h 432917"/>
                <a:gd name="connsiteX66" fmla="*/ 822993 w 1684599"/>
                <a:gd name="connsiteY66" fmla="*/ 200723 h 432917"/>
                <a:gd name="connsiteX67" fmla="*/ 845869 w 1684599"/>
                <a:gd name="connsiteY67" fmla="*/ 200723 h 432917"/>
                <a:gd name="connsiteX68" fmla="*/ 878926 w 1684599"/>
                <a:gd name="connsiteY68" fmla="*/ 197021 h 432917"/>
                <a:gd name="connsiteX69" fmla="*/ 892017 w 1684599"/>
                <a:gd name="connsiteY69" fmla="*/ 185517 h 432917"/>
                <a:gd name="connsiteX70" fmla="*/ 896777 w 1684599"/>
                <a:gd name="connsiteY70" fmla="*/ 167269 h 432917"/>
                <a:gd name="connsiteX71" fmla="*/ 890166 w 1684599"/>
                <a:gd name="connsiteY71" fmla="*/ 146113 h 432917"/>
                <a:gd name="connsiteX72" fmla="*/ 873373 w 1684599"/>
                <a:gd name="connsiteY72" fmla="*/ 135667 h 432917"/>
                <a:gd name="connsiteX73" fmla="*/ 843224 w 1684599"/>
                <a:gd name="connsiteY73" fmla="*/ 134080 h 432917"/>
                <a:gd name="connsiteX74" fmla="*/ 626501 w 1684599"/>
                <a:gd name="connsiteY74" fmla="*/ 103271 h 432917"/>
                <a:gd name="connsiteX75" fmla="*/ 645278 w 1684599"/>
                <a:gd name="connsiteY75" fmla="*/ 103800 h 432917"/>
                <a:gd name="connsiteX76" fmla="*/ 640121 w 1684599"/>
                <a:gd name="connsiteY76" fmla="*/ 319994 h 432917"/>
                <a:gd name="connsiteX77" fmla="*/ 743524 w 1684599"/>
                <a:gd name="connsiteY77" fmla="*/ 319994 h 432917"/>
                <a:gd name="connsiteX78" fmla="*/ 743524 w 1684599"/>
                <a:gd name="connsiteY78" fmla="*/ 338902 h 432917"/>
                <a:gd name="connsiteX79" fmla="*/ 620948 w 1684599"/>
                <a:gd name="connsiteY79" fmla="*/ 338902 h 432917"/>
                <a:gd name="connsiteX80" fmla="*/ 475496 w 1684599"/>
                <a:gd name="connsiteY80" fmla="*/ 103271 h 432917"/>
                <a:gd name="connsiteX81" fmla="*/ 494272 w 1684599"/>
                <a:gd name="connsiteY81" fmla="*/ 103800 h 432917"/>
                <a:gd name="connsiteX82" fmla="*/ 489644 w 1684599"/>
                <a:gd name="connsiteY82" fmla="*/ 319994 h 432917"/>
                <a:gd name="connsiteX83" fmla="*/ 583527 w 1684599"/>
                <a:gd name="connsiteY83" fmla="*/ 319994 h 432917"/>
                <a:gd name="connsiteX84" fmla="*/ 583527 w 1684599"/>
                <a:gd name="connsiteY84" fmla="*/ 338902 h 432917"/>
                <a:gd name="connsiteX85" fmla="*/ 470339 w 1684599"/>
                <a:gd name="connsiteY85" fmla="*/ 338902 h 432917"/>
                <a:gd name="connsiteX86" fmla="*/ 340754 w 1684599"/>
                <a:gd name="connsiteY86" fmla="*/ 103271 h 432917"/>
                <a:gd name="connsiteX87" fmla="*/ 441645 w 1684599"/>
                <a:gd name="connsiteY87" fmla="*/ 332422 h 432917"/>
                <a:gd name="connsiteX88" fmla="*/ 424191 w 1684599"/>
                <a:gd name="connsiteY88" fmla="*/ 338902 h 432917"/>
                <a:gd name="connsiteX89" fmla="*/ 341019 w 1684599"/>
                <a:gd name="connsiteY89" fmla="*/ 150226 h 432917"/>
                <a:gd name="connsiteX90" fmla="*/ 262871 w 1684599"/>
                <a:gd name="connsiteY90" fmla="*/ 334133 h 432917"/>
                <a:gd name="connsiteX91" fmla="*/ 245285 w 1684599"/>
                <a:gd name="connsiteY91" fmla="*/ 327653 h 432917"/>
                <a:gd name="connsiteX92" fmla="*/ 1152640 w 1684599"/>
                <a:gd name="connsiteY92" fmla="*/ 94147 h 432917"/>
                <a:gd name="connsiteX93" fmla="*/ 1317530 w 1684599"/>
                <a:gd name="connsiteY93" fmla="*/ 94147 h 432917"/>
                <a:gd name="connsiteX94" fmla="*/ 1317530 w 1684599"/>
                <a:gd name="connsiteY94" fmla="*/ 133948 h 432917"/>
                <a:gd name="connsiteX95" fmla="*/ 1256176 w 1684599"/>
                <a:gd name="connsiteY95" fmla="*/ 133948 h 432917"/>
                <a:gd name="connsiteX96" fmla="*/ 1256176 w 1684599"/>
                <a:gd name="connsiteY96" fmla="*/ 329514 h 432917"/>
                <a:gd name="connsiteX97" fmla="*/ 1214259 w 1684599"/>
                <a:gd name="connsiteY97" fmla="*/ 329514 h 432917"/>
                <a:gd name="connsiteX98" fmla="*/ 1214259 w 1684599"/>
                <a:gd name="connsiteY98" fmla="*/ 133948 h 432917"/>
                <a:gd name="connsiteX99" fmla="*/ 1152640 w 1684599"/>
                <a:gd name="connsiteY99" fmla="*/ 133948 h 432917"/>
                <a:gd name="connsiteX100" fmla="*/ 974396 w 1684599"/>
                <a:gd name="connsiteY100" fmla="*/ 94147 h 432917"/>
                <a:gd name="connsiteX101" fmla="*/ 1041568 w 1684599"/>
                <a:gd name="connsiteY101" fmla="*/ 94147 h 432917"/>
                <a:gd name="connsiteX102" fmla="*/ 1091418 w 1684599"/>
                <a:gd name="connsiteY102" fmla="*/ 97717 h 432917"/>
                <a:gd name="connsiteX103" fmla="*/ 1121302 w 1684599"/>
                <a:gd name="connsiteY103" fmla="*/ 120725 h 432917"/>
                <a:gd name="connsiteX104" fmla="*/ 1133335 w 1684599"/>
                <a:gd name="connsiteY104" fmla="*/ 166608 h 432917"/>
                <a:gd name="connsiteX105" fmla="*/ 1126459 w 1684599"/>
                <a:gd name="connsiteY105" fmla="*/ 203103 h 432917"/>
                <a:gd name="connsiteX106" fmla="*/ 1108872 w 1684599"/>
                <a:gd name="connsiteY106" fmla="*/ 226243 h 432917"/>
                <a:gd name="connsiteX107" fmla="*/ 1087187 w 1684599"/>
                <a:gd name="connsiteY107" fmla="*/ 237350 h 432917"/>
                <a:gd name="connsiteX108" fmla="*/ 1043684 w 1684599"/>
                <a:gd name="connsiteY108" fmla="*/ 240656 h 432917"/>
                <a:gd name="connsiteX109" fmla="*/ 1016312 w 1684599"/>
                <a:gd name="connsiteY109" fmla="*/ 240656 h 432917"/>
                <a:gd name="connsiteX110" fmla="*/ 1016312 w 1684599"/>
                <a:gd name="connsiteY110" fmla="*/ 329382 h 432917"/>
                <a:gd name="connsiteX111" fmla="*/ 974396 w 1684599"/>
                <a:gd name="connsiteY111" fmla="*/ 329382 h 432917"/>
                <a:gd name="connsiteX112" fmla="*/ 781077 w 1684599"/>
                <a:gd name="connsiteY112" fmla="*/ 94147 h 432917"/>
                <a:gd name="connsiteX113" fmla="*/ 848249 w 1684599"/>
                <a:gd name="connsiteY113" fmla="*/ 94147 h 432917"/>
                <a:gd name="connsiteX114" fmla="*/ 898099 w 1684599"/>
                <a:gd name="connsiteY114" fmla="*/ 97717 h 432917"/>
                <a:gd name="connsiteX115" fmla="*/ 927983 w 1684599"/>
                <a:gd name="connsiteY115" fmla="*/ 120725 h 432917"/>
                <a:gd name="connsiteX116" fmla="*/ 940016 w 1684599"/>
                <a:gd name="connsiteY116" fmla="*/ 166608 h 432917"/>
                <a:gd name="connsiteX117" fmla="*/ 933140 w 1684599"/>
                <a:gd name="connsiteY117" fmla="*/ 203103 h 432917"/>
                <a:gd name="connsiteX118" fmla="*/ 915554 w 1684599"/>
                <a:gd name="connsiteY118" fmla="*/ 226243 h 432917"/>
                <a:gd name="connsiteX119" fmla="*/ 893868 w 1684599"/>
                <a:gd name="connsiteY119" fmla="*/ 237350 h 432917"/>
                <a:gd name="connsiteX120" fmla="*/ 850365 w 1684599"/>
                <a:gd name="connsiteY120" fmla="*/ 240656 h 432917"/>
                <a:gd name="connsiteX121" fmla="*/ 822993 w 1684599"/>
                <a:gd name="connsiteY121" fmla="*/ 240656 h 432917"/>
                <a:gd name="connsiteX122" fmla="*/ 822993 w 1684599"/>
                <a:gd name="connsiteY122" fmla="*/ 329382 h 432917"/>
                <a:gd name="connsiteX123" fmla="*/ 781077 w 1684599"/>
                <a:gd name="connsiteY123" fmla="*/ 329382 h 432917"/>
                <a:gd name="connsiteX124" fmla="*/ 216459 w 1684599"/>
                <a:gd name="connsiteY124" fmla="*/ 18776 h 432917"/>
                <a:gd name="connsiteX125" fmla="*/ 18776 w 1684599"/>
                <a:gd name="connsiteY125" fmla="*/ 216458 h 432917"/>
                <a:gd name="connsiteX126" fmla="*/ 216459 w 1684599"/>
                <a:gd name="connsiteY126" fmla="*/ 414141 h 432917"/>
                <a:gd name="connsiteX127" fmla="*/ 1468140 w 1684599"/>
                <a:gd name="connsiteY127" fmla="*/ 414141 h 432917"/>
                <a:gd name="connsiteX128" fmla="*/ 1665823 w 1684599"/>
                <a:gd name="connsiteY128" fmla="*/ 216458 h 432917"/>
                <a:gd name="connsiteX129" fmla="*/ 1468140 w 1684599"/>
                <a:gd name="connsiteY129" fmla="*/ 18776 h 432917"/>
                <a:gd name="connsiteX130" fmla="*/ 216459 w 1684599"/>
                <a:gd name="connsiteY130" fmla="*/ 0 h 432917"/>
                <a:gd name="connsiteX131" fmla="*/ 1468140 w 1684599"/>
                <a:gd name="connsiteY131" fmla="*/ 0 h 432917"/>
                <a:gd name="connsiteX132" fmla="*/ 1684599 w 1684599"/>
                <a:gd name="connsiteY132" fmla="*/ 216458 h 432917"/>
                <a:gd name="connsiteX133" fmla="*/ 1468140 w 1684599"/>
                <a:gd name="connsiteY133" fmla="*/ 432917 h 432917"/>
                <a:gd name="connsiteX134" fmla="*/ 216459 w 1684599"/>
                <a:gd name="connsiteY134" fmla="*/ 432917 h 432917"/>
                <a:gd name="connsiteX135" fmla="*/ 0 w 1684599"/>
                <a:gd name="connsiteY135" fmla="*/ 216458 h 432917"/>
                <a:gd name="connsiteX136" fmla="*/ 216459 w 1684599"/>
                <a:gd name="connsiteY136" fmla="*/ 0 h 4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1684599" h="432917">
                  <a:moveTo>
                    <a:pt x="1270457" y="318010"/>
                  </a:moveTo>
                  <a:lnTo>
                    <a:pt x="1282754" y="318010"/>
                  </a:lnTo>
                  <a:lnTo>
                    <a:pt x="1282754" y="328456"/>
                  </a:lnTo>
                  <a:lnTo>
                    <a:pt x="1270457" y="328456"/>
                  </a:lnTo>
                  <a:close/>
                  <a:moveTo>
                    <a:pt x="1388670" y="282441"/>
                  </a:moveTo>
                  <a:cubicBezTo>
                    <a:pt x="1383381" y="282441"/>
                    <a:pt x="1379017" y="284027"/>
                    <a:pt x="1375712" y="287069"/>
                  </a:cubicBezTo>
                  <a:cubicBezTo>
                    <a:pt x="1372406" y="290242"/>
                    <a:pt x="1370819" y="294870"/>
                    <a:pt x="1370819" y="301217"/>
                  </a:cubicBezTo>
                  <a:cubicBezTo>
                    <a:pt x="1370819" y="307432"/>
                    <a:pt x="1372538" y="312060"/>
                    <a:pt x="1375844" y="315234"/>
                  </a:cubicBezTo>
                  <a:cubicBezTo>
                    <a:pt x="1379150" y="318407"/>
                    <a:pt x="1383513" y="319994"/>
                    <a:pt x="1388670" y="319994"/>
                  </a:cubicBezTo>
                  <a:cubicBezTo>
                    <a:pt x="1393827" y="319994"/>
                    <a:pt x="1398058" y="318407"/>
                    <a:pt x="1401364" y="315234"/>
                  </a:cubicBezTo>
                  <a:cubicBezTo>
                    <a:pt x="1404670" y="312060"/>
                    <a:pt x="1406389" y="307300"/>
                    <a:pt x="1406389" y="300953"/>
                  </a:cubicBezTo>
                  <a:cubicBezTo>
                    <a:pt x="1406389" y="294738"/>
                    <a:pt x="1404802" y="289978"/>
                    <a:pt x="1401496" y="286937"/>
                  </a:cubicBezTo>
                  <a:cubicBezTo>
                    <a:pt x="1398191" y="283895"/>
                    <a:pt x="1393959" y="282441"/>
                    <a:pt x="1388670" y="282441"/>
                  </a:cubicBezTo>
                  <a:close/>
                  <a:moveTo>
                    <a:pt x="1425033" y="273846"/>
                  </a:moveTo>
                  <a:lnTo>
                    <a:pt x="1444339" y="273846"/>
                  </a:lnTo>
                  <a:lnTo>
                    <a:pt x="1455975" y="311134"/>
                  </a:lnTo>
                  <a:lnTo>
                    <a:pt x="1467479" y="273846"/>
                  </a:lnTo>
                  <a:lnTo>
                    <a:pt x="1486916" y="273846"/>
                  </a:lnTo>
                  <a:lnTo>
                    <a:pt x="1486916" y="328456"/>
                  </a:lnTo>
                  <a:lnTo>
                    <a:pt x="1474883" y="328456"/>
                  </a:lnTo>
                  <a:lnTo>
                    <a:pt x="1474883" y="285482"/>
                  </a:lnTo>
                  <a:lnTo>
                    <a:pt x="1462190" y="328456"/>
                  </a:lnTo>
                  <a:lnTo>
                    <a:pt x="1449760" y="328456"/>
                  </a:lnTo>
                  <a:lnTo>
                    <a:pt x="1437066" y="285482"/>
                  </a:lnTo>
                  <a:lnTo>
                    <a:pt x="1437066" y="328456"/>
                  </a:lnTo>
                  <a:lnTo>
                    <a:pt x="1425033" y="328456"/>
                  </a:lnTo>
                  <a:close/>
                  <a:moveTo>
                    <a:pt x="1388538" y="272920"/>
                  </a:moveTo>
                  <a:cubicBezTo>
                    <a:pt x="1397926" y="272920"/>
                    <a:pt x="1405595" y="275433"/>
                    <a:pt x="1411149" y="280457"/>
                  </a:cubicBezTo>
                  <a:cubicBezTo>
                    <a:pt x="1416835" y="285482"/>
                    <a:pt x="1419612" y="292358"/>
                    <a:pt x="1419612" y="301217"/>
                  </a:cubicBezTo>
                  <a:cubicBezTo>
                    <a:pt x="1419612" y="310077"/>
                    <a:pt x="1416835" y="316953"/>
                    <a:pt x="1411149" y="321845"/>
                  </a:cubicBezTo>
                  <a:cubicBezTo>
                    <a:pt x="1405463" y="326870"/>
                    <a:pt x="1398058" y="329250"/>
                    <a:pt x="1388538" y="329250"/>
                  </a:cubicBezTo>
                  <a:cubicBezTo>
                    <a:pt x="1379017" y="329250"/>
                    <a:pt x="1371480" y="326738"/>
                    <a:pt x="1365795" y="321845"/>
                  </a:cubicBezTo>
                  <a:cubicBezTo>
                    <a:pt x="1360109" y="316953"/>
                    <a:pt x="1357332" y="310077"/>
                    <a:pt x="1357332" y="301350"/>
                  </a:cubicBezTo>
                  <a:cubicBezTo>
                    <a:pt x="1357332" y="295796"/>
                    <a:pt x="1358257" y="291168"/>
                    <a:pt x="1360241" y="287333"/>
                  </a:cubicBezTo>
                  <a:cubicBezTo>
                    <a:pt x="1361695" y="284556"/>
                    <a:pt x="1363679" y="282044"/>
                    <a:pt x="1366191" y="279796"/>
                  </a:cubicBezTo>
                  <a:cubicBezTo>
                    <a:pt x="1368703" y="277548"/>
                    <a:pt x="1371480" y="275962"/>
                    <a:pt x="1374522" y="274904"/>
                  </a:cubicBezTo>
                  <a:cubicBezTo>
                    <a:pt x="1378621" y="273714"/>
                    <a:pt x="1383249" y="272920"/>
                    <a:pt x="1388538" y="272920"/>
                  </a:cubicBezTo>
                  <a:close/>
                  <a:moveTo>
                    <a:pt x="1322688" y="272920"/>
                  </a:moveTo>
                  <a:cubicBezTo>
                    <a:pt x="1330489" y="272920"/>
                    <a:pt x="1336836" y="274904"/>
                    <a:pt x="1341729" y="278871"/>
                  </a:cubicBezTo>
                  <a:cubicBezTo>
                    <a:pt x="1344638" y="281251"/>
                    <a:pt x="1346886" y="284556"/>
                    <a:pt x="1348340" y="288920"/>
                  </a:cubicBezTo>
                  <a:lnTo>
                    <a:pt x="1335514" y="291565"/>
                  </a:lnTo>
                  <a:cubicBezTo>
                    <a:pt x="1334721" y="288788"/>
                    <a:pt x="1333134" y="286540"/>
                    <a:pt x="1330754" y="284821"/>
                  </a:cubicBezTo>
                  <a:cubicBezTo>
                    <a:pt x="1328374" y="283234"/>
                    <a:pt x="1325465" y="282309"/>
                    <a:pt x="1322027" y="282309"/>
                  </a:cubicBezTo>
                  <a:cubicBezTo>
                    <a:pt x="1317266" y="282309"/>
                    <a:pt x="1313432" y="283763"/>
                    <a:pt x="1310523" y="286672"/>
                  </a:cubicBezTo>
                  <a:cubicBezTo>
                    <a:pt x="1307614" y="289581"/>
                    <a:pt x="1306027" y="294341"/>
                    <a:pt x="1306027" y="300821"/>
                  </a:cubicBezTo>
                  <a:cubicBezTo>
                    <a:pt x="1306027" y="307697"/>
                    <a:pt x="1307481" y="312589"/>
                    <a:pt x="1310390" y="315630"/>
                  </a:cubicBezTo>
                  <a:cubicBezTo>
                    <a:pt x="1313299" y="318539"/>
                    <a:pt x="1317134" y="319994"/>
                    <a:pt x="1321762" y="319994"/>
                  </a:cubicBezTo>
                  <a:cubicBezTo>
                    <a:pt x="1325200" y="319994"/>
                    <a:pt x="1328109" y="319068"/>
                    <a:pt x="1330622" y="317217"/>
                  </a:cubicBezTo>
                  <a:cubicBezTo>
                    <a:pt x="1333134" y="315366"/>
                    <a:pt x="1334853" y="312457"/>
                    <a:pt x="1335911" y="308490"/>
                  </a:cubicBezTo>
                  <a:lnTo>
                    <a:pt x="1348472" y="311928"/>
                  </a:lnTo>
                  <a:cubicBezTo>
                    <a:pt x="1346489" y="317878"/>
                    <a:pt x="1343316" y="322374"/>
                    <a:pt x="1338820" y="325151"/>
                  </a:cubicBezTo>
                  <a:cubicBezTo>
                    <a:pt x="1334324" y="328060"/>
                    <a:pt x="1328638" y="329514"/>
                    <a:pt x="1321762" y="329514"/>
                  </a:cubicBezTo>
                  <a:cubicBezTo>
                    <a:pt x="1313299" y="329514"/>
                    <a:pt x="1306291" y="327002"/>
                    <a:pt x="1300738" y="322109"/>
                  </a:cubicBezTo>
                  <a:cubicBezTo>
                    <a:pt x="1295316" y="317217"/>
                    <a:pt x="1292540" y="310341"/>
                    <a:pt x="1292540" y="301746"/>
                  </a:cubicBezTo>
                  <a:cubicBezTo>
                    <a:pt x="1292540" y="292622"/>
                    <a:pt x="1295316" y="285614"/>
                    <a:pt x="1300738" y="280590"/>
                  </a:cubicBezTo>
                  <a:cubicBezTo>
                    <a:pt x="1306159" y="275565"/>
                    <a:pt x="1313696" y="272920"/>
                    <a:pt x="1322688" y="272920"/>
                  </a:cubicBezTo>
                  <a:close/>
                  <a:moveTo>
                    <a:pt x="1016180" y="134080"/>
                  </a:moveTo>
                  <a:lnTo>
                    <a:pt x="1016180" y="200723"/>
                  </a:lnTo>
                  <a:lnTo>
                    <a:pt x="1039055" y="200723"/>
                  </a:lnTo>
                  <a:cubicBezTo>
                    <a:pt x="1055584" y="200723"/>
                    <a:pt x="1066559" y="199533"/>
                    <a:pt x="1072113" y="197021"/>
                  </a:cubicBezTo>
                  <a:cubicBezTo>
                    <a:pt x="1077666" y="194508"/>
                    <a:pt x="1082030" y="190674"/>
                    <a:pt x="1085203" y="185517"/>
                  </a:cubicBezTo>
                  <a:cubicBezTo>
                    <a:pt x="1088377" y="180228"/>
                    <a:pt x="1089964" y="174145"/>
                    <a:pt x="1089964" y="167269"/>
                  </a:cubicBezTo>
                  <a:cubicBezTo>
                    <a:pt x="1089964" y="158674"/>
                    <a:pt x="1087716" y="151666"/>
                    <a:pt x="1083352" y="146113"/>
                  </a:cubicBezTo>
                  <a:cubicBezTo>
                    <a:pt x="1078856" y="140559"/>
                    <a:pt x="1073303" y="137121"/>
                    <a:pt x="1066559" y="135667"/>
                  </a:cubicBezTo>
                  <a:cubicBezTo>
                    <a:pt x="1061534" y="134609"/>
                    <a:pt x="1051485" y="134080"/>
                    <a:pt x="1036411" y="134080"/>
                  </a:cubicBezTo>
                  <a:close/>
                  <a:moveTo>
                    <a:pt x="822993" y="134080"/>
                  </a:moveTo>
                  <a:lnTo>
                    <a:pt x="822993" y="200723"/>
                  </a:lnTo>
                  <a:lnTo>
                    <a:pt x="845869" y="200723"/>
                  </a:lnTo>
                  <a:cubicBezTo>
                    <a:pt x="862398" y="200723"/>
                    <a:pt x="873373" y="199533"/>
                    <a:pt x="878926" y="197021"/>
                  </a:cubicBezTo>
                  <a:cubicBezTo>
                    <a:pt x="884480" y="194508"/>
                    <a:pt x="888843" y="190674"/>
                    <a:pt x="892017" y="185517"/>
                  </a:cubicBezTo>
                  <a:cubicBezTo>
                    <a:pt x="895190" y="180228"/>
                    <a:pt x="896777" y="174145"/>
                    <a:pt x="896777" y="167269"/>
                  </a:cubicBezTo>
                  <a:cubicBezTo>
                    <a:pt x="896777" y="158674"/>
                    <a:pt x="894529" y="151666"/>
                    <a:pt x="890166" y="146113"/>
                  </a:cubicBezTo>
                  <a:cubicBezTo>
                    <a:pt x="885670" y="140559"/>
                    <a:pt x="880116" y="137121"/>
                    <a:pt x="873373" y="135667"/>
                  </a:cubicBezTo>
                  <a:cubicBezTo>
                    <a:pt x="868348" y="134609"/>
                    <a:pt x="858298" y="134080"/>
                    <a:pt x="843224" y="134080"/>
                  </a:cubicBezTo>
                  <a:close/>
                  <a:moveTo>
                    <a:pt x="626501" y="103271"/>
                  </a:moveTo>
                  <a:lnTo>
                    <a:pt x="645278" y="103800"/>
                  </a:lnTo>
                  <a:lnTo>
                    <a:pt x="640121" y="319994"/>
                  </a:lnTo>
                  <a:lnTo>
                    <a:pt x="743524" y="319994"/>
                  </a:lnTo>
                  <a:lnTo>
                    <a:pt x="743524" y="338902"/>
                  </a:lnTo>
                  <a:lnTo>
                    <a:pt x="620948" y="338902"/>
                  </a:lnTo>
                  <a:close/>
                  <a:moveTo>
                    <a:pt x="475496" y="103271"/>
                  </a:moveTo>
                  <a:lnTo>
                    <a:pt x="494272" y="103800"/>
                  </a:lnTo>
                  <a:lnTo>
                    <a:pt x="489644" y="319994"/>
                  </a:lnTo>
                  <a:lnTo>
                    <a:pt x="583527" y="319994"/>
                  </a:lnTo>
                  <a:lnTo>
                    <a:pt x="583527" y="338902"/>
                  </a:lnTo>
                  <a:lnTo>
                    <a:pt x="470339" y="338902"/>
                  </a:lnTo>
                  <a:close/>
                  <a:moveTo>
                    <a:pt x="340754" y="103271"/>
                  </a:moveTo>
                  <a:lnTo>
                    <a:pt x="441645" y="332422"/>
                  </a:lnTo>
                  <a:lnTo>
                    <a:pt x="424191" y="338902"/>
                  </a:lnTo>
                  <a:lnTo>
                    <a:pt x="341019" y="150226"/>
                  </a:lnTo>
                  <a:lnTo>
                    <a:pt x="262871" y="334133"/>
                  </a:lnTo>
                  <a:lnTo>
                    <a:pt x="245285" y="327653"/>
                  </a:lnTo>
                  <a:close/>
                  <a:moveTo>
                    <a:pt x="1152640" y="94147"/>
                  </a:moveTo>
                  <a:lnTo>
                    <a:pt x="1317530" y="94147"/>
                  </a:lnTo>
                  <a:lnTo>
                    <a:pt x="1317530" y="133948"/>
                  </a:lnTo>
                  <a:lnTo>
                    <a:pt x="1256176" y="133948"/>
                  </a:lnTo>
                  <a:lnTo>
                    <a:pt x="1256176" y="329514"/>
                  </a:lnTo>
                  <a:lnTo>
                    <a:pt x="1214259" y="329514"/>
                  </a:lnTo>
                  <a:lnTo>
                    <a:pt x="1214259" y="133948"/>
                  </a:lnTo>
                  <a:lnTo>
                    <a:pt x="1152640" y="133948"/>
                  </a:lnTo>
                  <a:close/>
                  <a:moveTo>
                    <a:pt x="974396" y="94147"/>
                  </a:moveTo>
                  <a:lnTo>
                    <a:pt x="1041568" y="94147"/>
                  </a:lnTo>
                  <a:cubicBezTo>
                    <a:pt x="1067088" y="94147"/>
                    <a:pt x="1083617" y="95337"/>
                    <a:pt x="1091418" y="97717"/>
                  </a:cubicBezTo>
                  <a:cubicBezTo>
                    <a:pt x="1103319" y="101287"/>
                    <a:pt x="1113236" y="108956"/>
                    <a:pt x="1121302" y="120725"/>
                  </a:cubicBezTo>
                  <a:cubicBezTo>
                    <a:pt x="1129368" y="132493"/>
                    <a:pt x="1133335" y="147832"/>
                    <a:pt x="1133335" y="166608"/>
                  </a:cubicBezTo>
                  <a:cubicBezTo>
                    <a:pt x="1133335" y="181021"/>
                    <a:pt x="1131087" y="193186"/>
                    <a:pt x="1126459" y="203103"/>
                  </a:cubicBezTo>
                  <a:cubicBezTo>
                    <a:pt x="1121831" y="212888"/>
                    <a:pt x="1116013" y="220690"/>
                    <a:pt x="1108872" y="226243"/>
                  </a:cubicBezTo>
                  <a:cubicBezTo>
                    <a:pt x="1101732" y="231797"/>
                    <a:pt x="1094460" y="235631"/>
                    <a:pt x="1087187" y="237350"/>
                  </a:cubicBezTo>
                  <a:cubicBezTo>
                    <a:pt x="1077137" y="239598"/>
                    <a:pt x="1062725" y="240656"/>
                    <a:pt x="1043684" y="240656"/>
                  </a:cubicBezTo>
                  <a:lnTo>
                    <a:pt x="1016312" y="240656"/>
                  </a:lnTo>
                  <a:lnTo>
                    <a:pt x="1016312" y="329382"/>
                  </a:lnTo>
                  <a:lnTo>
                    <a:pt x="974396" y="329382"/>
                  </a:lnTo>
                  <a:close/>
                  <a:moveTo>
                    <a:pt x="781077" y="94147"/>
                  </a:moveTo>
                  <a:lnTo>
                    <a:pt x="848249" y="94147"/>
                  </a:lnTo>
                  <a:cubicBezTo>
                    <a:pt x="873769" y="94147"/>
                    <a:pt x="890298" y="95337"/>
                    <a:pt x="898099" y="97717"/>
                  </a:cubicBezTo>
                  <a:cubicBezTo>
                    <a:pt x="910000" y="101287"/>
                    <a:pt x="919917" y="108956"/>
                    <a:pt x="927983" y="120725"/>
                  </a:cubicBezTo>
                  <a:cubicBezTo>
                    <a:pt x="936049" y="132493"/>
                    <a:pt x="940016" y="147832"/>
                    <a:pt x="940016" y="166608"/>
                  </a:cubicBezTo>
                  <a:cubicBezTo>
                    <a:pt x="940016" y="181021"/>
                    <a:pt x="937768" y="193186"/>
                    <a:pt x="933140" y="203103"/>
                  </a:cubicBezTo>
                  <a:cubicBezTo>
                    <a:pt x="928512" y="212888"/>
                    <a:pt x="922694" y="220690"/>
                    <a:pt x="915554" y="226243"/>
                  </a:cubicBezTo>
                  <a:cubicBezTo>
                    <a:pt x="908413" y="231797"/>
                    <a:pt x="901141" y="235631"/>
                    <a:pt x="893868" y="237350"/>
                  </a:cubicBezTo>
                  <a:cubicBezTo>
                    <a:pt x="883819" y="239598"/>
                    <a:pt x="869406" y="240656"/>
                    <a:pt x="850365" y="240656"/>
                  </a:cubicBezTo>
                  <a:lnTo>
                    <a:pt x="822993" y="240656"/>
                  </a:lnTo>
                  <a:lnTo>
                    <a:pt x="822993" y="329382"/>
                  </a:lnTo>
                  <a:lnTo>
                    <a:pt x="781077" y="329382"/>
                  </a:lnTo>
                  <a:close/>
                  <a:moveTo>
                    <a:pt x="216459" y="18776"/>
                  </a:moveTo>
                  <a:cubicBezTo>
                    <a:pt x="107502" y="18776"/>
                    <a:pt x="18776" y="107502"/>
                    <a:pt x="18776" y="216458"/>
                  </a:cubicBezTo>
                  <a:cubicBezTo>
                    <a:pt x="18776" y="325415"/>
                    <a:pt x="107370" y="414141"/>
                    <a:pt x="216459" y="414141"/>
                  </a:cubicBezTo>
                  <a:lnTo>
                    <a:pt x="1468140" y="414141"/>
                  </a:lnTo>
                  <a:cubicBezTo>
                    <a:pt x="1577097" y="414141"/>
                    <a:pt x="1665823" y="325415"/>
                    <a:pt x="1665823" y="216458"/>
                  </a:cubicBezTo>
                  <a:cubicBezTo>
                    <a:pt x="1665823" y="107502"/>
                    <a:pt x="1577229" y="18776"/>
                    <a:pt x="1468140" y="18776"/>
                  </a:cubicBezTo>
                  <a:close/>
                  <a:moveTo>
                    <a:pt x="216459" y="0"/>
                  </a:moveTo>
                  <a:lnTo>
                    <a:pt x="1468140" y="0"/>
                  </a:lnTo>
                  <a:cubicBezTo>
                    <a:pt x="1587543" y="0"/>
                    <a:pt x="1684599" y="97056"/>
                    <a:pt x="1684599" y="216458"/>
                  </a:cubicBezTo>
                  <a:cubicBezTo>
                    <a:pt x="1684599" y="335861"/>
                    <a:pt x="1587543" y="432917"/>
                    <a:pt x="1468140" y="432917"/>
                  </a:cubicBezTo>
                  <a:lnTo>
                    <a:pt x="216459" y="432917"/>
                  </a:lnTo>
                  <a:cubicBezTo>
                    <a:pt x="97056" y="432917"/>
                    <a:pt x="0" y="335861"/>
                    <a:pt x="0" y="216458"/>
                  </a:cubicBezTo>
                  <a:cubicBezTo>
                    <a:pt x="0" y="97056"/>
                    <a:pt x="97056" y="0"/>
                    <a:pt x="21645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r"/>
              <a:endParaRPr 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E9B6BB99-ACC6-4B57-8537-743BCCA30771}"/>
              </a:ext>
            </a:extLst>
          </p:cNvPr>
          <p:cNvSpPr>
            <a:spLocks noChangeAspect="1"/>
          </p:cNvSpPr>
          <p:nvPr/>
        </p:nvSpPr>
        <p:spPr>
          <a:xfrm>
            <a:off x="6560065" y="2216423"/>
            <a:ext cx="1913145" cy="230264"/>
          </a:xfrm>
          <a:custGeom>
            <a:avLst/>
            <a:gdLst/>
            <a:ahLst/>
            <a:cxnLst/>
            <a:rect l="l" t="t" r="r" b="b"/>
            <a:pathLst>
              <a:path w="1405942" h="169218">
                <a:moveTo>
                  <a:pt x="1055117" y="95101"/>
                </a:moveTo>
                <a:lnTo>
                  <a:pt x="1055117" y="138745"/>
                </a:lnTo>
                <a:lnTo>
                  <a:pt x="1080281" y="138745"/>
                </a:lnTo>
                <a:cubicBezTo>
                  <a:pt x="1091315" y="138745"/>
                  <a:pt x="1098398" y="138170"/>
                  <a:pt x="1101530" y="137019"/>
                </a:cubicBezTo>
                <a:cubicBezTo>
                  <a:pt x="1104662" y="135869"/>
                  <a:pt x="1107290" y="133605"/>
                  <a:pt x="1109415" y="130228"/>
                </a:cubicBezTo>
                <a:cubicBezTo>
                  <a:pt x="1111540" y="126851"/>
                  <a:pt x="1112602" y="122564"/>
                  <a:pt x="1112602" y="117368"/>
                </a:cubicBezTo>
                <a:cubicBezTo>
                  <a:pt x="1112602" y="112024"/>
                  <a:pt x="1111465" y="107626"/>
                  <a:pt x="1109191" y="104175"/>
                </a:cubicBezTo>
                <a:cubicBezTo>
                  <a:pt x="1106916" y="100723"/>
                  <a:pt x="1103897" y="98348"/>
                  <a:pt x="1100132" y="97049"/>
                </a:cubicBezTo>
                <a:cubicBezTo>
                  <a:pt x="1096367" y="95751"/>
                  <a:pt x="1088669" y="95101"/>
                  <a:pt x="1077037" y="95101"/>
                </a:cubicBezTo>
                <a:close/>
                <a:moveTo>
                  <a:pt x="1312404" y="30473"/>
                </a:moveTo>
                <a:lnTo>
                  <a:pt x="1312404" y="71996"/>
                </a:lnTo>
                <a:lnTo>
                  <a:pt x="1332496" y="71996"/>
                </a:lnTo>
                <a:cubicBezTo>
                  <a:pt x="1344774" y="71996"/>
                  <a:pt x="1352588" y="71456"/>
                  <a:pt x="1355936" y="70377"/>
                </a:cubicBezTo>
                <a:cubicBezTo>
                  <a:pt x="1359285" y="69298"/>
                  <a:pt x="1362001" y="67122"/>
                  <a:pt x="1364085" y="63847"/>
                </a:cubicBezTo>
                <a:cubicBezTo>
                  <a:pt x="1366168" y="60573"/>
                  <a:pt x="1367210" y="56220"/>
                  <a:pt x="1367210" y="50788"/>
                </a:cubicBezTo>
                <a:cubicBezTo>
                  <a:pt x="1367210" y="45579"/>
                  <a:pt x="1366168" y="41393"/>
                  <a:pt x="1364085" y="38230"/>
                </a:cubicBezTo>
                <a:cubicBezTo>
                  <a:pt x="1362001" y="35068"/>
                  <a:pt x="1359173" y="32891"/>
                  <a:pt x="1355601" y="31700"/>
                </a:cubicBezTo>
                <a:cubicBezTo>
                  <a:pt x="1353071" y="30882"/>
                  <a:pt x="1345741" y="30473"/>
                  <a:pt x="1333612" y="30473"/>
                </a:cubicBezTo>
                <a:close/>
                <a:moveTo>
                  <a:pt x="540767" y="30473"/>
                </a:moveTo>
                <a:lnTo>
                  <a:pt x="540767" y="77019"/>
                </a:lnTo>
                <a:lnTo>
                  <a:pt x="555759" y="77019"/>
                </a:lnTo>
                <a:cubicBezTo>
                  <a:pt x="565829" y="77019"/>
                  <a:pt x="572672" y="76310"/>
                  <a:pt x="576290" y="74893"/>
                </a:cubicBezTo>
                <a:cubicBezTo>
                  <a:pt x="579908" y="73475"/>
                  <a:pt x="582873" y="70920"/>
                  <a:pt x="585185" y="67228"/>
                </a:cubicBezTo>
                <a:cubicBezTo>
                  <a:pt x="587497" y="63536"/>
                  <a:pt x="588653" y="59005"/>
                  <a:pt x="588653" y="53634"/>
                </a:cubicBezTo>
                <a:cubicBezTo>
                  <a:pt x="588653" y="48189"/>
                  <a:pt x="587459" y="43601"/>
                  <a:pt x="585072" y="39871"/>
                </a:cubicBezTo>
                <a:cubicBezTo>
                  <a:pt x="582685" y="36141"/>
                  <a:pt x="579739" y="33643"/>
                  <a:pt x="576233" y="32375"/>
                </a:cubicBezTo>
                <a:cubicBezTo>
                  <a:pt x="572728" y="31107"/>
                  <a:pt x="565306" y="30473"/>
                  <a:pt x="553970" y="30473"/>
                </a:cubicBezTo>
                <a:close/>
                <a:moveTo>
                  <a:pt x="1055117" y="30026"/>
                </a:moveTo>
                <a:lnTo>
                  <a:pt x="1055117" y="67866"/>
                </a:lnTo>
                <a:lnTo>
                  <a:pt x="1072977" y="67866"/>
                </a:lnTo>
                <a:cubicBezTo>
                  <a:pt x="1083692" y="67866"/>
                  <a:pt x="1090315" y="67680"/>
                  <a:pt x="1092845" y="67308"/>
                </a:cubicBezTo>
                <a:cubicBezTo>
                  <a:pt x="1097459" y="66563"/>
                  <a:pt x="1101068" y="64610"/>
                  <a:pt x="1103672" y="61447"/>
                </a:cubicBezTo>
                <a:cubicBezTo>
                  <a:pt x="1106277" y="58285"/>
                  <a:pt x="1107579" y="53987"/>
                  <a:pt x="1107579" y="48555"/>
                </a:cubicBezTo>
                <a:cubicBezTo>
                  <a:pt x="1107579" y="43718"/>
                  <a:pt x="1106519" y="39793"/>
                  <a:pt x="1104398" y="36779"/>
                </a:cubicBezTo>
                <a:cubicBezTo>
                  <a:pt x="1102277" y="33765"/>
                  <a:pt x="1099710" y="31887"/>
                  <a:pt x="1096696" y="31142"/>
                </a:cubicBezTo>
                <a:cubicBezTo>
                  <a:pt x="1093682" y="30398"/>
                  <a:pt x="1085032" y="30026"/>
                  <a:pt x="1070744" y="30026"/>
                </a:cubicBezTo>
                <a:close/>
                <a:moveTo>
                  <a:pt x="147861" y="28240"/>
                </a:moveTo>
                <a:cubicBezTo>
                  <a:pt x="143099" y="28240"/>
                  <a:pt x="139136" y="30505"/>
                  <a:pt x="135973" y="35036"/>
                </a:cubicBezTo>
                <a:cubicBezTo>
                  <a:pt x="132811" y="39567"/>
                  <a:pt x="131230" y="47106"/>
                  <a:pt x="131230" y="57654"/>
                </a:cubicBezTo>
                <a:cubicBezTo>
                  <a:pt x="131230" y="68201"/>
                  <a:pt x="132960" y="75926"/>
                  <a:pt x="136420" y="80828"/>
                </a:cubicBezTo>
                <a:cubicBezTo>
                  <a:pt x="139880" y="85730"/>
                  <a:pt x="144140" y="88181"/>
                  <a:pt x="149201" y="88181"/>
                </a:cubicBezTo>
                <a:cubicBezTo>
                  <a:pt x="154037" y="88181"/>
                  <a:pt x="158186" y="85841"/>
                  <a:pt x="161646" y="81162"/>
                </a:cubicBezTo>
                <a:cubicBezTo>
                  <a:pt x="165107" y="76482"/>
                  <a:pt x="166837" y="69463"/>
                  <a:pt x="166837" y="60105"/>
                </a:cubicBezTo>
                <a:cubicBezTo>
                  <a:pt x="166837" y="49854"/>
                  <a:pt x="164902" y="41981"/>
                  <a:pt x="161032" y="36484"/>
                </a:cubicBezTo>
                <a:cubicBezTo>
                  <a:pt x="157163" y="30988"/>
                  <a:pt x="152772" y="28240"/>
                  <a:pt x="147861" y="28240"/>
                </a:cubicBezTo>
                <a:close/>
                <a:moveTo>
                  <a:pt x="1285392" y="2791"/>
                </a:moveTo>
                <a:lnTo>
                  <a:pt x="1342430" y="2791"/>
                </a:lnTo>
                <a:cubicBezTo>
                  <a:pt x="1357015" y="2791"/>
                  <a:pt x="1367433" y="4260"/>
                  <a:pt x="1373684" y="7200"/>
                </a:cubicBezTo>
                <a:cubicBezTo>
                  <a:pt x="1379935" y="10139"/>
                  <a:pt x="1385069" y="15236"/>
                  <a:pt x="1389088" y="22492"/>
                </a:cubicBezTo>
                <a:cubicBezTo>
                  <a:pt x="1393106" y="29747"/>
                  <a:pt x="1395115" y="38435"/>
                  <a:pt x="1395115" y="48555"/>
                </a:cubicBezTo>
                <a:cubicBezTo>
                  <a:pt x="1395115" y="61354"/>
                  <a:pt x="1392046" y="71661"/>
                  <a:pt x="1385906" y="79474"/>
                </a:cubicBezTo>
                <a:cubicBezTo>
                  <a:pt x="1379767" y="87288"/>
                  <a:pt x="1371042" y="92199"/>
                  <a:pt x="1359731" y="94208"/>
                </a:cubicBezTo>
                <a:cubicBezTo>
                  <a:pt x="1365536" y="98375"/>
                  <a:pt x="1370335" y="102933"/>
                  <a:pt x="1374130" y="107882"/>
                </a:cubicBezTo>
                <a:cubicBezTo>
                  <a:pt x="1377926" y="112830"/>
                  <a:pt x="1383097" y="121704"/>
                  <a:pt x="1389646" y="134503"/>
                </a:cubicBezTo>
                <a:lnTo>
                  <a:pt x="1405942" y="166427"/>
                </a:lnTo>
                <a:lnTo>
                  <a:pt x="1373623" y="166427"/>
                </a:lnTo>
                <a:lnTo>
                  <a:pt x="1354018" y="130820"/>
                </a:lnTo>
                <a:cubicBezTo>
                  <a:pt x="1346962" y="117946"/>
                  <a:pt x="1342170" y="109891"/>
                  <a:pt x="1339639" y="106654"/>
                </a:cubicBezTo>
                <a:cubicBezTo>
                  <a:pt x="1337109" y="103417"/>
                  <a:pt x="1334431" y="101185"/>
                  <a:pt x="1331603" y="99957"/>
                </a:cubicBezTo>
                <a:cubicBezTo>
                  <a:pt x="1328775" y="98729"/>
                  <a:pt x="1324236" y="98115"/>
                  <a:pt x="1317985" y="98115"/>
                </a:cubicBezTo>
                <a:lnTo>
                  <a:pt x="1312404" y="98115"/>
                </a:lnTo>
                <a:lnTo>
                  <a:pt x="1312404" y="166427"/>
                </a:lnTo>
                <a:lnTo>
                  <a:pt x="1285392" y="166427"/>
                </a:lnTo>
                <a:close/>
                <a:moveTo>
                  <a:pt x="1161567" y="2791"/>
                </a:moveTo>
                <a:lnTo>
                  <a:pt x="1261133" y="2791"/>
                </a:lnTo>
                <a:lnTo>
                  <a:pt x="1261133" y="30473"/>
                </a:lnTo>
                <a:lnTo>
                  <a:pt x="1188579" y="30473"/>
                </a:lnTo>
                <a:lnTo>
                  <a:pt x="1188579" y="66749"/>
                </a:lnTo>
                <a:lnTo>
                  <a:pt x="1255998" y="66749"/>
                </a:lnTo>
                <a:lnTo>
                  <a:pt x="1255998" y="94320"/>
                </a:lnTo>
                <a:lnTo>
                  <a:pt x="1188579" y="94320"/>
                </a:lnTo>
                <a:lnTo>
                  <a:pt x="1188579" y="138745"/>
                </a:lnTo>
                <a:lnTo>
                  <a:pt x="1263588" y="138745"/>
                </a:lnTo>
                <a:lnTo>
                  <a:pt x="1263588" y="166427"/>
                </a:lnTo>
                <a:lnTo>
                  <a:pt x="1161567" y="166427"/>
                </a:lnTo>
                <a:close/>
                <a:moveTo>
                  <a:pt x="1028105" y="2791"/>
                </a:moveTo>
                <a:lnTo>
                  <a:pt x="1081851" y="2791"/>
                </a:lnTo>
                <a:cubicBezTo>
                  <a:pt x="1096526" y="2791"/>
                  <a:pt x="1106844" y="4130"/>
                  <a:pt x="1112804" y="6809"/>
                </a:cubicBezTo>
                <a:cubicBezTo>
                  <a:pt x="1118763" y="9488"/>
                  <a:pt x="1123791" y="14213"/>
                  <a:pt x="1127888" y="20985"/>
                </a:cubicBezTo>
                <a:cubicBezTo>
                  <a:pt x="1131985" y="27757"/>
                  <a:pt x="1134033" y="35421"/>
                  <a:pt x="1134033" y="43979"/>
                </a:cubicBezTo>
                <a:cubicBezTo>
                  <a:pt x="1134033" y="51867"/>
                  <a:pt x="1132277" y="58992"/>
                  <a:pt x="1128765" y="65354"/>
                </a:cubicBezTo>
                <a:cubicBezTo>
                  <a:pt x="1125252" y="71717"/>
                  <a:pt x="1120693" y="76423"/>
                  <a:pt x="1115089" y="79474"/>
                </a:cubicBezTo>
                <a:cubicBezTo>
                  <a:pt x="1123042" y="82302"/>
                  <a:pt x="1129267" y="87139"/>
                  <a:pt x="1133763" y="93985"/>
                </a:cubicBezTo>
                <a:cubicBezTo>
                  <a:pt x="1138259" y="100831"/>
                  <a:pt x="1140507" y="109166"/>
                  <a:pt x="1140507" y="118988"/>
                </a:cubicBezTo>
                <a:cubicBezTo>
                  <a:pt x="1140507" y="130894"/>
                  <a:pt x="1137643" y="140959"/>
                  <a:pt x="1131913" y="149182"/>
                </a:cubicBezTo>
                <a:cubicBezTo>
                  <a:pt x="1126183" y="157404"/>
                  <a:pt x="1119411" y="162483"/>
                  <a:pt x="1111598" y="164418"/>
                </a:cubicBezTo>
                <a:cubicBezTo>
                  <a:pt x="1106165" y="165757"/>
                  <a:pt x="1093552" y="166427"/>
                  <a:pt x="1073758" y="166427"/>
                </a:cubicBezTo>
                <a:lnTo>
                  <a:pt x="1028105" y="166427"/>
                </a:lnTo>
                <a:close/>
                <a:moveTo>
                  <a:pt x="875370" y="2791"/>
                </a:moveTo>
                <a:lnTo>
                  <a:pt x="915882" y="2791"/>
                </a:lnTo>
                <a:lnTo>
                  <a:pt x="940278" y="114523"/>
                </a:lnTo>
                <a:lnTo>
                  <a:pt x="964482" y="2791"/>
                </a:lnTo>
                <a:lnTo>
                  <a:pt x="1005185" y="2791"/>
                </a:lnTo>
                <a:lnTo>
                  <a:pt x="1005185" y="166427"/>
                </a:lnTo>
                <a:lnTo>
                  <a:pt x="979959" y="166427"/>
                </a:lnTo>
                <a:lnTo>
                  <a:pt x="979959" y="37505"/>
                </a:lnTo>
                <a:lnTo>
                  <a:pt x="953210" y="166427"/>
                </a:lnTo>
                <a:lnTo>
                  <a:pt x="927147" y="166427"/>
                </a:lnTo>
                <a:lnTo>
                  <a:pt x="900596" y="37505"/>
                </a:lnTo>
                <a:lnTo>
                  <a:pt x="900596" y="166427"/>
                </a:lnTo>
                <a:lnTo>
                  <a:pt x="875370" y="166427"/>
                </a:lnTo>
                <a:close/>
                <a:moveTo>
                  <a:pt x="751992" y="2791"/>
                </a:moveTo>
                <a:lnTo>
                  <a:pt x="851558" y="2791"/>
                </a:lnTo>
                <a:lnTo>
                  <a:pt x="851558" y="30473"/>
                </a:lnTo>
                <a:lnTo>
                  <a:pt x="779004" y="30473"/>
                </a:lnTo>
                <a:lnTo>
                  <a:pt x="779004" y="66749"/>
                </a:lnTo>
                <a:lnTo>
                  <a:pt x="846423" y="66749"/>
                </a:lnTo>
                <a:lnTo>
                  <a:pt x="846423" y="94320"/>
                </a:lnTo>
                <a:lnTo>
                  <a:pt x="779004" y="94320"/>
                </a:lnTo>
                <a:lnTo>
                  <a:pt x="779004" y="138745"/>
                </a:lnTo>
                <a:lnTo>
                  <a:pt x="854013" y="138745"/>
                </a:lnTo>
                <a:lnTo>
                  <a:pt x="854013" y="166427"/>
                </a:lnTo>
                <a:lnTo>
                  <a:pt x="751992" y="166427"/>
                </a:lnTo>
                <a:close/>
                <a:moveTo>
                  <a:pt x="627981" y="2791"/>
                </a:moveTo>
                <a:lnTo>
                  <a:pt x="734579" y="2791"/>
                </a:lnTo>
                <a:lnTo>
                  <a:pt x="734579" y="30473"/>
                </a:lnTo>
                <a:lnTo>
                  <a:pt x="694842" y="30473"/>
                </a:lnTo>
                <a:lnTo>
                  <a:pt x="694842" y="166427"/>
                </a:lnTo>
                <a:lnTo>
                  <a:pt x="667829" y="166427"/>
                </a:lnTo>
                <a:lnTo>
                  <a:pt x="667829" y="30473"/>
                </a:lnTo>
                <a:lnTo>
                  <a:pt x="627981" y="30473"/>
                </a:lnTo>
                <a:close/>
                <a:moveTo>
                  <a:pt x="513755" y="2791"/>
                </a:moveTo>
                <a:lnTo>
                  <a:pt x="557287" y="2791"/>
                </a:lnTo>
                <a:cubicBezTo>
                  <a:pt x="573509" y="2791"/>
                  <a:pt x="584113" y="3572"/>
                  <a:pt x="589099" y="5135"/>
                </a:cubicBezTo>
                <a:cubicBezTo>
                  <a:pt x="597062" y="7665"/>
                  <a:pt x="603629" y="13060"/>
                  <a:pt x="608800" y="21320"/>
                </a:cubicBezTo>
                <a:cubicBezTo>
                  <a:pt x="613972" y="29580"/>
                  <a:pt x="616558" y="40221"/>
                  <a:pt x="616558" y="53243"/>
                </a:cubicBezTo>
                <a:cubicBezTo>
                  <a:pt x="616558" y="65075"/>
                  <a:pt x="614326" y="74991"/>
                  <a:pt x="609861" y="82990"/>
                </a:cubicBezTo>
                <a:cubicBezTo>
                  <a:pt x="605396" y="90990"/>
                  <a:pt x="599815" y="96608"/>
                  <a:pt x="593118" y="99845"/>
                </a:cubicBezTo>
                <a:cubicBezTo>
                  <a:pt x="586420" y="103082"/>
                  <a:pt x="574886" y="104701"/>
                  <a:pt x="558515" y="104701"/>
                </a:cubicBezTo>
                <a:lnTo>
                  <a:pt x="540767" y="104701"/>
                </a:lnTo>
                <a:lnTo>
                  <a:pt x="540767" y="166427"/>
                </a:lnTo>
                <a:lnTo>
                  <a:pt x="513755" y="166427"/>
                </a:lnTo>
                <a:close/>
                <a:moveTo>
                  <a:pt x="390042" y="2791"/>
                </a:moveTo>
                <a:lnTo>
                  <a:pt x="489608" y="2791"/>
                </a:lnTo>
                <a:lnTo>
                  <a:pt x="489608" y="30473"/>
                </a:lnTo>
                <a:lnTo>
                  <a:pt x="417054" y="30473"/>
                </a:lnTo>
                <a:lnTo>
                  <a:pt x="417054" y="66749"/>
                </a:lnTo>
                <a:lnTo>
                  <a:pt x="484473" y="66749"/>
                </a:lnTo>
                <a:lnTo>
                  <a:pt x="484473" y="94320"/>
                </a:lnTo>
                <a:lnTo>
                  <a:pt x="417054" y="94320"/>
                </a:lnTo>
                <a:lnTo>
                  <a:pt x="417054" y="138745"/>
                </a:lnTo>
                <a:lnTo>
                  <a:pt x="492063" y="138745"/>
                </a:lnTo>
                <a:lnTo>
                  <a:pt x="492063" y="166427"/>
                </a:lnTo>
                <a:lnTo>
                  <a:pt x="390042" y="166427"/>
                </a:lnTo>
                <a:close/>
                <a:moveTo>
                  <a:pt x="148977" y="2233"/>
                </a:moveTo>
                <a:cubicBezTo>
                  <a:pt x="162521" y="2233"/>
                  <a:pt x="173683" y="8605"/>
                  <a:pt x="182464" y="21350"/>
                </a:cubicBezTo>
                <a:cubicBezTo>
                  <a:pt x="191244" y="34095"/>
                  <a:pt x="195635" y="55219"/>
                  <a:pt x="195635" y="84722"/>
                </a:cubicBezTo>
                <a:cubicBezTo>
                  <a:pt x="195635" y="114745"/>
                  <a:pt x="191058" y="136333"/>
                  <a:pt x="181905" y="149487"/>
                </a:cubicBezTo>
                <a:cubicBezTo>
                  <a:pt x="172753" y="162641"/>
                  <a:pt x="160884" y="169218"/>
                  <a:pt x="146298" y="169218"/>
                </a:cubicBezTo>
                <a:cubicBezTo>
                  <a:pt x="136178" y="169218"/>
                  <a:pt x="127825" y="165888"/>
                  <a:pt x="121239" y="159228"/>
                </a:cubicBezTo>
                <a:cubicBezTo>
                  <a:pt x="114654" y="152568"/>
                  <a:pt x="110431" y="142317"/>
                  <a:pt x="108570" y="128476"/>
                </a:cubicBezTo>
                <a:lnTo>
                  <a:pt x="133462" y="125127"/>
                </a:lnTo>
                <a:cubicBezTo>
                  <a:pt x="134653" y="137257"/>
                  <a:pt x="139489" y="143322"/>
                  <a:pt x="147973" y="143322"/>
                </a:cubicBezTo>
                <a:cubicBezTo>
                  <a:pt x="153703" y="143322"/>
                  <a:pt x="158391" y="140300"/>
                  <a:pt x="162037" y="134256"/>
                </a:cubicBezTo>
                <a:cubicBezTo>
                  <a:pt x="165683" y="128212"/>
                  <a:pt x="168027" y="115942"/>
                  <a:pt x="169069" y="97445"/>
                </a:cubicBezTo>
                <a:cubicBezTo>
                  <a:pt x="165869" y="101985"/>
                  <a:pt x="162260" y="105408"/>
                  <a:pt x="158242" y="107714"/>
                </a:cubicBezTo>
                <a:cubicBezTo>
                  <a:pt x="154223" y="110021"/>
                  <a:pt x="149759" y="111175"/>
                  <a:pt x="144847" y="111175"/>
                </a:cubicBezTo>
                <a:cubicBezTo>
                  <a:pt x="134653" y="111175"/>
                  <a:pt x="125630" y="106306"/>
                  <a:pt x="117779" y="96567"/>
                </a:cubicBezTo>
                <a:cubicBezTo>
                  <a:pt x="109929" y="86829"/>
                  <a:pt x="106003" y="73894"/>
                  <a:pt x="106003" y="57762"/>
                </a:cubicBezTo>
                <a:cubicBezTo>
                  <a:pt x="106003" y="40517"/>
                  <a:pt x="110133" y="26950"/>
                  <a:pt x="118393" y="17063"/>
                </a:cubicBezTo>
                <a:cubicBezTo>
                  <a:pt x="126653" y="7176"/>
                  <a:pt x="136848" y="2233"/>
                  <a:pt x="148977" y="2233"/>
                </a:cubicBezTo>
                <a:close/>
                <a:moveTo>
                  <a:pt x="47663" y="2233"/>
                </a:moveTo>
                <a:cubicBezTo>
                  <a:pt x="61727" y="2233"/>
                  <a:pt x="72331" y="6805"/>
                  <a:pt x="79475" y="15951"/>
                </a:cubicBezTo>
                <a:cubicBezTo>
                  <a:pt x="86618" y="25096"/>
                  <a:pt x="90190" y="35580"/>
                  <a:pt x="90190" y="47402"/>
                </a:cubicBezTo>
                <a:cubicBezTo>
                  <a:pt x="90190" y="54094"/>
                  <a:pt x="89279" y="60581"/>
                  <a:pt x="87455" y="66864"/>
                </a:cubicBezTo>
                <a:cubicBezTo>
                  <a:pt x="85632" y="73146"/>
                  <a:pt x="82823" y="79466"/>
                  <a:pt x="79028" y="85824"/>
                </a:cubicBezTo>
                <a:cubicBezTo>
                  <a:pt x="75233" y="92181"/>
                  <a:pt x="68908" y="100304"/>
                  <a:pt x="60052" y="110193"/>
                </a:cubicBezTo>
                <a:cubicBezTo>
                  <a:pt x="51793" y="119486"/>
                  <a:pt x="46565" y="125620"/>
                  <a:pt x="44370" y="128595"/>
                </a:cubicBezTo>
                <a:cubicBezTo>
                  <a:pt x="42175" y="131569"/>
                  <a:pt x="40407" y="134469"/>
                  <a:pt x="39068" y="137294"/>
                </a:cubicBezTo>
                <a:lnTo>
                  <a:pt x="90190" y="137294"/>
                </a:lnTo>
                <a:lnTo>
                  <a:pt x="90190" y="166427"/>
                </a:lnTo>
                <a:lnTo>
                  <a:pt x="0" y="166427"/>
                </a:lnTo>
                <a:cubicBezTo>
                  <a:pt x="968" y="155423"/>
                  <a:pt x="3926" y="144958"/>
                  <a:pt x="8874" y="135031"/>
                </a:cubicBezTo>
                <a:cubicBezTo>
                  <a:pt x="13823" y="125104"/>
                  <a:pt x="23441" y="112074"/>
                  <a:pt x="37728" y="95940"/>
                </a:cubicBezTo>
                <a:cubicBezTo>
                  <a:pt x="49039" y="83077"/>
                  <a:pt x="55997" y="74378"/>
                  <a:pt x="58601" y="69842"/>
                </a:cubicBezTo>
                <a:cubicBezTo>
                  <a:pt x="62471" y="63224"/>
                  <a:pt x="64406" y="56569"/>
                  <a:pt x="64406" y="49877"/>
                </a:cubicBezTo>
                <a:cubicBezTo>
                  <a:pt x="64406" y="42739"/>
                  <a:pt x="62806" y="37349"/>
                  <a:pt x="59606" y="33705"/>
                </a:cubicBezTo>
                <a:cubicBezTo>
                  <a:pt x="56406" y="30062"/>
                  <a:pt x="52202" y="28240"/>
                  <a:pt x="46993" y="28240"/>
                </a:cubicBezTo>
                <a:cubicBezTo>
                  <a:pt x="35607" y="28240"/>
                  <a:pt x="29468" y="36761"/>
                  <a:pt x="28575" y="53801"/>
                </a:cubicBezTo>
                <a:lnTo>
                  <a:pt x="3014" y="50676"/>
                </a:lnTo>
                <a:cubicBezTo>
                  <a:pt x="4577" y="34007"/>
                  <a:pt x="9209" y="21766"/>
                  <a:pt x="16911" y="13953"/>
                </a:cubicBezTo>
                <a:cubicBezTo>
                  <a:pt x="24613" y="6139"/>
                  <a:pt x="34863" y="2233"/>
                  <a:pt x="47663" y="2233"/>
                </a:cubicBezTo>
                <a:close/>
                <a:moveTo>
                  <a:pt x="313544" y="0"/>
                </a:moveTo>
                <a:cubicBezTo>
                  <a:pt x="329320" y="0"/>
                  <a:pt x="341635" y="4279"/>
                  <a:pt x="350491" y="12837"/>
                </a:cubicBezTo>
                <a:cubicBezTo>
                  <a:pt x="359346" y="21394"/>
                  <a:pt x="364034" y="33635"/>
                  <a:pt x="364555" y="49560"/>
                </a:cubicBezTo>
                <a:lnTo>
                  <a:pt x="337431" y="51011"/>
                </a:lnTo>
                <a:cubicBezTo>
                  <a:pt x="336240" y="42230"/>
                  <a:pt x="333673" y="36091"/>
                  <a:pt x="329729" y="32593"/>
                </a:cubicBezTo>
                <a:cubicBezTo>
                  <a:pt x="325785" y="29096"/>
                  <a:pt x="320167" y="27347"/>
                  <a:pt x="312874" y="27347"/>
                </a:cubicBezTo>
                <a:cubicBezTo>
                  <a:pt x="305582" y="27347"/>
                  <a:pt x="299963" y="28868"/>
                  <a:pt x="296019" y="31910"/>
                </a:cubicBezTo>
                <a:cubicBezTo>
                  <a:pt x="292076" y="34951"/>
                  <a:pt x="290104" y="38735"/>
                  <a:pt x="290104" y="43260"/>
                </a:cubicBezTo>
                <a:cubicBezTo>
                  <a:pt x="290104" y="47711"/>
                  <a:pt x="291894" y="51457"/>
                  <a:pt x="295474" y="54499"/>
                </a:cubicBezTo>
                <a:cubicBezTo>
                  <a:pt x="299054" y="57541"/>
                  <a:pt x="307279" y="60885"/>
                  <a:pt x="320151" y="64533"/>
                </a:cubicBezTo>
                <a:cubicBezTo>
                  <a:pt x="333766" y="68479"/>
                  <a:pt x="343604" y="72628"/>
                  <a:pt x="349665" y="76981"/>
                </a:cubicBezTo>
                <a:cubicBezTo>
                  <a:pt x="355725" y="81334"/>
                  <a:pt x="360355" y="86951"/>
                  <a:pt x="363553" y="93832"/>
                </a:cubicBezTo>
                <a:cubicBezTo>
                  <a:pt x="366751" y="100714"/>
                  <a:pt x="368350" y="109066"/>
                  <a:pt x="368350" y="118887"/>
                </a:cubicBezTo>
                <a:cubicBezTo>
                  <a:pt x="368350" y="133097"/>
                  <a:pt x="363978" y="145037"/>
                  <a:pt x="355234" y="154710"/>
                </a:cubicBezTo>
                <a:cubicBezTo>
                  <a:pt x="346491" y="164382"/>
                  <a:pt x="332817" y="169218"/>
                  <a:pt x="314214" y="169218"/>
                </a:cubicBezTo>
                <a:cubicBezTo>
                  <a:pt x="281323" y="169218"/>
                  <a:pt x="263017" y="150503"/>
                  <a:pt x="259296" y="113072"/>
                </a:cubicBezTo>
                <a:lnTo>
                  <a:pt x="285750" y="109947"/>
                </a:lnTo>
                <a:cubicBezTo>
                  <a:pt x="288727" y="130857"/>
                  <a:pt x="298475" y="141312"/>
                  <a:pt x="314995" y="141312"/>
                </a:cubicBezTo>
                <a:cubicBezTo>
                  <a:pt x="323181" y="141312"/>
                  <a:pt x="329617" y="139174"/>
                  <a:pt x="334306" y="134897"/>
                </a:cubicBezTo>
                <a:cubicBezTo>
                  <a:pt x="338994" y="130620"/>
                  <a:pt x="341338" y="125320"/>
                  <a:pt x="341338" y="118997"/>
                </a:cubicBezTo>
                <a:cubicBezTo>
                  <a:pt x="341338" y="115279"/>
                  <a:pt x="340519" y="112118"/>
                  <a:pt x="338882" y="109514"/>
                </a:cubicBezTo>
                <a:cubicBezTo>
                  <a:pt x="337245" y="106911"/>
                  <a:pt x="334752" y="104772"/>
                  <a:pt x="331403" y="103099"/>
                </a:cubicBezTo>
                <a:cubicBezTo>
                  <a:pt x="328055" y="101425"/>
                  <a:pt x="319944" y="98620"/>
                  <a:pt x="307070" y="94683"/>
                </a:cubicBezTo>
                <a:cubicBezTo>
                  <a:pt x="295536" y="91192"/>
                  <a:pt x="287090" y="87402"/>
                  <a:pt x="281732" y="83313"/>
                </a:cubicBezTo>
                <a:cubicBezTo>
                  <a:pt x="276374" y="79224"/>
                  <a:pt x="272114" y="73852"/>
                  <a:pt x="268951" y="67197"/>
                </a:cubicBezTo>
                <a:cubicBezTo>
                  <a:pt x="265789" y="60542"/>
                  <a:pt x="264207" y="53386"/>
                  <a:pt x="264207" y="45728"/>
                </a:cubicBezTo>
                <a:cubicBezTo>
                  <a:pt x="264207" y="36805"/>
                  <a:pt x="266235" y="28775"/>
                  <a:pt x="270291" y="21637"/>
                </a:cubicBezTo>
                <a:cubicBezTo>
                  <a:pt x="274346" y="14499"/>
                  <a:pt x="279946" y="9109"/>
                  <a:pt x="287090" y="5465"/>
                </a:cubicBezTo>
                <a:cubicBezTo>
                  <a:pt x="294234" y="1822"/>
                  <a:pt x="303052" y="0"/>
                  <a:pt x="3135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Circle: Hollow 15">
            <a:extLst>
              <a:ext uri="{FF2B5EF4-FFF2-40B4-BE49-F238E27FC236}">
                <a16:creationId xmlns:a16="http://schemas.microsoft.com/office/drawing/2014/main" id="{B1EE91F6-4234-48DF-8797-FB633D1A0986}"/>
              </a:ext>
            </a:extLst>
          </p:cNvPr>
          <p:cNvSpPr/>
          <p:nvPr/>
        </p:nvSpPr>
        <p:spPr>
          <a:xfrm>
            <a:off x="6195840" y="1429646"/>
            <a:ext cx="2530302" cy="2530806"/>
          </a:xfrm>
          <a:prstGeom prst="donut">
            <a:avLst>
              <a:gd name="adj" fmla="val 5107"/>
            </a:avLst>
          </a:prstGeom>
          <a:solidFill>
            <a:schemeClr val="accent4"/>
          </a:solidFill>
          <a:ln w="77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66D38DD4-4CFF-46DD-949A-88C2B63BD920}"/>
              </a:ext>
            </a:extLst>
          </p:cNvPr>
          <p:cNvGrpSpPr/>
          <p:nvPr/>
        </p:nvGrpSpPr>
        <p:grpSpPr>
          <a:xfrm flipH="1">
            <a:off x="699248" y="1693203"/>
            <a:ext cx="4652509" cy="4435733"/>
            <a:chOff x="6682151" y="1760821"/>
            <a:chExt cx="4652509" cy="4435733"/>
          </a:xfrm>
        </p:grpSpPr>
        <p:cxnSp>
          <p:nvCxnSpPr>
            <p:cNvPr id="6" name="Straight Arrow Connector 24">
              <a:extLst>
                <a:ext uri="{FF2B5EF4-FFF2-40B4-BE49-F238E27FC236}">
                  <a16:creationId xmlns:a16="http://schemas.microsoft.com/office/drawing/2014/main" id="{3A56A67F-437C-498D-A9E5-EFF312D726DC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25">
              <a:extLst>
                <a:ext uri="{FF2B5EF4-FFF2-40B4-BE49-F238E27FC236}">
                  <a16:creationId xmlns:a16="http://schemas.microsoft.com/office/drawing/2014/main" id="{26F27165-C0E0-4AFD-921A-693AF1CFD591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26">
              <a:extLst>
                <a:ext uri="{FF2B5EF4-FFF2-40B4-BE49-F238E27FC236}">
                  <a16:creationId xmlns:a16="http://schemas.microsoft.com/office/drawing/2014/main" id="{C300EB01-C7B4-41B1-8FE5-B9ABD7A7B16B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27">
              <a:extLst>
                <a:ext uri="{FF2B5EF4-FFF2-40B4-BE49-F238E27FC236}">
                  <a16:creationId xmlns:a16="http://schemas.microsoft.com/office/drawing/2014/main" id="{DB5C0578-8FDD-4F18-B38C-E7377086C73D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28">
              <a:extLst>
                <a:ext uri="{FF2B5EF4-FFF2-40B4-BE49-F238E27FC236}">
                  <a16:creationId xmlns:a16="http://schemas.microsoft.com/office/drawing/2014/main" id="{38383532-76F5-4706-AF64-0659AC88C0FA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2">
              <a:extLst>
                <a:ext uri="{FF2B5EF4-FFF2-40B4-BE49-F238E27FC236}">
                  <a16:creationId xmlns:a16="http://schemas.microsoft.com/office/drawing/2014/main" id="{DBB13AFA-624F-4329-8FD4-C31E0A2BB93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CBC4D5-772A-4432-8791-FAB1D2CBA289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 Placeholder 12">
                <a:extLst>
                  <a:ext uri="{FF2B5EF4-FFF2-40B4-BE49-F238E27FC236}">
                    <a16:creationId xmlns:a16="http://schemas.microsoft.com/office/drawing/2014/main" id="{41A0D1CC-550B-4930-B4AF-B57491C097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AC61818D-6C3A-4BD7-94B1-E009D0DA9D25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BBABF69-3874-4E3C-94AC-3BA2DAAFC773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 Placeholder 12">
                <a:extLst>
                  <a:ext uri="{FF2B5EF4-FFF2-40B4-BE49-F238E27FC236}">
                    <a16:creationId xmlns:a16="http://schemas.microsoft.com/office/drawing/2014/main" id="{7E08BE96-A645-4A90-98C8-09A41046DF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그룹 10">
              <a:extLst>
                <a:ext uri="{FF2B5EF4-FFF2-40B4-BE49-F238E27FC236}">
                  <a16:creationId xmlns:a16="http://schemas.microsoft.com/office/drawing/2014/main" id="{7985E2E5-301A-45B5-A45E-21B2562620A9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9F51A8-277B-4223-ADAD-96B8F95EB6AA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 Placeholder 12">
                <a:extLst>
                  <a:ext uri="{FF2B5EF4-FFF2-40B4-BE49-F238E27FC236}">
                    <a16:creationId xmlns:a16="http://schemas.microsoft.com/office/drawing/2014/main" id="{1C5B2E5D-1A4B-41C6-A22C-630BC95C00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그룹 3">
              <a:extLst>
                <a:ext uri="{FF2B5EF4-FFF2-40B4-BE49-F238E27FC236}">
                  <a16:creationId xmlns:a16="http://schemas.microsoft.com/office/drawing/2014/main" id="{C3F00030-515C-4B00-9857-74C5AB47E32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8AE8D9A-348B-48DD-ABBF-CD7C0FBCEF2D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 Placeholder 12">
                <a:extLst>
                  <a:ext uri="{FF2B5EF4-FFF2-40B4-BE49-F238E27FC236}">
                    <a16:creationId xmlns:a16="http://schemas.microsoft.com/office/drawing/2014/main" id="{1DEDF725-82FA-463C-8E88-0400436CD9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그룹 9">
              <a:extLst>
                <a:ext uri="{FF2B5EF4-FFF2-40B4-BE49-F238E27FC236}">
                  <a16:creationId xmlns:a16="http://schemas.microsoft.com/office/drawing/2014/main" id="{24545D9E-A3A8-4C89-B00E-9202632D9B52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40D529-45DB-4D68-869F-37F45325869E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4"/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 Placeholder 12">
                <a:extLst>
                  <a:ext uri="{FF2B5EF4-FFF2-40B4-BE49-F238E27FC236}">
                    <a16:creationId xmlns:a16="http://schemas.microsoft.com/office/drawing/2014/main" id="{5A125886-C5C3-446B-B5CC-17EE8A7206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5AB122A0-5FDE-4C1A-A29C-F677AB5CBEA3}"/>
              </a:ext>
            </a:extLst>
          </p:cNvPr>
          <p:cNvGrpSpPr/>
          <p:nvPr/>
        </p:nvGrpSpPr>
        <p:grpSpPr>
          <a:xfrm>
            <a:off x="7997573" y="1484622"/>
            <a:ext cx="3809637" cy="5380923"/>
            <a:chOff x="7997573" y="1484622"/>
            <a:chExt cx="3809637" cy="5380923"/>
          </a:xfrm>
        </p:grpSpPr>
        <p:sp>
          <p:nvSpPr>
            <p:cNvPr id="27" name="Freeform: Shape 4">
              <a:extLst>
                <a:ext uri="{FF2B5EF4-FFF2-40B4-BE49-F238E27FC236}">
                  <a16:creationId xmlns:a16="http://schemas.microsoft.com/office/drawing/2014/main" id="{9553EBAB-D4FD-4F5D-BA84-4126CB904F21}"/>
                </a:ext>
              </a:extLst>
            </p:cNvPr>
            <p:cNvSpPr/>
            <p:nvPr/>
          </p:nvSpPr>
          <p:spPr>
            <a:xfrm flipH="1">
              <a:off x="9616130" y="1484622"/>
              <a:ext cx="1392021" cy="1826453"/>
            </a:xfrm>
            <a:custGeom>
              <a:avLst/>
              <a:gdLst>
                <a:gd name="connsiteX0" fmla="*/ 1738997 w 1774485"/>
                <a:gd name="connsiteY0" fmla="*/ 582037 h 2328279"/>
                <a:gd name="connsiteX1" fmla="*/ 1502592 w 1774485"/>
                <a:gd name="connsiteY1" fmla="*/ 193900 h 2328279"/>
                <a:gd name="connsiteX2" fmla="*/ 973453 w 1774485"/>
                <a:gd name="connsiteY2" fmla="*/ 2514 h 2328279"/>
                <a:gd name="connsiteX3" fmla="*/ 602715 w 1774485"/>
                <a:gd name="connsiteY3" fmla="*/ 35427 h 2328279"/>
                <a:gd name="connsiteX4" fmla="*/ 294540 w 1774485"/>
                <a:gd name="connsiteY4" fmla="*/ 148373 h 2328279"/>
                <a:gd name="connsiteX5" fmla="*/ 124902 w 1774485"/>
                <a:gd name="connsiteY5" fmla="*/ 311994 h 2328279"/>
                <a:gd name="connsiteX6" fmla="*/ 71981 w 1774485"/>
                <a:gd name="connsiteY6" fmla="*/ 481269 h 2328279"/>
                <a:gd name="connsiteX7" fmla="*/ 56394 w 1774485"/>
                <a:gd name="connsiteY7" fmla="*/ 619299 h 2328279"/>
                <a:gd name="connsiteX8" fmla="*/ 11593 w 1774485"/>
                <a:gd name="connsiteY8" fmla="*/ 825982 h 2328279"/>
                <a:gd name="connsiteX9" fmla="*/ 31746 w 1774485"/>
                <a:gd name="connsiteY9" fmla="*/ 1118135 h 2328279"/>
                <a:gd name="connsiteX10" fmla="*/ 36893 w 1774485"/>
                <a:gd name="connsiteY10" fmla="*/ 1181931 h 2328279"/>
                <a:gd name="connsiteX11" fmla="*/ 55307 w 1774485"/>
                <a:gd name="connsiteY11" fmla="*/ 1398400 h 2328279"/>
                <a:gd name="connsiteX12" fmla="*/ 146288 w 1774485"/>
                <a:gd name="connsiteY12" fmla="*/ 1616391 h 2328279"/>
                <a:gd name="connsiteX13" fmla="*/ 61252 w 1774485"/>
                <a:gd name="connsiteY13" fmla="*/ 1907893 h 2328279"/>
                <a:gd name="connsiteX14" fmla="*/ 283158 w 1774485"/>
                <a:gd name="connsiteY14" fmla="*/ 2278413 h 2328279"/>
                <a:gd name="connsiteX15" fmla="*/ 362177 w 1774485"/>
                <a:gd name="connsiteY15" fmla="*/ 2254127 h 2328279"/>
                <a:gd name="connsiteX16" fmla="*/ 710949 w 1774485"/>
                <a:gd name="connsiteY16" fmla="*/ 2306614 h 2328279"/>
                <a:gd name="connsiteX17" fmla="*/ 1732980 w 1774485"/>
                <a:gd name="connsiteY17" fmla="*/ 1369474 h 2328279"/>
                <a:gd name="connsiteX18" fmla="*/ 1772779 w 1774485"/>
                <a:gd name="connsiteY18" fmla="*/ 1262690 h 2328279"/>
                <a:gd name="connsiteX19" fmla="*/ 1767995 w 1774485"/>
                <a:gd name="connsiteY19" fmla="*/ 1052962 h 2328279"/>
                <a:gd name="connsiteX20" fmla="*/ 1770314 w 1774485"/>
                <a:gd name="connsiteY20" fmla="*/ 1010553 h 2328279"/>
                <a:gd name="connsiteX21" fmla="*/ 1738997 w 1774485"/>
                <a:gd name="connsiteY21" fmla="*/ 582037 h 23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4485" h="2328279">
                  <a:moveTo>
                    <a:pt x="1738997" y="582037"/>
                  </a:moveTo>
                  <a:cubicBezTo>
                    <a:pt x="1703112" y="427043"/>
                    <a:pt x="1627935" y="294523"/>
                    <a:pt x="1502592" y="193900"/>
                  </a:cubicBezTo>
                  <a:cubicBezTo>
                    <a:pt x="1348250" y="70007"/>
                    <a:pt x="1167594" y="15491"/>
                    <a:pt x="973453" y="2514"/>
                  </a:cubicBezTo>
                  <a:cubicBezTo>
                    <a:pt x="848617" y="-5823"/>
                    <a:pt x="724578" y="6936"/>
                    <a:pt x="602715" y="35427"/>
                  </a:cubicBezTo>
                  <a:cubicBezTo>
                    <a:pt x="495495" y="60510"/>
                    <a:pt x="390813" y="93132"/>
                    <a:pt x="294540" y="148373"/>
                  </a:cubicBezTo>
                  <a:cubicBezTo>
                    <a:pt x="224292" y="188680"/>
                    <a:pt x="164629" y="240442"/>
                    <a:pt x="124902" y="311994"/>
                  </a:cubicBezTo>
                  <a:cubicBezTo>
                    <a:pt x="95759" y="364553"/>
                    <a:pt x="82203" y="422331"/>
                    <a:pt x="71981" y="481269"/>
                  </a:cubicBezTo>
                  <a:cubicBezTo>
                    <a:pt x="64079" y="527086"/>
                    <a:pt x="66544" y="573917"/>
                    <a:pt x="56394" y="619299"/>
                  </a:cubicBezTo>
                  <a:cubicBezTo>
                    <a:pt x="40953" y="688097"/>
                    <a:pt x="24279" y="756604"/>
                    <a:pt x="11593" y="825982"/>
                  </a:cubicBezTo>
                  <a:cubicBezTo>
                    <a:pt x="-6676" y="925154"/>
                    <a:pt x="-5734" y="1023167"/>
                    <a:pt x="31746" y="1118135"/>
                  </a:cubicBezTo>
                  <a:cubicBezTo>
                    <a:pt x="40373" y="1139884"/>
                    <a:pt x="41533" y="1159530"/>
                    <a:pt x="36893" y="1181931"/>
                  </a:cubicBezTo>
                  <a:cubicBezTo>
                    <a:pt x="21597" y="1255730"/>
                    <a:pt x="20147" y="1328732"/>
                    <a:pt x="55307" y="1398400"/>
                  </a:cubicBezTo>
                  <a:cubicBezTo>
                    <a:pt x="61469" y="1367227"/>
                    <a:pt x="135994" y="1540997"/>
                    <a:pt x="146288" y="1616391"/>
                  </a:cubicBezTo>
                  <a:cubicBezTo>
                    <a:pt x="94527" y="1684246"/>
                    <a:pt x="61252" y="1789509"/>
                    <a:pt x="61252" y="1907893"/>
                  </a:cubicBezTo>
                  <a:cubicBezTo>
                    <a:pt x="61252" y="2112545"/>
                    <a:pt x="160569" y="2278413"/>
                    <a:pt x="283158" y="2278413"/>
                  </a:cubicBezTo>
                  <a:cubicBezTo>
                    <a:pt x="310996" y="2278413"/>
                    <a:pt x="337601" y="2269786"/>
                    <a:pt x="362177" y="2254127"/>
                  </a:cubicBezTo>
                  <a:cubicBezTo>
                    <a:pt x="444604" y="2380993"/>
                    <a:pt x="596625" y="2306614"/>
                    <a:pt x="710949" y="2306614"/>
                  </a:cubicBezTo>
                  <a:cubicBezTo>
                    <a:pt x="988459" y="2306614"/>
                    <a:pt x="1654178" y="1780085"/>
                    <a:pt x="1732980" y="1369474"/>
                  </a:cubicBezTo>
                  <a:cubicBezTo>
                    <a:pt x="1739577" y="1334894"/>
                    <a:pt x="1769300" y="1297777"/>
                    <a:pt x="1772779" y="1262690"/>
                  </a:cubicBezTo>
                  <a:cubicBezTo>
                    <a:pt x="1779449" y="1195560"/>
                    <a:pt x="1764152" y="1120310"/>
                    <a:pt x="1767995" y="1052962"/>
                  </a:cubicBezTo>
                  <a:cubicBezTo>
                    <a:pt x="1769517" y="1038246"/>
                    <a:pt x="1770314" y="1024110"/>
                    <a:pt x="1770314" y="1010553"/>
                  </a:cubicBezTo>
                  <a:cubicBezTo>
                    <a:pt x="1776694" y="866434"/>
                    <a:pt x="1771620" y="723039"/>
                    <a:pt x="1738997" y="582037"/>
                  </a:cubicBezTo>
                  <a:close/>
                </a:path>
              </a:pathLst>
            </a:custGeom>
            <a:solidFill>
              <a:srgbClr val="000000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">
              <a:extLst>
                <a:ext uri="{FF2B5EF4-FFF2-40B4-BE49-F238E27FC236}">
                  <a16:creationId xmlns:a16="http://schemas.microsoft.com/office/drawing/2014/main" id="{0E85F753-6288-4A93-87C9-2AE05C53DF4B}"/>
                </a:ext>
              </a:extLst>
            </p:cNvPr>
            <p:cNvSpPr/>
            <p:nvPr/>
          </p:nvSpPr>
          <p:spPr>
            <a:xfrm flipH="1">
              <a:off x="7997573" y="3633761"/>
              <a:ext cx="3809637" cy="3231784"/>
            </a:xfrm>
            <a:custGeom>
              <a:avLst/>
              <a:gdLst>
                <a:gd name="connsiteX0" fmla="*/ 4832254 w 4856351"/>
                <a:gd name="connsiteY0" fmla="*/ 3426898 h 4119729"/>
                <a:gd name="connsiteX1" fmla="*/ 4854147 w 4856351"/>
                <a:gd name="connsiteY1" fmla="*/ 3293363 h 4119729"/>
                <a:gd name="connsiteX2" fmla="*/ 4836313 w 4856351"/>
                <a:gd name="connsiteY2" fmla="*/ 2987072 h 4119729"/>
                <a:gd name="connsiteX3" fmla="*/ 4726774 w 4856351"/>
                <a:gd name="connsiteY3" fmla="*/ 2509985 h 4119729"/>
                <a:gd name="connsiteX4" fmla="*/ 3900986 w 4856351"/>
                <a:gd name="connsiteY4" fmla="*/ 394081 h 4119729"/>
                <a:gd name="connsiteX5" fmla="*/ 3468048 w 4856351"/>
                <a:gd name="connsiteY5" fmla="*/ 67710 h 4119729"/>
                <a:gd name="connsiteX6" fmla="*/ 2825745 w 4856351"/>
                <a:gd name="connsiteY6" fmla="*/ 30883 h 4119729"/>
                <a:gd name="connsiteX7" fmla="*/ 1054119 w 4856351"/>
                <a:gd name="connsiteY7" fmla="*/ 104755 h 4119729"/>
                <a:gd name="connsiteX8" fmla="*/ 158519 w 4856351"/>
                <a:gd name="connsiteY8" fmla="*/ 401258 h 4119729"/>
                <a:gd name="connsiteX9" fmla="*/ 13675 w 4856351"/>
                <a:gd name="connsiteY9" fmla="*/ 574883 h 4119729"/>
                <a:gd name="connsiteX10" fmla="*/ 46 w 4856351"/>
                <a:gd name="connsiteY10" fmla="*/ 719147 h 4119729"/>
                <a:gd name="connsiteX11" fmla="*/ 81095 w 4856351"/>
                <a:gd name="connsiteY11" fmla="*/ 1425898 h 4119729"/>
                <a:gd name="connsiteX12" fmla="*/ 449948 w 4856351"/>
                <a:gd name="connsiteY12" fmla="*/ 2842518 h 4119729"/>
                <a:gd name="connsiteX13" fmla="*/ 921743 w 4856351"/>
                <a:gd name="connsiteY13" fmla="*/ 3650254 h 4119729"/>
                <a:gd name="connsiteX14" fmla="*/ 942115 w 4856351"/>
                <a:gd name="connsiteY14" fmla="*/ 3752616 h 4119729"/>
                <a:gd name="connsiteX15" fmla="*/ 854178 w 4856351"/>
                <a:gd name="connsiteY15" fmla="*/ 4119730 h 4119729"/>
                <a:gd name="connsiteX16" fmla="*/ 4525674 w 4856351"/>
                <a:gd name="connsiteY16" fmla="*/ 4119512 h 4119729"/>
                <a:gd name="connsiteX17" fmla="*/ 4832254 w 4856351"/>
                <a:gd name="connsiteY17" fmla="*/ 3426898 h 411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56351" h="4119729">
                  <a:moveTo>
                    <a:pt x="4832254" y="3426898"/>
                  </a:moveTo>
                  <a:cubicBezTo>
                    <a:pt x="4843925" y="3379704"/>
                    <a:pt x="4851320" y="3336859"/>
                    <a:pt x="4854147" y="3293363"/>
                  </a:cubicBezTo>
                  <a:cubicBezTo>
                    <a:pt x="4860672" y="3190565"/>
                    <a:pt x="4852117" y="3088492"/>
                    <a:pt x="4836313" y="2987072"/>
                  </a:cubicBezTo>
                  <a:cubicBezTo>
                    <a:pt x="4811158" y="2825481"/>
                    <a:pt x="4774475" y="2666501"/>
                    <a:pt x="4726774" y="2509985"/>
                  </a:cubicBezTo>
                  <a:cubicBezTo>
                    <a:pt x="4652684" y="2267127"/>
                    <a:pt x="3965144" y="510870"/>
                    <a:pt x="3900986" y="394081"/>
                  </a:cubicBezTo>
                  <a:cubicBezTo>
                    <a:pt x="3805728" y="220746"/>
                    <a:pt x="3667771" y="104102"/>
                    <a:pt x="3468048" y="67710"/>
                  </a:cubicBezTo>
                  <a:cubicBezTo>
                    <a:pt x="3359741" y="47991"/>
                    <a:pt x="2835097" y="32260"/>
                    <a:pt x="2825745" y="30883"/>
                  </a:cubicBezTo>
                  <a:cubicBezTo>
                    <a:pt x="2142700" y="-68580"/>
                    <a:pt x="1056004" y="103957"/>
                    <a:pt x="1054119" y="104755"/>
                  </a:cubicBezTo>
                  <a:cubicBezTo>
                    <a:pt x="828878" y="203855"/>
                    <a:pt x="221879" y="368925"/>
                    <a:pt x="158519" y="401258"/>
                  </a:cubicBezTo>
                  <a:cubicBezTo>
                    <a:pt x="84212" y="439101"/>
                    <a:pt x="33538" y="493109"/>
                    <a:pt x="13675" y="574883"/>
                  </a:cubicBezTo>
                  <a:cubicBezTo>
                    <a:pt x="2148" y="622367"/>
                    <a:pt x="-389" y="670576"/>
                    <a:pt x="46" y="719147"/>
                  </a:cubicBezTo>
                  <a:cubicBezTo>
                    <a:pt x="916" y="813536"/>
                    <a:pt x="59274" y="1284462"/>
                    <a:pt x="81095" y="1425898"/>
                  </a:cubicBezTo>
                  <a:cubicBezTo>
                    <a:pt x="108353" y="1602206"/>
                    <a:pt x="332144" y="2553989"/>
                    <a:pt x="449948" y="2842518"/>
                  </a:cubicBezTo>
                  <a:cubicBezTo>
                    <a:pt x="568984" y="3134091"/>
                    <a:pt x="719338" y="3407686"/>
                    <a:pt x="921743" y="3650254"/>
                  </a:cubicBezTo>
                  <a:cubicBezTo>
                    <a:pt x="950089" y="3684254"/>
                    <a:pt x="961398" y="3713252"/>
                    <a:pt x="942115" y="3752616"/>
                  </a:cubicBezTo>
                  <a:cubicBezTo>
                    <a:pt x="941824" y="3753196"/>
                    <a:pt x="886076" y="3947845"/>
                    <a:pt x="854178" y="4119730"/>
                  </a:cubicBezTo>
                  <a:cubicBezTo>
                    <a:pt x="867880" y="4119657"/>
                    <a:pt x="3388159" y="4119440"/>
                    <a:pt x="4525674" y="4119512"/>
                  </a:cubicBezTo>
                  <a:cubicBezTo>
                    <a:pt x="4525529" y="4119585"/>
                    <a:pt x="4747000" y="3699333"/>
                    <a:pt x="4832254" y="342689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8AD2B55A-9F22-4665-BAF8-814A549F7C1B}"/>
                </a:ext>
              </a:extLst>
            </p:cNvPr>
            <p:cNvSpPr/>
            <p:nvPr/>
          </p:nvSpPr>
          <p:spPr>
            <a:xfrm flipH="1">
              <a:off x="9339147" y="3271958"/>
              <a:ext cx="1671056" cy="2233836"/>
            </a:xfrm>
            <a:custGeom>
              <a:avLst/>
              <a:gdLst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299146 w 1569014"/>
                <a:gd name="connsiteY20" fmla="*/ 585015 h 2097428"/>
                <a:gd name="connsiteX21" fmla="*/ 1307436 w 1569014"/>
                <a:gd name="connsiteY21" fmla="*/ 607562 h 2097428"/>
                <a:gd name="connsiteX22" fmla="*/ 1340667 w 1569014"/>
                <a:gd name="connsiteY22" fmla="*/ 576405 h 2097428"/>
                <a:gd name="connsiteX23" fmla="*/ 1330116 w 1569014"/>
                <a:gd name="connsiteY23" fmla="*/ 547263 h 2097428"/>
                <a:gd name="connsiteX24" fmla="*/ 1333373 w 1569014"/>
                <a:gd name="connsiteY24" fmla="*/ 530924 h 2097428"/>
                <a:gd name="connsiteX25" fmla="*/ 1360926 w 1569014"/>
                <a:gd name="connsiteY25" fmla="*/ 494454 h 2097428"/>
                <a:gd name="connsiteX26" fmla="*/ 1381110 w 1569014"/>
                <a:gd name="connsiteY26" fmla="*/ 485963 h 2097428"/>
                <a:gd name="connsiteX27" fmla="*/ 1569014 w 1569014"/>
                <a:gd name="connsiteY27" fmla="*/ 537919 h 2097428"/>
                <a:gd name="connsiteX28" fmla="*/ 1315965 w 1569014"/>
                <a:gd name="connsiteY28" fmla="*/ 342219 h 2097428"/>
                <a:gd name="connsiteX29" fmla="*/ 986294 w 1569014"/>
                <a:gd name="connsiteY29" fmla="*/ 117846 h 2097428"/>
                <a:gd name="connsiteX30" fmla="*/ 407602 w 1569014"/>
                <a:gd name="connsiteY30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299146 w 1569014"/>
                <a:gd name="connsiteY20" fmla="*/ 585015 h 2097428"/>
                <a:gd name="connsiteX21" fmla="*/ 1340667 w 1569014"/>
                <a:gd name="connsiteY21" fmla="*/ 576405 h 2097428"/>
                <a:gd name="connsiteX22" fmla="*/ 1330116 w 1569014"/>
                <a:gd name="connsiteY22" fmla="*/ 547263 h 2097428"/>
                <a:gd name="connsiteX23" fmla="*/ 1333373 w 1569014"/>
                <a:gd name="connsiteY23" fmla="*/ 530924 h 2097428"/>
                <a:gd name="connsiteX24" fmla="*/ 1360926 w 1569014"/>
                <a:gd name="connsiteY24" fmla="*/ 494454 h 2097428"/>
                <a:gd name="connsiteX25" fmla="*/ 1381110 w 1569014"/>
                <a:gd name="connsiteY25" fmla="*/ 485963 h 2097428"/>
                <a:gd name="connsiteX26" fmla="*/ 1569014 w 1569014"/>
                <a:gd name="connsiteY26" fmla="*/ 537919 h 2097428"/>
                <a:gd name="connsiteX27" fmla="*/ 1315965 w 1569014"/>
                <a:gd name="connsiteY27" fmla="*/ 342219 h 2097428"/>
                <a:gd name="connsiteX28" fmla="*/ 986294 w 1569014"/>
                <a:gd name="connsiteY28" fmla="*/ 117846 h 2097428"/>
                <a:gd name="connsiteX29" fmla="*/ 407602 w 1569014"/>
                <a:gd name="connsiteY29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299146 w 1569014"/>
                <a:gd name="connsiteY20" fmla="*/ 585015 h 2097428"/>
                <a:gd name="connsiteX21" fmla="*/ 1330116 w 1569014"/>
                <a:gd name="connsiteY21" fmla="*/ 547263 h 2097428"/>
                <a:gd name="connsiteX22" fmla="*/ 1333373 w 1569014"/>
                <a:gd name="connsiteY22" fmla="*/ 530924 h 2097428"/>
                <a:gd name="connsiteX23" fmla="*/ 1360926 w 1569014"/>
                <a:gd name="connsiteY23" fmla="*/ 494454 h 2097428"/>
                <a:gd name="connsiteX24" fmla="*/ 1381110 w 1569014"/>
                <a:gd name="connsiteY24" fmla="*/ 485963 h 2097428"/>
                <a:gd name="connsiteX25" fmla="*/ 1569014 w 1569014"/>
                <a:gd name="connsiteY25" fmla="*/ 537919 h 2097428"/>
                <a:gd name="connsiteX26" fmla="*/ 1315965 w 1569014"/>
                <a:gd name="connsiteY26" fmla="*/ 342219 h 2097428"/>
                <a:gd name="connsiteX27" fmla="*/ 986294 w 1569014"/>
                <a:gd name="connsiteY27" fmla="*/ 117846 h 2097428"/>
                <a:gd name="connsiteX28" fmla="*/ 407602 w 1569014"/>
                <a:gd name="connsiteY28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330116 w 1569014"/>
                <a:gd name="connsiteY20" fmla="*/ 547263 h 2097428"/>
                <a:gd name="connsiteX21" fmla="*/ 1333373 w 1569014"/>
                <a:gd name="connsiteY21" fmla="*/ 530924 h 2097428"/>
                <a:gd name="connsiteX22" fmla="*/ 1360926 w 1569014"/>
                <a:gd name="connsiteY22" fmla="*/ 494454 h 2097428"/>
                <a:gd name="connsiteX23" fmla="*/ 1381110 w 1569014"/>
                <a:gd name="connsiteY23" fmla="*/ 485963 h 2097428"/>
                <a:gd name="connsiteX24" fmla="*/ 1569014 w 1569014"/>
                <a:gd name="connsiteY24" fmla="*/ 537919 h 2097428"/>
                <a:gd name="connsiteX25" fmla="*/ 1315965 w 1569014"/>
                <a:gd name="connsiteY25" fmla="*/ 342219 h 2097428"/>
                <a:gd name="connsiteX26" fmla="*/ 986294 w 1569014"/>
                <a:gd name="connsiteY26" fmla="*/ 117846 h 2097428"/>
                <a:gd name="connsiteX27" fmla="*/ 407602 w 1569014"/>
                <a:gd name="connsiteY27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333373 w 1569014"/>
                <a:gd name="connsiteY20" fmla="*/ 530924 h 2097428"/>
                <a:gd name="connsiteX21" fmla="*/ 1360926 w 1569014"/>
                <a:gd name="connsiteY21" fmla="*/ 494454 h 2097428"/>
                <a:gd name="connsiteX22" fmla="*/ 1381110 w 1569014"/>
                <a:gd name="connsiteY22" fmla="*/ 485963 h 2097428"/>
                <a:gd name="connsiteX23" fmla="*/ 1569014 w 1569014"/>
                <a:gd name="connsiteY23" fmla="*/ 537919 h 2097428"/>
                <a:gd name="connsiteX24" fmla="*/ 1315965 w 1569014"/>
                <a:gd name="connsiteY24" fmla="*/ 342219 h 2097428"/>
                <a:gd name="connsiteX25" fmla="*/ 986294 w 1569014"/>
                <a:gd name="connsiteY25" fmla="*/ 117846 h 2097428"/>
                <a:gd name="connsiteX26" fmla="*/ 407602 w 1569014"/>
                <a:gd name="connsiteY26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333373 w 1569014"/>
                <a:gd name="connsiteY19" fmla="*/ 530924 h 2097428"/>
                <a:gd name="connsiteX20" fmla="*/ 1360926 w 1569014"/>
                <a:gd name="connsiteY20" fmla="*/ 494454 h 2097428"/>
                <a:gd name="connsiteX21" fmla="*/ 1381110 w 1569014"/>
                <a:gd name="connsiteY21" fmla="*/ 485963 h 2097428"/>
                <a:gd name="connsiteX22" fmla="*/ 1569014 w 1569014"/>
                <a:gd name="connsiteY22" fmla="*/ 537919 h 2097428"/>
                <a:gd name="connsiteX23" fmla="*/ 1315965 w 1569014"/>
                <a:gd name="connsiteY23" fmla="*/ 342219 h 2097428"/>
                <a:gd name="connsiteX24" fmla="*/ 986294 w 1569014"/>
                <a:gd name="connsiteY24" fmla="*/ 117846 h 2097428"/>
                <a:gd name="connsiteX25" fmla="*/ 407602 w 1569014"/>
                <a:gd name="connsiteY25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360926 w 1569014"/>
                <a:gd name="connsiteY19" fmla="*/ 494454 h 2097428"/>
                <a:gd name="connsiteX20" fmla="*/ 1381110 w 1569014"/>
                <a:gd name="connsiteY20" fmla="*/ 485963 h 2097428"/>
                <a:gd name="connsiteX21" fmla="*/ 1569014 w 1569014"/>
                <a:gd name="connsiteY21" fmla="*/ 537919 h 2097428"/>
                <a:gd name="connsiteX22" fmla="*/ 1315965 w 1569014"/>
                <a:gd name="connsiteY22" fmla="*/ 342219 h 2097428"/>
                <a:gd name="connsiteX23" fmla="*/ 986294 w 1569014"/>
                <a:gd name="connsiteY23" fmla="*/ 117846 h 2097428"/>
                <a:gd name="connsiteX24" fmla="*/ 407602 w 1569014"/>
                <a:gd name="connsiteY24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360926 w 1569014"/>
                <a:gd name="connsiteY19" fmla="*/ 494454 h 2097428"/>
                <a:gd name="connsiteX20" fmla="*/ 1381110 w 1569014"/>
                <a:gd name="connsiteY20" fmla="*/ 485963 h 2097428"/>
                <a:gd name="connsiteX21" fmla="*/ 1569014 w 1569014"/>
                <a:gd name="connsiteY21" fmla="*/ 537919 h 2097428"/>
                <a:gd name="connsiteX22" fmla="*/ 1315965 w 1569014"/>
                <a:gd name="connsiteY22" fmla="*/ 342219 h 2097428"/>
                <a:gd name="connsiteX23" fmla="*/ 986294 w 1569014"/>
                <a:gd name="connsiteY23" fmla="*/ 117846 h 2097428"/>
                <a:gd name="connsiteX24" fmla="*/ 407602 w 1569014"/>
                <a:gd name="connsiteY24" fmla="*/ 714 h 209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9014" h="2097428">
                  <a:moveTo>
                    <a:pt x="407602" y="714"/>
                  </a:moveTo>
                  <a:cubicBezTo>
                    <a:pt x="344440" y="-1273"/>
                    <a:pt x="285593" y="853"/>
                    <a:pt x="234999" y="7528"/>
                  </a:cubicBezTo>
                  <a:cubicBezTo>
                    <a:pt x="227204" y="6139"/>
                    <a:pt x="223145" y="9237"/>
                    <a:pt x="219087" y="15591"/>
                  </a:cubicBezTo>
                  <a:cubicBezTo>
                    <a:pt x="138992" y="140539"/>
                    <a:pt x="64076" y="267784"/>
                    <a:pt x="32572" y="415373"/>
                  </a:cubicBezTo>
                  <a:cubicBezTo>
                    <a:pt x="9184" y="540215"/>
                    <a:pt x="3097" y="666391"/>
                    <a:pt x="0" y="795932"/>
                  </a:cubicBezTo>
                  <a:cubicBezTo>
                    <a:pt x="8330" y="790432"/>
                    <a:pt x="135254" y="709269"/>
                    <a:pt x="199491" y="682464"/>
                  </a:cubicBezTo>
                  <a:lnTo>
                    <a:pt x="306925" y="665698"/>
                  </a:lnTo>
                  <a:cubicBezTo>
                    <a:pt x="318102" y="666755"/>
                    <a:pt x="344783" y="668741"/>
                    <a:pt x="363046" y="676857"/>
                  </a:cubicBezTo>
                  <a:cubicBezTo>
                    <a:pt x="427175" y="705371"/>
                    <a:pt x="492693" y="723527"/>
                    <a:pt x="562216" y="695493"/>
                  </a:cubicBezTo>
                  <a:cubicBezTo>
                    <a:pt x="570599" y="692129"/>
                    <a:pt x="572948" y="697095"/>
                    <a:pt x="575992" y="702702"/>
                  </a:cubicBezTo>
                  <a:cubicBezTo>
                    <a:pt x="588914" y="726463"/>
                    <a:pt x="833472" y="1175905"/>
                    <a:pt x="948649" y="1373633"/>
                  </a:cubicBezTo>
                  <a:cubicBezTo>
                    <a:pt x="994303" y="1452020"/>
                    <a:pt x="1040865" y="1529872"/>
                    <a:pt x="1077923" y="1612798"/>
                  </a:cubicBezTo>
                  <a:cubicBezTo>
                    <a:pt x="1138314" y="1748052"/>
                    <a:pt x="1242812" y="2074894"/>
                    <a:pt x="1250074" y="2097428"/>
                  </a:cubicBezTo>
                  <a:cubicBezTo>
                    <a:pt x="1257870" y="2034687"/>
                    <a:pt x="1260486" y="1972265"/>
                    <a:pt x="1262943" y="1909791"/>
                  </a:cubicBezTo>
                  <a:cubicBezTo>
                    <a:pt x="1267962" y="1780464"/>
                    <a:pt x="1260273" y="1651724"/>
                    <a:pt x="1248793" y="1523144"/>
                  </a:cubicBezTo>
                  <a:cubicBezTo>
                    <a:pt x="1242278" y="1450097"/>
                    <a:pt x="1201323" y="1121546"/>
                    <a:pt x="1195983" y="1029437"/>
                  </a:cubicBezTo>
                  <a:cubicBezTo>
                    <a:pt x="1193153" y="979992"/>
                    <a:pt x="1192459" y="930493"/>
                    <a:pt x="1198493" y="881207"/>
                  </a:cubicBezTo>
                  <a:cubicBezTo>
                    <a:pt x="1207036" y="810884"/>
                    <a:pt x="1222575" y="742002"/>
                    <a:pt x="1243613" y="674348"/>
                  </a:cubicBezTo>
                  <a:cubicBezTo>
                    <a:pt x="1252691" y="645193"/>
                    <a:pt x="1251027" y="616866"/>
                    <a:pt x="1270579" y="586884"/>
                  </a:cubicBezTo>
                  <a:cubicBezTo>
                    <a:pt x="1290131" y="556902"/>
                    <a:pt x="1307847" y="527270"/>
                    <a:pt x="1360926" y="494454"/>
                  </a:cubicBezTo>
                  <a:cubicBezTo>
                    <a:pt x="1382144" y="481336"/>
                    <a:pt x="1371071" y="483027"/>
                    <a:pt x="1381110" y="485963"/>
                  </a:cubicBezTo>
                  <a:cubicBezTo>
                    <a:pt x="1419182" y="497070"/>
                    <a:pt x="1544558" y="531298"/>
                    <a:pt x="1569014" y="537919"/>
                  </a:cubicBezTo>
                  <a:cubicBezTo>
                    <a:pt x="1550485" y="519871"/>
                    <a:pt x="1317568" y="343394"/>
                    <a:pt x="1315965" y="342219"/>
                  </a:cubicBezTo>
                  <a:cubicBezTo>
                    <a:pt x="1244521" y="288182"/>
                    <a:pt x="1036113" y="117472"/>
                    <a:pt x="986294" y="117846"/>
                  </a:cubicBezTo>
                  <a:cubicBezTo>
                    <a:pt x="825423" y="49644"/>
                    <a:pt x="597091" y="6673"/>
                    <a:pt x="407602" y="7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7">
              <a:extLst>
                <a:ext uri="{FF2B5EF4-FFF2-40B4-BE49-F238E27FC236}">
                  <a16:creationId xmlns:a16="http://schemas.microsoft.com/office/drawing/2014/main" id="{BF87D85E-B700-4058-ADF3-9797D8F5E676}"/>
                </a:ext>
              </a:extLst>
            </p:cNvPr>
            <p:cNvSpPr/>
            <p:nvPr/>
          </p:nvSpPr>
          <p:spPr>
            <a:xfrm flipH="1">
              <a:off x="8544718" y="5498083"/>
              <a:ext cx="988800" cy="725875"/>
            </a:xfrm>
            <a:custGeom>
              <a:avLst/>
              <a:gdLst>
                <a:gd name="connsiteX0" fmla="*/ 1252406 w 1260478"/>
                <a:gd name="connsiteY0" fmla="*/ 308726 h 925312"/>
                <a:gd name="connsiteX1" fmla="*/ 1259365 w 1260478"/>
                <a:gd name="connsiteY1" fmla="*/ 389268 h 925312"/>
                <a:gd name="connsiteX2" fmla="*/ 1246751 w 1260478"/>
                <a:gd name="connsiteY2" fmla="*/ 433852 h 925312"/>
                <a:gd name="connsiteX3" fmla="*/ 909143 w 1260478"/>
                <a:gd name="connsiteY3" fmla="*/ 668952 h 925312"/>
                <a:gd name="connsiteX4" fmla="*/ 744145 w 1260478"/>
                <a:gd name="connsiteY4" fmla="*/ 699328 h 925312"/>
                <a:gd name="connsiteX5" fmla="*/ 193765 w 1260478"/>
                <a:gd name="connsiteY5" fmla="*/ 921814 h 925312"/>
                <a:gd name="connsiteX6" fmla="*/ 165927 w 1260478"/>
                <a:gd name="connsiteY6" fmla="*/ 909272 h 925312"/>
                <a:gd name="connsiteX7" fmla="*/ 2162 w 1260478"/>
                <a:gd name="connsiteY7" fmla="*/ 430010 h 925312"/>
                <a:gd name="connsiteX8" fmla="*/ 14631 w 1260478"/>
                <a:gd name="connsiteY8" fmla="*/ 411451 h 925312"/>
                <a:gd name="connsiteX9" fmla="*/ 605028 w 1260478"/>
                <a:gd name="connsiteY9" fmla="*/ 358892 h 925312"/>
                <a:gd name="connsiteX10" fmla="*/ 629531 w 1260478"/>
                <a:gd name="connsiteY10" fmla="*/ 340479 h 925312"/>
                <a:gd name="connsiteX11" fmla="*/ 778508 w 1260478"/>
                <a:gd name="connsiteY11" fmla="*/ 83703 h 925312"/>
                <a:gd name="connsiteX12" fmla="*/ 824324 w 1260478"/>
                <a:gd name="connsiteY12" fmla="*/ 27519 h 925312"/>
                <a:gd name="connsiteX13" fmla="*/ 932269 w 1260478"/>
                <a:gd name="connsiteY13" fmla="*/ 24112 h 925312"/>
                <a:gd name="connsiteX14" fmla="*/ 974606 w 1260478"/>
                <a:gd name="connsiteY14" fmla="*/ 31869 h 925312"/>
                <a:gd name="connsiteX15" fmla="*/ 1031442 w 1260478"/>
                <a:gd name="connsiteY15" fmla="*/ 44338 h 925312"/>
                <a:gd name="connsiteX16" fmla="*/ 1184406 w 1260478"/>
                <a:gd name="connsiteY16" fmla="*/ 182875 h 925312"/>
                <a:gd name="connsiteX17" fmla="*/ 1252406 w 1260478"/>
                <a:gd name="connsiteY17" fmla="*/ 308726 h 92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478" h="925312">
                  <a:moveTo>
                    <a:pt x="1252406" y="308726"/>
                  </a:moveTo>
                  <a:cubicBezTo>
                    <a:pt x="1246606" y="332649"/>
                    <a:pt x="1252551" y="360922"/>
                    <a:pt x="1259365" y="389268"/>
                  </a:cubicBezTo>
                  <a:cubicBezTo>
                    <a:pt x="1263425" y="406014"/>
                    <a:pt x="1255741" y="420440"/>
                    <a:pt x="1246751" y="433852"/>
                  </a:cubicBezTo>
                  <a:cubicBezTo>
                    <a:pt x="1164759" y="556078"/>
                    <a:pt x="1051813" y="633865"/>
                    <a:pt x="909143" y="668952"/>
                  </a:cubicBezTo>
                  <a:cubicBezTo>
                    <a:pt x="854772" y="682291"/>
                    <a:pt x="799531" y="691208"/>
                    <a:pt x="744145" y="699328"/>
                  </a:cubicBezTo>
                  <a:cubicBezTo>
                    <a:pt x="721309" y="702662"/>
                    <a:pt x="355791" y="855191"/>
                    <a:pt x="193765" y="921814"/>
                  </a:cubicBezTo>
                  <a:cubicBezTo>
                    <a:pt x="177236" y="928628"/>
                    <a:pt x="171582" y="926018"/>
                    <a:pt x="165927" y="909272"/>
                  </a:cubicBezTo>
                  <a:cubicBezTo>
                    <a:pt x="111846" y="749349"/>
                    <a:pt x="57113" y="589643"/>
                    <a:pt x="2162" y="430010"/>
                  </a:cubicBezTo>
                  <a:cubicBezTo>
                    <a:pt x="-2478" y="416453"/>
                    <a:pt x="-231" y="412321"/>
                    <a:pt x="14631" y="411451"/>
                  </a:cubicBezTo>
                  <a:cubicBezTo>
                    <a:pt x="74004" y="408116"/>
                    <a:pt x="544785" y="367519"/>
                    <a:pt x="605028" y="358892"/>
                  </a:cubicBezTo>
                  <a:cubicBezTo>
                    <a:pt x="618149" y="357007"/>
                    <a:pt x="623949" y="350918"/>
                    <a:pt x="629531" y="340479"/>
                  </a:cubicBezTo>
                  <a:cubicBezTo>
                    <a:pt x="676217" y="253195"/>
                    <a:pt x="722687" y="165694"/>
                    <a:pt x="778508" y="83703"/>
                  </a:cubicBezTo>
                  <a:cubicBezTo>
                    <a:pt x="792136" y="63621"/>
                    <a:pt x="806635" y="44338"/>
                    <a:pt x="824324" y="27519"/>
                  </a:cubicBezTo>
                  <a:cubicBezTo>
                    <a:pt x="861224" y="-7423"/>
                    <a:pt x="895151" y="-9671"/>
                    <a:pt x="932269" y="24112"/>
                  </a:cubicBezTo>
                  <a:cubicBezTo>
                    <a:pt x="946261" y="36871"/>
                    <a:pt x="957570" y="38683"/>
                    <a:pt x="974606" y="31869"/>
                  </a:cubicBezTo>
                  <a:cubicBezTo>
                    <a:pt x="1003096" y="20487"/>
                    <a:pt x="1017015" y="22589"/>
                    <a:pt x="1031442" y="44338"/>
                  </a:cubicBezTo>
                  <a:cubicBezTo>
                    <a:pt x="1070661" y="103783"/>
                    <a:pt x="1127207" y="143366"/>
                    <a:pt x="1184406" y="182875"/>
                  </a:cubicBezTo>
                  <a:cubicBezTo>
                    <a:pt x="1238052" y="226227"/>
                    <a:pt x="1252333" y="247178"/>
                    <a:pt x="1252406" y="30872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8">
              <a:extLst>
                <a:ext uri="{FF2B5EF4-FFF2-40B4-BE49-F238E27FC236}">
                  <a16:creationId xmlns:a16="http://schemas.microsoft.com/office/drawing/2014/main" id="{EF678CFE-A7E9-4AE0-8165-0CDBAB4F0BBA}"/>
                </a:ext>
              </a:extLst>
            </p:cNvPr>
            <p:cNvSpPr/>
            <p:nvPr/>
          </p:nvSpPr>
          <p:spPr>
            <a:xfrm flipH="1">
              <a:off x="10490444" y="5246877"/>
              <a:ext cx="611889" cy="557969"/>
            </a:xfrm>
            <a:custGeom>
              <a:avLst/>
              <a:gdLst>
                <a:gd name="connsiteX0" fmla="*/ 53718 w 780008"/>
                <a:gd name="connsiteY0" fmla="*/ 255894 h 711273"/>
                <a:gd name="connsiteX1" fmla="*/ 14498 w 780008"/>
                <a:gd name="connsiteY1" fmla="*/ 219719 h 711273"/>
                <a:gd name="connsiteX2" fmla="*/ 44366 w 780008"/>
                <a:gd name="connsiteY2" fmla="*/ 136785 h 711273"/>
                <a:gd name="connsiteX3" fmla="*/ 125923 w 780008"/>
                <a:gd name="connsiteY3" fmla="*/ 145919 h 711273"/>
                <a:gd name="connsiteX4" fmla="*/ 208204 w 780008"/>
                <a:gd name="connsiteY4" fmla="*/ 168175 h 711273"/>
                <a:gd name="connsiteX5" fmla="*/ 131577 w 780008"/>
                <a:gd name="connsiteY5" fmla="*/ 116269 h 711273"/>
                <a:gd name="connsiteX6" fmla="*/ 87355 w 780008"/>
                <a:gd name="connsiteY6" fmla="*/ 76397 h 711273"/>
                <a:gd name="connsiteX7" fmla="*/ 81338 w 780008"/>
                <a:gd name="connsiteY7" fmla="*/ 22098 h 711273"/>
                <a:gd name="connsiteX8" fmla="*/ 113381 w 780008"/>
                <a:gd name="connsiteY8" fmla="*/ 205 h 711273"/>
                <a:gd name="connsiteX9" fmla="*/ 199722 w 780008"/>
                <a:gd name="connsiteY9" fmla="*/ 26303 h 711273"/>
                <a:gd name="connsiteX10" fmla="*/ 602285 w 780008"/>
                <a:gd name="connsiteY10" fmla="*/ 274960 h 711273"/>
                <a:gd name="connsiteX11" fmla="*/ 663253 w 780008"/>
                <a:gd name="connsiteY11" fmla="*/ 365216 h 711273"/>
                <a:gd name="connsiteX12" fmla="*/ 777505 w 780008"/>
                <a:gd name="connsiteY12" fmla="*/ 693617 h 711273"/>
                <a:gd name="connsiteX13" fmla="*/ 764818 w 780008"/>
                <a:gd name="connsiteY13" fmla="*/ 711161 h 711273"/>
                <a:gd name="connsiteX14" fmla="*/ 470417 w 780008"/>
                <a:gd name="connsiteY14" fmla="*/ 698692 h 711273"/>
                <a:gd name="connsiteX15" fmla="*/ 444609 w 780008"/>
                <a:gd name="connsiteY15" fmla="*/ 692240 h 711273"/>
                <a:gd name="connsiteX16" fmla="*/ 197402 w 780008"/>
                <a:gd name="connsiteY16" fmla="*/ 507161 h 711273"/>
                <a:gd name="connsiteX17" fmla="*/ 170797 w 780008"/>
                <a:gd name="connsiteY17" fmla="*/ 473016 h 711273"/>
                <a:gd name="connsiteX18" fmla="*/ 192618 w 780008"/>
                <a:gd name="connsiteY18" fmla="*/ 437058 h 711273"/>
                <a:gd name="connsiteX19" fmla="*/ 282729 w 780008"/>
                <a:gd name="connsiteY19" fmla="*/ 464389 h 711273"/>
                <a:gd name="connsiteX20" fmla="*/ 312017 w 780008"/>
                <a:gd name="connsiteY20" fmla="*/ 478090 h 711273"/>
                <a:gd name="connsiteX21" fmla="*/ 98592 w 780008"/>
                <a:gd name="connsiteY21" fmla="*/ 374713 h 711273"/>
                <a:gd name="connsiteX22" fmla="*/ 22473 w 780008"/>
                <a:gd name="connsiteY22" fmla="*/ 319979 h 711273"/>
                <a:gd name="connsiteX23" fmla="*/ 44801 w 780008"/>
                <a:gd name="connsiteY23" fmla="*/ 259664 h 711273"/>
                <a:gd name="connsiteX24" fmla="*/ 53718 w 780008"/>
                <a:gd name="connsiteY24" fmla="*/ 255894 h 71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0008" h="711273">
                  <a:moveTo>
                    <a:pt x="53718" y="255894"/>
                  </a:moveTo>
                  <a:cubicBezTo>
                    <a:pt x="38059" y="244730"/>
                    <a:pt x="25517" y="232913"/>
                    <a:pt x="14498" y="219719"/>
                  </a:cubicBezTo>
                  <a:cubicBezTo>
                    <a:pt x="-13847" y="185719"/>
                    <a:pt x="1087" y="146354"/>
                    <a:pt x="44366" y="136785"/>
                  </a:cubicBezTo>
                  <a:cubicBezTo>
                    <a:pt x="73001" y="130478"/>
                    <a:pt x="99244" y="139323"/>
                    <a:pt x="125923" y="145919"/>
                  </a:cubicBezTo>
                  <a:cubicBezTo>
                    <a:pt x="153398" y="152734"/>
                    <a:pt x="180294" y="161506"/>
                    <a:pt x="208204" y="168175"/>
                  </a:cubicBezTo>
                  <a:cubicBezTo>
                    <a:pt x="186021" y="145919"/>
                    <a:pt x="157965" y="132290"/>
                    <a:pt x="131577" y="116269"/>
                  </a:cubicBezTo>
                  <a:cubicBezTo>
                    <a:pt x="114178" y="105685"/>
                    <a:pt x="98302" y="94158"/>
                    <a:pt x="87355" y="76397"/>
                  </a:cubicBezTo>
                  <a:cubicBezTo>
                    <a:pt x="76554" y="58998"/>
                    <a:pt x="77061" y="40149"/>
                    <a:pt x="81338" y="22098"/>
                  </a:cubicBezTo>
                  <a:cubicBezTo>
                    <a:pt x="84818" y="7455"/>
                    <a:pt x="98085" y="1220"/>
                    <a:pt x="113381" y="205"/>
                  </a:cubicBezTo>
                  <a:cubicBezTo>
                    <a:pt x="145496" y="-1897"/>
                    <a:pt x="172609" y="12529"/>
                    <a:pt x="199722" y="26303"/>
                  </a:cubicBezTo>
                  <a:cubicBezTo>
                    <a:pt x="295053" y="74947"/>
                    <a:pt x="560746" y="244367"/>
                    <a:pt x="602285" y="274960"/>
                  </a:cubicBezTo>
                  <a:cubicBezTo>
                    <a:pt x="633748" y="298086"/>
                    <a:pt x="658106" y="325851"/>
                    <a:pt x="663253" y="365216"/>
                  </a:cubicBezTo>
                  <a:cubicBezTo>
                    <a:pt x="673475" y="443365"/>
                    <a:pt x="763369" y="657515"/>
                    <a:pt x="777505" y="693617"/>
                  </a:cubicBezTo>
                  <a:cubicBezTo>
                    <a:pt x="782870" y="707246"/>
                    <a:pt x="780042" y="712103"/>
                    <a:pt x="764818" y="711161"/>
                  </a:cubicBezTo>
                  <a:cubicBezTo>
                    <a:pt x="666806" y="704781"/>
                    <a:pt x="568648" y="700721"/>
                    <a:pt x="470417" y="698692"/>
                  </a:cubicBezTo>
                  <a:cubicBezTo>
                    <a:pt x="461211" y="698474"/>
                    <a:pt x="452294" y="697604"/>
                    <a:pt x="444609" y="692240"/>
                  </a:cubicBezTo>
                  <a:cubicBezTo>
                    <a:pt x="360008" y="633519"/>
                    <a:pt x="272579" y="578495"/>
                    <a:pt x="197402" y="507161"/>
                  </a:cubicBezTo>
                  <a:cubicBezTo>
                    <a:pt x="186891" y="497156"/>
                    <a:pt x="176524" y="486934"/>
                    <a:pt x="170797" y="473016"/>
                  </a:cubicBezTo>
                  <a:cubicBezTo>
                    <a:pt x="162460" y="452862"/>
                    <a:pt x="170652" y="438581"/>
                    <a:pt x="192618" y="437058"/>
                  </a:cubicBezTo>
                  <a:cubicBezTo>
                    <a:pt x="226038" y="434666"/>
                    <a:pt x="254601" y="448875"/>
                    <a:pt x="282729" y="464389"/>
                  </a:cubicBezTo>
                  <a:cubicBezTo>
                    <a:pt x="291066" y="468956"/>
                    <a:pt x="298460" y="475335"/>
                    <a:pt x="312017" y="478090"/>
                  </a:cubicBezTo>
                  <a:cubicBezTo>
                    <a:pt x="293458" y="454095"/>
                    <a:pt x="183846" y="403348"/>
                    <a:pt x="98592" y="374713"/>
                  </a:cubicBezTo>
                  <a:cubicBezTo>
                    <a:pt x="68144" y="363911"/>
                    <a:pt x="40379" y="348470"/>
                    <a:pt x="22473" y="319979"/>
                  </a:cubicBezTo>
                  <a:cubicBezTo>
                    <a:pt x="4276" y="290981"/>
                    <a:pt x="4349" y="266986"/>
                    <a:pt x="44801" y="259664"/>
                  </a:cubicBezTo>
                  <a:cubicBezTo>
                    <a:pt x="47266" y="259229"/>
                    <a:pt x="49441" y="257779"/>
                    <a:pt x="53718" y="255894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0">
              <a:extLst>
                <a:ext uri="{FF2B5EF4-FFF2-40B4-BE49-F238E27FC236}">
                  <a16:creationId xmlns:a16="http://schemas.microsoft.com/office/drawing/2014/main" id="{EE8DE9A8-FA1E-4E47-B2D9-F3310EB2F540}"/>
                </a:ext>
              </a:extLst>
            </p:cNvPr>
            <p:cNvSpPr/>
            <p:nvPr/>
          </p:nvSpPr>
          <p:spPr>
            <a:xfrm flipH="1">
              <a:off x="9339147" y="5232631"/>
              <a:ext cx="206666" cy="151576"/>
            </a:xfrm>
            <a:custGeom>
              <a:avLst/>
              <a:gdLst>
                <a:gd name="connsiteX0" fmla="*/ 3188 w 176645"/>
                <a:gd name="connsiteY0" fmla="*/ 11164 h 129557"/>
                <a:gd name="connsiteX1" fmla="*/ 65316 w 176645"/>
                <a:gd name="connsiteY1" fmla="*/ 0 h 129557"/>
                <a:gd name="connsiteX2" fmla="*/ 90327 w 176645"/>
                <a:gd name="connsiteY2" fmla="*/ 35088 h 129557"/>
                <a:gd name="connsiteX3" fmla="*/ 115265 w 176645"/>
                <a:gd name="connsiteY3" fmla="*/ 45744 h 129557"/>
                <a:gd name="connsiteX4" fmla="*/ 172391 w 176645"/>
                <a:gd name="connsiteY4" fmla="*/ 79600 h 129557"/>
                <a:gd name="connsiteX5" fmla="*/ 149337 w 176645"/>
                <a:gd name="connsiteY5" fmla="*/ 121139 h 129557"/>
                <a:gd name="connsiteX6" fmla="*/ 55312 w 176645"/>
                <a:gd name="connsiteY6" fmla="*/ 124981 h 129557"/>
                <a:gd name="connsiteX7" fmla="*/ 6958 w 176645"/>
                <a:gd name="connsiteY7" fmla="*/ 77424 h 129557"/>
                <a:gd name="connsiteX8" fmla="*/ 3188 w 176645"/>
                <a:gd name="connsiteY8" fmla="*/ 11164 h 1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45" h="129557">
                  <a:moveTo>
                    <a:pt x="3188" y="11164"/>
                  </a:moveTo>
                  <a:cubicBezTo>
                    <a:pt x="23921" y="7467"/>
                    <a:pt x="44655" y="3697"/>
                    <a:pt x="65316" y="0"/>
                  </a:cubicBezTo>
                  <a:cubicBezTo>
                    <a:pt x="81627" y="5872"/>
                    <a:pt x="83440" y="22691"/>
                    <a:pt x="90327" y="35088"/>
                  </a:cubicBezTo>
                  <a:cubicBezTo>
                    <a:pt x="96706" y="46614"/>
                    <a:pt x="103666" y="48426"/>
                    <a:pt x="115265" y="45744"/>
                  </a:cubicBezTo>
                  <a:cubicBezTo>
                    <a:pt x="160502" y="35233"/>
                    <a:pt x="160574" y="35450"/>
                    <a:pt x="172391" y="79600"/>
                  </a:cubicBezTo>
                  <a:cubicBezTo>
                    <a:pt x="180365" y="109467"/>
                    <a:pt x="179423" y="111787"/>
                    <a:pt x="149337" y="121139"/>
                  </a:cubicBezTo>
                  <a:cubicBezTo>
                    <a:pt x="118455" y="130708"/>
                    <a:pt x="86774" y="132303"/>
                    <a:pt x="55312" y="124981"/>
                  </a:cubicBezTo>
                  <a:cubicBezTo>
                    <a:pt x="30156" y="119109"/>
                    <a:pt x="11887" y="104247"/>
                    <a:pt x="6958" y="77424"/>
                  </a:cubicBezTo>
                  <a:cubicBezTo>
                    <a:pt x="2898" y="55459"/>
                    <a:pt x="-4134" y="33710"/>
                    <a:pt x="3188" y="11164"/>
                  </a:cubicBezTo>
                  <a:close/>
                </a:path>
              </a:pathLst>
            </a:custGeom>
            <a:solidFill>
              <a:srgbClr val="020202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DC3A4912-46E6-477D-A921-2ED47F3A8251}"/>
                </a:ext>
              </a:extLst>
            </p:cNvPr>
            <p:cNvSpPr/>
            <p:nvPr/>
          </p:nvSpPr>
          <p:spPr>
            <a:xfrm flipH="1">
              <a:off x="8753961" y="4948128"/>
              <a:ext cx="185993" cy="177206"/>
            </a:xfrm>
            <a:custGeom>
              <a:avLst/>
              <a:gdLst>
                <a:gd name="connsiteX0" fmla="*/ 72907 w 158975"/>
                <a:gd name="connsiteY0" fmla="*/ 9235 h 151465"/>
                <a:gd name="connsiteX1" fmla="*/ 128583 w 158975"/>
                <a:gd name="connsiteY1" fmla="*/ 245 h 151465"/>
                <a:gd name="connsiteX2" fmla="*/ 147286 w 158975"/>
                <a:gd name="connsiteY2" fmla="*/ 13512 h 151465"/>
                <a:gd name="connsiteX3" fmla="*/ 154753 w 158975"/>
                <a:gd name="connsiteY3" fmla="*/ 39175 h 151465"/>
                <a:gd name="connsiteX4" fmla="*/ 107124 w 158975"/>
                <a:gd name="connsiteY4" fmla="*/ 134723 h 151465"/>
                <a:gd name="connsiteX5" fmla="*/ 16723 w 158975"/>
                <a:gd name="connsiteY5" fmla="*/ 150672 h 151465"/>
                <a:gd name="connsiteX6" fmla="*/ 5559 w 158975"/>
                <a:gd name="connsiteY6" fmla="*/ 140377 h 151465"/>
                <a:gd name="connsiteX7" fmla="*/ 1282 w 158975"/>
                <a:gd name="connsiteY7" fmla="*/ 97170 h 151465"/>
                <a:gd name="connsiteX8" fmla="*/ 22450 w 158975"/>
                <a:gd name="connsiteY8" fmla="*/ 71290 h 151465"/>
                <a:gd name="connsiteX9" fmla="*/ 68485 w 158975"/>
                <a:gd name="connsiteY9" fmla="*/ 24966 h 151465"/>
                <a:gd name="connsiteX10" fmla="*/ 72907 w 158975"/>
                <a:gd name="connsiteY10" fmla="*/ 9235 h 15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75" h="151465">
                  <a:moveTo>
                    <a:pt x="72907" y="9235"/>
                  </a:moveTo>
                  <a:cubicBezTo>
                    <a:pt x="91828" y="8365"/>
                    <a:pt x="110459" y="5755"/>
                    <a:pt x="128583" y="245"/>
                  </a:cubicBezTo>
                  <a:cubicBezTo>
                    <a:pt x="138805" y="-987"/>
                    <a:pt x="145329" y="2275"/>
                    <a:pt x="147286" y="13512"/>
                  </a:cubicBezTo>
                  <a:cubicBezTo>
                    <a:pt x="148881" y="22211"/>
                    <a:pt x="152578" y="30548"/>
                    <a:pt x="154753" y="39175"/>
                  </a:cubicBezTo>
                  <a:cubicBezTo>
                    <a:pt x="166860" y="87891"/>
                    <a:pt x="153521" y="113554"/>
                    <a:pt x="107124" y="134723"/>
                  </a:cubicBezTo>
                  <a:cubicBezTo>
                    <a:pt x="78199" y="147917"/>
                    <a:pt x="48404" y="153717"/>
                    <a:pt x="16723" y="150672"/>
                  </a:cubicBezTo>
                  <a:cubicBezTo>
                    <a:pt x="9764" y="150019"/>
                    <a:pt x="5704" y="149294"/>
                    <a:pt x="5559" y="140377"/>
                  </a:cubicBezTo>
                  <a:cubicBezTo>
                    <a:pt x="5269" y="125951"/>
                    <a:pt x="4689" y="111090"/>
                    <a:pt x="1282" y="97170"/>
                  </a:cubicBezTo>
                  <a:cubicBezTo>
                    <a:pt x="-3575" y="77452"/>
                    <a:pt x="5777" y="73102"/>
                    <a:pt x="22450" y="71290"/>
                  </a:cubicBezTo>
                  <a:cubicBezTo>
                    <a:pt x="63337" y="66723"/>
                    <a:pt x="63193" y="66288"/>
                    <a:pt x="68485" y="24966"/>
                  </a:cubicBezTo>
                  <a:cubicBezTo>
                    <a:pt x="69137" y="19674"/>
                    <a:pt x="71384" y="14454"/>
                    <a:pt x="72907" y="9235"/>
                  </a:cubicBezTo>
                  <a:close/>
                </a:path>
              </a:pathLst>
            </a:custGeom>
            <a:solidFill>
              <a:srgbClr val="020202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BEB900A9-E407-419D-BD81-A11936303265}"/>
                </a:ext>
              </a:extLst>
            </p:cNvPr>
            <p:cNvSpPr/>
            <p:nvPr/>
          </p:nvSpPr>
          <p:spPr>
            <a:xfrm flipH="1">
              <a:off x="9632245" y="1927063"/>
              <a:ext cx="1334248" cy="2766228"/>
            </a:xfrm>
            <a:custGeom>
              <a:avLst/>
              <a:gdLst>
                <a:gd name="connsiteX0" fmla="*/ 1679731 w 1700838"/>
                <a:gd name="connsiteY0" fmla="*/ 805615 h 3526260"/>
                <a:gd name="connsiteX1" fmla="*/ 1698290 w 1700838"/>
                <a:gd name="connsiteY1" fmla="*/ 1022229 h 3526260"/>
                <a:gd name="connsiteX2" fmla="*/ 1657693 w 1700838"/>
                <a:gd name="connsiteY2" fmla="*/ 1252545 h 3526260"/>
                <a:gd name="connsiteX3" fmla="*/ 1457535 w 1700838"/>
                <a:gd name="connsiteY3" fmla="*/ 1661487 h 3526260"/>
                <a:gd name="connsiteX4" fmla="*/ 1339586 w 1700838"/>
                <a:gd name="connsiteY4" fmla="*/ 1833155 h 3526260"/>
                <a:gd name="connsiteX5" fmla="*/ 1283330 w 1700838"/>
                <a:gd name="connsiteY5" fmla="*/ 1874477 h 3526260"/>
                <a:gd name="connsiteX6" fmla="*/ 1285070 w 1700838"/>
                <a:gd name="connsiteY6" fmla="*/ 1960746 h 3526260"/>
                <a:gd name="connsiteX7" fmla="*/ 1558085 w 1700838"/>
                <a:gd name="connsiteY7" fmla="*/ 3515250 h 3526260"/>
                <a:gd name="connsiteX8" fmla="*/ 1541266 w 1700838"/>
                <a:gd name="connsiteY8" fmla="*/ 3522064 h 3526260"/>
                <a:gd name="connsiteX9" fmla="*/ 1046852 w 1700838"/>
                <a:gd name="connsiteY9" fmla="*/ 2770222 h 3526260"/>
                <a:gd name="connsiteX10" fmla="*/ 1009880 w 1700838"/>
                <a:gd name="connsiteY10" fmla="*/ 2731292 h 3526260"/>
                <a:gd name="connsiteX11" fmla="*/ 629065 w 1700838"/>
                <a:gd name="connsiteY11" fmla="*/ 2422392 h 3526260"/>
                <a:gd name="connsiteX12" fmla="*/ 286963 w 1700838"/>
                <a:gd name="connsiteY12" fmla="*/ 2003228 h 3526260"/>
                <a:gd name="connsiteX13" fmla="*/ 289210 w 1700838"/>
                <a:gd name="connsiteY13" fmla="*/ 1543394 h 3526260"/>
                <a:gd name="connsiteX14" fmla="*/ 235636 w 1700838"/>
                <a:gd name="connsiteY14" fmla="*/ 1209773 h 3526260"/>
                <a:gd name="connsiteX15" fmla="*/ 214106 w 1700838"/>
                <a:gd name="connsiteY15" fmla="*/ 1190997 h 3526260"/>
                <a:gd name="connsiteX16" fmla="*/ 55850 w 1700838"/>
                <a:gd name="connsiteY16" fmla="*/ 1109295 h 3526260"/>
                <a:gd name="connsiteX17" fmla="*/ 1261 w 1700838"/>
                <a:gd name="connsiteY17" fmla="*/ 859333 h 3526260"/>
                <a:gd name="connsiteX18" fmla="*/ 2059 w 1700838"/>
                <a:gd name="connsiteY18" fmla="*/ 834468 h 3526260"/>
                <a:gd name="connsiteX19" fmla="*/ 22285 w 1700838"/>
                <a:gd name="connsiteY19" fmla="*/ 737035 h 3526260"/>
                <a:gd name="connsiteX20" fmla="*/ 88980 w 1700838"/>
                <a:gd name="connsiteY20" fmla="*/ 707747 h 3526260"/>
                <a:gd name="connsiteX21" fmla="*/ 179598 w 1700838"/>
                <a:gd name="connsiteY21" fmla="*/ 742834 h 3526260"/>
                <a:gd name="connsiteX22" fmla="*/ 210336 w 1700838"/>
                <a:gd name="connsiteY22" fmla="*/ 725073 h 3526260"/>
                <a:gd name="connsiteX23" fmla="*/ 361270 w 1700838"/>
                <a:gd name="connsiteY23" fmla="*/ 270314 h 3526260"/>
                <a:gd name="connsiteX24" fmla="*/ 815522 w 1700838"/>
                <a:gd name="connsiteY24" fmla="*/ 11725 h 3526260"/>
                <a:gd name="connsiteX25" fmla="*/ 974648 w 1700838"/>
                <a:gd name="connsiteY25" fmla="*/ 271 h 3526260"/>
                <a:gd name="connsiteX26" fmla="*/ 1162554 w 1700838"/>
                <a:gd name="connsiteY26" fmla="*/ 16582 h 3526260"/>
                <a:gd name="connsiteX27" fmla="*/ 1364452 w 1700838"/>
                <a:gd name="connsiteY27" fmla="*/ 78203 h 3526260"/>
                <a:gd name="connsiteX28" fmla="*/ 1599842 w 1700838"/>
                <a:gd name="connsiteY28" fmla="*/ 302429 h 3526260"/>
                <a:gd name="connsiteX29" fmla="*/ 1693940 w 1700838"/>
                <a:gd name="connsiteY29" fmla="*/ 603355 h 3526260"/>
                <a:gd name="connsiteX30" fmla="*/ 1693070 w 1700838"/>
                <a:gd name="connsiteY30" fmla="*/ 665483 h 3526260"/>
                <a:gd name="connsiteX31" fmla="*/ 1684588 w 1700838"/>
                <a:gd name="connsiteY31" fmla="*/ 776979 h 3526260"/>
                <a:gd name="connsiteX32" fmla="*/ 1679731 w 1700838"/>
                <a:gd name="connsiteY32" fmla="*/ 805615 h 35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00838" h="3526260">
                  <a:moveTo>
                    <a:pt x="1679731" y="805615"/>
                  </a:moveTo>
                  <a:cubicBezTo>
                    <a:pt x="1685893" y="877820"/>
                    <a:pt x="1692055" y="950024"/>
                    <a:pt x="1698290" y="1022229"/>
                  </a:cubicBezTo>
                  <a:cubicBezTo>
                    <a:pt x="1705249" y="1102626"/>
                    <a:pt x="1699885" y="1179905"/>
                    <a:pt x="1657693" y="1252545"/>
                  </a:cubicBezTo>
                  <a:cubicBezTo>
                    <a:pt x="1581429" y="1384050"/>
                    <a:pt x="1525535" y="1525777"/>
                    <a:pt x="1457535" y="1661487"/>
                  </a:cubicBezTo>
                  <a:cubicBezTo>
                    <a:pt x="1426145" y="1724050"/>
                    <a:pt x="1390115" y="1783568"/>
                    <a:pt x="1339586" y="1833155"/>
                  </a:cubicBezTo>
                  <a:cubicBezTo>
                    <a:pt x="1322695" y="1849756"/>
                    <a:pt x="1302904" y="1861790"/>
                    <a:pt x="1283330" y="1874477"/>
                  </a:cubicBezTo>
                  <a:cubicBezTo>
                    <a:pt x="1275211" y="1903402"/>
                    <a:pt x="1279923" y="1931965"/>
                    <a:pt x="1285070" y="1960746"/>
                  </a:cubicBezTo>
                  <a:cubicBezTo>
                    <a:pt x="1369961" y="2223974"/>
                    <a:pt x="1532060" y="3333651"/>
                    <a:pt x="1558085" y="3515250"/>
                  </a:cubicBezTo>
                  <a:cubicBezTo>
                    <a:pt x="1556780" y="3526776"/>
                    <a:pt x="1550763" y="3529604"/>
                    <a:pt x="1541266" y="3522064"/>
                  </a:cubicBezTo>
                  <a:cubicBezTo>
                    <a:pt x="1536844" y="3518584"/>
                    <a:pt x="1113620" y="2873092"/>
                    <a:pt x="1046852" y="2770222"/>
                  </a:cubicBezTo>
                  <a:cubicBezTo>
                    <a:pt x="1036848" y="2754853"/>
                    <a:pt x="1024161" y="2742456"/>
                    <a:pt x="1009880" y="2731292"/>
                  </a:cubicBezTo>
                  <a:cubicBezTo>
                    <a:pt x="881057" y="2630669"/>
                    <a:pt x="752451" y="2529684"/>
                    <a:pt x="629065" y="2422392"/>
                  </a:cubicBezTo>
                  <a:cubicBezTo>
                    <a:pt x="499662" y="2309880"/>
                    <a:pt x="285513" y="2015697"/>
                    <a:pt x="286963" y="2003228"/>
                  </a:cubicBezTo>
                  <a:cubicBezTo>
                    <a:pt x="296097" y="1923193"/>
                    <a:pt x="310741" y="1604652"/>
                    <a:pt x="289210" y="1543394"/>
                  </a:cubicBezTo>
                  <a:cubicBezTo>
                    <a:pt x="251295" y="1435594"/>
                    <a:pt x="232592" y="1324315"/>
                    <a:pt x="235636" y="1209773"/>
                  </a:cubicBezTo>
                  <a:cubicBezTo>
                    <a:pt x="236071" y="1192519"/>
                    <a:pt x="233462" y="1187372"/>
                    <a:pt x="214106" y="1190997"/>
                  </a:cubicBezTo>
                  <a:cubicBezTo>
                    <a:pt x="150673" y="1202813"/>
                    <a:pt x="88617" y="1171423"/>
                    <a:pt x="55850" y="1109295"/>
                  </a:cubicBezTo>
                  <a:cubicBezTo>
                    <a:pt x="14745" y="1031363"/>
                    <a:pt x="-4321" y="947849"/>
                    <a:pt x="1261" y="859333"/>
                  </a:cubicBezTo>
                  <a:cubicBezTo>
                    <a:pt x="1769" y="851069"/>
                    <a:pt x="1841" y="842732"/>
                    <a:pt x="2059" y="834468"/>
                  </a:cubicBezTo>
                  <a:cubicBezTo>
                    <a:pt x="-5118" y="799163"/>
                    <a:pt x="7641" y="767555"/>
                    <a:pt x="22285" y="737035"/>
                  </a:cubicBezTo>
                  <a:cubicBezTo>
                    <a:pt x="34681" y="711082"/>
                    <a:pt x="55995" y="702527"/>
                    <a:pt x="88980" y="707747"/>
                  </a:cubicBezTo>
                  <a:cubicBezTo>
                    <a:pt x="121602" y="712894"/>
                    <a:pt x="150963" y="727176"/>
                    <a:pt x="179598" y="742834"/>
                  </a:cubicBezTo>
                  <a:cubicBezTo>
                    <a:pt x="210408" y="759653"/>
                    <a:pt x="209466" y="760088"/>
                    <a:pt x="210336" y="725073"/>
                  </a:cubicBezTo>
                  <a:cubicBezTo>
                    <a:pt x="214613" y="558263"/>
                    <a:pt x="254775" y="402399"/>
                    <a:pt x="361270" y="270314"/>
                  </a:cubicBezTo>
                  <a:cubicBezTo>
                    <a:pt x="478276" y="125179"/>
                    <a:pt x="629718" y="37678"/>
                    <a:pt x="815522" y="11725"/>
                  </a:cubicBezTo>
                  <a:cubicBezTo>
                    <a:pt x="868370" y="4331"/>
                    <a:pt x="921581" y="-1324"/>
                    <a:pt x="974648" y="271"/>
                  </a:cubicBezTo>
                  <a:cubicBezTo>
                    <a:pt x="1037428" y="2156"/>
                    <a:pt x="1100426" y="5926"/>
                    <a:pt x="1162554" y="16582"/>
                  </a:cubicBezTo>
                  <a:cubicBezTo>
                    <a:pt x="1232439" y="28544"/>
                    <a:pt x="1300366" y="46595"/>
                    <a:pt x="1364452" y="78203"/>
                  </a:cubicBezTo>
                  <a:cubicBezTo>
                    <a:pt x="1466452" y="128514"/>
                    <a:pt x="1544021" y="203836"/>
                    <a:pt x="1599842" y="302429"/>
                  </a:cubicBezTo>
                  <a:cubicBezTo>
                    <a:pt x="1652836" y="396020"/>
                    <a:pt x="1683936" y="496425"/>
                    <a:pt x="1693940" y="603355"/>
                  </a:cubicBezTo>
                  <a:cubicBezTo>
                    <a:pt x="1695898" y="623943"/>
                    <a:pt x="1695898" y="644822"/>
                    <a:pt x="1693070" y="665483"/>
                  </a:cubicBezTo>
                  <a:cubicBezTo>
                    <a:pt x="1687923" y="702455"/>
                    <a:pt x="1688358" y="739862"/>
                    <a:pt x="1684588" y="776979"/>
                  </a:cubicBezTo>
                  <a:cubicBezTo>
                    <a:pt x="1683646" y="786766"/>
                    <a:pt x="1682341" y="796263"/>
                    <a:pt x="1679731" y="805615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114CA92-638D-44DE-9D04-ABFA39012051}"/>
                </a:ext>
              </a:extLst>
            </p:cNvPr>
            <p:cNvSpPr/>
            <p:nvPr/>
          </p:nvSpPr>
          <p:spPr>
            <a:xfrm flipH="1">
              <a:off x="10460189" y="3982953"/>
              <a:ext cx="329243" cy="1088433"/>
            </a:xfrm>
            <a:custGeom>
              <a:avLst/>
              <a:gdLst>
                <a:gd name="connsiteX0" fmla="*/ 83572 w 309138"/>
                <a:gd name="connsiteY0" fmla="*/ 0 h 1021968"/>
                <a:gd name="connsiteX1" fmla="*/ 2881 w 309138"/>
                <a:gd name="connsiteY1" fmla="*/ 11595 h 1021968"/>
                <a:gd name="connsiteX2" fmla="*/ 0 w 309138"/>
                <a:gd name="connsiteY2" fmla="*/ 17802 h 1021968"/>
                <a:gd name="connsiteX3" fmla="*/ 4810 w 309138"/>
                <a:gd name="connsiteY3" fmla="*/ 16885 h 1021968"/>
                <a:gd name="connsiteX4" fmla="*/ 11291 w 309138"/>
                <a:gd name="connsiteY4" fmla="*/ 28045 h 1021968"/>
                <a:gd name="connsiteX5" fmla="*/ 234062 w 309138"/>
                <a:gd name="connsiteY5" fmla="*/ 1021761 h 1021968"/>
                <a:gd name="connsiteX6" fmla="*/ 309138 w 309138"/>
                <a:gd name="connsiteY6" fmla="*/ 1000242 h 1021968"/>
                <a:gd name="connsiteX7" fmla="*/ 88609 w 309138"/>
                <a:gd name="connsiteY7" fmla="*/ 16297 h 1021968"/>
                <a:gd name="connsiteX8" fmla="*/ 89417 w 309138"/>
                <a:gd name="connsiteY8" fmla="*/ 4991 h 1021968"/>
                <a:gd name="connsiteX9" fmla="*/ 89538 w 309138"/>
                <a:gd name="connsiteY9" fmla="*/ 4962 h 102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138" h="1021968">
                  <a:moveTo>
                    <a:pt x="83572" y="0"/>
                  </a:moveTo>
                  <a:lnTo>
                    <a:pt x="2881" y="11595"/>
                  </a:lnTo>
                  <a:lnTo>
                    <a:pt x="0" y="17802"/>
                  </a:lnTo>
                  <a:lnTo>
                    <a:pt x="4810" y="16885"/>
                  </a:lnTo>
                  <a:cubicBezTo>
                    <a:pt x="7766" y="17953"/>
                    <a:pt x="9795" y="21264"/>
                    <a:pt x="11291" y="28045"/>
                  </a:cubicBezTo>
                  <a:cubicBezTo>
                    <a:pt x="66022" y="274525"/>
                    <a:pt x="214840" y="936913"/>
                    <a:pt x="234062" y="1021761"/>
                  </a:cubicBezTo>
                  <a:cubicBezTo>
                    <a:pt x="238547" y="1024163"/>
                    <a:pt x="307910" y="1004994"/>
                    <a:pt x="309138" y="1000242"/>
                  </a:cubicBezTo>
                  <a:cubicBezTo>
                    <a:pt x="266314" y="808975"/>
                    <a:pt x="119579" y="152940"/>
                    <a:pt x="88609" y="16297"/>
                  </a:cubicBezTo>
                  <a:cubicBezTo>
                    <a:pt x="87274" y="10397"/>
                    <a:pt x="87515" y="6967"/>
                    <a:pt x="89417" y="4991"/>
                  </a:cubicBezTo>
                  <a:lnTo>
                    <a:pt x="89538" y="49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2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B2E6C41-5BD0-4A31-848C-BC4420DE0DE2}"/>
                </a:ext>
              </a:extLst>
            </p:cNvPr>
            <p:cNvSpPr/>
            <p:nvPr/>
          </p:nvSpPr>
          <p:spPr>
            <a:xfrm rot="435199" flipH="1">
              <a:off x="8841992" y="3850229"/>
              <a:ext cx="862963" cy="1376344"/>
            </a:xfrm>
            <a:custGeom>
              <a:avLst/>
              <a:gdLst>
                <a:gd name="connsiteX0" fmla="*/ 97529 w 460705"/>
                <a:gd name="connsiteY0" fmla="*/ 0 h 548230"/>
                <a:gd name="connsiteX1" fmla="*/ 59252 w 460705"/>
                <a:gd name="connsiteY1" fmla="*/ 14691 h 548230"/>
                <a:gd name="connsiteX2" fmla="*/ 61563 w 460705"/>
                <a:gd name="connsiteY2" fmla="*/ 23954 h 548230"/>
                <a:gd name="connsiteX3" fmla="*/ 103693 w 460705"/>
                <a:gd name="connsiteY3" fmla="*/ 138544 h 548230"/>
                <a:gd name="connsiteX4" fmla="*/ 95043 w 460705"/>
                <a:gd name="connsiteY4" fmla="*/ 163853 h 548230"/>
                <a:gd name="connsiteX5" fmla="*/ 637 w 460705"/>
                <a:gd name="connsiteY5" fmla="*/ 345029 h 548230"/>
                <a:gd name="connsiteX6" fmla="*/ 36841 w 460705"/>
                <a:gd name="connsiteY6" fmla="*/ 544467 h 548230"/>
                <a:gd name="connsiteX7" fmla="*/ 82602 w 460705"/>
                <a:gd name="connsiteY7" fmla="*/ 536243 h 548230"/>
                <a:gd name="connsiteX8" fmla="*/ 68558 w 460705"/>
                <a:gd name="connsiteY8" fmla="*/ 475424 h 548230"/>
                <a:gd name="connsiteX9" fmla="*/ 48855 w 460705"/>
                <a:gd name="connsiteY9" fmla="*/ 303327 h 548230"/>
                <a:gd name="connsiteX10" fmla="*/ 155862 w 460705"/>
                <a:gd name="connsiteY10" fmla="*/ 175655 h 548230"/>
                <a:gd name="connsiteX11" fmla="*/ 316373 w 460705"/>
                <a:gd name="connsiteY11" fmla="*/ 202193 h 548230"/>
                <a:gd name="connsiteX12" fmla="*/ 388619 w 460705"/>
                <a:gd name="connsiteY12" fmla="*/ 303967 h 548230"/>
                <a:gd name="connsiteX13" fmla="*/ 419696 w 460705"/>
                <a:gd name="connsiteY13" fmla="*/ 457750 h 548230"/>
                <a:gd name="connsiteX14" fmla="*/ 460705 w 460705"/>
                <a:gd name="connsiteY14" fmla="*/ 451129 h 548230"/>
                <a:gd name="connsiteX15" fmla="*/ 422153 w 460705"/>
                <a:gd name="connsiteY15" fmla="*/ 272463 h 548230"/>
                <a:gd name="connsiteX16" fmla="*/ 277500 w 460705"/>
                <a:gd name="connsiteY16" fmla="*/ 144097 h 548230"/>
                <a:gd name="connsiteX17" fmla="*/ 159013 w 460705"/>
                <a:gd name="connsiteY17" fmla="*/ 132937 h 548230"/>
                <a:gd name="connsiteX18" fmla="*/ 141872 w 460705"/>
                <a:gd name="connsiteY18" fmla="*/ 122471 h 548230"/>
                <a:gd name="connsiteX0" fmla="*/ 71266 w 460705"/>
                <a:gd name="connsiteY0" fmla="*/ 0 h 590693"/>
                <a:gd name="connsiteX1" fmla="*/ 59252 w 460705"/>
                <a:gd name="connsiteY1" fmla="*/ 57154 h 590693"/>
                <a:gd name="connsiteX2" fmla="*/ 61563 w 460705"/>
                <a:gd name="connsiteY2" fmla="*/ 66417 h 590693"/>
                <a:gd name="connsiteX3" fmla="*/ 103693 w 460705"/>
                <a:gd name="connsiteY3" fmla="*/ 181007 h 590693"/>
                <a:gd name="connsiteX4" fmla="*/ 95043 w 460705"/>
                <a:gd name="connsiteY4" fmla="*/ 206316 h 590693"/>
                <a:gd name="connsiteX5" fmla="*/ 637 w 460705"/>
                <a:gd name="connsiteY5" fmla="*/ 387492 h 590693"/>
                <a:gd name="connsiteX6" fmla="*/ 36841 w 460705"/>
                <a:gd name="connsiteY6" fmla="*/ 586930 h 590693"/>
                <a:gd name="connsiteX7" fmla="*/ 82602 w 460705"/>
                <a:gd name="connsiteY7" fmla="*/ 578706 h 590693"/>
                <a:gd name="connsiteX8" fmla="*/ 68558 w 460705"/>
                <a:gd name="connsiteY8" fmla="*/ 517887 h 590693"/>
                <a:gd name="connsiteX9" fmla="*/ 48855 w 460705"/>
                <a:gd name="connsiteY9" fmla="*/ 345790 h 590693"/>
                <a:gd name="connsiteX10" fmla="*/ 155862 w 460705"/>
                <a:gd name="connsiteY10" fmla="*/ 218118 h 590693"/>
                <a:gd name="connsiteX11" fmla="*/ 316373 w 460705"/>
                <a:gd name="connsiteY11" fmla="*/ 244656 h 590693"/>
                <a:gd name="connsiteX12" fmla="*/ 388619 w 460705"/>
                <a:gd name="connsiteY12" fmla="*/ 346430 h 590693"/>
                <a:gd name="connsiteX13" fmla="*/ 419696 w 460705"/>
                <a:gd name="connsiteY13" fmla="*/ 500213 h 590693"/>
                <a:gd name="connsiteX14" fmla="*/ 460705 w 460705"/>
                <a:gd name="connsiteY14" fmla="*/ 493592 h 590693"/>
                <a:gd name="connsiteX15" fmla="*/ 422153 w 460705"/>
                <a:gd name="connsiteY15" fmla="*/ 314926 h 590693"/>
                <a:gd name="connsiteX16" fmla="*/ 277500 w 460705"/>
                <a:gd name="connsiteY16" fmla="*/ 186560 h 590693"/>
                <a:gd name="connsiteX17" fmla="*/ 159013 w 460705"/>
                <a:gd name="connsiteY17" fmla="*/ 175400 h 590693"/>
                <a:gd name="connsiteX18" fmla="*/ 141872 w 460705"/>
                <a:gd name="connsiteY18" fmla="*/ 164934 h 590693"/>
                <a:gd name="connsiteX19" fmla="*/ 71266 w 460705"/>
                <a:gd name="connsiteY19" fmla="*/ 0 h 590693"/>
                <a:gd name="connsiteX0" fmla="*/ 71266 w 460705"/>
                <a:gd name="connsiteY0" fmla="*/ 0 h 590693"/>
                <a:gd name="connsiteX1" fmla="*/ 50498 w 460705"/>
                <a:gd name="connsiteY1" fmla="*/ 42999 h 590693"/>
                <a:gd name="connsiteX2" fmla="*/ 61563 w 460705"/>
                <a:gd name="connsiteY2" fmla="*/ 66417 h 590693"/>
                <a:gd name="connsiteX3" fmla="*/ 103693 w 460705"/>
                <a:gd name="connsiteY3" fmla="*/ 181007 h 590693"/>
                <a:gd name="connsiteX4" fmla="*/ 95043 w 460705"/>
                <a:gd name="connsiteY4" fmla="*/ 206316 h 590693"/>
                <a:gd name="connsiteX5" fmla="*/ 637 w 460705"/>
                <a:gd name="connsiteY5" fmla="*/ 387492 h 590693"/>
                <a:gd name="connsiteX6" fmla="*/ 36841 w 460705"/>
                <a:gd name="connsiteY6" fmla="*/ 586930 h 590693"/>
                <a:gd name="connsiteX7" fmla="*/ 82602 w 460705"/>
                <a:gd name="connsiteY7" fmla="*/ 578706 h 590693"/>
                <a:gd name="connsiteX8" fmla="*/ 68558 w 460705"/>
                <a:gd name="connsiteY8" fmla="*/ 517887 h 590693"/>
                <a:gd name="connsiteX9" fmla="*/ 48855 w 460705"/>
                <a:gd name="connsiteY9" fmla="*/ 345790 h 590693"/>
                <a:gd name="connsiteX10" fmla="*/ 155862 w 460705"/>
                <a:gd name="connsiteY10" fmla="*/ 218118 h 590693"/>
                <a:gd name="connsiteX11" fmla="*/ 316373 w 460705"/>
                <a:gd name="connsiteY11" fmla="*/ 244656 h 590693"/>
                <a:gd name="connsiteX12" fmla="*/ 388619 w 460705"/>
                <a:gd name="connsiteY12" fmla="*/ 346430 h 590693"/>
                <a:gd name="connsiteX13" fmla="*/ 419696 w 460705"/>
                <a:gd name="connsiteY13" fmla="*/ 500213 h 590693"/>
                <a:gd name="connsiteX14" fmla="*/ 460705 w 460705"/>
                <a:gd name="connsiteY14" fmla="*/ 493592 h 590693"/>
                <a:gd name="connsiteX15" fmla="*/ 422153 w 460705"/>
                <a:gd name="connsiteY15" fmla="*/ 314926 h 590693"/>
                <a:gd name="connsiteX16" fmla="*/ 277500 w 460705"/>
                <a:gd name="connsiteY16" fmla="*/ 186560 h 590693"/>
                <a:gd name="connsiteX17" fmla="*/ 159013 w 460705"/>
                <a:gd name="connsiteY17" fmla="*/ 175400 h 590693"/>
                <a:gd name="connsiteX18" fmla="*/ 141872 w 460705"/>
                <a:gd name="connsiteY18" fmla="*/ 164934 h 590693"/>
                <a:gd name="connsiteX19" fmla="*/ 71266 w 460705"/>
                <a:gd name="connsiteY19" fmla="*/ 0 h 590693"/>
                <a:gd name="connsiteX0" fmla="*/ 71266 w 460705"/>
                <a:gd name="connsiteY0" fmla="*/ 0 h 590693"/>
                <a:gd name="connsiteX1" fmla="*/ 50498 w 460705"/>
                <a:gd name="connsiteY1" fmla="*/ 42999 h 590693"/>
                <a:gd name="connsiteX2" fmla="*/ 61563 w 460705"/>
                <a:gd name="connsiteY2" fmla="*/ 66417 h 590693"/>
                <a:gd name="connsiteX3" fmla="*/ 103693 w 460705"/>
                <a:gd name="connsiteY3" fmla="*/ 181007 h 590693"/>
                <a:gd name="connsiteX4" fmla="*/ 95043 w 460705"/>
                <a:gd name="connsiteY4" fmla="*/ 206316 h 590693"/>
                <a:gd name="connsiteX5" fmla="*/ 637 w 460705"/>
                <a:gd name="connsiteY5" fmla="*/ 387492 h 590693"/>
                <a:gd name="connsiteX6" fmla="*/ 36841 w 460705"/>
                <a:gd name="connsiteY6" fmla="*/ 586930 h 590693"/>
                <a:gd name="connsiteX7" fmla="*/ 82602 w 460705"/>
                <a:gd name="connsiteY7" fmla="*/ 578706 h 590693"/>
                <a:gd name="connsiteX8" fmla="*/ 68558 w 460705"/>
                <a:gd name="connsiteY8" fmla="*/ 517887 h 590693"/>
                <a:gd name="connsiteX9" fmla="*/ 48855 w 460705"/>
                <a:gd name="connsiteY9" fmla="*/ 345790 h 590693"/>
                <a:gd name="connsiteX10" fmla="*/ 155862 w 460705"/>
                <a:gd name="connsiteY10" fmla="*/ 218118 h 590693"/>
                <a:gd name="connsiteX11" fmla="*/ 316373 w 460705"/>
                <a:gd name="connsiteY11" fmla="*/ 244656 h 590693"/>
                <a:gd name="connsiteX12" fmla="*/ 388619 w 460705"/>
                <a:gd name="connsiteY12" fmla="*/ 346430 h 590693"/>
                <a:gd name="connsiteX13" fmla="*/ 419696 w 460705"/>
                <a:gd name="connsiteY13" fmla="*/ 500213 h 590693"/>
                <a:gd name="connsiteX14" fmla="*/ 460705 w 460705"/>
                <a:gd name="connsiteY14" fmla="*/ 493592 h 590693"/>
                <a:gd name="connsiteX15" fmla="*/ 422153 w 460705"/>
                <a:gd name="connsiteY15" fmla="*/ 314926 h 590693"/>
                <a:gd name="connsiteX16" fmla="*/ 277500 w 460705"/>
                <a:gd name="connsiteY16" fmla="*/ 186560 h 590693"/>
                <a:gd name="connsiteX17" fmla="*/ 159013 w 460705"/>
                <a:gd name="connsiteY17" fmla="*/ 175400 h 590693"/>
                <a:gd name="connsiteX18" fmla="*/ 141872 w 460705"/>
                <a:gd name="connsiteY18" fmla="*/ 164934 h 590693"/>
                <a:gd name="connsiteX19" fmla="*/ 71266 w 460705"/>
                <a:gd name="connsiteY19" fmla="*/ 0 h 5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0705" h="590693">
                  <a:moveTo>
                    <a:pt x="71266" y="0"/>
                  </a:moveTo>
                  <a:cubicBezTo>
                    <a:pt x="64343" y="14333"/>
                    <a:pt x="55421" y="18149"/>
                    <a:pt x="50498" y="42999"/>
                  </a:cubicBezTo>
                  <a:lnTo>
                    <a:pt x="61563" y="66417"/>
                  </a:lnTo>
                  <a:cubicBezTo>
                    <a:pt x="75766" y="104596"/>
                    <a:pt x="89169" y="142988"/>
                    <a:pt x="103693" y="181007"/>
                  </a:cubicBezTo>
                  <a:cubicBezTo>
                    <a:pt x="108286" y="192968"/>
                    <a:pt x="107164" y="199482"/>
                    <a:pt x="95043" y="206316"/>
                  </a:cubicBezTo>
                  <a:cubicBezTo>
                    <a:pt x="24505" y="246044"/>
                    <a:pt x="-4809" y="307984"/>
                    <a:pt x="637" y="387492"/>
                  </a:cubicBezTo>
                  <a:cubicBezTo>
                    <a:pt x="5283" y="455306"/>
                    <a:pt x="20394" y="521251"/>
                    <a:pt x="36841" y="586930"/>
                  </a:cubicBezTo>
                  <a:cubicBezTo>
                    <a:pt x="51845" y="594138"/>
                    <a:pt x="70748" y="590774"/>
                    <a:pt x="82602" y="578706"/>
                  </a:cubicBezTo>
                  <a:cubicBezTo>
                    <a:pt x="77903" y="558415"/>
                    <a:pt x="72883" y="538232"/>
                    <a:pt x="68558" y="517887"/>
                  </a:cubicBezTo>
                  <a:cubicBezTo>
                    <a:pt x="56544" y="461126"/>
                    <a:pt x="43835" y="404472"/>
                    <a:pt x="48855" y="345790"/>
                  </a:cubicBezTo>
                  <a:cubicBezTo>
                    <a:pt x="50830" y="322348"/>
                    <a:pt x="68985" y="249141"/>
                    <a:pt x="155862" y="218118"/>
                  </a:cubicBezTo>
                  <a:cubicBezTo>
                    <a:pt x="245141" y="201084"/>
                    <a:pt x="289034" y="229918"/>
                    <a:pt x="316373" y="244656"/>
                  </a:cubicBezTo>
                  <a:cubicBezTo>
                    <a:pt x="357222" y="266602"/>
                    <a:pt x="375163" y="305047"/>
                    <a:pt x="388619" y="346430"/>
                  </a:cubicBezTo>
                  <a:cubicBezTo>
                    <a:pt x="404851" y="396463"/>
                    <a:pt x="411045" y="448631"/>
                    <a:pt x="419696" y="500213"/>
                  </a:cubicBezTo>
                  <a:cubicBezTo>
                    <a:pt x="433953" y="508596"/>
                    <a:pt x="449972" y="506033"/>
                    <a:pt x="460705" y="493592"/>
                  </a:cubicBezTo>
                  <a:cubicBezTo>
                    <a:pt x="452162" y="433147"/>
                    <a:pt x="443137" y="372754"/>
                    <a:pt x="422153" y="314926"/>
                  </a:cubicBezTo>
                  <a:cubicBezTo>
                    <a:pt x="397109" y="245884"/>
                    <a:pt x="350707" y="201618"/>
                    <a:pt x="277500" y="186560"/>
                  </a:cubicBezTo>
                  <a:cubicBezTo>
                    <a:pt x="238307" y="178497"/>
                    <a:pt x="198793" y="175667"/>
                    <a:pt x="159013" y="175400"/>
                  </a:cubicBezTo>
                  <a:cubicBezTo>
                    <a:pt x="150682" y="175346"/>
                    <a:pt x="145182" y="174386"/>
                    <a:pt x="141872" y="164934"/>
                  </a:cubicBezTo>
                  <a:cubicBezTo>
                    <a:pt x="127091" y="124110"/>
                    <a:pt x="86047" y="40824"/>
                    <a:pt x="7126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2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44B93111-4F8D-4561-8D4B-0FAE0BD56086}"/>
                </a:ext>
              </a:extLst>
            </p:cNvPr>
            <p:cNvGrpSpPr/>
            <p:nvPr/>
          </p:nvGrpSpPr>
          <p:grpSpPr>
            <a:xfrm>
              <a:off x="10302851" y="5041032"/>
              <a:ext cx="311900" cy="311595"/>
              <a:chOff x="10057116" y="4966364"/>
              <a:chExt cx="292854" cy="292568"/>
            </a:xfrm>
          </p:grpSpPr>
          <p:sp>
            <p:nvSpPr>
              <p:cNvPr id="39" name="Freeform: Shape 9">
                <a:extLst>
                  <a:ext uri="{FF2B5EF4-FFF2-40B4-BE49-F238E27FC236}">
                    <a16:creationId xmlns:a16="http://schemas.microsoft.com/office/drawing/2014/main" id="{ACCC52DC-C032-47E4-9B2B-092841636472}"/>
                  </a:ext>
                </a:extLst>
              </p:cNvPr>
              <p:cNvSpPr/>
              <p:nvPr/>
            </p:nvSpPr>
            <p:spPr>
              <a:xfrm flipH="1">
                <a:off x="10057116" y="4966364"/>
                <a:ext cx="292854" cy="292568"/>
              </a:xfrm>
              <a:custGeom>
                <a:avLst/>
                <a:gdLst>
                  <a:gd name="connsiteX0" fmla="*/ 90610 w 390572"/>
                  <a:gd name="connsiteY0" fmla="*/ 29216 h 390189"/>
                  <a:gd name="connsiteX1" fmla="*/ 192537 w 390572"/>
                  <a:gd name="connsiteY1" fmla="*/ 0 h 390189"/>
                  <a:gd name="connsiteX2" fmla="*/ 383923 w 390572"/>
                  <a:gd name="connsiteY2" fmla="*/ 146004 h 390189"/>
                  <a:gd name="connsiteX3" fmla="*/ 238354 w 390572"/>
                  <a:gd name="connsiteY3" fmla="*/ 385455 h 390189"/>
                  <a:gd name="connsiteX4" fmla="*/ 3254 w 390572"/>
                  <a:gd name="connsiteY4" fmla="*/ 230099 h 390189"/>
                  <a:gd name="connsiteX5" fmla="*/ 90610 w 390572"/>
                  <a:gd name="connsiteY5" fmla="*/ 29216 h 39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72" h="390189">
                    <a:moveTo>
                      <a:pt x="90610" y="29216"/>
                    </a:moveTo>
                    <a:cubicBezTo>
                      <a:pt x="122145" y="11019"/>
                      <a:pt x="156145" y="1305"/>
                      <a:pt x="192537" y="0"/>
                    </a:cubicBezTo>
                    <a:cubicBezTo>
                      <a:pt x="291420" y="5800"/>
                      <a:pt x="360363" y="58431"/>
                      <a:pt x="383923" y="146004"/>
                    </a:cubicBezTo>
                    <a:cubicBezTo>
                      <a:pt x="412559" y="252354"/>
                      <a:pt x="345864" y="362039"/>
                      <a:pt x="238354" y="385455"/>
                    </a:cubicBezTo>
                    <a:cubicBezTo>
                      <a:pt x="127799" y="409523"/>
                      <a:pt x="21450" y="339420"/>
                      <a:pt x="3254" y="230099"/>
                    </a:cubicBezTo>
                    <a:cubicBezTo>
                      <a:pt x="-10955" y="144410"/>
                      <a:pt x="21957" y="78947"/>
                      <a:pt x="90610" y="29216"/>
                    </a:cubicBezTo>
                    <a:close/>
                  </a:path>
                </a:pathLst>
              </a:custGeom>
              <a:solidFill>
                <a:srgbClr val="564849"/>
              </a:solidFill>
              <a:ln w="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13">
                <a:extLst>
                  <a:ext uri="{FF2B5EF4-FFF2-40B4-BE49-F238E27FC236}">
                    <a16:creationId xmlns:a16="http://schemas.microsoft.com/office/drawing/2014/main" id="{BC906821-9BEF-4C99-9AA6-57F48FCF86CD}"/>
                  </a:ext>
                </a:extLst>
              </p:cNvPr>
              <p:cNvSpPr/>
              <p:nvPr/>
            </p:nvSpPr>
            <p:spPr>
              <a:xfrm flipH="1">
                <a:off x="10075578" y="4991508"/>
                <a:ext cx="256486" cy="244641"/>
              </a:xfrm>
              <a:custGeom>
                <a:avLst/>
                <a:gdLst>
                  <a:gd name="connsiteX0" fmla="*/ 176162 w 348221"/>
                  <a:gd name="connsiteY0" fmla="*/ 39 h 332139"/>
                  <a:gd name="connsiteX1" fmla="*/ 348192 w 348221"/>
                  <a:gd name="connsiteY1" fmla="*/ 164892 h 332139"/>
                  <a:gd name="connsiteX2" fmla="*/ 171595 w 348221"/>
                  <a:gd name="connsiteY2" fmla="*/ 332137 h 332139"/>
                  <a:gd name="connsiteX3" fmla="*/ 0 w 348221"/>
                  <a:gd name="connsiteY3" fmla="*/ 167284 h 332139"/>
                  <a:gd name="connsiteX4" fmla="*/ 176162 w 348221"/>
                  <a:gd name="connsiteY4" fmla="*/ 39 h 3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21" h="332139">
                    <a:moveTo>
                      <a:pt x="176162" y="39"/>
                    </a:moveTo>
                    <a:cubicBezTo>
                      <a:pt x="266273" y="-1846"/>
                      <a:pt x="346235" y="64632"/>
                      <a:pt x="348192" y="164892"/>
                    </a:cubicBezTo>
                    <a:cubicBezTo>
                      <a:pt x="350005" y="255656"/>
                      <a:pt x="266853" y="332572"/>
                      <a:pt x="171595" y="332137"/>
                    </a:cubicBezTo>
                    <a:cubicBezTo>
                      <a:pt x="78657" y="331702"/>
                      <a:pt x="73" y="256235"/>
                      <a:pt x="0" y="167284"/>
                    </a:cubicBezTo>
                    <a:cubicBezTo>
                      <a:pt x="-145" y="75724"/>
                      <a:pt x="79744" y="-106"/>
                      <a:pt x="176162" y="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B52BAEC-2EB7-418D-A602-BDFA1ADA3AD9}"/>
              </a:ext>
            </a:extLst>
          </p:cNvPr>
          <p:cNvGrpSpPr/>
          <p:nvPr/>
        </p:nvGrpSpPr>
        <p:grpSpPr>
          <a:xfrm>
            <a:off x="7549574" y="2674967"/>
            <a:ext cx="895460" cy="635553"/>
            <a:chOff x="7439866" y="2654009"/>
            <a:chExt cx="788246" cy="559458"/>
          </a:xfrm>
        </p:grpSpPr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883F8B0B-D301-431F-98C2-8CA3C8A2004E}"/>
                </a:ext>
              </a:extLst>
            </p:cNvPr>
            <p:cNvSpPr/>
            <p:nvPr/>
          </p:nvSpPr>
          <p:spPr>
            <a:xfrm>
              <a:off x="7439866" y="2654009"/>
              <a:ext cx="788246" cy="156606"/>
            </a:xfrm>
            <a:custGeom>
              <a:avLst/>
              <a:gdLst>
                <a:gd name="connsiteX0" fmla="*/ 1590252 w 1811919"/>
                <a:gd name="connsiteY0" fmla="*/ 64869 h 359986"/>
                <a:gd name="connsiteX1" fmla="*/ 1590252 w 1811919"/>
                <a:gd name="connsiteY1" fmla="*/ 295505 h 359986"/>
                <a:gd name="connsiteX2" fmla="*/ 1642750 w 1811919"/>
                <a:gd name="connsiteY2" fmla="*/ 295505 h 359986"/>
                <a:gd name="connsiteX3" fmla="*/ 1685274 w 1811919"/>
                <a:gd name="connsiteY3" fmla="*/ 292180 h 359986"/>
                <a:gd name="connsiteX4" fmla="*/ 1713649 w 1811919"/>
                <a:gd name="connsiteY4" fmla="*/ 277722 h 359986"/>
                <a:gd name="connsiteX5" fmla="*/ 1732051 w 1811919"/>
                <a:gd name="connsiteY5" fmla="*/ 244089 h 359986"/>
                <a:gd name="connsiteX6" fmla="*/ 1739164 w 1811919"/>
                <a:gd name="connsiteY6" fmla="*/ 180303 h 359986"/>
                <a:gd name="connsiteX7" fmla="*/ 1732051 w 1811919"/>
                <a:gd name="connsiteY7" fmla="*/ 118295 h 359986"/>
                <a:gd name="connsiteX8" fmla="*/ 1712103 w 1811919"/>
                <a:gd name="connsiteY8" fmla="*/ 84585 h 359986"/>
                <a:gd name="connsiteX9" fmla="*/ 1679553 w 1811919"/>
                <a:gd name="connsiteY9" fmla="*/ 68193 h 359986"/>
                <a:gd name="connsiteX10" fmla="*/ 1621797 w 1811919"/>
                <a:gd name="connsiteY10" fmla="*/ 64869 h 359986"/>
                <a:gd name="connsiteX11" fmla="*/ 1590252 w 1811919"/>
                <a:gd name="connsiteY11" fmla="*/ 64869 h 359986"/>
                <a:gd name="connsiteX12" fmla="*/ 944425 w 1811919"/>
                <a:gd name="connsiteY12" fmla="*/ 64869 h 359986"/>
                <a:gd name="connsiteX13" fmla="*/ 944425 w 1811919"/>
                <a:gd name="connsiteY13" fmla="*/ 153242 h 359986"/>
                <a:gd name="connsiteX14" fmla="*/ 996459 w 1811919"/>
                <a:gd name="connsiteY14" fmla="*/ 153242 h 359986"/>
                <a:gd name="connsiteX15" fmla="*/ 1059627 w 1811919"/>
                <a:gd name="connsiteY15" fmla="*/ 148989 h 359986"/>
                <a:gd name="connsiteX16" fmla="*/ 1079343 w 1811919"/>
                <a:gd name="connsiteY16" fmla="*/ 134299 h 359986"/>
                <a:gd name="connsiteX17" fmla="*/ 1086456 w 1811919"/>
                <a:gd name="connsiteY17" fmla="*/ 108166 h 359986"/>
                <a:gd name="connsiteX18" fmla="*/ 1077100 w 1811919"/>
                <a:gd name="connsiteY18" fmla="*/ 79791 h 359986"/>
                <a:gd name="connsiteX19" fmla="*/ 1050581 w 1811919"/>
                <a:gd name="connsiteY19" fmla="*/ 66106 h 359986"/>
                <a:gd name="connsiteX20" fmla="*/ 999242 w 1811919"/>
                <a:gd name="connsiteY20" fmla="*/ 64946 h 359986"/>
                <a:gd name="connsiteX21" fmla="*/ 944425 w 1811919"/>
                <a:gd name="connsiteY21" fmla="*/ 64946 h 359986"/>
                <a:gd name="connsiteX22" fmla="*/ 648611 w 1811919"/>
                <a:gd name="connsiteY22" fmla="*/ 60075 h 359986"/>
                <a:gd name="connsiteX23" fmla="*/ 578484 w 1811919"/>
                <a:gd name="connsiteY23" fmla="*/ 89919 h 359986"/>
                <a:gd name="connsiteX24" fmla="*/ 551887 w 1811919"/>
                <a:gd name="connsiteY24" fmla="*/ 179839 h 359986"/>
                <a:gd name="connsiteX25" fmla="*/ 579180 w 1811919"/>
                <a:gd name="connsiteY25" fmla="*/ 269526 h 359986"/>
                <a:gd name="connsiteX26" fmla="*/ 648533 w 1811919"/>
                <a:gd name="connsiteY26" fmla="*/ 300066 h 359986"/>
                <a:gd name="connsiteX27" fmla="*/ 717577 w 1811919"/>
                <a:gd name="connsiteY27" fmla="*/ 269758 h 359986"/>
                <a:gd name="connsiteX28" fmla="*/ 744561 w 1811919"/>
                <a:gd name="connsiteY28" fmla="*/ 178911 h 359986"/>
                <a:gd name="connsiteX29" fmla="*/ 718273 w 1811919"/>
                <a:gd name="connsiteY29" fmla="*/ 89610 h 359986"/>
                <a:gd name="connsiteX30" fmla="*/ 648611 w 1811919"/>
                <a:gd name="connsiteY30" fmla="*/ 60075 h 359986"/>
                <a:gd name="connsiteX31" fmla="*/ 648611 w 1811919"/>
                <a:gd name="connsiteY31" fmla="*/ 60075 h 359986"/>
                <a:gd name="connsiteX32" fmla="*/ 1225548 w 1811919"/>
                <a:gd name="connsiteY32" fmla="*/ 8814 h 359986"/>
                <a:gd name="connsiteX33" fmla="*/ 1295907 w 1811919"/>
                <a:gd name="connsiteY33" fmla="*/ 8814 h 359986"/>
                <a:gd name="connsiteX34" fmla="*/ 1295907 w 1811919"/>
                <a:gd name="connsiteY34" fmla="*/ 295505 h 359986"/>
                <a:gd name="connsiteX35" fmla="*/ 1470798 w 1811919"/>
                <a:gd name="connsiteY35" fmla="*/ 295505 h 359986"/>
                <a:gd name="connsiteX36" fmla="*/ 1470798 w 1811919"/>
                <a:gd name="connsiteY36" fmla="*/ 354188 h 359986"/>
                <a:gd name="connsiteX37" fmla="*/ 1225626 w 1811919"/>
                <a:gd name="connsiteY37" fmla="*/ 354188 h 359986"/>
                <a:gd name="connsiteX38" fmla="*/ 1225626 w 1811919"/>
                <a:gd name="connsiteY38" fmla="*/ 8814 h 359986"/>
                <a:gd name="connsiteX39" fmla="*/ 1225548 w 1811919"/>
                <a:gd name="connsiteY39" fmla="*/ 8814 h 359986"/>
                <a:gd name="connsiteX40" fmla="*/ 1519894 w 1811919"/>
                <a:gd name="connsiteY40" fmla="*/ 5953 h 359986"/>
                <a:gd name="connsiteX41" fmla="*/ 1648471 w 1811919"/>
                <a:gd name="connsiteY41" fmla="*/ 5953 h 359986"/>
                <a:gd name="connsiteX42" fmla="*/ 1714732 w 1811919"/>
                <a:gd name="connsiteY42" fmla="*/ 12603 h 359986"/>
                <a:gd name="connsiteX43" fmla="*/ 1767230 w 1811919"/>
                <a:gd name="connsiteY43" fmla="*/ 44689 h 359986"/>
                <a:gd name="connsiteX44" fmla="*/ 1800476 w 1811919"/>
                <a:gd name="connsiteY44" fmla="*/ 101130 h 359986"/>
                <a:gd name="connsiteX45" fmla="*/ 1811919 w 1811919"/>
                <a:gd name="connsiteY45" fmla="*/ 183395 h 359986"/>
                <a:gd name="connsiteX46" fmla="*/ 1801250 w 1811919"/>
                <a:gd name="connsiteY46" fmla="*/ 257465 h 359986"/>
                <a:gd name="connsiteX47" fmla="*/ 1763983 w 1811919"/>
                <a:gd name="connsiteY47" fmla="*/ 319009 h 359986"/>
                <a:gd name="connsiteX48" fmla="*/ 1714577 w 1811919"/>
                <a:gd name="connsiteY48" fmla="*/ 346766 h 359986"/>
                <a:gd name="connsiteX49" fmla="*/ 1652337 w 1811919"/>
                <a:gd name="connsiteY49" fmla="*/ 354111 h 359986"/>
                <a:gd name="connsiteX50" fmla="*/ 1519971 w 1811919"/>
                <a:gd name="connsiteY50" fmla="*/ 354111 h 359986"/>
                <a:gd name="connsiteX51" fmla="*/ 1519971 w 1811919"/>
                <a:gd name="connsiteY51" fmla="*/ 5953 h 359986"/>
                <a:gd name="connsiteX52" fmla="*/ 1519894 w 1811919"/>
                <a:gd name="connsiteY52" fmla="*/ 5953 h 359986"/>
                <a:gd name="connsiteX53" fmla="*/ 874143 w 1811919"/>
                <a:gd name="connsiteY53" fmla="*/ 5953 h 359986"/>
                <a:gd name="connsiteX54" fmla="*/ 1022128 w 1811919"/>
                <a:gd name="connsiteY54" fmla="*/ 5953 h 359986"/>
                <a:gd name="connsiteX55" fmla="*/ 1103233 w 1811919"/>
                <a:gd name="connsiteY55" fmla="*/ 15309 h 359986"/>
                <a:gd name="connsiteX56" fmla="*/ 1143748 w 1811919"/>
                <a:gd name="connsiteY56" fmla="*/ 48709 h 359986"/>
                <a:gd name="connsiteX57" fmla="*/ 1158979 w 1811919"/>
                <a:gd name="connsiteY57" fmla="*/ 103604 h 359986"/>
                <a:gd name="connsiteX58" fmla="*/ 1135939 w 1811919"/>
                <a:gd name="connsiteY58" fmla="*/ 168319 h 359986"/>
                <a:gd name="connsiteX59" fmla="*/ 1067049 w 1811919"/>
                <a:gd name="connsiteY59" fmla="*/ 200482 h 359986"/>
                <a:gd name="connsiteX60" fmla="*/ 1104702 w 1811919"/>
                <a:gd name="connsiteY60" fmla="*/ 229708 h 359986"/>
                <a:gd name="connsiteX61" fmla="*/ 1144752 w 1811919"/>
                <a:gd name="connsiteY61" fmla="*/ 286227 h 359986"/>
                <a:gd name="connsiteX62" fmla="*/ 1187277 w 1811919"/>
                <a:gd name="connsiteY62" fmla="*/ 354188 h 359986"/>
                <a:gd name="connsiteX63" fmla="*/ 1103156 w 1811919"/>
                <a:gd name="connsiteY63" fmla="*/ 354188 h 359986"/>
                <a:gd name="connsiteX64" fmla="*/ 1052282 w 1811919"/>
                <a:gd name="connsiteY64" fmla="*/ 278418 h 359986"/>
                <a:gd name="connsiteX65" fmla="*/ 1015247 w 1811919"/>
                <a:gd name="connsiteY65" fmla="*/ 227234 h 359986"/>
                <a:gd name="connsiteX66" fmla="*/ 994139 w 1811919"/>
                <a:gd name="connsiteY66" fmla="*/ 212776 h 359986"/>
                <a:gd name="connsiteX67" fmla="*/ 958728 w 1811919"/>
                <a:gd name="connsiteY67" fmla="*/ 208833 h 359986"/>
                <a:gd name="connsiteX68" fmla="*/ 944502 w 1811919"/>
                <a:gd name="connsiteY68" fmla="*/ 208833 h 359986"/>
                <a:gd name="connsiteX69" fmla="*/ 944502 w 1811919"/>
                <a:gd name="connsiteY69" fmla="*/ 354188 h 359986"/>
                <a:gd name="connsiteX70" fmla="*/ 874143 w 1811919"/>
                <a:gd name="connsiteY70" fmla="*/ 354188 h 359986"/>
                <a:gd name="connsiteX71" fmla="*/ 874143 w 1811919"/>
                <a:gd name="connsiteY71" fmla="*/ 5953 h 359986"/>
                <a:gd name="connsiteX72" fmla="*/ 874143 w 1811919"/>
                <a:gd name="connsiteY72" fmla="*/ 5953 h 359986"/>
                <a:gd name="connsiteX73" fmla="*/ 0 w 1811919"/>
                <a:gd name="connsiteY73" fmla="*/ 5953 h 359986"/>
                <a:gd name="connsiteX74" fmla="*/ 71982 w 1811919"/>
                <a:gd name="connsiteY74" fmla="*/ 5953 h 359986"/>
                <a:gd name="connsiteX75" fmla="*/ 124480 w 1811919"/>
                <a:gd name="connsiteY75" fmla="*/ 245094 h 359986"/>
                <a:gd name="connsiteX76" fmla="*/ 188189 w 1811919"/>
                <a:gd name="connsiteY76" fmla="*/ 5953 h 359986"/>
                <a:gd name="connsiteX77" fmla="*/ 271846 w 1811919"/>
                <a:gd name="connsiteY77" fmla="*/ 5953 h 359986"/>
                <a:gd name="connsiteX78" fmla="*/ 332926 w 1811919"/>
                <a:gd name="connsiteY78" fmla="*/ 249192 h 359986"/>
                <a:gd name="connsiteX79" fmla="*/ 386352 w 1811919"/>
                <a:gd name="connsiteY79" fmla="*/ 5953 h 359986"/>
                <a:gd name="connsiteX80" fmla="*/ 457174 w 1811919"/>
                <a:gd name="connsiteY80" fmla="*/ 5953 h 359986"/>
                <a:gd name="connsiteX81" fmla="*/ 372590 w 1811919"/>
                <a:gd name="connsiteY81" fmla="*/ 354111 h 359986"/>
                <a:gd name="connsiteX82" fmla="*/ 297979 w 1811919"/>
                <a:gd name="connsiteY82" fmla="*/ 354111 h 359986"/>
                <a:gd name="connsiteX83" fmla="*/ 228626 w 1811919"/>
                <a:gd name="connsiteY83" fmla="*/ 93785 h 359986"/>
                <a:gd name="connsiteX84" fmla="*/ 159505 w 1811919"/>
                <a:gd name="connsiteY84" fmla="*/ 354111 h 359986"/>
                <a:gd name="connsiteX85" fmla="*/ 83270 w 1811919"/>
                <a:gd name="connsiteY85" fmla="*/ 354111 h 359986"/>
                <a:gd name="connsiteX86" fmla="*/ 0 w 1811919"/>
                <a:gd name="connsiteY86" fmla="*/ 5953 h 359986"/>
                <a:gd name="connsiteX87" fmla="*/ 0 w 1811919"/>
                <a:gd name="connsiteY87" fmla="*/ 5953 h 359986"/>
                <a:gd name="connsiteX88" fmla="*/ 647915 w 1811919"/>
                <a:gd name="connsiteY88" fmla="*/ 0 h 359986"/>
                <a:gd name="connsiteX89" fmla="*/ 771080 w 1811919"/>
                <a:gd name="connsiteY89" fmla="*/ 47704 h 359986"/>
                <a:gd name="connsiteX90" fmla="*/ 817316 w 1811919"/>
                <a:gd name="connsiteY90" fmla="*/ 180457 h 359986"/>
                <a:gd name="connsiteX91" fmla="*/ 771467 w 1811919"/>
                <a:gd name="connsiteY91" fmla="*/ 312360 h 359986"/>
                <a:gd name="connsiteX92" fmla="*/ 648842 w 1811919"/>
                <a:gd name="connsiteY92" fmla="*/ 359987 h 359986"/>
                <a:gd name="connsiteX93" fmla="*/ 525290 w 1811919"/>
                <a:gd name="connsiteY93" fmla="*/ 312592 h 359986"/>
                <a:gd name="connsiteX94" fmla="*/ 479441 w 1811919"/>
                <a:gd name="connsiteY94" fmla="*/ 182081 h 359986"/>
                <a:gd name="connsiteX95" fmla="*/ 495369 w 1811919"/>
                <a:gd name="connsiteY95" fmla="*/ 92780 h 359986"/>
                <a:gd name="connsiteX96" fmla="*/ 527764 w 1811919"/>
                <a:gd name="connsiteY96" fmla="*/ 45076 h 359986"/>
                <a:gd name="connsiteX97" fmla="*/ 572763 w 1811919"/>
                <a:gd name="connsiteY97" fmla="*/ 13685 h 359986"/>
                <a:gd name="connsiteX98" fmla="*/ 647915 w 1811919"/>
                <a:gd name="connsiteY98" fmla="*/ 0 h 359986"/>
                <a:gd name="connsiteX99" fmla="*/ 647915 w 1811919"/>
                <a:gd name="connsiteY99" fmla="*/ 0 h 359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811919" h="359986">
                  <a:moveTo>
                    <a:pt x="1590252" y="64869"/>
                  </a:moveTo>
                  <a:lnTo>
                    <a:pt x="1590252" y="295505"/>
                  </a:lnTo>
                  <a:lnTo>
                    <a:pt x="1642750" y="295505"/>
                  </a:lnTo>
                  <a:cubicBezTo>
                    <a:pt x="1662388" y="295505"/>
                    <a:pt x="1676537" y="294422"/>
                    <a:pt x="1685274" y="292180"/>
                  </a:cubicBezTo>
                  <a:cubicBezTo>
                    <a:pt x="1696717" y="289319"/>
                    <a:pt x="1706150" y="284526"/>
                    <a:pt x="1713649" y="277722"/>
                  </a:cubicBezTo>
                  <a:cubicBezTo>
                    <a:pt x="1721149" y="270918"/>
                    <a:pt x="1727335" y="259707"/>
                    <a:pt x="1732051" y="244089"/>
                  </a:cubicBezTo>
                  <a:cubicBezTo>
                    <a:pt x="1736767" y="228471"/>
                    <a:pt x="1739164" y="207209"/>
                    <a:pt x="1739164" y="180303"/>
                  </a:cubicBezTo>
                  <a:cubicBezTo>
                    <a:pt x="1739164" y="153397"/>
                    <a:pt x="1736767" y="132753"/>
                    <a:pt x="1732051" y="118295"/>
                  </a:cubicBezTo>
                  <a:cubicBezTo>
                    <a:pt x="1727335" y="103914"/>
                    <a:pt x="1720608" y="92626"/>
                    <a:pt x="1712103" y="84585"/>
                  </a:cubicBezTo>
                  <a:cubicBezTo>
                    <a:pt x="1703521" y="76544"/>
                    <a:pt x="1692697" y="71054"/>
                    <a:pt x="1679553" y="68193"/>
                  </a:cubicBezTo>
                  <a:cubicBezTo>
                    <a:pt x="1669734" y="65951"/>
                    <a:pt x="1650482" y="64869"/>
                    <a:pt x="1621797" y="64869"/>
                  </a:cubicBezTo>
                  <a:lnTo>
                    <a:pt x="1590252" y="64869"/>
                  </a:lnTo>
                  <a:close/>
                  <a:moveTo>
                    <a:pt x="944425" y="64869"/>
                  </a:moveTo>
                  <a:lnTo>
                    <a:pt x="944425" y="153242"/>
                  </a:lnTo>
                  <a:lnTo>
                    <a:pt x="996459" y="153242"/>
                  </a:lnTo>
                  <a:cubicBezTo>
                    <a:pt x="1030169" y="153242"/>
                    <a:pt x="1051277" y="151850"/>
                    <a:pt x="1059627" y="148989"/>
                  </a:cubicBezTo>
                  <a:cubicBezTo>
                    <a:pt x="1068054" y="146129"/>
                    <a:pt x="1074626" y="141258"/>
                    <a:pt x="1079343" y="134299"/>
                  </a:cubicBezTo>
                  <a:cubicBezTo>
                    <a:pt x="1084059" y="127341"/>
                    <a:pt x="1086456" y="118604"/>
                    <a:pt x="1086456" y="108166"/>
                  </a:cubicBezTo>
                  <a:cubicBezTo>
                    <a:pt x="1086456" y="96414"/>
                    <a:pt x="1083363" y="86981"/>
                    <a:pt x="1077100" y="79791"/>
                  </a:cubicBezTo>
                  <a:cubicBezTo>
                    <a:pt x="1070837" y="72600"/>
                    <a:pt x="1062024" y="68039"/>
                    <a:pt x="1050581" y="66106"/>
                  </a:cubicBezTo>
                  <a:cubicBezTo>
                    <a:pt x="1044859" y="65333"/>
                    <a:pt x="1027772" y="64946"/>
                    <a:pt x="999242" y="64946"/>
                  </a:cubicBezTo>
                  <a:lnTo>
                    <a:pt x="944425" y="64946"/>
                  </a:lnTo>
                  <a:close/>
                  <a:moveTo>
                    <a:pt x="648611" y="60075"/>
                  </a:moveTo>
                  <a:cubicBezTo>
                    <a:pt x="619617" y="60075"/>
                    <a:pt x="596267" y="70049"/>
                    <a:pt x="578484" y="89919"/>
                  </a:cubicBezTo>
                  <a:cubicBezTo>
                    <a:pt x="560779" y="109790"/>
                    <a:pt x="551887" y="139789"/>
                    <a:pt x="551887" y="179839"/>
                  </a:cubicBezTo>
                  <a:cubicBezTo>
                    <a:pt x="551887" y="219270"/>
                    <a:pt x="561011" y="249115"/>
                    <a:pt x="579180" y="269526"/>
                  </a:cubicBezTo>
                  <a:cubicBezTo>
                    <a:pt x="597349" y="289938"/>
                    <a:pt x="620544" y="300066"/>
                    <a:pt x="648533" y="300066"/>
                  </a:cubicBezTo>
                  <a:cubicBezTo>
                    <a:pt x="676522" y="300066"/>
                    <a:pt x="699562" y="289938"/>
                    <a:pt x="717577" y="269758"/>
                  </a:cubicBezTo>
                  <a:cubicBezTo>
                    <a:pt x="735592" y="249579"/>
                    <a:pt x="744561" y="219270"/>
                    <a:pt x="744561" y="178911"/>
                  </a:cubicBezTo>
                  <a:cubicBezTo>
                    <a:pt x="744561" y="139016"/>
                    <a:pt x="735824" y="109249"/>
                    <a:pt x="718273" y="89610"/>
                  </a:cubicBezTo>
                  <a:cubicBezTo>
                    <a:pt x="700722" y="69972"/>
                    <a:pt x="677604" y="60075"/>
                    <a:pt x="648611" y="60075"/>
                  </a:cubicBezTo>
                  <a:lnTo>
                    <a:pt x="648611" y="60075"/>
                  </a:lnTo>
                  <a:close/>
                  <a:moveTo>
                    <a:pt x="1225548" y="8814"/>
                  </a:moveTo>
                  <a:lnTo>
                    <a:pt x="1295907" y="8814"/>
                  </a:lnTo>
                  <a:lnTo>
                    <a:pt x="1295907" y="295505"/>
                  </a:lnTo>
                  <a:lnTo>
                    <a:pt x="1470798" y="295505"/>
                  </a:lnTo>
                  <a:lnTo>
                    <a:pt x="1470798" y="354188"/>
                  </a:lnTo>
                  <a:lnTo>
                    <a:pt x="1225626" y="354188"/>
                  </a:lnTo>
                  <a:lnTo>
                    <a:pt x="1225626" y="8814"/>
                  </a:lnTo>
                  <a:lnTo>
                    <a:pt x="1225548" y="8814"/>
                  </a:lnTo>
                  <a:close/>
                  <a:moveTo>
                    <a:pt x="1519894" y="5953"/>
                  </a:moveTo>
                  <a:lnTo>
                    <a:pt x="1648471" y="5953"/>
                  </a:lnTo>
                  <a:cubicBezTo>
                    <a:pt x="1677465" y="5953"/>
                    <a:pt x="1699578" y="8196"/>
                    <a:pt x="1714732" y="12603"/>
                  </a:cubicBezTo>
                  <a:cubicBezTo>
                    <a:pt x="1735144" y="18633"/>
                    <a:pt x="1752694" y="29303"/>
                    <a:pt x="1767230" y="44689"/>
                  </a:cubicBezTo>
                  <a:cubicBezTo>
                    <a:pt x="1781766" y="60075"/>
                    <a:pt x="1792899" y="78863"/>
                    <a:pt x="1800476" y="101130"/>
                  </a:cubicBezTo>
                  <a:cubicBezTo>
                    <a:pt x="1808053" y="123398"/>
                    <a:pt x="1811919" y="150845"/>
                    <a:pt x="1811919" y="183395"/>
                  </a:cubicBezTo>
                  <a:cubicBezTo>
                    <a:pt x="1811919" y="212080"/>
                    <a:pt x="1808363" y="236744"/>
                    <a:pt x="1801250" y="257465"/>
                  </a:cubicBezTo>
                  <a:cubicBezTo>
                    <a:pt x="1792513" y="282825"/>
                    <a:pt x="1780142" y="303314"/>
                    <a:pt x="1763983" y="319009"/>
                  </a:cubicBezTo>
                  <a:cubicBezTo>
                    <a:pt x="1751767" y="330916"/>
                    <a:pt x="1735298" y="340117"/>
                    <a:pt x="1714577" y="346766"/>
                  </a:cubicBezTo>
                  <a:cubicBezTo>
                    <a:pt x="1699036" y="351637"/>
                    <a:pt x="1678316" y="354111"/>
                    <a:pt x="1652337" y="354111"/>
                  </a:cubicBezTo>
                  <a:lnTo>
                    <a:pt x="1519971" y="354111"/>
                  </a:lnTo>
                  <a:lnTo>
                    <a:pt x="1519971" y="5953"/>
                  </a:lnTo>
                  <a:lnTo>
                    <a:pt x="1519894" y="5953"/>
                  </a:lnTo>
                  <a:close/>
                  <a:moveTo>
                    <a:pt x="874143" y="5953"/>
                  </a:moveTo>
                  <a:lnTo>
                    <a:pt x="1022128" y="5953"/>
                  </a:lnTo>
                  <a:cubicBezTo>
                    <a:pt x="1059317" y="5953"/>
                    <a:pt x="1086378" y="9046"/>
                    <a:pt x="1103233" y="15309"/>
                  </a:cubicBezTo>
                  <a:cubicBezTo>
                    <a:pt x="1120088" y="21571"/>
                    <a:pt x="1133619" y="32705"/>
                    <a:pt x="1143748" y="48709"/>
                  </a:cubicBezTo>
                  <a:cubicBezTo>
                    <a:pt x="1153876" y="64714"/>
                    <a:pt x="1158979" y="82961"/>
                    <a:pt x="1158979" y="103604"/>
                  </a:cubicBezTo>
                  <a:cubicBezTo>
                    <a:pt x="1158979" y="129738"/>
                    <a:pt x="1151325" y="151309"/>
                    <a:pt x="1135939" y="168319"/>
                  </a:cubicBezTo>
                  <a:cubicBezTo>
                    <a:pt x="1120553" y="185328"/>
                    <a:pt x="1097589" y="196075"/>
                    <a:pt x="1067049" y="200482"/>
                  </a:cubicBezTo>
                  <a:cubicBezTo>
                    <a:pt x="1082281" y="209374"/>
                    <a:pt x="1094806" y="219116"/>
                    <a:pt x="1104702" y="229708"/>
                  </a:cubicBezTo>
                  <a:cubicBezTo>
                    <a:pt x="1114599" y="240301"/>
                    <a:pt x="1127975" y="259166"/>
                    <a:pt x="1144752" y="286227"/>
                  </a:cubicBezTo>
                  <a:lnTo>
                    <a:pt x="1187277" y="354188"/>
                  </a:lnTo>
                  <a:lnTo>
                    <a:pt x="1103156" y="354188"/>
                  </a:lnTo>
                  <a:lnTo>
                    <a:pt x="1052282" y="278418"/>
                  </a:lnTo>
                  <a:cubicBezTo>
                    <a:pt x="1034189" y="251357"/>
                    <a:pt x="1021896" y="234270"/>
                    <a:pt x="1015247" y="227234"/>
                  </a:cubicBezTo>
                  <a:cubicBezTo>
                    <a:pt x="1008598" y="220198"/>
                    <a:pt x="1001562" y="215327"/>
                    <a:pt x="994139" y="212776"/>
                  </a:cubicBezTo>
                  <a:cubicBezTo>
                    <a:pt x="986717" y="210147"/>
                    <a:pt x="974888" y="208833"/>
                    <a:pt x="958728" y="208833"/>
                  </a:cubicBezTo>
                  <a:lnTo>
                    <a:pt x="944502" y="208833"/>
                  </a:lnTo>
                  <a:lnTo>
                    <a:pt x="944502" y="354188"/>
                  </a:lnTo>
                  <a:lnTo>
                    <a:pt x="874143" y="354188"/>
                  </a:lnTo>
                  <a:lnTo>
                    <a:pt x="874143" y="5953"/>
                  </a:lnTo>
                  <a:lnTo>
                    <a:pt x="874143" y="5953"/>
                  </a:lnTo>
                  <a:close/>
                  <a:moveTo>
                    <a:pt x="0" y="5953"/>
                  </a:moveTo>
                  <a:lnTo>
                    <a:pt x="71982" y="5953"/>
                  </a:lnTo>
                  <a:lnTo>
                    <a:pt x="124480" y="245094"/>
                  </a:lnTo>
                  <a:lnTo>
                    <a:pt x="188189" y="5953"/>
                  </a:lnTo>
                  <a:lnTo>
                    <a:pt x="271846" y="5953"/>
                  </a:lnTo>
                  <a:lnTo>
                    <a:pt x="332926" y="249192"/>
                  </a:lnTo>
                  <a:lnTo>
                    <a:pt x="386352" y="5953"/>
                  </a:lnTo>
                  <a:lnTo>
                    <a:pt x="457174" y="5953"/>
                  </a:lnTo>
                  <a:lnTo>
                    <a:pt x="372590" y="354111"/>
                  </a:lnTo>
                  <a:lnTo>
                    <a:pt x="297979" y="354111"/>
                  </a:lnTo>
                  <a:lnTo>
                    <a:pt x="228626" y="93785"/>
                  </a:lnTo>
                  <a:lnTo>
                    <a:pt x="159505" y="354111"/>
                  </a:lnTo>
                  <a:lnTo>
                    <a:pt x="83270" y="354111"/>
                  </a:lnTo>
                  <a:lnTo>
                    <a:pt x="0" y="5953"/>
                  </a:lnTo>
                  <a:lnTo>
                    <a:pt x="0" y="5953"/>
                  </a:lnTo>
                  <a:close/>
                  <a:moveTo>
                    <a:pt x="647915" y="0"/>
                  </a:moveTo>
                  <a:cubicBezTo>
                    <a:pt x="699253" y="0"/>
                    <a:pt x="740308" y="15927"/>
                    <a:pt x="771080" y="47704"/>
                  </a:cubicBezTo>
                  <a:cubicBezTo>
                    <a:pt x="801852" y="79482"/>
                    <a:pt x="817316" y="123784"/>
                    <a:pt x="817316" y="180457"/>
                  </a:cubicBezTo>
                  <a:cubicBezTo>
                    <a:pt x="817316" y="236667"/>
                    <a:pt x="802007" y="280660"/>
                    <a:pt x="771467" y="312360"/>
                  </a:cubicBezTo>
                  <a:cubicBezTo>
                    <a:pt x="740927" y="344137"/>
                    <a:pt x="700026" y="359987"/>
                    <a:pt x="648842" y="359987"/>
                  </a:cubicBezTo>
                  <a:cubicBezTo>
                    <a:pt x="597040" y="359987"/>
                    <a:pt x="555830" y="344214"/>
                    <a:pt x="525290" y="312592"/>
                  </a:cubicBezTo>
                  <a:cubicBezTo>
                    <a:pt x="494750" y="280969"/>
                    <a:pt x="479441" y="237517"/>
                    <a:pt x="479441" y="182081"/>
                  </a:cubicBezTo>
                  <a:cubicBezTo>
                    <a:pt x="479441" y="146593"/>
                    <a:pt x="484776" y="116826"/>
                    <a:pt x="495369" y="92780"/>
                  </a:cubicBezTo>
                  <a:cubicBezTo>
                    <a:pt x="503255" y="75075"/>
                    <a:pt x="514079" y="59147"/>
                    <a:pt x="527764" y="45076"/>
                  </a:cubicBezTo>
                  <a:cubicBezTo>
                    <a:pt x="541450" y="31004"/>
                    <a:pt x="556449" y="20566"/>
                    <a:pt x="572763" y="13685"/>
                  </a:cubicBezTo>
                  <a:cubicBezTo>
                    <a:pt x="594566" y="4562"/>
                    <a:pt x="619617" y="0"/>
                    <a:pt x="647915" y="0"/>
                  </a:cubicBezTo>
                  <a:lnTo>
                    <a:pt x="647915" y="0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2">
              <a:extLst>
                <a:ext uri="{FF2B5EF4-FFF2-40B4-BE49-F238E27FC236}">
                  <a16:creationId xmlns:a16="http://schemas.microsoft.com/office/drawing/2014/main" id="{9BFCE975-C3CE-4EEB-9598-90475DE9E3DA}"/>
                </a:ext>
              </a:extLst>
            </p:cNvPr>
            <p:cNvSpPr/>
            <p:nvPr/>
          </p:nvSpPr>
          <p:spPr>
            <a:xfrm>
              <a:off x="7439866" y="3061839"/>
              <a:ext cx="407258" cy="151628"/>
            </a:xfrm>
            <a:custGeom>
              <a:avLst/>
              <a:gdLst>
                <a:gd name="connsiteX0" fmla="*/ 486632 w 936151"/>
                <a:gd name="connsiteY0" fmla="*/ 81260 h 348544"/>
                <a:gd name="connsiteX1" fmla="*/ 439623 w 936151"/>
                <a:gd name="connsiteY1" fmla="*/ 210611 h 348544"/>
                <a:gd name="connsiteX2" fmla="*/ 534646 w 936151"/>
                <a:gd name="connsiteY2" fmla="*/ 210611 h 348544"/>
                <a:gd name="connsiteX3" fmla="*/ 486632 w 936151"/>
                <a:gd name="connsiteY3" fmla="*/ 81260 h 348544"/>
                <a:gd name="connsiteX4" fmla="*/ 486632 w 936151"/>
                <a:gd name="connsiteY4" fmla="*/ 81260 h 348544"/>
                <a:gd name="connsiteX5" fmla="*/ 70358 w 936151"/>
                <a:gd name="connsiteY5" fmla="*/ 58916 h 348544"/>
                <a:gd name="connsiteX6" fmla="*/ 70358 w 936151"/>
                <a:gd name="connsiteY6" fmla="*/ 289784 h 348544"/>
                <a:gd name="connsiteX7" fmla="*/ 122856 w 936151"/>
                <a:gd name="connsiteY7" fmla="*/ 289784 h 348544"/>
                <a:gd name="connsiteX8" fmla="*/ 165381 w 936151"/>
                <a:gd name="connsiteY8" fmla="*/ 286459 h 348544"/>
                <a:gd name="connsiteX9" fmla="*/ 193756 w 936151"/>
                <a:gd name="connsiteY9" fmla="*/ 271924 h 348544"/>
                <a:gd name="connsiteX10" fmla="*/ 212157 w 936151"/>
                <a:gd name="connsiteY10" fmla="*/ 238290 h 348544"/>
                <a:gd name="connsiteX11" fmla="*/ 219270 w 936151"/>
                <a:gd name="connsiteY11" fmla="*/ 174427 h 348544"/>
                <a:gd name="connsiteX12" fmla="*/ 212157 w 936151"/>
                <a:gd name="connsiteY12" fmla="*/ 112342 h 348544"/>
                <a:gd name="connsiteX13" fmla="*/ 192209 w 936151"/>
                <a:gd name="connsiteY13" fmla="*/ 78554 h 348544"/>
                <a:gd name="connsiteX14" fmla="*/ 159659 w 936151"/>
                <a:gd name="connsiteY14" fmla="*/ 62163 h 348544"/>
                <a:gd name="connsiteX15" fmla="*/ 101903 w 936151"/>
                <a:gd name="connsiteY15" fmla="*/ 58838 h 348544"/>
                <a:gd name="connsiteX16" fmla="*/ 70358 w 936151"/>
                <a:gd name="connsiteY16" fmla="*/ 58838 h 348544"/>
                <a:gd name="connsiteX17" fmla="*/ 610416 w 936151"/>
                <a:gd name="connsiteY17" fmla="*/ 0 h 348544"/>
                <a:gd name="connsiteX18" fmla="*/ 692836 w 936151"/>
                <a:gd name="connsiteY18" fmla="*/ 0 h 348544"/>
                <a:gd name="connsiteX19" fmla="*/ 774792 w 936151"/>
                <a:gd name="connsiteY19" fmla="*/ 137856 h 348544"/>
                <a:gd name="connsiteX20" fmla="*/ 855124 w 936151"/>
                <a:gd name="connsiteY20" fmla="*/ 0 h 348544"/>
                <a:gd name="connsiteX21" fmla="*/ 936152 w 936151"/>
                <a:gd name="connsiteY21" fmla="*/ 0 h 348544"/>
                <a:gd name="connsiteX22" fmla="*/ 808115 w 936151"/>
                <a:gd name="connsiteY22" fmla="*/ 202338 h 348544"/>
                <a:gd name="connsiteX23" fmla="*/ 808115 w 936151"/>
                <a:gd name="connsiteY23" fmla="*/ 348544 h 348544"/>
                <a:gd name="connsiteX24" fmla="*/ 738066 w 936151"/>
                <a:gd name="connsiteY24" fmla="*/ 348544 h 348544"/>
                <a:gd name="connsiteX25" fmla="*/ 738066 w 936151"/>
                <a:gd name="connsiteY25" fmla="*/ 201875 h 348544"/>
                <a:gd name="connsiteX26" fmla="*/ 610416 w 936151"/>
                <a:gd name="connsiteY26" fmla="*/ 0 h 348544"/>
                <a:gd name="connsiteX27" fmla="*/ 610416 w 936151"/>
                <a:gd name="connsiteY27" fmla="*/ 0 h 348544"/>
                <a:gd name="connsiteX28" fmla="*/ 450293 w 936151"/>
                <a:gd name="connsiteY28" fmla="*/ 0 h 348544"/>
                <a:gd name="connsiteX29" fmla="*/ 524672 w 936151"/>
                <a:gd name="connsiteY29" fmla="*/ 0 h 348544"/>
                <a:gd name="connsiteX30" fmla="*/ 664151 w 936151"/>
                <a:gd name="connsiteY30" fmla="*/ 348544 h 348544"/>
                <a:gd name="connsiteX31" fmla="*/ 587685 w 936151"/>
                <a:gd name="connsiteY31" fmla="*/ 348544 h 348544"/>
                <a:gd name="connsiteX32" fmla="*/ 557299 w 936151"/>
                <a:gd name="connsiteY32" fmla="*/ 269372 h 348544"/>
                <a:gd name="connsiteX33" fmla="*/ 418052 w 936151"/>
                <a:gd name="connsiteY33" fmla="*/ 269372 h 348544"/>
                <a:gd name="connsiteX34" fmla="*/ 389290 w 936151"/>
                <a:gd name="connsiteY34" fmla="*/ 348544 h 348544"/>
                <a:gd name="connsiteX35" fmla="*/ 314679 w 936151"/>
                <a:gd name="connsiteY35" fmla="*/ 348544 h 348544"/>
                <a:gd name="connsiteX36" fmla="*/ 450293 w 936151"/>
                <a:gd name="connsiteY36" fmla="*/ 0 h 348544"/>
                <a:gd name="connsiteX37" fmla="*/ 450293 w 936151"/>
                <a:gd name="connsiteY37" fmla="*/ 0 h 348544"/>
                <a:gd name="connsiteX38" fmla="*/ 77 w 936151"/>
                <a:gd name="connsiteY38" fmla="*/ 0 h 348544"/>
                <a:gd name="connsiteX39" fmla="*/ 128578 w 936151"/>
                <a:gd name="connsiteY39" fmla="*/ 0 h 348544"/>
                <a:gd name="connsiteX40" fmla="*/ 194838 w 936151"/>
                <a:gd name="connsiteY40" fmla="*/ 6650 h 348544"/>
                <a:gd name="connsiteX41" fmla="*/ 247336 w 936151"/>
                <a:gd name="connsiteY41" fmla="*/ 38736 h 348544"/>
                <a:gd name="connsiteX42" fmla="*/ 280583 w 936151"/>
                <a:gd name="connsiteY42" fmla="*/ 95177 h 348544"/>
                <a:gd name="connsiteX43" fmla="*/ 291948 w 936151"/>
                <a:gd name="connsiteY43" fmla="*/ 177520 h 348544"/>
                <a:gd name="connsiteX44" fmla="*/ 281279 w 936151"/>
                <a:gd name="connsiteY44" fmla="*/ 251667 h 348544"/>
                <a:gd name="connsiteX45" fmla="*/ 244012 w 936151"/>
                <a:gd name="connsiteY45" fmla="*/ 313210 h 348544"/>
                <a:gd name="connsiteX46" fmla="*/ 194606 w 936151"/>
                <a:gd name="connsiteY46" fmla="*/ 341045 h 348544"/>
                <a:gd name="connsiteX47" fmla="*/ 132366 w 936151"/>
                <a:gd name="connsiteY47" fmla="*/ 348389 h 348544"/>
                <a:gd name="connsiteX48" fmla="*/ 0 w 936151"/>
                <a:gd name="connsiteY48" fmla="*/ 348389 h 348544"/>
                <a:gd name="connsiteX49" fmla="*/ 0 w 936151"/>
                <a:gd name="connsiteY49" fmla="*/ 0 h 348544"/>
                <a:gd name="connsiteX50" fmla="*/ 77 w 936151"/>
                <a:gd name="connsiteY50" fmla="*/ 0 h 34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936151" h="348544">
                  <a:moveTo>
                    <a:pt x="486632" y="81260"/>
                  </a:moveTo>
                  <a:lnTo>
                    <a:pt x="439623" y="210611"/>
                  </a:lnTo>
                  <a:lnTo>
                    <a:pt x="534646" y="210611"/>
                  </a:lnTo>
                  <a:lnTo>
                    <a:pt x="486632" y="81260"/>
                  </a:lnTo>
                  <a:lnTo>
                    <a:pt x="486632" y="81260"/>
                  </a:lnTo>
                  <a:close/>
                  <a:moveTo>
                    <a:pt x="70358" y="58916"/>
                  </a:moveTo>
                  <a:lnTo>
                    <a:pt x="70358" y="289784"/>
                  </a:lnTo>
                  <a:lnTo>
                    <a:pt x="122856" y="289784"/>
                  </a:lnTo>
                  <a:cubicBezTo>
                    <a:pt x="142495" y="289784"/>
                    <a:pt x="156644" y="288701"/>
                    <a:pt x="165381" y="286459"/>
                  </a:cubicBezTo>
                  <a:cubicBezTo>
                    <a:pt x="176746" y="283598"/>
                    <a:pt x="186256" y="278804"/>
                    <a:pt x="193756" y="271924"/>
                  </a:cubicBezTo>
                  <a:cubicBezTo>
                    <a:pt x="201256" y="265120"/>
                    <a:pt x="207441" y="253909"/>
                    <a:pt x="212157" y="238290"/>
                  </a:cubicBezTo>
                  <a:cubicBezTo>
                    <a:pt x="216874" y="222673"/>
                    <a:pt x="219270" y="201411"/>
                    <a:pt x="219270" y="174427"/>
                  </a:cubicBezTo>
                  <a:cubicBezTo>
                    <a:pt x="219270" y="147521"/>
                    <a:pt x="216874" y="126800"/>
                    <a:pt x="212157" y="112342"/>
                  </a:cubicBezTo>
                  <a:cubicBezTo>
                    <a:pt x="207441" y="97883"/>
                    <a:pt x="200792" y="86672"/>
                    <a:pt x="192209" y="78554"/>
                  </a:cubicBezTo>
                  <a:cubicBezTo>
                    <a:pt x="183627" y="70436"/>
                    <a:pt x="172803" y="65024"/>
                    <a:pt x="159659" y="62163"/>
                  </a:cubicBezTo>
                  <a:cubicBezTo>
                    <a:pt x="149840" y="59921"/>
                    <a:pt x="130588" y="58838"/>
                    <a:pt x="101903" y="58838"/>
                  </a:cubicBezTo>
                  <a:lnTo>
                    <a:pt x="70358" y="58838"/>
                  </a:lnTo>
                  <a:close/>
                  <a:moveTo>
                    <a:pt x="610416" y="0"/>
                  </a:moveTo>
                  <a:lnTo>
                    <a:pt x="692836" y="0"/>
                  </a:lnTo>
                  <a:lnTo>
                    <a:pt x="774792" y="137856"/>
                  </a:lnTo>
                  <a:lnTo>
                    <a:pt x="855124" y="0"/>
                  </a:lnTo>
                  <a:lnTo>
                    <a:pt x="936152" y="0"/>
                  </a:lnTo>
                  <a:lnTo>
                    <a:pt x="808115" y="202338"/>
                  </a:lnTo>
                  <a:lnTo>
                    <a:pt x="808115" y="348544"/>
                  </a:lnTo>
                  <a:lnTo>
                    <a:pt x="738066" y="348544"/>
                  </a:lnTo>
                  <a:lnTo>
                    <a:pt x="738066" y="201875"/>
                  </a:lnTo>
                  <a:lnTo>
                    <a:pt x="610416" y="0"/>
                  </a:lnTo>
                  <a:lnTo>
                    <a:pt x="610416" y="0"/>
                  </a:lnTo>
                  <a:close/>
                  <a:moveTo>
                    <a:pt x="450293" y="0"/>
                  </a:moveTo>
                  <a:lnTo>
                    <a:pt x="524672" y="0"/>
                  </a:lnTo>
                  <a:lnTo>
                    <a:pt x="664151" y="348544"/>
                  </a:lnTo>
                  <a:lnTo>
                    <a:pt x="587685" y="348544"/>
                  </a:lnTo>
                  <a:lnTo>
                    <a:pt x="557299" y="269372"/>
                  </a:lnTo>
                  <a:lnTo>
                    <a:pt x="418052" y="269372"/>
                  </a:lnTo>
                  <a:lnTo>
                    <a:pt x="389290" y="348544"/>
                  </a:lnTo>
                  <a:lnTo>
                    <a:pt x="314679" y="348544"/>
                  </a:lnTo>
                  <a:lnTo>
                    <a:pt x="450293" y="0"/>
                  </a:lnTo>
                  <a:lnTo>
                    <a:pt x="450293" y="0"/>
                  </a:lnTo>
                  <a:close/>
                  <a:moveTo>
                    <a:pt x="77" y="0"/>
                  </a:moveTo>
                  <a:lnTo>
                    <a:pt x="128578" y="0"/>
                  </a:lnTo>
                  <a:cubicBezTo>
                    <a:pt x="157572" y="0"/>
                    <a:pt x="179684" y="2242"/>
                    <a:pt x="194838" y="6650"/>
                  </a:cubicBezTo>
                  <a:cubicBezTo>
                    <a:pt x="215250" y="12680"/>
                    <a:pt x="232801" y="23350"/>
                    <a:pt x="247336" y="38736"/>
                  </a:cubicBezTo>
                  <a:cubicBezTo>
                    <a:pt x="261872" y="54122"/>
                    <a:pt x="273006" y="72910"/>
                    <a:pt x="280583" y="95177"/>
                  </a:cubicBezTo>
                  <a:cubicBezTo>
                    <a:pt x="288160" y="117444"/>
                    <a:pt x="291948" y="144892"/>
                    <a:pt x="291948" y="177520"/>
                  </a:cubicBezTo>
                  <a:cubicBezTo>
                    <a:pt x="291948" y="206204"/>
                    <a:pt x="288392" y="230946"/>
                    <a:pt x="281279" y="251667"/>
                  </a:cubicBezTo>
                  <a:cubicBezTo>
                    <a:pt x="272542" y="277026"/>
                    <a:pt x="260171" y="297515"/>
                    <a:pt x="244012" y="313210"/>
                  </a:cubicBezTo>
                  <a:cubicBezTo>
                    <a:pt x="231796" y="325118"/>
                    <a:pt x="215327" y="334395"/>
                    <a:pt x="194606" y="341045"/>
                  </a:cubicBezTo>
                  <a:cubicBezTo>
                    <a:pt x="179066" y="345993"/>
                    <a:pt x="158345" y="348389"/>
                    <a:pt x="132366" y="348389"/>
                  </a:cubicBezTo>
                  <a:lnTo>
                    <a:pt x="0" y="348389"/>
                  </a:lnTo>
                  <a:lnTo>
                    <a:pt x="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4"/>
            </a:solidFill>
            <a:ln w="7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B4CA5CD7-E29F-4A44-AFD6-C1E7776452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39866" y="2865233"/>
              <a:ext cx="600899" cy="158400"/>
            </a:xfrm>
            <a:custGeom>
              <a:avLst/>
              <a:gdLst/>
              <a:ahLst/>
              <a:cxnLst/>
              <a:rect l="l" t="t" r="r" b="b"/>
              <a:pathLst>
                <a:path w="620762" h="163636">
                  <a:moveTo>
                    <a:pt x="309804" y="38174"/>
                  </a:moveTo>
                  <a:lnTo>
                    <a:pt x="291625" y="98896"/>
                  </a:lnTo>
                  <a:lnTo>
                    <a:pt x="328330" y="98896"/>
                  </a:lnTo>
                  <a:close/>
                  <a:moveTo>
                    <a:pt x="417537" y="27682"/>
                  </a:moveTo>
                  <a:lnTo>
                    <a:pt x="417537" y="69205"/>
                  </a:lnTo>
                  <a:lnTo>
                    <a:pt x="437629" y="69205"/>
                  </a:lnTo>
                  <a:cubicBezTo>
                    <a:pt x="449907" y="69205"/>
                    <a:pt x="457720" y="68665"/>
                    <a:pt x="461069" y="67586"/>
                  </a:cubicBezTo>
                  <a:cubicBezTo>
                    <a:pt x="464418" y="66507"/>
                    <a:pt x="467134" y="64331"/>
                    <a:pt x="469217" y="61056"/>
                  </a:cubicBezTo>
                  <a:cubicBezTo>
                    <a:pt x="471301" y="57782"/>
                    <a:pt x="472343" y="53429"/>
                    <a:pt x="472343" y="47997"/>
                  </a:cubicBezTo>
                  <a:cubicBezTo>
                    <a:pt x="472343" y="42788"/>
                    <a:pt x="471301" y="38602"/>
                    <a:pt x="469217" y="35439"/>
                  </a:cubicBezTo>
                  <a:cubicBezTo>
                    <a:pt x="467134" y="32277"/>
                    <a:pt x="464306" y="30100"/>
                    <a:pt x="460734" y="28910"/>
                  </a:cubicBezTo>
                  <a:cubicBezTo>
                    <a:pt x="458204" y="28091"/>
                    <a:pt x="450874" y="27682"/>
                    <a:pt x="438745" y="27682"/>
                  </a:cubicBezTo>
                  <a:close/>
                  <a:moveTo>
                    <a:pt x="514164" y="0"/>
                  </a:moveTo>
                  <a:lnTo>
                    <a:pt x="620762" y="0"/>
                  </a:lnTo>
                  <a:lnTo>
                    <a:pt x="620762" y="27682"/>
                  </a:lnTo>
                  <a:lnTo>
                    <a:pt x="581025" y="27682"/>
                  </a:lnTo>
                  <a:lnTo>
                    <a:pt x="581025" y="163636"/>
                  </a:lnTo>
                  <a:lnTo>
                    <a:pt x="554012" y="163636"/>
                  </a:lnTo>
                  <a:lnTo>
                    <a:pt x="554012" y="27682"/>
                  </a:lnTo>
                  <a:lnTo>
                    <a:pt x="514164" y="27682"/>
                  </a:lnTo>
                  <a:close/>
                  <a:moveTo>
                    <a:pt x="390525" y="0"/>
                  </a:moveTo>
                  <a:lnTo>
                    <a:pt x="447563" y="0"/>
                  </a:lnTo>
                  <a:cubicBezTo>
                    <a:pt x="462148" y="0"/>
                    <a:pt x="472566" y="1469"/>
                    <a:pt x="478817" y="4409"/>
                  </a:cubicBezTo>
                  <a:cubicBezTo>
                    <a:pt x="485068" y="7348"/>
                    <a:pt x="490202" y="12445"/>
                    <a:pt x="494221" y="19701"/>
                  </a:cubicBezTo>
                  <a:cubicBezTo>
                    <a:pt x="498239" y="26956"/>
                    <a:pt x="500248" y="35644"/>
                    <a:pt x="500248" y="45764"/>
                  </a:cubicBezTo>
                  <a:cubicBezTo>
                    <a:pt x="500248" y="58564"/>
                    <a:pt x="497179" y="68870"/>
                    <a:pt x="491039" y="76683"/>
                  </a:cubicBezTo>
                  <a:cubicBezTo>
                    <a:pt x="484900" y="84497"/>
                    <a:pt x="476175" y="89408"/>
                    <a:pt x="464864" y="91417"/>
                  </a:cubicBezTo>
                  <a:cubicBezTo>
                    <a:pt x="470669" y="95585"/>
                    <a:pt x="475468" y="100142"/>
                    <a:pt x="479263" y="105091"/>
                  </a:cubicBezTo>
                  <a:cubicBezTo>
                    <a:pt x="483058" y="110040"/>
                    <a:pt x="488230" y="118913"/>
                    <a:pt x="494779" y="131713"/>
                  </a:cubicBezTo>
                  <a:lnTo>
                    <a:pt x="511075" y="163636"/>
                  </a:lnTo>
                  <a:lnTo>
                    <a:pt x="478756" y="163636"/>
                  </a:lnTo>
                  <a:lnTo>
                    <a:pt x="459151" y="128029"/>
                  </a:lnTo>
                  <a:cubicBezTo>
                    <a:pt x="452095" y="115155"/>
                    <a:pt x="447303" y="107100"/>
                    <a:pt x="444772" y="103863"/>
                  </a:cubicBezTo>
                  <a:cubicBezTo>
                    <a:pt x="442242" y="100626"/>
                    <a:pt x="439563" y="98394"/>
                    <a:pt x="436736" y="97166"/>
                  </a:cubicBezTo>
                  <a:cubicBezTo>
                    <a:pt x="433908" y="95938"/>
                    <a:pt x="429369" y="95324"/>
                    <a:pt x="423118" y="95324"/>
                  </a:cubicBezTo>
                  <a:lnTo>
                    <a:pt x="417537" y="95324"/>
                  </a:lnTo>
                  <a:lnTo>
                    <a:pt x="417537" y="163636"/>
                  </a:lnTo>
                  <a:lnTo>
                    <a:pt x="390525" y="163636"/>
                  </a:lnTo>
                  <a:close/>
                  <a:moveTo>
                    <a:pt x="295696" y="0"/>
                  </a:moveTo>
                  <a:lnTo>
                    <a:pt x="324388" y="0"/>
                  </a:lnTo>
                  <a:lnTo>
                    <a:pt x="378172" y="163636"/>
                  </a:lnTo>
                  <a:lnTo>
                    <a:pt x="348803" y="163636"/>
                  </a:lnTo>
                  <a:lnTo>
                    <a:pt x="337052" y="126578"/>
                  </a:lnTo>
                  <a:lnTo>
                    <a:pt x="283338" y="126578"/>
                  </a:lnTo>
                  <a:lnTo>
                    <a:pt x="272243" y="163636"/>
                  </a:lnTo>
                  <a:lnTo>
                    <a:pt x="243445" y="163636"/>
                  </a:lnTo>
                  <a:close/>
                  <a:moveTo>
                    <a:pt x="133350" y="0"/>
                  </a:moveTo>
                  <a:lnTo>
                    <a:pt x="232916" y="0"/>
                  </a:lnTo>
                  <a:lnTo>
                    <a:pt x="232916" y="27682"/>
                  </a:lnTo>
                  <a:lnTo>
                    <a:pt x="160362" y="27682"/>
                  </a:lnTo>
                  <a:lnTo>
                    <a:pt x="160362" y="63959"/>
                  </a:lnTo>
                  <a:lnTo>
                    <a:pt x="227781" y="63959"/>
                  </a:lnTo>
                  <a:lnTo>
                    <a:pt x="227781" y="91529"/>
                  </a:lnTo>
                  <a:lnTo>
                    <a:pt x="160362" y="91529"/>
                  </a:lnTo>
                  <a:lnTo>
                    <a:pt x="160362" y="135954"/>
                  </a:lnTo>
                  <a:lnTo>
                    <a:pt x="235371" y="135954"/>
                  </a:lnTo>
                  <a:lnTo>
                    <a:pt x="235371" y="163636"/>
                  </a:lnTo>
                  <a:lnTo>
                    <a:pt x="133350" y="163636"/>
                  </a:lnTo>
                  <a:close/>
                  <a:moveTo>
                    <a:pt x="0" y="0"/>
                  </a:moveTo>
                  <a:lnTo>
                    <a:pt x="27012" y="0"/>
                  </a:lnTo>
                  <a:lnTo>
                    <a:pt x="27012" y="64405"/>
                  </a:lnTo>
                  <a:lnTo>
                    <a:pt x="80255" y="64405"/>
                  </a:lnTo>
                  <a:lnTo>
                    <a:pt x="80255" y="0"/>
                  </a:lnTo>
                  <a:lnTo>
                    <a:pt x="107268" y="0"/>
                  </a:lnTo>
                  <a:lnTo>
                    <a:pt x="107268" y="163636"/>
                  </a:lnTo>
                  <a:lnTo>
                    <a:pt x="80255" y="163636"/>
                  </a:lnTo>
                  <a:lnTo>
                    <a:pt x="80255" y="92087"/>
                  </a:lnTo>
                  <a:lnTo>
                    <a:pt x="27012" y="92087"/>
                  </a:lnTo>
                  <a:lnTo>
                    <a:pt x="27012" y="163636"/>
                  </a:lnTo>
                  <a:lnTo>
                    <a:pt x="0" y="1636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Group 159">
            <a:extLst>
              <a:ext uri="{FF2B5EF4-FFF2-40B4-BE49-F238E27FC236}">
                <a16:creationId xmlns:a16="http://schemas.microsoft.com/office/drawing/2014/main" id="{D54B721B-C588-412B-9081-E627BB6BB173}"/>
              </a:ext>
            </a:extLst>
          </p:cNvPr>
          <p:cNvGrpSpPr/>
          <p:nvPr/>
        </p:nvGrpSpPr>
        <p:grpSpPr>
          <a:xfrm>
            <a:off x="6512360" y="2661485"/>
            <a:ext cx="868031" cy="686815"/>
            <a:chOff x="3302040" y="3122958"/>
            <a:chExt cx="2546146" cy="2014595"/>
          </a:xfrm>
        </p:grpSpPr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C5DD77A7-DF24-435C-A2DE-8E9980E074F3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1CACBCD-FCAD-4498-A9E6-22D7F63BFD6C}"/>
                </a:ext>
              </a:extLst>
            </p:cNvPr>
            <p:cNvSpPr/>
            <p:nvPr/>
          </p:nvSpPr>
          <p:spPr>
            <a:xfrm>
              <a:off x="3302040" y="3367928"/>
              <a:ext cx="2546146" cy="1273074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940" h="961970">
                  <a:moveTo>
                    <a:pt x="0" y="750548"/>
                  </a:moveTo>
                  <a:lnTo>
                    <a:pt x="280134" y="761119"/>
                  </a:lnTo>
                  <a:lnTo>
                    <a:pt x="348846" y="940828"/>
                  </a:lnTo>
                  <a:lnTo>
                    <a:pt x="443986" y="676550"/>
                  </a:lnTo>
                  <a:lnTo>
                    <a:pt x="544412" y="782262"/>
                  </a:lnTo>
                  <a:lnTo>
                    <a:pt x="602553" y="591982"/>
                  </a:lnTo>
                  <a:lnTo>
                    <a:pt x="681836" y="755833"/>
                  </a:lnTo>
                  <a:lnTo>
                    <a:pt x="877401" y="755833"/>
                  </a:lnTo>
                  <a:lnTo>
                    <a:pt x="935542" y="459843"/>
                  </a:lnTo>
                  <a:lnTo>
                    <a:pt x="1004254" y="766404"/>
                  </a:lnTo>
                  <a:lnTo>
                    <a:pt x="1088823" y="766404"/>
                  </a:lnTo>
                  <a:lnTo>
                    <a:pt x="1141679" y="961970"/>
                  </a:lnTo>
                  <a:lnTo>
                    <a:pt x="1215677" y="745262"/>
                  </a:lnTo>
                  <a:lnTo>
                    <a:pt x="1263246" y="750548"/>
                  </a:lnTo>
                  <a:lnTo>
                    <a:pt x="1358387" y="0"/>
                  </a:lnTo>
                  <a:lnTo>
                    <a:pt x="1490525" y="761119"/>
                  </a:lnTo>
                  <a:lnTo>
                    <a:pt x="1559237" y="422844"/>
                  </a:lnTo>
                  <a:lnTo>
                    <a:pt x="1617378" y="745262"/>
                  </a:lnTo>
                  <a:lnTo>
                    <a:pt x="1659663" y="613124"/>
                  </a:lnTo>
                  <a:lnTo>
                    <a:pt x="1728375" y="755833"/>
                  </a:lnTo>
                  <a:lnTo>
                    <a:pt x="1923940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59168CA6-8560-4070-8C27-D1C09C6ADFD4}"/>
              </a:ext>
            </a:extLst>
          </p:cNvPr>
          <p:cNvSpPr txBox="1"/>
          <p:nvPr/>
        </p:nvSpPr>
        <p:spPr>
          <a:xfrm>
            <a:off x="7921199" y="114000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9B73AE-8B91-4B38-9A3A-67AB82CAE889}"/>
              </a:ext>
            </a:extLst>
          </p:cNvPr>
          <p:cNvSpPr txBox="1"/>
          <p:nvPr/>
        </p:nvSpPr>
        <p:spPr>
          <a:xfrm>
            <a:off x="7921199" y="355202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4A24FC-F2F2-4418-BA89-8120A819AB04}"/>
              </a:ext>
            </a:extLst>
          </p:cNvPr>
          <p:cNvSpPr txBox="1"/>
          <p:nvPr/>
        </p:nvSpPr>
        <p:spPr>
          <a:xfrm>
            <a:off x="7921199" y="234601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8B153A-C832-409C-8005-C0438C3AE347}"/>
              </a:ext>
            </a:extLst>
          </p:cNvPr>
          <p:cNvSpPr txBox="1"/>
          <p:nvPr/>
        </p:nvSpPr>
        <p:spPr>
          <a:xfrm>
            <a:off x="8727501" y="145393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C7223A-8B71-4156-8FA0-185C58F95F6B}"/>
              </a:ext>
            </a:extLst>
          </p:cNvPr>
          <p:cNvSpPr txBox="1"/>
          <p:nvPr/>
        </p:nvSpPr>
        <p:spPr>
          <a:xfrm>
            <a:off x="8727501" y="265704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3E865B-AAB2-45D9-AF3B-C1672A85E262}"/>
              </a:ext>
            </a:extLst>
          </p:cNvPr>
          <p:cNvSpPr txBox="1"/>
          <p:nvPr/>
        </p:nvSpPr>
        <p:spPr>
          <a:xfrm>
            <a:off x="8727501" y="386016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279A91-3915-4FCB-82FF-58132A00373D}"/>
              </a:ext>
            </a:extLst>
          </p:cNvPr>
          <p:cNvSpPr txBox="1"/>
          <p:nvPr/>
        </p:nvSpPr>
        <p:spPr>
          <a:xfrm>
            <a:off x="7921199" y="4757738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A3B3A7B-17B4-471D-94FF-829A275C88CC}"/>
              </a:ext>
            </a:extLst>
          </p:cNvPr>
          <p:cNvSpPr txBox="1"/>
          <p:nvPr/>
        </p:nvSpPr>
        <p:spPr>
          <a:xfrm>
            <a:off x="8727501" y="5071670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CD2D06-B897-4365-AEA6-67B147A1E7F7}"/>
              </a:ext>
            </a:extLst>
          </p:cNvPr>
          <p:cNvSpPr txBox="1"/>
          <p:nvPr/>
        </p:nvSpPr>
        <p:spPr>
          <a:xfrm>
            <a:off x="333376" y="6063324"/>
            <a:ext cx="282588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6DA74C-ACBE-4092-81A0-1831B40D6C8F}"/>
              </a:ext>
            </a:extLst>
          </p:cNvPr>
          <p:cNvSpPr txBox="1"/>
          <p:nvPr/>
        </p:nvSpPr>
        <p:spPr>
          <a:xfrm>
            <a:off x="333375" y="5232327"/>
            <a:ext cx="28258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Graphic 51">
            <a:extLst>
              <a:ext uri="{FF2B5EF4-FFF2-40B4-BE49-F238E27FC236}">
                <a16:creationId xmlns:a16="http://schemas.microsoft.com/office/drawing/2014/main" id="{281C071F-2205-4926-B10F-24E0B540109E}"/>
              </a:ext>
            </a:extLst>
          </p:cNvPr>
          <p:cNvGrpSpPr/>
          <p:nvPr/>
        </p:nvGrpSpPr>
        <p:grpSpPr>
          <a:xfrm>
            <a:off x="802176" y="2043147"/>
            <a:ext cx="5122374" cy="3753738"/>
            <a:chOff x="1416767" y="0"/>
            <a:chExt cx="9358465" cy="6858000"/>
          </a:xfrm>
        </p:grpSpPr>
        <p:sp>
          <p:nvSpPr>
            <p:cNvPr id="48" name="Freeform: Shape 3">
              <a:extLst>
                <a:ext uri="{FF2B5EF4-FFF2-40B4-BE49-F238E27FC236}">
                  <a16:creationId xmlns:a16="http://schemas.microsoft.com/office/drawing/2014/main" id="{54E258BC-A8B6-4103-A6A8-CD97DA3F4A7F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">
              <a:extLst>
                <a:ext uri="{FF2B5EF4-FFF2-40B4-BE49-F238E27FC236}">
                  <a16:creationId xmlns:a16="http://schemas.microsoft.com/office/drawing/2014/main" id="{568A6AD6-3BA7-46A5-815A-6C5DF5FCB3A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">
              <a:extLst>
                <a:ext uri="{FF2B5EF4-FFF2-40B4-BE49-F238E27FC236}">
                  <a16:creationId xmlns:a16="http://schemas.microsoft.com/office/drawing/2014/main" id="{C6D85205-205B-4195-9A06-9340A34743B9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6">
              <a:extLst>
                <a:ext uri="{FF2B5EF4-FFF2-40B4-BE49-F238E27FC236}">
                  <a16:creationId xmlns:a16="http://schemas.microsoft.com/office/drawing/2014/main" id="{A98E8E6D-DB9F-4BEC-A19F-532E7FE7F3A2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7">
              <a:extLst>
                <a:ext uri="{FF2B5EF4-FFF2-40B4-BE49-F238E27FC236}">
                  <a16:creationId xmlns:a16="http://schemas.microsoft.com/office/drawing/2014/main" id="{52E0AB37-276C-4082-A567-5FDCBE86A545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8">
              <a:extLst>
                <a:ext uri="{FF2B5EF4-FFF2-40B4-BE49-F238E27FC236}">
                  <a16:creationId xmlns:a16="http://schemas.microsoft.com/office/drawing/2014/main" id="{85A37987-E618-4D86-825D-E815D01123FD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9">
              <a:extLst>
                <a:ext uri="{FF2B5EF4-FFF2-40B4-BE49-F238E27FC236}">
                  <a16:creationId xmlns:a16="http://schemas.microsoft.com/office/drawing/2014/main" id="{C556EE6A-8819-42A9-AD86-A9E1CEDD5277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0">
              <a:extLst>
                <a:ext uri="{FF2B5EF4-FFF2-40B4-BE49-F238E27FC236}">
                  <a16:creationId xmlns:a16="http://schemas.microsoft.com/office/drawing/2014/main" id="{C6C41E6C-C505-4834-A8A3-FF9180EEF9E6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1">
              <a:extLst>
                <a:ext uri="{FF2B5EF4-FFF2-40B4-BE49-F238E27FC236}">
                  <a16:creationId xmlns:a16="http://schemas.microsoft.com/office/drawing/2014/main" id="{CFE6C0FD-5D94-44A6-9006-D55D68FFBA78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2">
              <a:extLst>
                <a:ext uri="{FF2B5EF4-FFF2-40B4-BE49-F238E27FC236}">
                  <a16:creationId xmlns:a16="http://schemas.microsoft.com/office/drawing/2014/main" id="{6D8DFDD2-BEBB-4A69-BCA8-5FE6FAD85D96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3">
              <a:extLst>
                <a:ext uri="{FF2B5EF4-FFF2-40B4-BE49-F238E27FC236}">
                  <a16:creationId xmlns:a16="http://schemas.microsoft.com/office/drawing/2014/main" id="{CA29D4B4-8E15-4DD7-800F-C1D78E818B77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4">
              <a:extLst>
                <a:ext uri="{FF2B5EF4-FFF2-40B4-BE49-F238E27FC236}">
                  <a16:creationId xmlns:a16="http://schemas.microsoft.com/office/drawing/2014/main" id="{8A237C12-6141-40AC-90B7-3E7BFE02E5CD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5">
              <a:extLst>
                <a:ext uri="{FF2B5EF4-FFF2-40B4-BE49-F238E27FC236}">
                  <a16:creationId xmlns:a16="http://schemas.microsoft.com/office/drawing/2014/main" id="{F56F417A-954D-41AE-A7DB-61291CD98841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6">
              <a:extLst>
                <a:ext uri="{FF2B5EF4-FFF2-40B4-BE49-F238E27FC236}">
                  <a16:creationId xmlns:a16="http://schemas.microsoft.com/office/drawing/2014/main" id="{FF101658-7D7D-4465-BBCE-88F1D5219229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4FE6DA3D-FE15-4E2B-B87C-8B2CDBFF0C88}"/>
              </a:ext>
            </a:extLst>
          </p:cNvPr>
          <p:cNvSpPr txBox="1"/>
          <p:nvPr/>
        </p:nvSpPr>
        <p:spPr>
          <a:xfrm>
            <a:off x="6224632" y="295143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>
                <a:solidFill>
                  <a:schemeClr val="accent4"/>
                </a:solidFill>
                <a:cs typeface="Arial" pitchFamily="34" charset="0"/>
              </a:rPr>
              <a:t>12.45%</a:t>
            </a:r>
            <a:endParaRPr lang="ko-KR" altLang="en-US" sz="7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63" name="Group 18">
            <a:extLst>
              <a:ext uri="{FF2B5EF4-FFF2-40B4-BE49-F238E27FC236}">
                <a16:creationId xmlns:a16="http://schemas.microsoft.com/office/drawing/2014/main" id="{5DB97D0A-238E-4D9C-AFB2-CF945988A5D0}"/>
              </a:ext>
            </a:extLst>
          </p:cNvPr>
          <p:cNvGrpSpPr/>
          <p:nvPr/>
        </p:nvGrpSpPr>
        <p:grpSpPr>
          <a:xfrm>
            <a:off x="6083833" y="1550522"/>
            <a:ext cx="5332033" cy="1325077"/>
            <a:chOff x="4980628" y="1360115"/>
            <a:chExt cx="2236570" cy="132507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0307F57-A3B0-45A1-868F-94A90BC7E97D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9BD89B8-C34E-44BF-BA32-0BE444574CC1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0B97FB5-0DF4-4CE8-8A40-41A9760E4FBF}"/>
              </a:ext>
            </a:extLst>
          </p:cNvPr>
          <p:cNvSpPr txBox="1"/>
          <p:nvPr/>
        </p:nvSpPr>
        <p:spPr>
          <a:xfrm>
            <a:off x="6198206" y="4300976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512006-ED68-4EBF-BD4B-955C03B56262}"/>
              </a:ext>
            </a:extLst>
          </p:cNvPr>
          <p:cNvSpPr txBox="1"/>
          <p:nvPr/>
        </p:nvSpPr>
        <p:spPr>
          <a:xfrm>
            <a:off x="6198206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253276C-16F2-4844-BBC9-BA594663BA6E}"/>
              </a:ext>
            </a:extLst>
          </p:cNvPr>
          <p:cNvSpPr txBox="1"/>
          <p:nvPr/>
        </p:nvSpPr>
        <p:spPr>
          <a:xfrm>
            <a:off x="6198206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22E8D24-9036-40A5-A9BB-BA81C1E916E3}"/>
              </a:ext>
            </a:extLst>
          </p:cNvPr>
          <p:cNvSpPr txBox="1"/>
          <p:nvPr/>
        </p:nvSpPr>
        <p:spPr>
          <a:xfrm>
            <a:off x="6198206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Portfolio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32D9800-D4D3-40D3-AA06-97B9C38B1B6A}"/>
              </a:ext>
            </a:extLst>
          </p:cNvPr>
          <p:cNvSpPr txBox="1"/>
          <p:nvPr/>
        </p:nvSpPr>
        <p:spPr>
          <a:xfrm>
            <a:off x="6198206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E990AD5-60D8-4EA3-9345-242F4117B457}"/>
              </a:ext>
            </a:extLst>
          </p:cNvPr>
          <p:cNvSpPr txBox="1"/>
          <p:nvPr/>
        </p:nvSpPr>
        <p:spPr>
          <a:xfrm>
            <a:off x="9119313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Simple Presentation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A409C3-2ED7-431B-AC00-F1B672D89632}"/>
              </a:ext>
            </a:extLst>
          </p:cNvPr>
          <p:cNvSpPr txBox="1"/>
          <p:nvPr/>
        </p:nvSpPr>
        <p:spPr>
          <a:xfrm>
            <a:off x="9119313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Portfolio Presentation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B9CD9E1-B1ED-4050-B030-AE3216A65001}"/>
              </a:ext>
            </a:extLst>
          </p:cNvPr>
          <p:cNvSpPr txBox="1"/>
          <p:nvPr/>
        </p:nvSpPr>
        <p:spPr>
          <a:xfrm>
            <a:off x="9119313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cs typeface="Arial" pitchFamily="34" charset="0"/>
              </a:rPr>
              <a:t>Presentation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A418601-581D-4136-A561-6FB2DC1FFC4C}"/>
              </a:ext>
            </a:extLst>
          </p:cNvPr>
          <p:cNvSpPr txBox="1"/>
          <p:nvPr/>
        </p:nvSpPr>
        <p:spPr>
          <a:xfrm>
            <a:off x="9119313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en-US" altLang="ko-KR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7FD2AD16-3DB4-467D-ABE3-33EEBAD16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010658"/>
              </p:ext>
            </p:extLst>
          </p:nvPr>
        </p:nvGraphicFramePr>
        <p:xfrm>
          <a:off x="93559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ular Callout 28">
            <a:extLst>
              <a:ext uri="{FF2B5EF4-FFF2-40B4-BE49-F238E27FC236}">
                <a16:creationId xmlns:a16="http://schemas.microsoft.com/office/drawing/2014/main" id="{E616EB44-C856-4BD3-867C-22671B9E11E1}"/>
              </a:ext>
            </a:extLst>
          </p:cNvPr>
          <p:cNvSpPr/>
          <p:nvPr/>
        </p:nvSpPr>
        <p:spPr>
          <a:xfrm flipH="1">
            <a:off x="2051883" y="1821861"/>
            <a:ext cx="1191417" cy="667026"/>
          </a:xfrm>
          <a:prstGeom prst="wedgeRoundRectCallout">
            <a:avLst>
              <a:gd name="adj1" fmla="val 40596"/>
              <a:gd name="adj2" fmla="val 82391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Extract 2">
            <a:extLst>
              <a:ext uri="{FF2B5EF4-FFF2-40B4-BE49-F238E27FC236}">
                <a16:creationId xmlns:a16="http://schemas.microsoft.com/office/drawing/2014/main" id="{6A8C4706-DDCB-417D-95AE-006FA6B05C84}"/>
              </a:ext>
            </a:extLst>
          </p:cNvPr>
          <p:cNvSpPr/>
          <p:nvPr/>
        </p:nvSpPr>
        <p:spPr>
          <a:xfrm rot="10800000">
            <a:off x="1750031" y="4348637"/>
            <a:ext cx="250304" cy="250304"/>
          </a:xfrm>
          <a:prstGeom prst="flowChartExtra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1AADD-B1FF-432B-AC17-96FE7D44C158}"/>
              </a:ext>
            </a:extLst>
          </p:cNvPr>
          <p:cNvSpPr txBox="1"/>
          <p:nvPr/>
        </p:nvSpPr>
        <p:spPr>
          <a:xfrm>
            <a:off x="921183" y="4874709"/>
            <a:ext cx="1908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84B82-E207-40FA-B14F-6BB68B93332F}"/>
              </a:ext>
            </a:extLst>
          </p:cNvPr>
          <p:cNvSpPr txBox="1"/>
          <p:nvPr/>
        </p:nvSpPr>
        <p:spPr>
          <a:xfrm>
            <a:off x="921183" y="5194978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70B3AC56-2786-4C11-BAD1-05F16FF4B54F}"/>
              </a:ext>
            </a:extLst>
          </p:cNvPr>
          <p:cNvSpPr/>
          <p:nvPr/>
        </p:nvSpPr>
        <p:spPr>
          <a:xfrm>
            <a:off x="1722725" y="2992929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AB909D-02CE-4745-BE57-954D9BECB452}"/>
              </a:ext>
            </a:extLst>
          </p:cNvPr>
          <p:cNvSpPr txBox="1"/>
          <p:nvPr/>
        </p:nvSpPr>
        <p:spPr>
          <a:xfrm>
            <a:off x="1348946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56%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6F94C0-DD25-4B48-A403-5AA3A3F3DF66}"/>
              </a:ext>
            </a:extLst>
          </p:cNvPr>
          <p:cNvSpPr txBox="1"/>
          <p:nvPr/>
        </p:nvSpPr>
        <p:spPr>
          <a:xfrm>
            <a:off x="2119958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EA85890A-61EA-4F20-B620-B37630F0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9804622"/>
              </p:ext>
            </p:extLst>
          </p:nvPr>
        </p:nvGraphicFramePr>
        <p:xfrm>
          <a:off x="364114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ounded Rectangular Callout 28">
            <a:extLst>
              <a:ext uri="{FF2B5EF4-FFF2-40B4-BE49-F238E27FC236}">
                <a16:creationId xmlns:a16="http://schemas.microsoft.com/office/drawing/2014/main" id="{2248B2FB-51A5-4FC0-9946-CD6E51C47D17}"/>
              </a:ext>
            </a:extLst>
          </p:cNvPr>
          <p:cNvSpPr/>
          <p:nvPr/>
        </p:nvSpPr>
        <p:spPr>
          <a:xfrm flipH="1">
            <a:off x="4757433" y="1821861"/>
            <a:ext cx="1191417" cy="667026"/>
          </a:xfrm>
          <a:prstGeom prst="wedgeRoundRectCallout">
            <a:avLst>
              <a:gd name="adj1" fmla="val 39076"/>
              <a:gd name="adj2" fmla="val 8239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Extract 2">
            <a:extLst>
              <a:ext uri="{FF2B5EF4-FFF2-40B4-BE49-F238E27FC236}">
                <a16:creationId xmlns:a16="http://schemas.microsoft.com/office/drawing/2014/main" id="{94C93CA7-0B5D-4200-A3D0-DA6F6C7ECDA2}"/>
              </a:ext>
            </a:extLst>
          </p:cNvPr>
          <p:cNvSpPr/>
          <p:nvPr/>
        </p:nvSpPr>
        <p:spPr>
          <a:xfrm rot="10800000">
            <a:off x="4455582" y="4348637"/>
            <a:ext cx="250304" cy="250304"/>
          </a:xfrm>
          <a:prstGeom prst="flowChartExtra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A2AD3-FE84-4EC1-855F-D6D6873CCE13}"/>
              </a:ext>
            </a:extLst>
          </p:cNvPr>
          <p:cNvSpPr txBox="1"/>
          <p:nvPr/>
        </p:nvSpPr>
        <p:spPr>
          <a:xfrm>
            <a:off x="3626733" y="4874709"/>
            <a:ext cx="1908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78485-4D3C-4C56-897E-352D8F4A0176}"/>
              </a:ext>
            </a:extLst>
          </p:cNvPr>
          <p:cNvSpPr txBox="1"/>
          <p:nvPr/>
        </p:nvSpPr>
        <p:spPr>
          <a:xfrm>
            <a:off x="3626733" y="5194978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36">
            <a:extLst>
              <a:ext uri="{FF2B5EF4-FFF2-40B4-BE49-F238E27FC236}">
                <a16:creationId xmlns:a16="http://schemas.microsoft.com/office/drawing/2014/main" id="{4158A1E0-1C62-40CB-A536-DB3483734E40}"/>
              </a:ext>
            </a:extLst>
          </p:cNvPr>
          <p:cNvSpPr/>
          <p:nvPr/>
        </p:nvSpPr>
        <p:spPr>
          <a:xfrm>
            <a:off x="4392116" y="2952563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5E2E5-263C-4D14-86D0-BCCA9CD51805}"/>
              </a:ext>
            </a:extLst>
          </p:cNvPr>
          <p:cNvSpPr txBox="1"/>
          <p:nvPr/>
        </p:nvSpPr>
        <p:spPr>
          <a:xfrm>
            <a:off x="4077372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</a:rPr>
              <a:t>22%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29E624-0785-46C6-B0CE-F580F66346F3}"/>
              </a:ext>
            </a:extLst>
          </p:cNvPr>
          <p:cNvSpPr txBox="1"/>
          <p:nvPr/>
        </p:nvSpPr>
        <p:spPr>
          <a:xfrm>
            <a:off x="4826904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A6A877C4-6308-4C28-B892-07F1C0534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547307"/>
              </p:ext>
            </p:extLst>
          </p:nvPr>
        </p:nvGraphicFramePr>
        <p:xfrm>
          <a:off x="6346695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ounded Rectangular Callout 29">
            <a:extLst>
              <a:ext uri="{FF2B5EF4-FFF2-40B4-BE49-F238E27FC236}">
                <a16:creationId xmlns:a16="http://schemas.microsoft.com/office/drawing/2014/main" id="{BEEDD2A2-52F9-426C-906E-9C3EC4266F3F}"/>
              </a:ext>
            </a:extLst>
          </p:cNvPr>
          <p:cNvSpPr/>
          <p:nvPr/>
        </p:nvSpPr>
        <p:spPr>
          <a:xfrm flipH="1">
            <a:off x="7430498" y="1821861"/>
            <a:ext cx="1191417" cy="667026"/>
          </a:xfrm>
          <a:prstGeom prst="wedgeRoundRectCallout">
            <a:avLst>
              <a:gd name="adj1" fmla="val 39076"/>
              <a:gd name="adj2" fmla="val 864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lowchart: Extract 37">
            <a:extLst>
              <a:ext uri="{FF2B5EF4-FFF2-40B4-BE49-F238E27FC236}">
                <a16:creationId xmlns:a16="http://schemas.microsoft.com/office/drawing/2014/main" id="{700444E8-529B-447B-86B5-5B03FEC31E8B}"/>
              </a:ext>
            </a:extLst>
          </p:cNvPr>
          <p:cNvSpPr/>
          <p:nvPr/>
        </p:nvSpPr>
        <p:spPr>
          <a:xfrm rot="10800000">
            <a:off x="7161132" y="4348637"/>
            <a:ext cx="250304" cy="250304"/>
          </a:xfrm>
          <a:prstGeom prst="flowChartExtra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9B9149-8461-42E5-B5B7-F51C6B715204}"/>
              </a:ext>
            </a:extLst>
          </p:cNvPr>
          <p:cNvSpPr txBox="1"/>
          <p:nvPr/>
        </p:nvSpPr>
        <p:spPr>
          <a:xfrm>
            <a:off x="6332283" y="4874709"/>
            <a:ext cx="1908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E770F5-36A9-44CC-8EAA-295A0D3DB4BF}"/>
              </a:ext>
            </a:extLst>
          </p:cNvPr>
          <p:cNvSpPr txBox="1"/>
          <p:nvPr/>
        </p:nvSpPr>
        <p:spPr>
          <a:xfrm>
            <a:off x="6332283" y="5194978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  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3FD595C-7B5B-46CD-B886-413BD0D22D81}"/>
              </a:ext>
            </a:extLst>
          </p:cNvPr>
          <p:cNvSpPr/>
          <p:nvPr/>
        </p:nvSpPr>
        <p:spPr>
          <a:xfrm rot="2700000">
            <a:off x="7155226" y="28325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EA0450-8F34-4034-A326-47CB4C0F1BF4}"/>
              </a:ext>
            </a:extLst>
          </p:cNvPr>
          <p:cNvSpPr txBox="1"/>
          <p:nvPr/>
        </p:nvSpPr>
        <p:spPr>
          <a:xfrm>
            <a:off x="6782922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</a:rPr>
              <a:t>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D25971B-3570-42C4-B6F6-8C8D68444A35}"/>
              </a:ext>
            </a:extLst>
          </p:cNvPr>
          <p:cNvSpPr txBox="1"/>
          <p:nvPr/>
        </p:nvSpPr>
        <p:spPr>
          <a:xfrm>
            <a:off x="7499969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27" name="Chart 1">
            <a:extLst>
              <a:ext uri="{FF2B5EF4-FFF2-40B4-BE49-F238E27FC236}">
                <a16:creationId xmlns:a16="http://schemas.microsoft.com/office/drawing/2014/main" id="{EAB6325C-A135-4194-A3E3-33A9FB580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0041174"/>
              </p:ext>
            </p:extLst>
          </p:nvPr>
        </p:nvGraphicFramePr>
        <p:xfrm>
          <a:off x="9019759" y="2345857"/>
          <a:ext cx="1879176" cy="1879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Rounded Rectangular Callout 30">
            <a:extLst>
              <a:ext uri="{FF2B5EF4-FFF2-40B4-BE49-F238E27FC236}">
                <a16:creationId xmlns:a16="http://schemas.microsoft.com/office/drawing/2014/main" id="{14757226-76CE-4818-8DC3-15DAE860BEEB}"/>
              </a:ext>
            </a:extLst>
          </p:cNvPr>
          <p:cNvSpPr/>
          <p:nvPr/>
        </p:nvSpPr>
        <p:spPr>
          <a:xfrm flipH="1">
            <a:off x="10167787" y="1821861"/>
            <a:ext cx="1191417" cy="667026"/>
          </a:xfrm>
          <a:prstGeom prst="wedgeRoundRectCallout">
            <a:avLst>
              <a:gd name="adj1" fmla="val 41356"/>
              <a:gd name="adj2" fmla="val 8374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lowchart: Extract 38">
            <a:extLst>
              <a:ext uri="{FF2B5EF4-FFF2-40B4-BE49-F238E27FC236}">
                <a16:creationId xmlns:a16="http://schemas.microsoft.com/office/drawing/2014/main" id="{4E8BECAE-3F2B-4A37-9F77-DC8AB5C0EA32}"/>
              </a:ext>
            </a:extLst>
          </p:cNvPr>
          <p:cNvSpPr/>
          <p:nvPr/>
        </p:nvSpPr>
        <p:spPr>
          <a:xfrm rot="10800000">
            <a:off x="9834195" y="4348637"/>
            <a:ext cx="250304" cy="250304"/>
          </a:xfrm>
          <a:prstGeom prst="flowChartExtra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8A3AA6-5ACA-4D48-A5F2-4384F9669BC0}"/>
              </a:ext>
            </a:extLst>
          </p:cNvPr>
          <p:cNvSpPr txBox="1"/>
          <p:nvPr/>
        </p:nvSpPr>
        <p:spPr>
          <a:xfrm>
            <a:off x="9005347" y="4874709"/>
            <a:ext cx="1908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BF589-8515-4C0F-9403-DF2D4B6ACF98}"/>
              </a:ext>
            </a:extLst>
          </p:cNvPr>
          <p:cNvSpPr txBox="1"/>
          <p:nvPr/>
        </p:nvSpPr>
        <p:spPr>
          <a:xfrm>
            <a:off x="9005347" y="5194978"/>
            <a:ext cx="19080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77B79FF1-63C5-4E2E-B8A0-BB9A0381B9C0}"/>
              </a:ext>
            </a:extLst>
          </p:cNvPr>
          <p:cNvSpPr/>
          <p:nvPr/>
        </p:nvSpPr>
        <p:spPr>
          <a:xfrm>
            <a:off x="9794616" y="2916679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8F41CC-F049-4301-8392-45EDA069CF43}"/>
              </a:ext>
            </a:extLst>
          </p:cNvPr>
          <p:cNvSpPr txBox="1"/>
          <p:nvPr/>
        </p:nvSpPr>
        <p:spPr>
          <a:xfrm>
            <a:off x="9455986" y="3360007"/>
            <a:ext cx="10524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80%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F863E-4FC4-43DB-A9C8-2FEEA13E0C8E}"/>
              </a:ext>
            </a:extLst>
          </p:cNvPr>
          <p:cNvSpPr txBox="1"/>
          <p:nvPr/>
        </p:nvSpPr>
        <p:spPr>
          <a:xfrm>
            <a:off x="10252216" y="1887763"/>
            <a:ext cx="1052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Contents Title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94828E7-F01C-4403-9F03-36D3AED788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1A2E33-C706-4986-98A4-FEFDD40B9E7C}"/>
              </a:ext>
            </a:extLst>
          </p:cNvPr>
          <p:cNvSpPr txBox="1"/>
          <p:nvPr/>
        </p:nvSpPr>
        <p:spPr>
          <a:xfrm>
            <a:off x="343463" y="2718197"/>
            <a:ext cx="46714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5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5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E1CA9A-9733-4009-9DAB-05BBD1CE7402}"/>
              </a:ext>
            </a:extLst>
          </p:cNvPr>
          <p:cNvSpPr txBox="1"/>
          <p:nvPr/>
        </p:nvSpPr>
        <p:spPr>
          <a:xfrm>
            <a:off x="1966455" y="4954734"/>
            <a:ext cx="8279346" cy="49244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34CC282-AC9D-42B7-817B-F83C7B685BC6}"/>
              </a:ext>
            </a:extLst>
          </p:cNvPr>
          <p:cNvSpPr/>
          <p:nvPr/>
        </p:nvSpPr>
        <p:spPr>
          <a:xfrm>
            <a:off x="1715103" y="5544968"/>
            <a:ext cx="8782050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EE63A-5B1D-4B06-A5EB-81A82953946A}"/>
              </a:ext>
            </a:extLst>
          </p:cNvPr>
          <p:cNvSpPr txBox="1"/>
          <p:nvPr/>
        </p:nvSpPr>
        <p:spPr>
          <a:xfrm>
            <a:off x="2045232" y="5724116"/>
            <a:ext cx="812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154F5657-DF1C-48EB-98C9-6B14BA98A104}"/>
              </a:ext>
            </a:extLst>
          </p:cNvPr>
          <p:cNvSpPr/>
          <p:nvPr/>
        </p:nvSpPr>
        <p:spPr>
          <a:xfrm>
            <a:off x="10937692" y="5260551"/>
            <a:ext cx="690076" cy="6900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8001749-EDC2-4599-BBFF-DC5BD6E1E632}"/>
              </a:ext>
            </a:extLst>
          </p:cNvPr>
          <p:cNvSpPr/>
          <p:nvPr/>
        </p:nvSpPr>
        <p:spPr>
          <a:xfrm>
            <a:off x="10937692" y="2061549"/>
            <a:ext cx="690076" cy="6900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007B1ED9-0781-4D42-8C80-72B26232E7CF}"/>
              </a:ext>
            </a:extLst>
          </p:cNvPr>
          <p:cNvSpPr/>
          <p:nvPr/>
        </p:nvSpPr>
        <p:spPr>
          <a:xfrm>
            <a:off x="555449" y="5260551"/>
            <a:ext cx="690076" cy="6900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1E13E1D-36FA-454E-981B-E92CEC859CFB}"/>
              </a:ext>
            </a:extLst>
          </p:cNvPr>
          <p:cNvSpPr/>
          <p:nvPr/>
        </p:nvSpPr>
        <p:spPr>
          <a:xfrm>
            <a:off x="555449" y="2061549"/>
            <a:ext cx="690076" cy="6900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4DBEE33-29BD-492C-8876-E276194A9B46}"/>
              </a:ext>
            </a:extLst>
          </p:cNvPr>
          <p:cNvGrpSpPr/>
          <p:nvPr/>
        </p:nvGrpSpPr>
        <p:grpSpPr>
          <a:xfrm>
            <a:off x="1332689" y="1894460"/>
            <a:ext cx="9526622" cy="4242641"/>
            <a:chOff x="933450" y="1894460"/>
            <a:chExt cx="10325100" cy="4242641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335F3A5-8615-43F7-ACEE-97CD03F0C33F}"/>
                </a:ext>
              </a:extLst>
            </p:cNvPr>
            <p:cNvGrpSpPr/>
            <p:nvPr/>
          </p:nvGrpSpPr>
          <p:grpSpPr>
            <a:xfrm flipH="1" flipV="1">
              <a:off x="6096000" y="3634662"/>
              <a:ext cx="5162550" cy="2502439"/>
              <a:chOff x="933450" y="1943100"/>
              <a:chExt cx="5162550" cy="2502439"/>
            </a:xfrm>
            <a:solidFill>
              <a:schemeClr val="accent1"/>
            </a:solidFill>
          </p:grpSpPr>
          <p:sp>
            <p:nvSpPr>
              <p:cNvPr id="18" name="화살표: 왼쪽 17">
                <a:extLst>
                  <a:ext uri="{FF2B5EF4-FFF2-40B4-BE49-F238E27FC236}">
                    <a16:creationId xmlns:a16="http://schemas.microsoft.com/office/drawing/2014/main" id="{31B405D4-9DA5-4971-B0FB-0C4FC3748DBC}"/>
                  </a:ext>
                </a:extLst>
              </p:cNvPr>
              <p:cNvSpPr/>
              <p:nvPr/>
            </p:nvSpPr>
            <p:spPr>
              <a:xfrm>
                <a:off x="933450" y="1943100"/>
                <a:ext cx="3609975" cy="1047471"/>
              </a:xfrm>
              <a:prstGeom prst="leftArrow">
                <a:avLst>
                  <a:gd name="adj1" fmla="val 72566"/>
                  <a:gd name="adj2" fmla="val 605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평행 사변형 18">
                <a:extLst>
                  <a:ext uri="{FF2B5EF4-FFF2-40B4-BE49-F238E27FC236}">
                    <a16:creationId xmlns:a16="http://schemas.microsoft.com/office/drawing/2014/main" id="{79804265-DACB-455C-9595-B4E7DABAEEB4}"/>
                  </a:ext>
                </a:extLst>
              </p:cNvPr>
              <p:cNvSpPr/>
              <p:nvPr/>
            </p:nvSpPr>
            <p:spPr>
              <a:xfrm rot="16200000">
                <a:off x="4137494" y="2487034"/>
                <a:ext cx="2354104" cy="1562908"/>
              </a:xfrm>
              <a:prstGeom prst="parallelogram">
                <a:avLst>
                  <a:gd name="adj" fmla="val 11062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E5990546-FBDC-4DCF-8B31-6B53B398A64B}"/>
                </a:ext>
              </a:extLst>
            </p:cNvPr>
            <p:cNvGrpSpPr/>
            <p:nvPr/>
          </p:nvGrpSpPr>
          <p:grpSpPr>
            <a:xfrm>
              <a:off x="933450" y="1894460"/>
              <a:ext cx="5162550" cy="2502440"/>
              <a:chOff x="933450" y="1943100"/>
              <a:chExt cx="5162550" cy="2502440"/>
            </a:xfrm>
          </p:grpSpPr>
          <p:sp>
            <p:nvSpPr>
              <p:cNvPr id="16" name="화살표: 왼쪽 15">
                <a:extLst>
                  <a:ext uri="{FF2B5EF4-FFF2-40B4-BE49-F238E27FC236}">
                    <a16:creationId xmlns:a16="http://schemas.microsoft.com/office/drawing/2014/main" id="{57CEE36D-B685-4F6F-B7CB-842BCA44F8B4}"/>
                  </a:ext>
                </a:extLst>
              </p:cNvPr>
              <p:cNvSpPr/>
              <p:nvPr/>
            </p:nvSpPr>
            <p:spPr>
              <a:xfrm>
                <a:off x="933450" y="1943100"/>
                <a:ext cx="3609975" cy="1047471"/>
              </a:xfrm>
              <a:prstGeom prst="leftArrow">
                <a:avLst>
                  <a:gd name="adj1" fmla="val 72566"/>
                  <a:gd name="adj2" fmla="val 6052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평행 사변형 16">
                <a:extLst>
                  <a:ext uri="{FF2B5EF4-FFF2-40B4-BE49-F238E27FC236}">
                    <a16:creationId xmlns:a16="http://schemas.microsoft.com/office/drawing/2014/main" id="{53197A74-1C27-46DE-A079-AAB6140A5652}"/>
                  </a:ext>
                </a:extLst>
              </p:cNvPr>
              <p:cNvSpPr/>
              <p:nvPr/>
            </p:nvSpPr>
            <p:spPr>
              <a:xfrm rot="16200000">
                <a:off x="4137494" y="2487034"/>
                <a:ext cx="2354104" cy="1562908"/>
              </a:xfrm>
              <a:prstGeom prst="parallelogram">
                <a:avLst>
                  <a:gd name="adj" fmla="val 11129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64BAAE4-8613-41D9-83BF-E09BE5DC659A}"/>
                </a:ext>
              </a:extLst>
            </p:cNvPr>
            <p:cNvGrpSpPr/>
            <p:nvPr/>
          </p:nvGrpSpPr>
          <p:grpSpPr>
            <a:xfrm flipH="1">
              <a:off x="6096000" y="1894460"/>
              <a:ext cx="5162550" cy="2502440"/>
              <a:chOff x="933450" y="1943100"/>
              <a:chExt cx="5162550" cy="2502440"/>
            </a:xfrm>
            <a:solidFill>
              <a:schemeClr val="accent4"/>
            </a:solidFill>
          </p:grpSpPr>
          <p:sp>
            <p:nvSpPr>
              <p:cNvPr id="14" name="화살표: 왼쪽 13">
                <a:extLst>
                  <a:ext uri="{FF2B5EF4-FFF2-40B4-BE49-F238E27FC236}">
                    <a16:creationId xmlns:a16="http://schemas.microsoft.com/office/drawing/2014/main" id="{9141B61D-D781-479B-8FFC-58118EAE8DD0}"/>
                  </a:ext>
                </a:extLst>
              </p:cNvPr>
              <p:cNvSpPr/>
              <p:nvPr/>
            </p:nvSpPr>
            <p:spPr>
              <a:xfrm>
                <a:off x="933450" y="1943100"/>
                <a:ext cx="3609975" cy="1047471"/>
              </a:xfrm>
              <a:prstGeom prst="leftArrow">
                <a:avLst>
                  <a:gd name="adj1" fmla="val 72566"/>
                  <a:gd name="adj2" fmla="val 6052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평행 사변형 14">
                <a:extLst>
                  <a:ext uri="{FF2B5EF4-FFF2-40B4-BE49-F238E27FC236}">
                    <a16:creationId xmlns:a16="http://schemas.microsoft.com/office/drawing/2014/main" id="{CA32F296-CC87-445B-8BA2-FE10967801D9}"/>
                  </a:ext>
                </a:extLst>
              </p:cNvPr>
              <p:cNvSpPr/>
              <p:nvPr/>
            </p:nvSpPr>
            <p:spPr>
              <a:xfrm rot="16200000">
                <a:off x="4137494" y="2487034"/>
                <a:ext cx="2354104" cy="1562908"/>
              </a:xfrm>
              <a:prstGeom prst="parallelogram">
                <a:avLst>
                  <a:gd name="adj" fmla="val 11129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06969588-DFB2-4FED-9A30-6823C74B4581}"/>
                </a:ext>
              </a:extLst>
            </p:cNvPr>
            <p:cNvGrpSpPr/>
            <p:nvPr/>
          </p:nvGrpSpPr>
          <p:grpSpPr>
            <a:xfrm flipV="1">
              <a:off x="933450" y="3634662"/>
              <a:ext cx="5162550" cy="2502439"/>
              <a:chOff x="933450" y="1943100"/>
              <a:chExt cx="5162550" cy="2502439"/>
            </a:xfrm>
            <a:solidFill>
              <a:schemeClr val="accent4"/>
            </a:solidFill>
          </p:grpSpPr>
          <p:sp>
            <p:nvSpPr>
              <p:cNvPr id="12" name="화살표: 왼쪽 11">
                <a:extLst>
                  <a:ext uri="{FF2B5EF4-FFF2-40B4-BE49-F238E27FC236}">
                    <a16:creationId xmlns:a16="http://schemas.microsoft.com/office/drawing/2014/main" id="{B5249AA2-66E6-4E01-ABF7-B8CE30756087}"/>
                  </a:ext>
                </a:extLst>
              </p:cNvPr>
              <p:cNvSpPr/>
              <p:nvPr/>
            </p:nvSpPr>
            <p:spPr>
              <a:xfrm>
                <a:off x="933450" y="1943100"/>
                <a:ext cx="3609975" cy="1047471"/>
              </a:xfrm>
              <a:prstGeom prst="leftArrow">
                <a:avLst>
                  <a:gd name="adj1" fmla="val 72566"/>
                  <a:gd name="adj2" fmla="val 6052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평행 사변형 12">
                <a:extLst>
                  <a:ext uri="{FF2B5EF4-FFF2-40B4-BE49-F238E27FC236}">
                    <a16:creationId xmlns:a16="http://schemas.microsoft.com/office/drawing/2014/main" id="{7E92E560-46FD-4D7D-9E28-8E4AF123B828}"/>
                  </a:ext>
                </a:extLst>
              </p:cNvPr>
              <p:cNvSpPr/>
              <p:nvPr/>
            </p:nvSpPr>
            <p:spPr>
              <a:xfrm rot="16200000">
                <a:off x="4137494" y="2487034"/>
                <a:ext cx="2354104" cy="1562908"/>
              </a:xfrm>
              <a:prstGeom prst="parallelogram">
                <a:avLst>
                  <a:gd name="adj" fmla="val 11062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0F9BE-D431-46B0-8B6F-9F089E1244AF}"/>
              </a:ext>
            </a:extLst>
          </p:cNvPr>
          <p:cNvSpPr txBox="1"/>
          <p:nvPr/>
        </p:nvSpPr>
        <p:spPr>
          <a:xfrm>
            <a:off x="1977284" y="2237310"/>
            <a:ext cx="289392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Text Slide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F5D6D4-5223-4A03-B97B-E65FBA1EEFBA}"/>
              </a:ext>
            </a:extLst>
          </p:cNvPr>
          <p:cNvSpPr txBox="1"/>
          <p:nvPr/>
        </p:nvSpPr>
        <p:spPr>
          <a:xfrm>
            <a:off x="1977284" y="5444088"/>
            <a:ext cx="289392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Text Slide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8F4025-0E57-4A95-9A7C-E7A18F452E94}"/>
              </a:ext>
            </a:extLst>
          </p:cNvPr>
          <p:cNvSpPr txBox="1"/>
          <p:nvPr/>
        </p:nvSpPr>
        <p:spPr>
          <a:xfrm>
            <a:off x="7320794" y="2237310"/>
            <a:ext cx="289392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Text Slide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A36231-91AB-4FF3-8341-D809DE58175D}"/>
              </a:ext>
            </a:extLst>
          </p:cNvPr>
          <p:cNvSpPr txBox="1"/>
          <p:nvPr/>
        </p:nvSpPr>
        <p:spPr>
          <a:xfrm>
            <a:off x="7320794" y="5444088"/>
            <a:ext cx="289392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Text Slide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4D0593-0953-4301-8A36-7EB2E8BB60B3}"/>
              </a:ext>
            </a:extLst>
          </p:cNvPr>
          <p:cNvSpPr txBox="1"/>
          <p:nvPr/>
        </p:nvSpPr>
        <p:spPr>
          <a:xfrm>
            <a:off x="7851218" y="2918714"/>
            <a:ext cx="262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7C239-552B-4068-9BD5-F14E3B449506}"/>
              </a:ext>
            </a:extLst>
          </p:cNvPr>
          <p:cNvSpPr txBox="1"/>
          <p:nvPr/>
        </p:nvSpPr>
        <p:spPr>
          <a:xfrm>
            <a:off x="7851218" y="4443298"/>
            <a:ext cx="262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61D816-E615-4261-9B89-C816F65D62A0}"/>
              </a:ext>
            </a:extLst>
          </p:cNvPr>
          <p:cNvSpPr txBox="1"/>
          <p:nvPr/>
        </p:nvSpPr>
        <p:spPr>
          <a:xfrm>
            <a:off x="1719764" y="2930322"/>
            <a:ext cx="262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7B0064-7327-48AD-B3FB-EE41A5745758}"/>
              </a:ext>
            </a:extLst>
          </p:cNvPr>
          <p:cNvSpPr txBox="1"/>
          <p:nvPr/>
        </p:nvSpPr>
        <p:spPr>
          <a:xfrm>
            <a:off x="1719764" y="4454906"/>
            <a:ext cx="2621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617CD1C-0634-424F-97E2-E91A41126FC9}"/>
              </a:ext>
            </a:extLst>
          </p:cNvPr>
          <p:cNvSpPr/>
          <p:nvPr/>
        </p:nvSpPr>
        <p:spPr>
          <a:xfrm flipH="1">
            <a:off x="682729" y="5435026"/>
            <a:ext cx="413516" cy="34112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0288EE0E-3C91-4819-94E5-EDC4DCB9D369}"/>
              </a:ext>
            </a:extLst>
          </p:cNvPr>
          <p:cNvSpPr/>
          <p:nvPr/>
        </p:nvSpPr>
        <p:spPr>
          <a:xfrm rot="18805991">
            <a:off x="705794" y="2221336"/>
            <a:ext cx="397870" cy="39371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B778CFEC-4D22-4E97-B601-49CFC18576D5}"/>
              </a:ext>
            </a:extLst>
          </p:cNvPr>
          <p:cNvSpPr/>
          <p:nvPr/>
        </p:nvSpPr>
        <p:spPr>
          <a:xfrm>
            <a:off x="11067026" y="2237310"/>
            <a:ext cx="411075" cy="3436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Chord 15">
            <a:extLst>
              <a:ext uri="{FF2B5EF4-FFF2-40B4-BE49-F238E27FC236}">
                <a16:creationId xmlns:a16="http://schemas.microsoft.com/office/drawing/2014/main" id="{39C93165-460F-4534-A9D7-CB08E82940E3}"/>
              </a:ext>
            </a:extLst>
          </p:cNvPr>
          <p:cNvSpPr/>
          <p:nvPr/>
        </p:nvSpPr>
        <p:spPr>
          <a:xfrm>
            <a:off x="11177617" y="5384191"/>
            <a:ext cx="210226" cy="4583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9ECE8999-97B8-4EB2-9780-5AB6046187F4}"/>
              </a:ext>
            </a:extLst>
          </p:cNvPr>
          <p:cNvSpPr/>
          <p:nvPr/>
        </p:nvSpPr>
        <p:spPr>
          <a:xfrm>
            <a:off x="5185407" y="3089239"/>
            <a:ext cx="1832048" cy="18320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19C79A4-418E-481B-8C69-132A10887D44}"/>
              </a:ext>
            </a:extLst>
          </p:cNvPr>
          <p:cNvSpPr txBox="1"/>
          <p:nvPr/>
        </p:nvSpPr>
        <p:spPr>
          <a:xfrm>
            <a:off x="5389104" y="4396901"/>
            <a:ext cx="142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" name="Group 159">
            <a:extLst>
              <a:ext uri="{FF2B5EF4-FFF2-40B4-BE49-F238E27FC236}">
                <a16:creationId xmlns:a16="http://schemas.microsoft.com/office/drawing/2014/main" id="{F9A54176-7E77-4D7C-92C5-8D4BB55A78C0}"/>
              </a:ext>
            </a:extLst>
          </p:cNvPr>
          <p:cNvGrpSpPr/>
          <p:nvPr/>
        </p:nvGrpSpPr>
        <p:grpSpPr>
          <a:xfrm>
            <a:off x="5544693" y="3511673"/>
            <a:ext cx="1031706" cy="816320"/>
            <a:chOff x="3302040" y="3122958"/>
            <a:chExt cx="2546146" cy="2014595"/>
          </a:xfrm>
        </p:grpSpPr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1BE960C-17F2-4A9D-8CCA-443BA7D33BAF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25945F28-BB4B-4621-990F-83779466F23A}"/>
                </a:ext>
              </a:extLst>
            </p:cNvPr>
            <p:cNvSpPr/>
            <p:nvPr/>
          </p:nvSpPr>
          <p:spPr>
            <a:xfrm>
              <a:off x="3302040" y="3367928"/>
              <a:ext cx="2546146" cy="1273074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940" h="961970">
                  <a:moveTo>
                    <a:pt x="0" y="750548"/>
                  </a:moveTo>
                  <a:lnTo>
                    <a:pt x="280134" y="761119"/>
                  </a:lnTo>
                  <a:lnTo>
                    <a:pt x="348846" y="940828"/>
                  </a:lnTo>
                  <a:lnTo>
                    <a:pt x="443986" y="676550"/>
                  </a:lnTo>
                  <a:lnTo>
                    <a:pt x="544412" y="782262"/>
                  </a:lnTo>
                  <a:lnTo>
                    <a:pt x="602553" y="591982"/>
                  </a:lnTo>
                  <a:lnTo>
                    <a:pt x="681836" y="755833"/>
                  </a:lnTo>
                  <a:lnTo>
                    <a:pt x="877401" y="755833"/>
                  </a:lnTo>
                  <a:lnTo>
                    <a:pt x="935542" y="459843"/>
                  </a:lnTo>
                  <a:lnTo>
                    <a:pt x="1004254" y="766404"/>
                  </a:lnTo>
                  <a:lnTo>
                    <a:pt x="1088823" y="766404"/>
                  </a:lnTo>
                  <a:lnTo>
                    <a:pt x="1141679" y="961970"/>
                  </a:lnTo>
                  <a:lnTo>
                    <a:pt x="1215677" y="745262"/>
                  </a:lnTo>
                  <a:lnTo>
                    <a:pt x="1263246" y="750548"/>
                  </a:lnTo>
                  <a:lnTo>
                    <a:pt x="1358387" y="0"/>
                  </a:lnTo>
                  <a:lnTo>
                    <a:pt x="1490525" y="761119"/>
                  </a:lnTo>
                  <a:lnTo>
                    <a:pt x="1559237" y="422844"/>
                  </a:lnTo>
                  <a:lnTo>
                    <a:pt x="1617378" y="745262"/>
                  </a:lnTo>
                  <a:lnTo>
                    <a:pt x="1659663" y="613124"/>
                  </a:lnTo>
                  <a:lnTo>
                    <a:pt x="1728375" y="755833"/>
                  </a:lnTo>
                  <a:lnTo>
                    <a:pt x="1923940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4618" y="339509"/>
            <a:ext cx="8082108" cy="724247"/>
          </a:xfrm>
        </p:spPr>
        <p:txBody>
          <a:bodyPr/>
          <a:lstStyle/>
          <a:p>
            <a:pPr algn="l"/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1668C9-0E9D-4B5B-A2CB-D6902BB70807}"/>
              </a:ext>
            </a:extLst>
          </p:cNvPr>
          <p:cNvSpPr txBox="1"/>
          <p:nvPr/>
        </p:nvSpPr>
        <p:spPr>
          <a:xfrm>
            <a:off x="4160364" y="1329408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4"/>
                </a:solidFill>
              </a:rPr>
              <a:t>A </a:t>
            </a:r>
            <a:r>
              <a:rPr lang="en-US" altLang="ko-KR" sz="2000" dirty="0">
                <a:solidFill>
                  <a:schemeClr val="accent4"/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29F94A-CD7E-499B-8EEF-894B03818150}"/>
              </a:ext>
            </a:extLst>
          </p:cNvPr>
          <p:cNvSpPr txBox="1"/>
          <p:nvPr/>
        </p:nvSpPr>
        <p:spPr>
          <a:xfrm>
            <a:off x="4160364" y="258373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3"/>
                </a:solidFill>
              </a:rPr>
              <a:t>B </a:t>
            </a:r>
            <a:r>
              <a:rPr lang="en-US" altLang="ko-KR" sz="2000" dirty="0">
                <a:solidFill>
                  <a:schemeClr val="accent3"/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83571-E052-4F64-BB36-9F4DE67B0071}"/>
              </a:ext>
            </a:extLst>
          </p:cNvPr>
          <p:cNvSpPr txBox="1"/>
          <p:nvPr/>
        </p:nvSpPr>
        <p:spPr>
          <a:xfrm>
            <a:off x="4160364" y="383805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2"/>
                </a:solidFill>
              </a:rPr>
              <a:t>C </a:t>
            </a:r>
            <a:r>
              <a:rPr lang="en-US" altLang="ko-KR" sz="2000" dirty="0">
                <a:solidFill>
                  <a:schemeClr val="accent2"/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23CD8-A801-4E67-986C-978DCAEA748F}"/>
              </a:ext>
            </a:extLst>
          </p:cNvPr>
          <p:cNvSpPr txBox="1"/>
          <p:nvPr/>
        </p:nvSpPr>
        <p:spPr>
          <a:xfrm>
            <a:off x="4160364" y="509238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accent1"/>
                </a:solidFill>
              </a:rPr>
              <a:t>D </a:t>
            </a:r>
            <a:r>
              <a:rPr lang="en-US" altLang="ko-KR" sz="2000" dirty="0">
                <a:solidFill>
                  <a:schemeClr val="accent1"/>
                </a:solidFill>
              </a:rPr>
              <a:t>Contents</a:t>
            </a:r>
          </a:p>
        </p:txBody>
      </p:sp>
      <p:grpSp>
        <p:nvGrpSpPr>
          <p:cNvPr id="7" name="Group 88">
            <a:extLst>
              <a:ext uri="{FF2B5EF4-FFF2-40B4-BE49-F238E27FC236}">
                <a16:creationId xmlns:a16="http://schemas.microsoft.com/office/drawing/2014/main" id="{E68612B2-8B77-41E5-8B06-C87A9FD86DC5}"/>
              </a:ext>
            </a:extLst>
          </p:cNvPr>
          <p:cNvGrpSpPr/>
          <p:nvPr/>
        </p:nvGrpSpPr>
        <p:grpSpPr>
          <a:xfrm>
            <a:off x="4660322" y="1880941"/>
            <a:ext cx="6854289" cy="767940"/>
            <a:chOff x="4955597" y="1667025"/>
            <a:chExt cx="6854289" cy="767940"/>
          </a:xfrm>
        </p:grpSpPr>
        <p:grpSp>
          <p:nvGrpSpPr>
            <p:cNvPr id="8" name="Group 73">
              <a:extLst>
                <a:ext uri="{FF2B5EF4-FFF2-40B4-BE49-F238E27FC236}">
                  <a16:creationId xmlns:a16="http://schemas.microsoft.com/office/drawing/2014/main" id="{AF56CED8-9C7C-4DF0-BD52-B57CDEED590F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39C43C-4D89-4278-A2C5-0C5478D35E9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5AB463-9C33-42F1-B242-C23AA7406867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9" name="직선 연결선 73">
              <a:extLst>
                <a:ext uri="{FF2B5EF4-FFF2-40B4-BE49-F238E27FC236}">
                  <a16:creationId xmlns:a16="http://schemas.microsoft.com/office/drawing/2014/main" id="{786BEE2F-F33B-4913-BB76-8ADCE462C230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" name="Group 75">
              <a:extLst>
                <a:ext uri="{FF2B5EF4-FFF2-40B4-BE49-F238E27FC236}">
                  <a16:creationId xmlns:a16="http://schemas.microsoft.com/office/drawing/2014/main" id="{DD770322-A376-4203-A282-3E060F233988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87C82C-1B73-43F5-88F3-4E2D23316A64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4E96B6-EDE2-4F44-90F7-A47B797A6A6B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11" name="Group 76">
              <a:extLst>
                <a:ext uri="{FF2B5EF4-FFF2-40B4-BE49-F238E27FC236}">
                  <a16:creationId xmlns:a16="http://schemas.microsoft.com/office/drawing/2014/main" id="{23CEC133-55B5-4BC1-8858-D695BB8B6DDB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218D94C-70F9-4A2A-86C5-C3D2B535B3A7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F89D52-A450-4A34-83E9-000C7809E755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2027</a:t>
                </a:r>
              </a:p>
            </p:txBody>
          </p:sp>
        </p:grpSp>
        <p:grpSp>
          <p:nvGrpSpPr>
            <p:cNvPr id="12" name="Group 77">
              <a:extLst>
                <a:ext uri="{FF2B5EF4-FFF2-40B4-BE49-F238E27FC236}">
                  <a16:creationId xmlns:a16="http://schemas.microsoft.com/office/drawing/2014/main" id="{4EDBE65B-B2D0-479C-B1A7-C0E2B957DD3E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5EA276-D6B9-46AE-B771-70089C1E75E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9178531-7C94-4714-BB76-FCDA6C799EEB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13" name="직선 연결선 81">
              <a:extLst>
                <a:ext uri="{FF2B5EF4-FFF2-40B4-BE49-F238E27FC236}">
                  <a16:creationId xmlns:a16="http://schemas.microsoft.com/office/drawing/2014/main" id="{7EF03BFF-57F8-4F9F-8CE3-B83EB97E2F2A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직선 연결선 82">
              <a:extLst>
                <a:ext uri="{FF2B5EF4-FFF2-40B4-BE49-F238E27FC236}">
                  <a16:creationId xmlns:a16="http://schemas.microsoft.com/office/drawing/2014/main" id="{2431C6F8-080B-477E-973B-48ADEB292E05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" name="Group 89">
            <a:extLst>
              <a:ext uri="{FF2B5EF4-FFF2-40B4-BE49-F238E27FC236}">
                <a16:creationId xmlns:a16="http://schemas.microsoft.com/office/drawing/2014/main" id="{E0C23A9C-C374-43C4-941D-3C1AC11C998C}"/>
              </a:ext>
            </a:extLst>
          </p:cNvPr>
          <p:cNvGrpSpPr/>
          <p:nvPr/>
        </p:nvGrpSpPr>
        <p:grpSpPr>
          <a:xfrm>
            <a:off x="4660320" y="3135265"/>
            <a:ext cx="6854289" cy="767940"/>
            <a:chOff x="4955597" y="1667025"/>
            <a:chExt cx="6854289" cy="767940"/>
          </a:xfrm>
        </p:grpSpPr>
        <p:grpSp>
          <p:nvGrpSpPr>
            <p:cNvPr id="24" name="Group 90">
              <a:extLst>
                <a:ext uri="{FF2B5EF4-FFF2-40B4-BE49-F238E27FC236}">
                  <a16:creationId xmlns:a16="http://schemas.microsoft.com/office/drawing/2014/main" id="{860E08AA-13E6-4F9B-AE02-CE107954C7F1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D74540-6012-4F25-93D4-96AA342FCEB0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951AC7-E504-4E5C-91F4-168512F808F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25" name="직선 연결선 73">
              <a:extLst>
                <a:ext uri="{FF2B5EF4-FFF2-40B4-BE49-F238E27FC236}">
                  <a16:creationId xmlns:a16="http://schemas.microsoft.com/office/drawing/2014/main" id="{C834FAB2-4645-456B-BA85-56107100BB1B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6" name="Group 92">
              <a:extLst>
                <a:ext uri="{FF2B5EF4-FFF2-40B4-BE49-F238E27FC236}">
                  <a16:creationId xmlns:a16="http://schemas.microsoft.com/office/drawing/2014/main" id="{1B4FA967-C20F-42A1-ACC0-0927F5566126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1677979-D56F-4F9C-A28D-82AF45FD2050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2009D2-DC2C-4CC4-92A5-7527DDF427F5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27" name="Group 93">
              <a:extLst>
                <a:ext uri="{FF2B5EF4-FFF2-40B4-BE49-F238E27FC236}">
                  <a16:creationId xmlns:a16="http://schemas.microsoft.com/office/drawing/2014/main" id="{A65A9D56-429E-40A3-B8C7-0BE35625A3C9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5BE597-381E-4527-903D-6B4BBDBC93EC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A74559-7823-48F6-9E11-14B49D13558C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2027</a:t>
                </a:r>
              </a:p>
            </p:txBody>
          </p:sp>
        </p:grpSp>
        <p:grpSp>
          <p:nvGrpSpPr>
            <p:cNvPr id="28" name="Group 94">
              <a:extLst>
                <a:ext uri="{FF2B5EF4-FFF2-40B4-BE49-F238E27FC236}">
                  <a16:creationId xmlns:a16="http://schemas.microsoft.com/office/drawing/2014/main" id="{DF3AFFA8-316D-4170-97F4-90BA38DC61DB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FF065B-AA8C-4A49-B8A3-0FD6446033B7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DB6D11C-C271-4447-9515-67D3CA254E4C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29" name="직선 연결선 81">
              <a:extLst>
                <a:ext uri="{FF2B5EF4-FFF2-40B4-BE49-F238E27FC236}">
                  <a16:creationId xmlns:a16="http://schemas.microsoft.com/office/drawing/2014/main" id="{D13FBBD1-86A3-42E6-80F7-F135605B57A3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직선 연결선 82">
              <a:extLst>
                <a:ext uri="{FF2B5EF4-FFF2-40B4-BE49-F238E27FC236}">
                  <a16:creationId xmlns:a16="http://schemas.microsoft.com/office/drawing/2014/main" id="{4011F978-3C10-47D0-9FF8-91D48FCA57A6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 105">
            <a:extLst>
              <a:ext uri="{FF2B5EF4-FFF2-40B4-BE49-F238E27FC236}">
                <a16:creationId xmlns:a16="http://schemas.microsoft.com/office/drawing/2014/main" id="{77D7ED63-69B6-45C3-82D7-C0500333CA98}"/>
              </a:ext>
            </a:extLst>
          </p:cNvPr>
          <p:cNvGrpSpPr/>
          <p:nvPr/>
        </p:nvGrpSpPr>
        <p:grpSpPr>
          <a:xfrm>
            <a:off x="4660318" y="4389589"/>
            <a:ext cx="6854289" cy="767940"/>
            <a:chOff x="4955597" y="1667025"/>
            <a:chExt cx="6854289" cy="767940"/>
          </a:xfrm>
        </p:grpSpPr>
        <p:grpSp>
          <p:nvGrpSpPr>
            <p:cNvPr id="40" name="Group 106">
              <a:extLst>
                <a:ext uri="{FF2B5EF4-FFF2-40B4-BE49-F238E27FC236}">
                  <a16:creationId xmlns:a16="http://schemas.microsoft.com/office/drawing/2014/main" id="{D926B8C7-28C7-443F-9BB1-82BD8F33D48F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CA80BE-1F6F-434C-B5C6-DF8960C8FFCD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7B6B5F4-B397-406A-8793-CAB6F85F2B95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41" name="직선 연결선 73">
              <a:extLst>
                <a:ext uri="{FF2B5EF4-FFF2-40B4-BE49-F238E27FC236}">
                  <a16:creationId xmlns:a16="http://schemas.microsoft.com/office/drawing/2014/main" id="{9430002F-E8C6-4888-9885-4E8EDD37DC40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2" name="Group 108">
              <a:extLst>
                <a:ext uri="{FF2B5EF4-FFF2-40B4-BE49-F238E27FC236}">
                  <a16:creationId xmlns:a16="http://schemas.microsoft.com/office/drawing/2014/main" id="{59CA6B44-38FA-4BF2-AF8B-B59D021ACC88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25BC630-3DAA-4C99-83BE-E64DF6AB01D0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ED8511-8EC8-4B95-A687-AC3FF20B5024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43" name="Group 109">
              <a:extLst>
                <a:ext uri="{FF2B5EF4-FFF2-40B4-BE49-F238E27FC236}">
                  <a16:creationId xmlns:a16="http://schemas.microsoft.com/office/drawing/2014/main" id="{A2112C86-FDF3-4009-8CD2-54CE77E0B462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2BF73A4-E682-4808-B6C9-450ECA2643B8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33318B2-6372-4860-9991-B9E2B6D2BB01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2027</a:t>
                </a:r>
              </a:p>
            </p:txBody>
          </p:sp>
        </p:grpSp>
        <p:grpSp>
          <p:nvGrpSpPr>
            <p:cNvPr id="44" name="Group 110">
              <a:extLst>
                <a:ext uri="{FF2B5EF4-FFF2-40B4-BE49-F238E27FC236}">
                  <a16:creationId xmlns:a16="http://schemas.microsoft.com/office/drawing/2014/main" id="{111D3C5F-87ED-42FA-AED3-C848BDFD24B2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CB459C-91CD-437F-8E2C-2567C21033E5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15247B4-D5C0-485B-8B2F-92327FC11FC9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45" name="직선 연결선 81">
              <a:extLst>
                <a:ext uri="{FF2B5EF4-FFF2-40B4-BE49-F238E27FC236}">
                  <a16:creationId xmlns:a16="http://schemas.microsoft.com/office/drawing/2014/main" id="{B6C40268-9EB1-4E41-BF71-5AC50CBFC101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직선 연결선 82">
              <a:extLst>
                <a:ext uri="{FF2B5EF4-FFF2-40B4-BE49-F238E27FC236}">
                  <a16:creationId xmlns:a16="http://schemas.microsoft.com/office/drawing/2014/main" id="{1127F673-B942-4563-BD6A-04E6F8D685F2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 121">
            <a:extLst>
              <a:ext uri="{FF2B5EF4-FFF2-40B4-BE49-F238E27FC236}">
                <a16:creationId xmlns:a16="http://schemas.microsoft.com/office/drawing/2014/main" id="{EE17EA5A-57AB-4EFA-8C25-886F44E4AA25}"/>
              </a:ext>
            </a:extLst>
          </p:cNvPr>
          <p:cNvGrpSpPr/>
          <p:nvPr/>
        </p:nvGrpSpPr>
        <p:grpSpPr>
          <a:xfrm>
            <a:off x="4660316" y="5643914"/>
            <a:ext cx="6854289" cy="767940"/>
            <a:chOff x="4955597" y="1667025"/>
            <a:chExt cx="6854289" cy="767940"/>
          </a:xfrm>
        </p:grpSpPr>
        <p:grpSp>
          <p:nvGrpSpPr>
            <p:cNvPr id="56" name="Group 122">
              <a:extLst>
                <a:ext uri="{FF2B5EF4-FFF2-40B4-BE49-F238E27FC236}">
                  <a16:creationId xmlns:a16="http://schemas.microsoft.com/office/drawing/2014/main" id="{BF5A431A-F9C7-434C-AF10-6BDE4FC0F722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EDC33CB-0099-4507-A4F5-ABB96CCF2567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6F8FF4D-32A6-497D-9836-B90A2A2B1479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5,000</a:t>
                </a:r>
              </a:p>
            </p:txBody>
          </p:sp>
        </p:grpSp>
        <p:cxnSp>
          <p:nvCxnSpPr>
            <p:cNvPr id="57" name="직선 연결선 73">
              <a:extLst>
                <a:ext uri="{FF2B5EF4-FFF2-40B4-BE49-F238E27FC236}">
                  <a16:creationId xmlns:a16="http://schemas.microsoft.com/office/drawing/2014/main" id="{38D05676-69B1-4113-B02B-CD3D7377BF10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8" name="Group 124">
              <a:extLst>
                <a:ext uri="{FF2B5EF4-FFF2-40B4-BE49-F238E27FC236}">
                  <a16:creationId xmlns:a16="http://schemas.microsoft.com/office/drawing/2014/main" id="{FF7631FF-DF14-44B8-B17E-80520BE588C7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CBBC82B-7725-44FD-8B20-E7171FBC7B44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F00D4A6-3ADC-48DF-8FE3-C636BCCBF20A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34</a:t>
                </a:r>
                <a:r>
                  <a:rPr lang="en-US" altLang="ko-KR" sz="1400" dirty="0">
                    <a:solidFill>
                      <a:schemeClr val="accent1"/>
                    </a:solidFill>
                  </a:rPr>
                  <a:t>%</a:t>
                </a:r>
              </a:p>
            </p:txBody>
          </p:sp>
        </p:grpSp>
        <p:grpSp>
          <p:nvGrpSpPr>
            <p:cNvPr id="59" name="Group 125">
              <a:extLst>
                <a:ext uri="{FF2B5EF4-FFF2-40B4-BE49-F238E27FC236}">
                  <a16:creationId xmlns:a16="http://schemas.microsoft.com/office/drawing/2014/main" id="{F3F799C2-AE53-475B-BCC4-C71129551F30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E00258A-214D-4031-9D9F-72A69DEEB44F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E89285D-F00F-429D-877E-E2D1D7DCCA84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2027</a:t>
                </a:r>
              </a:p>
            </p:txBody>
          </p:sp>
        </p:grpSp>
        <p:grpSp>
          <p:nvGrpSpPr>
            <p:cNvPr id="60" name="Group 126">
              <a:extLst>
                <a:ext uri="{FF2B5EF4-FFF2-40B4-BE49-F238E27FC236}">
                  <a16:creationId xmlns:a16="http://schemas.microsoft.com/office/drawing/2014/main" id="{4A391FCC-8415-4DF0-AAD1-3FDED873969F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DC8C059-27BC-4B73-9676-AE3C731DE431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416CC0E-E6AA-44C6-9C04-29819911C7C6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chemeClr val="accent1"/>
                    </a:solidFill>
                  </a:rPr>
                  <a:t>8,000</a:t>
                </a:r>
              </a:p>
            </p:txBody>
          </p:sp>
        </p:grpSp>
        <p:cxnSp>
          <p:nvCxnSpPr>
            <p:cNvPr id="61" name="직선 연결선 81">
              <a:extLst>
                <a:ext uri="{FF2B5EF4-FFF2-40B4-BE49-F238E27FC236}">
                  <a16:creationId xmlns:a16="http://schemas.microsoft.com/office/drawing/2014/main" id="{D83EF5DC-0E92-46CF-98C8-93ED69861526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직선 연결선 82">
              <a:extLst>
                <a:ext uri="{FF2B5EF4-FFF2-40B4-BE49-F238E27FC236}">
                  <a16:creationId xmlns:a16="http://schemas.microsoft.com/office/drawing/2014/main" id="{C9DC6035-26F9-41E5-AB61-894522745B7A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71" name="Group 185">
            <a:extLst>
              <a:ext uri="{FF2B5EF4-FFF2-40B4-BE49-F238E27FC236}">
                <a16:creationId xmlns:a16="http://schemas.microsoft.com/office/drawing/2014/main" id="{B94FE8CA-0F5C-434F-8985-61DE0200F1EA}"/>
              </a:ext>
            </a:extLst>
          </p:cNvPr>
          <p:cNvGrpSpPr/>
          <p:nvPr/>
        </p:nvGrpSpPr>
        <p:grpSpPr>
          <a:xfrm>
            <a:off x="596966" y="-109"/>
            <a:ext cx="2866147" cy="6649487"/>
            <a:chOff x="596966" y="-109"/>
            <a:chExt cx="2866147" cy="6649487"/>
          </a:xfrm>
        </p:grpSpPr>
        <p:sp>
          <p:nvSpPr>
            <p:cNvPr id="72" name="Freeform: Shape 4">
              <a:extLst>
                <a:ext uri="{FF2B5EF4-FFF2-40B4-BE49-F238E27FC236}">
                  <a16:creationId xmlns:a16="http://schemas.microsoft.com/office/drawing/2014/main" id="{51F2F862-3DF2-45F6-A03C-F45911D7741C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69">
              <a:extLst>
                <a:ext uri="{FF2B5EF4-FFF2-40B4-BE49-F238E27FC236}">
                  <a16:creationId xmlns:a16="http://schemas.microsoft.com/office/drawing/2014/main" id="{B162879A-BC99-4218-A7A1-3A79F7FC11F5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79">
              <a:extLst>
                <a:ext uri="{FF2B5EF4-FFF2-40B4-BE49-F238E27FC236}">
                  <a16:creationId xmlns:a16="http://schemas.microsoft.com/office/drawing/2014/main" id="{145F8FF9-F932-43BD-838D-8B3BEE78B54A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6">
              <a:extLst>
                <a:ext uri="{FF2B5EF4-FFF2-40B4-BE49-F238E27FC236}">
                  <a16:creationId xmlns:a16="http://schemas.microsoft.com/office/drawing/2014/main" id="{22FCC41E-3159-4900-AB6B-02FF0AA3F308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20">
              <a:extLst>
                <a:ext uri="{FF2B5EF4-FFF2-40B4-BE49-F238E27FC236}">
                  <a16:creationId xmlns:a16="http://schemas.microsoft.com/office/drawing/2014/main" id="{BA5F9A1E-9913-4BCF-B26B-A86186E127EA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22">
              <a:extLst>
                <a:ext uri="{FF2B5EF4-FFF2-40B4-BE49-F238E27FC236}">
                  <a16:creationId xmlns:a16="http://schemas.microsoft.com/office/drawing/2014/main" id="{72EEEBF6-A96E-4547-A242-34C05F86794F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25">
              <a:extLst>
                <a:ext uri="{FF2B5EF4-FFF2-40B4-BE49-F238E27FC236}">
                  <a16:creationId xmlns:a16="http://schemas.microsoft.com/office/drawing/2014/main" id="{43C1CEFA-F132-4471-B558-812F620E00BF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0">
              <a:extLst>
                <a:ext uri="{FF2B5EF4-FFF2-40B4-BE49-F238E27FC236}">
                  <a16:creationId xmlns:a16="http://schemas.microsoft.com/office/drawing/2014/main" id="{87EE718F-DE44-4C4F-8871-4DB4C8E7A613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1">
              <a:extLst>
                <a:ext uri="{FF2B5EF4-FFF2-40B4-BE49-F238E27FC236}">
                  <a16:creationId xmlns:a16="http://schemas.microsoft.com/office/drawing/2014/main" id="{CCB4D83B-94EB-4C05-A881-999A5C55017D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3">
              <a:extLst>
                <a:ext uri="{FF2B5EF4-FFF2-40B4-BE49-F238E27FC236}">
                  <a16:creationId xmlns:a16="http://schemas.microsoft.com/office/drawing/2014/main" id="{5006152F-313E-4671-909D-00DBC2889BC9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82">
              <a:extLst>
                <a:ext uri="{FF2B5EF4-FFF2-40B4-BE49-F238E27FC236}">
                  <a16:creationId xmlns:a16="http://schemas.microsoft.com/office/drawing/2014/main" id="{5142F3BD-7076-4F1C-A355-1D13EC44C9A5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184">
              <a:extLst>
                <a:ext uri="{FF2B5EF4-FFF2-40B4-BE49-F238E27FC236}">
                  <a16:creationId xmlns:a16="http://schemas.microsoft.com/office/drawing/2014/main" id="{94DACB77-E9CC-42FC-8851-2213D40F83EB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142">
              <a:extLst>
                <a:ext uri="{FF2B5EF4-FFF2-40B4-BE49-F238E27FC236}">
                  <a16:creationId xmlns:a16="http://schemas.microsoft.com/office/drawing/2014/main" id="{1149431B-5BBD-4054-B8F8-86E09F5F7EDE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49">
              <a:extLst>
                <a:ext uri="{FF2B5EF4-FFF2-40B4-BE49-F238E27FC236}">
                  <a16:creationId xmlns:a16="http://schemas.microsoft.com/office/drawing/2014/main" id="{83D3CFE7-02F7-4630-919F-81FC975A1488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80">
              <a:extLst>
                <a:ext uri="{FF2B5EF4-FFF2-40B4-BE49-F238E27FC236}">
                  <a16:creationId xmlns:a16="http://schemas.microsoft.com/office/drawing/2014/main" id="{35D8A07F-F3BC-4367-9447-39A3D5410294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83">
              <a:extLst>
                <a:ext uri="{FF2B5EF4-FFF2-40B4-BE49-F238E27FC236}">
                  <a16:creationId xmlns:a16="http://schemas.microsoft.com/office/drawing/2014/main" id="{C437E8F0-A61B-4FF7-AD39-D2320238BB37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>
            <a:extLst>
              <a:ext uri="{FF2B5EF4-FFF2-40B4-BE49-F238E27FC236}">
                <a16:creationId xmlns:a16="http://schemas.microsoft.com/office/drawing/2014/main" id="{1C0C980B-FAAA-4518-A1BD-3C65DE3B413E}"/>
              </a:ext>
            </a:extLst>
          </p:cNvPr>
          <p:cNvGrpSpPr/>
          <p:nvPr/>
        </p:nvGrpSpPr>
        <p:grpSpPr>
          <a:xfrm>
            <a:off x="646663" y="3715316"/>
            <a:ext cx="4070261" cy="2495445"/>
            <a:chOff x="621889" y="3775910"/>
            <a:chExt cx="4070261" cy="24954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CE3208-2DF6-440F-AF99-53E2A7D7CF1E}"/>
                </a:ext>
              </a:extLst>
            </p:cNvPr>
            <p:cNvSpPr txBox="1"/>
            <p:nvPr/>
          </p:nvSpPr>
          <p:spPr>
            <a:xfrm>
              <a:off x="621889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28.5%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C99114-12CA-42F7-B23F-E579FF837C2F}"/>
                </a:ext>
              </a:extLst>
            </p:cNvPr>
            <p:cNvSpPr txBox="1"/>
            <p:nvPr/>
          </p:nvSpPr>
          <p:spPr>
            <a:xfrm>
              <a:off x="621889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5" name="그룹 13">
              <a:extLst>
                <a:ext uri="{FF2B5EF4-FFF2-40B4-BE49-F238E27FC236}">
                  <a16:creationId xmlns:a16="http://schemas.microsoft.com/office/drawing/2014/main" id="{BEF7805A-F996-4091-A6D5-CAE39CCD8177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E1FD1D9-4900-45CA-843B-AF7835820250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012522-993F-4BE4-BA4F-A1761011F222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</p:txBody>
          </p:sp>
        </p:grp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5337D7A8-AC69-4C45-B53A-492DF9B759F6}"/>
              </a:ext>
            </a:extLst>
          </p:cNvPr>
          <p:cNvGrpSpPr/>
          <p:nvPr/>
        </p:nvGrpSpPr>
        <p:grpSpPr>
          <a:xfrm>
            <a:off x="7475076" y="3715316"/>
            <a:ext cx="4070261" cy="2495445"/>
            <a:chOff x="621889" y="3775910"/>
            <a:chExt cx="4070261" cy="24954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C1013C-9DD3-42BA-80E7-3DEB63680C8D}"/>
                </a:ext>
              </a:extLst>
            </p:cNvPr>
            <p:cNvSpPr txBox="1"/>
            <p:nvPr/>
          </p:nvSpPr>
          <p:spPr>
            <a:xfrm>
              <a:off x="2563448" y="4239370"/>
              <a:ext cx="2128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14.6%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8A0CA4-E7E8-451A-9989-BD098C1D86A3}"/>
                </a:ext>
              </a:extLst>
            </p:cNvPr>
            <p:cNvSpPr txBox="1"/>
            <p:nvPr/>
          </p:nvSpPr>
          <p:spPr>
            <a:xfrm>
              <a:off x="2766780" y="3775910"/>
              <a:ext cx="1925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1" name="그룹 13">
              <a:extLst>
                <a:ext uri="{FF2B5EF4-FFF2-40B4-BE49-F238E27FC236}">
                  <a16:creationId xmlns:a16="http://schemas.microsoft.com/office/drawing/2014/main" id="{FDB3FE36-507D-4E52-A0C3-416B3C8535CE}"/>
                </a:ext>
              </a:extLst>
            </p:cNvPr>
            <p:cNvGrpSpPr/>
            <p:nvPr/>
          </p:nvGrpSpPr>
          <p:grpSpPr>
            <a:xfrm>
              <a:off x="621889" y="5164495"/>
              <a:ext cx="4070261" cy="1106860"/>
              <a:chOff x="880173" y="3812940"/>
              <a:chExt cx="2340000" cy="110686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22680B-834C-41A8-BACB-E78A02654979}"/>
                  </a:ext>
                </a:extLst>
              </p:cNvPr>
              <p:cNvSpPr txBox="1"/>
              <p:nvPr/>
            </p:nvSpPr>
            <p:spPr>
              <a:xfrm>
                <a:off x="880173" y="3812940"/>
                <a:ext cx="2340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Calibri" pitchFamily="34" charset="0"/>
                  </a:rPr>
                  <a:t>Your Text Here</a:t>
                </a:r>
                <a:endParaRPr lang="ko-KR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0124C66-49DC-4299-A09F-D7CC583B3DE9}"/>
                  </a:ext>
                </a:extLst>
              </p:cNvPr>
              <p:cNvSpPr txBox="1"/>
              <p:nvPr/>
            </p:nvSpPr>
            <p:spPr>
              <a:xfrm>
                <a:off x="880173" y="4088803"/>
                <a:ext cx="234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 and Text.</a:t>
                </a:r>
                <a:r>
                  <a: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</a:t>
                </a: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E9738CA-F7F5-495F-B961-74F1B30346C5}"/>
              </a:ext>
            </a:extLst>
          </p:cNvPr>
          <p:cNvSpPr txBox="1"/>
          <p:nvPr/>
        </p:nvSpPr>
        <p:spPr>
          <a:xfrm>
            <a:off x="1586139" y="261056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">
            <a:extLst>
              <a:ext uri="{FF2B5EF4-FFF2-40B4-BE49-F238E27FC236}">
                <a16:creationId xmlns:a16="http://schemas.microsoft.com/office/drawing/2014/main" id="{4B590DAB-628F-4F9C-9093-B9CD91820C5D}"/>
              </a:ext>
            </a:extLst>
          </p:cNvPr>
          <p:cNvSpPr/>
          <p:nvPr/>
        </p:nvSpPr>
        <p:spPr>
          <a:xfrm>
            <a:off x="5888950" y="1863406"/>
            <a:ext cx="2268568" cy="226856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2">
            <a:extLst>
              <a:ext uri="{FF2B5EF4-FFF2-40B4-BE49-F238E27FC236}">
                <a16:creationId xmlns:a16="http://schemas.microsoft.com/office/drawing/2014/main" id="{3CD6A259-4025-40F1-9E86-98FABBE6F7BF}"/>
              </a:ext>
            </a:extLst>
          </p:cNvPr>
          <p:cNvSpPr/>
          <p:nvPr/>
        </p:nvSpPr>
        <p:spPr>
          <a:xfrm>
            <a:off x="5888950" y="3721936"/>
            <a:ext cx="2268568" cy="2268568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D12CA087-AE76-4765-A203-0F97BCA61D2A}"/>
              </a:ext>
            </a:extLst>
          </p:cNvPr>
          <p:cNvSpPr/>
          <p:nvPr/>
        </p:nvSpPr>
        <p:spPr>
          <a:xfrm>
            <a:off x="4034480" y="3721936"/>
            <a:ext cx="2268568" cy="22685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264D5F57-FF1F-4492-9E53-AB377C623F56}"/>
              </a:ext>
            </a:extLst>
          </p:cNvPr>
          <p:cNvSpPr/>
          <p:nvPr/>
        </p:nvSpPr>
        <p:spPr>
          <a:xfrm>
            <a:off x="4034480" y="1863406"/>
            <a:ext cx="2268568" cy="2268568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D7117-A289-49A4-85E9-A76C9CD9A89B}"/>
              </a:ext>
            </a:extLst>
          </p:cNvPr>
          <p:cNvGrpSpPr/>
          <p:nvPr/>
        </p:nvGrpSpPr>
        <p:grpSpPr>
          <a:xfrm>
            <a:off x="4241531" y="2070458"/>
            <a:ext cx="3708936" cy="3708935"/>
            <a:chOff x="3419871" y="2204864"/>
            <a:chExt cx="2448273" cy="2448272"/>
          </a:xfrm>
          <a:solidFill>
            <a:srgbClr val="87BCE6"/>
          </a:solidFill>
        </p:grpSpPr>
        <p:sp>
          <p:nvSpPr>
            <p:cNvPr id="8" name="Pie 7">
              <a:extLst>
                <a:ext uri="{FF2B5EF4-FFF2-40B4-BE49-F238E27FC236}">
                  <a16:creationId xmlns:a16="http://schemas.microsoft.com/office/drawing/2014/main" id="{786060AA-30DF-487F-B557-2C41A7FF0235}"/>
                </a:ext>
              </a:extLst>
            </p:cNvPr>
            <p:cNvSpPr/>
            <p:nvPr/>
          </p:nvSpPr>
          <p:spPr>
            <a:xfrm rot="5400000">
              <a:off x="3419871" y="2204865"/>
              <a:ext cx="1224136" cy="1224136"/>
            </a:xfrm>
            <a:prstGeom prst="pie">
              <a:avLst>
                <a:gd name="adj1" fmla="val 20330519"/>
                <a:gd name="adj2" fmla="val 1766320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Pie 8">
              <a:extLst>
                <a:ext uri="{FF2B5EF4-FFF2-40B4-BE49-F238E27FC236}">
                  <a16:creationId xmlns:a16="http://schemas.microsoft.com/office/drawing/2014/main" id="{2B44BB8E-4984-4F0A-B612-5EE583EC2E6A}"/>
                </a:ext>
              </a:extLst>
            </p:cNvPr>
            <p:cNvSpPr/>
            <p:nvPr/>
          </p:nvSpPr>
          <p:spPr>
            <a:xfrm rot="10800000">
              <a:off x="4644008" y="2204864"/>
              <a:ext cx="1224136" cy="1224136"/>
            </a:xfrm>
            <a:prstGeom prst="pie">
              <a:avLst>
                <a:gd name="adj1" fmla="val 20108420"/>
                <a:gd name="adj2" fmla="val 1766320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D34D841B-4355-4E3E-A2B6-756423650D52}"/>
                </a:ext>
              </a:extLst>
            </p:cNvPr>
            <p:cNvSpPr/>
            <p:nvPr/>
          </p:nvSpPr>
          <p:spPr>
            <a:xfrm rot="16200000">
              <a:off x="4644008" y="3429000"/>
              <a:ext cx="1224136" cy="1224136"/>
            </a:xfrm>
            <a:prstGeom prst="pie">
              <a:avLst>
                <a:gd name="adj1" fmla="val 20232830"/>
                <a:gd name="adj2" fmla="val 17663205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10">
              <a:extLst>
                <a:ext uri="{FF2B5EF4-FFF2-40B4-BE49-F238E27FC236}">
                  <a16:creationId xmlns:a16="http://schemas.microsoft.com/office/drawing/2014/main" id="{E663D131-7E87-4362-B274-5F4DA72CF52C}"/>
                </a:ext>
              </a:extLst>
            </p:cNvPr>
            <p:cNvSpPr/>
            <p:nvPr/>
          </p:nvSpPr>
          <p:spPr>
            <a:xfrm>
              <a:off x="3419871" y="3429000"/>
              <a:ext cx="1224136" cy="1224136"/>
            </a:xfrm>
            <a:prstGeom prst="pie">
              <a:avLst>
                <a:gd name="adj1" fmla="val 20246227"/>
                <a:gd name="adj2" fmla="val 1766320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EBA4FD4-1BAD-42C1-9BCA-33BC94954D62}"/>
              </a:ext>
            </a:extLst>
          </p:cNvPr>
          <p:cNvSpPr txBox="1"/>
          <p:nvPr/>
        </p:nvSpPr>
        <p:spPr>
          <a:xfrm>
            <a:off x="5507635" y="3705170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E29E5F-34A7-4F51-91B1-6FF84C59418D}"/>
              </a:ext>
            </a:extLst>
          </p:cNvPr>
          <p:cNvSpPr txBox="1"/>
          <p:nvPr/>
        </p:nvSpPr>
        <p:spPr>
          <a:xfrm>
            <a:off x="4577843" y="2997692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E707C-2BCE-45E8-8B57-9C6F9A2BE4AA}"/>
              </a:ext>
            </a:extLst>
          </p:cNvPr>
          <p:cNvSpPr txBox="1"/>
          <p:nvPr/>
        </p:nvSpPr>
        <p:spPr>
          <a:xfrm>
            <a:off x="4577843" y="3937366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B4013F-2227-4B63-98BC-EDC58050DAE6}"/>
              </a:ext>
            </a:extLst>
          </p:cNvPr>
          <p:cNvSpPr txBox="1"/>
          <p:nvPr/>
        </p:nvSpPr>
        <p:spPr>
          <a:xfrm>
            <a:off x="6932814" y="3937366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28820A-FED9-4E6A-9C1F-914D4AC31162}"/>
              </a:ext>
            </a:extLst>
          </p:cNvPr>
          <p:cNvSpPr txBox="1"/>
          <p:nvPr/>
        </p:nvSpPr>
        <p:spPr>
          <a:xfrm>
            <a:off x="6932814" y="2997693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53FE95-973A-4513-A432-569C808DE14D}"/>
              </a:ext>
            </a:extLst>
          </p:cNvPr>
          <p:cNvSpPr txBox="1"/>
          <p:nvPr/>
        </p:nvSpPr>
        <p:spPr>
          <a:xfrm rot="20220000">
            <a:off x="4447895" y="4888730"/>
            <a:ext cx="1688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541189-C715-4684-B529-04B984FBDF73}"/>
              </a:ext>
            </a:extLst>
          </p:cNvPr>
          <p:cNvSpPr txBox="1"/>
          <p:nvPr/>
        </p:nvSpPr>
        <p:spPr>
          <a:xfrm rot="1440000">
            <a:off x="4716038" y="2719214"/>
            <a:ext cx="1349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D30C08-1B95-4E8F-8D6B-F60B5347669D}"/>
              </a:ext>
            </a:extLst>
          </p:cNvPr>
          <p:cNvSpPr txBox="1"/>
          <p:nvPr/>
        </p:nvSpPr>
        <p:spPr>
          <a:xfrm rot="20160000">
            <a:off x="6128813" y="2728360"/>
            <a:ext cx="12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DB0D74-10AA-47D1-B647-30A26B6E2158}"/>
              </a:ext>
            </a:extLst>
          </p:cNvPr>
          <p:cNvSpPr txBox="1"/>
          <p:nvPr/>
        </p:nvSpPr>
        <p:spPr>
          <a:xfrm rot="1440000">
            <a:off x="6137262" y="4797806"/>
            <a:ext cx="111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D6873E1-C47F-4987-90D4-FAB71A8C5CF6}"/>
              </a:ext>
            </a:extLst>
          </p:cNvPr>
          <p:cNvGrpSpPr/>
          <p:nvPr/>
        </p:nvGrpSpPr>
        <p:grpSpPr>
          <a:xfrm>
            <a:off x="8337138" y="4796904"/>
            <a:ext cx="3112317" cy="1107996"/>
            <a:chOff x="6210996" y="1433695"/>
            <a:chExt cx="1712589" cy="78825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414974F-81D5-479B-AD10-03116CDF1D5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72C8ED-0D1B-420B-B377-A0BB8FAEC0F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A57811-5313-482B-8374-AFFCBA5C358C}"/>
              </a:ext>
            </a:extLst>
          </p:cNvPr>
          <p:cNvGrpSpPr/>
          <p:nvPr/>
        </p:nvGrpSpPr>
        <p:grpSpPr>
          <a:xfrm>
            <a:off x="8337138" y="1948052"/>
            <a:ext cx="3112306" cy="1107996"/>
            <a:chOff x="6210996" y="1433695"/>
            <a:chExt cx="1712589" cy="78825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CA99D4-0701-4E78-86AB-CA0BD9BF126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B80236-470D-4C23-93B3-5B330ABD019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B99A1E-D7DF-450C-9E03-25041FAD908A}"/>
              </a:ext>
            </a:extLst>
          </p:cNvPr>
          <p:cNvGrpSpPr/>
          <p:nvPr/>
        </p:nvGrpSpPr>
        <p:grpSpPr>
          <a:xfrm>
            <a:off x="846307" y="4796904"/>
            <a:ext cx="2998829" cy="1107996"/>
            <a:chOff x="6210996" y="1433695"/>
            <a:chExt cx="1712589" cy="7882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10B187C-BEE2-4B32-BDA2-E525D12E0826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506588-5BFB-4EC6-89BE-92BE3848420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FA7810-8ECD-4B0A-B7C0-FB884302ACBC}"/>
              </a:ext>
            </a:extLst>
          </p:cNvPr>
          <p:cNvGrpSpPr/>
          <p:nvPr/>
        </p:nvGrpSpPr>
        <p:grpSpPr>
          <a:xfrm>
            <a:off x="846317" y="1948052"/>
            <a:ext cx="2998819" cy="1107996"/>
            <a:chOff x="6210996" y="1433695"/>
            <a:chExt cx="1712589" cy="78825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F08714-21ED-4165-BEC4-0D5B3D3C584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4F352F1-4A32-449A-B74D-F0C2326BCFF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9">
            <a:extLst>
              <a:ext uri="{FF2B5EF4-FFF2-40B4-BE49-F238E27FC236}">
                <a16:creationId xmlns:a16="http://schemas.microsoft.com/office/drawing/2014/main" id="{49AA5382-D154-449B-B42C-C87C86BC6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73942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10">
            <a:extLst>
              <a:ext uri="{FF2B5EF4-FFF2-40B4-BE49-F238E27FC236}">
                <a16:creationId xmlns:a16="http://schemas.microsoft.com/office/drawing/2014/main" id="{094B1254-C6C2-4C89-A7CD-43D7485C6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78606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11">
            <a:extLst>
              <a:ext uri="{FF2B5EF4-FFF2-40B4-BE49-F238E27FC236}">
                <a16:creationId xmlns:a16="http://schemas.microsoft.com/office/drawing/2014/main" id="{BE42CFB7-0C4E-4666-9AB9-61526356A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64937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12">
            <a:extLst>
              <a:ext uri="{FF2B5EF4-FFF2-40B4-BE49-F238E27FC236}">
                <a16:creationId xmlns:a16="http://schemas.microsoft.com/office/drawing/2014/main" id="{8436B207-0DAC-4D91-A3F8-CC9094787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64531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F7198D22-F31A-4ACC-A9EF-9AC4047A228C}"/>
              </a:ext>
            </a:extLst>
          </p:cNvPr>
          <p:cNvGrpSpPr/>
          <p:nvPr/>
        </p:nvGrpSpPr>
        <p:grpSpPr>
          <a:xfrm>
            <a:off x="6205491" y="2841091"/>
            <a:ext cx="5986508" cy="1175819"/>
            <a:chOff x="6665543" y="2749602"/>
            <a:chExt cx="2777847" cy="11758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F87D038-B63F-4521-8A04-4C023A74CF46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233E3A-AE43-488A-9BF5-F57EBDA703C6}"/>
                </a:ext>
              </a:extLst>
            </p:cNvPr>
            <p:cNvSpPr txBox="1"/>
            <p:nvPr/>
          </p:nvSpPr>
          <p:spPr>
            <a:xfrm>
              <a:off x="6665543" y="3545765"/>
              <a:ext cx="277784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B0D73C7A-2F8B-4E5F-90DA-B0060F4E6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2" name="그림 개체 틀 1">
            <a:extLst>
              <a:ext uri="{FF2B5EF4-FFF2-40B4-BE49-F238E27FC236}">
                <a16:creationId xmlns:a16="http://schemas.microsoft.com/office/drawing/2014/main" id="{CB3AA614-4FC0-4DA7-A111-FE9F19EEB5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478C87F9-ABF8-4D46-9079-FFF376F42C3E}"/>
              </a:ext>
            </a:extLst>
          </p:cNvPr>
          <p:cNvSpPr/>
          <p:nvPr/>
        </p:nvSpPr>
        <p:spPr>
          <a:xfrm>
            <a:off x="1282944" y="2823220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AD6399-A83F-46F4-AA00-5ACCAD0F6429}"/>
              </a:ext>
            </a:extLst>
          </p:cNvPr>
          <p:cNvSpPr txBox="1"/>
          <p:nvPr/>
        </p:nvSpPr>
        <p:spPr>
          <a:xfrm>
            <a:off x="734052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D50627-8D01-4F21-B937-6B4982E1C357}"/>
              </a:ext>
            </a:extLst>
          </p:cNvPr>
          <p:cNvSpPr txBox="1"/>
          <p:nvPr/>
        </p:nvSpPr>
        <p:spPr>
          <a:xfrm>
            <a:off x="792216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34C3F-E48E-4AC3-B4DF-2BEA89E34E94}"/>
              </a:ext>
            </a:extLst>
          </p:cNvPr>
          <p:cNvSpPr txBox="1"/>
          <p:nvPr/>
        </p:nvSpPr>
        <p:spPr>
          <a:xfrm>
            <a:off x="2818340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2B001-5442-48E8-9980-BC73A7F4390C}"/>
              </a:ext>
            </a:extLst>
          </p:cNvPr>
          <p:cNvSpPr txBox="1"/>
          <p:nvPr/>
        </p:nvSpPr>
        <p:spPr>
          <a:xfrm>
            <a:off x="287650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1E9035-9881-4A73-B5B3-98F5E89F9438}"/>
              </a:ext>
            </a:extLst>
          </p:cNvPr>
          <p:cNvSpPr txBox="1"/>
          <p:nvPr/>
        </p:nvSpPr>
        <p:spPr>
          <a:xfrm>
            <a:off x="7545090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AF9E5F-9720-4319-BD20-8C30676C56D6}"/>
              </a:ext>
            </a:extLst>
          </p:cNvPr>
          <p:cNvSpPr txBox="1"/>
          <p:nvPr/>
        </p:nvSpPr>
        <p:spPr>
          <a:xfrm>
            <a:off x="7603254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DD7CD3-9667-4B81-AE51-29FC0738E3EF}"/>
              </a:ext>
            </a:extLst>
          </p:cNvPr>
          <p:cNvSpPr txBox="1"/>
          <p:nvPr/>
        </p:nvSpPr>
        <p:spPr>
          <a:xfrm>
            <a:off x="9631264" y="3682645"/>
            <a:ext cx="1817786" cy="3405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6AF3920-549F-4A0C-8E6D-AE80314AE2FF}"/>
              </a:ext>
            </a:extLst>
          </p:cNvPr>
          <p:cNvSpPr txBox="1"/>
          <p:nvPr/>
        </p:nvSpPr>
        <p:spPr>
          <a:xfrm>
            <a:off x="9689429" y="4420270"/>
            <a:ext cx="1701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4" name="Oval 23">
            <a:extLst>
              <a:ext uri="{FF2B5EF4-FFF2-40B4-BE49-F238E27FC236}">
                <a16:creationId xmlns:a16="http://schemas.microsoft.com/office/drawing/2014/main" id="{FB90FD9B-FCE5-4DB4-B62A-565BEB4F0F34}"/>
              </a:ext>
            </a:extLst>
          </p:cNvPr>
          <p:cNvSpPr/>
          <p:nvPr/>
        </p:nvSpPr>
        <p:spPr>
          <a:xfrm>
            <a:off x="10180157" y="2823220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Oval 24">
            <a:extLst>
              <a:ext uri="{FF2B5EF4-FFF2-40B4-BE49-F238E27FC236}">
                <a16:creationId xmlns:a16="http://schemas.microsoft.com/office/drawing/2014/main" id="{FCD0B16B-1119-4C1B-9AB8-F3E786557D2B}"/>
              </a:ext>
            </a:extLst>
          </p:cNvPr>
          <p:cNvSpPr/>
          <p:nvPr/>
        </p:nvSpPr>
        <p:spPr>
          <a:xfrm>
            <a:off x="3367232" y="2823220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Oval 25">
            <a:extLst>
              <a:ext uri="{FF2B5EF4-FFF2-40B4-BE49-F238E27FC236}">
                <a16:creationId xmlns:a16="http://schemas.microsoft.com/office/drawing/2014/main" id="{BA44DA5A-C77B-46A0-A7B3-FB0B45831CAC}"/>
              </a:ext>
            </a:extLst>
          </p:cNvPr>
          <p:cNvSpPr/>
          <p:nvPr/>
        </p:nvSpPr>
        <p:spPr>
          <a:xfrm>
            <a:off x="8093982" y="2823220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8" name="Group 33">
            <a:extLst>
              <a:ext uri="{FF2B5EF4-FFF2-40B4-BE49-F238E27FC236}">
                <a16:creationId xmlns:a16="http://schemas.microsoft.com/office/drawing/2014/main" id="{E403D73F-3BE4-4B23-B69A-7CD2ECF8CD33}"/>
              </a:ext>
            </a:extLst>
          </p:cNvPr>
          <p:cNvGrpSpPr/>
          <p:nvPr/>
        </p:nvGrpSpPr>
        <p:grpSpPr>
          <a:xfrm>
            <a:off x="647454" y="1733575"/>
            <a:ext cx="3988670" cy="923330"/>
            <a:chOff x="3044748" y="4283314"/>
            <a:chExt cx="1843923" cy="9233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7F7FC5-239D-4814-B9F1-4AC233AEDA18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861798D-2491-40A3-A51A-263272E55121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36">
            <a:extLst>
              <a:ext uri="{FF2B5EF4-FFF2-40B4-BE49-F238E27FC236}">
                <a16:creationId xmlns:a16="http://schemas.microsoft.com/office/drawing/2014/main" id="{DF71FAF9-8EA4-4E22-ACF9-2A6CC1DF8195}"/>
              </a:ext>
            </a:extLst>
          </p:cNvPr>
          <p:cNvGrpSpPr/>
          <p:nvPr/>
        </p:nvGrpSpPr>
        <p:grpSpPr>
          <a:xfrm>
            <a:off x="7603254" y="1733575"/>
            <a:ext cx="3988671" cy="923330"/>
            <a:chOff x="3044748" y="4283314"/>
            <a:chExt cx="1843923" cy="92333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F6687F-E358-471B-A797-2E0FA6E148A8}"/>
                </a:ext>
              </a:extLst>
            </p:cNvPr>
            <p:cNvSpPr txBox="1"/>
            <p:nvPr/>
          </p:nvSpPr>
          <p:spPr>
            <a:xfrm>
              <a:off x="3044748" y="4560313"/>
              <a:ext cx="18439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2D6C457-D064-4D41-ADB6-65948BB3B080}"/>
                </a:ext>
              </a:extLst>
            </p:cNvPr>
            <p:cNvSpPr txBox="1"/>
            <p:nvPr/>
          </p:nvSpPr>
          <p:spPr>
            <a:xfrm>
              <a:off x="3044748" y="4283314"/>
              <a:ext cx="1843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4" name="Donut 39">
            <a:extLst>
              <a:ext uri="{FF2B5EF4-FFF2-40B4-BE49-F238E27FC236}">
                <a16:creationId xmlns:a16="http://schemas.microsoft.com/office/drawing/2014/main" id="{CC34D32C-9864-4383-A820-2D4CE6B857F0}"/>
              </a:ext>
            </a:extLst>
          </p:cNvPr>
          <p:cNvSpPr/>
          <p:nvPr/>
        </p:nvSpPr>
        <p:spPr>
          <a:xfrm>
            <a:off x="3534173" y="300194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Oval 21">
            <a:extLst>
              <a:ext uri="{FF2B5EF4-FFF2-40B4-BE49-F238E27FC236}">
                <a16:creationId xmlns:a16="http://schemas.microsoft.com/office/drawing/2014/main" id="{878012B3-6D69-4C9D-AC5D-B804F2F81F94}"/>
              </a:ext>
            </a:extLst>
          </p:cNvPr>
          <p:cNvSpPr>
            <a:spLocks noChangeAspect="1"/>
          </p:cNvSpPr>
          <p:nvPr/>
        </p:nvSpPr>
        <p:spPr>
          <a:xfrm>
            <a:off x="1463679" y="3009228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E3A328E9-111D-4307-AAC3-0C33420A11B5}"/>
              </a:ext>
            </a:extLst>
          </p:cNvPr>
          <p:cNvSpPr/>
          <p:nvPr/>
        </p:nvSpPr>
        <p:spPr>
          <a:xfrm>
            <a:off x="10377696" y="304024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3E221E83-CA75-4CD3-B4F6-C0E74027BDB9}"/>
              </a:ext>
            </a:extLst>
          </p:cNvPr>
          <p:cNvSpPr/>
          <p:nvPr/>
        </p:nvSpPr>
        <p:spPr>
          <a:xfrm>
            <a:off x="8303398" y="300194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 70">
            <a:extLst>
              <a:ext uri="{FF2B5EF4-FFF2-40B4-BE49-F238E27FC236}">
                <a16:creationId xmlns:a16="http://schemas.microsoft.com/office/drawing/2014/main" id="{0D5AB231-3C03-4F8C-9D71-39274A8E1A9E}"/>
              </a:ext>
            </a:extLst>
          </p:cNvPr>
          <p:cNvSpPr/>
          <p:nvPr/>
        </p:nvSpPr>
        <p:spPr>
          <a:xfrm>
            <a:off x="4157128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7DE95EDF-E2D6-4C64-8E41-1B44BE80E90E}"/>
              </a:ext>
            </a:extLst>
          </p:cNvPr>
          <p:cNvSpPr/>
          <p:nvPr/>
        </p:nvSpPr>
        <p:spPr>
          <a:xfrm>
            <a:off x="6749817" y="3641794"/>
            <a:ext cx="1269110" cy="367710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97357 w 3686861"/>
              <a:gd name="connsiteY2" fmla="*/ 643738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258216 w 3686861"/>
              <a:gd name="connsiteY4" fmla="*/ 87782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52359"/>
              <a:gd name="connsiteX1" fmla="*/ 512064 w 3686861"/>
              <a:gd name="connsiteY1" fmla="*/ 1031444 h 1352359"/>
              <a:gd name="connsiteX2" fmla="*/ 717844 w 3686861"/>
              <a:gd name="connsiteY2" fmla="*/ 619884 h 1352359"/>
              <a:gd name="connsiteX3" fmla="*/ 962108 w 3686861"/>
              <a:gd name="connsiteY3" fmla="*/ 1352359 h 1352359"/>
              <a:gd name="connsiteX4" fmla="*/ 1091239 w 3686861"/>
              <a:gd name="connsiteY4" fmla="*/ 814215 h 1352359"/>
              <a:gd name="connsiteX5" fmla="*/ 1389889 w 3686861"/>
              <a:gd name="connsiteY5" fmla="*/ 1060704 h 1352359"/>
              <a:gd name="connsiteX6" fmla="*/ 1609344 w 3686861"/>
              <a:gd name="connsiteY6" fmla="*/ 0 h 1352359"/>
              <a:gd name="connsiteX7" fmla="*/ 1865376 w 3686861"/>
              <a:gd name="connsiteY7" fmla="*/ 1024128 h 1352359"/>
              <a:gd name="connsiteX8" fmla="*/ 1982420 w 3686861"/>
              <a:gd name="connsiteY8" fmla="*/ 870509 h 1352359"/>
              <a:gd name="connsiteX9" fmla="*/ 2040942 w 3686861"/>
              <a:gd name="connsiteY9" fmla="*/ 1016813 h 1352359"/>
              <a:gd name="connsiteX10" fmla="*/ 2172614 w 3686861"/>
              <a:gd name="connsiteY10" fmla="*/ 892455 h 1352359"/>
              <a:gd name="connsiteX11" fmla="*/ 2275028 w 3686861"/>
              <a:gd name="connsiteY11" fmla="*/ 994868 h 1352359"/>
              <a:gd name="connsiteX12" fmla="*/ 2457908 w 3686861"/>
              <a:gd name="connsiteY12" fmla="*/ 570586 h 1352359"/>
              <a:gd name="connsiteX13" fmla="*/ 2626156 w 3686861"/>
              <a:gd name="connsiteY13" fmla="*/ 929030 h 1352359"/>
              <a:gd name="connsiteX14" fmla="*/ 2772461 w 3686861"/>
              <a:gd name="connsiteY14" fmla="*/ 790042 h 1352359"/>
              <a:gd name="connsiteX15" fmla="*/ 2896819 w 3686861"/>
              <a:gd name="connsiteY15" fmla="*/ 987552 h 1352359"/>
              <a:gd name="connsiteX16" fmla="*/ 3686861 w 3686861"/>
              <a:gd name="connsiteY16" fmla="*/ 972922 h 1352359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389889 w 3686861"/>
              <a:gd name="connsiteY5" fmla="*/ 1060704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91239 w 3686861"/>
              <a:gd name="connsiteY4" fmla="*/ 814215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23881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59434 w 3686861"/>
              <a:gd name="connsiteY4" fmla="*/ 798313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717844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31444 h 1328505"/>
              <a:gd name="connsiteX1" fmla="*/ 512064 w 3686861"/>
              <a:gd name="connsiteY1" fmla="*/ 1031444 h 1328505"/>
              <a:gd name="connsiteX2" fmla="*/ 693990 w 3686861"/>
              <a:gd name="connsiteY2" fmla="*/ 619884 h 1328505"/>
              <a:gd name="connsiteX3" fmla="*/ 834887 w 3686861"/>
              <a:gd name="connsiteY3" fmla="*/ 1328505 h 1328505"/>
              <a:gd name="connsiteX4" fmla="*/ 1027628 w 3686861"/>
              <a:gd name="connsiteY4" fmla="*/ 806265 h 1328505"/>
              <a:gd name="connsiteX5" fmla="*/ 1119544 w 3686861"/>
              <a:gd name="connsiteY5" fmla="*/ 1076607 h 1328505"/>
              <a:gd name="connsiteX6" fmla="*/ 1609344 w 3686861"/>
              <a:gd name="connsiteY6" fmla="*/ 0 h 1328505"/>
              <a:gd name="connsiteX7" fmla="*/ 1865376 w 3686861"/>
              <a:gd name="connsiteY7" fmla="*/ 1024128 h 1328505"/>
              <a:gd name="connsiteX8" fmla="*/ 1982420 w 3686861"/>
              <a:gd name="connsiteY8" fmla="*/ 870509 h 1328505"/>
              <a:gd name="connsiteX9" fmla="*/ 2040942 w 3686861"/>
              <a:gd name="connsiteY9" fmla="*/ 1016813 h 1328505"/>
              <a:gd name="connsiteX10" fmla="*/ 2172614 w 3686861"/>
              <a:gd name="connsiteY10" fmla="*/ 892455 h 1328505"/>
              <a:gd name="connsiteX11" fmla="*/ 2275028 w 3686861"/>
              <a:gd name="connsiteY11" fmla="*/ 994868 h 1328505"/>
              <a:gd name="connsiteX12" fmla="*/ 2457908 w 3686861"/>
              <a:gd name="connsiteY12" fmla="*/ 570586 h 1328505"/>
              <a:gd name="connsiteX13" fmla="*/ 2626156 w 3686861"/>
              <a:gd name="connsiteY13" fmla="*/ 929030 h 1328505"/>
              <a:gd name="connsiteX14" fmla="*/ 2772461 w 3686861"/>
              <a:gd name="connsiteY14" fmla="*/ 790042 h 1328505"/>
              <a:gd name="connsiteX15" fmla="*/ 2896819 w 3686861"/>
              <a:gd name="connsiteY15" fmla="*/ 987552 h 1328505"/>
              <a:gd name="connsiteX16" fmla="*/ 3686861 w 3686861"/>
              <a:gd name="connsiteY16" fmla="*/ 972922 h 1328505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865376 w 3686861"/>
              <a:gd name="connsiteY7" fmla="*/ 1040031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47347 h 1344408"/>
              <a:gd name="connsiteX1" fmla="*/ 512064 w 3686861"/>
              <a:gd name="connsiteY1" fmla="*/ 1047347 h 1344408"/>
              <a:gd name="connsiteX2" fmla="*/ 693990 w 3686861"/>
              <a:gd name="connsiteY2" fmla="*/ 635787 h 1344408"/>
              <a:gd name="connsiteX3" fmla="*/ 834887 w 3686861"/>
              <a:gd name="connsiteY3" fmla="*/ 1344408 h 1344408"/>
              <a:gd name="connsiteX4" fmla="*/ 1027628 w 3686861"/>
              <a:gd name="connsiteY4" fmla="*/ 822168 h 1344408"/>
              <a:gd name="connsiteX5" fmla="*/ 1119544 w 3686861"/>
              <a:gd name="connsiteY5" fmla="*/ 1092510 h 1344408"/>
              <a:gd name="connsiteX6" fmla="*/ 1402610 w 3686861"/>
              <a:gd name="connsiteY6" fmla="*/ 0 h 1344408"/>
              <a:gd name="connsiteX7" fmla="*/ 1571178 w 3686861"/>
              <a:gd name="connsiteY7" fmla="*/ 1127496 h 1344408"/>
              <a:gd name="connsiteX8" fmla="*/ 1982420 w 3686861"/>
              <a:gd name="connsiteY8" fmla="*/ 886412 h 1344408"/>
              <a:gd name="connsiteX9" fmla="*/ 2040942 w 3686861"/>
              <a:gd name="connsiteY9" fmla="*/ 1032716 h 1344408"/>
              <a:gd name="connsiteX10" fmla="*/ 2172614 w 3686861"/>
              <a:gd name="connsiteY10" fmla="*/ 908358 h 1344408"/>
              <a:gd name="connsiteX11" fmla="*/ 2275028 w 3686861"/>
              <a:gd name="connsiteY11" fmla="*/ 1010771 h 1344408"/>
              <a:gd name="connsiteX12" fmla="*/ 2457908 w 3686861"/>
              <a:gd name="connsiteY12" fmla="*/ 586489 h 1344408"/>
              <a:gd name="connsiteX13" fmla="*/ 2626156 w 3686861"/>
              <a:gd name="connsiteY13" fmla="*/ 944933 h 1344408"/>
              <a:gd name="connsiteX14" fmla="*/ 2772461 w 3686861"/>
              <a:gd name="connsiteY14" fmla="*/ 805945 h 1344408"/>
              <a:gd name="connsiteX15" fmla="*/ 2896819 w 3686861"/>
              <a:gd name="connsiteY15" fmla="*/ 1003455 h 1344408"/>
              <a:gd name="connsiteX16" fmla="*/ 3686861 w 3686861"/>
              <a:gd name="connsiteY16" fmla="*/ 988825 h 1344408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571178 w 3686861"/>
              <a:gd name="connsiteY7" fmla="*/ 1135447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982420 w 3686861"/>
              <a:gd name="connsiteY8" fmla="*/ 894363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2040942 w 3686861"/>
              <a:gd name="connsiteY9" fmla="*/ 1040667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027628 w 3686861"/>
              <a:gd name="connsiteY4" fmla="*/ 830119 h 1352359"/>
              <a:gd name="connsiteX5" fmla="*/ 1119544 w 3686861"/>
              <a:gd name="connsiteY5" fmla="*/ 1100461 h 1352359"/>
              <a:gd name="connsiteX6" fmla="*/ 1370805 w 3686861"/>
              <a:gd name="connsiteY6" fmla="*/ 0 h 1352359"/>
              <a:gd name="connsiteX7" fmla="*/ 1459860 w 3686861"/>
              <a:gd name="connsiteY7" fmla="*/ 1262668 h 1352359"/>
              <a:gd name="connsiteX8" fmla="*/ 1672319 w 3686861"/>
              <a:gd name="connsiteY8" fmla="*/ 814850 h 1352359"/>
              <a:gd name="connsiteX9" fmla="*/ 1770597 w 3686861"/>
              <a:gd name="connsiteY9" fmla="*/ 1064521 h 1352359"/>
              <a:gd name="connsiteX10" fmla="*/ 2172614 w 3686861"/>
              <a:gd name="connsiteY10" fmla="*/ 916309 h 1352359"/>
              <a:gd name="connsiteX11" fmla="*/ 2275028 w 3686861"/>
              <a:gd name="connsiteY11" fmla="*/ 1018722 h 1352359"/>
              <a:gd name="connsiteX12" fmla="*/ 2457908 w 3686861"/>
              <a:gd name="connsiteY12" fmla="*/ 594440 h 1352359"/>
              <a:gd name="connsiteX13" fmla="*/ 2626156 w 3686861"/>
              <a:gd name="connsiteY13" fmla="*/ 952884 h 1352359"/>
              <a:gd name="connsiteX14" fmla="*/ 2772461 w 3686861"/>
              <a:gd name="connsiteY14" fmla="*/ 813896 h 1352359"/>
              <a:gd name="connsiteX15" fmla="*/ 2896819 w 3686861"/>
              <a:gd name="connsiteY15" fmla="*/ 1011406 h 1352359"/>
              <a:gd name="connsiteX16" fmla="*/ 3686861 w 3686861"/>
              <a:gd name="connsiteY16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119544 w 3686861"/>
              <a:gd name="connsiteY4" fmla="*/ 1100461 h 1352359"/>
              <a:gd name="connsiteX5" fmla="*/ 1370805 w 3686861"/>
              <a:gd name="connsiteY5" fmla="*/ 0 h 1352359"/>
              <a:gd name="connsiteX6" fmla="*/ 1459860 w 3686861"/>
              <a:gd name="connsiteY6" fmla="*/ 1262668 h 1352359"/>
              <a:gd name="connsiteX7" fmla="*/ 1672319 w 3686861"/>
              <a:gd name="connsiteY7" fmla="*/ 814850 h 1352359"/>
              <a:gd name="connsiteX8" fmla="*/ 1770597 w 3686861"/>
              <a:gd name="connsiteY8" fmla="*/ 1064521 h 1352359"/>
              <a:gd name="connsiteX9" fmla="*/ 2172614 w 3686861"/>
              <a:gd name="connsiteY9" fmla="*/ 916309 h 1352359"/>
              <a:gd name="connsiteX10" fmla="*/ 2275028 w 3686861"/>
              <a:gd name="connsiteY10" fmla="*/ 1018722 h 1352359"/>
              <a:gd name="connsiteX11" fmla="*/ 2457908 w 3686861"/>
              <a:gd name="connsiteY11" fmla="*/ 594440 h 1352359"/>
              <a:gd name="connsiteX12" fmla="*/ 2626156 w 3686861"/>
              <a:gd name="connsiteY12" fmla="*/ 952884 h 1352359"/>
              <a:gd name="connsiteX13" fmla="*/ 2772461 w 3686861"/>
              <a:gd name="connsiteY13" fmla="*/ 813896 h 1352359"/>
              <a:gd name="connsiteX14" fmla="*/ 2896819 w 3686861"/>
              <a:gd name="connsiteY14" fmla="*/ 1011406 h 1352359"/>
              <a:gd name="connsiteX15" fmla="*/ 3686861 w 3686861"/>
              <a:gd name="connsiteY15" fmla="*/ 996776 h 1352359"/>
              <a:gd name="connsiteX0" fmla="*/ 0 w 3686861"/>
              <a:gd name="connsiteY0" fmla="*/ 1055298 h 1352359"/>
              <a:gd name="connsiteX1" fmla="*/ 512064 w 3686861"/>
              <a:gd name="connsiteY1" fmla="*/ 1055298 h 1352359"/>
              <a:gd name="connsiteX2" fmla="*/ 693990 w 3686861"/>
              <a:gd name="connsiteY2" fmla="*/ 643738 h 1352359"/>
              <a:gd name="connsiteX3" fmla="*/ 834887 w 3686861"/>
              <a:gd name="connsiteY3" fmla="*/ 1352359 h 1352359"/>
              <a:gd name="connsiteX4" fmla="*/ 1370805 w 3686861"/>
              <a:gd name="connsiteY4" fmla="*/ 0 h 1352359"/>
              <a:gd name="connsiteX5" fmla="*/ 1459860 w 3686861"/>
              <a:gd name="connsiteY5" fmla="*/ 1262668 h 1352359"/>
              <a:gd name="connsiteX6" fmla="*/ 1672319 w 3686861"/>
              <a:gd name="connsiteY6" fmla="*/ 814850 h 1352359"/>
              <a:gd name="connsiteX7" fmla="*/ 1770597 w 3686861"/>
              <a:gd name="connsiteY7" fmla="*/ 1064521 h 1352359"/>
              <a:gd name="connsiteX8" fmla="*/ 2172614 w 3686861"/>
              <a:gd name="connsiteY8" fmla="*/ 916309 h 1352359"/>
              <a:gd name="connsiteX9" fmla="*/ 2275028 w 3686861"/>
              <a:gd name="connsiteY9" fmla="*/ 1018722 h 1352359"/>
              <a:gd name="connsiteX10" fmla="*/ 2457908 w 3686861"/>
              <a:gd name="connsiteY10" fmla="*/ 594440 h 1352359"/>
              <a:gd name="connsiteX11" fmla="*/ 2626156 w 3686861"/>
              <a:gd name="connsiteY11" fmla="*/ 952884 h 1352359"/>
              <a:gd name="connsiteX12" fmla="*/ 2772461 w 3686861"/>
              <a:gd name="connsiteY12" fmla="*/ 813896 h 1352359"/>
              <a:gd name="connsiteX13" fmla="*/ 2896819 w 3686861"/>
              <a:gd name="connsiteY13" fmla="*/ 1011406 h 1352359"/>
              <a:gd name="connsiteX14" fmla="*/ 3686861 w 3686861"/>
              <a:gd name="connsiteY14" fmla="*/ 996776 h 1352359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459860 w 3686861"/>
              <a:gd name="connsiteY5" fmla="*/ 1286522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124315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1079152 h 1376213"/>
              <a:gd name="connsiteX1" fmla="*/ 512064 w 3686861"/>
              <a:gd name="connsiteY1" fmla="*/ 1079152 h 1376213"/>
              <a:gd name="connsiteX2" fmla="*/ 693990 w 3686861"/>
              <a:gd name="connsiteY2" fmla="*/ 667592 h 1376213"/>
              <a:gd name="connsiteX3" fmla="*/ 834887 w 3686861"/>
              <a:gd name="connsiteY3" fmla="*/ 1376213 h 1376213"/>
              <a:gd name="connsiteX4" fmla="*/ 1068656 w 3686861"/>
              <a:gd name="connsiteY4" fmla="*/ 0 h 1376213"/>
              <a:gd name="connsiteX5" fmla="*/ 1221321 w 3686861"/>
              <a:gd name="connsiteY5" fmla="*/ 1175204 h 1376213"/>
              <a:gd name="connsiteX6" fmla="*/ 1672319 w 3686861"/>
              <a:gd name="connsiteY6" fmla="*/ 838704 h 1376213"/>
              <a:gd name="connsiteX7" fmla="*/ 1770597 w 3686861"/>
              <a:gd name="connsiteY7" fmla="*/ 1088375 h 1376213"/>
              <a:gd name="connsiteX8" fmla="*/ 2172614 w 3686861"/>
              <a:gd name="connsiteY8" fmla="*/ 940163 h 1376213"/>
              <a:gd name="connsiteX9" fmla="*/ 2275028 w 3686861"/>
              <a:gd name="connsiteY9" fmla="*/ 1042576 h 1376213"/>
              <a:gd name="connsiteX10" fmla="*/ 2457908 w 3686861"/>
              <a:gd name="connsiteY10" fmla="*/ 618294 h 1376213"/>
              <a:gd name="connsiteX11" fmla="*/ 2626156 w 3686861"/>
              <a:gd name="connsiteY11" fmla="*/ 976738 h 1376213"/>
              <a:gd name="connsiteX12" fmla="*/ 2772461 w 3686861"/>
              <a:gd name="connsiteY12" fmla="*/ 837750 h 1376213"/>
              <a:gd name="connsiteX13" fmla="*/ 2896819 w 3686861"/>
              <a:gd name="connsiteY13" fmla="*/ 1035260 h 1376213"/>
              <a:gd name="connsiteX14" fmla="*/ 3686861 w 3686861"/>
              <a:gd name="connsiteY14" fmla="*/ 1020630 h 137621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672319 w 3686861"/>
              <a:gd name="connsiteY6" fmla="*/ 536554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770597 w 3686861"/>
              <a:gd name="connsiteY7" fmla="*/ 786225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72614 w 3686861"/>
              <a:gd name="connsiteY8" fmla="*/ 63801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873054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77002 h 1074063"/>
              <a:gd name="connsiteX1" fmla="*/ 512064 w 3686861"/>
              <a:gd name="connsiteY1" fmla="*/ 777002 h 1074063"/>
              <a:gd name="connsiteX2" fmla="*/ 693990 w 3686861"/>
              <a:gd name="connsiteY2" fmla="*/ 365442 h 1074063"/>
              <a:gd name="connsiteX3" fmla="*/ 834887 w 3686861"/>
              <a:gd name="connsiteY3" fmla="*/ 1074063 h 1074063"/>
              <a:gd name="connsiteX4" fmla="*/ 1068656 w 3686861"/>
              <a:gd name="connsiteY4" fmla="*/ 0 h 1074063"/>
              <a:gd name="connsiteX5" fmla="*/ 1221321 w 3686861"/>
              <a:gd name="connsiteY5" fmla="*/ 944616 h 1074063"/>
              <a:gd name="connsiteX6" fmla="*/ 1298608 w 3686861"/>
              <a:gd name="connsiteY6" fmla="*/ 488846 h 1074063"/>
              <a:gd name="connsiteX7" fmla="*/ 1349178 w 3686861"/>
              <a:gd name="connsiteY7" fmla="*/ 802128 h 1074063"/>
              <a:gd name="connsiteX8" fmla="*/ 2148760 w 3686861"/>
              <a:gd name="connsiteY8" fmla="*/ 820893 h 1074063"/>
              <a:gd name="connsiteX9" fmla="*/ 2275028 w 3686861"/>
              <a:gd name="connsiteY9" fmla="*/ 740426 h 1074063"/>
              <a:gd name="connsiteX10" fmla="*/ 2457908 w 3686861"/>
              <a:gd name="connsiteY10" fmla="*/ 316144 h 1074063"/>
              <a:gd name="connsiteX11" fmla="*/ 2626156 w 3686861"/>
              <a:gd name="connsiteY11" fmla="*/ 674588 h 1074063"/>
              <a:gd name="connsiteX12" fmla="*/ 2772461 w 3686861"/>
              <a:gd name="connsiteY12" fmla="*/ 535600 h 1074063"/>
              <a:gd name="connsiteX13" fmla="*/ 2896819 w 3686861"/>
              <a:gd name="connsiteY13" fmla="*/ 733110 h 1074063"/>
              <a:gd name="connsiteX14" fmla="*/ 3686861 w 3686861"/>
              <a:gd name="connsiteY14" fmla="*/ 718480 h 1074063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349178 w 3686861"/>
              <a:gd name="connsiteY7" fmla="*/ 810079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298608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148760 w 3686861"/>
              <a:gd name="connsiteY8" fmla="*/ 828844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1759146 w 3686861"/>
              <a:gd name="connsiteY8" fmla="*/ 781136 h 1082014"/>
              <a:gd name="connsiteX9" fmla="*/ 2275028 w 3686861"/>
              <a:gd name="connsiteY9" fmla="*/ 748377 h 1082014"/>
              <a:gd name="connsiteX10" fmla="*/ 2457908 w 3686861"/>
              <a:gd name="connsiteY10" fmla="*/ 324095 h 1082014"/>
              <a:gd name="connsiteX11" fmla="*/ 2626156 w 3686861"/>
              <a:gd name="connsiteY11" fmla="*/ 682539 h 1082014"/>
              <a:gd name="connsiteX12" fmla="*/ 2772461 w 3686861"/>
              <a:gd name="connsiteY12" fmla="*/ 543551 h 1082014"/>
              <a:gd name="connsiteX13" fmla="*/ 2896819 w 3686861"/>
              <a:gd name="connsiteY13" fmla="*/ 741061 h 1082014"/>
              <a:gd name="connsiteX14" fmla="*/ 3686861 w 3686861"/>
              <a:gd name="connsiteY14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275028 w 3686861"/>
              <a:gd name="connsiteY8" fmla="*/ 748377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86225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457908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626156 w 3686861"/>
              <a:gd name="connsiteY10" fmla="*/ 682539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784953 h 1082014"/>
              <a:gd name="connsiteX1" fmla="*/ 512064 w 3686861"/>
              <a:gd name="connsiteY1" fmla="*/ 784953 h 1082014"/>
              <a:gd name="connsiteX2" fmla="*/ 693990 w 3686861"/>
              <a:gd name="connsiteY2" fmla="*/ 373393 h 1082014"/>
              <a:gd name="connsiteX3" fmla="*/ 834887 w 3686861"/>
              <a:gd name="connsiteY3" fmla="*/ 1082014 h 1082014"/>
              <a:gd name="connsiteX4" fmla="*/ 1005045 w 3686861"/>
              <a:gd name="connsiteY4" fmla="*/ 0 h 1082014"/>
              <a:gd name="connsiteX5" fmla="*/ 1221321 w 3686861"/>
              <a:gd name="connsiteY5" fmla="*/ 952567 h 1082014"/>
              <a:gd name="connsiteX6" fmla="*/ 1322462 w 3686861"/>
              <a:gd name="connsiteY6" fmla="*/ 496797 h 1082014"/>
              <a:gd name="connsiteX7" fmla="*/ 1404837 w 3686861"/>
              <a:gd name="connsiteY7" fmla="*/ 762372 h 1082014"/>
              <a:gd name="connsiteX8" fmla="*/ 2028538 w 3686861"/>
              <a:gd name="connsiteY8" fmla="*/ 764279 h 1082014"/>
              <a:gd name="connsiteX9" fmla="*/ 2179613 w 3686861"/>
              <a:gd name="connsiteY9" fmla="*/ 324095 h 1082014"/>
              <a:gd name="connsiteX10" fmla="*/ 2300152 w 3686861"/>
              <a:gd name="connsiteY10" fmla="*/ 1064201 h 1082014"/>
              <a:gd name="connsiteX11" fmla="*/ 2772461 w 3686861"/>
              <a:gd name="connsiteY11" fmla="*/ 543551 h 1082014"/>
              <a:gd name="connsiteX12" fmla="*/ 2896819 w 3686861"/>
              <a:gd name="connsiteY12" fmla="*/ 741061 h 1082014"/>
              <a:gd name="connsiteX13" fmla="*/ 3686861 w 3686861"/>
              <a:gd name="connsiteY13" fmla="*/ 726431 h 1082014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896819 w 3686861"/>
              <a:gd name="connsiteY12" fmla="*/ 77795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3686861 w 3686861"/>
              <a:gd name="connsiteY13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50578 w 3686861"/>
              <a:gd name="connsiteY13" fmla="*/ 54460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902871 w 3686861"/>
              <a:gd name="connsiteY13" fmla="*/ 504851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686861"/>
              <a:gd name="connsiteY0" fmla="*/ 821848 h 1118909"/>
              <a:gd name="connsiteX1" fmla="*/ 512064 w 3686861"/>
              <a:gd name="connsiteY1" fmla="*/ 821848 h 1118909"/>
              <a:gd name="connsiteX2" fmla="*/ 693990 w 3686861"/>
              <a:gd name="connsiteY2" fmla="*/ 410288 h 1118909"/>
              <a:gd name="connsiteX3" fmla="*/ 834887 w 3686861"/>
              <a:gd name="connsiteY3" fmla="*/ 1118909 h 1118909"/>
              <a:gd name="connsiteX4" fmla="*/ 1005045 w 3686861"/>
              <a:gd name="connsiteY4" fmla="*/ 36895 h 1118909"/>
              <a:gd name="connsiteX5" fmla="*/ 1221321 w 3686861"/>
              <a:gd name="connsiteY5" fmla="*/ 989462 h 1118909"/>
              <a:gd name="connsiteX6" fmla="*/ 1322462 w 3686861"/>
              <a:gd name="connsiteY6" fmla="*/ 533692 h 1118909"/>
              <a:gd name="connsiteX7" fmla="*/ 1404837 w 3686861"/>
              <a:gd name="connsiteY7" fmla="*/ 799267 h 1118909"/>
              <a:gd name="connsiteX8" fmla="*/ 2028538 w 3686861"/>
              <a:gd name="connsiteY8" fmla="*/ 801174 h 1118909"/>
              <a:gd name="connsiteX9" fmla="*/ 2179613 w 3686861"/>
              <a:gd name="connsiteY9" fmla="*/ 360990 h 1118909"/>
              <a:gd name="connsiteX10" fmla="*/ 2300152 w 3686861"/>
              <a:gd name="connsiteY10" fmla="*/ 1101096 h 1118909"/>
              <a:gd name="connsiteX11" fmla="*/ 2541873 w 3686861"/>
              <a:gd name="connsiteY11" fmla="*/ 0 h 1118909"/>
              <a:gd name="connsiteX12" fmla="*/ 2658279 w 3686861"/>
              <a:gd name="connsiteY12" fmla="*/ 897226 h 1118909"/>
              <a:gd name="connsiteX13" fmla="*/ 2863114 w 3686861"/>
              <a:gd name="connsiteY13" fmla="*/ 480997 h 1118909"/>
              <a:gd name="connsiteX14" fmla="*/ 3686861 w 3686861"/>
              <a:gd name="connsiteY14" fmla="*/ 76332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575543 w 3575543"/>
              <a:gd name="connsiteY14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863114 w 3575543"/>
              <a:gd name="connsiteY13" fmla="*/ 480997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77799 w 3575543"/>
              <a:gd name="connsiteY14" fmla="*/ 878562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3006238 w 3575543"/>
              <a:gd name="connsiteY14" fmla="*/ 862660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54709 h 1118909"/>
              <a:gd name="connsiteX15" fmla="*/ 3575543 w 3575543"/>
              <a:gd name="connsiteY15" fmla="*/ 882596 h 1118909"/>
              <a:gd name="connsiteX0" fmla="*/ 0 w 3575543"/>
              <a:gd name="connsiteY0" fmla="*/ 821848 h 1118909"/>
              <a:gd name="connsiteX1" fmla="*/ 512064 w 3575543"/>
              <a:gd name="connsiteY1" fmla="*/ 821848 h 1118909"/>
              <a:gd name="connsiteX2" fmla="*/ 693990 w 3575543"/>
              <a:gd name="connsiteY2" fmla="*/ 410288 h 1118909"/>
              <a:gd name="connsiteX3" fmla="*/ 834887 w 3575543"/>
              <a:gd name="connsiteY3" fmla="*/ 1118909 h 1118909"/>
              <a:gd name="connsiteX4" fmla="*/ 1005045 w 3575543"/>
              <a:gd name="connsiteY4" fmla="*/ 36895 h 1118909"/>
              <a:gd name="connsiteX5" fmla="*/ 1221321 w 3575543"/>
              <a:gd name="connsiteY5" fmla="*/ 989462 h 1118909"/>
              <a:gd name="connsiteX6" fmla="*/ 1322462 w 3575543"/>
              <a:gd name="connsiteY6" fmla="*/ 533692 h 1118909"/>
              <a:gd name="connsiteX7" fmla="*/ 1404837 w 3575543"/>
              <a:gd name="connsiteY7" fmla="*/ 799267 h 1118909"/>
              <a:gd name="connsiteX8" fmla="*/ 2028538 w 3575543"/>
              <a:gd name="connsiteY8" fmla="*/ 801174 h 1118909"/>
              <a:gd name="connsiteX9" fmla="*/ 2179613 w 3575543"/>
              <a:gd name="connsiteY9" fmla="*/ 360990 h 1118909"/>
              <a:gd name="connsiteX10" fmla="*/ 2300152 w 3575543"/>
              <a:gd name="connsiteY10" fmla="*/ 1101096 h 1118909"/>
              <a:gd name="connsiteX11" fmla="*/ 2541873 w 3575543"/>
              <a:gd name="connsiteY11" fmla="*/ 0 h 1118909"/>
              <a:gd name="connsiteX12" fmla="*/ 2658279 w 3575543"/>
              <a:gd name="connsiteY12" fmla="*/ 897226 h 1118909"/>
              <a:gd name="connsiteX13" fmla="*/ 2799504 w 3575543"/>
              <a:gd name="connsiteY13" fmla="*/ 473046 h 1118909"/>
              <a:gd name="connsiteX14" fmla="*/ 2926725 w 3575543"/>
              <a:gd name="connsiteY14" fmla="*/ 807001 h 1118909"/>
              <a:gd name="connsiteX15" fmla="*/ 3575543 w 3575543"/>
              <a:gd name="connsiteY15" fmla="*/ 882596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1446"/>
              <a:gd name="connsiteY0" fmla="*/ 821848 h 1118909"/>
              <a:gd name="connsiteX1" fmla="*/ 512064 w 3591446"/>
              <a:gd name="connsiteY1" fmla="*/ 821848 h 1118909"/>
              <a:gd name="connsiteX2" fmla="*/ 693990 w 3591446"/>
              <a:gd name="connsiteY2" fmla="*/ 410288 h 1118909"/>
              <a:gd name="connsiteX3" fmla="*/ 834887 w 3591446"/>
              <a:gd name="connsiteY3" fmla="*/ 1118909 h 1118909"/>
              <a:gd name="connsiteX4" fmla="*/ 1005045 w 3591446"/>
              <a:gd name="connsiteY4" fmla="*/ 36895 h 1118909"/>
              <a:gd name="connsiteX5" fmla="*/ 1221321 w 3591446"/>
              <a:gd name="connsiteY5" fmla="*/ 989462 h 1118909"/>
              <a:gd name="connsiteX6" fmla="*/ 1322462 w 3591446"/>
              <a:gd name="connsiteY6" fmla="*/ 533692 h 1118909"/>
              <a:gd name="connsiteX7" fmla="*/ 1404837 w 3591446"/>
              <a:gd name="connsiteY7" fmla="*/ 799267 h 1118909"/>
              <a:gd name="connsiteX8" fmla="*/ 2028538 w 3591446"/>
              <a:gd name="connsiteY8" fmla="*/ 801174 h 1118909"/>
              <a:gd name="connsiteX9" fmla="*/ 2179613 w 3591446"/>
              <a:gd name="connsiteY9" fmla="*/ 360990 h 1118909"/>
              <a:gd name="connsiteX10" fmla="*/ 2300152 w 3591446"/>
              <a:gd name="connsiteY10" fmla="*/ 1101096 h 1118909"/>
              <a:gd name="connsiteX11" fmla="*/ 2541873 w 3591446"/>
              <a:gd name="connsiteY11" fmla="*/ 0 h 1118909"/>
              <a:gd name="connsiteX12" fmla="*/ 2658279 w 3591446"/>
              <a:gd name="connsiteY12" fmla="*/ 897226 h 1118909"/>
              <a:gd name="connsiteX13" fmla="*/ 2799504 w 3591446"/>
              <a:gd name="connsiteY13" fmla="*/ 473046 h 1118909"/>
              <a:gd name="connsiteX14" fmla="*/ 2926725 w 3591446"/>
              <a:gd name="connsiteY14" fmla="*/ 807001 h 1118909"/>
              <a:gd name="connsiteX15" fmla="*/ 3591446 w 3591446"/>
              <a:gd name="connsiteY15" fmla="*/ 795131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599397"/>
              <a:gd name="connsiteY0" fmla="*/ 821848 h 1118909"/>
              <a:gd name="connsiteX1" fmla="*/ 512064 w 3599397"/>
              <a:gd name="connsiteY1" fmla="*/ 821848 h 1118909"/>
              <a:gd name="connsiteX2" fmla="*/ 693990 w 3599397"/>
              <a:gd name="connsiteY2" fmla="*/ 410288 h 1118909"/>
              <a:gd name="connsiteX3" fmla="*/ 834887 w 3599397"/>
              <a:gd name="connsiteY3" fmla="*/ 1118909 h 1118909"/>
              <a:gd name="connsiteX4" fmla="*/ 1005045 w 3599397"/>
              <a:gd name="connsiteY4" fmla="*/ 36895 h 1118909"/>
              <a:gd name="connsiteX5" fmla="*/ 1221321 w 3599397"/>
              <a:gd name="connsiteY5" fmla="*/ 989462 h 1118909"/>
              <a:gd name="connsiteX6" fmla="*/ 1322462 w 3599397"/>
              <a:gd name="connsiteY6" fmla="*/ 533692 h 1118909"/>
              <a:gd name="connsiteX7" fmla="*/ 1404837 w 3599397"/>
              <a:gd name="connsiteY7" fmla="*/ 799267 h 1118909"/>
              <a:gd name="connsiteX8" fmla="*/ 2028538 w 3599397"/>
              <a:gd name="connsiteY8" fmla="*/ 801174 h 1118909"/>
              <a:gd name="connsiteX9" fmla="*/ 2179613 w 3599397"/>
              <a:gd name="connsiteY9" fmla="*/ 360990 h 1118909"/>
              <a:gd name="connsiteX10" fmla="*/ 2300152 w 3599397"/>
              <a:gd name="connsiteY10" fmla="*/ 1101096 h 1118909"/>
              <a:gd name="connsiteX11" fmla="*/ 2541873 w 3599397"/>
              <a:gd name="connsiteY11" fmla="*/ 0 h 1118909"/>
              <a:gd name="connsiteX12" fmla="*/ 2658279 w 3599397"/>
              <a:gd name="connsiteY12" fmla="*/ 897226 h 1118909"/>
              <a:gd name="connsiteX13" fmla="*/ 2799504 w 3599397"/>
              <a:gd name="connsiteY13" fmla="*/ 473046 h 1118909"/>
              <a:gd name="connsiteX14" fmla="*/ 2926725 w 3599397"/>
              <a:gd name="connsiteY14" fmla="*/ 807001 h 1118909"/>
              <a:gd name="connsiteX15" fmla="*/ 3599397 w 3599397"/>
              <a:gd name="connsiteY15" fmla="*/ 818985 h 1118909"/>
              <a:gd name="connsiteX0" fmla="*/ 0 w 3615299"/>
              <a:gd name="connsiteY0" fmla="*/ 821848 h 1118909"/>
              <a:gd name="connsiteX1" fmla="*/ 512064 w 3615299"/>
              <a:gd name="connsiteY1" fmla="*/ 821848 h 1118909"/>
              <a:gd name="connsiteX2" fmla="*/ 693990 w 3615299"/>
              <a:gd name="connsiteY2" fmla="*/ 410288 h 1118909"/>
              <a:gd name="connsiteX3" fmla="*/ 834887 w 3615299"/>
              <a:gd name="connsiteY3" fmla="*/ 1118909 h 1118909"/>
              <a:gd name="connsiteX4" fmla="*/ 1005045 w 3615299"/>
              <a:gd name="connsiteY4" fmla="*/ 36895 h 1118909"/>
              <a:gd name="connsiteX5" fmla="*/ 1221321 w 3615299"/>
              <a:gd name="connsiteY5" fmla="*/ 989462 h 1118909"/>
              <a:gd name="connsiteX6" fmla="*/ 1322462 w 3615299"/>
              <a:gd name="connsiteY6" fmla="*/ 533692 h 1118909"/>
              <a:gd name="connsiteX7" fmla="*/ 1404837 w 3615299"/>
              <a:gd name="connsiteY7" fmla="*/ 799267 h 1118909"/>
              <a:gd name="connsiteX8" fmla="*/ 2028538 w 3615299"/>
              <a:gd name="connsiteY8" fmla="*/ 801174 h 1118909"/>
              <a:gd name="connsiteX9" fmla="*/ 2179613 w 3615299"/>
              <a:gd name="connsiteY9" fmla="*/ 360990 h 1118909"/>
              <a:gd name="connsiteX10" fmla="*/ 2300152 w 3615299"/>
              <a:gd name="connsiteY10" fmla="*/ 1101096 h 1118909"/>
              <a:gd name="connsiteX11" fmla="*/ 2541873 w 3615299"/>
              <a:gd name="connsiteY11" fmla="*/ 0 h 1118909"/>
              <a:gd name="connsiteX12" fmla="*/ 2658279 w 3615299"/>
              <a:gd name="connsiteY12" fmla="*/ 897226 h 1118909"/>
              <a:gd name="connsiteX13" fmla="*/ 2799504 w 3615299"/>
              <a:gd name="connsiteY13" fmla="*/ 473046 h 1118909"/>
              <a:gd name="connsiteX14" fmla="*/ 2926725 w 3615299"/>
              <a:gd name="connsiteY14" fmla="*/ 807001 h 1118909"/>
              <a:gd name="connsiteX15" fmla="*/ 3615299 w 3615299"/>
              <a:gd name="connsiteY15" fmla="*/ 79513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8985 h 1118909"/>
              <a:gd name="connsiteX0" fmla="*/ 0 w 3641958"/>
              <a:gd name="connsiteY0" fmla="*/ 821848 h 1118909"/>
              <a:gd name="connsiteX1" fmla="*/ 512064 w 3641958"/>
              <a:gd name="connsiteY1" fmla="*/ 821848 h 1118909"/>
              <a:gd name="connsiteX2" fmla="*/ 693990 w 3641958"/>
              <a:gd name="connsiteY2" fmla="*/ 410288 h 1118909"/>
              <a:gd name="connsiteX3" fmla="*/ 834887 w 3641958"/>
              <a:gd name="connsiteY3" fmla="*/ 1118909 h 1118909"/>
              <a:gd name="connsiteX4" fmla="*/ 1005045 w 3641958"/>
              <a:gd name="connsiteY4" fmla="*/ 36895 h 1118909"/>
              <a:gd name="connsiteX5" fmla="*/ 1221321 w 3641958"/>
              <a:gd name="connsiteY5" fmla="*/ 989462 h 1118909"/>
              <a:gd name="connsiteX6" fmla="*/ 1322462 w 3641958"/>
              <a:gd name="connsiteY6" fmla="*/ 533692 h 1118909"/>
              <a:gd name="connsiteX7" fmla="*/ 1404837 w 3641958"/>
              <a:gd name="connsiteY7" fmla="*/ 799267 h 1118909"/>
              <a:gd name="connsiteX8" fmla="*/ 2028538 w 3641958"/>
              <a:gd name="connsiteY8" fmla="*/ 801174 h 1118909"/>
              <a:gd name="connsiteX9" fmla="*/ 2179613 w 3641958"/>
              <a:gd name="connsiteY9" fmla="*/ 360990 h 1118909"/>
              <a:gd name="connsiteX10" fmla="*/ 2300152 w 3641958"/>
              <a:gd name="connsiteY10" fmla="*/ 1101096 h 1118909"/>
              <a:gd name="connsiteX11" fmla="*/ 2541873 w 3641958"/>
              <a:gd name="connsiteY11" fmla="*/ 0 h 1118909"/>
              <a:gd name="connsiteX12" fmla="*/ 2658279 w 3641958"/>
              <a:gd name="connsiteY12" fmla="*/ 897226 h 1118909"/>
              <a:gd name="connsiteX13" fmla="*/ 2799504 w 3641958"/>
              <a:gd name="connsiteY13" fmla="*/ 473046 h 1118909"/>
              <a:gd name="connsiteX14" fmla="*/ 2926725 w 3641958"/>
              <a:gd name="connsiteY14" fmla="*/ 807001 h 1118909"/>
              <a:gd name="connsiteX15" fmla="*/ 3641958 w 3641958"/>
              <a:gd name="connsiteY15" fmla="*/ 799351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2672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233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7001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5140 w 3639153"/>
              <a:gd name="connsiteY14" fmla="*/ 821025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09806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37945 w 3639153"/>
              <a:gd name="connsiteY14" fmla="*/ 818220 h 1118909"/>
              <a:gd name="connsiteX15" fmla="*/ 3639153 w 3639153"/>
              <a:gd name="connsiteY15" fmla="*/ 813376 h 1118909"/>
              <a:gd name="connsiteX0" fmla="*/ 0 w 3639153"/>
              <a:gd name="connsiteY0" fmla="*/ 821848 h 1118909"/>
              <a:gd name="connsiteX1" fmla="*/ 512064 w 3639153"/>
              <a:gd name="connsiteY1" fmla="*/ 821848 h 1118909"/>
              <a:gd name="connsiteX2" fmla="*/ 693990 w 3639153"/>
              <a:gd name="connsiteY2" fmla="*/ 410288 h 1118909"/>
              <a:gd name="connsiteX3" fmla="*/ 834887 w 3639153"/>
              <a:gd name="connsiteY3" fmla="*/ 1118909 h 1118909"/>
              <a:gd name="connsiteX4" fmla="*/ 1005045 w 3639153"/>
              <a:gd name="connsiteY4" fmla="*/ 36895 h 1118909"/>
              <a:gd name="connsiteX5" fmla="*/ 1221321 w 3639153"/>
              <a:gd name="connsiteY5" fmla="*/ 989462 h 1118909"/>
              <a:gd name="connsiteX6" fmla="*/ 1322462 w 3639153"/>
              <a:gd name="connsiteY6" fmla="*/ 533692 h 1118909"/>
              <a:gd name="connsiteX7" fmla="*/ 1404837 w 3639153"/>
              <a:gd name="connsiteY7" fmla="*/ 799267 h 1118909"/>
              <a:gd name="connsiteX8" fmla="*/ 2028538 w 3639153"/>
              <a:gd name="connsiteY8" fmla="*/ 801174 h 1118909"/>
              <a:gd name="connsiteX9" fmla="*/ 2179613 w 3639153"/>
              <a:gd name="connsiteY9" fmla="*/ 360990 h 1118909"/>
              <a:gd name="connsiteX10" fmla="*/ 2300152 w 3639153"/>
              <a:gd name="connsiteY10" fmla="*/ 1101096 h 1118909"/>
              <a:gd name="connsiteX11" fmla="*/ 2541873 w 3639153"/>
              <a:gd name="connsiteY11" fmla="*/ 0 h 1118909"/>
              <a:gd name="connsiteX12" fmla="*/ 2658279 w 3639153"/>
              <a:gd name="connsiteY12" fmla="*/ 897226 h 1118909"/>
              <a:gd name="connsiteX13" fmla="*/ 2799504 w 3639153"/>
              <a:gd name="connsiteY13" fmla="*/ 473046 h 1118909"/>
              <a:gd name="connsiteX14" fmla="*/ 2943555 w 3639153"/>
              <a:gd name="connsiteY14" fmla="*/ 809806 h 1118909"/>
              <a:gd name="connsiteX15" fmla="*/ 3639153 w 3639153"/>
              <a:gd name="connsiteY15" fmla="*/ 813376 h 1118909"/>
              <a:gd name="connsiteX0" fmla="*/ 0 w 3861789"/>
              <a:gd name="connsiteY0" fmla="*/ 813897 h 1118909"/>
              <a:gd name="connsiteX1" fmla="*/ 734700 w 3861789"/>
              <a:gd name="connsiteY1" fmla="*/ 821848 h 1118909"/>
              <a:gd name="connsiteX2" fmla="*/ 916626 w 3861789"/>
              <a:gd name="connsiteY2" fmla="*/ 410288 h 1118909"/>
              <a:gd name="connsiteX3" fmla="*/ 1057523 w 3861789"/>
              <a:gd name="connsiteY3" fmla="*/ 1118909 h 1118909"/>
              <a:gd name="connsiteX4" fmla="*/ 1227681 w 3861789"/>
              <a:gd name="connsiteY4" fmla="*/ 36895 h 1118909"/>
              <a:gd name="connsiteX5" fmla="*/ 1443957 w 3861789"/>
              <a:gd name="connsiteY5" fmla="*/ 989462 h 1118909"/>
              <a:gd name="connsiteX6" fmla="*/ 1545098 w 3861789"/>
              <a:gd name="connsiteY6" fmla="*/ 533692 h 1118909"/>
              <a:gd name="connsiteX7" fmla="*/ 1627473 w 3861789"/>
              <a:gd name="connsiteY7" fmla="*/ 799267 h 1118909"/>
              <a:gd name="connsiteX8" fmla="*/ 2251174 w 3861789"/>
              <a:gd name="connsiteY8" fmla="*/ 801174 h 1118909"/>
              <a:gd name="connsiteX9" fmla="*/ 2402249 w 3861789"/>
              <a:gd name="connsiteY9" fmla="*/ 360990 h 1118909"/>
              <a:gd name="connsiteX10" fmla="*/ 2522788 w 3861789"/>
              <a:gd name="connsiteY10" fmla="*/ 1101096 h 1118909"/>
              <a:gd name="connsiteX11" fmla="*/ 2764509 w 3861789"/>
              <a:gd name="connsiteY11" fmla="*/ 0 h 1118909"/>
              <a:gd name="connsiteX12" fmla="*/ 2880915 w 3861789"/>
              <a:gd name="connsiteY12" fmla="*/ 897226 h 1118909"/>
              <a:gd name="connsiteX13" fmla="*/ 3022140 w 3861789"/>
              <a:gd name="connsiteY13" fmla="*/ 473046 h 1118909"/>
              <a:gd name="connsiteX14" fmla="*/ 3166191 w 3861789"/>
              <a:gd name="connsiteY14" fmla="*/ 809806 h 1118909"/>
              <a:gd name="connsiteX15" fmla="*/ 3861789 w 3861789"/>
              <a:gd name="connsiteY15" fmla="*/ 813376 h 111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61789" h="1118909">
                <a:moveTo>
                  <a:pt x="0" y="813897"/>
                </a:moveTo>
                <a:lnTo>
                  <a:pt x="734700" y="821848"/>
                </a:lnTo>
                <a:lnTo>
                  <a:pt x="916626" y="410288"/>
                </a:lnTo>
                <a:lnTo>
                  <a:pt x="1057523" y="1118909"/>
                </a:lnTo>
                <a:lnTo>
                  <a:pt x="1227681" y="36895"/>
                </a:lnTo>
                <a:lnTo>
                  <a:pt x="1443957" y="989462"/>
                </a:lnTo>
                <a:lnTo>
                  <a:pt x="1545098" y="533692"/>
                </a:lnTo>
                <a:lnTo>
                  <a:pt x="1627473" y="799267"/>
                </a:lnTo>
                <a:lnTo>
                  <a:pt x="2251174" y="801174"/>
                </a:lnTo>
                <a:lnTo>
                  <a:pt x="2402249" y="360990"/>
                </a:lnTo>
                <a:lnTo>
                  <a:pt x="2522788" y="1101096"/>
                </a:lnTo>
                <a:lnTo>
                  <a:pt x="2764509" y="0"/>
                </a:lnTo>
                <a:lnTo>
                  <a:pt x="2880915" y="897226"/>
                </a:lnTo>
                <a:cubicBezTo>
                  <a:pt x="2939757" y="775959"/>
                  <a:pt x="2969978" y="622585"/>
                  <a:pt x="3022140" y="473046"/>
                </a:cubicBezTo>
                <a:cubicBezTo>
                  <a:pt x="3070857" y="597157"/>
                  <a:pt x="3111063" y="695166"/>
                  <a:pt x="3166191" y="809806"/>
                </a:cubicBezTo>
                <a:lnTo>
                  <a:pt x="3861789" y="813376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35BFE137-D4F9-4E16-A6C4-D6DE276C9F88}"/>
              </a:ext>
            </a:extLst>
          </p:cNvPr>
          <p:cNvGrpSpPr/>
          <p:nvPr/>
        </p:nvGrpSpPr>
        <p:grpSpPr>
          <a:xfrm>
            <a:off x="5383508" y="2582966"/>
            <a:ext cx="1424984" cy="2510328"/>
            <a:chOff x="8276234" y="829027"/>
            <a:chExt cx="3105562" cy="5470923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CD61DED0-E9B3-43AA-8E17-9D51D082FA7C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25" name="Freeform: Shape 15">
                <a:extLst>
                  <a:ext uri="{FF2B5EF4-FFF2-40B4-BE49-F238E27FC236}">
                    <a16:creationId xmlns:a16="http://schemas.microsoft.com/office/drawing/2014/main" id="{FC89E8FF-3B72-499A-8A4B-214061DE82DF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16">
                <a:extLst>
                  <a:ext uri="{FF2B5EF4-FFF2-40B4-BE49-F238E27FC236}">
                    <a16:creationId xmlns:a16="http://schemas.microsoft.com/office/drawing/2014/main" id="{89785243-157F-4595-8B17-1893D047653F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17">
                <a:extLst>
                  <a:ext uri="{FF2B5EF4-FFF2-40B4-BE49-F238E27FC236}">
                    <a16:creationId xmlns:a16="http://schemas.microsoft.com/office/drawing/2014/main" id="{9C42F503-C127-4FEB-BEE9-DFA9054975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18">
                <a:extLst>
                  <a:ext uri="{FF2B5EF4-FFF2-40B4-BE49-F238E27FC236}">
                    <a16:creationId xmlns:a16="http://schemas.microsoft.com/office/drawing/2014/main" id="{4C88CC47-271B-421D-AA93-BB6CDE147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Top Corners Rounded 19">
                <a:extLst>
                  <a:ext uri="{FF2B5EF4-FFF2-40B4-BE49-F238E27FC236}">
                    <a16:creationId xmlns:a16="http://schemas.microsoft.com/office/drawing/2014/main" id="{89E70863-D32A-47C0-8AE6-6F92CE679308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: Top Corners Rounded 20">
                <a:extLst>
                  <a:ext uri="{FF2B5EF4-FFF2-40B4-BE49-F238E27FC236}">
                    <a16:creationId xmlns:a16="http://schemas.microsoft.com/office/drawing/2014/main" id="{389F9680-C025-49DC-81EC-2FD3E1E81980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Top Corners Rounded 21">
                <a:extLst>
                  <a:ext uri="{FF2B5EF4-FFF2-40B4-BE49-F238E27FC236}">
                    <a16:creationId xmlns:a16="http://schemas.microsoft.com/office/drawing/2014/main" id="{9F8EBAF9-658A-40B7-BEB1-871F606E5C4A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9A5AA420-80BF-4AA6-A512-56DDA1DF0A9A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21" name="Block Arc 11">
                <a:extLst>
                  <a:ext uri="{FF2B5EF4-FFF2-40B4-BE49-F238E27FC236}">
                    <a16:creationId xmlns:a16="http://schemas.microsoft.com/office/drawing/2014/main" id="{5A59BD03-1945-4ED0-B793-C26A25F4B5D0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12">
                <a:extLst>
                  <a:ext uri="{FF2B5EF4-FFF2-40B4-BE49-F238E27FC236}">
                    <a16:creationId xmlns:a16="http://schemas.microsoft.com/office/drawing/2014/main" id="{6CA4853E-94AE-462D-A511-42760C2706D3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hord 13">
                <a:extLst>
                  <a:ext uri="{FF2B5EF4-FFF2-40B4-BE49-F238E27FC236}">
                    <a16:creationId xmlns:a16="http://schemas.microsoft.com/office/drawing/2014/main" id="{F7AF1AC4-669D-4863-BF8B-797C9A2859F0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F1F1607C-E5BE-4F5F-9B35-C76ADE9F6C19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Graphic 213">
              <a:extLst>
                <a:ext uri="{FF2B5EF4-FFF2-40B4-BE49-F238E27FC236}">
                  <a16:creationId xmlns:a16="http://schemas.microsoft.com/office/drawing/2014/main" id="{87D716F8-12DE-4579-BF42-E15AB6FF2285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0806E193-4197-4CE2-A7CD-DE1173A4C595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80CFBC40-2CE8-4722-BDEC-A91069395213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9">
                <a:extLst>
                  <a:ext uri="{FF2B5EF4-FFF2-40B4-BE49-F238E27FC236}">
                    <a16:creationId xmlns:a16="http://schemas.microsoft.com/office/drawing/2014/main" id="{B72BF46A-4EE9-4CCD-B4BE-CB3E7D70B78D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0">
                <a:extLst>
                  <a:ext uri="{FF2B5EF4-FFF2-40B4-BE49-F238E27FC236}">
                    <a16:creationId xmlns:a16="http://schemas.microsoft.com/office/drawing/2014/main" id="{2EBC2CA3-EAC1-4497-AEFA-D2F45C49CB9B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: Shape 7">
              <a:extLst>
                <a:ext uri="{FF2B5EF4-FFF2-40B4-BE49-F238E27FC236}">
                  <a16:creationId xmlns:a16="http://schemas.microsoft.com/office/drawing/2014/main" id="{6000CCED-CF6F-4D91-80A2-F9E425D37676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Circle: Hollow 25">
            <a:extLst>
              <a:ext uri="{FF2B5EF4-FFF2-40B4-BE49-F238E27FC236}">
                <a16:creationId xmlns:a16="http://schemas.microsoft.com/office/drawing/2014/main" id="{7AECCF60-03A1-4A28-99CB-2AE3E7DDD1EF}"/>
              </a:ext>
            </a:extLst>
          </p:cNvPr>
          <p:cNvSpPr/>
          <p:nvPr/>
        </p:nvSpPr>
        <p:spPr>
          <a:xfrm>
            <a:off x="4140498" y="1959958"/>
            <a:ext cx="3911004" cy="3911002"/>
          </a:xfrm>
          <a:prstGeom prst="donut">
            <a:avLst>
              <a:gd name="adj" fmla="val 102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Freeform 3">
            <a:extLst>
              <a:ext uri="{FF2B5EF4-FFF2-40B4-BE49-F238E27FC236}">
                <a16:creationId xmlns:a16="http://schemas.microsoft.com/office/drawing/2014/main" id="{7DDBF5B2-2E84-451B-9874-76624C954123}"/>
              </a:ext>
            </a:extLst>
          </p:cNvPr>
          <p:cNvSpPr>
            <a:spLocks/>
          </p:cNvSpPr>
          <p:nvPr/>
        </p:nvSpPr>
        <p:spPr bwMode="auto">
          <a:xfrm>
            <a:off x="7114699" y="1829044"/>
            <a:ext cx="1201309" cy="1099518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4" name="Freeform 76">
            <a:extLst>
              <a:ext uri="{FF2B5EF4-FFF2-40B4-BE49-F238E27FC236}">
                <a16:creationId xmlns:a16="http://schemas.microsoft.com/office/drawing/2014/main" id="{8AF4176A-4AEC-42C1-B54C-450D6F695FA4}"/>
              </a:ext>
            </a:extLst>
          </p:cNvPr>
          <p:cNvSpPr>
            <a:spLocks/>
          </p:cNvSpPr>
          <p:nvPr/>
        </p:nvSpPr>
        <p:spPr bwMode="auto">
          <a:xfrm>
            <a:off x="7209679" y="4355934"/>
            <a:ext cx="936803" cy="1352573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C930CA-164B-48C4-8571-2B6B4884E183}"/>
              </a:ext>
            </a:extLst>
          </p:cNvPr>
          <p:cNvGrpSpPr/>
          <p:nvPr/>
        </p:nvGrpSpPr>
        <p:grpSpPr>
          <a:xfrm>
            <a:off x="4014050" y="4497334"/>
            <a:ext cx="1269110" cy="1191921"/>
            <a:chOff x="3264772" y="4052794"/>
            <a:chExt cx="2352142" cy="2209083"/>
          </a:xfrm>
          <a:solidFill>
            <a:schemeClr val="accent2"/>
          </a:solidFill>
        </p:grpSpPr>
        <p:sp>
          <p:nvSpPr>
            <p:cNvPr id="36" name="Freeform 3">
              <a:extLst>
                <a:ext uri="{FF2B5EF4-FFF2-40B4-BE49-F238E27FC236}">
                  <a16:creationId xmlns:a16="http://schemas.microsoft.com/office/drawing/2014/main" id="{9BD7F20C-CFB0-43F2-A687-C3DDDFD37E1E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Donut 5">
              <a:extLst>
                <a:ext uri="{FF2B5EF4-FFF2-40B4-BE49-F238E27FC236}">
                  <a16:creationId xmlns:a16="http://schemas.microsoft.com/office/drawing/2014/main" id="{907085BB-8160-45C4-8D58-729740D17B22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8" name="Graphic 5">
            <a:extLst>
              <a:ext uri="{FF2B5EF4-FFF2-40B4-BE49-F238E27FC236}">
                <a16:creationId xmlns:a16="http://schemas.microsoft.com/office/drawing/2014/main" id="{D91BBC70-95CC-4D72-8986-EA5756DDF31E}"/>
              </a:ext>
            </a:extLst>
          </p:cNvPr>
          <p:cNvSpPr/>
          <p:nvPr/>
        </p:nvSpPr>
        <p:spPr>
          <a:xfrm>
            <a:off x="4097542" y="1808673"/>
            <a:ext cx="1345109" cy="1424370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923D6D66-FCD6-451A-A420-63C551611AB4}"/>
              </a:ext>
            </a:extLst>
          </p:cNvPr>
          <p:cNvGrpSpPr/>
          <p:nvPr/>
        </p:nvGrpSpPr>
        <p:grpSpPr>
          <a:xfrm>
            <a:off x="8645306" y="1880905"/>
            <a:ext cx="2974086" cy="1107996"/>
            <a:chOff x="2551706" y="4283314"/>
            <a:chExt cx="2076660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DD196-F43B-4592-8C8E-0EC22266F3E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855952-7BA2-4C3B-8DD2-01F08222E7A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2">
            <a:extLst>
              <a:ext uri="{FF2B5EF4-FFF2-40B4-BE49-F238E27FC236}">
                <a16:creationId xmlns:a16="http://schemas.microsoft.com/office/drawing/2014/main" id="{EB4674A3-2903-43BA-BB4E-FE210C3F6064}"/>
              </a:ext>
            </a:extLst>
          </p:cNvPr>
          <p:cNvGrpSpPr/>
          <p:nvPr/>
        </p:nvGrpSpPr>
        <p:grpSpPr>
          <a:xfrm>
            <a:off x="8645306" y="4669319"/>
            <a:ext cx="2974086" cy="1107996"/>
            <a:chOff x="2551706" y="4283314"/>
            <a:chExt cx="2076660" cy="110799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5C97DFE-AAA6-4CEE-831D-4BD60B190C70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E0A7DE8-AC44-4CA4-9718-67633F9B5AEA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5">
            <a:extLst>
              <a:ext uri="{FF2B5EF4-FFF2-40B4-BE49-F238E27FC236}">
                <a16:creationId xmlns:a16="http://schemas.microsoft.com/office/drawing/2014/main" id="{52556E1B-CF7B-4B64-8F4D-B8CBABFE1CB4}"/>
              </a:ext>
            </a:extLst>
          </p:cNvPr>
          <p:cNvGrpSpPr/>
          <p:nvPr/>
        </p:nvGrpSpPr>
        <p:grpSpPr>
          <a:xfrm>
            <a:off x="523372" y="1880905"/>
            <a:ext cx="2974086" cy="1107996"/>
            <a:chOff x="2551706" y="4283314"/>
            <a:chExt cx="2076660" cy="110799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C8FA9F3-BA49-4B1F-B089-8AA3A16505DF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0BC04BA-1194-4B31-8C67-24093930AB7B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8">
            <a:extLst>
              <a:ext uri="{FF2B5EF4-FFF2-40B4-BE49-F238E27FC236}">
                <a16:creationId xmlns:a16="http://schemas.microsoft.com/office/drawing/2014/main" id="{088E7170-0B2C-46E5-A841-5AFC1D338332}"/>
              </a:ext>
            </a:extLst>
          </p:cNvPr>
          <p:cNvGrpSpPr/>
          <p:nvPr/>
        </p:nvGrpSpPr>
        <p:grpSpPr>
          <a:xfrm>
            <a:off x="523372" y="4669319"/>
            <a:ext cx="2974086" cy="1107996"/>
            <a:chOff x="2551706" y="4283314"/>
            <a:chExt cx="2076660" cy="110799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9DBFC7-F93C-4816-AEFB-C753424D93EB}"/>
                </a:ext>
              </a:extLst>
            </p:cNvPr>
            <p:cNvSpPr txBox="1"/>
            <p:nvPr/>
          </p:nvSpPr>
          <p:spPr>
            <a:xfrm>
              <a:off x="2551706" y="4560313"/>
              <a:ext cx="20766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A624DDF-7A7A-4326-9CB4-1AE912EB9992}"/>
                </a:ext>
              </a:extLst>
            </p:cNvPr>
            <p:cNvSpPr txBox="1"/>
            <p:nvPr/>
          </p:nvSpPr>
          <p:spPr>
            <a:xfrm>
              <a:off x="2551708" y="4283314"/>
              <a:ext cx="20766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43">
            <a:extLst>
              <a:ext uri="{FF2B5EF4-FFF2-40B4-BE49-F238E27FC236}">
                <a16:creationId xmlns:a16="http://schemas.microsoft.com/office/drawing/2014/main" id="{FFCF4CD6-FC85-46DC-9233-28F80AC3D293}"/>
              </a:ext>
            </a:extLst>
          </p:cNvPr>
          <p:cNvGraphicFramePr/>
          <p:nvPr/>
        </p:nvGraphicFramePr>
        <p:xfrm>
          <a:off x="1571625" y="1785087"/>
          <a:ext cx="5038725" cy="444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2A9C137A-0DBF-4CA5-A25D-007457DC79B6}"/>
              </a:ext>
            </a:extLst>
          </p:cNvPr>
          <p:cNvGrpSpPr/>
          <p:nvPr/>
        </p:nvGrpSpPr>
        <p:grpSpPr>
          <a:xfrm>
            <a:off x="742950" y="5585503"/>
            <a:ext cx="971550" cy="338554"/>
            <a:chOff x="1171575" y="5585503"/>
            <a:chExt cx="971550" cy="3385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6DC8A3-19E3-415D-A9C8-50D3A12AF8B4}"/>
                </a:ext>
              </a:extLst>
            </p:cNvPr>
            <p:cNvSpPr txBox="1"/>
            <p:nvPr/>
          </p:nvSpPr>
          <p:spPr>
            <a:xfrm>
              <a:off x="1646764" y="5585503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35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296369-3EF9-474C-AE7E-C11C3BF91F24}"/>
                </a:ext>
              </a:extLst>
            </p:cNvPr>
            <p:cNvSpPr txBox="1"/>
            <p:nvPr/>
          </p:nvSpPr>
          <p:spPr>
            <a:xfrm>
              <a:off x="1171575" y="5585503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cs typeface="Arial" pitchFamily="34" charset="0"/>
                </a:rPr>
                <a:t>65</a:t>
              </a:r>
              <a:endParaRPr lang="ko-KR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3BF7E7D2-B15B-4EFD-9C06-DB699FD832E4}"/>
              </a:ext>
            </a:extLst>
          </p:cNvPr>
          <p:cNvGrpSpPr/>
          <p:nvPr/>
        </p:nvGrpSpPr>
        <p:grpSpPr>
          <a:xfrm>
            <a:off x="742950" y="4897496"/>
            <a:ext cx="971550" cy="338554"/>
            <a:chOff x="1171575" y="4897496"/>
            <a:chExt cx="971550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A6B98A-576E-4646-8F23-FC5A187E6529}"/>
                </a:ext>
              </a:extLst>
            </p:cNvPr>
            <p:cNvSpPr txBox="1"/>
            <p:nvPr/>
          </p:nvSpPr>
          <p:spPr>
            <a:xfrm>
              <a:off x="1646764" y="4897496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42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E2B158-79B5-4201-943F-C3E69AA77FA8}"/>
                </a:ext>
              </a:extLst>
            </p:cNvPr>
            <p:cNvSpPr txBox="1"/>
            <p:nvPr/>
          </p:nvSpPr>
          <p:spPr>
            <a:xfrm>
              <a:off x="1171575" y="4897496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58</a:t>
              </a:r>
              <a:endParaRPr lang="ko-KR" alt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D5EAEEB-2A5F-4B8D-8F73-D5D5BAA332A3}"/>
              </a:ext>
            </a:extLst>
          </p:cNvPr>
          <p:cNvGrpSpPr/>
          <p:nvPr/>
        </p:nvGrpSpPr>
        <p:grpSpPr>
          <a:xfrm>
            <a:off x="742950" y="4209490"/>
            <a:ext cx="971550" cy="338554"/>
            <a:chOff x="1171575" y="4209490"/>
            <a:chExt cx="971550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BB1DB0-8BEB-4909-80E2-2A457F1681C3}"/>
                </a:ext>
              </a:extLst>
            </p:cNvPr>
            <p:cNvSpPr txBox="1"/>
            <p:nvPr/>
          </p:nvSpPr>
          <p:spPr>
            <a:xfrm>
              <a:off x="1646764" y="4209490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6"/>
                  </a:solidFill>
                  <a:cs typeface="Arial" pitchFamily="34" charset="0"/>
                </a:rPr>
                <a:t>75</a:t>
              </a:r>
              <a:endParaRPr lang="ko-KR" altLang="en-US" sz="1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DC065C-F0A2-4230-83A7-31DC44EDF75E}"/>
                </a:ext>
              </a:extLst>
            </p:cNvPr>
            <p:cNvSpPr txBox="1"/>
            <p:nvPr/>
          </p:nvSpPr>
          <p:spPr>
            <a:xfrm>
              <a:off x="1171575" y="4209490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25</a:t>
              </a:r>
              <a:endParaRPr lang="ko-KR" alt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64C8C51E-2ECB-49C6-A65B-51602232BE49}"/>
              </a:ext>
            </a:extLst>
          </p:cNvPr>
          <p:cNvGrpSpPr/>
          <p:nvPr/>
        </p:nvGrpSpPr>
        <p:grpSpPr>
          <a:xfrm>
            <a:off x="742950" y="3521484"/>
            <a:ext cx="971550" cy="338554"/>
            <a:chOff x="1171575" y="3521484"/>
            <a:chExt cx="971550" cy="33855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D9AC52-D2E7-47AB-85C5-A9C08591509B}"/>
                </a:ext>
              </a:extLst>
            </p:cNvPr>
            <p:cNvSpPr txBox="1"/>
            <p:nvPr/>
          </p:nvSpPr>
          <p:spPr>
            <a:xfrm>
              <a:off x="1646764" y="3521484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55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F1BDEE-9401-473A-8CB3-A6F20BD1AD80}"/>
                </a:ext>
              </a:extLst>
            </p:cNvPr>
            <p:cNvSpPr txBox="1"/>
            <p:nvPr/>
          </p:nvSpPr>
          <p:spPr>
            <a:xfrm>
              <a:off x="1171575" y="3521484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45</a:t>
              </a:r>
              <a:endParaRPr lang="ko-KR" alt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6010779-FE32-4792-A7EA-C3077FC42AD1}"/>
              </a:ext>
            </a:extLst>
          </p:cNvPr>
          <p:cNvGrpSpPr/>
          <p:nvPr/>
        </p:nvGrpSpPr>
        <p:grpSpPr>
          <a:xfrm>
            <a:off x="742950" y="2833478"/>
            <a:ext cx="971550" cy="338554"/>
            <a:chOff x="1171575" y="2833478"/>
            <a:chExt cx="971550" cy="3385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F44178-9590-43A0-AA58-71266AE216A6}"/>
                </a:ext>
              </a:extLst>
            </p:cNvPr>
            <p:cNvSpPr txBox="1"/>
            <p:nvPr/>
          </p:nvSpPr>
          <p:spPr>
            <a:xfrm>
              <a:off x="1646764" y="2833478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66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011F9A-288B-46AE-B446-96F026D42C89}"/>
                </a:ext>
              </a:extLst>
            </p:cNvPr>
            <p:cNvSpPr txBox="1"/>
            <p:nvPr/>
          </p:nvSpPr>
          <p:spPr>
            <a:xfrm>
              <a:off x="1171575" y="2833478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34</a:t>
              </a:r>
              <a:endParaRPr lang="ko-KR" altLang="en-US" sz="1600" b="1" dirty="0">
                <a:solidFill>
                  <a:schemeClr val="accent2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82BB59F-369F-4249-8B1A-3960F085805F}"/>
              </a:ext>
            </a:extLst>
          </p:cNvPr>
          <p:cNvGrpSpPr/>
          <p:nvPr/>
        </p:nvGrpSpPr>
        <p:grpSpPr>
          <a:xfrm>
            <a:off x="742950" y="2064647"/>
            <a:ext cx="971550" cy="338554"/>
            <a:chOff x="1171575" y="2064647"/>
            <a:chExt cx="971550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1D7B80-7A73-4A69-8615-85374D46E18D}"/>
                </a:ext>
              </a:extLst>
            </p:cNvPr>
            <p:cNvSpPr txBox="1"/>
            <p:nvPr/>
          </p:nvSpPr>
          <p:spPr>
            <a:xfrm>
              <a:off x="1646764" y="2064647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5"/>
                  </a:solidFill>
                  <a:cs typeface="Arial" pitchFamily="34" charset="0"/>
                </a:rPr>
                <a:t>28</a:t>
              </a:r>
              <a:endParaRPr lang="ko-KR" altLang="en-US" sz="16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A1EE40-01A5-43F0-AF73-DD658E73D037}"/>
                </a:ext>
              </a:extLst>
            </p:cNvPr>
            <p:cNvSpPr txBox="1"/>
            <p:nvPr/>
          </p:nvSpPr>
          <p:spPr>
            <a:xfrm>
              <a:off x="1171575" y="2064647"/>
              <a:ext cx="496361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  <a:cs typeface="Arial" pitchFamily="34" charset="0"/>
                </a:rPr>
                <a:t>72</a:t>
              </a:r>
              <a:endParaRPr lang="ko-KR" altLang="en-US" sz="1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BD77CD9-9618-4190-950B-53812BBA227B}"/>
              </a:ext>
            </a:extLst>
          </p:cNvPr>
          <p:cNvSpPr/>
          <p:nvPr/>
        </p:nvSpPr>
        <p:spPr>
          <a:xfrm>
            <a:off x="1708784" y="1965481"/>
            <a:ext cx="45719" cy="40795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Round Same Side Corner Rectangle 20">
            <a:extLst>
              <a:ext uri="{FF2B5EF4-FFF2-40B4-BE49-F238E27FC236}">
                <a16:creationId xmlns:a16="http://schemas.microsoft.com/office/drawing/2014/main" id="{6FE2DCA4-E0A3-4D7C-ACE5-12D053D78FDC}"/>
              </a:ext>
            </a:extLst>
          </p:cNvPr>
          <p:cNvSpPr>
            <a:spLocks noChangeAspect="1"/>
          </p:cNvSpPr>
          <p:nvPr/>
        </p:nvSpPr>
        <p:spPr>
          <a:xfrm rot="10800000">
            <a:off x="6747509" y="1836669"/>
            <a:ext cx="932009" cy="198816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 Same Side Corner Rectangle 8">
            <a:extLst>
              <a:ext uri="{FF2B5EF4-FFF2-40B4-BE49-F238E27FC236}">
                <a16:creationId xmlns:a16="http://schemas.microsoft.com/office/drawing/2014/main" id="{ACF11704-CFBB-468B-A908-99FEA0A60F18}"/>
              </a:ext>
            </a:extLst>
          </p:cNvPr>
          <p:cNvSpPr>
            <a:spLocks noChangeAspect="1"/>
          </p:cNvSpPr>
          <p:nvPr/>
        </p:nvSpPr>
        <p:spPr>
          <a:xfrm flipH="1">
            <a:off x="6836256" y="4216286"/>
            <a:ext cx="754513" cy="198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C1DDDB-D6E4-424E-8AD8-5934E6E43775}"/>
              </a:ext>
            </a:extLst>
          </p:cNvPr>
          <p:cNvGrpSpPr/>
          <p:nvPr/>
        </p:nvGrpSpPr>
        <p:grpSpPr>
          <a:xfrm>
            <a:off x="8026948" y="1715736"/>
            <a:ext cx="3422101" cy="2230027"/>
            <a:chOff x="8026949" y="1746987"/>
            <a:chExt cx="3422101" cy="2230027"/>
          </a:xfrm>
        </p:grpSpPr>
        <p:grpSp>
          <p:nvGrpSpPr>
            <p:cNvPr id="26" name="Group 28">
              <a:extLst>
                <a:ext uri="{FF2B5EF4-FFF2-40B4-BE49-F238E27FC236}">
                  <a16:creationId xmlns:a16="http://schemas.microsoft.com/office/drawing/2014/main" id="{7920C1E6-9AF1-428D-8FD1-52BBE6BE98D2}"/>
                </a:ext>
              </a:extLst>
            </p:cNvPr>
            <p:cNvGrpSpPr/>
            <p:nvPr/>
          </p:nvGrpSpPr>
          <p:grpSpPr>
            <a:xfrm>
              <a:off x="8026949" y="1746987"/>
              <a:ext cx="3422101" cy="1191037"/>
              <a:chOff x="4822352" y="1916832"/>
              <a:chExt cx="3422056" cy="1191037"/>
            </a:xfrm>
          </p:grpSpPr>
          <p:sp>
            <p:nvSpPr>
              <p:cNvPr id="31" name="Text Placeholder 10">
                <a:extLst>
                  <a:ext uri="{FF2B5EF4-FFF2-40B4-BE49-F238E27FC236}">
                    <a16:creationId xmlns:a16="http://schemas.microsoft.com/office/drawing/2014/main" id="{C75844EF-733D-4713-A7D3-BEDE8E0CE1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352" y="1916832"/>
                <a:ext cx="3422056" cy="360040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Portfolio  Designed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CB32E5-E3D6-4BA1-8752-8EAA8AF23026}"/>
                  </a:ext>
                </a:extLst>
              </p:cNvPr>
              <p:cNvSpPr txBox="1"/>
              <p:nvPr/>
            </p:nvSpPr>
            <p:spPr>
              <a:xfrm>
                <a:off x="4822352" y="2276872"/>
                <a:ext cx="342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28513D-1996-4585-9CB0-494528C2908A}"/>
                </a:ext>
              </a:extLst>
            </p:cNvPr>
            <p:cNvSpPr txBox="1"/>
            <p:nvPr/>
          </p:nvSpPr>
          <p:spPr>
            <a:xfrm>
              <a:off x="8602207" y="2993785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956D1E0-F8D1-43E8-B138-F497FF033CD9}"/>
                </a:ext>
              </a:extLst>
            </p:cNvPr>
            <p:cNvSpPr txBox="1"/>
            <p:nvPr/>
          </p:nvSpPr>
          <p:spPr>
            <a:xfrm>
              <a:off x="8602207" y="3241506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C4B3B9-AA83-43A2-BF05-0A190C60EEC6}"/>
                </a:ext>
              </a:extLst>
            </p:cNvPr>
            <p:cNvSpPr txBox="1"/>
            <p:nvPr/>
          </p:nvSpPr>
          <p:spPr>
            <a:xfrm>
              <a:off x="8602207" y="373694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A8F701-C58C-4B33-B468-F963CCB24C7C}"/>
                </a:ext>
              </a:extLst>
            </p:cNvPr>
            <p:cNvSpPr txBox="1"/>
            <p:nvPr/>
          </p:nvSpPr>
          <p:spPr>
            <a:xfrm>
              <a:off x="8602207" y="348922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7E80A905-3E94-4FE9-93E6-65611AA178A3}"/>
              </a:ext>
            </a:extLst>
          </p:cNvPr>
          <p:cNvGrpSpPr/>
          <p:nvPr/>
        </p:nvGrpSpPr>
        <p:grpSpPr>
          <a:xfrm>
            <a:off x="8026948" y="4094873"/>
            <a:ext cx="3422101" cy="2230027"/>
            <a:chOff x="8026949" y="1746987"/>
            <a:chExt cx="3422101" cy="2230027"/>
          </a:xfrm>
        </p:grpSpPr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9EBF3A7B-E73E-46EF-AF3E-0A8E995368FF}"/>
                </a:ext>
              </a:extLst>
            </p:cNvPr>
            <p:cNvGrpSpPr/>
            <p:nvPr/>
          </p:nvGrpSpPr>
          <p:grpSpPr>
            <a:xfrm>
              <a:off x="8026949" y="1746987"/>
              <a:ext cx="3422101" cy="1191037"/>
              <a:chOff x="4822352" y="1916832"/>
              <a:chExt cx="3422056" cy="1191037"/>
            </a:xfrm>
          </p:grpSpPr>
          <p:sp>
            <p:nvSpPr>
              <p:cNvPr id="39" name="Text Placeholder 10">
                <a:extLst>
                  <a:ext uri="{FF2B5EF4-FFF2-40B4-BE49-F238E27FC236}">
                    <a16:creationId xmlns:a16="http://schemas.microsoft.com/office/drawing/2014/main" id="{05BDF62F-9B33-4525-AEB2-D1D3CA9602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22352" y="1916832"/>
                <a:ext cx="3422056" cy="360040"/>
              </a:xfrm>
              <a:prstGeom prst="rect">
                <a:avLst/>
              </a:prstGeom>
              <a:noFill/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Portfolio  Designed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9487B0-7B9E-4631-974E-F0C801EE130C}"/>
                  </a:ext>
                </a:extLst>
              </p:cNvPr>
              <p:cNvSpPr txBox="1"/>
              <p:nvPr/>
            </p:nvSpPr>
            <p:spPr>
              <a:xfrm>
                <a:off x="4822352" y="2276872"/>
                <a:ext cx="342205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I hope and I believe that this Template will your Time, Money and Reputation.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D002445-1710-4EB2-BB64-F6FD1108F135}"/>
                </a:ext>
              </a:extLst>
            </p:cNvPr>
            <p:cNvSpPr txBox="1"/>
            <p:nvPr/>
          </p:nvSpPr>
          <p:spPr>
            <a:xfrm>
              <a:off x="8602207" y="2993785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345A4DE-5676-4948-B1F5-BBA6D070B920}"/>
                </a:ext>
              </a:extLst>
            </p:cNvPr>
            <p:cNvSpPr txBox="1"/>
            <p:nvPr/>
          </p:nvSpPr>
          <p:spPr>
            <a:xfrm>
              <a:off x="8602207" y="3241506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184A8B-A6B0-49DF-A23E-F34F29334CC1}"/>
                </a:ext>
              </a:extLst>
            </p:cNvPr>
            <p:cNvSpPr txBox="1"/>
            <p:nvPr/>
          </p:nvSpPr>
          <p:spPr>
            <a:xfrm>
              <a:off x="8602207" y="3736948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75A34CD-D16E-4753-9025-85C9424168E6}"/>
                </a:ext>
              </a:extLst>
            </p:cNvPr>
            <p:cNvSpPr txBox="1"/>
            <p:nvPr/>
          </p:nvSpPr>
          <p:spPr>
            <a:xfrm>
              <a:off x="8602207" y="3489227"/>
              <a:ext cx="2495479" cy="24006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200" dirty="0">
                  <a:cs typeface="Arial" pitchFamily="34" charset="0"/>
                </a:rPr>
                <a:t>Portfolio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7">
            <a:extLst>
              <a:ext uri="{FF2B5EF4-FFF2-40B4-BE49-F238E27FC236}">
                <a16:creationId xmlns:a16="http://schemas.microsoft.com/office/drawing/2014/main" id="{41977E9B-7082-4986-854B-FE982065191F}"/>
              </a:ext>
            </a:extLst>
          </p:cNvPr>
          <p:cNvSpPr txBox="1">
            <a:spLocks/>
          </p:cNvSpPr>
          <p:nvPr/>
        </p:nvSpPr>
        <p:spPr>
          <a:xfrm>
            <a:off x="7225070" y="50335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F19C4DF4-1FCD-42BE-8F4A-49576D3519A1}"/>
              </a:ext>
            </a:extLst>
          </p:cNvPr>
          <p:cNvSpPr txBox="1">
            <a:spLocks/>
          </p:cNvSpPr>
          <p:nvPr/>
        </p:nvSpPr>
        <p:spPr>
          <a:xfrm>
            <a:off x="8392178" y="503354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5416743B-3786-42C2-AB85-FE2CAD4A9B17}"/>
              </a:ext>
            </a:extLst>
          </p:cNvPr>
          <p:cNvSpPr txBox="1">
            <a:spLocks/>
          </p:cNvSpPr>
          <p:nvPr/>
        </p:nvSpPr>
        <p:spPr>
          <a:xfrm>
            <a:off x="9978386" y="503354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8E610-C8DA-4D30-892B-7D6FBD5074FB}"/>
              </a:ext>
            </a:extLst>
          </p:cNvPr>
          <p:cNvSpPr txBox="1"/>
          <p:nvPr/>
        </p:nvSpPr>
        <p:spPr>
          <a:xfrm>
            <a:off x="7225070" y="37177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DECED-5753-47F5-87A0-4E97438B8083}"/>
              </a:ext>
            </a:extLst>
          </p:cNvPr>
          <p:cNvSpPr txBox="1"/>
          <p:nvPr/>
        </p:nvSpPr>
        <p:spPr>
          <a:xfrm>
            <a:off x="7150602" y="5566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4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Professional Presentation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7" name="직사각형 5">
            <a:extLst>
              <a:ext uri="{FF2B5EF4-FFF2-40B4-BE49-F238E27FC236}">
                <a16:creationId xmlns:a16="http://schemas.microsoft.com/office/drawing/2014/main" id="{CA9E00CB-2C2E-4972-A5FC-CA268FBC05DA}"/>
              </a:ext>
            </a:extLst>
          </p:cNvPr>
          <p:cNvSpPr/>
          <p:nvPr/>
        </p:nvSpPr>
        <p:spPr>
          <a:xfrm>
            <a:off x="6562371" y="1039675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8" name="직사각형 6">
            <a:extLst>
              <a:ext uri="{FF2B5EF4-FFF2-40B4-BE49-F238E27FC236}">
                <a16:creationId xmlns:a16="http://schemas.microsoft.com/office/drawing/2014/main" id="{433FE075-EC9B-4986-8865-B6AB5BEED231}"/>
              </a:ext>
            </a:extLst>
          </p:cNvPr>
          <p:cNvSpPr/>
          <p:nvPr/>
        </p:nvSpPr>
        <p:spPr>
          <a:xfrm>
            <a:off x="7721363" y="160826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grpSp>
        <p:nvGrpSpPr>
          <p:cNvPr id="12" name="Group 159">
            <a:extLst>
              <a:ext uri="{FF2B5EF4-FFF2-40B4-BE49-F238E27FC236}">
                <a16:creationId xmlns:a16="http://schemas.microsoft.com/office/drawing/2014/main" id="{7021549E-740C-4661-8492-40F5BA8FFDBF}"/>
              </a:ext>
            </a:extLst>
          </p:cNvPr>
          <p:cNvGrpSpPr/>
          <p:nvPr/>
        </p:nvGrpSpPr>
        <p:grpSpPr>
          <a:xfrm>
            <a:off x="5629630" y="420140"/>
            <a:ext cx="1368723" cy="1082979"/>
            <a:chOff x="3302040" y="3122958"/>
            <a:chExt cx="2546146" cy="2014595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4BF9D13-2EE7-48AB-BE5D-BD91AB99992C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47B2F932-478A-4852-97F8-5493B283AB50}"/>
                </a:ext>
              </a:extLst>
            </p:cNvPr>
            <p:cNvSpPr/>
            <p:nvPr/>
          </p:nvSpPr>
          <p:spPr>
            <a:xfrm>
              <a:off x="3302040" y="3367928"/>
              <a:ext cx="2546146" cy="1273074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940" h="961970">
                  <a:moveTo>
                    <a:pt x="0" y="750548"/>
                  </a:moveTo>
                  <a:lnTo>
                    <a:pt x="280134" y="761119"/>
                  </a:lnTo>
                  <a:lnTo>
                    <a:pt x="348846" y="940828"/>
                  </a:lnTo>
                  <a:lnTo>
                    <a:pt x="443986" y="676550"/>
                  </a:lnTo>
                  <a:lnTo>
                    <a:pt x="544412" y="782262"/>
                  </a:lnTo>
                  <a:lnTo>
                    <a:pt x="602553" y="591982"/>
                  </a:lnTo>
                  <a:lnTo>
                    <a:pt x="681836" y="755833"/>
                  </a:lnTo>
                  <a:lnTo>
                    <a:pt x="877401" y="755833"/>
                  </a:lnTo>
                  <a:lnTo>
                    <a:pt x="935542" y="459843"/>
                  </a:lnTo>
                  <a:lnTo>
                    <a:pt x="1004254" y="766404"/>
                  </a:lnTo>
                  <a:lnTo>
                    <a:pt x="1088823" y="766404"/>
                  </a:lnTo>
                  <a:lnTo>
                    <a:pt x="1141679" y="961970"/>
                  </a:lnTo>
                  <a:lnTo>
                    <a:pt x="1215677" y="745262"/>
                  </a:lnTo>
                  <a:lnTo>
                    <a:pt x="1263246" y="750548"/>
                  </a:lnTo>
                  <a:lnTo>
                    <a:pt x="1358387" y="0"/>
                  </a:lnTo>
                  <a:lnTo>
                    <a:pt x="1490525" y="761119"/>
                  </a:lnTo>
                  <a:lnTo>
                    <a:pt x="1559237" y="422844"/>
                  </a:lnTo>
                  <a:lnTo>
                    <a:pt x="1617378" y="745262"/>
                  </a:lnTo>
                  <a:lnTo>
                    <a:pt x="1659663" y="613124"/>
                  </a:lnTo>
                  <a:lnTo>
                    <a:pt x="1728375" y="755833"/>
                  </a:lnTo>
                  <a:lnTo>
                    <a:pt x="1923940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52">
            <a:extLst>
              <a:ext uri="{FF2B5EF4-FFF2-40B4-BE49-F238E27FC236}">
                <a16:creationId xmlns:a16="http://schemas.microsoft.com/office/drawing/2014/main" id="{BB16674B-ADEB-4B55-A184-85E05FBEE7E4}"/>
              </a:ext>
            </a:extLst>
          </p:cNvPr>
          <p:cNvSpPr/>
          <p:nvPr/>
        </p:nvSpPr>
        <p:spPr>
          <a:xfrm rot="13175373" flipH="1">
            <a:off x="7869437" y="3296118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" name="Isosceles Triangle 53">
            <a:extLst>
              <a:ext uri="{FF2B5EF4-FFF2-40B4-BE49-F238E27FC236}">
                <a16:creationId xmlns:a16="http://schemas.microsoft.com/office/drawing/2014/main" id="{BCA5C949-2ACD-4A7E-83EB-C2DAC9E93D52}"/>
              </a:ext>
            </a:extLst>
          </p:cNvPr>
          <p:cNvSpPr/>
          <p:nvPr/>
        </p:nvSpPr>
        <p:spPr>
          <a:xfrm rot="13999348" flipH="1">
            <a:off x="7738390" y="167043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A3C2C980-C338-494A-97B9-4DD2437FAFB0}"/>
              </a:ext>
            </a:extLst>
          </p:cNvPr>
          <p:cNvSpPr/>
          <p:nvPr/>
        </p:nvSpPr>
        <p:spPr>
          <a:xfrm rot="8392489">
            <a:off x="3989842" y="3476979"/>
            <a:ext cx="324000" cy="1346530"/>
          </a:xfrm>
          <a:prstGeom prst="triangle">
            <a:avLst>
              <a:gd name="adj" fmla="val 619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Isosceles Triangle 16383">
            <a:extLst>
              <a:ext uri="{FF2B5EF4-FFF2-40B4-BE49-F238E27FC236}">
                <a16:creationId xmlns:a16="http://schemas.microsoft.com/office/drawing/2014/main" id="{90B341B2-5642-4FBE-810D-B259A1E2F34F}"/>
              </a:ext>
            </a:extLst>
          </p:cNvPr>
          <p:cNvSpPr/>
          <p:nvPr/>
        </p:nvSpPr>
        <p:spPr>
          <a:xfrm rot="7600652">
            <a:off x="4104303" y="1868155"/>
            <a:ext cx="324000" cy="1346530"/>
          </a:xfrm>
          <a:prstGeom prst="triangle">
            <a:avLst>
              <a:gd name="adj" fmla="val 214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7" name="Group 30">
            <a:extLst>
              <a:ext uri="{FF2B5EF4-FFF2-40B4-BE49-F238E27FC236}">
                <a16:creationId xmlns:a16="http://schemas.microsoft.com/office/drawing/2014/main" id="{6050CB42-FB1F-40B3-97F7-A8C88143AE5F}"/>
              </a:ext>
            </a:extLst>
          </p:cNvPr>
          <p:cNvGrpSpPr/>
          <p:nvPr/>
        </p:nvGrpSpPr>
        <p:grpSpPr>
          <a:xfrm>
            <a:off x="4385477" y="2324910"/>
            <a:ext cx="3913413" cy="3675397"/>
            <a:chOff x="2783896" y="2210913"/>
            <a:chExt cx="4165635" cy="3912278"/>
          </a:xfrm>
          <a:solidFill>
            <a:schemeClr val="accent6"/>
          </a:solidFill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B4C82F0-1B76-4242-82C9-38FED153AA68}"/>
                </a:ext>
              </a:extLst>
            </p:cNvPr>
            <p:cNvSpPr/>
            <p:nvPr/>
          </p:nvSpPr>
          <p:spPr>
            <a:xfrm>
              <a:off x="3465832" y="2210913"/>
              <a:ext cx="2569345" cy="3349866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Donut 5">
              <a:extLst>
                <a:ext uri="{FF2B5EF4-FFF2-40B4-BE49-F238E27FC236}">
                  <a16:creationId xmlns:a16="http://schemas.microsoft.com/office/drawing/2014/main" id="{57792C12-5C6B-4028-B78E-3C3A0B6FE69F}"/>
                </a:ext>
              </a:extLst>
            </p:cNvPr>
            <p:cNvSpPr/>
            <p:nvPr/>
          </p:nvSpPr>
          <p:spPr>
            <a:xfrm>
              <a:off x="2783896" y="3577069"/>
              <a:ext cx="4165635" cy="2546122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4DC881D-00DC-4502-A29C-4E6A874D306F}"/>
              </a:ext>
            </a:extLst>
          </p:cNvPr>
          <p:cNvSpPr txBox="1"/>
          <p:nvPr/>
        </p:nvSpPr>
        <p:spPr>
          <a:xfrm>
            <a:off x="919879" y="2009348"/>
            <a:ext cx="2916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B244E2-6359-452C-97E9-4D09BA816B49}"/>
              </a:ext>
            </a:extLst>
          </p:cNvPr>
          <p:cNvSpPr txBox="1"/>
          <p:nvPr/>
        </p:nvSpPr>
        <p:spPr>
          <a:xfrm>
            <a:off x="919879" y="2325477"/>
            <a:ext cx="2915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D21854-A40E-4671-95D4-73FE83C0A25A}"/>
              </a:ext>
            </a:extLst>
          </p:cNvPr>
          <p:cNvSpPr txBox="1"/>
          <p:nvPr/>
        </p:nvSpPr>
        <p:spPr>
          <a:xfrm>
            <a:off x="928037" y="3531040"/>
            <a:ext cx="2916001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457245-990F-4D34-87BF-1262B906F7F7}"/>
              </a:ext>
            </a:extLst>
          </p:cNvPr>
          <p:cNvSpPr txBox="1"/>
          <p:nvPr/>
        </p:nvSpPr>
        <p:spPr>
          <a:xfrm>
            <a:off x="919884" y="3847169"/>
            <a:ext cx="291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906544-2091-4F82-A1EA-9A4D200B8AD5}"/>
              </a:ext>
            </a:extLst>
          </p:cNvPr>
          <p:cNvSpPr txBox="1"/>
          <p:nvPr/>
        </p:nvSpPr>
        <p:spPr>
          <a:xfrm>
            <a:off x="8341320" y="1806786"/>
            <a:ext cx="2916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59A180-F7E6-447B-9C12-DC6CD268223B}"/>
              </a:ext>
            </a:extLst>
          </p:cNvPr>
          <p:cNvSpPr txBox="1"/>
          <p:nvPr/>
        </p:nvSpPr>
        <p:spPr>
          <a:xfrm>
            <a:off x="8341320" y="2122915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74F182-FAA2-4F33-9FC9-0BFB19ED0F36}"/>
              </a:ext>
            </a:extLst>
          </p:cNvPr>
          <p:cNvSpPr txBox="1"/>
          <p:nvPr/>
        </p:nvSpPr>
        <p:spPr>
          <a:xfrm>
            <a:off x="8341320" y="3328478"/>
            <a:ext cx="2916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2BA4C-CB9F-44A9-86F9-1C94E4EEC294}"/>
              </a:ext>
            </a:extLst>
          </p:cNvPr>
          <p:cNvSpPr txBox="1"/>
          <p:nvPr/>
        </p:nvSpPr>
        <p:spPr>
          <a:xfrm>
            <a:off x="8341320" y="3644607"/>
            <a:ext cx="29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87ABF6-2502-47C6-A06B-D652AD883F5D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DF88388-8941-4B4E-8ECD-A7001653F10E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8A4A3AA3-6178-46FC-A4CF-3C8AAD7D8DDE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6EB04C37-2CCD-49AC-ACB5-3945B500B8AF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80058263-67E8-4348-9915-B3526B812199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2A17692-4052-4240-B686-9FF0C425C65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7B11A0-7917-4231-A724-21F82D1F402B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4636B1E8-4AFC-41E3-ABD7-CCBCCD16196C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285337-9E81-4BA3-A6A4-E1E52702AD7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D1ED4D2-3333-403F-A1ED-FDDF9CCF1084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D1CCC9EB-294A-45F7-B691-D3386F281D1C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6785AD-AB4E-4CD0-8C4D-9CBF545018D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B27A0-4538-4551-8FDF-5D1F523C9DBE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0BAD3ADB-0DE6-42B3-8984-0DE971A4B837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655658-1433-411A-AF8C-931D5F8BABB7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BDB904-1C39-409C-92C0-D2330EC0545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0126D69-28CB-435B-82F7-247B4676CDF9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8A9DB2-22B0-4C35-8B6C-F1A6E84A2D9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E5499E-ADB6-441E-9270-AB434FB41B36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 Here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B72520-9C30-45E5-9C57-89B668B0F6C2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56B6E3-A5BC-4042-92C4-F0F121A76933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E73AE673-9AA4-4D19-8886-29E50A3DD90C}"/>
              </a:ext>
            </a:extLst>
          </p:cNvPr>
          <p:cNvGrpSpPr/>
          <p:nvPr/>
        </p:nvGrpSpPr>
        <p:grpSpPr>
          <a:xfrm>
            <a:off x="4456742" y="1810796"/>
            <a:ext cx="2738539" cy="2446643"/>
            <a:chOff x="4456742" y="1810796"/>
            <a:chExt cx="2738539" cy="2446643"/>
          </a:xfrm>
        </p:grpSpPr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15B01258-B3F2-4EBD-B269-04511DDEF558}"/>
                </a:ext>
              </a:extLst>
            </p:cNvPr>
            <p:cNvGrpSpPr/>
            <p:nvPr/>
          </p:nvGrpSpPr>
          <p:grpSpPr>
            <a:xfrm>
              <a:off x="5186936" y="1810796"/>
              <a:ext cx="2008345" cy="2131023"/>
              <a:chOff x="8805145" y="1807584"/>
              <a:chExt cx="1968166" cy="208839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97A6F51C-AC7A-4642-8C04-728FAD74DACB}"/>
                  </a:ext>
                </a:extLst>
              </p:cNvPr>
              <p:cNvSpPr/>
              <p:nvPr/>
            </p:nvSpPr>
            <p:spPr>
              <a:xfrm>
                <a:off x="8805145" y="1807584"/>
                <a:ext cx="1968166" cy="1616958"/>
              </a:xfrm>
              <a:custGeom>
                <a:avLst/>
                <a:gdLst>
                  <a:gd name="connsiteX0" fmla="*/ 667732 w 1968166"/>
                  <a:gd name="connsiteY0" fmla="*/ 0 h 1616958"/>
                  <a:gd name="connsiteX1" fmla="*/ 929602 w 1968166"/>
                  <a:gd name="connsiteY1" fmla="*/ 139235 h 1616958"/>
                  <a:gd name="connsiteX2" fmla="*/ 944832 w 1968166"/>
                  <a:gd name="connsiteY2" fmla="*/ 167295 h 1616958"/>
                  <a:gd name="connsiteX3" fmla="*/ 981941 w 1968166"/>
                  <a:gd name="connsiteY3" fmla="*/ 155776 h 1616958"/>
                  <a:gd name="connsiteX4" fmla="*/ 1064216 w 1968166"/>
                  <a:gd name="connsiteY4" fmla="*/ 147482 h 1616958"/>
                  <a:gd name="connsiteX5" fmla="*/ 1352888 w 1968166"/>
                  <a:gd name="connsiteY5" fmla="*/ 267054 h 1616958"/>
                  <a:gd name="connsiteX6" fmla="*/ 1391935 w 1968166"/>
                  <a:gd name="connsiteY6" fmla="*/ 314379 h 1616958"/>
                  <a:gd name="connsiteX7" fmla="*/ 1417513 w 1968166"/>
                  <a:gd name="connsiteY7" fmla="*/ 311801 h 1616958"/>
                  <a:gd name="connsiteX8" fmla="*/ 1666610 w 1968166"/>
                  <a:gd name="connsiteY8" fmla="*/ 560898 h 1616958"/>
                  <a:gd name="connsiteX9" fmla="*/ 1662677 w 1968166"/>
                  <a:gd name="connsiteY9" fmla="*/ 586912 h 1616958"/>
                  <a:gd name="connsiteX10" fmla="*/ 1705008 w 1968166"/>
                  <a:gd name="connsiteY10" fmla="*/ 591179 h 1616958"/>
                  <a:gd name="connsiteX11" fmla="*/ 1957166 w 1968166"/>
                  <a:gd name="connsiteY11" fmla="*/ 900567 h 1616958"/>
                  <a:gd name="connsiteX12" fmla="*/ 1903232 w 1968166"/>
                  <a:gd name="connsiteY12" fmla="*/ 1077136 h 1616958"/>
                  <a:gd name="connsiteX13" fmla="*/ 1889157 w 1968166"/>
                  <a:gd name="connsiteY13" fmla="*/ 1094195 h 1616958"/>
                  <a:gd name="connsiteX14" fmla="*/ 1914232 w 1968166"/>
                  <a:gd name="connsiteY14" fmla="*/ 1124585 h 1616958"/>
                  <a:gd name="connsiteX15" fmla="*/ 1968166 w 1968166"/>
                  <a:gd name="connsiteY15" fmla="*/ 1301154 h 1616958"/>
                  <a:gd name="connsiteX16" fmla="*/ 1652362 w 1968166"/>
                  <a:gd name="connsiteY16" fmla="*/ 1616958 h 1616958"/>
                  <a:gd name="connsiteX17" fmla="*/ 1390492 w 1968166"/>
                  <a:gd name="connsiteY17" fmla="*/ 1477723 h 1616958"/>
                  <a:gd name="connsiteX18" fmla="*/ 1389752 w 1968166"/>
                  <a:gd name="connsiteY18" fmla="*/ 1476360 h 1616958"/>
                  <a:gd name="connsiteX19" fmla="*/ 1315393 w 1968166"/>
                  <a:gd name="connsiteY19" fmla="*/ 1499442 h 1616958"/>
                  <a:gd name="connsiteX20" fmla="*/ 1233118 w 1968166"/>
                  <a:gd name="connsiteY20" fmla="*/ 1507736 h 1616958"/>
                  <a:gd name="connsiteX21" fmla="*/ 1004865 w 1968166"/>
                  <a:gd name="connsiteY21" fmla="*/ 1438014 h 1616958"/>
                  <a:gd name="connsiteX22" fmla="*/ 991927 w 1968166"/>
                  <a:gd name="connsiteY22" fmla="*/ 1427340 h 1616958"/>
                  <a:gd name="connsiteX23" fmla="*/ 988589 w 1968166"/>
                  <a:gd name="connsiteY23" fmla="*/ 1428376 h 1616958"/>
                  <a:gd name="connsiteX24" fmla="*/ 906314 w 1968166"/>
                  <a:gd name="connsiteY24" fmla="*/ 1436670 h 1616958"/>
                  <a:gd name="connsiteX25" fmla="*/ 530152 w 1968166"/>
                  <a:gd name="connsiteY25" fmla="*/ 1187333 h 1616958"/>
                  <a:gd name="connsiteX26" fmla="*/ 528810 w 1968166"/>
                  <a:gd name="connsiteY26" fmla="*/ 1183010 h 1616958"/>
                  <a:gd name="connsiteX27" fmla="*/ 490519 w 1968166"/>
                  <a:gd name="connsiteY27" fmla="*/ 1194896 h 1616958"/>
                  <a:gd name="connsiteX28" fmla="*/ 408244 w 1968166"/>
                  <a:gd name="connsiteY28" fmla="*/ 1203190 h 1616958"/>
                  <a:gd name="connsiteX29" fmla="*/ 0 w 1968166"/>
                  <a:gd name="connsiteY29" fmla="*/ 794946 h 1616958"/>
                  <a:gd name="connsiteX30" fmla="*/ 325969 w 1968166"/>
                  <a:gd name="connsiteY30" fmla="*/ 394996 h 1616958"/>
                  <a:gd name="connsiteX31" fmla="*/ 362041 w 1968166"/>
                  <a:gd name="connsiteY31" fmla="*/ 391360 h 1616958"/>
                  <a:gd name="connsiteX32" fmla="*/ 358344 w 1968166"/>
                  <a:gd name="connsiteY32" fmla="*/ 379450 h 1616958"/>
                  <a:gd name="connsiteX33" fmla="*/ 351928 w 1968166"/>
                  <a:gd name="connsiteY33" fmla="*/ 315804 h 1616958"/>
                  <a:gd name="connsiteX34" fmla="*/ 667732 w 1968166"/>
                  <a:gd name="connsiteY34" fmla="*/ 0 h 161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68166" h="1616958">
                    <a:moveTo>
                      <a:pt x="667732" y="0"/>
                    </a:moveTo>
                    <a:cubicBezTo>
                      <a:pt x="776741" y="0"/>
                      <a:pt x="872850" y="55230"/>
                      <a:pt x="929602" y="139235"/>
                    </a:cubicBezTo>
                    <a:lnTo>
                      <a:pt x="944832" y="167295"/>
                    </a:lnTo>
                    <a:lnTo>
                      <a:pt x="981941" y="155776"/>
                    </a:lnTo>
                    <a:cubicBezTo>
                      <a:pt x="1008516" y="150338"/>
                      <a:pt x="1036033" y="147482"/>
                      <a:pt x="1064216" y="147482"/>
                    </a:cubicBezTo>
                    <a:cubicBezTo>
                      <a:pt x="1176950" y="147482"/>
                      <a:pt x="1279011" y="193176"/>
                      <a:pt x="1352888" y="267054"/>
                    </a:cubicBezTo>
                    <a:lnTo>
                      <a:pt x="1391935" y="314379"/>
                    </a:lnTo>
                    <a:lnTo>
                      <a:pt x="1417513" y="311801"/>
                    </a:lnTo>
                    <a:cubicBezTo>
                      <a:pt x="1555085" y="311801"/>
                      <a:pt x="1666610" y="423326"/>
                      <a:pt x="1666610" y="560898"/>
                    </a:cubicBezTo>
                    <a:lnTo>
                      <a:pt x="1662677" y="586912"/>
                    </a:lnTo>
                    <a:lnTo>
                      <a:pt x="1705008" y="591179"/>
                    </a:lnTo>
                    <a:cubicBezTo>
                      <a:pt x="1848914" y="620626"/>
                      <a:pt x="1957166" y="747955"/>
                      <a:pt x="1957166" y="900567"/>
                    </a:cubicBezTo>
                    <a:cubicBezTo>
                      <a:pt x="1957166" y="965972"/>
                      <a:pt x="1937283" y="1026734"/>
                      <a:pt x="1903232" y="1077136"/>
                    </a:cubicBezTo>
                    <a:lnTo>
                      <a:pt x="1889157" y="1094195"/>
                    </a:lnTo>
                    <a:lnTo>
                      <a:pt x="1914232" y="1124585"/>
                    </a:lnTo>
                    <a:cubicBezTo>
                      <a:pt x="1948283" y="1174988"/>
                      <a:pt x="1968166" y="1235749"/>
                      <a:pt x="1968166" y="1301154"/>
                    </a:cubicBezTo>
                    <a:cubicBezTo>
                      <a:pt x="1968166" y="1475568"/>
                      <a:pt x="1826776" y="1616958"/>
                      <a:pt x="1652362" y="1616958"/>
                    </a:cubicBezTo>
                    <a:cubicBezTo>
                      <a:pt x="1543353" y="1616958"/>
                      <a:pt x="1447245" y="1561728"/>
                      <a:pt x="1390492" y="1477723"/>
                    </a:cubicBezTo>
                    <a:lnTo>
                      <a:pt x="1389752" y="1476360"/>
                    </a:lnTo>
                    <a:lnTo>
                      <a:pt x="1315393" y="1499442"/>
                    </a:lnTo>
                    <a:cubicBezTo>
                      <a:pt x="1288818" y="1504880"/>
                      <a:pt x="1261301" y="1507736"/>
                      <a:pt x="1233118" y="1507736"/>
                    </a:cubicBezTo>
                    <a:cubicBezTo>
                      <a:pt x="1148568" y="1507736"/>
                      <a:pt x="1070021" y="1482033"/>
                      <a:pt x="1004865" y="1438014"/>
                    </a:cubicBezTo>
                    <a:lnTo>
                      <a:pt x="991927" y="1427340"/>
                    </a:lnTo>
                    <a:lnTo>
                      <a:pt x="988589" y="1428376"/>
                    </a:lnTo>
                    <a:cubicBezTo>
                      <a:pt x="962014" y="1433814"/>
                      <a:pt x="934497" y="1436670"/>
                      <a:pt x="906314" y="1436670"/>
                    </a:cubicBezTo>
                    <a:cubicBezTo>
                      <a:pt x="737214" y="1436670"/>
                      <a:pt x="592127" y="1333858"/>
                      <a:pt x="530152" y="1187333"/>
                    </a:cubicBezTo>
                    <a:lnTo>
                      <a:pt x="528810" y="1183010"/>
                    </a:lnTo>
                    <a:lnTo>
                      <a:pt x="490519" y="1194896"/>
                    </a:lnTo>
                    <a:cubicBezTo>
                      <a:pt x="463944" y="1200334"/>
                      <a:pt x="436427" y="1203190"/>
                      <a:pt x="408244" y="1203190"/>
                    </a:cubicBezTo>
                    <a:cubicBezTo>
                      <a:pt x="182777" y="1203190"/>
                      <a:pt x="0" y="1020413"/>
                      <a:pt x="0" y="794946"/>
                    </a:cubicBezTo>
                    <a:cubicBezTo>
                      <a:pt x="0" y="597662"/>
                      <a:pt x="139939" y="433063"/>
                      <a:pt x="325969" y="394996"/>
                    </a:cubicBezTo>
                    <a:lnTo>
                      <a:pt x="362041" y="391360"/>
                    </a:lnTo>
                    <a:lnTo>
                      <a:pt x="358344" y="379450"/>
                    </a:lnTo>
                    <a:cubicBezTo>
                      <a:pt x="354137" y="358891"/>
                      <a:pt x="351928" y="337606"/>
                      <a:pt x="351928" y="315804"/>
                    </a:cubicBezTo>
                    <a:cubicBezTo>
                      <a:pt x="351928" y="141390"/>
                      <a:pt x="493318" y="0"/>
                      <a:pt x="667732" y="0"/>
                    </a:cubicBezTo>
                    <a:close/>
                  </a:path>
                </a:pathLst>
              </a:custGeom>
              <a:solidFill>
                <a:srgbClr val="6CC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2B296944-CEAA-4D0F-92A2-9388D4713DA5}"/>
                  </a:ext>
                </a:extLst>
              </p:cNvPr>
              <p:cNvSpPr/>
              <p:nvPr/>
            </p:nvSpPr>
            <p:spPr>
              <a:xfrm>
                <a:off x="9337551" y="2297834"/>
                <a:ext cx="980303" cy="1598140"/>
              </a:xfrm>
              <a:custGeom>
                <a:avLst/>
                <a:gdLst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565600 w 980303"/>
                  <a:gd name="connsiteY16" fmla="*/ 112557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31806 w 980303"/>
                  <a:gd name="connsiteY21" fmla="*/ 576649 h 1598140"/>
                  <a:gd name="connsiteX22" fmla="*/ 94735 w 980303"/>
                  <a:gd name="connsiteY22" fmla="*/ 448962 h 1598140"/>
                  <a:gd name="connsiteX23" fmla="*/ 8238 w 980303"/>
                  <a:gd name="connsiteY23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303" h="1598140">
                    <a:moveTo>
                      <a:pt x="8238" y="284205"/>
                    </a:moveTo>
                    <a:lnTo>
                      <a:pt x="94735" y="148281"/>
                    </a:lnTo>
                    <a:lnTo>
                      <a:pt x="189471" y="284205"/>
                    </a:lnTo>
                    <a:cubicBezTo>
                      <a:pt x="261454" y="412578"/>
                      <a:pt x="294241" y="517546"/>
                      <a:pt x="308919" y="613719"/>
                    </a:cubicBezTo>
                    <a:lnTo>
                      <a:pt x="350108" y="803189"/>
                    </a:lnTo>
                    <a:lnTo>
                      <a:pt x="535460" y="0"/>
                    </a:lnTo>
                    <a:lnTo>
                      <a:pt x="650790" y="32951"/>
                    </a:lnTo>
                    <a:lnTo>
                      <a:pt x="527222" y="864973"/>
                    </a:lnTo>
                    <a:cubicBezTo>
                      <a:pt x="564684" y="777625"/>
                      <a:pt x="575538" y="743498"/>
                      <a:pt x="617838" y="675503"/>
                    </a:cubicBezTo>
                    <a:cubicBezTo>
                      <a:pt x="673803" y="587764"/>
                      <a:pt x="715254" y="562919"/>
                      <a:pt x="778476" y="506627"/>
                    </a:cubicBezTo>
                    <a:lnTo>
                      <a:pt x="893806" y="432486"/>
                    </a:lnTo>
                    <a:lnTo>
                      <a:pt x="980303" y="543697"/>
                    </a:lnTo>
                    <a:lnTo>
                      <a:pt x="840260" y="667265"/>
                    </a:lnTo>
                    <a:lnTo>
                      <a:pt x="753762" y="778476"/>
                    </a:lnTo>
                    <a:lnTo>
                      <a:pt x="650790" y="934995"/>
                    </a:lnTo>
                    <a:cubicBezTo>
                      <a:pt x="534317" y="1163530"/>
                      <a:pt x="521403" y="1299518"/>
                      <a:pt x="461319" y="1598140"/>
                    </a:cubicBezTo>
                    <a:lnTo>
                      <a:pt x="0" y="1507524"/>
                    </a:lnTo>
                    <a:lnTo>
                      <a:pt x="74141" y="1359243"/>
                    </a:lnTo>
                    <a:lnTo>
                      <a:pt x="123568" y="1202724"/>
                    </a:lnTo>
                    <a:lnTo>
                      <a:pt x="152400" y="1033849"/>
                    </a:lnTo>
                    <a:cubicBezTo>
                      <a:pt x="179042" y="879193"/>
                      <a:pt x="184076" y="714208"/>
                      <a:pt x="94735" y="448962"/>
                    </a:cubicBezTo>
                    <a:lnTo>
                      <a:pt x="8238" y="284205"/>
                    </a:lnTo>
                    <a:close/>
                  </a:path>
                </a:pathLst>
              </a:custGeom>
              <a:solidFill>
                <a:srgbClr val="C5D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4" name="Group 287">
              <a:extLst>
                <a:ext uri="{FF2B5EF4-FFF2-40B4-BE49-F238E27FC236}">
                  <a16:creationId xmlns:a16="http://schemas.microsoft.com/office/drawing/2014/main" id="{2624FAA8-7778-4AB2-8B16-D2A3F1B2183F}"/>
                </a:ext>
              </a:extLst>
            </p:cNvPr>
            <p:cNvGrpSpPr/>
            <p:nvPr/>
          </p:nvGrpSpPr>
          <p:grpSpPr>
            <a:xfrm>
              <a:off x="6356802" y="2462350"/>
              <a:ext cx="810746" cy="1607187"/>
              <a:chOff x="4513211" y="4124289"/>
              <a:chExt cx="227247" cy="45048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: Shape 288">
                <a:extLst>
                  <a:ext uri="{FF2B5EF4-FFF2-40B4-BE49-F238E27FC236}">
                    <a16:creationId xmlns:a16="http://schemas.microsoft.com/office/drawing/2014/main" id="{85AA38F3-B040-48AC-9B20-EBE4DFE45444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289">
                <a:extLst>
                  <a:ext uri="{FF2B5EF4-FFF2-40B4-BE49-F238E27FC236}">
                    <a16:creationId xmlns:a16="http://schemas.microsoft.com/office/drawing/2014/main" id="{DABBD96C-76CF-46F2-9E1D-7DC85223BBC2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290">
                <a:extLst>
                  <a:ext uri="{FF2B5EF4-FFF2-40B4-BE49-F238E27FC236}">
                    <a16:creationId xmlns:a16="http://schemas.microsoft.com/office/drawing/2014/main" id="{4AA37178-BC1E-4CB5-851E-D9FCFF387F26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72F2607C-46DA-4956-8283-3C0DE7378A01}"/>
                </a:ext>
              </a:extLst>
            </p:cNvPr>
            <p:cNvGrpSpPr/>
            <p:nvPr/>
          </p:nvGrpSpPr>
          <p:grpSpPr>
            <a:xfrm>
              <a:off x="5192626" y="2306479"/>
              <a:ext cx="764720" cy="1703169"/>
              <a:chOff x="10537033" y="1430550"/>
              <a:chExt cx="791036" cy="176177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C118583D-C7D2-4536-A148-EEF13B7ABFFA}"/>
                  </a:ext>
                </a:extLst>
              </p:cNvPr>
              <p:cNvSpPr/>
              <p:nvPr/>
            </p:nvSpPr>
            <p:spPr>
              <a:xfrm rot="19654656">
                <a:off x="10626959" y="1566239"/>
                <a:ext cx="462974" cy="621671"/>
              </a:xfrm>
              <a:custGeom>
                <a:avLst/>
                <a:gdLst>
                  <a:gd name="connsiteX0" fmla="*/ 297608 w 462974"/>
                  <a:gd name="connsiteY0" fmla="*/ 2148 h 621671"/>
                  <a:gd name="connsiteX1" fmla="*/ 314825 w 462974"/>
                  <a:gd name="connsiteY1" fmla="*/ 41851 h 621671"/>
                  <a:gd name="connsiteX2" fmla="*/ 99309 w 462974"/>
                  <a:gd name="connsiteY2" fmla="*/ 587387 h 621671"/>
                  <a:gd name="connsiteX3" fmla="*/ 411767 w 462974"/>
                  <a:gd name="connsiteY3" fmla="*/ 302747 h 621671"/>
                  <a:gd name="connsiteX4" fmla="*/ 454995 w 462974"/>
                  <a:gd name="connsiteY4" fmla="*/ 304760 h 621671"/>
                  <a:gd name="connsiteX5" fmla="*/ 452981 w 462974"/>
                  <a:gd name="connsiteY5" fmla="*/ 347989 h 621671"/>
                  <a:gd name="connsiteX6" fmla="*/ 152551 w 462974"/>
                  <a:gd name="connsiteY6" fmla="*/ 621671 h 621671"/>
                  <a:gd name="connsiteX7" fmla="*/ 139878 w 462974"/>
                  <a:gd name="connsiteY7" fmla="*/ 611447 h 621671"/>
                  <a:gd name="connsiteX8" fmla="*/ 73551 w 462974"/>
                  <a:gd name="connsiteY8" fmla="*/ 573634 h 621671"/>
                  <a:gd name="connsiteX9" fmla="*/ 11477 w 462974"/>
                  <a:gd name="connsiteY9" fmla="*/ 554223 h 621671"/>
                  <a:gd name="connsiteX10" fmla="*/ 0 w 462974"/>
                  <a:gd name="connsiteY10" fmla="*/ 552780 h 621671"/>
                  <a:gd name="connsiteX11" fmla="*/ 0 w 462974"/>
                  <a:gd name="connsiteY11" fmla="*/ 105672 h 621671"/>
                  <a:gd name="connsiteX12" fmla="*/ 30600 w 462974"/>
                  <a:gd name="connsiteY12" fmla="*/ 75072 h 621671"/>
                  <a:gd name="connsiteX13" fmla="*/ 61200 w 462974"/>
                  <a:gd name="connsiteY13" fmla="*/ 105672 h 621671"/>
                  <a:gd name="connsiteX14" fmla="*/ 61200 w 462974"/>
                  <a:gd name="connsiteY14" fmla="*/ 517285 h 621671"/>
                  <a:gd name="connsiteX15" fmla="*/ 257905 w 462974"/>
                  <a:gd name="connsiteY15" fmla="*/ 19364 h 621671"/>
                  <a:gd name="connsiteX16" fmla="*/ 297608 w 462974"/>
                  <a:gd name="connsiteY16" fmla="*/ 2148 h 62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2974" h="621671">
                    <a:moveTo>
                      <a:pt x="297608" y="2148"/>
                    </a:moveTo>
                    <a:cubicBezTo>
                      <a:pt x="313326" y="8357"/>
                      <a:pt x="321034" y="26133"/>
                      <a:pt x="314825" y="41851"/>
                    </a:cubicBezTo>
                    <a:lnTo>
                      <a:pt x="99309" y="587387"/>
                    </a:lnTo>
                    <a:lnTo>
                      <a:pt x="411767" y="302747"/>
                    </a:lnTo>
                    <a:cubicBezTo>
                      <a:pt x="424261" y="291366"/>
                      <a:pt x="443614" y="292267"/>
                      <a:pt x="454995" y="304760"/>
                    </a:cubicBezTo>
                    <a:cubicBezTo>
                      <a:pt x="466376" y="317254"/>
                      <a:pt x="465474" y="336608"/>
                      <a:pt x="452981" y="347989"/>
                    </a:cubicBezTo>
                    <a:lnTo>
                      <a:pt x="152551" y="621671"/>
                    </a:lnTo>
                    <a:lnTo>
                      <a:pt x="139878" y="611447"/>
                    </a:lnTo>
                    <a:cubicBezTo>
                      <a:pt x="120154" y="597996"/>
                      <a:pt x="98136" y="585309"/>
                      <a:pt x="73551" y="573634"/>
                    </a:cubicBezTo>
                    <a:cubicBezTo>
                      <a:pt x="52555" y="564955"/>
                      <a:pt x="31831" y="558598"/>
                      <a:pt x="11477" y="554223"/>
                    </a:cubicBezTo>
                    <a:lnTo>
                      <a:pt x="0" y="552780"/>
                    </a:lnTo>
                    <a:lnTo>
                      <a:pt x="0" y="105672"/>
                    </a:lnTo>
                    <a:cubicBezTo>
                      <a:pt x="0" y="88772"/>
                      <a:pt x="13700" y="75072"/>
                      <a:pt x="30600" y="75072"/>
                    </a:cubicBezTo>
                    <a:cubicBezTo>
                      <a:pt x="47500" y="75072"/>
                      <a:pt x="61200" y="88772"/>
                      <a:pt x="61200" y="105672"/>
                    </a:cubicBezTo>
                    <a:lnTo>
                      <a:pt x="61200" y="517285"/>
                    </a:lnTo>
                    <a:lnTo>
                      <a:pt x="257905" y="19364"/>
                    </a:lnTo>
                    <a:cubicBezTo>
                      <a:pt x="264114" y="3646"/>
                      <a:pt x="281890" y="-4062"/>
                      <a:pt x="297608" y="2148"/>
                    </a:cubicBezTo>
                    <a:close/>
                  </a:path>
                </a:pathLst>
              </a:custGeom>
              <a:solidFill>
                <a:srgbClr val="6CC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6B7B788-EEAE-4FD9-A04B-7EC71C9B1A2F}"/>
                  </a:ext>
                </a:extLst>
              </p:cNvPr>
              <p:cNvSpPr/>
              <p:nvPr/>
            </p:nvSpPr>
            <p:spPr>
              <a:xfrm>
                <a:off x="10537033" y="2179705"/>
                <a:ext cx="791036" cy="1012624"/>
              </a:xfrm>
              <a:custGeom>
                <a:avLst/>
                <a:gdLst>
                  <a:gd name="connsiteX0" fmla="*/ 304800 w 703943"/>
                  <a:gd name="connsiteY0" fmla="*/ 0 h 1008742"/>
                  <a:gd name="connsiteX1" fmla="*/ 691848 w 703943"/>
                  <a:gd name="connsiteY1" fmla="*/ 166914 h 1008742"/>
                  <a:gd name="connsiteX2" fmla="*/ 703943 w 703943"/>
                  <a:gd name="connsiteY2" fmla="*/ 607180 h 1008742"/>
                  <a:gd name="connsiteX3" fmla="*/ 459619 w 703943"/>
                  <a:gd name="connsiteY3" fmla="*/ 1008742 h 1008742"/>
                  <a:gd name="connsiteX4" fmla="*/ 48381 w 703943"/>
                  <a:gd name="connsiteY4" fmla="*/ 624114 h 1008742"/>
                  <a:gd name="connsiteX5" fmla="*/ 0 w 703943"/>
                  <a:gd name="connsiteY5" fmla="*/ 268514 h 1008742"/>
                  <a:gd name="connsiteX6" fmla="*/ 304800 w 703943"/>
                  <a:gd name="connsiteY6" fmla="*/ 0 h 1008742"/>
                  <a:gd name="connsiteX0" fmla="*/ 304800 w 703943"/>
                  <a:gd name="connsiteY0" fmla="*/ 0 h 1008742"/>
                  <a:gd name="connsiteX1" fmla="*/ 691848 w 703943"/>
                  <a:gd name="connsiteY1" fmla="*/ 166914 h 1008742"/>
                  <a:gd name="connsiteX2" fmla="*/ 703943 w 703943"/>
                  <a:gd name="connsiteY2" fmla="*/ 607180 h 1008742"/>
                  <a:gd name="connsiteX3" fmla="*/ 459619 w 703943"/>
                  <a:gd name="connsiteY3" fmla="*/ 1008742 h 1008742"/>
                  <a:gd name="connsiteX4" fmla="*/ 48381 w 703943"/>
                  <a:gd name="connsiteY4" fmla="*/ 624114 h 1008742"/>
                  <a:gd name="connsiteX5" fmla="*/ 0 w 703943"/>
                  <a:gd name="connsiteY5" fmla="*/ 268514 h 1008742"/>
                  <a:gd name="connsiteX6" fmla="*/ 304800 w 703943"/>
                  <a:gd name="connsiteY6" fmla="*/ 0 h 1008742"/>
                  <a:gd name="connsiteX0" fmla="*/ 304800 w 703943"/>
                  <a:gd name="connsiteY0" fmla="*/ 3910 h 1012652"/>
                  <a:gd name="connsiteX1" fmla="*/ 691848 w 703943"/>
                  <a:gd name="connsiteY1" fmla="*/ 170824 h 1012652"/>
                  <a:gd name="connsiteX2" fmla="*/ 703943 w 703943"/>
                  <a:gd name="connsiteY2" fmla="*/ 611090 h 1012652"/>
                  <a:gd name="connsiteX3" fmla="*/ 459619 w 703943"/>
                  <a:gd name="connsiteY3" fmla="*/ 1012652 h 1012652"/>
                  <a:gd name="connsiteX4" fmla="*/ 48381 w 703943"/>
                  <a:gd name="connsiteY4" fmla="*/ 628024 h 1012652"/>
                  <a:gd name="connsiteX5" fmla="*/ 0 w 703943"/>
                  <a:gd name="connsiteY5" fmla="*/ 272424 h 1012652"/>
                  <a:gd name="connsiteX6" fmla="*/ 304800 w 703943"/>
                  <a:gd name="connsiteY6" fmla="*/ 3910 h 1012652"/>
                  <a:gd name="connsiteX0" fmla="*/ 304800 w 703943"/>
                  <a:gd name="connsiteY0" fmla="*/ 4084 h 1012826"/>
                  <a:gd name="connsiteX1" fmla="*/ 691848 w 703943"/>
                  <a:gd name="connsiteY1" fmla="*/ 170998 h 1012826"/>
                  <a:gd name="connsiteX2" fmla="*/ 703943 w 703943"/>
                  <a:gd name="connsiteY2" fmla="*/ 611264 h 1012826"/>
                  <a:gd name="connsiteX3" fmla="*/ 459619 w 703943"/>
                  <a:gd name="connsiteY3" fmla="*/ 1012826 h 1012826"/>
                  <a:gd name="connsiteX4" fmla="*/ 48381 w 703943"/>
                  <a:gd name="connsiteY4" fmla="*/ 628198 h 1012826"/>
                  <a:gd name="connsiteX5" fmla="*/ 0 w 703943"/>
                  <a:gd name="connsiteY5" fmla="*/ 272598 h 1012826"/>
                  <a:gd name="connsiteX6" fmla="*/ 304800 w 703943"/>
                  <a:gd name="connsiteY6" fmla="*/ 4084 h 1012826"/>
                  <a:gd name="connsiteX0" fmla="*/ 304800 w 703943"/>
                  <a:gd name="connsiteY0" fmla="*/ 1609 h 1010351"/>
                  <a:gd name="connsiteX1" fmla="*/ 691848 w 703943"/>
                  <a:gd name="connsiteY1" fmla="*/ 168523 h 1010351"/>
                  <a:gd name="connsiteX2" fmla="*/ 703943 w 703943"/>
                  <a:gd name="connsiteY2" fmla="*/ 608789 h 1010351"/>
                  <a:gd name="connsiteX3" fmla="*/ 459619 w 703943"/>
                  <a:gd name="connsiteY3" fmla="*/ 1010351 h 1010351"/>
                  <a:gd name="connsiteX4" fmla="*/ 48381 w 703943"/>
                  <a:gd name="connsiteY4" fmla="*/ 625723 h 1010351"/>
                  <a:gd name="connsiteX5" fmla="*/ 0 w 703943"/>
                  <a:gd name="connsiteY5" fmla="*/ 270123 h 1010351"/>
                  <a:gd name="connsiteX6" fmla="*/ 304800 w 703943"/>
                  <a:gd name="connsiteY6" fmla="*/ 1609 h 1010351"/>
                  <a:gd name="connsiteX0" fmla="*/ 304800 w 703943"/>
                  <a:gd name="connsiteY0" fmla="*/ 1795 h 1010537"/>
                  <a:gd name="connsiteX1" fmla="*/ 691848 w 703943"/>
                  <a:gd name="connsiteY1" fmla="*/ 168709 h 1010537"/>
                  <a:gd name="connsiteX2" fmla="*/ 703943 w 703943"/>
                  <a:gd name="connsiteY2" fmla="*/ 608975 h 1010537"/>
                  <a:gd name="connsiteX3" fmla="*/ 459619 w 703943"/>
                  <a:gd name="connsiteY3" fmla="*/ 1010537 h 1010537"/>
                  <a:gd name="connsiteX4" fmla="*/ 48381 w 703943"/>
                  <a:gd name="connsiteY4" fmla="*/ 625909 h 1010537"/>
                  <a:gd name="connsiteX5" fmla="*/ 0 w 703943"/>
                  <a:gd name="connsiteY5" fmla="*/ 270309 h 1010537"/>
                  <a:gd name="connsiteX6" fmla="*/ 304800 w 703943"/>
                  <a:gd name="connsiteY6" fmla="*/ 1795 h 1010537"/>
                  <a:gd name="connsiteX0" fmla="*/ 304800 w 740085"/>
                  <a:gd name="connsiteY0" fmla="*/ 1795 h 1010537"/>
                  <a:gd name="connsiteX1" fmla="*/ 691848 w 740085"/>
                  <a:gd name="connsiteY1" fmla="*/ 168709 h 1010537"/>
                  <a:gd name="connsiteX2" fmla="*/ 703943 w 740085"/>
                  <a:gd name="connsiteY2" fmla="*/ 608975 h 1010537"/>
                  <a:gd name="connsiteX3" fmla="*/ 459619 w 740085"/>
                  <a:gd name="connsiteY3" fmla="*/ 1010537 h 1010537"/>
                  <a:gd name="connsiteX4" fmla="*/ 48381 w 740085"/>
                  <a:gd name="connsiteY4" fmla="*/ 625909 h 1010537"/>
                  <a:gd name="connsiteX5" fmla="*/ 0 w 740085"/>
                  <a:gd name="connsiteY5" fmla="*/ 270309 h 1010537"/>
                  <a:gd name="connsiteX6" fmla="*/ 304800 w 740085"/>
                  <a:gd name="connsiteY6" fmla="*/ 1795 h 1010537"/>
                  <a:gd name="connsiteX0" fmla="*/ 304800 w 741897"/>
                  <a:gd name="connsiteY0" fmla="*/ 1795 h 1010537"/>
                  <a:gd name="connsiteX1" fmla="*/ 691848 w 741897"/>
                  <a:gd name="connsiteY1" fmla="*/ 168709 h 1010537"/>
                  <a:gd name="connsiteX2" fmla="*/ 703943 w 741897"/>
                  <a:gd name="connsiteY2" fmla="*/ 608975 h 1010537"/>
                  <a:gd name="connsiteX3" fmla="*/ 459619 w 741897"/>
                  <a:gd name="connsiteY3" fmla="*/ 1010537 h 1010537"/>
                  <a:gd name="connsiteX4" fmla="*/ 48381 w 741897"/>
                  <a:gd name="connsiteY4" fmla="*/ 625909 h 1010537"/>
                  <a:gd name="connsiteX5" fmla="*/ 0 w 741897"/>
                  <a:gd name="connsiteY5" fmla="*/ 270309 h 1010537"/>
                  <a:gd name="connsiteX6" fmla="*/ 304800 w 741897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18792 w 780831"/>
                  <a:gd name="connsiteY0" fmla="*/ 1795 h 1010537"/>
                  <a:gd name="connsiteX1" fmla="*/ 705840 w 780831"/>
                  <a:gd name="connsiteY1" fmla="*/ 168709 h 1010537"/>
                  <a:gd name="connsiteX2" fmla="*/ 717935 w 780831"/>
                  <a:gd name="connsiteY2" fmla="*/ 608975 h 1010537"/>
                  <a:gd name="connsiteX3" fmla="*/ 473611 w 780831"/>
                  <a:gd name="connsiteY3" fmla="*/ 1010537 h 1010537"/>
                  <a:gd name="connsiteX4" fmla="*/ 62373 w 780831"/>
                  <a:gd name="connsiteY4" fmla="*/ 625909 h 1010537"/>
                  <a:gd name="connsiteX5" fmla="*/ 13992 w 780831"/>
                  <a:gd name="connsiteY5" fmla="*/ 270309 h 1010537"/>
                  <a:gd name="connsiteX6" fmla="*/ 318792 w 780831"/>
                  <a:gd name="connsiteY6" fmla="*/ 1795 h 1010537"/>
                  <a:gd name="connsiteX0" fmla="*/ 331411 w 793450"/>
                  <a:gd name="connsiteY0" fmla="*/ 1795 h 1010537"/>
                  <a:gd name="connsiteX1" fmla="*/ 718459 w 793450"/>
                  <a:gd name="connsiteY1" fmla="*/ 168709 h 1010537"/>
                  <a:gd name="connsiteX2" fmla="*/ 730554 w 793450"/>
                  <a:gd name="connsiteY2" fmla="*/ 608975 h 1010537"/>
                  <a:gd name="connsiteX3" fmla="*/ 486230 w 793450"/>
                  <a:gd name="connsiteY3" fmla="*/ 1010537 h 1010537"/>
                  <a:gd name="connsiteX4" fmla="*/ 74992 w 793450"/>
                  <a:gd name="connsiteY4" fmla="*/ 625909 h 1010537"/>
                  <a:gd name="connsiteX5" fmla="*/ 26611 w 793450"/>
                  <a:gd name="connsiteY5" fmla="*/ 270309 h 1010537"/>
                  <a:gd name="connsiteX6" fmla="*/ 331411 w 793450"/>
                  <a:gd name="connsiteY6" fmla="*/ 1795 h 1010537"/>
                  <a:gd name="connsiteX0" fmla="*/ 315028 w 777067"/>
                  <a:gd name="connsiteY0" fmla="*/ 1795 h 1010537"/>
                  <a:gd name="connsiteX1" fmla="*/ 702076 w 777067"/>
                  <a:gd name="connsiteY1" fmla="*/ 168709 h 1010537"/>
                  <a:gd name="connsiteX2" fmla="*/ 714171 w 777067"/>
                  <a:gd name="connsiteY2" fmla="*/ 608975 h 1010537"/>
                  <a:gd name="connsiteX3" fmla="*/ 469847 w 777067"/>
                  <a:gd name="connsiteY3" fmla="*/ 1010537 h 1010537"/>
                  <a:gd name="connsiteX4" fmla="*/ 58609 w 777067"/>
                  <a:gd name="connsiteY4" fmla="*/ 625909 h 1010537"/>
                  <a:gd name="connsiteX5" fmla="*/ 10228 w 777067"/>
                  <a:gd name="connsiteY5" fmla="*/ 270309 h 1010537"/>
                  <a:gd name="connsiteX6" fmla="*/ 315028 w 777067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3882 h 1012624"/>
                  <a:gd name="connsiteX1" fmla="*/ 716045 w 791036"/>
                  <a:gd name="connsiteY1" fmla="*/ 170796 h 1012624"/>
                  <a:gd name="connsiteX2" fmla="*/ 728140 w 791036"/>
                  <a:gd name="connsiteY2" fmla="*/ 611062 h 1012624"/>
                  <a:gd name="connsiteX3" fmla="*/ 483816 w 791036"/>
                  <a:gd name="connsiteY3" fmla="*/ 1012624 h 1012624"/>
                  <a:gd name="connsiteX4" fmla="*/ 72578 w 791036"/>
                  <a:gd name="connsiteY4" fmla="*/ 627996 h 1012624"/>
                  <a:gd name="connsiteX5" fmla="*/ 24197 w 791036"/>
                  <a:gd name="connsiteY5" fmla="*/ 272396 h 1012624"/>
                  <a:gd name="connsiteX6" fmla="*/ 328997 w 791036"/>
                  <a:gd name="connsiteY6" fmla="*/ 3882 h 101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1036" h="1012624">
                    <a:moveTo>
                      <a:pt x="328997" y="3882"/>
                    </a:moveTo>
                    <a:cubicBezTo>
                      <a:pt x="545099" y="-22728"/>
                      <a:pt x="657182" y="93385"/>
                      <a:pt x="716045" y="170796"/>
                    </a:cubicBezTo>
                    <a:cubicBezTo>
                      <a:pt x="819258" y="286103"/>
                      <a:pt x="808775" y="461888"/>
                      <a:pt x="728140" y="611062"/>
                    </a:cubicBezTo>
                    <a:cubicBezTo>
                      <a:pt x="646699" y="744916"/>
                      <a:pt x="596705" y="777170"/>
                      <a:pt x="483816" y="1012624"/>
                    </a:cubicBezTo>
                    <a:cubicBezTo>
                      <a:pt x="404794" y="802167"/>
                      <a:pt x="233847" y="775558"/>
                      <a:pt x="72578" y="627996"/>
                    </a:cubicBezTo>
                    <a:cubicBezTo>
                      <a:pt x="10489" y="577197"/>
                      <a:pt x="-27410" y="388510"/>
                      <a:pt x="24197" y="272396"/>
                    </a:cubicBezTo>
                    <a:cubicBezTo>
                      <a:pt x="65320" y="182891"/>
                      <a:pt x="149988" y="35330"/>
                      <a:pt x="328997" y="3882"/>
                    </a:cubicBezTo>
                    <a:close/>
                  </a:path>
                </a:pathLst>
              </a:custGeom>
              <a:solidFill>
                <a:srgbClr val="E8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567B2D0C-EC24-43BB-9A37-0AA6883DDFC0}"/>
                  </a:ext>
                </a:extLst>
              </p:cNvPr>
              <p:cNvSpPr/>
              <p:nvPr/>
            </p:nvSpPr>
            <p:spPr>
              <a:xfrm rot="20342718">
                <a:off x="10685747" y="1430550"/>
                <a:ext cx="284029" cy="755466"/>
              </a:xfrm>
              <a:custGeom>
                <a:avLst/>
                <a:gdLst>
                  <a:gd name="connsiteX0" fmla="*/ 30600 w 284029"/>
                  <a:gd name="connsiteY0" fmla="*/ 0 h 755466"/>
                  <a:gd name="connsiteX1" fmla="*/ 61200 w 284029"/>
                  <a:gd name="connsiteY1" fmla="*/ 30600 h 755466"/>
                  <a:gd name="connsiteX2" fmla="*/ 61199 w 284029"/>
                  <a:gd name="connsiteY2" fmla="*/ 657709 h 755466"/>
                  <a:gd name="connsiteX3" fmla="*/ 225456 w 284029"/>
                  <a:gd name="connsiteY3" fmla="*/ 287922 h 755466"/>
                  <a:gd name="connsiteX4" fmla="*/ 265843 w 284029"/>
                  <a:gd name="connsiteY4" fmla="*/ 272379 h 755466"/>
                  <a:gd name="connsiteX5" fmla="*/ 281386 w 284029"/>
                  <a:gd name="connsiteY5" fmla="*/ 312766 h 755466"/>
                  <a:gd name="connsiteX6" fmla="*/ 84741 w 284029"/>
                  <a:gd name="connsiteY6" fmla="*/ 755466 h 755466"/>
                  <a:gd name="connsiteX7" fmla="*/ 43533 w 284029"/>
                  <a:gd name="connsiteY7" fmla="*/ 741902 h 755466"/>
                  <a:gd name="connsiteX8" fmla="*/ 0 w 284029"/>
                  <a:gd name="connsiteY8" fmla="*/ 737405 h 755466"/>
                  <a:gd name="connsiteX9" fmla="*/ 0 w 284029"/>
                  <a:gd name="connsiteY9" fmla="*/ 30600 h 755466"/>
                  <a:gd name="connsiteX10" fmla="*/ 30600 w 284029"/>
                  <a:gd name="connsiteY10" fmla="*/ 0 h 75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029" h="755466">
                    <a:moveTo>
                      <a:pt x="30600" y="0"/>
                    </a:moveTo>
                    <a:cubicBezTo>
                      <a:pt x="47500" y="0"/>
                      <a:pt x="61200" y="13700"/>
                      <a:pt x="61200" y="30600"/>
                    </a:cubicBezTo>
                    <a:lnTo>
                      <a:pt x="61199" y="657709"/>
                    </a:lnTo>
                    <a:lnTo>
                      <a:pt x="225456" y="287922"/>
                    </a:lnTo>
                    <a:cubicBezTo>
                      <a:pt x="232317" y="272477"/>
                      <a:pt x="250399" y="265518"/>
                      <a:pt x="265843" y="272379"/>
                    </a:cubicBezTo>
                    <a:cubicBezTo>
                      <a:pt x="281288" y="279239"/>
                      <a:pt x="288248" y="297321"/>
                      <a:pt x="281386" y="312766"/>
                    </a:cubicBezTo>
                    <a:lnTo>
                      <a:pt x="84741" y="755466"/>
                    </a:lnTo>
                    <a:lnTo>
                      <a:pt x="43533" y="741902"/>
                    </a:lnTo>
                    <a:lnTo>
                      <a:pt x="0" y="737405"/>
                    </a:lnTo>
                    <a:lnTo>
                      <a:pt x="0" y="30600"/>
                    </a:lnTo>
                    <a:cubicBezTo>
                      <a:pt x="0" y="13700"/>
                      <a:pt x="13700" y="0"/>
                      <a:pt x="30600" y="0"/>
                    </a:cubicBezTo>
                    <a:close/>
                  </a:path>
                </a:pathLst>
              </a:custGeom>
              <a:solidFill>
                <a:srgbClr val="C5D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Group 479">
              <a:extLst>
                <a:ext uri="{FF2B5EF4-FFF2-40B4-BE49-F238E27FC236}">
                  <a16:creationId xmlns:a16="http://schemas.microsoft.com/office/drawing/2014/main" id="{6D108528-D41E-4D46-B27A-F4A8F7CBCCED}"/>
                </a:ext>
              </a:extLst>
            </p:cNvPr>
            <p:cNvGrpSpPr/>
            <p:nvPr/>
          </p:nvGrpSpPr>
          <p:grpSpPr>
            <a:xfrm rot="16794044">
              <a:off x="4849955" y="2970636"/>
              <a:ext cx="750949" cy="1537375"/>
              <a:chOff x="7528445" y="2305877"/>
              <a:chExt cx="561155" cy="114882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Freeform: Shape 480">
                <a:extLst>
                  <a:ext uri="{FF2B5EF4-FFF2-40B4-BE49-F238E27FC236}">
                    <a16:creationId xmlns:a16="http://schemas.microsoft.com/office/drawing/2014/main" id="{F1A356F5-C0E8-4B24-8B14-17216BA8ACF5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481">
                <a:extLst>
                  <a:ext uri="{FF2B5EF4-FFF2-40B4-BE49-F238E27FC236}">
                    <a16:creationId xmlns:a16="http://schemas.microsoft.com/office/drawing/2014/main" id="{7C5E51AD-E0CA-4A2D-9FE8-5234368D468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8" name="Graphic 220">
              <a:extLst>
                <a:ext uri="{FF2B5EF4-FFF2-40B4-BE49-F238E27FC236}">
                  <a16:creationId xmlns:a16="http://schemas.microsoft.com/office/drawing/2014/main" id="{910C2FA1-7FB6-4802-95B6-2E1308B45828}"/>
                </a:ext>
              </a:extLst>
            </p:cNvPr>
            <p:cNvGrpSpPr/>
            <p:nvPr/>
          </p:nvGrpSpPr>
          <p:grpSpPr>
            <a:xfrm>
              <a:off x="5847352" y="3307593"/>
              <a:ext cx="700206" cy="876258"/>
              <a:chOff x="5262562" y="2386012"/>
              <a:chExt cx="1666875" cy="208597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: Shape 311">
                <a:extLst>
                  <a:ext uri="{FF2B5EF4-FFF2-40B4-BE49-F238E27FC236}">
                    <a16:creationId xmlns:a16="http://schemas.microsoft.com/office/drawing/2014/main" id="{95083A32-DCEC-412F-9FEE-D7E5E7C78CA7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312">
                <a:extLst>
                  <a:ext uri="{FF2B5EF4-FFF2-40B4-BE49-F238E27FC236}">
                    <a16:creationId xmlns:a16="http://schemas.microsoft.com/office/drawing/2014/main" id="{F4C3A7D4-CC6A-481E-ACA5-99907B486538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313">
                <a:extLst>
                  <a:ext uri="{FF2B5EF4-FFF2-40B4-BE49-F238E27FC236}">
                    <a16:creationId xmlns:a16="http://schemas.microsoft.com/office/drawing/2014/main" id="{61A682B0-D620-4130-BE0B-614F564D2334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CCB0B5E9-D3C3-435F-A141-2F0D91C91EE2}"/>
                </a:ext>
              </a:extLst>
            </p:cNvPr>
            <p:cNvGrpSpPr/>
            <p:nvPr/>
          </p:nvGrpSpPr>
          <p:grpSpPr>
            <a:xfrm rot="3086724">
              <a:off x="5521287" y="3707606"/>
              <a:ext cx="533538" cy="566128"/>
              <a:chOff x="8805145" y="1807584"/>
              <a:chExt cx="1968166" cy="208839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1ADFE73C-2EE2-4E8E-B688-5A79825D6AE0}"/>
                  </a:ext>
                </a:extLst>
              </p:cNvPr>
              <p:cNvSpPr/>
              <p:nvPr/>
            </p:nvSpPr>
            <p:spPr>
              <a:xfrm>
                <a:off x="8805145" y="1807584"/>
                <a:ext cx="1968166" cy="1616958"/>
              </a:xfrm>
              <a:custGeom>
                <a:avLst/>
                <a:gdLst>
                  <a:gd name="connsiteX0" fmla="*/ 667732 w 1968166"/>
                  <a:gd name="connsiteY0" fmla="*/ 0 h 1616958"/>
                  <a:gd name="connsiteX1" fmla="*/ 929602 w 1968166"/>
                  <a:gd name="connsiteY1" fmla="*/ 139235 h 1616958"/>
                  <a:gd name="connsiteX2" fmla="*/ 944832 w 1968166"/>
                  <a:gd name="connsiteY2" fmla="*/ 167295 h 1616958"/>
                  <a:gd name="connsiteX3" fmla="*/ 981941 w 1968166"/>
                  <a:gd name="connsiteY3" fmla="*/ 155776 h 1616958"/>
                  <a:gd name="connsiteX4" fmla="*/ 1064216 w 1968166"/>
                  <a:gd name="connsiteY4" fmla="*/ 147482 h 1616958"/>
                  <a:gd name="connsiteX5" fmla="*/ 1352888 w 1968166"/>
                  <a:gd name="connsiteY5" fmla="*/ 267054 h 1616958"/>
                  <a:gd name="connsiteX6" fmla="*/ 1391935 w 1968166"/>
                  <a:gd name="connsiteY6" fmla="*/ 314379 h 1616958"/>
                  <a:gd name="connsiteX7" fmla="*/ 1417513 w 1968166"/>
                  <a:gd name="connsiteY7" fmla="*/ 311801 h 1616958"/>
                  <a:gd name="connsiteX8" fmla="*/ 1666610 w 1968166"/>
                  <a:gd name="connsiteY8" fmla="*/ 560898 h 1616958"/>
                  <a:gd name="connsiteX9" fmla="*/ 1662677 w 1968166"/>
                  <a:gd name="connsiteY9" fmla="*/ 586912 h 1616958"/>
                  <a:gd name="connsiteX10" fmla="*/ 1705008 w 1968166"/>
                  <a:gd name="connsiteY10" fmla="*/ 591179 h 1616958"/>
                  <a:gd name="connsiteX11" fmla="*/ 1957166 w 1968166"/>
                  <a:gd name="connsiteY11" fmla="*/ 900567 h 1616958"/>
                  <a:gd name="connsiteX12" fmla="*/ 1903232 w 1968166"/>
                  <a:gd name="connsiteY12" fmla="*/ 1077136 h 1616958"/>
                  <a:gd name="connsiteX13" fmla="*/ 1889157 w 1968166"/>
                  <a:gd name="connsiteY13" fmla="*/ 1094195 h 1616958"/>
                  <a:gd name="connsiteX14" fmla="*/ 1914232 w 1968166"/>
                  <a:gd name="connsiteY14" fmla="*/ 1124585 h 1616958"/>
                  <a:gd name="connsiteX15" fmla="*/ 1968166 w 1968166"/>
                  <a:gd name="connsiteY15" fmla="*/ 1301154 h 1616958"/>
                  <a:gd name="connsiteX16" fmla="*/ 1652362 w 1968166"/>
                  <a:gd name="connsiteY16" fmla="*/ 1616958 h 1616958"/>
                  <a:gd name="connsiteX17" fmla="*/ 1390492 w 1968166"/>
                  <a:gd name="connsiteY17" fmla="*/ 1477723 h 1616958"/>
                  <a:gd name="connsiteX18" fmla="*/ 1389752 w 1968166"/>
                  <a:gd name="connsiteY18" fmla="*/ 1476360 h 1616958"/>
                  <a:gd name="connsiteX19" fmla="*/ 1315393 w 1968166"/>
                  <a:gd name="connsiteY19" fmla="*/ 1499442 h 1616958"/>
                  <a:gd name="connsiteX20" fmla="*/ 1233118 w 1968166"/>
                  <a:gd name="connsiteY20" fmla="*/ 1507736 h 1616958"/>
                  <a:gd name="connsiteX21" fmla="*/ 1004865 w 1968166"/>
                  <a:gd name="connsiteY21" fmla="*/ 1438014 h 1616958"/>
                  <a:gd name="connsiteX22" fmla="*/ 991927 w 1968166"/>
                  <a:gd name="connsiteY22" fmla="*/ 1427340 h 1616958"/>
                  <a:gd name="connsiteX23" fmla="*/ 988589 w 1968166"/>
                  <a:gd name="connsiteY23" fmla="*/ 1428376 h 1616958"/>
                  <a:gd name="connsiteX24" fmla="*/ 906314 w 1968166"/>
                  <a:gd name="connsiteY24" fmla="*/ 1436670 h 1616958"/>
                  <a:gd name="connsiteX25" fmla="*/ 530152 w 1968166"/>
                  <a:gd name="connsiteY25" fmla="*/ 1187333 h 1616958"/>
                  <a:gd name="connsiteX26" fmla="*/ 528810 w 1968166"/>
                  <a:gd name="connsiteY26" fmla="*/ 1183010 h 1616958"/>
                  <a:gd name="connsiteX27" fmla="*/ 490519 w 1968166"/>
                  <a:gd name="connsiteY27" fmla="*/ 1194896 h 1616958"/>
                  <a:gd name="connsiteX28" fmla="*/ 408244 w 1968166"/>
                  <a:gd name="connsiteY28" fmla="*/ 1203190 h 1616958"/>
                  <a:gd name="connsiteX29" fmla="*/ 0 w 1968166"/>
                  <a:gd name="connsiteY29" fmla="*/ 794946 h 1616958"/>
                  <a:gd name="connsiteX30" fmla="*/ 325969 w 1968166"/>
                  <a:gd name="connsiteY30" fmla="*/ 394996 h 1616958"/>
                  <a:gd name="connsiteX31" fmla="*/ 362041 w 1968166"/>
                  <a:gd name="connsiteY31" fmla="*/ 391360 h 1616958"/>
                  <a:gd name="connsiteX32" fmla="*/ 358344 w 1968166"/>
                  <a:gd name="connsiteY32" fmla="*/ 379450 h 1616958"/>
                  <a:gd name="connsiteX33" fmla="*/ 351928 w 1968166"/>
                  <a:gd name="connsiteY33" fmla="*/ 315804 h 1616958"/>
                  <a:gd name="connsiteX34" fmla="*/ 667732 w 1968166"/>
                  <a:gd name="connsiteY34" fmla="*/ 0 h 161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68166" h="1616958">
                    <a:moveTo>
                      <a:pt x="667732" y="0"/>
                    </a:moveTo>
                    <a:cubicBezTo>
                      <a:pt x="776741" y="0"/>
                      <a:pt x="872850" y="55230"/>
                      <a:pt x="929602" y="139235"/>
                    </a:cubicBezTo>
                    <a:lnTo>
                      <a:pt x="944832" y="167295"/>
                    </a:lnTo>
                    <a:lnTo>
                      <a:pt x="981941" y="155776"/>
                    </a:lnTo>
                    <a:cubicBezTo>
                      <a:pt x="1008516" y="150338"/>
                      <a:pt x="1036033" y="147482"/>
                      <a:pt x="1064216" y="147482"/>
                    </a:cubicBezTo>
                    <a:cubicBezTo>
                      <a:pt x="1176950" y="147482"/>
                      <a:pt x="1279011" y="193176"/>
                      <a:pt x="1352888" y="267054"/>
                    </a:cubicBezTo>
                    <a:lnTo>
                      <a:pt x="1391935" y="314379"/>
                    </a:lnTo>
                    <a:lnTo>
                      <a:pt x="1417513" y="311801"/>
                    </a:lnTo>
                    <a:cubicBezTo>
                      <a:pt x="1555085" y="311801"/>
                      <a:pt x="1666610" y="423326"/>
                      <a:pt x="1666610" y="560898"/>
                    </a:cubicBezTo>
                    <a:lnTo>
                      <a:pt x="1662677" y="586912"/>
                    </a:lnTo>
                    <a:lnTo>
                      <a:pt x="1705008" y="591179"/>
                    </a:lnTo>
                    <a:cubicBezTo>
                      <a:pt x="1848914" y="620626"/>
                      <a:pt x="1957166" y="747955"/>
                      <a:pt x="1957166" y="900567"/>
                    </a:cubicBezTo>
                    <a:cubicBezTo>
                      <a:pt x="1957166" y="965972"/>
                      <a:pt x="1937283" y="1026734"/>
                      <a:pt x="1903232" y="1077136"/>
                    </a:cubicBezTo>
                    <a:lnTo>
                      <a:pt x="1889157" y="1094195"/>
                    </a:lnTo>
                    <a:lnTo>
                      <a:pt x="1914232" y="1124585"/>
                    </a:lnTo>
                    <a:cubicBezTo>
                      <a:pt x="1948283" y="1174988"/>
                      <a:pt x="1968166" y="1235749"/>
                      <a:pt x="1968166" y="1301154"/>
                    </a:cubicBezTo>
                    <a:cubicBezTo>
                      <a:pt x="1968166" y="1475568"/>
                      <a:pt x="1826776" y="1616958"/>
                      <a:pt x="1652362" y="1616958"/>
                    </a:cubicBezTo>
                    <a:cubicBezTo>
                      <a:pt x="1543353" y="1616958"/>
                      <a:pt x="1447245" y="1561728"/>
                      <a:pt x="1390492" y="1477723"/>
                    </a:cubicBezTo>
                    <a:lnTo>
                      <a:pt x="1389752" y="1476360"/>
                    </a:lnTo>
                    <a:lnTo>
                      <a:pt x="1315393" y="1499442"/>
                    </a:lnTo>
                    <a:cubicBezTo>
                      <a:pt x="1288818" y="1504880"/>
                      <a:pt x="1261301" y="1507736"/>
                      <a:pt x="1233118" y="1507736"/>
                    </a:cubicBezTo>
                    <a:cubicBezTo>
                      <a:pt x="1148568" y="1507736"/>
                      <a:pt x="1070021" y="1482033"/>
                      <a:pt x="1004865" y="1438014"/>
                    </a:cubicBezTo>
                    <a:lnTo>
                      <a:pt x="991927" y="1427340"/>
                    </a:lnTo>
                    <a:lnTo>
                      <a:pt x="988589" y="1428376"/>
                    </a:lnTo>
                    <a:cubicBezTo>
                      <a:pt x="962014" y="1433814"/>
                      <a:pt x="934497" y="1436670"/>
                      <a:pt x="906314" y="1436670"/>
                    </a:cubicBezTo>
                    <a:cubicBezTo>
                      <a:pt x="737214" y="1436670"/>
                      <a:pt x="592127" y="1333858"/>
                      <a:pt x="530152" y="1187333"/>
                    </a:cubicBezTo>
                    <a:lnTo>
                      <a:pt x="528810" y="1183010"/>
                    </a:lnTo>
                    <a:lnTo>
                      <a:pt x="490519" y="1194896"/>
                    </a:lnTo>
                    <a:cubicBezTo>
                      <a:pt x="463944" y="1200334"/>
                      <a:pt x="436427" y="1203190"/>
                      <a:pt x="408244" y="1203190"/>
                    </a:cubicBezTo>
                    <a:cubicBezTo>
                      <a:pt x="182777" y="1203190"/>
                      <a:pt x="0" y="1020413"/>
                      <a:pt x="0" y="794946"/>
                    </a:cubicBezTo>
                    <a:cubicBezTo>
                      <a:pt x="0" y="597662"/>
                      <a:pt x="139939" y="433063"/>
                      <a:pt x="325969" y="394996"/>
                    </a:cubicBezTo>
                    <a:lnTo>
                      <a:pt x="362041" y="391360"/>
                    </a:lnTo>
                    <a:lnTo>
                      <a:pt x="358344" y="379450"/>
                    </a:lnTo>
                    <a:cubicBezTo>
                      <a:pt x="354137" y="358891"/>
                      <a:pt x="351928" y="337606"/>
                      <a:pt x="351928" y="315804"/>
                    </a:cubicBezTo>
                    <a:cubicBezTo>
                      <a:pt x="351928" y="141390"/>
                      <a:pt x="493318" y="0"/>
                      <a:pt x="667732" y="0"/>
                    </a:cubicBezTo>
                    <a:close/>
                  </a:path>
                </a:pathLst>
              </a:custGeom>
              <a:solidFill>
                <a:srgbClr val="6CC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C9B360BB-EE70-49C6-89FA-70854FDC8B89}"/>
                  </a:ext>
                </a:extLst>
              </p:cNvPr>
              <p:cNvSpPr/>
              <p:nvPr/>
            </p:nvSpPr>
            <p:spPr>
              <a:xfrm>
                <a:off x="9337551" y="2297834"/>
                <a:ext cx="980303" cy="1598140"/>
              </a:xfrm>
              <a:custGeom>
                <a:avLst/>
                <a:gdLst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565600 w 980303"/>
                  <a:gd name="connsiteY16" fmla="*/ 112557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31806 w 980303"/>
                  <a:gd name="connsiteY21" fmla="*/ 576649 h 1598140"/>
                  <a:gd name="connsiteX22" fmla="*/ 94735 w 980303"/>
                  <a:gd name="connsiteY22" fmla="*/ 448962 h 1598140"/>
                  <a:gd name="connsiteX23" fmla="*/ 8238 w 980303"/>
                  <a:gd name="connsiteY23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303" h="1598140">
                    <a:moveTo>
                      <a:pt x="8238" y="284205"/>
                    </a:moveTo>
                    <a:lnTo>
                      <a:pt x="94735" y="148281"/>
                    </a:lnTo>
                    <a:lnTo>
                      <a:pt x="189471" y="284205"/>
                    </a:lnTo>
                    <a:cubicBezTo>
                      <a:pt x="261454" y="412578"/>
                      <a:pt x="294241" y="517546"/>
                      <a:pt x="308919" y="613719"/>
                    </a:cubicBezTo>
                    <a:lnTo>
                      <a:pt x="350108" y="803189"/>
                    </a:lnTo>
                    <a:lnTo>
                      <a:pt x="535460" y="0"/>
                    </a:lnTo>
                    <a:lnTo>
                      <a:pt x="650790" y="32951"/>
                    </a:lnTo>
                    <a:lnTo>
                      <a:pt x="527222" y="864973"/>
                    </a:lnTo>
                    <a:cubicBezTo>
                      <a:pt x="564684" y="777625"/>
                      <a:pt x="575538" y="743498"/>
                      <a:pt x="617838" y="675503"/>
                    </a:cubicBezTo>
                    <a:cubicBezTo>
                      <a:pt x="673803" y="587764"/>
                      <a:pt x="715254" y="562919"/>
                      <a:pt x="778476" y="506627"/>
                    </a:cubicBezTo>
                    <a:lnTo>
                      <a:pt x="893806" y="432486"/>
                    </a:lnTo>
                    <a:lnTo>
                      <a:pt x="980303" y="543697"/>
                    </a:lnTo>
                    <a:lnTo>
                      <a:pt x="840260" y="667265"/>
                    </a:lnTo>
                    <a:lnTo>
                      <a:pt x="753762" y="778476"/>
                    </a:lnTo>
                    <a:lnTo>
                      <a:pt x="650790" y="934995"/>
                    </a:lnTo>
                    <a:cubicBezTo>
                      <a:pt x="534317" y="1163530"/>
                      <a:pt x="521403" y="1299518"/>
                      <a:pt x="461319" y="1598140"/>
                    </a:cubicBezTo>
                    <a:lnTo>
                      <a:pt x="0" y="1507524"/>
                    </a:lnTo>
                    <a:lnTo>
                      <a:pt x="74141" y="1359243"/>
                    </a:lnTo>
                    <a:lnTo>
                      <a:pt x="123568" y="1202724"/>
                    </a:lnTo>
                    <a:lnTo>
                      <a:pt x="152400" y="1033849"/>
                    </a:lnTo>
                    <a:cubicBezTo>
                      <a:pt x="179042" y="879193"/>
                      <a:pt x="184076" y="714208"/>
                      <a:pt x="94735" y="448962"/>
                    </a:cubicBezTo>
                    <a:lnTo>
                      <a:pt x="8238" y="284205"/>
                    </a:lnTo>
                    <a:close/>
                  </a:path>
                </a:pathLst>
              </a:custGeom>
              <a:solidFill>
                <a:srgbClr val="C5D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D2BA3DD4-3202-4ACD-8B55-B87519AAA93D}"/>
              </a:ext>
            </a:extLst>
          </p:cNvPr>
          <p:cNvSpPr txBox="1"/>
          <p:nvPr/>
        </p:nvSpPr>
        <p:spPr>
          <a:xfrm>
            <a:off x="5635169" y="1434161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F6082F-BF19-4B6C-8D59-6239C02C26F9}"/>
              </a:ext>
            </a:extLst>
          </p:cNvPr>
          <p:cNvSpPr txBox="1"/>
          <p:nvPr/>
        </p:nvSpPr>
        <p:spPr>
          <a:xfrm>
            <a:off x="6381265" y="4074147"/>
            <a:ext cx="5370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D00F5-EDE5-4AF8-BB10-16969A542C27}"/>
              </a:ext>
            </a:extLst>
          </p:cNvPr>
          <p:cNvSpPr txBox="1"/>
          <p:nvPr/>
        </p:nvSpPr>
        <p:spPr>
          <a:xfrm>
            <a:off x="6823377" y="5168360"/>
            <a:ext cx="4928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5E9CB-1EE7-476D-90FC-007C3B6635AC}"/>
              </a:ext>
            </a:extLst>
          </p:cNvPr>
          <p:cNvSpPr txBox="1"/>
          <p:nvPr/>
        </p:nvSpPr>
        <p:spPr>
          <a:xfrm>
            <a:off x="440600" y="531238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1B58D87-4EC4-4625-88B6-23CEBD244547}"/>
              </a:ext>
            </a:extLst>
          </p:cNvPr>
          <p:cNvSpPr txBox="1"/>
          <p:nvPr/>
        </p:nvSpPr>
        <p:spPr>
          <a:xfrm>
            <a:off x="8782800" y="2049714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43FA8CF4-5C52-4E1C-9745-7B7D87F259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774D51B4-B12F-4AD7-9E3C-F8BEDFA5D5A9}"/>
              </a:ext>
            </a:extLst>
          </p:cNvPr>
          <p:cNvSpPr/>
          <p:nvPr/>
        </p:nvSpPr>
        <p:spPr>
          <a:xfrm>
            <a:off x="2319337" y="1998281"/>
            <a:ext cx="8476443" cy="2200897"/>
          </a:xfrm>
          <a:custGeom>
            <a:avLst/>
            <a:gdLst>
              <a:gd name="connsiteX0" fmla="*/ 8412480 w 8476443"/>
              <a:gd name="connsiteY0" fmla="*/ 1613205 h 2200897"/>
              <a:gd name="connsiteX1" fmla="*/ 8304848 w 8476443"/>
              <a:gd name="connsiteY1" fmla="*/ 1650352 h 2200897"/>
              <a:gd name="connsiteX2" fmla="*/ 8303895 w 8476443"/>
              <a:gd name="connsiteY2" fmla="*/ 1623682 h 2200897"/>
              <a:gd name="connsiteX3" fmla="*/ 8302943 w 8476443"/>
              <a:gd name="connsiteY3" fmla="*/ 487350 h 2200897"/>
              <a:gd name="connsiteX4" fmla="*/ 8299133 w 8476443"/>
              <a:gd name="connsiteY4" fmla="*/ 424485 h 2200897"/>
              <a:gd name="connsiteX5" fmla="*/ 8174355 w 8476443"/>
              <a:gd name="connsiteY5" fmla="*/ 159690 h 2200897"/>
              <a:gd name="connsiteX6" fmla="*/ 7863840 w 8476443"/>
              <a:gd name="connsiteY6" fmla="*/ 1575 h 2200897"/>
              <a:gd name="connsiteX7" fmla="*/ 7526655 w 8476443"/>
              <a:gd name="connsiteY7" fmla="*/ 622 h 2200897"/>
              <a:gd name="connsiteX8" fmla="*/ 0 w 8476443"/>
              <a:gd name="connsiteY8" fmla="*/ 622 h 2200897"/>
              <a:gd name="connsiteX9" fmla="*/ 0 w 8476443"/>
              <a:gd name="connsiteY9" fmla="*/ 202552 h 2200897"/>
              <a:gd name="connsiteX10" fmla="*/ 7809548 w 8476443"/>
              <a:gd name="connsiteY10" fmla="*/ 201600 h 2200897"/>
              <a:gd name="connsiteX11" fmla="*/ 8027670 w 8476443"/>
              <a:gd name="connsiteY11" fmla="*/ 288277 h 2200897"/>
              <a:gd name="connsiteX12" fmla="*/ 8129588 w 8476443"/>
              <a:gd name="connsiteY12" fmla="*/ 491160 h 2200897"/>
              <a:gd name="connsiteX13" fmla="*/ 8130540 w 8476443"/>
              <a:gd name="connsiteY13" fmla="*/ 1624635 h 2200897"/>
              <a:gd name="connsiteX14" fmla="*/ 8130540 w 8476443"/>
              <a:gd name="connsiteY14" fmla="*/ 1652257 h 2200897"/>
              <a:gd name="connsiteX15" fmla="*/ 8121015 w 8476443"/>
              <a:gd name="connsiteY15" fmla="*/ 1650352 h 2200897"/>
              <a:gd name="connsiteX16" fmla="*/ 8021955 w 8476443"/>
              <a:gd name="connsiteY16" fmla="*/ 1616062 h 2200897"/>
              <a:gd name="connsiteX17" fmla="*/ 7957185 w 8476443"/>
              <a:gd name="connsiteY17" fmla="*/ 1671307 h 2200897"/>
              <a:gd name="connsiteX18" fmla="*/ 7969568 w 8476443"/>
              <a:gd name="connsiteY18" fmla="*/ 1705597 h 2200897"/>
              <a:gd name="connsiteX19" fmla="*/ 8216265 w 8476443"/>
              <a:gd name="connsiteY19" fmla="*/ 2200897 h 2200897"/>
              <a:gd name="connsiteX20" fmla="*/ 8467725 w 8476443"/>
              <a:gd name="connsiteY20" fmla="*/ 1697025 h 2200897"/>
              <a:gd name="connsiteX21" fmla="*/ 8476298 w 8476443"/>
              <a:gd name="connsiteY21" fmla="*/ 1656067 h 2200897"/>
              <a:gd name="connsiteX22" fmla="*/ 8412480 w 8476443"/>
              <a:gd name="connsiteY22" fmla="*/ 1613205 h 2200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76443" h="2200897">
                <a:moveTo>
                  <a:pt x="8412480" y="1613205"/>
                </a:moveTo>
                <a:cubicBezTo>
                  <a:pt x="8377238" y="1625587"/>
                  <a:pt x="8342948" y="1637017"/>
                  <a:pt x="8304848" y="1650352"/>
                </a:cubicBezTo>
                <a:cubicBezTo>
                  <a:pt x="8304848" y="1638922"/>
                  <a:pt x="8304848" y="1630350"/>
                  <a:pt x="8303895" y="1623682"/>
                </a:cubicBezTo>
                <a:cubicBezTo>
                  <a:pt x="8303895" y="1432230"/>
                  <a:pt x="8303895" y="678802"/>
                  <a:pt x="8302943" y="487350"/>
                </a:cubicBezTo>
                <a:cubicBezTo>
                  <a:pt x="8302943" y="466395"/>
                  <a:pt x="8301990" y="445440"/>
                  <a:pt x="8299133" y="424485"/>
                </a:cubicBezTo>
                <a:cubicBezTo>
                  <a:pt x="8283893" y="323520"/>
                  <a:pt x="8239125" y="236842"/>
                  <a:pt x="8174355" y="159690"/>
                </a:cubicBezTo>
                <a:cubicBezTo>
                  <a:pt x="8093393" y="65392"/>
                  <a:pt x="7992428" y="4432"/>
                  <a:pt x="7863840" y="1575"/>
                </a:cubicBezTo>
                <a:cubicBezTo>
                  <a:pt x="7750493" y="-1283"/>
                  <a:pt x="7639050" y="622"/>
                  <a:pt x="7526655" y="622"/>
                </a:cubicBezTo>
                <a:cubicBezTo>
                  <a:pt x="6993255" y="622"/>
                  <a:pt x="11430" y="622"/>
                  <a:pt x="0" y="622"/>
                </a:cubicBezTo>
                <a:cubicBezTo>
                  <a:pt x="0" y="68250"/>
                  <a:pt x="0" y="133972"/>
                  <a:pt x="0" y="202552"/>
                </a:cubicBezTo>
                <a:cubicBezTo>
                  <a:pt x="12383" y="202552"/>
                  <a:pt x="7182803" y="203505"/>
                  <a:pt x="7809548" y="201600"/>
                </a:cubicBezTo>
                <a:cubicBezTo>
                  <a:pt x="7896225" y="201600"/>
                  <a:pt x="7966710" y="231127"/>
                  <a:pt x="8027670" y="288277"/>
                </a:cubicBezTo>
                <a:cubicBezTo>
                  <a:pt x="8086725" y="342570"/>
                  <a:pt x="8128635" y="407340"/>
                  <a:pt x="8129588" y="491160"/>
                </a:cubicBezTo>
                <a:cubicBezTo>
                  <a:pt x="8131493" y="681660"/>
                  <a:pt x="8130540" y="1434135"/>
                  <a:pt x="8130540" y="1624635"/>
                </a:cubicBezTo>
                <a:cubicBezTo>
                  <a:pt x="8130540" y="1634160"/>
                  <a:pt x="8130540" y="1642732"/>
                  <a:pt x="8130540" y="1652257"/>
                </a:cubicBezTo>
                <a:cubicBezTo>
                  <a:pt x="8123873" y="1651305"/>
                  <a:pt x="8122920" y="1651305"/>
                  <a:pt x="8121015" y="1650352"/>
                </a:cubicBezTo>
                <a:cubicBezTo>
                  <a:pt x="8088630" y="1638922"/>
                  <a:pt x="8055293" y="1627492"/>
                  <a:pt x="8021955" y="1616062"/>
                </a:cubicBezTo>
                <a:cubicBezTo>
                  <a:pt x="7979093" y="1600822"/>
                  <a:pt x="7949565" y="1624635"/>
                  <a:pt x="7957185" y="1671307"/>
                </a:cubicBezTo>
                <a:cubicBezTo>
                  <a:pt x="7959090" y="1682737"/>
                  <a:pt x="7963853" y="1694167"/>
                  <a:pt x="7969568" y="1705597"/>
                </a:cubicBezTo>
                <a:cubicBezTo>
                  <a:pt x="8023860" y="1815135"/>
                  <a:pt x="8187690" y="2143747"/>
                  <a:pt x="8216265" y="2200897"/>
                </a:cubicBezTo>
                <a:cubicBezTo>
                  <a:pt x="8221028" y="2193277"/>
                  <a:pt x="8386763" y="1859902"/>
                  <a:pt x="8467725" y="1697025"/>
                </a:cubicBezTo>
                <a:cubicBezTo>
                  <a:pt x="8473440" y="1684642"/>
                  <a:pt x="8477250" y="1669402"/>
                  <a:pt x="8476298" y="1656067"/>
                </a:cubicBezTo>
                <a:cubicBezTo>
                  <a:pt x="8475345" y="1617015"/>
                  <a:pt x="8449627" y="1600822"/>
                  <a:pt x="8412480" y="1613205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3">
            <a:extLst>
              <a:ext uri="{FF2B5EF4-FFF2-40B4-BE49-F238E27FC236}">
                <a16:creationId xmlns:a16="http://schemas.microsoft.com/office/drawing/2014/main" id="{D3B3C000-3F29-4E19-8F22-1C172D59B6BF}"/>
              </a:ext>
            </a:extLst>
          </p:cNvPr>
          <p:cNvSpPr/>
          <p:nvPr/>
        </p:nvSpPr>
        <p:spPr>
          <a:xfrm>
            <a:off x="2314575" y="2331656"/>
            <a:ext cx="6547631" cy="1867522"/>
          </a:xfrm>
          <a:custGeom>
            <a:avLst/>
            <a:gdLst>
              <a:gd name="connsiteX0" fmla="*/ 6483668 w 6547631"/>
              <a:gd name="connsiteY0" fmla="*/ 1279830 h 1867522"/>
              <a:gd name="connsiteX1" fmla="*/ 6376035 w 6547631"/>
              <a:gd name="connsiteY1" fmla="*/ 1316977 h 1867522"/>
              <a:gd name="connsiteX2" fmla="*/ 6375083 w 6547631"/>
              <a:gd name="connsiteY2" fmla="*/ 1290307 h 1867522"/>
              <a:gd name="connsiteX3" fmla="*/ 6374130 w 6547631"/>
              <a:gd name="connsiteY3" fmla="*/ 487350 h 1867522"/>
              <a:gd name="connsiteX4" fmla="*/ 6370320 w 6547631"/>
              <a:gd name="connsiteY4" fmla="*/ 424485 h 1867522"/>
              <a:gd name="connsiteX5" fmla="*/ 6245543 w 6547631"/>
              <a:gd name="connsiteY5" fmla="*/ 159690 h 1867522"/>
              <a:gd name="connsiteX6" fmla="*/ 5935028 w 6547631"/>
              <a:gd name="connsiteY6" fmla="*/ 1575 h 1867522"/>
              <a:gd name="connsiteX7" fmla="*/ 5597843 w 6547631"/>
              <a:gd name="connsiteY7" fmla="*/ 622 h 1867522"/>
              <a:gd name="connsiteX8" fmla="*/ 0 w 6547631"/>
              <a:gd name="connsiteY8" fmla="*/ 622 h 1867522"/>
              <a:gd name="connsiteX9" fmla="*/ 0 w 6547631"/>
              <a:gd name="connsiteY9" fmla="*/ 202552 h 1867522"/>
              <a:gd name="connsiteX10" fmla="*/ 5880735 w 6547631"/>
              <a:gd name="connsiteY10" fmla="*/ 201600 h 1867522"/>
              <a:gd name="connsiteX11" fmla="*/ 6098858 w 6547631"/>
              <a:gd name="connsiteY11" fmla="*/ 288277 h 1867522"/>
              <a:gd name="connsiteX12" fmla="*/ 6200775 w 6547631"/>
              <a:gd name="connsiteY12" fmla="*/ 491160 h 1867522"/>
              <a:gd name="connsiteX13" fmla="*/ 6201728 w 6547631"/>
              <a:gd name="connsiteY13" fmla="*/ 1291260 h 1867522"/>
              <a:gd name="connsiteX14" fmla="*/ 6201728 w 6547631"/>
              <a:gd name="connsiteY14" fmla="*/ 1318882 h 1867522"/>
              <a:gd name="connsiteX15" fmla="*/ 6192203 w 6547631"/>
              <a:gd name="connsiteY15" fmla="*/ 1316977 h 1867522"/>
              <a:gd name="connsiteX16" fmla="*/ 6093143 w 6547631"/>
              <a:gd name="connsiteY16" fmla="*/ 1282687 h 1867522"/>
              <a:gd name="connsiteX17" fmla="*/ 6028373 w 6547631"/>
              <a:gd name="connsiteY17" fmla="*/ 1337932 h 1867522"/>
              <a:gd name="connsiteX18" fmla="*/ 6040755 w 6547631"/>
              <a:gd name="connsiteY18" fmla="*/ 1372222 h 1867522"/>
              <a:gd name="connsiteX19" fmla="*/ 6287453 w 6547631"/>
              <a:gd name="connsiteY19" fmla="*/ 1867522 h 1867522"/>
              <a:gd name="connsiteX20" fmla="*/ 6538913 w 6547631"/>
              <a:gd name="connsiteY20" fmla="*/ 1363650 h 1867522"/>
              <a:gd name="connsiteX21" fmla="*/ 6547485 w 6547631"/>
              <a:gd name="connsiteY21" fmla="*/ 1322692 h 1867522"/>
              <a:gd name="connsiteX22" fmla="*/ 6483668 w 6547631"/>
              <a:gd name="connsiteY22" fmla="*/ 1279830 h 186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547631" h="1867522">
                <a:moveTo>
                  <a:pt x="6483668" y="1279830"/>
                </a:moveTo>
                <a:cubicBezTo>
                  <a:pt x="6448425" y="1292212"/>
                  <a:pt x="6414135" y="1303642"/>
                  <a:pt x="6376035" y="1316977"/>
                </a:cubicBezTo>
                <a:cubicBezTo>
                  <a:pt x="6376035" y="1305547"/>
                  <a:pt x="6376035" y="1296975"/>
                  <a:pt x="6375083" y="1290307"/>
                </a:cubicBezTo>
                <a:cubicBezTo>
                  <a:pt x="6375083" y="1098855"/>
                  <a:pt x="6375083" y="678802"/>
                  <a:pt x="6374130" y="487350"/>
                </a:cubicBezTo>
                <a:cubicBezTo>
                  <a:pt x="6374130" y="466395"/>
                  <a:pt x="6373178" y="445440"/>
                  <a:pt x="6370320" y="424485"/>
                </a:cubicBezTo>
                <a:cubicBezTo>
                  <a:pt x="6355080" y="323520"/>
                  <a:pt x="6310313" y="236842"/>
                  <a:pt x="6245543" y="159690"/>
                </a:cubicBezTo>
                <a:cubicBezTo>
                  <a:pt x="6164580" y="65392"/>
                  <a:pt x="6063615" y="4432"/>
                  <a:pt x="5935028" y="1575"/>
                </a:cubicBezTo>
                <a:cubicBezTo>
                  <a:pt x="5821680" y="-1283"/>
                  <a:pt x="5710238" y="622"/>
                  <a:pt x="5597843" y="622"/>
                </a:cubicBezTo>
                <a:cubicBezTo>
                  <a:pt x="5247323" y="622"/>
                  <a:pt x="2111693" y="622"/>
                  <a:pt x="0" y="622"/>
                </a:cubicBezTo>
                <a:lnTo>
                  <a:pt x="0" y="202552"/>
                </a:lnTo>
                <a:cubicBezTo>
                  <a:pt x="2175510" y="202552"/>
                  <a:pt x="5465445" y="202552"/>
                  <a:pt x="5880735" y="201600"/>
                </a:cubicBezTo>
                <a:cubicBezTo>
                  <a:pt x="5967413" y="201600"/>
                  <a:pt x="6037898" y="231127"/>
                  <a:pt x="6098858" y="288277"/>
                </a:cubicBezTo>
                <a:cubicBezTo>
                  <a:pt x="6157913" y="342570"/>
                  <a:pt x="6199823" y="407340"/>
                  <a:pt x="6200775" y="491160"/>
                </a:cubicBezTo>
                <a:cubicBezTo>
                  <a:pt x="6202680" y="681660"/>
                  <a:pt x="6201728" y="1100760"/>
                  <a:pt x="6201728" y="1291260"/>
                </a:cubicBezTo>
                <a:cubicBezTo>
                  <a:pt x="6201728" y="1300785"/>
                  <a:pt x="6201728" y="1309357"/>
                  <a:pt x="6201728" y="1318882"/>
                </a:cubicBezTo>
                <a:cubicBezTo>
                  <a:pt x="6195060" y="1317930"/>
                  <a:pt x="6194108" y="1317930"/>
                  <a:pt x="6192203" y="1316977"/>
                </a:cubicBezTo>
                <a:cubicBezTo>
                  <a:pt x="6159818" y="1305547"/>
                  <a:pt x="6126480" y="1294117"/>
                  <a:pt x="6093143" y="1282687"/>
                </a:cubicBezTo>
                <a:cubicBezTo>
                  <a:pt x="6050280" y="1267447"/>
                  <a:pt x="6020753" y="1291260"/>
                  <a:pt x="6028373" y="1337932"/>
                </a:cubicBezTo>
                <a:cubicBezTo>
                  <a:pt x="6030278" y="1349362"/>
                  <a:pt x="6035040" y="1360792"/>
                  <a:pt x="6040755" y="1372222"/>
                </a:cubicBezTo>
                <a:cubicBezTo>
                  <a:pt x="6095048" y="1481760"/>
                  <a:pt x="6258878" y="1810372"/>
                  <a:pt x="6287453" y="1867522"/>
                </a:cubicBezTo>
                <a:cubicBezTo>
                  <a:pt x="6292215" y="1859902"/>
                  <a:pt x="6457950" y="1526527"/>
                  <a:pt x="6538913" y="1363650"/>
                </a:cubicBezTo>
                <a:cubicBezTo>
                  <a:pt x="6544628" y="1351267"/>
                  <a:pt x="6548438" y="1336027"/>
                  <a:pt x="6547485" y="1322692"/>
                </a:cubicBezTo>
                <a:cubicBezTo>
                  <a:pt x="6546533" y="1283640"/>
                  <a:pt x="6520815" y="1267447"/>
                  <a:pt x="6483668" y="127983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4">
            <a:extLst>
              <a:ext uri="{FF2B5EF4-FFF2-40B4-BE49-F238E27FC236}">
                <a16:creationId xmlns:a16="http://schemas.microsoft.com/office/drawing/2014/main" id="{A633DC91-D977-4EEE-BC47-78EDAAD0D446}"/>
              </a:ext>
            </a:extLst>
          </p:cNvPr>
          <p:cNvSpPr/>
          <p:nvPr/>
        </p:nvSpPr>
        <p:spPr>
          <a:xfrm>
            <a:off x="2314574" y="2675509"/>
            <a:ext cx="4633105" cy="1524622"/>
          </a:xfrm>
          <a:custGeom>
            <a:avLst/>
            <a:gdLst>
              <a:gd name="connsiteX0" fmla="*/ 3966210 w 4633105"/>
              <a:gd name="connsiteY0" fmla="*/ 201600 h 1524622"/>
              <a:gd name="connsiteX1" fmla="*/ 4184333 w 4633105"/>
              <a:gd name="connsiteY1" fmla="*/ 288277 h 1524622"/>
              <a:gd name="connsiteX2" fmla="*/ 4286250 w 4633105"/>
              <a:gd name="connsiteY2" fmla="*/ 491160 h 1524622"/>
              <a:gd name="connsiteX3" fmla="*/ 4287203 w 4633105"/>
              <a:gd name="connsiteY3" fmla="*/ 948360 h 1524622"/>
              <a:gd name="connsiteX4" fmla="*/ 4287203 w 4633105"/>
              <a:gd name="connsiteY4" fmla="*/ 975982 h 1524622"/>
              <a:gd name="connsiteX5" fmla="*/ 4277678 w 4633105"/>
              <a:gd name="connsiteY5" fmla="*/ 974077 h 1524622"/>
              <a:gd name="connsiteX6" fmla="*/ 4178618 w 4633105"/>
              <a:gd name="connsiteY6" fmla="*/ 939787 h 1524622"/>
              <a:gd name="connsiteX7" fmla="*/ 4113848 w 4633105"/>
              <a:gd name="connsiteY7" fmla="*/ 995032 h 1524622"/>
              <a:gd name="connsiteX8" fmla="*/ 4126230 w 4633105"/>
              <a:gd name="connsiteY8" fmla="*/ 1029322 h 1524622"/>
              <a:gd name="connsiteX9" fmla="*/ 4372928 w 4633105"/>
              <a:gd name="connsiteY9" fmla="*/ 1524622 h 1524622"/>
              <a:gd name="connsiteX10" fmla="*/ 4624388 w 4633105"/>
              <a:gd name="connsiteY10" fmla="*/ 1020750 h 1524622"/>
              <a:gd name="connsiteX11" fmla="*/ 4632960 w 4633105"/>
              <a:gd name="connsiteY11" fmla="*/ 979792 h 1524622"/>
              <a:gd name="connsiteX12" fmla="*/ 4569143 w 4633105"/>
              <a:gd name="connsiteY12" fmla="*/ 936930 h 1524622"/>
              <a:gd name="connsiteX13" fmla="*/ 4461510 w 4633105"/>
              <a:gd name="connsiteY13" fmla="*/ 974077 h 1524622"/>
              <a:gd name="connsiteX14" fmla="*/ 4460558 w 4633105"/>
              <a:gd name="connsiteY14" fmla="*/ 947407 h 1524622"/>
              <a:gd name="connsiteX15" fmla="*/ 4459605 w 4633105"/>
              <a:gd name="connsiteY15" fmla="*/ 487350 h 1524622"/>
              <a:gd name="connsiteX16" fmla="*/ 4455795 w 4633105"/>
              <a:gd name="connsiteY16" fmla="*/ 424485 h 1524622"/>
              <a:gd name="connsiteX17" fmla="*/ 4331018 w 4633105"/>
              <a:gd name="connsiteY17" fmla="*/ 159690 h 1524622"/>
              <a:gd name="connsiteX18" fmla="*/ 4020503 w 4633105"/>
              <a:gd name="connsiteY18" fmla="*/ 1575 h 1524622"/>
              <a:gd name="connsiteX19" fmla="*/ 3683318 w 4633105"/>
              <a:gd name="connsiteY19" fmla="*/ 622 h 1524622"/>
              <a:gd name="connsiteX20" fmla="*/ 0 w 4633105"/>
              <a:gd name="connsiteY20" fmla="*/ 622 h 1524622"/>
              <a:gd name="connsiteX21" fmla="*/ 0 w 4633105"/>
              <a:gd name="connsiteY21" fmla="*/ 202552 h 1524622"/>
              <a:gd name="connsiteX22" fmla="*/ 3966210 w 4633105"/>
              <a:gd name="connsiteY22" fmla="*/ 201600 h 152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33105" h="1524622">
                <a:moveTo>
                  <a:pt x="3966210" y="201600"/>
                </a:moveTo>
                <a:cubicBezTo>
                  <a:pt x="4052888" y="201600"/>
                  <a:pt x="4123373" y="231127"/>
                  <a:pt x="4184333" y="288277"/>
                </a:cubicBezTo>
                <a:cubicBezTo>
                  <a:pt x="4243388" y="342570"/>
                  <a:pt x="4285298" y="407340"/>
                  <a:pt x="4286250" y="491160"/>
                </a:cubicBezTo>
                <a:cubicBezTo>
                  <a:pt x="4288155" y="681660"/>
                  <a:pt x="4287203" y="757860"/>
                  <a:pt x="4287203" y="948360"/>
                </a:cubicBezTo>
                <a:cubicBezTo>
                  <a:pt x="4287203" y="957885"/>
                  <a:pt x="4287203" y="966457"/>
                  <a:pt x="4287203" y="975982"/>
                </a:cubicBezTo>
                <a:cubicBezTo>
                  <a:pt x="4280535" y="975030"/>
                  <a:pt x="4279583" y="975030"/>
                  <a:pt x="4277678" y="974077"/>
                </a:cubicBezTo>
                <a:cubicBezTo>
                  <a:pt x="4245293" y="962647"/>
                  <a:pt x="4211955" y="951217"/>
                  <a:pt x="4178618" y="939787"/>
                </a:cubicBezTo>
                <a:cubicBezTo>
                  <a:pt x="4135755" y="924547"/>
                  <a:pt x="4106228" y="948360"/>
                  <a:pt x="4113848" y="995032"/>
                </a:cubicBezTo>
                <a:cubicBezTo>
                  <a:pt x="4115753" y="1006462"/>
                  <a:pt x="4120515" y="1017892"/>
                  <a:pt x="4126230" y="1029322"/>
                </a:cubicBezTo>
                <a:cubicBezTo>
                  <a:pt x="4180523" y="1138860"/>
                  <a:pt x="4344353" y="1467472"/>
                  <a:pt x="4372928" y="1524622"/>
                </a:cubicBezTo>
                <a:cubicBezTo>
                  <a:pt x="4377690" y="1517002"/>
                  <a:pt x="4543425" y="1183627"/>
                  <a:pt x="4624388" y="1020750"/>
                </a:cubicBezTo>
                <a:cubicBezTo>
                  <a:pt x="4630103" y="1008367"/>
                  <a:pt x="4633913" y="993127"/>
                  <a:pt x="4632960" y="979792"/>
                </a:cubicBezTo>
                <a:cubicBezTo>
                  <a:pt x="4632008" y="940740"/>
                  <a:pt x="4606290" y="924547"/>
                  <a:pt x="4569143" y="936930"/>
                </a:cubicBezTo>
                <a:cubicBezTo>
                  <a:pt x="4533900" y="949312"/>
                  <a:pt x="4499610" y="960742"/>
                  <a:pt x="4461510" y="974077"/>
                </a:cubicBezTo>
                <a:cubicBezTo>
                  <a:pt x="4461510" y="962647"/>
                  <a:pt x="4461510" y="954075"/>
                  <a:pt x="4460558" y="947407"/>
                </a:cubicBezTo>
                <a:cubicBezTo>
                  <a:pt x="4460558" y="755955"/>
                  <a:pt x="4460558" y="678802"/>
                  <a:pt x="4459605" y="487350"/>
                </a:cubicBezTo>
                <a:cubicBezTo>
                  <a:pt x="4459605" y="466395"/>
                  <a:pt x="4458653" y="445440"/>
                  <a:pt x="4455795" y="424485"/>
                </a:cubicBezTo>
                <a:cubicBezTo>
                  <a:pt x="4440555" y="323520"/>
                  <a:pt x="4395788" y="236842"/>
                  <a:pt x="4331018" y="159690"/>
                </a:cubicBezTo>
                <a:cubicBezTo>
                  <a:pt x="4250055" y="65392"/>
                  <a:pt x="4149090" y="4432"/>
                  <a:pt x="4020503" y="1575"/>
                </a:cubicBezTo>
                <a:cubicBezTo>
                  <a:pt x="3907155" y="-1283"/>
                  <a:pt x="3795713" y="622"/>
                  <a:pt x="3683318" y="622"/>
                </a:cubicBezTo>
                <a:cubicBezTo>
                  <a:pt x="3429953" y="622"/>
                  <a:pt x="1724025" y="622"/>
                  <a:pt x="0" y="622"/>
                </a:cubicBezTo>
                <a:lnTo>
                  <a:pt x="0" y="202552"/>
                </a:lnTo>
                <a:cubicBezTo>
                  <a:pt x="1819275" y="202552"/>
                  <a:pt x="3662363" y="202552"/>
                  <a:pt x="3966210" y="201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id="{E8C29861-0A70-49B0-88C9-68EE08D9D462}"/>
              </a:ext>
            </a:extLst>
          </p:cNvPr>
          <p:cNvSpPr/>
          <p:nvPr/>
        </p:nvSpPr>
        <p:spPr>
          <a:xfrm>
            <a:off x="2314575" y="3008884"/>
            <a:ext cx="2680480" cy="1191247"/>
          </a:xfrm>
          <a:custGeom>
            <a:avLst/>
            <a:gdLst>
              <a:gd name="connsiteX0" fmla="*/ 2013585 w 2680480"/>
              <a:gd name="connsiteY0" fmla="*/ 201600 h 1191247"/>
              <a:gd name="connsiteX1" fmla="*/ 2231708 w 2680480"/>
              <a:gd name="connsiteY1" fmla="*/ 288277 h 1191247"/>
              <a:gd name="connsiteX2" fmla="*/ 2333625 w 2680480"/>
              <a:gd name="connsiteY2" fmla="*/ 491160 h 1191247"/>
              <a:gd name="connsiteX3" fmla="*/ 2334578 w 2680480"/>
              <a:gd name="connsiteY3" fmla="*/ 642607 h 1191247"/>
              <a:gd name="connsiteX4" fmla="*/ 2325053 w 2680480"/>
              <a:gd name="connsiteY4" fmla="*/ 640702 h 1191247"/>
              <a:gd name="connsiteX5" fmla="*/ 2225993 w 2680480"/>
              <a:gd name="connsiteY5" fmla="*/ 606412 h 1191247"/>
              <a:gd name="connsiteX6" fmla="*/ 2161223 w 2680480"/>
              <a:gd name="connsiteY6" fmla="*/ 661657 h 1191247"/>
              <a:gd name="connsiteX7" fmla="*/ 2173605 w 2680480"/>
              <a:gd name="connsiteY7" fmla="*/ 695947 h 1191247"/>
              <a:gd name="connsiteX8" fmla="*/ 2420303 w 2680480"/>
              <a:gd name="connsiteY8" fmla="*/ 1191247 h 1191247"/>
              <a:gd name="connsiteX9" fmla="*/ 2671763 w 2680480"/>
              <a:gd name="connsiteY9" fmla="*/ 687375 h 1191247"/>
              <a:gd name="connsiteX10" fmla="*/ 2680335 w 2680480"/>
              <a:gd name="connsiteY10" fmla="*/ 646417 h 1191247"/>
              <a:gd name="connsiteX11" fmla="*/ 2616518 w 2680480"/>
              <a:gd name="connsiteY11" fmla="*/ 603555 h 1191247"/>
              <a:gd name="connsiteX12" fmla="*/ 2508885 w 2680480"/>
              <a:gd name="connsiteY12" fmla="*/ 640702 h 1191247"/>
              <a:gd name="connsiteX13" fmla="*/ 2506980 w 2680480"/>
              <a:gd name="connsiteY13" fmla="*/ 487350 h 1191247"/>
              <a:gd name="connsiteX14" fmla="*/ 2503170 w 2680480"/>
              <a:gd name="connsiteY14" fmla="*/ 424485 h 1191247"/>
              <a:gd name="connsiteX15" fmla="*/ 2378393 w 2680480"/>
              <a:gd name="connsiteY15" fmla="*/ 159690 h 1191247"/>
              <a:gd name="connsiteX16" fmla="*/ 2067878 w 2680480"/>
              <a:gd name="connsiteY16" fmla="*/ 1575 h 1191247"/>
              <a:gd name="connsiteX17" fmla="*/ 1730693 w 2680480"/>
              <a:gd name="connsiteY17" fmla="*/ 622 h 1191247"/>
              <a:gd name="connsiteX18" fmla="*/ 0 w 2680480"/>
              <a:gd name="connsiteY18" fmla="*/ 622 h 1191247"/>
              <a:gd name="connsiteX19" fmla="*/ 0 w 2680480"/>
              <a:gd name="connsiteY19" fmla="*/ 202552 h 1191247"/>
              <a:gd name="connsiteX20" fmla="*/ 2013585 w 2680480"/>
              <a:gd name="connsiteY20" fmla="*/ 201600 h 119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80480" h="1191247">
                <a:moveTo>
                  <a:pt x="2013585" y="201600"/>
                </a:moveTo>
                <a:cubicBezTo>
                  <a:pt x="2100263" y="201600"/>
                  <a:pt x="2170748" y="231127"/>
                  <a:pt x="2231708" y="288277"/>
                </a:cubicBezTo>
                <a:cubicBezTo>
                  <a:pt x="2290763" y="342570"/>
                  <a:pt x="2332673" y="407340"/>
                  <a:pt x="2333625" y="491160"/>
                </a:cubicBezTo>
                <a:cubicBezTo>
                  <a:pt x="2335530" y="681660"/>
                  <a:pt x="2334578" y="633082"/>
                  <a:pt x="2334578" y="642607"/>
                </a:cubicBezTo>
                <a:cubicBezTo>
                  <a:pt x="2327910" y="641655"/>
                  <a:pt x="2326958" y="641655"/>
                  <a:pt x="2325053" y="640702"/>
                </a:cubicBezTo>
                <a:cubicBezTo>
                  <a:pt x="2292668" y="629272"/>
                  <a:pt x="2259330" y="617842"/>
                  <a:pt x="2225993" y="606412"/>
                </a:cubicBezTo>
                <a:cubicBezTo>
                  <a:pt x="2183130" y="591172"/>
                  <a:pt x="2153603" y="614985"/>
                  <a:pt x="2161223" y="661657"/>
                </a:cubicBezTo>
                <a:cubicBezTo>
                  <a:pt x="2163128" y="673087"/>
                  <a:pt x="2167890" y="684517"/>
                  <a:pt x="2173605" y="695947"/>
                </a:cubicBezTo>
                <a:cubicBezTo>
                  <a:pt x="2227898" y="805485"/>
                  <a:pt x="2391728" y="1134097"/>
                  <a:pt x="2420303" y="1191247"/>
                </a:cubicBezTo>
                <a:cubicBezTo>
                  <a:pt x="2425065" y="1183627"/>
                  <a:pt x="2590800" y="850252"/>
                  <a:pt x="2671763" y="687375"/>
                </a:cubicBezTo>
                <a:cubicBezTo>
                  <a:pt x="2677478" y="674992"/>
                  <a:pt x="2681288" y="659752"/>
                  <a:pt x="2680335" y="646417"/>
                </a:cubicBezTo>
                <a:cubicBezTo>
                  <a:pt x="2679383" y="607365"/>
                  <a:pt x="2653665" y="591172"/>
                  <a:pt x="2616518" y="603555"/>
                </a:cubicBezTo>
                <a:cubicBezTo>
                  <a:pt x="2581275" y="615937"/>
                  <a:pt x="2546985" y="627367"/>
                  <a:pt x="2508885" y="640702"/>
                </a:cubicBezTo>
                <a:cubicBezTo>
                  <a:pt x="2508885" y="629272"/>
                  <a:pt x="2507933" y="678802"/>
                  <a:pt x="2506980" y="487350"/>
                </a:cubicBezTo>
                <a:cubicBezTo>
                  <a:pt x="2506980" y="466395"/>
                  <a:pt x="2506028" y="445440"/>
                  <a:pt x="2503170" y="424485"/>
                </a:cubicBezTo>
                <a:cubicBezTo>
                  <a:pt x="2487930" y="323520"/>
                  <a:pt x="2443163" y="236842"/>
                  <a:pt x="2378393" y="159690"/>
                </a:cubicBezTo>
                <a:cubicBezTo>
                  <a:pt x="2297430" y="65392"/>
                  <a:pt x="2196465" y="4432"/>
                  <a:pt x="2067878" y="1575"/>
                </a:cubicBezTo>
                <a:cubicBezTo>
                  <a:pt x="1954530" y="-1283"/>
                  <a:pt x="1843088" y="622"/>
                  <a:pt x="1730693" y="622"/>
                </a:cubicBezTo>
                <a:cubicBezTo>
                  <a:pt x="1578293" y="622"/>
                  <a:pt x="896303" y="622"/>
                  <a:pt x="0" y="622"/>
                </a:cubicBezTo>
                <a:lnTo>
                  <a:pt x="0" y="202552"/>
                </a:lnTo>
                <a:cubicBezTo>
                  <a:pt x="1021080" y="202552"/>
                  <a:pt x="1822133" y="201600"/>
                  <a:pt x="2013585" y="20160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89E426-903C-47B8-80A7-82E660A29BEE}"/>
              </a:ext>
            </a:extLst>
          </p:cNvPr>
          <p:cNvGrpSpPr/>
          <p:nvPr/>
        </p:nvGrpSpPr>
        <p:grpSpPr>
          <a:xfrm>
            <a:off x="933541" y="1531808"/>
            <a:ext cx="2290796" cy="2289622"/>
            <a:chOff x="4574848" y="1897856"/>
            <a:chExt cx="3028217" cy="302666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699D10-4EF1-4149-9F53-2BA9D5FDA5F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CD0DA6-46CB-4040-A3F6-E44FE977CC3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Oval 8">
            <a:extLst>
              <a:ext uri="{FF2B5EF4-FFF2-40B4-BE49-F238E27FC236}">
                <a16:creationId xmlns:a16="http://schemas.microsoft.com/office/drawing/2014/main" id="{85F6998C-479B-4911-AEE2-EBEFFF0B6B45}"/>
              </a:ext>
            </a:extLst>
          </p:cNvPr>
          <p:cNvSpPr/>
          <p:nvPr/>
        </p:nvSpPr>
        <p:spPr>
          <a:xfrm>
            <a:off x="10200233" y="4280584"/>
            <a:ext cx="661814" cy="661812"/>
          </a:xfrm>
          <a:prstGeom prst="ellipse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25">
            <a:extLst>
              <a:ext uri="{FF2B5EF4-FFF2-40B4-BE49-F238E27FC236}">
                <a16:creationId xmlns:a16="http://schemas.microsoft.com/office/drawing/2014/main" id="{D5E672E5-072F-4CDA-BBA6-0FE6C118F4E7}"/>
              </a:ext>
            </a:extLst>
          </p:cNvPr>
          <p:cNvGrpSpPr/>
          <p:nvPr/>
        </p:nvGrpSpPr>
        <p:grpSpPr>
          <a:xfrm>
            <a:off x="9656502" y="5044295"/>
            <a:ext cx="1749276" cy="1293898"/>
            <a:chOff x="3921390" y="4148064"/>
            <a:chExt cx="1441967" cy="14336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B1190B-7818-4E50-90F1-F82D04D14CBB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D72440-7DEB-4E6F-B0DF-B17572584691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9BF0841A-C933-490C-9C4E-E02185215539}"/>
              </a:ext>
            </a:extLst>
          </p:cNvPr>
          <p:cNvSpPr/>
          <p:nvPr/>
        </p:nvSpPr>
        <p:spPr>
          <a:xfrm>
            <a:off x="8260925" y="4280584"/>
            <a:ext cx="661814" cy="661812"/>
          </a:xfrm>
          <a:prstGeom prst="ellipse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288CCBE0-3AC6-43D4-A6BF-00C6B0FE1FED}"/>
              </a:ext>
            </a:extLst>
          </p:cNvPr>
          <p:cNvGrpSpPr/>
          <p:nvPr/>
        </p:nvGrpSpPr>
        <p:grpSpPr>
          <a:xfrm>
            <a:off x="7717194" y="5044295"/>
            <a:ext cx="1749276" cy="1293898"/>
            <a:chOff x="3921390" y="4148064"/>
            <a:chExt cx="1441967" cy="14336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0771EF-C871-44BB-880E-8B184A1533CE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5D43B0-1C61-4E1A-B4C3-67E9F7CA964C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5">
            <a:extLst>
              <a:ext uri="{FF2B5EF4-FFF2-40B4-BE49-F238E27FC236}">
                <a16:creationId xmlns:a16="http://schemas.microsoft.com/office/drawing/2014/main" id="{DCACC6F9-2E32-4674-8017-B8BE3C726508}"/>
              </a:ext>
            </a:extLst>
          </p:cNvPr>
          <p:cNvSpPr/>
          <p:nvPr/>
        </p:nvSpPr>
        <p:spPr>
          <a:xfrm>
            <a:off x="4382307" y="4280584"/>
            <a:ext cx="661814" cy="661812"/>
          </a:xfrm>
          <a:prstGeom prst="ellipse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6">
            <a:extLst>
              <a:ext uri="{FF2B5EF4-FFF2-40B4-BE49-F238E27FC236}">
                <a16:creationId xmlns:a16="http://schemas.microsoft.com/office/drawing/2014/main" id="{846B5BF0-2586-4FD5-9093-473990A00F7C}"/>
              </a:ext>
            </a:extLst>
          </p:cNvPr>
          <p:cNvGrpSpPr/>
          <p:nvPr/>
        </p:nvGrpSpPr>
        <p:grpSpPr>
          <a:xfrm>
            <a:off x="3838576" y="5044295"/>
            <a:ext cx="1749276" cy="1293898"/>
            <a:chOff x="2479422" y="4105902"/>
            <a:chExt cx="1441967" cy="143360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DC455E-CCBA-44A0-8A13-3A8B07A20D26}"/>
                </a:ext>
              </a:extLst>
            </p:cNvPr>
            <p:cNvSpPr txBox="1"/>
            <p:nvPr/>
          </p:nvSpPr>
          <p:spPr>
            <a:xfrm>
              <a:off x="2479422" y="4105902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455916-3C59-43FB-9B68-534113D0861C}"/>
                </a:ext>
              </a:extLst>
            </p:cNvPr>
            <p:cNvSpPr txBox="1"/>
            <p:nvPr/>
          </p:nvSpPr>
          <p:spPr>
            <a:xfrm>
              <a:off x="2479423" y="4414178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6">
            <a:extLst>
              <a:ext uri="{FF2B5EF4-FFF2-40B4-BE49-F238E27FC236}">
                <a16:creationId xmlns:a16="http://schemas.microsoft.com/office/drawing/2014/main" id="{35845F73-66E7-4581-9F40-F15159FE80AF}"/>
              </a:ext>
            </a:extLst>
          </p:cNvPr>
          <p:cNvSpPr/>
          <p:nvPr/>
        </p:nvSpPr>
        <p:spPr>
          <a:xfrm>
            <a:off x="6321616" y="4280584"/>
            <a:ext cx="661814" cy="661812"/>
          </a:xfrm>
          <a:prstGeom prst="ellipse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626B21BD-BC1C-437D-836D-C64780BC4D7F}"/>
              </a:ext>
            </a:extLst>
          </p:cNvPr>
          <p:cNvGrpSpPr/>
          <p:nvPr/>
        </p:nvGrpSpPr>
        <p:grpSpPr>
          <a:xfrm>
            <a:off x="5777885" y="5044295"/>
            <a:ext cx="1749276" cy="1293898"/>
            <a:chOff x="3921390" y="4148064"/>
            <a:chExt cx="1441967" cy="14336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8000CE-7591-4EFD-869B-EF6AEABE2998}"/>
                </a:ext>
              </a:extLst>
            </p:cNvPr>
            <p:cNvSpPr txBox="1"/>
            <p:nvPr/>
          </p:nvSpPr>
          <p:spPr>
            <a:xfrm>
              <a:off x="3921390" y="4148064"/>
              <a:ext cx="1441967" cy="3410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E99550D-FCD2-4F9E-943C-D0A35145150D}"/>
                </a:ext>
              </a:extLst>
            </p:cNvPr>
            <p:cNvSpPr txBox="1"/>
            <p:nvPr/>
          </p:nvSpPr>
          <p:spPr>
            <a:xfrm>
              <a:off x="3921391" y="4456340"/>
              <a:ext cx="1441966" cy="1125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Parallelogram 15">
            <a:extLst>
              <a:ext uri="{FF2B5EF4-FFF2-40B4-BE49-F238E27FC236}">
                <a16:creationId xmlns:a16="http://schemas.microsoft.com/office/drawing/2014/main" id="{32A6929E-6135-4E0B-99E0-F73C4037018F}"/>
              </a:ext>
            </a:extLst>
          </p:cNvPr>
          <p:cNvSpPr/>
          <p:nvPr/>
        </p:nvSpPr>
        <p:spPr>
          <a:xfrm flipH="1">
            <a:off x="6461877" y="442606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49D671C0-15DB-45F7-AD6A-8AE7122153A8}"/>
              </a:ext>
            </a:extLst>
          </p:cNvPr>
          <p:cNvSpPr/>
          <p:nvPr/>
        </p:nvSpPr>
        <p:spPr>
          <a:xfrm>
            <a:off x="4551896" y="446519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Chord 15">
            <a:extLst>
              <a:ext uri="{FF2B5EF4-FFF2-40B4-BE49-F238E27FC236}">
                <a16:creationId xmlns:a16="http://schemas.microsoft.com/office/drawing/2014/main" id="{593E0B76-6155-4397-91BE-3579DD20F0EF}"/>
              </a:ext>
            </a:extLst>
          </p:cNvPr>
          <p:cNvSpPr/>
          <p:nvPr/>
        </p:nvSpPr>
        <p:spPr>
          <a:xfrm>
            <a:off x="10431578" y="4409439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EF040D7F-586C-4404-AFE9-2572E9E24E79}"/>
              </a:ext>
            </a:extLst>
          </p:cNvPr>
          <p:cNvSpPr/>
          <p:nvPr/>
        </p:nvSpPr>
        <p:spPr>
          <a:xfrm>
            <a:off x="8402491" y="4497002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AB4CE1-7849-4550-B53C-1E0C16E724B6}"/>
              </a:ext>
            </a:extLst>
          </p:cNvPr>
          <p:cNvSpPr txBox="1"/>
          <p:nvPr/>
        </p:nvSpPr>
        <p:spPr>
          <a:xfrm>
            <a:off x="720613" y="5789728"/>
            <a:ext cx="32448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9451A2-6641-41EF-BC9F-04DCE56D8681}"/>
              </a:ext>
            </a:extLst>
          </p:cNvPr>
          <p:cNvSpPr txBox="1"/>
          <p:nvPr/>
        </p:nvSpPr>
        <p:spPr>
          <a:xfrm>
            <a:off x="720612" y="5044295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1A0B0E8-EAA1-4BA2-926D-6D377B5FB842}"/>
              </a:ext>
            </a:extLst>
          </p:cNvPr>
          <p:cNvGrpSpPr/>
          <p:nvPr/>
        </p:nvGrpSpPr>
        <p:grpSpPr>
          <a:xfrm>
            <a:off x="1435992" y="2033672"/>
            <a:ext cx="1285894" cy="1285894"/>
            <a:chOff x="1423860" y="2080193"/>
            <a:chExt cx="1285894" cy="1285894"/>
          </a:xfrm>
        </p:grpSpPr>
        <p:sp>
          <p:nvSpPr>
            <p:cNvPr id="35" name="Heart 38">
              <a:extLst>
                <a:ext uri="{FF2B5EF4-FFF2-40B4-BE49-F238E27FC236}">
                  <a16:creationId xmlns:a16="http://schemas.microsoft.com/office/drawing/2014/main" id="{B357A71C-CC0A-4974-AF25-649804B922DC}"/>
                </a:ext>
              </a:extLst>
            </p:cNvPr>
            <p:cNvSpPr/>
            <p:nvPr/>
          </p:nvSpPr>
          <p:spPr>
            <a:xfrm>
              <a:off x="1423860" y="2080193"/>
              <a:ext cx="1285894" cy="1285894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: Shape 309">
              <a:extLst>
                <a:ext uri="{FF2B5EF4-FFF2-40B4-BE49-F238E27FC236}">
                  <a16:creationId xmlns:a16="http://schemas.microsoft.com/office/drawing/2014/main" id="{63A6ADFD-CF7D-4DC6-A854-50D946AAC64D}"/>
                </a:ext>
              </a:extLst>
            </p:cNvPr>
            <p:cNvSpPr/>
            <p:nvPr/>
          </p:nvSpPr>
          <p:spPr>
            <a:xfrm>
              <a:off x="1725011" y="2495318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D14596-377E-475D-8499-A9B11FE269CA}"/>
              </a:ext>
            </a:extLst>
          </p:cNvPr>
          <p:cNvGrpSpPr/>
          <p:nvPr/>
        </p:nvGrpSpPr>
        <p:grpSpPr>
          <a:xfrm>
            <a:off x="5181988" y="1661009"/>
            <a:ext cx="1977730" cy="1976716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C37CF15-AF5C-475C-BF83-51C7977F8F74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5140890-EB8E-46E9-9E18-19CA3B0DA88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100">
            <a:extLst>
              <a:ext uri="{FF2B5EF4-FFF2-40B4-BE49-F238E27FC236}">
                <a16:creationId xmlns:a16="http://schemas.microsoft.com/office/drawing/2014/main" id="{B126DBF4-7ECE-4977-9752-A38EDA5B6EE1}"/>
              </a:ext>
            </a:extLst>
          </p:cNvPr>
          <p:cNvGrpSpPr/>
          <p:nvPr/>
        </p:nvGrpSpPr>
        <p:grpSpPr>
          <a:xfrm>
            <a:off x="4490458" y="5656058"/>
            <a:ext cx="2966597" cy="657346"/>
            <a:chOff x="4965551" y="1783849"/>
            <a:chExt cx="1780587" cy="65734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48871D-B747-4D30-BB03-194B0DC00DE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D7CDB2-1B4B-4816-90EE-7C52B4810C7F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06">
            <a:extLst>
              <a:ext uri="{FF2B5EF4-FFF2-40B4-BE49-F238E27FC236}">
                <a16:creationId xmlns:a16="http://schemas.microsoft.com/office/drawing/2014/main" id="{094EBC5A-C7A0-4864-9483-87E74702E351}"/>
              </a:ext>
            </a:extLst>
          </p:cNvPr>
          <p:cNvGrpSpPr/>
          <p:nvPr/>
        </p:nvGrpSpPr>
        <p:grpSpPr>
          <a:xfrm>
            <a:off x="8372305" y="3550085"/>
            <a:ext cx="2966597" cy="657346"/>
            <a:chOff x="4965551" y="1783849"/>
            <a:chExt cx="1780587" cy="6573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D36625-F846-42D1-911D-CA272A02105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9E87B9-9EDE-4683-B801-6BC317C3B8C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8">
            <a:extLst>
              <a:ext uri="{FF2B5EF4-FFF2-40B4-BE49-F238E27FC236}">
                <a16:creationId xmlns:a16="http://schemas.microsoft.com/office/drawing/2014/main" id="{554BD9B3-EC31-4F9E-B0FC-F164DFDB27BA}"/>
              </a:ext>
            </a:extLst>
          </p:cNvPr>
          <p:cNvGrpSpPr/>
          <p:nvPr/>
        </p:nvGrpSpPr>
        <p:grpSpPr>
          <a:xfrm>
            <a:off x="7849286" y="4855493"/>
            <a:ext cx="2966597" cy="657346"/>
            <a:chOff x="4965551" y="1783849"/>
            <a:chExt cx="1780587" cy="6573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590546-87E3-4616-ABF5-AA2F46DBCA61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0CD6B-34D2-43AD-BD83-E5DF09BC0D7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27">
            <a:extLst>
              <a:ext uri="{FF2B5EF4-FFF2-40B4-BE49-F238E27FC236}">
                <a16:creationId xmlns:a16="http://schemas.microsoft.com/office/drawing/2014/main" id="{F391EFEE-754E-49FD-AAE5-BE190B7268CB}"/>
              </a:ext>
            </a:extLst>
          </p:cNvPr>
          <p:cNvGrpSpPr/>
          <p:nvPr/>
        </p:nvGrpSpPr>
        <p:grpSpPr>
          <a:xfrm>
            <a:off x="852686" y="3696218"/>
            <a:ext cx="2983091" cy="657346"/>
            <a:chOff x="4965551" y="1783849"/>
            <a:chExt cx="1780587" cy="65734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BA865F-B8D1-4288-B4FA-1C9D80CC957E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B1AF2C-5B2D-4CE6-920C-C149CCFA4DF1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30">
            <a:extLst>
              <a:ext uri="{FF2B5EF4-FFF2-40B4-BE49-F238E27FC236}">
                <a16:creationId xmlns:a16="http://schemas.microsoft.com/office/drawing/2014/main" id="{BF4EC9CE-5918-48EA-BF16-F54BF3C5BDDF}"/>
              </a:ext>
            </a:extLst>
          </p:cNvPr>
          <p:cNvGrpSpPr/>
          <p:nvPr/>
        </p:nvGrpSpPr>
        <p:grpSpPr>
          <a:xfrm>
            <a:off x="1454004" y="4928927"/>
            <a:ext cx="2983091" cy="657346"/>
            <a:chOff x="4965551" y="1783849"/>
            <a:chExt cx="1780587" cy="65734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5098AB-5659-49C9-917D-051CCDDD4BA5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3ABCA-1300-4E23-90EC-C91BE318B37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그룹 47">
            <a:extLst>
              <a:ext uri="{FF2B5EF4-FFF2-40B4-BE49-F238E27FC236}">
                <a16:creationId xmlns:a16="http://schemas.microsoft.com/office/drawing/2014/main" id="{89C2F16A-7E47-4D51-9EB5-3181574AFAD5}"/>
              </a:ext>
            </a:extLst>
          </p:cNvPr>
          <p:cNvGrpSpPr/>
          <p:nvPr/>
        </p:nvGrpSpPr>
        <p:grpSpPr>
          <a:xfrm>
            <a:off x="3438158" y="2373247"/>
            <a:ext cx="5421616" cy="2999203"/>
            <a:chOff x="3360334" y="2373247"/>
            <a:chExt cx="5421616" cy="2999203"/>
          </a:xfrm>
        </p:grpSpPr>
        <p:sp>
          <p:nvSpPr>
            <p:cNvPr id="22" name="Oval 94">
              <a:extLst>
                <a:ext uri="{FF2B5EF4-FFF2-40B4-BE49-F238E27FC236}">
                  <a16:creationId xmlns:a16="http://schemas.microsoft.com/office/drawing/2014/main" id="{744336EC-1286-476C-826E-706C1BCD23FF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5">
              <a:extLst>
                <a:ext uri="{FF2B5EF4-FFF2-40B4-BE49-F238E27FC236}">
                  <a16:creationId xmlns:a16="http://schemas.microsoft.com/office/drawing/2014/main" id="{08C32535-9740-432A-9B54-7840AF5139C7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96">
              <a:extLst>
                <a:ext uri="{FF2B5EF4-FFF2-40B4-BE49-F238E27FC236}">
                  <a16:creationId xmlns:a16="http://schemas.microsoft.com/office/drawing/2014/main" id="{37AAB6C9-9EA8-480E-8F23-9149D5156051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97">
              <a:extLst>
                <a:ext uri="{FF2B5EF4-FFF2-40B4-BE49-F238E27FC236}">
                  <a16:creationId xmlns:a16="http://schemas.microsoft.com/office/drawing/2014/main" id="{0A943034-82AC-4301-8955-A0B4632EDE02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Oval 98">
              <a:extLst>
                <a:ext uri="{FF2B5EF4-FFF2-40B4-BE49-F238E27FC236}">
                  <a16:creationId xmlns:a16="http://schemas.microsoft.com/office/drawing/2014/main" id="{F580672F-3C23-4989-BB56-D3F0D2F731D0}"/>
                </a:ext>
              </a:extLst>
            </p:cNvPr>
            <p:cNvSpPr/>
            <p:nvPr/>
          </p:nvSpPr>
          <p:spPr>
            <a:xfrm>
              <a:off x="8056530" y="2410829"/>
              <a:ext cx="725420" cy="7254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Parallelogram 30">
              <a:extLst>
                <a:ext uri="{FF2B5EF4-FFF2-40B4-BE49-F238E27FC236}">
                  <a16:creationId xmlns:a16="http://schemas.microsoft.com/office/drawing/2014/main" id="{ABCA8931-012F-4D32-A673-FFD45B9C9E3C}"/>
                </a:ext>
              </a:extLst>
            </p:cNvPr>
            <p:cNvSpPr/>
            <p:nvPr/>
          </p:nvSpPr>
          <p:spPr>
            <a:xfrm flipH="1">
              <a:off x="4214929" y="4127752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Isosceles Triangle 8">
              <a:extLst>
                <a:ext uri="{FF2B5EF4-FFF2-40B4-BE49-F238E27FC236}">
                  <a16:creationId xmlns:a16="http://schemas.microsoft.com/office/drawing/2014/main" id="{EACB5FF6-5820-45D3-A8A0-B7C0F8B28CC7}"/>
                </a:ext>
              </a:extLst>
            </p:cNvPr>
            <p:cNvSpPr/>
            <p:nvPr/>
          </p:nvSpPr>
          <p:spPr>
            <a:xfrm rot="16200000">
              <a:off x="8257445" y="2571277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7">
              <a:extLst>
                <a:ext uri="{FF2B5EF4-FFF2-40B4-BE49-F238E27FC236}">
                  <a16:creationId xmlns:a16="http://schemas.microsoft.com/office/drawing/2014/main" id="{081DC884-17C9-49D5-A81C-0F9AA3721401}"/>
                </a:ext>
              </a:extLst>
            </p:cNvPr>
            <p:cNvSpPr/>
            <p:nvPr/>
          </p:nvSpPr>
          <p:spPr>
            <a:xfrm>
              <a:off x="7499478" y="4120129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Donut 24">
              <a:extLst>
                <a:ext uri="{FF2B5EF4-FFF2-40B4-BE49-F238E27FC236}">
                  <a16:creationId xmlns:a16="http://schemas.microsoft.com/office/drawing/2014/main" id="{A3542821-9ECA-4279-B443-33BCF0124C5E}"/>
                </a:ext>
              </a:extLst>
            </p:cNvPr>
            <p:cNvSpPr/>
            <p:nvPr/>
          </p:nvSpPr>
          <p:spPr>
            <a:xfrm>
              <a:off x="5808307" y="4806224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21">
              <a:extLst>
                <a:ext uri="{FF2B5EF4-FFF2-40B4-BE49-F238E27FC236}">
                  <a16:creationId xmlns:a16="http://schemas.microsoft.com/office/drawing/2014/main" id="{C7826B7F-D12D-453A-99BA-93EB3597F8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19107" y="2547671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grpSp>
          <p:nvGrpSpPr>
            <p:cNvPr id="32" name="그룹 43">
              <a:extLst>
                <a:ext uri="{FF2B5EF4-FFF2-40B4-BE49-F238E27FC236}">
                  <a16:creationId xmlns:a16="http://schemas.microsoft.com/office/drawing/2014/main" id="{BBF7136E-A4CA-46A0-A170-1BC71038FF56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42" name="Rectangle 15">
                <a:extLst>
                  <a:ext uri="{FF2B5EF4-FFF2-40B4-BE49-F238E27FC236}">
                    <a16:creationId xmlns:a16="http://schemas.microsoft.com/office/drawing/2014/main" id="{332E0863-812C-456C-93D3-1E92080D8320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직사각형 39">
                <a:extLst>
                  <a:ext uri="{FF2B5EF4-FFF2-40B4-BE49-F238E27FC236}">
                    <a16:creationId xmlns:a16="http://schemas.microsoft.com/office/drawing/2014/main" id="{E6F79F73-2D9B-4B19-9FBF-94F3A2F68C86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3" name="그룹 44">
              <a:extLst>
                <a:ext uri="{FF2B5EF4-FFF2-40B4-BE49-F238E27FC236}">
                  <a16:creationId xmlns:a16="http://schemas.microsoft.com/office/drawing/2014/main" id="{3CAC18A9-9278-4B7F-AD35-B3AF3FACD8F9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40" name="Rectangle 15">
                <a:extLst>
                  <a:ext uri="{FF2B5EF4-FFF2-40B4-BE49-F238E27FC236}">
                    <a16:creationId xmlns:a16="http://schemas.microsoft.com/office/drawing/2014/main" id="{12313CEB-D4FA-4B65-A8AD-04FC2E710870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D509E8F9-8607-47E8-BCCA-134FF9E670E9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4" name="그룹 45">
              <a:extLst>
                <a:ext uri="{FF2B5EF4-FFF2-40B4-BE49-F238E27FC236}">
                  <a16:creationId xmlns:a16="http://schemas.microsoft.com/office/drawing/2014/main" id="{BEEA9A4F-7BE3-4B45-A7CF-4B07816C1EF0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8" name="Rectangle 15">
                <a:extLst>
                  <a:ext uri="{FF2B5EF4-FFF2-40B4-BE49-F238E27FC236}">
                    <a16:creationId xmlns:a16="http://schemas.microsoft.com/office/drawing/2014/main" id="{16A4A5BD-7BF9-4E15-9EC6-55E5F8EDCD6F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직사각형 41">
                <a:extLst>
                  <a:ext uri="{FF2B5EF4-FFF2-40B4-BE49-F238E27FC236}">
                    <a16:creationId xmlns:a16="http://schemas.microsoft.com/office/drawing/2014/main" id="{4828F7AE-52A6-4520-9CBB-6EE5844DC993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5" name="그룹 46">
              <a:extLst>
                <a:ext uri="{FF2B5EF4-FFF2-40B4-BE49-F238E27FC236}">
                  <a16:creationId xmlns:a16="http://schemas.microsoft.com/office/drawing/2014/main" id="{9DA43332-0CC7-46E7-B514-3B63C708BC86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6" name="Rectangle 15">
                <a:extLst>
                  <a:ext uri="{FF2B5EF4-FFF2-40B4-BE49-F238E27FC236}">
                    <a16:creationId xmlns:a16="http://schemas.microsoft.com/office/drawing/2014/main" id="{1C349984-6960-4935-B421-A2441E1398F1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직사각형 42">
                <a:extLst>
                  <a:ext uri="{FF2B5EF4-FFF2-40B4-BE49-F238E27FC236}">
                    <a16:creationId xmlns:a16="http://schemas.microsoft.com/office/drawing/2014/main" id="{3EDC4933-6DA9-4E97-916C-0A7F9950E8D8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44" name="Group 159">
            <a:extLst>
              <a:ext uri="{FF2B5EF4-FFF2-40B4-BE49-F238E27FC236}">
                <a16:creationId xmlns:a16="http://schemas.microsoft.com/office/drawing/2014/main" id="{EB4CE2BD-009C-473B-A288-82EF4C0248D2}"/>
              </a:ext>
            </a:extLst>
          </p:cNvPr>
          <p:cNvGrpSpPr/>
          <p:nvPr/>
        </p:nvGrpSpPr>
        <p:grpSpPr>
          <a:xfrm>
            <a:off x="5588910" y="2292883"/>
            <a:ext cx="1061611" cy="839982"/>
            <a:chOff x="3302040" y="3122958"/>
            <a:chExt cx="2546146" cy="2014595"/>
          </a:xfrm>
        </p:grpSpPr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2DA57970-0C33-497E-BFD4-95A95CA5F5E9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8EBFFB12-4842-4E18-B823-E85687758B8D}"/>
                </a:ext>
              </a:extLst>
            </p:cNvPr>
            <p:cNvSpPr/>
            <p:nvPr/>
          </p:nvSpPr>
          <p:spPr>
            <a:xfrm>
              <a:off x="3302040" y="3367928"/>
              <a:ext cx="2546146" cy="1273074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940" h="961970">
                  <a:moveTo>
                    <a:pt x="0" y="750548"/>
                  </a:moveTo>
                  <a:lnTo>
                    <a:pt x="280134" y="761119"/>
                  </a:lnTo>
                  <a:lnTo>
                    <a:pt x="348846" y="940828"/>
                  </a:lnTo>
                  <a:lnTo>
                    <a:pt x="443986" y="676550"/>
                  </a:lnTo>
                  <a:lnTo>
                    <a:pt x="544412" y="782262"/>
                  </a:lnTo>
                  <a:lnTo>
                    <a:pt x="602553" y="591982"/>
                  </a:lnTo>
                  <a:lnTo>
                    <a:pt x="681836" y="755833"/>
                  </a:lnTo>
                  <a:lnTo>
                    <a:pt x="877401" y="755833"/>
                  </a:lnTo>
                  <a:lnTo>
                    <a:pt x="935542" y="459843"/>
                  </a:lnTo>
                  <a:lnTo>
                    <a:pt x="1004254" y="766404"/>
                  </a:lnTo>
                  <a:lnTo>
                    <a:pt x="1088823" y="766404"/>
                  </a:lnTo>
                  <a:lnTo>
                    <a:pt x="1141679" y="961970"/>
                  </a:lnTo>
                  <a:lnTo>
                    <a:pt x="1215677" y="745262"/>
                  </a:lnTo>
                  <a:lnTo>
                    <a:pt x="1263246" y="750548"/>
                  </a:lnTo>
                  <a:lnTo>
                    <a:pt x="1358387" y="0"/>
                  </a:lnTo>
                  <a:lnTo>
                    <a:pt x="1490525" y="761119"/>
                  </a:lnTo>
                  <a:lnTo>
                    <a:pt x="1559237" y="422844"/>
                  </a:lnTo>
                  <a:lnTo>
                    <a:pt x="1617378" y="745262"/>
                  </a:lnTo>
                  <a:lnTo>
                    <a:pt x="1659663" y="613124"/>
                  </a:lnTo>
                  <a:lnTo>
                    <a:pt x="1728375" y="755833"/>
                  </a:lnTo>
                  <a:lnTo>
                    <a:pt x="1923940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597F66-6B67-4656-8741-08F2FFABE227}"/>
              </a:ext>
            </a:extLst>
          </p:cNvPr>
          <p:cNvGrpSpPr/>
          <p:nvPr/>
        </p:nvGrpSpPr>
        <p:grpSpPr>
          <a:xfrm>
            <a:off x="8717293" y="432175"/>
            <a:ext cx="3051556" cy="3868988"/>
            <a:chOff x="2165347" y="1624973"/>
            <a:chExt cx="3051556" cy="38689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0886F6A-DF30-46EB-99D5-35A544CFC228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자유형: 도형 14">
              <a:extLst>
                <a:ext uri="{FF2B5EF4-FFF2-40B4-BE49-F238E27FC236}">
                  <a16:creationId xmlns:a16="http://schemas.microsoft.com/office/drawing/2014/main" id="{BFF2F846-A9BA-4B3A-984A-9077E4CD15FB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C29BDAD-3F8B-414B-9161-80660E32F0EA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8D95E2-7331-4C63-A70A-DDC5DE87B769}"/>
              </a:ext>
            </a:extLst>
          </p:cNvPr>
          <p:cNvSpPr txBox="1"/>
          <p:nvPr/>
        </p:nvSpPr>
        <p:spPr>
          <a:xfrm>
            <a:off x="6615528" y="4998422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20754-F3E6-46A2-BF75-F87F88EF7897}"/>
              </a:ext>
            </a:extLst>
          </p:cNvPr>
          <p:cNvSpPr txBox="1"/>
          <p:nvPr/>
        </p:nvSpPr>
        <p:spPr>
          <a:xfrm>
            <a:off x="7242117" y="5799259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A7EA2728-A0D6-40B5-A3D9-F54ADB25521A}"/>
              </a:ext>
            </a:extLst>
          </p:cNvPr>
          <p:cNvSpPr/>
          <p:nvPr/>
        </p:nvSpPr>
        <p:spPr>
          <a:xfrm>
            <a:off x="5675391" y="1046761"/>
            <a:ext cx="736847" cy="7368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35775C4A-4400-45E5-BD64-7F93F6F3F30C}"/>
              </a:ext>
            </a:extLst>
          </p:cNvPr>
          <p:cNvSpPr/>
          <p:nvPr/>
        </p:nvSpPr>
        <p:spPr>
          <a:xfrm>
            <a:off x="5675391" y="2641890"/>
            <a:ext cx="736847" cy="7368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360EF65-7FF5-4528-B7E1-AE9637B74E2E}"/>
              </a:ext>
            </a:extLst>
          </p:cNvPr>
          <p:cNvSpPr/>
          <p:nvPr/>
        </p:nvSpPr>
        <p:spPr>
          <a:xfrm>
            <a:off x="5675391" y="4237019"/>
            <a:ext cx="736847" cy="7368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D0604-3ADD-43D2-9F77-A135F4095816}"/>
              </a:ext>
            </a:extLst>
          </p:cNvPr>
          <p:cNvSpPr txBox="1"/>
          <p:nvPr/>
        </p:nvSpPr>
        <p:spPr>
          <a:xfrm>
            <a:off x="718105" y="394173"/>
            <a:ext cx="368521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11CBE-55DF-4274-AB66-5CBA6B80E6B8}"/>
              </a:ext>
            </a:extLst>
          </p:cNvPr>
          <p:cNvSpPr txBox="1"/>
          <p:nvPr/>
        </p:nvSpPr>
        <p:spPr>
          <a:xfrm>
            <a:off x="5675392" y="1153574"/>
            <a:ext cx="736844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307CB2-587B-43DD-919C-05C803828EFA}"/>
              </a:ext>
            </a:extLst>
          </p:cNvPr>
          <p:cNvSpPr txBox="1"/>
          <p:nvPr/>
        </p:nvSpPr>
        <p:spPr>
          <a:xfrm>
            <a:off x="6522864" y="1232258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accent1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62CC7B2-8204-43C8-8170-993503D4C64B}"/>
              </a:ext>
            </a:extLst>
          </p:cNvPr>
          <p:cNvGrpSpPr/>
          <p:nvPr/>
        </p:nvGrpSpPr>
        <p:grpSpPr>
          <a:xfrm>
            <a:off x="6742953" y="1876435"/>
            <a:ext cx="4287603" cy="276999"/>
            <a:chOff x="6963871" y="1666162"/>
            <a:chExt cx="4287603" cy="2769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38319-CC7F-4780-B02C-4E040AF96886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E2864DED-240B-46C7-8D29-D93F9C2F104A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942BE8D-433D-4739-884D-A444870622FC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5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9500CB9-8D1B-480C-81A6-972616A629CF}"/>
              </a:ext>
            </a:extLst>
          </p:cNvPr>
          <p:cNvGrpSpPr/>
          <p:nvPr/>
        </p:nvGrpSpPr>
        <p:grpSpPr>
          <a:xfrm>
            <a:off x="6742953" y="2256464"/>
            <a:ext cx="4287603" cy="276999"/>
            <a:chOff x="6963871" y="1666162"/>
            <a:chExt cx="4287603" cy="2769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0D7F5B-BE98-4224-9AC8-CFA4F733F761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D32C7C32-DFBD-49B1-9AAB-C29279F1C6D6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FF1AC9-7B4E-4824-B3DB-357D5BBE3C7C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10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2E77D44-D58F-4019-A025-CC255A02EEA0}"/>
              </a:ext>
            </a:extLst>
          </p:cNvPr>
          <p:cNvSpPr txBox="1"/>
          <p:nvPr/>
        </p:nvSpPr>
        <p:spPr>
          <a:xfrm>
            <a:off x="5675392" y="2748703"/>
            <a:ext cx="736844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6189F-2EAB-4115-823E-05AE838A7E80}"/>
              </a:ext>
            </a:extLst>
          </p:cNvPr>
          <p:cNvSpPr txBox="1"/>
          <p:nvPr/>
        </p:nvSpPr>
        <p:spPr>
          <a:xfrm>
            <a:off x="6522864" y="2826518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accent2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43127C5-ABEB-405E-BB03-3A84ED45350B}"/>
              </a:ext>
            </a:extLst>
          </p:cNvPr>
          <p:cNvGrpSpPr/>
          <p:nvPr/>
        </p:nvGrpSpPr>
        <p:grpSpPr>
          <a:xfrm>
            <a:off x="6742953" y="3470695"/>
            <a:ext cx="4287603" cy="276999"/>
            <a:chOff x="6963871" y="1666162"/>
            <a:chExt cx="4287603" cy="2769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EEBFBB-509B-49DD-96AC-BEE2341D97D7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D411E70-BB97-468D-AF43-863644A8CE76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5E7195-0A1F-418B-A277-4E75064E9408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19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16104BB-98B9-4154-AB34-EF14E55D4A6F}"/>
              </a:ext>
            </a:extLst>
          </p:cNvPr>
          <p:cNvGrpSpPr/>
          <p:nvPr/>
        </p:nvGrpSpPr>
        <p:grpSpPr>
          <a:xfrm>
            <a:off x="6742953" y="3850724"/>
            <a:ext cx="4287603" cy="276999"/>
            <a:chOff x="6963871" y="1666162"/>
            <a:chExt cx="4287603" cy="2769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10FF1F-6975-40AB-B662-47EE0213B9AE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6" name="직선 연결선 25">
              <a:extLst>
                <a:ext uri="{FF2B5EF4-FFF2-40B4-BE49-F238E27FC236}">
                  <a16:creationId xmlns:a16="http://schemas.microsoft.com/office/drawing/2014/main" id="{37349A39-AAA9-4662-8B24-85F6A199D9A5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773C3-7A4D-4431-BFFD-D68D2D924242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28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DAF9902-73EB-43D3-9A62-B25979EAEBCC}"/>
              </a:ext>
            </a:extLst>
          </p:cNvPr>
          <p:cNvSpPr txBox="1"/>
          <p:nvPr/>
        </p:nvSpPr>
        <p:spPr>
          <a:xfrm>
            <a:off x="5675392" y="4343832"/>
            <a:ext cx="736844" cy="52322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4F342A-F39E-4B2E-9BB5-1977F04F2C33}"/>
              </a:ext>
            </a:extLst>
          </p:cNvPr>
          <p:cNvSpPr txBox="1"/>
          <p:nvPr/>
        </p:nvSpPr>
        <p:spPr>
          <a:xfrm>
            <a:off x="6522864" y="4420777"/>
            <a:ext cx="450769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800" b="1" dirty="0">
                <a:solidFill>
                  <a:schemeClr val="accent3"/>
                </a:solidFill>
                <a:cs typeface="Arial" pitchFamily="34" charset="0"/>
              </a:rPr>
              <a:t>ALLPPT Layout Clean Text Slide</a:t>
            </a:r>
            <a:endParaRPr lang="ko-KR" altLang="en-US" sz="1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B2F01FF-9D56-4D2C-B17E-ED046FB079C3}"/>
              </a:ext>
            </a:extLst>
          </p:cNvPr>
          <p:cNvGrpSpPr/>
          <p:nvPr/>
        </p:nvGrpSpPr>
        <p:grpSpPr>
          <a:xfrm>
            <a:off x="6742953" y="5064954"/>
            <a:ext cx="4287603" cy="276999"/>
            <a:chOff x="6963871" y="1666162"/>
            <a:chExt cx="4287603" cy="27699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2316D9-05F3-4D99-B576-F9913A1CD50D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1D7DEC4A-8023-4A6B-806F-9E5D93818CBE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082CAD-701E-4970-9430-5AD107A2AE68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36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5F4C18B-6E32-4538-8C4D-70C27B9939E1}"/>
              </a:ext>
            </a:extLst>
          </p:cNvPr>
          <p:cNvGrpSpPr/>
          <p:nvPr/>
        </p:nvGrpSpPr>
        <p:grpSpPr>
          <a:xfrm>
            <a:off x="6742953" y="5444983"/>
            <a:ext cx="4287603" cy="276999"/>
            <a:chOff x="6963871" y="1666162"/>
            <a:chExt cx="4287603" cy="2769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959BAE-B94D-4C27-9080-C79FEA2722F6}"/>
                </a:ext>
              </a:extLst>
            </p:cNvPr>
            <p:cNvSpPr txBox="1"/>
            <p:nvPr/>
          </p:nvSpPr>
          <p:spPr>
            <a:xfrm>
              <a:off x="6963871" y="1666162"/>
              <a:ext cx="28027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0457C79D-9D6C-465B-B731-742F5BF05FB7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0" y="1804661"/>
              <a:ext cx="715471" cy="0"/>
            </a:xfrm>
            <a:prstGeom prst="line">
              <a:avLst/>
            </a:prstGeom>
            <a:ln w="38100" cap="rnd">
              <a:solidFill>
                <a:schemeClr val="accent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6579142-C0FB-496B-9093-676CAAD72A00}"/>
                </a:ext>
              </a:extLst>
            </p:cNvPr>
            <p:cNvSpPr txBox="1"/>
            <p:nvPr/>
          </p:nvSpPr>
          <p:spPr>
            <a:xfrm>
              <a:off x="10760808" y="1666162"/>
              <a:ext cx="4906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44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9EFB45B-C18D-4D02-8C0E-9F0FF815A6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09727"/>
              </p:ext>
            </p:extLst>
          </p:nvPr>
        </p:nvGraphicFramePr>
        <p:xfrm>
          <a:off x="940528" y="1785260"/>
          <a:ext cx="10328363" cy="4286334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10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3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52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42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100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8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970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87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706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8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2240">
                <a:tc rowSpan="3">
                  <a:txBody>
                    <a:bodyPr/>
                    <a:lstStyle/>
                    <a:p>
                      <a:pPr algn="l"/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3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0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1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>
            <a:extLst>
              <a:ext uri="{FF2B5EF4-FFF2-40B4-BE49-F238E27FC236}">
                <a16:creationId xmlns:a16="http://schemas.microsoft.com/office/drawing/2014/main" id="{291D1A44-890A-4640-A9E8-480AA3E1DFDE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C5CBDCFC-D402-476E-AD01-585B023B78F6}"/>
              </a:ext>
            </a:extLst>
          </p:cNvPr>
          <p:cNvSpPr/>
          <p:nvPr/>
        </p:nvSpPr>
        <p:spPr>
          <a:xfrm>
            <a:off x="5598459" y="3792359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FAB334D-F6E2-40AB-A7B7-9B5873379B94}"/>
              </a:ext>
            </a:extLst>
          </p:cNvPr>
          <p:cNvSpPr/>
          <p:nvPr/>
        </p:nvSpPr>
        <p:spPr>
          <a:xfrm>
            <a:off x="5598459" y="3112505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6" name="Graphic 3">
            <a:extLst>
              <a:ext uri="{FF2B5EF4-FFF2-40B4-BE49-F238E27FC236}">
                <a16:creationId xmlns:a16="http://schemas.microsoft.com/office/drawing/2014/main" id="{2B0DDC0C-6FD5-4550-8A2D-B354982868BE}"/>
              </a:ext>
            </a:extLst>
          </p:cNvPr>
          <p:cNvSpPr/>
          <p:nvPr/>
        </p:nvSpPr>
        <p:spPr>
          <a:xfrm>
            <a:off x="633353" y="674605"/>
            <a:ext cx="4331753" cy="5562486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rgbClr val="000000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 1">
            <a:extLst>
              <a:ext uri="{FF2B5EF4-FFF2-40B4-BE49-F238E27FC236}">
                <a16:creationId xmlns:a16="http://schemas.microsoft.com/office/drawing/2014/main" id="{340C0550-1499-4062-A1D3-A16DB326CBC1}"/>
              </a:ext>
            </a:extLst>
          </p:cNvPr>
          <p:cNvSpPr/>
          <p:nvPr/>
        </p:nvSpPr>
        <p:spPr>
          <a:xfrm>
            <a:off x="2623558" y="675981"/>
            <a:ext cx="9568441" cy="222636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5314146"/>
              <a:gd name="connsiteY0" fmla="*/ 1835724 h 3563263"/>
              <a:gd name="connsiteX1" fmla="*/ 5368413 w 15314146"/>
              <a:gd name="connsiteY1" fmla="*/ 1844866 h 3563263"/>
              <a:gd name="connsiteX2" fmla="*/ 5485007 w 15314146"/>
              <a:gd name="connsiteY2" fmla="*/ 1237030 h 3563263"/>
              <a:gd name="connsiteX3" fmla="*/ 5770299 w 15314146"/>
              <a:gd name="connsiteY3" fmla="*/ 3563263 h 3563263"/>
              <a:gd name="connsiteX4" fmla="*/ 6062907 w 15314146"/>
              <a:gd name="connsiteY4" fmla="*/ 15391 h 3563263"/>
              <a:gd name="connsiteX5" fmla="*/ 6383428 w 15314146"/>
              <a:gd name="connsiteY5" fmla="*/ 2239211 h 3563263"/>
              <a:gd name="connsiteX6" fmla="*/ 6521432 w 15314146"/>
              <a:gd name="connsiteY6" fmla="*/ 1847355 h 3563263"/>
              <a:gd name="connsiteX7" fmla="*/ 7933489 w 15314146"/>
              <a:gd name="connsiteY7" fmla="*/ 1851352 h 3563263"/>
              <a:gd name="connsiteX8" fmla="*/ 6918786 w 15314146"/>
              <a:gd name="connsiteY8" fmla="*/ 490879 h 3563263"/>
              <a:gd name="connsiteX9" fmla="*/ 7518632 w 15314146"/>
              <a:gd name="connsiteY9" fmla="*/ 761 h 3563263"/>
              <a:gd name="connsiteX10" fmla="*/ 8279413 w 15314146"/>
              <a:gd name="connsiteY10" fmla="*/ 395781 h 3563263"/>
              <a:gd name="connsiteX11" fmla="*/ 9062140 w 15314146"/>
              <a:gd name="connsiteY11" fmla="*/ 22706 h 3563263"/>
              <a:gd name="connsiteX12" fmla="*/ 9647356 w 15314146"/>
              <a:gd name="connsiteY12" fmla="*/ 483564 h 3563263"/>
              <a:gd name="connsiteX13" fmla="*/ 8619458 w 15314146"/>
              <a:gd name="connsiteY13" fmla="*/ 1848861 h 3563263"/>
              <a:gd name="connsiteX14" fmla="*/ 9992156 w 15314146"/>
              <a:gd name="connsiteY14" fmla="*/ 1851575 h 3563263"/>
              <a:gd name="connsiteX15" fmla="*/ 10195996 w 15314146"/>
              <a:gd name="connsiteY15" fmla="*/ 2239211 h 3563263"/>
              <a:gd name="connsiteX16" fmla="*/ 10481289 w 15314146"/>
              <a:gd name="connsiteY16" fmla="*/ 761 h 3563263"/>
              <a:gd name="connsiteX17" fmla="*/ 10744636 w 15314146"/>
              <a:gd name="connsiteY17" fmla="*/ 3534002 h 3563263"/>
              <a:gd name="connsiteX18" fmla="*/ 11066504 w 15314146"/>
              <a:gd name="connsiteY18" fmla="*/ 1251660 h 3563263"/>
              <a:gd name="connsiteX19" fmla="*/ 11182875 w 15314146"/>
              <a:gd name="connsiteY19" fmla="*/ 1849308 h 3563263"/>
              <a:gd name="connsiteX20" fmla="*/ 15314146 w 15314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14146" h="3563263">
                <a:moveTo>
                  <a:pt x="0" y="1835724"/>
                </a:moveTo>
                <a:lnTo>
                  <a:pt x="5368413" y="1844866"/>
                </a:lnTo>
                <a:lnTo>
                  <a:pt x="5485007" y="1237030"/>
                </a:lnTo>
                <a:lnTo>
                  <a:pt x="5770299" y="3563263"/>
                </a:lnTo>
                <a:lnTo>
                  <a:pt x="6062907" y="15391"/>
                </a:lnTo>
                <a:lnTo>
                  <a:pt x="6383428" y="2239211"/>
                </a:lnTo>
                <a:lnTo>
                  <a:pt x="6521432" y="1847355"/>
                </a:lnTo>
                <a:lnTo>
                  <a:pt x="7933489" y="1851352"/>
                </a:lnTo>
                <a:cubicBezTo>
                  <a:pt x="7626280" y="1427838"/>
                  <a:pt x="6932713" y="1208523"/>
                  <a:pt x="6918786" y="490879"/>
                </a:cubicBezTo>
                <a:cubicBezTo>
                  <a:pt x="6928538" y="183641"/>
                  <a:pt x="7238217" y="-13869"/>
                  <a:pt x="7518632" y="761"/>
                </a:cubicBezTo>
                <a:cubicBezTo>
                  <a:pt x="7820993" y="-6555"/>
                  <a:pt x="8079465" y="234847"/>
                  <a:pt x="8279413" y="395781"/>
                </a:cubicBezTo>
                <a:cubicBezTo>
                  <a:pt x="8491554" y="229970"/>
                  <a:pt x="8645175" y="20267"/>
                  <a:pt x="9062140" y="22706"/>
                </a:cubicBezTo>
                <a:cubicBezTo>
                  <a:pt x="9349872" y="12953"/>
                  <a:pt x="9637601" y="186080"/>
                  <a:pt x="9647356" y="483564"/>
                </a:cubicBezTo>
                <a:cubicBezTo>
                  <a:pt x="9647356" y="1212645"/>
                  <a:pt x="8977454" y="1404398"/>
                  <a:pt x="8619458" y="1848861"/>
                </a:cubicBezTo>
                <a:lnTo>
                  <a:pt x="9992156" y="1851575"/>
                </a:lnTo>
                <a:lnTo>
                  <a:pt x="10195996" y="2239211"/>
                </a:lnTo>
                <a:lnTo>
                  <a:pt x="10481289" y="761"/>
                </a:lnTo>
                <a:lnTo>
                  <a:pt x="10744636" y="3534002"/>
                </a:lnTo>
                <a:lnTo>
                  <a:pt x="11066504" y="1251660"/>
                </a:lnTo>
                <a:lnTo>
                  <a:pt x="11182875" y="1849308"/>
                </a:lnTo>
                <a:lnTo>
                  <a:pt x="15314146" y="1849713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8" name="Heart 17">
            <a:extLst>
              <a:ext uri="{FF2B5EF4-FFF2-40B4-BE49-F238E27FC236}">
                <a16:creationId xmlns:a16="http://schemas.microsoft.com/office/drawing/2014/main" id="{94944979-D550-4B68-BF9A-C37CA5A3A27F}"/>
              </a:ext>
            </a:extLst>
          </p:cNvPr>
          <p:cNvSpPr/>
          <p:nvPr/>
        </p:nvSpPr>
        <p:spPr>
          <a:xfrm>
            <a:off x="2164369" y="1665691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58391DD-1542-488E-8709-A6C37B3FFF0A}"/>
              </a:ext>
            </a:extLst>
          </p:cNvPr>
          <p:cNvSpPr>
            <a:spLocks noEditPoints="1"/>
          </p:cNvSpPr>
          <p:nvPr/>
        </p:nvSpPr>
        <p:spPr bwMode="auto">
          <a:xfrm>
            <a:off x="7553075" y="1024859"/>
            <a:ext cx="403059" cy="56703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A319F-5826-43E7-A560-2E2F48BC951D}"/>
              </a:ext>
            </a:extLst>
          </p:cNvPr>
          <p:cNvSpPr txBox="1"/>
          <p:nvPr/>
        </p:nvSpPr>
        <p:spPr>
          <a:xfrm>
            <a:off x="6015372" y="4863313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3DCB9-7B80-4531-8762-7749C1A6A4EE}"/>
              </a:ext>
            </a:extLst>
          </p:cNvPr>
          <p:cNvSpPr txBox="1"/>
          <p:nvPr/>
        </p:nvSpPr>
        <p:spPr>
          <a:xfrm>
            <a:off x="6015372" y="5228906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C08B96-712A-4A27-83DF-411CFBDB8919}"/>
              </a:ext>
            </a:extLst>
          </p:cNvPr>
          <p:cNvSpPr txBox="1"/>
          <p:nvPr/>
        </p:nvSpPr>
        <p:spPr>
          <a:xfrm>
            <a:off x="6015372" y="5594499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</a:t>
            </a: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8FCD9587-3480-4B5A-BD41-0EB9FB51B0A3}"/>
              </a:ext>
            </a:extLst>
          </p:cNvPr>
          <p:cNvSpPr/>
          <p:nvPr/>
        </p:nvSpPr>
        <p:spPr>
          <a:xfrm>
            <a:off x="5825531" y="4938612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E9C63EEA-E55F-422E-849E-983900A606C3}"/>
              </a:ext>
            </a:extLst>
          </p:cNvPr>
          <p:cNvSpPr/>
          <p:nvPr/>
        </p:nvSpPr>
        <p:spPr>
          <a:xfrm>
            <a:off x="5825531" y="530420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22">
            <a:extLst>
              <a:ext uri="{FF2B5EF4-FFF2-40B4-BE49-F238E27FC236}">
                <a16:creationId xmlns:a16="http://schemas.microsoft.com/office/drawing/2014/main" id="{84FE44F2-4A85-463C-91EA-2FAD14DE144D}"/>
              </a:ext>
            </a:extLst>
          </p:cNvPr>
          <p:cNvSpPr/>
          <p:nvPr/>
        </p:nvSpPr>
        <p:spPr>
          <a:xfrm>
            <a:off x="5825531" y="5669798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A020F-4E68-4F60-8C9B-712439AC7FEC}"/>
              </a:ext>
            </a:extLst>
          </p:cNvPr>
          <p:cNvSpPr txBox="1"/>
          <p:nvPr/>
        </p:nvSpPr>
        <p:spPr>
          <a:xfrm>
            <a:off x="6015372" y="5960092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I hope and I believe that this Template will your Time, Money and Reputation.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Oval 39">
            <a:extLst>
              <a:ext uri="{FF2B5EF4-FFF2-40B4-BE49-F238E27FC236}">
                <a16:creationId xmlns:a16="http://schemas.microsoft.com/office/drawing/2014/main" id="{76D7A875-5A38-4AFA-AAEA-1C632A9D4FFD}"/>
              </a:ext>
            </a:extLst>
          </p:cNvPr>
          <p:cNvSpPr/>
          <p:nvPr/>
        </p:nvSpPr>
        <p:spPr>
          <a:xfrm>
            <a:off x="5825531" y="6035391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>
            <a:extLst>
              <a:ext uri="{FF2B5EF4-FFF2-40B4-BE49-F238E27FC236}">
                <a16:creationId xmlns:a16="http://schemas.microsoft.com/office/drawing/2014/main" id="{DE043DBF-59F3-44D2-806A-7D43F6AACF7F}"/>
              </a:ext>
            </a:extLst>
          </p:cNvPr>
          <p:cNvGrpSpPr/>
          <p:nvPr/>
        </p:nvGrpSpPr>
        <p:grpSpPr>
          <a:xfrm>
            <a:off x="926108" y="2140650"/>
            <a:ext cx="2662240" cy="2576701"/>
            <a:chOff x="5507905" y="353326"/>
            <a:chExt cx="2662240" cy="25767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33029DE-D13B-4346-A1E7-FB6F9276554A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EE2611-5D1A-42A6-9E12-3A3B4422DCED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7534C55-595A-498E-A230-906248663AD6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687454-98D0-423C-A3CE-4B8E703550C2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18125BE-46B9-47B5-950F-E5F071936D32}"/>
              </a:ext>
            </a:extLst>
          </p:cNvPr>
          <p:cNvSpPr txBox="1"/>
          <p:nvPr/>
        </p:nvSpPr>
        <p:spPr>
          <a:xfrm>
            <a:off x="7548666" y="5986834"/>
            <a:ext cx="39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949A7-E9E1-44D2-94EE-B502EB1967D1}"/>
              </a:ext>
            </a:extLst>
          </p:cNvPr>
          <p:cNvSpPr txBox="1"/>
          <p:nvPr/>
        </p:nvSpPr>
        <p:spPr>
          <a:xfrm>
            <a:off x="6387404" y="1210800"/>
            <a:ext cx="43187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FFACA6-0E8D-4B63-9302-A4729EB7C354}"/>
              </a:ext>
            </a:extLst>
          </p:cNvPr>
          <p:cNvSpPr txBox="1"/>
          <p:nvPr/>
        </p:nvSpPr>
        <p:spPr>
          <a:xfrm>
            <a:off x="7683861" y="500625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5E476FC7-6BBD-4F96-B1CF-C55DF1E7B9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EE8E82D9-3402-4F5E-829B-42C71D290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71368BE8-8B60-46C0-B229-E9054DE8BA40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D2ECFDC2-05F8-49BE-85FC-564630C69894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761E8-1BC8-45D4-A84F-31E2EACF220F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26C40-5601-49F8-B316-443C9F2AACE2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60481823-FCBF-4A69-8D9D-A852CCA1B849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04071-EB38-4B03-B662-5C51A04FA127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CFFD42-59F7-47A1-8169-16ECD6B13F06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2F7EEE2A-A289-48A1-BABE-A5F571FB2E17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3A4A5B-16EF-46AD-9DCB-6389564E318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F0485E-4E81-431D-8B25-12CBC8C31E9D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971862EB-9C68-46BB-B7CC-6943CF5CA390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6049E-0C8A-4289-B5D1-40F82F8186BE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043457-8A61-40D4-BD4D-C6FBCD930AE2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0C2E85B2-2AB9-4F9D-A0DC-15B964C9140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EC50C23-50D8-46A7-8847-CC86C4E08CB0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89C36569-FE8C-401D-9E2E-342DDD330E5D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C209474-A249-4322-A48B-EFAB04667B9D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5E9D71-B56E-4268-9FE8-4EB6956C16F9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E491B5-48BC-4D20-8DE6-B938C5C93686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3DCE7-5268-463B-9604-6B6DF8385D21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E4674CB0-93D6-4297-8F99-BC61C2B9ECBB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139559DA-F8DD-4F1A-A817-A860DB2FB0B9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25">
                <a:extLst>
                  <a:ext uri="{FF2B5EF4-FFF2-40B4-BE49-F238E27FC236}">
                    <a16:creationId xmlns:a16="http://schemas.microsoft.com/office/drawing/2014/main" id="{FC48318F-81F6-48DB-9951-84DB4611AB3E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26">
                <a:extLst>
                  <a:ext uri="{FF2B5EF4-FFF2-40B4-BE49-F238E27FC236}">
                    <a16:creationId xmlns:a16="http://schemas.microsoft.com/office/drawing/2014/main" id="{1845AEEC-9C80-476D-B843-ABFB238EE0F9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B14B37-AEF6-417B-8717-5A636E0C3266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D2A4483C-9F11-4F74-BA5E-968C77031C0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DBBF5E2A-EE40-4B53-93DC-E3D257C39E56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30">
                <a:extLst>
                  <a:ext uri="{FF2B5EF4-FFF2-40B4-BE49-F238E27FC236}">
                    <a16:creationId xmlns:a16="http://schemas.microsoft.com/office/drawing/2014/main" id="{8E3FA849-B64A-4AFA-A3D8-52896FC23CB9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31">
                <a:extLst>
                  <a:ext uri="{FF2B5EF4-FFF2-40B4-BE49-F238E27FC236}">
                    <a16:creationId xmlns:a16="http://schemas.microsoft.com/office/drawing/2014/main" id="{E4794040-A13B-4BB3-B505-7909D49CD3C1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69CC33-1A8E-4B0E-8843-EE8AEBCCF1C4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82D0BB0-D252-48CD-B329-57C8BE23FC48}"/>
              </a:ext>
            </a:extLst>
          </p:cNvPr>
          <p:cNvGrpSpPr/>
          <p:nvPr/>
        </p:nvGrpSpPr>
        <p:grpSpPr>
          <a:xfrm>
            <a:off x="3378077" y="3401361"/>
            <a:ext cx="514923" cy="514923"/>
            <a:chOff x="3012998" y="3521197"/>
            <a:chExt cx="616404" cy="616404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939D7999-1389-48AF-AFF6-8F7F3153D4FF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35">
                <a:extLst>
                  <a:ext uri="{FF2B5EF4-FFF2-40B4-BE49-F238E27FC236}">
                    <a16:creationId xmlns:a16="http://schemas.microsoft.com/office/drawing/2014/main" id="{DE4DD6C5-6ED7-40A5-8F79-C7FEA7C911E2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36">
                <a:extLst>
                  <a:ext uri="{FF2B5EF4-FFF2-40B4-BE49-F238E27FC236}">
                    <a16:creationId xmlns:a16="http://schemas.microsoft.com/office/drawing/2014/main" id="{D89F2A5E-B888-4805-B0A2-33808F1B851D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0922F3-B09E-449A-B9E3-E1CE1831AFF6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D7BB06C-2FF2-4355-BB07-97D3B520623A}"/>
              </a:ext>
            </a:extLst>
          </p:cNvPr>
          <p:cNvGrpSpPr/>
          <p:nvPr/>
        </p:nvGrpSpPr>
        <p:grpSpPr>
          <a:xfrm>
            <a:off x="4384840" y="3948015"/>
            <a:ext cx="514923" cy="514923"/>
            <a:chOff x="6150365" y="2029275"/>
            <a:chExt cx="616404" cy="616404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8A572B0-1AE8-4C2F-B459-D338DB48DA44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40">
                <a:extLst>
                  <a:ext uri="{FF2B5EF4-FFF2-40B4-BE49-F238E27FC236}">
                    <a16:creationId xmlns:a16="http://schemas.microsoft.com/office/drawing/2014/main" id="{572B40EF-F2B3-4E3B-906F-73E40651358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41">
                <a:extLst>
                  <a:ext uri="{FF2B5EF4-FFF2-40B4-BE49-F238E27FC236}">
                    <a16:creationId xmlns:a16="http://schemas.microsoft.com/office/drawing/2014/main" id="{117DB0E6-DE75-4503-8C54-B647F0906766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7957056-1259-4B60-920D-F5430FB94637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DA69939D-64B6-463A-A53D-E6FA6E1E7039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0">
            <a:extLst>
              <a:ext uri="{FF2B5EF4-FFF2-40B4-BE49-F238E27FC236}">
                <a16:creationId xmlns:a16="http://schemas.microsoft.com/office/drawing/2014/main" id="{A4597823-CCCF-405E-BB11-2A66B7BD8736}"/>
              </a:ext>
            </a:extLst>
          </p:cNvPr>
          <p:cNvSpPr/>
          <p:nvPr/>
        </p:nvSpPr>
        <p:spPr>
          <a:xfrm rot="2942052">
            <a:off x="7032890" y="5151212"/>
            <a:ext cx="394637" cy="41983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8" name="Freeform: Shape 174">
            <a:extLst>
              <a:ext uri="{FF2B5EF4-FFF2-40B4-BE49-F238E27FC236}">
                <a16:creationId xmlns:a16="http://schemas.microsoft.com/office/drawing/2014/main" id="{BD7298FE-4A94-4AE3-8DAA-714DEB672A94}"/>
              </a:ext>
            </a:extLst>
          </p:cNvPr>
          <p:cNvSpPr/>
          <p:nvPr/>
        </p:nvSpPr>
        <p:spPr>
          <a:xfrm>
            <a:off x="8734590" y="5092806"/>
            <a:ext cx="478722" cy="48122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 3">
            <a:extLst>
              <a:ext uri="{FF2B5EF4-FFF2-40B4-BE49-F238E27FC236}">
                <a16:creationId xmlns:a16="http://schemas.microsoft.com/office/drawing/2014/main" id="{E14AB797-A442-4940-8809-D2E8998F1A03}"/>
              </a:ext>
            </a:extLst>
          </p:cNvPr>
          <p:cNvSpPr>
            <a:spLocks/>
          </p:cNvSpPr>
          <p:nvPr/>
        </p:nvSpPr>
        <p:spPr bwMode="auto">
          <a:xfrm flipH="1">
            <a:off x="10473244" y="5064877"/>
            <a:ext cx="510252" cy="467016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F32EC0F8-7A8E-40CB-8E6A-68D52D715A2A}"/>
              </a:ext>
            </a:extLst>
          </p:cNvPr>
          <p:cNvSpPr/>
          <p:nvPr/>
        </p:nvSpPr>
        <p:spPr>
          <a:xfrm>
            <a:off x="-6164" y="2766777"/>
            <a:ext cx="12200725" cy="2376263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82534" h="3562502">
                <a:moveTo>
                  <a:pt x="0" y="1868122"/>
                </a:moveTo>
                <a:lnTo>
                  <a:pt x="11337887" y="1865376"/>
                </a:lnTo>
                <a:lnTo>
                  <a:pt x="11440300" y="1236269"/>
                </a:lnTo>
                <a:lnTo>
                  <a:pt x="11725592" y="3562502"/>
                </a:lnTo>
                <a:lnTo>
                  <a:pt x="12018200" y="14630"/>
                </a:lnTo>
                <a:lnTo>
                  <a:pt x="12329373" y="3076605"/>
                </a:lnTo>
                <a:lnTo>
                  <a:pt x="12469633" y="1867853"/>
                </a:lnTo>
                <a:lnTo>
                  <a:pt x="15929722" y="1868490"/>
                </a:lnTo>
                <a:lnTo>
                  <a:pt x="16184481" y="2848024"/>
                </a:lnTo>
                <a:lnTo>
                  <a:pt x="16436582" y="0"/>
                </a:lnTo>
                <a:lnTo>
                  <a:pt x="16699929" y="3533241"/>
                </a:lnTo>
                <a:lnTo>
                  <a:pt x="17021797" y="1250899"/>
                </a:lnTo>
                <a:lnTo>
                  <a:pt x="17116895" y="1860635"/>
                </a:lnTo>
                <a:cubicBezTo>
                  <a:pt x="17412747" y="1868006"/>
                  <a:pt x="19013065" y="1873220"/>
                  <a:pt x="19782534" y="1867897"/>
                </a:cubicBez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29797E9-7539-4410-B142-7226E81527FA}"/>
              </a:ext>
            </a:extLst>
          </p:cNvPr>
          <p:cNvSpPr/>
          <p:nvPr/>
        </p:nvSpPr>
        <p:spPr>
          <a:xfrm>
            <a:off x="912674" y="925405"/>
            <a:ext cx="4384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Blood Donation</a:t>
            </a:r>
            <a:endParaRPr lang="ko-KR" altLang="en-US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5CBA8-14A4-440A-9839-75FAB3781660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863B1-236D-4A28-A79A-79CB833D4638}"/>
              </a:ext>
            </a:extLst>
          </p:cNvPr>
          <p:cNvSpPr txBox="1"/>
          <p:nvPr/>
        </p:nvSpPr>
        <p:spPr>
          <a:xfrm>
            <a:off x="1723379" y="2691644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EA2EE-A291-4980-82F9-1E08560FCED9}"/>
              </a:ext>
            </a:extLst>
          </p:cNvPr>
          <p:cNvSpPr txBox="1"/>
          <p:nvPr/>
        </p:nvSpPr>
        <p:spPr>
          <a:xfrm>
            <a:off x="1723379" y="4282691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B2480-8195-4DA7-9550-D10B4CA85A6F}"/>
              </a:ext>
            </a:extLst>
          </p:cNvPr>
          <p:cNvSpPr txBox="1"/>
          <p:nvPr/>
        </p:nvSpPr>
        <p:spPr>
          <a:xfrm>
            <a:off x="532486" y="264528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7650CD-14B7-467F-88C8-CA9938E16C9A}"/>
              </a:ext>
            </a:extLst>
          </p:cNvPr>
          <p:cNvSpPr txBox="1"/>
          <p:nvPr/>
        </p:nvSpPr>
        <p:spPr>
          <a:xfrm>
            <a:off x="532486" y="4259632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88DFAFE-0584-403B-AB82-7A4B7CCF6F4E}"/>
              </a:ext>
            </a:extLst>
          </p:cNvPr>
          <p:cNvGrpSpPr/>
          <p:nvPr/>
        </p:nvGrpSpPr>
        <p:grpSpPr>
          <a:xfrm>
            <a:off x="6726507" y="4797938"/>
            <a:ext cx="3156837" cy="2526634"/>
            <a:chOff x="6726507" y="4797938"/>
            <a:chExt cx="3156837" cy="2526634"/>
          </a:xfrm>
        </p:grpSpPr>
        <p:grpSp>
          <p:nvGrpSpPr>
            <p:cNvPr id="12" name="Group 15">
              <a:extLst>
                <a:ext uri="{FF2B5EF4-FFF2-40B4-BE49-F238E27FC236}">
                  <a16:creationId xmlns:a16="http://schemas.microsoft.com/office/drawing/2014/main" id="{44A0BD25-929D-439B-B211-4548996BE8AD}"/>
                </a:ext>
              </a:extLst>
            </p:cNvPr>
            <p:cNvGrpSpPr/>
            <p:nvPr/>
          </p:nvGrpSpPr>
          <p:grpSpPr>
            <a:xfrm flipH="1">
              <a:off x="7511279" y="4797938"/>
              <a:ext cx="2372065" cy="1048970"/>
              <a:chOff x="2194561" y="1435364"/>
              <a:chExt cx="4680414" cy="2069764"/>
            </a:xfrm>
          </p:grpSpPr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47DFEA17-DA2E-4E27-AFB2-91C56BDD7391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26D5A7A8-66A8-4FF2-8508-EBCDE35DFB6B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Rectangle 16">
              <a:extLst>
                <a:ext uri="{FF2B5EF4-FFF2-40B4-BE49-F238E27FC236}">
                  <a16:creationId xmlns:a16="http://schemas.microsoft.com/office/drawing/2014/main" id="{4A1CD28E-1E9F-4BCC-98CF-51BBFF7A390C}"/>
                </a:ext>
              </a:extLst>
            </p:cNvPr>
            <p:cNvSpPr/>
            <p:nvPr/>
          </p:nvSpPr>
          <p:spPr>
            <a:xfrm rot="2072551">
              <a:off x="7383353" y="5401917"/>
              <a:ext cx="858268" cy="393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C6FB9F2E-F1FE-4513-B34D-F77726AAE583}"/>
                </a:ext>
              </a:extLst>
            </p:cNvPr>
            <p:cNvSpPr/>
            <p:nvPr/>
          </p:nvSpPr>
          <p:spPr>
            <a:xfrm rot="12914339">
              <a:off x="6726507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040A16B5-74E1-4E7E-9C79-1189B918E191}"/>
              </a:ext>
            </a:extLst>
          </p:cNvPr>
          <p:cNvGrpSpPr/>
          <p:nvPr/>
        </p:nvGrpSpPr>
        <p:grpSpPr>
          <a:xfrm>
            <a:off x="7926600" y="3159915"/>
            <a:ext cx="1658892" cy="1658892"/>
            <a:chOff x="1423860" y="2080193"/>
            <a:chExt cx="1285894" cy="1285894"/>
          </a:xfrm>
        </p:grpSpPr>
        <p:sp>
          <p:nvSpPr>
            <p:cNvPr id="24" name="Heart 38">
              <a:extLst>
                <a:ext uri="{FF2B5EF4-FFF2-40B4-BE49-F238E27FC236}">
                  <a16:creationId xmlns:a16="http://schemas.microsoft.com/office/drawing/2014/main" id="{6DF705DF-A772-4C28-9AE3-EF2583E9AC8D}"/>
                </a:ext>
              </a:extLst>
            </p:cNvPr>
            <p:cNvSpPr/>
            <p:nvPr/>
          </p:nvSpPr>
          <p:spPr>
            <a:xfrm>
              <a:off x="1423860" y="2080193"/>
              <a:ext cx="1285894" cy="1285894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Freeform: Shape 309">
              <a:extLst>
                <a:ext uri="{FF2B5EF4-FFF2-40B4-BE49-F238E27FC236}">
                  <a16:creationId xmlns:a16="http://schemas.microsoft.com/office/drawing/2014/main" id="{E695CD1E-6437-4A9F-AF68-05D0413282C0}"/>
                </a:ext>
              </a:extLst>
            </p:cNvPr>
            <p:cNvSpPr/>
            <p:nvPr/>
          </p:nvSpPr>
          <p:spPr>
            <a:xfrm>
              <a:off x="1725011" y="2495318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B39765F9-168F-4BA7-BD0F-8476D727E7CD}"/>
              </a:ext>
            </a:extLst>
          </p:cNvPr>
          <p:cNvGrpSpPr/>
          <p:nvPr/>
        </p:nvGrpSpPr>
        <p:grpSpPr>
          <a:xfrm flipH="1" flipV="1">
            <a:off x="7750934" y="-584355"/>
            <a:ext cx="3444935" cy="3444698"/>
            <a:chOff x="6438409" y="4797938"/>
            <a:chExt cx="3444935" cy="3444698"/>
          </a:xfrm>
        </p:grpSpPr>
        <p:grpSp>
          <p:nvGrpSpPr>
            <p:cNvPr id="28" name="Group 15">
              <a:extLst>
                <a:ext uri="{FF2B5EF4-FFF2-40B4-BE49-F238E27FC236}">
                  <a16:creationId xmlns:a16="http://schemas.microsoft.com/office/drawing/2014/main" id="{41312D22-B53F-4B85-BD31-0BD7B2BA826A}"/>
                </a:ext>
              </a:extLst>
            </p:cNvPr>
            <p:cNvGrpSpPr/>
            <p:nvPr/>
          </p:nvGrpSpPr>
          <p:grpSpPr>
            <a:xfrm flipH="1">
              <a:off x="7511279" y="4797938"/>
              <a:ext cx="2372065" cy="1048970"/>
              <a:chOff x="2194561" y="1435364"/>
              <a:chExt cx="4680414" cy="2069764"/>
            </a:xfrm>
          </p:grpSpPr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32C1EA22-8689-4A09-B363-7B24799BD38E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D6D9F1C5-0ECF-4817-8765-D2BF24094CC1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id="{8480D538-EE81-490D-992F-838BEB06D543}"/>
                </a:ext>
              </a:extLst>
            </p:cNvPr>
            <p:cNvSpPr/>
            <p:nvPr/>
          </p:nvSpPr>
          <p:spPr>
            <a:xfrm rot="2072551">
              <a:off x="7383353" y="5401917"/>
              <a:ext cx="858268" cy="393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0" name="Rectangle 42">
              <a:extLst>
                <a:ext uri="{FF2B5EF4-FFF2-40B4-BE49-F238E27FC236}">
                  <a16:creationId xmlns:a16="http://schemas.microsoft.com/office/drawing/2014/main" id="{C401F156-179C-465B-9E6F-9A113A0B86E3}"/>
                </a:ext>
              </a:extLst>
            </p:cNvPr>
            <p:cNvSpPr/>
            <p:nvPr/>
          </p:nvSpPr>
          <p:spPr>
            <a:xfrm rot="12914339">
              <a:off x="6438409" y="5553477"/>
              <a:ext cx="1172488" cy="2689159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1025242"/>
                <a:gd name="connsiteY0" fmla="*/ 77484 h 2481532"/>
                <a:gd name="connsiteX1" fmla="*/ 1025242 w 1025242"/>
                <a:gd name="connsiteY1" fmla="*/ 267857 h 2481532"/>
                <a:gd name="connsiteX2" fmla="*/ 1015663 w 1025242"/>
                <a:gd name="connsiteY2" fmla="*/ 2445121 h 2481532"/>
                <a:gd name="connsiteX3" fmla="*/ 148115 w 1025242"/>
                <a:gd name="connsiteY3" fmla="*/ 2481532 h 2481532"/>
                <a:gd name="connsiteX4" fmla="*/ 0 w 1025242"/>
                <a:gd name="connsiteY4" fmla="*/ 77484 h 2481532"/>
                <a:gd name="connsiteX0" fmla="*/ 0 w 1022214"/>
                <a:gd name="connsiteY0" fmla="*/ 1081760 h 3485808"/>
                <a:gd name="connsiteX1" fmla="*/ 1022214 w 1022214"/>
                <a:gd name="connsiteY1" fmla="*/ 0 h 3485808"/>
                <a:gd name="connsiteX2" fmla="*/ 1015663 w 1022214"/>
                <a:gd name="connsiteY2" fmla="*/ 3449397 h 3485808"/>
                <a:gd name="connsiteX3" fmla="*/ 148115 w 1022214"/>
                <a:gd name="connsiteY3" fmla="*/ 3485808 h 3485808"/>
                <a:gd name="connsiteX4" fmla="*/ 0 w 1022214"/>
                <a:gd name="connsiteY4" fmla="*/ 1081760 h 348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2214" h="3485808">
                  <a:moveTo>
                    <a:pt x="0" y="1081760"/>
                  </a:moveTo>
                  <a:cubicBezTo>
                    <a:pt x="315978" y="752065"/>
                    <a:pt x="706236" y="329695"/>
                    <a:pt x="1022214" y="0"/>
                  </a:cubicBezTo>
                  <a:cubicBezTo>
                    <a:pt x="1019350" y="448266"/>
                    <a:pt x="1018527" y="3001131"/>
                    <a:pt x="1015663" y="3449397"/>
                  </a:cubicBezTo>
                  <a:lnTo>
                    <a:pt x="148115" y="3485808"/>
                  </a:lnTo>
                  <a:lnTo>
                    <a:pt x="0" y="10817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E23CED6A-E2DF-40E5-8FAA-3EEC2E875600}"/>
              </a:ext>
            </a:extLst>
          </p:cNvPr>
          <p:cNvSpPr/>
          <p:nvPr/>
        </p:nvSpPr>
        <p:spPr>
          <a:xfrm>
            <a:off x="6976766" y="385763"/>
            <a:ext cx="5072359" cy="60864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BE8D51-692A-4DD7-9338-AFD646329696}"/>
              </a:ext>
            </a:extLst>
          </p:cNvPr>
          <p:cNvSpPr txBox="1"/>
          <p:nvPr/>
        </p:nvSpPr>
        <p:spPr>
          <a:xfrm>
            <a:off x="8936373" y="3880866"/>
            <a:ext cx="2727287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0A140E-9CFD-4BDD-8321-28336C27FDE5}"/>
              </a:ext>
            </a:extLst>
          </p:cNvPr>
          <p:cNvSpPr txBox="1"/>
          <p:nvPr/>
        </p:nvSpPr>
        <p:spPr>
          <a:xfrm>
            <a:off x="608209" y="232747"/>
            <a:ext cx="437616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79338-1B63-49A9-9B2C-0552F2A0D3CA}"/>
              </a:ext>
            </a:extLst>
          </p:cNvPr>
          <p:cNvSpPr txBox="1"/>
          <p:nvPr/>
        </p:nvSpPr>
        <p:spPr>
          <a:xfrm>
            <a:off x="1092303" y="1048557"/>
            <a:ext cx="483947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76DD0-19CD-4238-AAA9-A82A1D591A14}"/>
              </a:ext>
            </a:extLst>
          </p:cNvPr>
          <p:cNvSpPr txBox="1"/>
          <p:nvPr/>
        </p:nvSpPr>
        <p:spPr>
          <a:xfrm>
            <a:off x="7200899" y="1264000"/>
            <a:ext cx="4462761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Professional 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FEDC4-00D6-49EA-855B-3D97C68AD7BC}"/>
              </a:ext>
            </a:extLst>
          </p:cNvPr>
          <p:cNvSpPr txBox="1"/>
          <p:nvPr/>
        </p:nvSpPr>
        <p:spPr>
          <a:xfrm>
            <a:off x="8472207" y="2326197"/>
            <a:ext cx="3191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4003BFD-B986-4D2D-9B63-4A1E336B5D4B}"/>
              </a:ext>
            </a:extLst>
          </p:cNvPr>
          <p:cNvSpPr/>
          <p:nvPr/>
        </p:nvSpPr>
        <p:spPr>
          <a:xfrm>
            <a:off x="11136195" y="588228"/>
            <a:ext cx="447596" cy="413960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8C9294C-F176-4E63-B093-23340BA8A3B9}"/>
              </a:ext>
            </a:extLst>
          </p:cNvPr>
          <p:cNvGrpSpPr/>
          <p:nvPr/>
        </p:nvGrpSpPr>
        <p:grpSpPr>
          <a:xfrm>
            <a:off x="3757404" y="4820053"/>
            <a:ext cx="3663758" cy="1301012"/>
            <a:chOff x="3757404" y="4820053"/>
            <a:chExt cx="3663758" cy="130101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BBA87F0F-6E17-4075-A627-2236FD4A2A33}"/>
                </a:ext>
              </a:extLst>
            </p:cNvPr>
            <p:cNvSpPr/>
            <p:nvPr/>
          </p:nvSpPr>
          <p:spPr>
            <a:xfrm rot="5400000">
              <a:off x="4065163" y="5338394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D79B9421-B2EE-43D0-9EE4-E8A61798EE26}"/>
                </a:ext>
              </a:extLst>
            </p:cNvPr>
            <p:cNvSpPr/>
            <p:nvPr/>
          </p:nvSpPr>
          <p:spPr>
            <a:xfrm rot="3711657">
              <a:off x="5600234" y="3673801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2573A07A-93F3-475C-8901-D97CEC9BE134}"/>
                </a:ext>
              </a:extLst>
            </p:cNvPr>
            <p:cNvGrpSpPr/>
            <p:nvPr/>
          </p:nvGrpSpPr>
          <p:grpSpPr>
            <a:xfrm>
              <a:off x="4747366" y="4820053"/>
              <a:ext cx="2387984" cy="1266930"/>
              <a:chOff x="3127761" y="3800283"/>
              <a:chExt cx="3145875" cy="1669025"/>
            </a:xfrm>
            <a:solidFill>
              <a:schemeClr val="accent2"/>
            </a:solidFill>
          </p:grpSpPr>
          <p:sp>
            <p:nvSpPr>
              <p:cNvPr id="7" name="직각 삼각형 6">
                <a:extLst>
                  <a:ext uri="{FF2B5EF4-FFF2-40B4-BE49-F238E27FC236}">
                    <a16:creationId xmlns:a16="http://schemas.microsoft.com/office/drawing/2014/main" id="{0FEDE476-278D-4888-9384-44166A72BF0E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각 삼각형 7">
                <a:extLst>
                  <a:ext uri="{FF2B5EF4-FFF2-40B4-BE49-F238E27FC236}">
                    <a16:creationId xmlns:a16="http://schemas.microsoft.com/office/drawing/2014/main" id="{021F3218-B5A4-4EBF-A980-385001F76716}"/>
                  </a:ext>
                </a:extLst>
              </p:cNvPr>
              <p:cNvSpPr/>
              <p:nvPr/>
            </p:nvSpPr>
            <p:spPr>
              <a:xfrm rot="5400000">
                <a:off x="3779155" y="478854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각 삼각형 8">
                <a:extLst>
                  <a:ext uri="{FF2B5EF4-FFF2-40B4-BE49-F238E27FC236}">
                    <a16:creationId xmlns:a16="http://schemas.microsoft.com/office/drawing/2014/main" id="{70323AB9-2A0B-4C0F-80C3-012281C0F807}"/>
                  </a:ext>
                </a:extLst>
              </p:cNvPr>
              <p:cNvSpPr/>
              <p:nvPr/>
            </p:nvSpPr>
            <p:spPr>
              <a:xfrm rot="5400000">
                <a:off x="4302362" y="4509433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각 삼각형 9">
                <a:extLst>
                  <a:ext uri="{FF2B5EF4-FFF2-40B4-BE49-F238E27FC236}">
                    <a16:creationId xmlns:a16="http://schemas.microsoft.com/office/drawing/2014/main" id="{B08AC6CB-EBA8-486D-A77E-BAD4CFFE0E2F}"/>
                  </a:ext>
                </a:extLst>
              </p:cNvPr>
              <p:cNvSpPr/>
              <p:nvPr/>
            </p:nvSpPr>
            <p:spPr>
              <a:xfrm rot="5400000">
                <a:off x="4825569" y="4230321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직각 삼각형 10">
                <a:extLst>
                  <a:ext uri="{FF2B5EF4-FFF2-40B4-BE49-F238E27FC236}">
                    <a16:creationId xmlns:a16="http://schemas.microsoft.com/office/drawing/2014/main" id="{9DAE392E-575B-4A7D-85CA-58B2A8F29FC9}"/>
                  </a:ext>
                </a:extLst>
              </p:cNvPr>
              <p:cNvSpPr/>
              <p:nvPr/>
            </p:nvSpPr>
            <p:spPr>
              <a:xfrm rot="5400000">
                <a:off x="5348776" y="395120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각 삼각형 11">
                <a:extLst>
                  <a:ext uri="{FF2B5EF4-FFF2-40B4-BE49-F238E27FC236}">
                    <a16:creationId xmlns:a16="http://schemas.microsoft.com/office/drawing/2014/main" id="{D818D3BF-2B18-43C2-BA52-682A0F81A97D}"/>
                  </a:ext>
                </a:extLst>
              </p:cNvPr>
              <p:cNvSpPr/>
              <p:nvPr/>
            </p:nvSpPr>
            <p:spPr>
              <a:xfrm rot="5400000">
                <a:off x="5871984" y="367209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0787719-8432-4C3D-A6E5-A2C36DAC79EA}"/>
              </a:ext>
            </a:extLst>
          </p:cNvPr>
          <p:cNvGrpSpPr/>
          <p:nvPr/>
        </p:nvGrpSpPr>
        <p:grpSpPr>
          <a:xfrm>
            <a:off x="4672197" y="3571277"/>
            <a:ext cx="3762400" cy="1324821"/>
            <a:chOff x="4672197" y="3571277"/>
            <a:chExt cx="3762400" cy="1324821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423BE22E-04AC-45F2-B479-C98AB5845F55}"/>
                </a:ext>
              </a:extLst>
            </p:cNvPr>
            <p:cNvSpPr/>
            <p:nvPr/>
          </p:nvSpPr>
          <p:spPr>
            <a:xfrm rot="5400000">
              <a:off x="7651926" y="4113427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3878EDD-84C7-4321-8724-03FBAA4DAB90}"/>
                </a:ext>
              </a:extLst>
            </p:cNvPr>
            <p:cNvSpPr/>
            <p:nvPr/>
          </p:nvSpPr>
          <p:spPr>
            <a:xfrm rot="17888343" flipH="1">
              <a:off x="6018214" y="2367513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AAEC471-EADF-4D01-868F-2D6C4B32EEF8}"/>
                </a:ext>
              </a:extLst>
            </p:cNvPr>
            <p:cNvGrpSpPr/>
            <p:nvPr/>
          </p:nvGrpSpPr>
          <p:grpSpPr>
            <a:xfrm flipH="1">
              <a:off x="5049945" y="3571277"/>
              <a:ext cx="2388439" cy="1278125"/>
              <a:chOff x="3127765" y="3785538"/>
              <a:chExt cx="3146478" cy="1683774"/>
            </a:xfrm>
            <a:solidFill>
              <a:schemeClr val="accent4"/>
            </a:solidFill>
          </p:grpSpPr>
          <p:sp>
            <p:nvSpPr>
              <p:cNvPr id="17" name="직각 삼각형 16">
                <a:extLst>
                  <a:ext uri="{FF2B5EF4-FFF2-40B4-BE49-F238E27FC236}">
                    <a16:creationId xmlns:a16="http://schemas.microsoft.com/office/drawing/2014/main" id="{309ED020-77F8-475F-829B-146F95E71C24}"/>
                  </a:ext>
                </a:extLst>
              </p:cNvPr>
              <p:cNvSpPr/>
              <p:nvPr/>
            </p:nvSpPr>
            <p:spPr>
              <a:xfrm rot="5400000">
                <a:off x="3255953" y="506766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각 삼각형 17">
                <a:extLst>
                  <a:ext uri="{FF2B5EF4-FFF2-40B4-BE49-F238E27FC236}">
                    <a16:creationId xmlns:a16="http://schemas.microsoft.com/office/drawing/2014/main" id="{BC8CCA0C-44C4-4139-B059-E324B300034C}"/>
                  </a:ext>
                </a:extLst>
              </p:cNvPr>
              <p:cNvSpPr/>
              <p:nvPr/>
            </p:nvSpPr>
            <p:spPr>
              <a:xfrm rot="5400000">
                <a:off x="3779282" y="478560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각 삼각형 18">
                <a:extLst>
                  <a:ext uri="{FF2B5EF4-FFF2-40B4-BE49-F238E27FC236}">
                    <a16:creationId xmlns:a16="http://schemas.microsoft.com/office/drawing/2014/main" id="{ADE25758-644E-4862-B3BC-106C115F1DAE}"/>
                  </a:ext>
                </a:extLst>
              </p:cNvPr>
              <p:cNvSpPr/>
              <p:nvPr/>
            </p:nvSpPr>
            <p:spPr>
              <a:xfrm rot="5400000">
                <a:off x="4302611" y="450353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각 삼각형 19">
                <a:extLst>
                  <a:ext uri="{FF2B5EF4-FFF2-40B4-BE49-F238E27FC236}">
                    <a16:creationId xmlns:a16="http://schemas.microsoft.com/office/drawing/2014/main" id="{A2C97A5B-EEB8-47C5-A5B1-C7B46B486B73}"/>
                  </a:ext>
                </a:extLst>
              </p:cNvPr>
              <p:cNvSpPr/>
              <p:nvPr/>
            </p:nvSpPr>
            <p:spPr>
              <a:xfrm rot="5400000">
                <a:off x="4825939" y="4221474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각 삼각형 20">
                <a:extLst>
                  <a:ext uri="{FF2B5EF4-FFF2-40B4-BE49-F238E27FC236}">
                    <a16:creationId xmlns:a16="http://schemas.microsoft.com/office/drawing/2014/main" id="{28D4CA13-4F31-495F-A36C-B7FE02C808FB}"/>
                  </a:ext>
                </a:extLst>
              </p:cNvPr>
              <p:cNvSpPr/>
              <p:nvPr/>
            </p:nvSpPr>
            <p:spPr>
              <a:xfrm rot="5400000">
                <a:off x="5349265" y="393941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각 삼각형 21">
                <a:extLst>
                  <a:ext uri="{FF2B5EF4-FFF2-40B4-BE49-F238E27FC236}">
                    <a16:creationId xmlns:a16="http://schemas.microsoft.com/office/drawing/2014/main" id="{6A4D029E-D593-4E40-B5C5-DD1FC9D97C4E}"/>
                  </a:ext>
                </a:extLst>
              </p:cNvPr>
              <p:cNvSpPr/>
              <p:nvPr/>
            </p:nvSpPr>
            <p:spPr>
              <a:xfrm rot="5400000">
                <a:off x="5872591" y="365735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F7F2757-D8A7-4CDA-8E05-F87295E0B2D9}"/>
              </a:ext>
            </a:extLst>
          </p:cNvPr>
          <p:cNvGrpSpPr/>
          <p:nvPr/>
        </p:nvGrpSpPr>
        <p:grpSpPr>
          <a:xfrm>
            <a:off x="3757404" y="2304326"/>
            <a:ext cx="3663758" cy="1325755"/>
            <a:chOff x="3757404" y="2304326"/>
            <a:chExt cx="3663758" cy="1325755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8FDAA0A0-0540-4758-92E5-B66816C5120D}"/>
                </a:ext>
              </a:extLst>
            </p:cNvPr>
            <p:cNvSpPr/>
            <p:nvPr/>
          </p:nvSpPr>
          <p:spPr>
            <a:xfrm rot="5400000">
              <a:off x="4065163" y="2847410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8787D9E6-7101-4539-851D-1BA9BA15A8F0}"/>
                </a:ext>
              </a:extLst>
            </p:cNvPr>
            <p:cNvSpPr/>
            <p:nvPr/>
          </p:nvSpPr>
          <p:spPr>
            <a:xfrm rot="3711657">
              <a:off x="5600234" y="1174274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D4C8E1B9-D907-4DE6-AEE5-E6200A7C3B5B}"/>
                </a:ext>
              </a:extLst>
            </p:cNvPr>
            <p:cNvGrpSpPr/>
            <p:nvPr/>
          </p:nvGrpSpPr>
          <p:grpSpPr>
            <a:xfrm>
              <a:off x="4747366" y="2304326"/>
              <a:ext cx="2413159" cy="1282713"/>
              <a:chOff x="3127761" y="3779491"/>
              <a:chExt cx="3179040" cy="1689817"/>
            </a:xfrm>
          </p:grpSpPr>
          <p:sp>
            <p:nvSpPr>
              <p:cNvPr id="27" name="직각 삼각형 26">
                <a:extLst>
                  <a:ext uri="{FF2B5EF4-FFF2-40B4-BE49-F238E27FC236}">
                    <a16:creationId xmlns:a16="http://schemas.microsoft.com/office/drawing/2014/main" id="{2747BCE3-6A53-4BB1-BE9E-E8FCFBF1C638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각 삼각형 27">
                <a:extLst>
                  <a:ext uri="{FF2B5EF4-FFF2-40B4-BE49-F238E27FC236}">
                    <a16:creationId xmlns:a16="http://schemas.microsoft.com/office/drawing/2014/main" id="{8A0D43DC-7E9A-4AB9-89F4-2B2436933143}"/>
                  </a:ext>
                </a:extLst>
              </p:cNvPr>
              <p:cNvSpPr/>
              <p:nvPr/>
            </p:nvSpPr>
            <p:spPr>
              <a:xfrm rot="5400000">
                <a:off x="3785789" y="4784384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각 삼각형 28">
                <a:extLst>
                  <a:ext uri="{FF2B5EF4-FFF2-40B4-BE49-F238E27FC236}">
                    <a16:creationId xmlns:a16="http://schemas.microsoft.com/office/drawing/2014/main" id="{E2231AA6-2CBE-41BF-8D52-B98995FA126D}"/>
                  </a:ext>
                </a:extLst>
              </p:cNvPr>
              <p:cNvSpPr/>
              <p:nvPr/>
            </p:nvSpPr>
            <p:spPr>
              <a:xfrm rot="5400000">
                <a:off x="4315629" y="450111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각 삼각형 29">
                <a:extLst>
                  <a:ext uri="{FF2B5EF4-FFF2-40B4-BE49-F238E27FC236}">
                    <a16:creationId xmlns:a16="http://schemas.microsoft.com/office/drawing/2014/main" id="{7274873A-AF12-413A-A691-C53A32343B0D}"/>
                  </a:ext>
                </a:extLst>
              </p:cNvPr>
              <p:cNvSpPr/>
              <p:nvPr/>
            </p:nvSpPr>
            <p:spPr>
              <a:xfrm rot="5400000">
                <a:off x="4845469" y="421784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각 삼각형 30">
                <a:extLst>
                  <a:ext uri="{FF2B5EF4-FFF2-40B4-BE49-F238E27FC236}">
                    <a16:creationId xmlns:a16="http://schemas.microsoft.com/office/drawing/2014/main" id="{AA752667-EE98-4ED5-B00C-270C022D2C35}"/>
                  </a:ext>
                </a:extLst>
              </p:cNvPr>
              <p:cNvSpPr/>
              <p:nvPr/>
            </p:nvSpPr>
            <p:spPr>
              <a:xfrm rot="5400000">
                <a:off x="5375309" y="393457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각 삼각형 31">
                <a:extLst>
                  <a:ext uri="{FF2B5EF4-FFF2-40B4-BE49-F238E27FC236}">
                    <a16:creationId xmlns:a16="http://schemas.microsoft.com/office/drawing/2014/main" id="{42BAA164-D70F-4DDE-B12E-E852C8D4DA9E}"/>
                  </a:ext>
                </a:extLst>
              </p:cNvPr>
              <p:cNvSpPr/>
              <p:nvPr/>
            </p:nvSpPr>
            <p:spPr>
              <a:xfrm rot="5400000">
                <a:off x="5905149" y="365130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7E3A5F74-E7A1-49CE-94E6-6F43EBC539E9}"/>
              </a:ext>
            </a:extLst>
          </p:cNvPr>
          <p:cNvSpPr/>
          <p:nvPr/>
        </p:nvSpPr>
        <p:spPr>
          <a:xfrm flipH="1">
            <a:off x="7160524" y="3660816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E943E28E-C199-4005-BFFA-82B08B17A388}"/>
              </a:ext>
            </a:extLst>
          </p:cNvPr>
          <p:cNvSpPr/>
          <p:nvPr/>
        </p:nvSpPr>
        <p:spPr>
          <a:xfrm>
            <a:off x="4290437" y="2394799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DE50047B-58A4-4C41-986B-A4B5068F7EC3}"/>
              </a:ext>
            </a:extLst>
          </p:cNvPr>
          <p:cNvSpPr/>
          <p:nvPr/>
        </p:nvSpPr>
        <p:spPr>
          <a:xfrm>
            <a:off x="4302619" y="4907162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2CAB868-7D72-42B2-9652-B406B5E9CB15}"/>
              </a:ext>
            </a:extLst>
          </p:cNvPr>
          <p:cNvGrpSpPr/>
          <p:nvPr/>
        </p:nvGrpSpPr>
        <p:grpSpPr>
          <a:xfrm>
            <a:off x="8618240" y="4124249"/>
            <a:ext cx="3016606" cy="1068785"/>
            <a:chOff x="270023" y="1671305"/>
            <a:chExt cx="2279585" cy="10794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9B1226-DDFD-4D05-8172-51F62BB04C6F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388E09-370F-4F45-9EE1-51B05C0D0B52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6210E987-91FB-4C58-902C-7ED89B9F96AD}"/>
              </a:ext>
            </a:extLst>
          </p:cNvPr>
          <p:cNvGrpSpPr/>
          <p:nvPr/>
        </p:nvGrpSpPr>
        <p:grpSpPr>
          <a:xfrm>
            <a:off x="555205" y="5064887"/>
            <a:ext cx="3016606" cy="1068785"/>
            <a:chOff x="270023" y="1671305"/>
            <a:chExt cx="2279585" cy="10794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DB5DC4-0003-4ACE-9665-ECDB3B9D21F0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1AD09B-C96D-4992-A06B-F11F2BA771C8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B5BA9E6A-4143-4829-A942-E80194DBB448}"/>
              </a:ext>
            </a:extLst>
          </p:cNvPr>
          <p:cNvGrpSpPr/>
          <p:nvPr/>
        </p:nvGrpSpPr>
        <p:grpSpPr>
          <a:xfrm>
            <a:off x="555205" y="2860665"/>
            <a:ext cx="3016606" cy="1068785"/>
            <a:chOff x="270023" y="1671305"/>
            <a:chExt cx="2279585" cy="10794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F4D7274-1991-443C-ADBF-86EBCC427B46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6D96621-92B5-4220-BB9C-8FADA0CD0ECA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62120FE-F722-4F34-8973-A054329D117E}"/>
              </a:ext>
            </a:extLst>
          </p:cNvPr>
          <p:cNvSpPr txBox="1"/>
          <p:nvPr/>
        </p:nvSpPr>
        <p:spPr>
          <a:xfrm>
            <a:off x="8359179" y="1637839"/>
            <a:ext cx="31132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A0D909A-2AEC-4960-8776-870DEE109039}"/>
              </a:ext>
            </a:extLst>
          </p:cNvPr>
          <p:cNvGrpSpPr/>
          <p:nvPr/>
        </p:nvGrpSpPr>
        <p:grpSpPr>
          <a:xfrm>
            <a:off x="983496" y="1776956"/>
            <a:ext cx="4350504" cy="4328158"/>
            <a:chOff x="983496" y="1776956"/>
            <a:chExt cx="4350504" cy="4328158"/>
          </a:xfrm>
        </p:grpSpPr>
        <p:grpSp>
          <p:nvGrpSpPr>
            <p:cNvPr id="18" name="Group 169">
              <a:extLst>
                <a:ext uri="{FF2B5EF4-FFF2-40B4-BE49-F238E27FC236}">
                  <a16:creationId xmlns:a16="http://schemas.microsoft.com/office/drawing/2014/main" id="{D592A335-9AA1-4C3A-A0E5-013F0B33C8CF}"/>
                </a:ext>
              </a:extLst>
            </p:cNvPr>
            <p:cNvGrpSpPr/>
            <p:nvPr/>
          </p:nvGrpSpPr>
          <p:grpSpPr>
            <a:xfrm>
              <a:off x="983496" y="1776956"/>
              <a:ext cx="4350504" cy="4328158"/>
              <a:chOff x="3857108" y="1422728"/>
              <a:chExt cx="4931418" cy="4906087"/>
            </a:xfrm>
          </p:grpSpPr>
          <p:sp>
            <p:nvSpPr>
              <p:cNvPr id="19" name="Freeform: Shape 170">
                <a:extLst>
                  <a:ext uri="{FF2B5EF4-FFF2-40B4-BE49-F238E27FC236}">
                    <a16:creationId xmlns:a16="http://schemas.microsoft.com/office/drawing/2014/main" id="{925F3893-47A9-42C2-B962-B2A63BFAE172}"/>
                  </a:ext>
                </a:extLst>
              </p:cNvPr>
              <p:cNvSpPr/>
              <p:nvPr/>
            </p:nvSpPr>
            <p:spPr>
              <a:xfrm>
                <a:off x="3860932" y="1422728"/>
                <a:ext cx="4908152" cy="4906087"/>
              </a:xfrm>
              <a:custGeom>
                <a:avLst/>
                <a:gdLst>
                  <a:gd name="connsiteX0" fmla="*/ 3708380 w 4908152"/>
                  <a:gd name="connsiteY0" fmla="*/ 114132 h 4906087"/>
                  <a:gd name="connsiteX1" fmla="*/ 3852726 w 4908152"/>
                  <a:gd name="connsiteY1" fmla="*/ 125134 h 4906087"/>
                  <a:gd name="connsiteX2" fmla="*/ 4342724 w 4908152"/>
                  <a:gd name="connsiteY2" fmla="*/ 303941 h 4906087"/>
                  <a:gd name="connsiteX3" fmla="*/ 4764593 w 4908152"/>
                  <a:gd name="connsiteY3" fmla="*/ 839281 h 4906087"/>
                  <a:gd name="connsiteX4" fmla="*/ 4907571 w 4908152"/>
                  <a:gd name="connsiteY4" fmla="*/ 1594557 h 4906087"/>
                  <a:gd name="connsiteX5" fmla="*/ 4728877 w 4908152"/>
                  <a:gd name="connsiteY5" fmla="*/ 2501298 h 4906087"/>
                  <a:gd name="connsiteX6" fmla="*/ 4089294 w 4908152"/>
                  <a:gd name="connsiteY6" fmla="*/ 3624670 h 4906087"/>
                  <a:gd name="connsiteX7" fmla="*/ 3487022 w 4908152"/>
                  <a:gd name="connsiteY7" fmla="*/ 4278494 h 4906087"/>
                  <a:gd name="connsiteX8" fmla="*/ 2817305 w 4908152"/>
                  <a:gd name="connsiteY8" fmla="*/ 4830696 h 4906087"/>
                  <a:gd name="connsiteX9" fmla="*/ 2727132 w 4908152"/>
                  <a:gd name="connsiteY9" fmla="*/ 4884469 h 4906087"/>
                  <a:gd name="connsiteX10" fmla="*/ 2593611 w 4908152"/>
                  <a:gd name="connsiteY10" fmla="*/ 4895235 h 4906087"/>
                  <a:gd name="connsiteX11" fmla="*/ 2433145 w 4908152"/>
                  <a:gd name="connsiteY11" fmla="*/ 4812638 h 4906087"/>
                  <a:gd name="connsiteX12" fmla="*/ 2228533 w 4908152"/>
                  <a:gd name="connsiteY12" fmla="*/ 4651262 h 4906087"/>
                  <a:gd name="connsiteX13" fmla="*/ 1639534 w 4908152"/>
                  <a:gd name="connsiteY13" fmla="*/ 3924638 h 4906087"/>
                  <a:gd name="connsiteX14" fmla="*/ 1427573 w 4908152"/>
                  <a:gd name="connsiteY14" fmla="*/ 3577277 h 4906087"/>
                  <a:gd name="connsiteX15" fmla="*/ 1240962 w 4908152"/>
                  <a:gd name="connsiteY15" fmla="*/ 3300890 h 4906087"/>
                  <a:gd name="connsiteX16" fmla="*/ 1061072 w 4908152"/>
                  <a:gd name="connsiteY16" fmla="*/ 3249396 h 4906087"/>
                  <a:gd name="connsiteX17" fmla="*/ 739173 w 4908152"/>
                  <a:gd name="connsiteY17" fmla="*/ 2970618 h 4906087"/>
                  <a:gd name="connsiteX18" fmla="*/ 379278 w 4908152"/>
                  <a:gd name="connsiteY18" fmla="*/ 2204633 h 4906087"/>
                  <a:gd name="connsiteX19" fmla="*/ 366689 w 4908152"/>
                  <a:gd name="connsiteY19" fmla="*/ 2074073 h 4906087"/>
                  <a:gd name="connsiteX20" fmla="*/ 458173 w 4908152"/>
                  <a:gd name="connsiteY20" fmla="*/ 1993129 h 4906087"/>
                  <a:gd name="connsiteX21" fmla="*/ 565093 w 4908152"/>
                  <a:gd name="connsiteY21" fmla="*/ 2138727 h 4906087"/>
                  <a:gd name="connsiteX22" fmla="*/ 916271 w 4908152"/>
                  <a:gd name="connsiteY22" fmla="*/ 2870476 h 4906087"/>
                  <a:gd name="connsiteX23" fmla="*/ 1333868 w 4908152"/>
                  <a:gd name="connsiteY23" fmla="*/ 3095026 h 4906087"/>
                  <a:gd name="connsiteX24" fmla="*/ 1552494 w 4908152"/>
                  <a:gd name="connsiteY24" fmla="*/ 2921572 h 4906087"/>
                  <a:gd name="connsiteX25" fmla="*/ 1629963 w 4908152"/>
                  <a:gd name="connsiteY25" fmla="*/ 2646041 h 4906087"/>
                  <a:gd name="connsiteX26" fmla="*/ 1610653 w 4908152"/>
                  <a:gd name="connsiteY26" fmla="*/ 2031978 h 4906087"/>
                  <a:gd name="connsiteX27" fmla="*/ 1595159 w 4908152"/>
                  <a:gd name="connsiteY27" fmla="*/ 1729845 h 4906087"/>
                  <a:gd name="connsiteX28" fmla="*/ 1749301 w 4908152"/>
                  <a:gd name="connsiteY28" fmla="*/ 1739300 h 4906087"/>
                  <a:gd name="connsiteX29" fmla="*/ 1769011 w 4908152"/>
                  <a:gd name="connsiteY29" fmla="*/ 1796435 h 4906087"/>
                  <a:gd name="connsiteX30" fmla="*/ 1829335 w 4908152"/>
                  <a:gd name="connsiteY30" fmla="*/ 2539235 h 4906087"/>
                  <a:gd name="connsiteX31" fmla="*/ 1601596 w 4908152"/>
                  <a:gd name="connsiteY31" fmla="*/ 3147375 h 4906087"/>
                  <a:gd name="connsiteX32" fmla="*/ 1506126 w 4908152"/>
                  <a:gd name="connsiteY32" fmla="*/ 3258795 h 4906087"/>
                  <a:gd name="connsiteX33" fmla="*/ 1525550 w 4908152"/>
                  <a:gd name="connsiteY33" fmla="*/ 3329486 h 4906087"/>
                  <a:gd name="connsiteX34" fmla="*/ 2430240 w 4908152"/>
                  <a:gd name="connsiteY34" fmla="*/ 4602899 h 4906087"/>
                  <a:gd name="connsiteX35" fmla="*/ 2573674 w 4908152"/>
                  <a:gd name="connsiteY35" fmla="*/ 4694155 h 4906087"/>
                  <a:gd name="connsiteX36" fmla="*/ 2694720 w 4908152"/>
                  <a:gd name="connsiteY36" fmla="*/ 4692274 h 4906087"/>
                  <a:gd name="connsiteX37" fmla="*/ 2867262 w 4908152"/>
                  <a:gd name="connsiteY37" fmla="*/ 4588146 h 4906087"/>
                  <a:gd name="connsiteX38" fmla="*/ 3878587 w 4908152"/>
                  <a:gd name="connsiteY38" fmla="*/ 3609518 h 4906087"/>
                  <a:gd name="connsiteX39" fmla="*/ 4213759 w 4908152"/>
                  <a:gd name="connsiteY39" fmla="*/ 3164407 h 4906087"/>
                  <a:gd name="connsiteX40" fmla="*/ 4671515 w 4908152"/>
                  <a:gd name="connsiteY40" fmla="*/ 2081536 h 4906087"/>
                  <a:gd name="connsiteX41" fmla="*/ 4729731 w 4908152"/>
                  <a:gd name="connsiteY41" fmla="*/ 1444345 h 4906087"/>
                  <a:gd name="connsiteX42" fmla="*/ 4516234 w 4908152"/>
                  <a:gd name="connsiteY42" fmla="*/ 745349 h 4906087"/>
                  <a:gd name="connsiteX43" fmla="*/ 3007619 w 4908152"/>
                  <a:gd name="connsiteY43" fmla="*/ 455805 h 4906087"/>
                  <a:gd name="connsiteX44" fmla="*/ 2506229 w 4908152"/>
                  <a:gd name="connsiteY44" fmla="*/ 746431 h 4906087"/>
                  <a:gd name="connsiteX45" fmla="*/ 2487089 w 4908152"/>
                  <a:gd name="connsiteY45" fmla="*/ 758735 h 4906087"/>
                  <a:gd name="connsiteX46" fmla="*/ 2329985 w 4908152"/>
                  <a:gd name="connsiteY46" fmla="*/ 753324 h 4906087"/>
                  <a:gd name="connsiteX47" fmla="*/ 2306743 w 4908152"/>
                  <a:gd name="connsiteY47" fmla="*/ 738912 h 4906087"/>
                  <a:gd name="connsiteX48" fmla="*/ 2082650 w 4908152"/>
                  <a:gd name="connsiteY48" fmla="*/ 635296 h 4906087"/>
                  <a:gd name="connsiteX49" fmla="*/ 1504929 w 4908152"/>
                  <a:gd name="connsiteY49" fmla="*/ 434956 h 4906087"/>
                  <a:gd name="connsiteX50" fmla="*/ 1252070 w 4908152"/>
                  <a:gd name="connsiteY50" fmla="*/ 405392 h 4906087"/>
                  <a:gd name="connsiteX51" fmla="*/ 258972 w 4908152"/>
                  <a:gd name="connsiteY51" fmla="*/ 1469466 h 4906087"/>
                  <a:gd name="connsiteX52" fmla="*/ 261877 w 4908152"/>
                  <a:gd name="connsiteY52" fmla="*/ 2458119 h 4906087"/>
                  <a:gd name="connsiteX53" fmla="*/ 488933 w 4908152"/>
                  <a:gd name="connsiteY53" fmla="*/ 3088076 h 4906087"/>
                  <a:gd name="connsiteX54" fmla="*/ 971070 w 4908152"/>
                  <a:gd name="connsiteY54" fmla="*/ 3805072 h 4906087"/>
                  <a:gd name="connsiteX55" fmla="*/ 1124529 w 4908152"/>
                  <a:gd name="connsiteY55" fmla="*/ 3991285 h 4906087"/>
                  <a:gd name="connsiteX56" fmla="*/ 1000349 w 4908152"/>
                  <a:gd name="connsiteY56" fmla="*/ 4128965 h 4906087"/>
                  <a:gd name="connsiteX57" fmla="*/ 691209 w 4908152"/>
                  <a:gd name="connsiteY57" fmla="*/ 3759502 h 4906087"/>
                  <a:gd name="connsiteX58" fmla="*/ 180933 w 4908152"/>
                  <a:gd name="connsiteY58" fmla="*/ 2896509 h 4906087"/>
                  <a:gd name="connsiteX59" fmla="*/ 58689 w 4908152"/>
                  <a:gd name="connsiteY59" fmla="*/ 2472816 h 4906087"/>
                  <a:gd name="connsiteX60" fmla="*/ 412659 w 4908152"/>
                  <a:gd name="connsiteY60" fmla="*/ 617125 h 4906087"/>
                  <a:gd name="connsiteX61" fmla="*/ 1044723 w 4908152"/>
                  <a:gd name="connsiteY61" fmla="*/ 257858 h 4906087"/>
                  <a:gd name="connsiteX62" fmla="*/ 2172253 w 4908152"/>
                  <a:gd name="connsiteY62" fmla="*/ 483147 h 4906087"/>
                  <a:gd name="connsiteX63" fmla="*/ 2392587 w 4908152"/>
                  <a:gd name="connsiteY63" fmla="*/ 572693 h 4906087"/>
                  <a:gd name="connsiteX64" fmla="*/ 2463165 w 4908152"/>
                  <a:gd name="connsiteY64" fmla="*/ 562725 h 4906087"/>
                  <a:gd name="connsiteX65" fmla="*/ 2628529 w 4908152"/>
                  <a:gd name="connsiteY65" fmla="*/ 452501 h 4906087"/>
                  <a:gd name="connsiteX66" fmla="*/ 3279676 w 4908152"/>
                  <a:gd name="connsiteY66" fmla="*/ 154185 h 4906087"/>
                  <a:gd name="connsiteX67" fmla="*/ 3708380 w 4908152"/>
                  <a:gd name="connsiteY67" fmla="*/ 114132 h 4906087"/>
                  <a:gd name="connsiteX68" fmla="*/ 495313 w 4908152"/>
                  <a:gd name="connsiteY68" fmla="*/ 87993 h 4906087"/>
                  <a:gd name="connsiteX69" fmla="*/ 630543 w 4908152"/>
                  <a:gd name="connsiteY69" fmla="*/ 158000 h 4906087"/>
                  <a:gd name="connsiteX70" fmla="*/ 584688 w 4908152"/>
                  <a:gd name="connsiteY70" fmla="*/ 310035 h 4906087"/>
                  <a:gd name="connsiteX71" fmla="*/ 534219 w 4908152"/>
                  <a:gd name="connsiteY71" fmla="*/ 329631 h 4906087"/>
                  <a:gd name="connsiteX72" fmla="*/ 331885 w 4908152"/>
                  <a:gd name="connsiteY72" fmla="*/ 313852 h 4906087"/>
                  <a:gd name="connsiteX73" fmla="*/ 308815 w 4908152"/>
                  <a:gd name="connsiteY73" fmla="*/ 291181 h 4906087"/>
                  <a:gd name="connsiteX74" fmla="*/ 297309 w 4908152"/>
                  <a:gd name="connsiteY74" fmla="*/ 258427 h 4906087"/>
                  <a:gd name="connsiteX75" fmla="*/ 287055 w 4908152"/>
                  <a:gd name="connsiteY75" fmla="*/ 200381 h 4906087"/>
                  <a:gd name="connsiteX76" fmla="*/ 298675 w 4908152"/>
                  <a:gd name="connsiteY76" fmla="*/ 156975 h 4906087"/>
                  <a:gd name="connsiteX77" fmla="*/ 308701 w 4908152"/>
                  <a:gd name="connsiteY77" fmla="*/ 150197 h 4906087"/>
                  <a:gd name="connsiteX78" fmla="*/ 495313 w 4908152"/>
                  <a:gd name="connsiteY78" fmla="*/ 87993 h 4906087"/>
                  <a:gd name="connsiteX79" fmla="*/ 860603 w 4908152"/>
                  <a:gd name="connsiteY79" fmla="*/ 441 h 4906087"/>
                  <a:gd name="connsiteX80" fmla="*/ 967822 w 4908152"/>
                  <a:gd name="connsiteY80" fmla="*/ 3346 h 4906087"/>
                  <a:gd name="connsiteX81" fmla="*/ 993000 w 4908152"/>
                  <a:gd name="connsiteY81" fmla="*/ 26929 h 4906087"/>
                  <a:gd name="connsiteX82" fmla="*/ 1004393 w 4908152"/>
                  <a:gd name="connsiteY82" fmla="*/ 49942 h 4906087"/>
                  <a:gd name="connsiteX83" fmla="*/ 1015842 w 4908152"/>
                  <a:gd name="connsiteY83" fmla="*/ 79050 h 4906087"/>
                  <a:gd name="connsiteX84" fmla="*/ 1018747 w 4908152"/>
                  <a:gd name="connsiteY84" fmla="*/ 132766 h 4906087"/>
                  <a:gd name="connsiteX85" fmla="*/ 995563 w 4908152"/>
                  <a:gd name="connsiteY85" fmla="*/ 172812 h 4906087"/>
                  <a:gd name="connsiteX86" fmla="*/ 809179 w 4908152"/>
                  <a:gd name="connsiteY86" fmla="*/ 256889 h 4906087"/>
                  <a:gd name="connsiteX87" fmla="*/ 679645 w 4908152"/>
                  <a:gd name="connsiteY87" fmla="*/ 89874 h 4906087"/>
                  <a:gd name="connsiteX88" fmla="*/ 755350 w 4908152"/>
                  <a:gd name="connsiteY88" fmla="*/ 19923 h 4906087"/>
                  <a:gd name="connsiteX89" fmla="*/ 860603 w 4908152"/>
                  <a:gd name="connsiteY89" fmla="*/ 441 h 49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908152" h="4906087">
                    <a:moveTo>
                      <a:pt x="3708380" y="114132"/>
                    </a:moveTo>
                    <a:cubicBezTo>
                      <a:pt x="3756355" y="115866"/>
                      <a:pt x="3804464" y="119565"/>
                      <a:pt x="3852726" y="125134"/>
                    </a:cubicBezTo>
                    <a:cubicBezTo>
                      <a:pt x="4030964" y="145697"/>
                      <a:pt x="4196101" y="198502"/>
                      <a:pt x="4342724" y="303941"/>
                    </a:cubicBezTo>
                    <a:cubicBezTo>
                      <a:pt x="4534633" y="441963"/>
                      <a:pt x="4670092" y="624758"/>
                      <a:pt x="4764593" y="839281"/>
                    </a:cubicBezTo>
                    <a:cubicBezTo>
                      <a:pt x="4870545" y="1079837"/>
                      <a:pt x="4913781" y="1332697"/>
                      <a:pt x="4907571" y="1594557"/>
                    </a:cubicBezTo>
                    <a:cubicBezTo>
                      <a:pt x="4900166" y="1907057"/>
                      <a:pt x="4831469" y="2207652"/>
                      <a:pt x="4728877" y="2501298"/>
                    </a:cubicBezTo>
                    <a:cubicBezTo>
                      <a:pt x="4584475" y="2914794"/>
                      <a:pt x="4363914" y="3284998"/>
                      <a:pt x="4089294" y="3624670"/>
                    </a:cubicBezTo>
                    <a:cubicBezTo>
                      <a:pt x="3902569" y="3855656"/>
                      <a:pt x="3702001" y="4073825"/>
                      <a:pt x="3487022" y="4278494"/>
                    </a:cubicBezTo>
                    <a:cubicBezTo>
                      <a:pt x="3276999" y="4478435"/>
                      <a:pt x="3059741" y="4670002"/>
                      <a:pt x="2817305" y="4830696"/>
                    </a:cubicBezTo>
                    <a:cubicBezTo>
                      <a:pt x="2788197" y="4850006"/>
                      <a:pt x="2756982" y="4866241"/>
                      <a:pt x="2727132" y="4884469"/>
                    </a:cubicBezTo>
                    <a:cubicBezTo>
                      <a:pt x="2684296" y="4910672"/>
                      <a:pt x="2639865" y="4911526"/>
                      <a:pt x="2593611" y="4895235"/>
                    </a:cubicBezTo>
                    <a:cubicBezTo>
                      <a:pt x="2536305" y="4875070"/>
                      <a:pt x="2482476" y="4848297"/>
                      <a:pt x="2433145" y="4812638"/>
                    </a:cubicBezTo>
                    <a:cubicBezTo>
                      <a:pt x="2358580" y="4766897"/>
                      <a:pt x="2292161" y="4710730"/>
                      <a:pt x="2228533" y="4651262"/>
                    </a:cubicBezTo>
                    <a:cubicBezTo>
                      <a:pt x="1999712" y="4437478"/>
                      <a:pt x="1807917" y="4187865"/>
                      <a:pt x="1639534" y="3924638"/>
                    </a:cubicBezTo>
                    <a:cubicBezTo>
                      <a:pt x="1567304" y="3811737"/>
                      <a:pt x="1486360" y="3697526"/>
                      <a:pt x="1427573" y="3577277"/>
                    </a:cubicBezTo>
                    <a:cubicBezTo>
                      <a:pt x="1378983" y="3477876"/>
                      <a:pt x="1346115" y="3356658"/>
                      <a:pt x="1240962" y="3300890"/>
                    </a:cubicBezTo>
                    <a:cubicBezTo>
                      <a:pt x="1185708" y="3271612"/>
                      <a:pt x="1120826" y="3267852"/>
                      <a:pt x="1061072" y="3249396"/>
                    </a:cubicBezTo>
                    <a:cubicBezTo>
                      <a:pt x="922822" y="3206730"/>
                      <a:pt x="821769" y="3089386"/>
                      <a:pt x="739173" y="2970618"/>
                    </a:cubicBezTo>
                    <a:cubicBezTo>
                      <a:pt x="577340" y="2737923"/>
                      <a:pt x="455097" y="2477772"/>
                      <a:pt x="379278" y="2204633"/>
                    </a:cubicBezTo>
                    <a:cubicBezTo>
                      <a:pt x="367430" y="2162025"/>
                      <a:pt x="356721" y="2117138"/>
                      <a:pt x="366689" y="2074073"/>
                    </a:cubicBezTo>
                    <a:cubicBezTo>
                      <a:pt x="376715" y="2031009"/>
                      <a:pt x="414026" y="1991021"/>
                      <a:pt x="458173" y="1993129"/>
                    </a:cubicBezTo>
                    <a:cubicBezTo>
                      <a:pt x="523054" y="1996261"/>
                      <a:pt x="550567" y="2075383"/>
                      <a:pt x="565093" y="2138727"/>
                    </a:cubicBezTo>
                    <a:cubicBezTo>
                      <a:pt x="626100" y="2404632"/>
                      <a:pt x="747034" y="2656523"/>
                      <a:pt x="916271" y="2870476"/>
                    </a:cubicBezTo>
                    <a:cubicBezTo>
                      <a:pt x="1019603" y="3001093"/>
                      <a:pt x="1170498" y="3127495"/>
                      <a:pt x="1333868" y="3095026"/>
                    </a:cubicBezTo>
                    <a:cubicBezTo>
                      <a:pt x="1428086" y="3076285"/>
                      <a:pt x="1505898" y="3005536"/>
                      <a:pt x="1552494" y="2921572"/>
                    </a:cubicBezTo>
                    <a:cubicBezTo>
                      <a:pt x="1599089" y="2837666"/>
                      <a:pt x="1618286" y="2741341"/>
                      <a:pt x="1629963" y="2646041"/>
                    </a:cubicBezTo>
                    <a:cubicBezTo>
                      <a:pt x="1655027" y="2441942"/>
                      <a:pt x="1648477" y="2234083"/>
                      <a:pt x="1610653" y="2031978"/>
                    </a:cubicBezTo>
                    <a:cubicBezTo>
                      <a:pt x="1590944" y="1926539"/>
                      <a:pt x="1549760" y="1748927"/>
                      <a:pt x="1595159" y="1729845"/>
                    </a:cubicBezTo>
                    <a:cubicBezTo>
                      <a:pt x="1644888" y="1719192"/>
                      <a:pt x="1718940" y="1698515"/>
                      <a:pt x="1749301" y="1739300"/>
                    </a:cubicBezTo>
                    <a:cubicBezTo>
                      <a:pt x="1761435" y="1755592"/>
                      <a:pt x="1765479" y="1776383"/>
                      <a:pt x="1769011" y="1796435"/>
                    </a:cubicBezTo>
                    <a:cubicBezTo>
                      <a:pt x="1812417" y="2041434"/>
                      <a:pt x="1835089" y="2290477"/>
                      <a:pt x="1829335" y="2539235"/>
                    </a:cubicBezTo>
                    <a:cubicBezTo>
                      <a:pt x="1824151" y="2763556"/>
                      <a:pt x="1781600" y="3013397"/>
                      <a:pt x="1601596" y="3147375"/>
                    </a:cubicBezTo>
                    <a:cubicBezTo>
                      <a:pt x="1560925" y="3177623"/>
                      <a:pt x="1509828" y="3208269"/>
                      <a:pt x="1506126" y="3258795"/>
                    </a:cubicBezTo>
                    <a:cubicBezTo>
                      <a:pt x="1504303" y="3283460"/>
                      <a:pt x="1514955" y="3307157"/>
                      <a:pt x="1525550" y="3329486"/>
                    </a:cubicBezTo>
                    <a:cubicBezTo>
                      <a:pt x="1742523" y="3787870"/>
                      <a:pt x="2040726" y="4270690"/>
                      <a:pt x="2430240" y="4602899"/>
                    </a:cubicBezTo>
                    <a:cubicBezTo>
                      <a:pt x="2473475" y="4639755"/>
                      <a:pt x="2520356" y="4671939"/>
                      <a:pt x="2573674" y="4694155"/>
                    </a:cubicBezTo>
                    <a:cubicBezTo>
                      <a:pt x="2615029" y="4711358"/>
                      <a:pt x="2653991" y="4709934"/>
                      <a:pt x="2694720" y="4692274"/>
                    </a:cubicBezTo>
                    <a:cubicBezTo>
                      <a:pt x="2757038" y="4665217"/>
                      <a:pt x="2812578" y="4627394"/>
                      <a:pt x="2867262" y="4588146"/>
                    </a:cubicBezTo>
                    <a:cubicBezTo>
                      <a:pt x="3245954" y="4316260"/>
                      <a:pt x="3580556" y="3965936"/>
                      <a:pt x="3878587" y="3609518"/>
                    </a:cubicBezTo>
                    <a:cubicBezTo>
                      <a:pt x="3997925" y="3466768"/>
                      <a:pt x="4111453" y="3319916"/>
                      <a:pt x="4213759" y="3164407"/>
                    </a:cubicBezTo>
                    <a:cubicBezTo>
                      <a:pt x="4425606" y="2842394"/>
                      <a:pt x="4588520" y="2457664"/>
                      <a:pt x="4671515" y="2081536"/>
                    </a:cubicBezTo>
                    <a:cubicBezTo>
                      <a:pt x="4717827" y="1871513"/>
                      <a:pt x="4741809" y="1659324"/>
                      <a:pt x="4729731" y="1444345"/>
                    </a:cubicBezTo>
                    <a:cubicBezTo>
                      <a:pt x="4715662" y="1194334"/>
                      <a:pt x="4659098" y="955657"/>
                      <a:pt x="4516234" y="745349"/>
                    </a:cubicBezTo>
                    <a:cubicBezTo>
                      <a:pt x="4156283" y="215591"/>
                      <a:pt x="3545580" y="205793"/>
                      <a:pt x="3007619" y="455805"/>
                    </a:cubicBezTo>
                    <a:cubicBezTo>
                      <a:pt x="2831603" y="537604"/>
                      <a:pt x="2669371" y="642644"/>
                      <a:pt x="2506229" y="746431"/>
                    </a:cubicBezTo>
                    <a:cubicBezTo>
                      <a:pt x="2499849" y="750533"/>
                      <a:pt x="2492956" y="754008"/>
                      <a:pt x="2487089" y="758735"/>
                    </a:cubicBezTo>
                    <a:cubicBezTo>
                      <a:pt x="2433088" y="802085"/>
                      <a:pt x="2381308" y="785565"/>
                      <a:pt x="2329985" y="753324"/>
                    </a:cubicBezTo>
                    <a:cubicBezTo>
                      <a:pt x="2322409" y="748254"/>
                      <a:pt x="2314604" y="743526"/>
                      <a:pt x="2306743" y="738912"/>
                    </a:cubicBezTo>
                    <a:cubicBezTo>
                      <a:pt x="2230869" y="706956"/>
                      <a:pt x="2157671" y="669132"/>
                      <a:pt x="2082650" y="635296"/>
                    </a:cubicBezTo>
                    <a:cubicBezTo>
                      <a:pt x="1898602" y="552357"/>
                      <a:pt x="1697693" y="497331"/>
                      <a:pt x="1504929" y="434956"/>
                    </a:cubicBezTo>
                    <a:cubicBezTo>
                      <a:pt x="1416750" y="406418"/>
                      <a:pt x="1316666" y="408127"/>
                      <a:pt x="1252070" y="405392"/>
                    </a:cubicBezTo>
                    <a:cubicBezTo>
                      <a:pt x="684317" y="381240"/>
                      <a:pt x="349999" y="971265"/>
                      <a:pt x="258972" y="1469466"/>
                    </a:cubicBezTo>
                    <a:cubicBezTo>
                      <a:pt x="200414" y="1789770"/>
                      <a:pt x="198306" y="2138556"/>
                      <a:pt x="261877" y="2458119"/>
                    </a:cubicBezTo>
                    <a:cubicBezTo>
                      <a:pt x="305910" y="2679422"/>
                      <a:pt x="386285" y="2887793"/>
                      <a:pt x="488933" y="3088076"/>
                    </a:cubicBezTo>
                    <a:cubicBezTo>
                      <a:pt x="621144" y="3346176"/>
                      <a:pt x="787990" y="3581036"/>
                      <a:pt x="971070" y="3805072"/>
                    </a:cubicBezTo>
                    <a:cubicBezTo>
                      <a:pt x="1021938" y="3867333"/>
                      <a:pt x="1072350" y="3930050"/>
                      <a:pt x="1124529" y="3991285"/>
                    </a:cubicBezTo>
                    <a:cubicBezTo>
                      <a:pt x="1198410" y="4078040"/>
                      <a:pt x="1082832" y="4204954"/>
                      <a:pt x="1000349" y="4128965"/>
                    </a:cubicBezTo>
                    <a:cubicBezTo>
                      <a:pt x="881182" y="4019140"/>
                      <a:pt x="784516" y="3890574"/>
                      <a:pt x="691209" y="3759502"/>
                    </a:cubicBezTo>
                    <a:cubicBezTo>
                      <a:pt x="496794" y="3486306"/>
                      <a:pt x="320721" y="3202173"/>
                      <a:pt x="180933" y="2896509"/>
                    </a:cubicBezTo>
                    <a:cubicBezTo>
                      <a:pt x="119070" y="2761164"/>
                      <a:pt x="86032" y="2617731"/>
                      <a:pt x="58689" y="2472816"/>
                    </a:cubicBezTo>
                    <a:cubicBezTo>
                      <a:pt x="-58029" y="1854651"/>
                      <a:pt x="-29547" y="1110711"/>
                      <a:pt x="412659" y="617125"/>
                    </a:cubicBezTo>
                    <a:cubicBezTo>
                      <a:pt x="583150" y="426810"/>
                      <a:pt x="793516" y="306390"/>
                      <a:pt x="1044723" y="257858"/>
                    </a:cubicBezTo>
                    <a:cubicBezTo>
                      <a:pt x="1431959" y="183122"/>
                      <a:pt x="1824664" y="324618"/>
                      <a:pt x="2172253" y="483147"/>
                    </a:cubicBezTo>
                    <a:cubicBezTo>
                      <a:pt x="2244369" y="516015"/>
                      <a:pt x="2315231" y="552244"/>
                      <a:pt x="2392587" y="572693"/>
                    </a:cubicBezTo>
                    <a:cubicBezTo>
                      <a:pt x="2418506" y="579586"/>
                      <a:pt x="2440835" y="575598"/>
                      <a:pt x="2463165" y="562725"/>
                    </a:cubicBezTo>
                    <a:cubicBezTo>
                      <a:pt x="2520698" y="529573"/>
                      <a:pt x="2573616" y="489584"/>
                      <a:pt x="2628529" y="452501"/>
                    </a:cubicBezTo>
                    <a:cubicBezTo>
                      <a:pt x="2829096" y="317099"/>
                      <a:pt x="3042082" y="208983"/>
                      <a:pt x="3279676" y="154185"/>
                    </a:cubicBezTo>
                    <a:cubicBezTo>
                      <a:pt x="3421728" y="121416"/>
                      <a:pt x="3564453" y="108931"/>
                      <a:pt x="3708380" y="114132"/>
                    </a:cubicBezTo>
                    <a:close/>
                    <a:moveTo>
                      <a:pt x="495313" y="87993"/>
                    </a:moveTo>
                    <a:cubicBezTo>
                      <a:pt x="556092" y="80986"/>
                      <a:pt x="611176" y="108898"/>
                      <a:pt x="630543" y="158000"/>
                    </a:cubicBezTo>
                    <a:cubicBezTo>
                      <a:pt x="650195" y="207843"/>
                      <a:pt x="629632" y="277111"/>
                      <a:pt x="584688" y="310035"/>
                    </a:cubicBezTo>
                    <a:cubicBezTo>
                      <a:pt x="569820" y="320916"/>
                      <a:pt x="552218" y="326156"/>
                      <a:pt x="534219" y="329631"/>
                    </a:cubicBezTo>
                    <a:cubicBezTo>
                      <a:pt x="464666" y="351334"/>
                      <a:pt x="397621" y="341764"/>
                      <a:pt x="331885" y="313852"/>
                    </a:cubicBezTo>
                    <a:cubicBezTo>
                      <a:pt x="322429" y="309864"/>
                      <a:pt x="312689" y="299554"/>
                      <a:pt x="308815" y="291181"/>
                    </a:cubicBezTo>
                    <a:cubicBezTo>
                      <a:pt x="303176" y="278933"/>
                      <a:pt x="301922" y="274946"/>
                      <a:pt x="297309" y="258427"/>
                    </a:cubicBezTo>
                    <a:cubicBezTo>
                      <a:pt x="292182" y="240198"/>
                      <a:pt x="290359" y="216502"/>
                      <a:pt x="287055" y="200381"/>
                    </a:cubicBezTo>
                    <a:cubicBezTo>
                      <a:pt x="287055" y="200381"/>
                      <a:pt x="286827" y="167456"/>
                      <a:pt x="298675" y="156975"/>
                    </a:cubicBezTo>
                    <a:cubicBezTo>
                      <a:pt x="300556" y="153273"/>
                      <a:pt x="305055" y="152020"/>
                      <a:pt x="308701" y="150197"/>
                    </a:cubicBezTo>
                    <a:cubicBezTo>
                      <a:pt x="367943" y="120576"/>
                      <a:pt x="428609" y="95626"/>
                      <a:pt x="495313" y="87993"/>
                    </a:cubicBezTo>
                    <a:close/>
                    <a:moveTo>
                      <a:pt x="860603" y="441"/>
                    </a:moveTo>
                    <a:cubicBezTo>
                      <a:pt x="896149" y="-983"/>
                      <a:pt x="932021" y="1324"/>
                      <a:pt x="967822" y="3346"/>
                    </a:cubicBezTo>
                    <a:cubicBezTo>
                      <a:pt x="982405" y="4144"/>
                      <a:pt x="987873" y="15536"/>
                      <a:pt x="993000" y="26929"/>
                    </a:cubicBezTo>
                    <a:cubicBezTo>
                      <a:pt x="998412" y="33822"/>
                      <a:pt x="1001887" y="41626"/>
                      <a:pt x="1004393" y="49942"/>
                    </a:cubicBezTo>
                    <a:cubicBezTo>
                      <a:pt x="1008209" y="59683"/>
                      <a:pt x="1012026" y="69366"/>
                      <a:pt x="1015842" y="79050"/>
                    </a:cubicBezTo>
                    <a:cubicBezTo>
                      <a:pt x="1019146" y="96880"/>
                      <a:pt x="1020057" y="114766"/>
                      <a:pt x="1018747" y="132766"/>
                    </a:cubicBezTo>
                    <a:cubicBezTo>
                      <a:pt x="1013279" y="147463"/>
                      <a:pt x="1012653" y="153216"/>
                      <a:pt x="995563" y="172812"/>
                    </a:cubicBezTo>
                    <a:cubicBezTo>
                      <a:pt x="943955" y="224192"/>
                      <a:pt x="880269" y="250794"/>
                      <a:pt x="809179" y="256889"/>
                    </a:cubicBezTo>
                    <a:cubicBezTo>
                      <a:pt x="719520" y="264579"/>
                      <a:pt x="646777" y="168881"/>
                      <a:pt x="679645" y="89874"/>
                    </a:cubicBezTo>
                    <a:cubicBezTo>
                      <a:pt x="691151" y="51708"/>
                      <a:pt x="721285" y="32682"/>
                      <a:pt x="755350" y="19923"/>
                    </a:cubicBezTo>
                    <a:cubicBezTo>
                      <a:pt x="789841" y="7020"/>
                      <a:pt x="825058" y="1865"/>
                      <a:pt x="860603" y="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71">
                <a:extLst>
                  <a:ext uri="{FF2B5EF4-FFF2-40B4-BE49-F238E27FC236}">
                    <a16:creationId xmlns:a16="http://schemas.microsoft.com/office/drawing/2014/main" id="{A3BD0E7A-178C-408B-B59A-CD7EF5E6C556}"/>
                  </a:ext>
                </a:extLst>
              </p:cNvPr>
              <p:cNvSpPr/>
              <p:nvPr/>
            </p:nvSpPr>
            <p:spPr>
              <a:xfrm>
                <a:off x="3857108" y="1512601"/>
                <a:ext cx="4754967" cy="4722765"/>
              </a:xfrm>
              <a:custGeom>
                <a:avLst/>
                <a:gdLst>
                  <a:gd name="connsiteX0" fmla="*/ 383081 w 4754967"/>
                  <a:gd name="connsiteY0" fmla="*/ 1930257 h 4722765"/>
                  <a:gd name="connsiteX1" fmla="*/ 400477 w 4754967"/>
                  <a:gd name="connsiteY1" fmla="*/ 1934985 h 4722765"/>
                  <a:gd name="connsiteX2" fmla="*/ 382989 w 4754967"/>
                  <a:gd name="connsiteY2" fmla="*/ 2030967 h 4722765"/>
                  <a:gd name="connsiteX3" fmla="*/ 695660 w 4754967"/>
                  <a:gd name="connsiteY3" fmla="*/ 2768926 h 4722765"/>
                  <a:gd name="connsiteX4" fmla="*/ 891557 w 4754967"/>
                  <a:gd name="connsiteY4" fmla="*/ 3025375 h 4722765"/>
                  <a:gd name="connsiteX5" fmla="*/ 1124366 w 4754967"/>
                  <a:gd name="connsiteY5" fmla="*/ 3151150 h 4722765"/>
                  <a:gd name="connsiteX6" fmla="*/ 1245583 w 4754967"/>
                  <a:gd name="connsiteY6" fmla="*/ 3178834 h 4722765"/>
                  <a:gd name="connsiteX7" fmla="*/ 1335927 w 4754967"/>
                  <a:gd name="connsiteY7" fmla="*/ 3254766 h 4722765"/>
                  <a:gd name="connsiteX8" fmla="*/ 1783374 w 4754967"/>
                  <a:gd name="connsiteY8" fmla="*/ 4014769 h 4722765"/>
                  <a:gd name="connsiteX9" fmla="*/ 2035607 w 4754967"/>
                  <a:gd name="connsiteY9" fmla="*/ 4342365 h 4722765"/>
                  <a:gd name="connsiteX10" fmla="*/ 2189123 w 4754967"/>
                  <a:gd name="connsiteY10" fmla="*/ 4509438 h 4722765"/>
                  <a:gd name="connsiteX11" fmla="*/ 2415836 w 4754967"/>
                  <a:gd name="connsiteY11" fmla="*/ 4706417 h 4722765"/>
                  <a:gd name="connsiteX12" fmla="*/ 2427058 w 4754967"/>
                  <a:gd name="connsiteY12" fmla="*/ 4722765 h 4722765"/>
                  <a:gd name="connsiteX13" fmla="*/ 2222446 w 4754967"/>
                  <a:gd name="connsiteY13" fmla="*/ 4561389 h 4722765"/>
                  <a:gd name="connsiteX14" fmla="*/ 1485342 w 4754967"/>
                  <a:gd name="connsiteY14" fmla="*/ 3590735 h 4722765"/>
                  <a:gd name="connsiteX15" fmla="*/ 1334332 w 4754967"/>
                  <a:gd name="connsiteY15" fmla="*/ 3308368 h 4722765"/>
                  <a:gd name="connsiteX16" fmla="*/ 1180304 w 4754967"/>
                  <a:gd name="connsiteY16" fmla="*/ 3190397 h 4722765"/>
                  <a:gd name="connsiteX17" fmla="*/ 985433 w 4754967"/>
                  <a:gd name="connsiteY17" fmla="*/ 3131725 h 4722765"/>
                  <a:gd name="connsiteX18" fmla="*/ 797682 w 4754967"/>
                  <a:gd name="connsiteY18" fmla="*/ 2961690 h 4722765"/>
                  <a:gd name="connsiteX19" fmla="*/ 352684 w 4754967"/>
                  <a:gd name="connsiteY19" fmla="*/ 2016214 h 4722765"/>
                  <a:gd name="connsiteX20" fmla="*/ 375811 w 4754967"/>
                  <a:gd name="connsiteY20" fmla="*/ 1939371 h 4722765"/>
                  <a:gd name="connsiteX21" fmla="*/ 383081 w 4754967"/>
                  <a:gd name="connsiteY21" fmla="*/ 1930257 h 4722765"/>
                  <a:gd name="connsiteX22" fmla="*/ 1651107 w 4754967"/>
                  <a:gd name="connsiteY22" fmla="*/ 1629605 h 4722765"/>
                  <a:gd name="connsiteX23" fmla="*/ 1642562 w 4754967"/>
                  <a:gd name="connsiteY23" fmla="*/ 1636042 h 4722765"/>
                  <a:gd name="connsiteX24" fmla="*/ 1600352 w 4754967"/>
                  <a:gd name="connsiteY24" fmla="*/ 1692378 h 4722765"/>
                  <a:gd name="connsiteX25" fmla="*/ 1638005 w 4754967"/>
                  <a:gd name="connsiteY25" fmla="*/ 1966314 h 4722765"/>
                  <a:gd name="connsiteX26" fmla="*/ 1657543 w 4754967"/>
                  <a:gd name="connsiteY26" fmla="*/ 2157483 h 4722765"/>
                  <a:gd name="connsiteX27" fmla="*/ 1667341 w 4754967"/>
                  <a:gd name="connsiteY27" fmla="*/ 2363861 h 4722765"/>
                  <a:gd name="connsiteX28" fmla="*/ 1599042 w 4754967"/>
                  <a:gd name="connsiteY28" fmla="*/ 2751610 h 4722765"/>
                  <a:gd name="connsiteX29" fmla="*/ 1554325 w 4754967"/>
                  <a:gd name="connsiteY29" fmla="*/ 2843549 h 4722765"/>
                  <a:gd name="connsiteX30" fmla="*/ 1542306 w 4754967"/>
                  <a:gd name="connsiteY30" fmla="*/ 2851124 h 4722765"/>
                  <a:gd name="connsiteX31" fmla="*/ 1636410 w 4754967"/>
                  <a:gd name="connsiteY31" fmla="*/ 2284283 h 4722765"/>
                  <a:gd name="connsiteX32" fmla="*/ 1579105 w 4754967"/>
                  <a:gd name="connsiteY32" fmla="*/ 1745126 h 4722765"/>
                  <a:gd name="connsiteX33" fmla="*/ 1574206 w 4754967"/>
                  <a:gd name="connsiteY33" fmla="*/ 1691353 h 4722765"/>
                  <a:gd name="connsiteX34" fmla="*/ 1594143 w 4754967"/>
                  <a:gd name="connsiteY34" fmla="*/ 1643959 h 4722765"/>
                  <a:gd name="connsiteX35" fmla="*/ 1651107 w 4754967"/>
                  <a:gd name="connsiteY35" fmla="*/ 1629605 h 4722765"/>
                  <a:gd name="connsiteX36" fmla="*/ 177238 w 4754967"/>
                  <a:gd name="connsiteY36" fmla="*/ 898595 h 4722765"/>
                  <a:gd name="connsiteX37" fmla="*/ 122610 w 4754967"/>
                  <a:gd name="connsiteY37" fmla="*/ 1073416 h 4722765"/>
                  <a:gd name="connsiteX38" fmla="*/ 47191 w 4754967"/>
                  <a:gd name="connsiteY38" fmla="*/ 1410011 h 4722765"/>
                  <a:gd name="connsiteX39" fmla="*/ 27937 w 4754967"/>
                  <a:gd name="connsiteY39" fmla="*/ 1615535 h 4722765"/>
                  <a:gd name="connsiteX40" fmla="*/ 23096 w 4754967"/>
                  <a:gd name="connsiteY40" fmla="*/ 1802830 h 4722765"/>
                  <a:gd name="connsiteX41" fmla="*/ 50210 w 4754967"/>
                  <a:gd name="connsiteY41" fmla="*/ 2169616 h 4722765"/>
                  <a:gd name="connsiteX42" fmla="*/ 152858 w 4754967"/>
                  <a:gd name="connsiteY42" fmla="*/ 2655798 h 4722765"/>
                  <a:gd name="connsiteX43" fmla="*/ 297944 w 4754967"/>
                  <a:gd name="connsiteY43" fmla="*/ 2982197 h 4722765"/>
                  <a:gd name="connsiteX44" fmla="*/ 513321 w 4754967"/>
                  <a:gd name="connsiteY44" fmla="*/ 3352458 h 4722765"/>
                  <a:gd name="connsiteX45" fmla="*/ 819442 w 4754967"/>
                  <a:gd name="connsiteY45" fmla="*/ 3791986 h 4722765"/>
                  <a:gd name="connsiteX46" fmla="*/ 964015 w 4754967"/>
                  <a:gd name="connsiteY46" fmla="*/ 3962876 h 4722765"/>
                  <a:gd name="connsiteX47" fmla="*/ 1038865 w 4754967"/>
                  <a:gd name="connsiteY47" fmla="*/ 4032371 h 4722765"/>
                  <a:gd name="connsiteX48" fmla="*/ 1087625 w 4754967"/>
                  <a:gd name="connsiteY48" fmla="*/ 4035846 h 4722765"/>
                  <a:gd name="connsiteX49" fmla="*/ 1111436 w 4754967"/>
                  <a:gd name="connsiteY49" fmla="*/ 4027416 h 4722765"/>
                  <a:gd name="connsiteX50" fmla="*/ 1082157 w 4754967"/>
                  <a:gd name="connsiteY50" fmla="*/ 4050372 h 4722765"/>
                  <a:gd name="connsiteX51" fmla="*/ 1058061 w 4754967"/>
                  <a:gd name="connsiteY51" fmla="*/ 4062562 h 4722765"/>
                  <a:gd name="connsiteX52" fmla="*/ 994319 w 4754967"/>
                  <a:gd name="connsiteY52" fmla="*/ 4039150 h 4722765"/>
                  <a:gd name="connsiteX53" fmla="*/ 685066 w 4754967"/>
                  <a:gd name="connsiteY53" fmla="*/ 3669572 h 4722765"/>
                  <a:gd name="connsiteX54" fmla="*/ 174789 w 4754967"/>
                  <a:gd name="connsiteY54" fmla="*/ 2806579 h 4722765"/>
                  <a:gd name="connsiteX55" fmla="*/ 52546 w 4754967"/>
                  <a:gd name="connsiteY55" fmla="*/ 2382887 h 4722765"/>
                  <a:gd name="connsiteX56" fmla="*/ 595 w 4754967"/>
                  <a:gd name="connsiteY56" fmla="*/ 1766601 h 4722765"/>
                  <a:gd name="connsiteX57" fmla="*/ 114920 w 4754967"/>
                  <a:gd name="connsiteY57" fmla="*/ 1051712 h 4722765"/>
                  <a:gd name="connsiteX58" fmla="*/ 177238 w 4754967"/>
                  <a:gd name="connsiteY58" fmla="*/ 898595 h 4722765"/>
                  <a:gd name="connsiteX59" fmla="*/ 1227990 w 4754967"/>
                  <a:gd name="connsiteY59" fmla="*/ 284765 h 4722765"/>
                  <a:gd name="connsiteX60" fmla="*/ 1326472 w 4754967"/>
                  <a:gd name="connsiteY60" fmla="*/ 285556 h 4722765"/>
                  <a:gd name="connsiteX61" fmla="*/ 1953979 w 4754967"/>
                  <a:gd name="connsiteY61" fmla="*/ 467155 h 4722765"/>
                  <a:gd name="connsiteX62" fmla="*/ 2311936 w 4754967"/>
                  <a:gd name="connsiteY62" fmla="*/ 646419 h 4722765"/>
                  <a:gd name="connsiteX63" fmla="*/ 2328228 w 4754967"/>
                  <a:gd name="connsiteY63" fmla="*/ 660374 h 4722765"/>
                  <a:gd name="connsiteX64" fmla="*/ 2076393 w 4754967"/>
                  <a:gd name="connsiteY64" fmla="*/ 545366 h 4722765"/>
                  <a:gd name="connsiteX65" fmla="*/ 1489558 w 4754967"/>
                  <a:gd name="connsiteY65" fmla="*/ 341038 h 4722765"/>
                  <a:gd name="connsiteX66" fmla="*/ 1354156 w 4754967"/>
                  <a:gd name="connsiteY66" fmla="*/ 321899 h 4722765"/>
                  <a:gd name="connsiteX67" fmla="*/ 791416 w 4754967"/>
                  <a:gd name="connsiteY67" fmla="*/ 451774 h 4722765"/>
                  <a:gd name="connsiteX68" fmla="*/ 881304 w 4754967"/>
                  <a:gd name="connsiteY68" fmla="*/ 383305 h 4722765"/>
                  <a:gd name="connsiteX69" fmla="*/ 1129550 w 4754967"/>
                  <a:gd name="connsiteY69" fmla="*/ 293930 h 4722765"/>
                  <a:gd name="connsiteX70" fmla="*/ 1227990 w 4754967"/>
                  <a:gd name="connsiteY70" fmla="*/ 284765 h 4722765"/>
                  <a:gd name="connsiteX71" fmla="*/ 3711904 w 4754967"/>
                  <a:gd name="connsiteY71" fmla="*/ 185078 h 4722765"/>
                  <a:gd name="connsiteX72" fmla="*/ 4033251 w 4754967"/>
                  <a:gd name="connsiteY72" fmla="*/ 238163 h 4722765"/>
                  <a:gd name="connsiteX73" fmla="*/ 4354581 w 4754967"/>
                  <a:gd name="connsiteY73" fmla="*/ 425515 h 4722765"/>
                  <a:gd name="connsiteX74" fmla="*/ 4625726 w 4754967"/>
                  <a:gd name="connsiteY74" fmla="*/ 778403 h 4722765"/>
                  <a:gd name="connsiteX75" fmla="*/ 4737602 w 4754967"/>
                  <a:gd name="connsiteY75" fmla="*/ 1157038 h 4722765"/>
                  <a:gd name="connsiteX76" fmla="*/ 4752412 w 4754967"/>
                  <a:gd name="connsiteY76" fmla="*/ 1502234 h 4722765"/>
                  <a:gd name="connsiteX77" fmla="*/ 4690322 w 4754967"/>
                  <a:gd name="connsiteY77" fmla="*/ 1929516 h 4722765"/>
                  <a:gd name="connsiteX78" fmla="*/ 4599979 w 4754967"/>
                  <a:gd name="connsiteY78" fmla="*/ 2259846 h 4722765"/>
                  <a:gd name="connsiteX79" fmla="*/ 4587845 w 4754967"/>
                  <a:gd name="connsiteY79" fmla="*/ 2281321 h 4722765"/>
                  <a:gd name="connsiteX80" fmla="*/ 4665372 w 4754967"/>
                  <a:gd name="connsiteY80" fmla="*/ 1991720 h 4722765"/>
                  <a:gd name="connsiteX81" fmla="*/ 4723588 w 4754967"/>
                  <a:gd name="connsiteY81" fmla="*/ 1354529 h 4722765"/>
                  <a:gd name="connsiteX82" fmla="*/ 4510090 w 4754967"/>
                  <a:gd name="connsiteY82" fmla="*/ 655533 h 4722765"/>
                  <a:gd name="connsiteX83" fmla="*/ 3820892 w 4754967"/>
                  <a:gd name="connsiteY83" fmla="*/ 204042 h 4722765"/>
                  <a:gd name="connsiteX84" fmla="*/ 3534652 w 4754967"/>
                  <a:gd name="connsiteY84" fmla="*/ 197378 h 4722765"/>
                  <a:gd name="connsiteX85" fmla="*/ 3602609 w 4754967"/>
                  <a:gd name="connsiteY85" fmla="*/ 186498 h 4722765"/>
                  <a:gd name="connsiteX86" fmla="*/ 3711904 w 4754967"/>
                  <a:gd name="connsiteY86" fmla="*/ 185078 h 4722765"/>
                  <a:gd name="connsiteX87" fmla="*/ 302728 w 4754967"/>
                  <a:gd name="connsiteY87" fmla="*/ 69609 h 4722765"/>
                  <a:gd name="connsiteX88" fmla="*/ 302045 w 4754967"/>
                  <a:gd name="connsiteY88" fmla="*/ 93876 h 4722765"/>
                  <a:gd name="connsiteX89" fmla="*/ 394212 w 4754967"/>
                  <a:gd name="connsiteY89" fmla="*/ 224891 h 4722765"/>
                  <a:gd name="connsiteX90" fmla="*/ 538271 w 4754967"/>
                  <a:gd name="connsiteY90" fmla="*/ 242322 h 4722765"/>
                  <a:gd name="connsiteX91" fmla="*/ 335938 w 4754967"/>
                  <a:gd name="connsiteY91" fmla="*/ 226543 h 4722765"/>
                  <a:gd name="connsiteX92" fmla="*/ 312868 w 4754967"/>
                  <a:gd name="connsiteY92" fmla="*/ 203872 h 4722765"/>
                  <a:gd name="connsiteX93" fmla="*/ 301362 w 4754967"/>
                  <a:gd name="connsiteY93" fmla="*/ 171118 h 4722765"/>
                  <a:gd name="connsiteX94" fmla="*/ 291108 w 4754967"/>
                  <a:gd name="connsiteY94" fmla="*/ 113072 h 4722765"/>
                  <a:gd name="connsiteX95" fmla="*/ 302728 w 4754967"/>
                  <a:gd name="connsiteY95" fmla="*/ 69609 h 4722765"/>
                  <a:gd name="connsiteX96" fmla="*/ 683186 w 4754967"/>
                  <a:gd name="connsiteY96" fmla="*/ 0 h 4722765"/>
                  <a:gd name="connsiteX97" fmla="*/ 783840 w 4754967"/>
                  <a:gd name="connsiteY97" fmla="*/ 137225 h 4722765"/>
                  <a:gd name="connsiteX98" fmla="*/ 891900 w 4754967"/>
                  <a:gd name="connsiteY98" fmla="*/ 124009 h 4722765"/>
                  <a:gd name="connsiteX99" fmla="*/ 999104 w 4754967"/>
                  <a:gd name="connsiteY99" fmla="*/ 82995 h 4722765"/>
                  <a:gd name="connsiteX100" fmla="*/ 812720 w 4754967"/>
                  <a:gd name="connsiteY100" fmla="*/ 167073 h 4722765"/>
                  <a:gd name="connsiteX101" fmla="*/ 683186 w 4754967"/>
                  <a:gd name="connsiteY101" fmla="*/ 0 h 472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4754967" h="4722765">
                    <a:moveTo>
                      <a:pt x="383081" y="1930257"/>
                    </a:moveTo>
                    <a:cubicBezTo>
                      <a:pt x="386207" y="1929701"/>
                      <a:pt x="391021" y="1931453"/>
                      <a:pt x="400477" y="1934985"/>
                    </a:cubicBezTo>
                    <a:cubicBezTo>
                      <a:pt x="367324" y="1961985"/>
                      <a:pt x="374843" y="1996619"/>
                      <a:pt x="382989" y="2030967"/>
                    </a:cubicBezTo>
                    <a:cubicBezTo>
                      <a:pt x="445705" y="2294536"/>
                      <a:pt x="547214" y="2541529"/>
                      <a:pt x="695660" y="2768926"/>
                    </a:cubicBezTo>
                    <a:cubicBezTo>
                      <a:pt x="754674" y="2859384"/>
                      <a:pt x="820296" y="2944601"/>
                      <a:pt x="891557" y="3025375"/>
                    </a:cubicBezTo>
                    <a:cubicBezTo>
                      <a:pt x="953191" y="3095269"/>
                      <a:pt x="1033851" y="3132864"/>
                      <a:pt x="1124366" y="3151150"/>
                    </a:cubicBezTo>
                    <a:cubicBezTo>
                      <a:pt x="1164980" y="3159353"/>
                      <a:pt x="1205538" y="3168182"/>
                      <a:pt x="1245583" y="3178834"/>
                    </a:cubicBezTo>
                    <a:cubicBezTo>
                      <a:pt x="1286996" y="3189885"/>
                      <a:pt x="1316617" y="3215575"/>
                      <a:pt x="1335927" y="3254766"/>
                    </a:cubicBezTo>
                    <a:cubicBezTo>
                      <a:pt x="1466259" y="3519132"/>
                      <a:pt x="1615218" y="3772676"/>
                      <a:pt x="1783374" y="4014769"/>
                    </a:cubicBezTo>
                    <a:cubicBezTo>
                      <a:pt x="1862040" y="4128013"/>
                      <a:pt x="1946117" y="4237210"/>
                      <a:pt x="2035607" y="4342365"/>
                    </a:cubicBezTo>
                    <a:cubicBezTo>
                      <a:pt x="2084709" y="4400068"/>
                      <a:pt x="2135577" y="4456406"/>
                      <a:pt x="2189123" y="4509438"/>
                    </a:cubicBezTo>
                    <a:cubicBezTo>
                      <a:pt x="2260155" y="4579788"/>
                      <a:pt x="2331075" y="4651333"/>
                      <a:pt x="2415836" y="4706417"/>
                    </a:cubicBezTo>
                    <a:cubicBezTo>
                      <a:pt x="2421305" y="4709949"/>
                      <a:pt x="2430647" y="4712341"/>
                      <a:pt x="2427058" y="4722765"/>
                    </a:cubicBezTo>
                    <a:cubicBezTo>
                      <a:pt x="2352493" y="4677024"/>
                      <a:pt x="2286074" y="4620858"/>
                      <a:pt x="2222446" y="4561389"/>
                    </a:cubicBezTo>
                    <a:cubicBezTo>
                      <a:pt x="1921281" y="4279990"/>
                      <a:pt x="1690524" y="3945047"/>
                      <a:pt x="1485342" y="3590735"/>
                    </a:cubicBezTo>
                    <a:cubicBezTo>
                      <a:pt x="1431853" y="3498284"/>
                      <a:pt x="1377738" y="3405832"/>
                      <a:pt x="1334332" y="3308368"/>
                    </a:cubicBezTo>
                    <a:cubicBezTo>
                      <a:pt x="1303060" y="3238132"/>
                      <a:pt x="1251508" y="3204581"/>
                      <a:pt x="1180304" y="3190397"/>
                    </a:cubicBezTo>
                    <a:cubicBezTo>
                      <a:pt x="1113600" y="3177068"/>
                      <a:pt x="1047408" y="3161460"/>
                      <a:pt x="985433" y="3131725"/>
                    </a:cubicBezTo>
                    <a:cubicBezTo>
                      <a:pt x="905912" y="3093560"/>
                      <a:pt x="851170" y="3028280"/>
                      <a:pt x="797682" y="2961690"/>
                    </a:cubicBezTo>
                    <a:cubicBezTo>
                      <a:pt x="573303" y="2682342"/>
                      <a:pt x="431065" y="2364487"/>
                      <a:pt x="352684" y="2016214"/>
                    </a:cubicBezTo>
                    <a:cubicBezTo>
                      <a:pt x="345222" y="1983175"/>
                      <a:pt x="359007" y="1962213"/>
                      <a:pt x="375811" y="1939371"/>
                    </a:cubicBezTo>
                    <a:cubicBezTo>
                      <a:pt x="378517" y="1933674"/>
                      <a:pt x="379955" y="1930812"/>
                      <a:pt x="383081" y="1930257"/>
                    </a:cubicBezTo>
                    <a:close/>
                    <a:moveTo>
                      <a:pt x="1651107" y="1629605"/>
                    </a:moveTo>
                    <a:cubicBezTo>
                      <a:pt x="1648258" y="1631826"/>
                      <a:pt x="1645695" y="1635415"/>
                      <a:pt x="1642562" y="1636042"/>
                    </a:cubicBezTo>
                    <a:cubicBezTo>
                      <a:pt x="1610036" y="1642877"/>
                      <a:pt x="1596022" y="1659795"/>
                      <a:pt x="1600352" y="1692378"/>
                    </a:cubicBezTo>
                    <a:cubicBezTo>
                      <a:pt x="1612485" y="1783747"/>
                      <a:pt x="1627296" y="1874774"/>
                      <a:pt x="1638005" y="1966314"/>
                    </a:cubicBezTo>
                    <a:cubicBezTo>
                      <a:pt x="1645467" y="2029885"/>
                      <a:pt x="1653556" y="2093399"/>
                      <a:pt x="1657543" y="2157483"/>
                    </a:cubicBezTo>
                    <a:cubicBezTo>
                      <a:pt x="1661815" y="2226237"/>
                      <a:pt x="1671044" y="2295050"/>
                      <a:pt x="1667341" y="2363861"/>
                    </a:cubicBezTo>
                    <a:cubicBezTo>
                      <a:pt x="1660221" y="2495673"/>
                      <a:pt x="1652074" y="2627828"/>
                      <a:pt x="1599042" y="2751610"/>
                    </a:cubicBezTo>
                    <a:cubicBezTo>
                      <a:pt x="1585656" y="2782939"/>
                      <a:pt x="1569478" y="2813073"/>
                      <a:pt x="1554325" y="2843549"/>
                    </a:cubicBezTo>
                    <a:cubicBezTo>
                      <a:pt x="1552104" y="2847877"/>
                      <a:pt x="1550452" y="2855226"/>
                      <a:pt x="1542306" y="2851124"/>
                    </a:cubicBezTo>
                    <a:cubicBezTo>
                      <a:pt x="1637208" y="2672715"/>
                      <a:pt x="1642505" y="2479325"/>
                      <a:pt x="1636410" y="2284283"/>
                    </a:cubicBezTo>
                    <a:cubicBezTo>
                      <a:pt x="1630713" y="2103197"/>
                      <a:pt x="1603200" y="1924332"/>
                      <a:pt x="1579105" y="1745126"/>
                    </a:cubicBezTo>
                    <a:cubicBezTo>
                      <a:pt x="1576712" y="1727296"/>
                      <a:pt x="1575743" y="1709296"/>
                      <a:pt x="1574206" y="1691353"/>
                    </a:cubicBezTo>
                    <a:cubicBezTo>
                      <a:pt x="1572554" y="1672042"/>
                      <a:pt x="1578193" y="1654840"/>
                      <a:pt x="1594143" y="1643959"/>
                    </a:cubicBezTo>
                    <a:cubicBezTo>
                      <a:pt x="1605764" y="1636042"/>
                      <a:pt x="1634359" y="1629149"/>
                      <a:pt x="1651107" y="1629605"/>
                    </a:cubicBezTo>
                    <a:close/>
                    <a:moveTo>
                      <a:pt x="177238" y="898595"/>
                    </a:moveTo>
                    <a:cubicBezTo>
                      <a:pt x="159181" y="947754"/>
                      <a:pt x="143060" y="1008591"/>
                      <a:pt x="122610" y="1073416"/>
                    </a:cubicBezTo>
                    <a:cubicBezTo>
                      <a:pt x="108939" y="1097910"/>
                      <a:pt x="59381" y="1320465"/>
                      <a:pt x="47191" y="1410011"/>
                    </a:cubicBezTo>
                    <a:cubicBezTo>
                      <a:pt x="37906" y="1478139"/>
                      <a:pt x="31526" y="1546723"/>
                      <a:pt x="27937" y="1615535"/>
                    </a:cubicBezTo>
                    <a:cubicBezTo>
                      <a:pt x="24633" y="1677966"/>
                      <a:pt x="21501" y="1740341"/>
                      <a:pt x="23096" y="1802830"/>
                    </a:cubicBezTo>
                    <a:cubicBezTo>
                      <a:pt x="26229" y="1925528"/>
                      <a:pt x="34317" y="2047715"/>
                      <a:pt x="50210" y="2169616"/>
                    </a:cubicBezTo>
                    <a:cubicBezTo>
                      <a:pt x="71742" y="2334525"/>
                      <a:pt x="102844" y="2497098"/>
                      <a:pt x="152858" y="2655798"/>
                    </a:cubicBezTo>
                    <a:cubicBezTo>
                      <a:pt x="188859" y="2770066"/>
                      <a:pt x="242290" y="2876758"/>
                      <a:pt x="297944" y="2982197"/>
                    </a:cubicBezTo>
                    <a:cubicBezTo>
                      <a:pt x="364647" y="3108484"/>
                      <a:pt x="437048" y="3231639"/>
                      <a:pt x="513321" y="3352458"/>
                    </a:cubicBezTo>
                    <a:cubicBezTo>
                      <a:pt x="608735" y="3503581"/>
                      <a:pt x="709446" y="3650946"/>
                      <a:pt x="819442" y="3791986"/>
                    </a:cubicBezTo>
                    <a:cubicBezTo>
                      <a:pt x="865412" y="3850943"/>
                      <a:pt x="914514" y="3907052"/>
                      <a:pt x="964015" y="3962876"/>
                    </a:cubicBezTo>
                    <a:cubicBezTo>
                      <a:pt x="986515" y="3988224"/>
                      <a:pt x="1013003" y="4010270"/>
                      <a:pt x="1038865" y="4032371"/>
                    </a:cubicBezTo>
                    <a:cubicBezTo>
                      <a:pt x="1053219" y="4044619"/>
                      <a:pt x="1070992" y="4040460"/>
                      <a:pt x="1087625" y="4035846"/>
                    </a:cubicBezTo>
                    <a:cubicBezTo>
                      <a:pt x="1095714" y="4033625"/>
                      <a:pt x="1103518" y="4030263"/>
                      <a:pt x="1111436" y="4027416"/>
                    </a:cubicBezTo>
                    <a:cubicBezTo>
                      <a:pt x="1101695" y="4035048"/>
                      <a:pt x="1091897" y="4042738"/>
                      <a:pt x="1082157" y="4050372"/>
                    </a:cubicBezTo>
                    <a:cubicBezTo>
                      <a:pt x="1077201" y="4060568"/>
                      <a:pt x="1068542" y="4063303"/>
                      <a:pt x="1058061" y="4062562"/>
                    </a:cubicBezTo>
                    <a:cubicBezTo>
                      <a:pt x="1033168" y="4064612"/>
                      <a:pt x="1013402" y="4056751"/>
                      <a:pt x="994319" y="4039150"/>
                    </a:cubicBezTo>
                    <a:cubicBezTo>
                      <a:pt x="875095" y="3929325"/>
                      <a:pt x="778372" y="3800701"/>
                      <a:pt x="685066" y="3669572"/>
                    </a:cubicBezTo>
                    <a:cubicBezTo>
                      <a:pt x="490650" y="3396377"/>
                      <a:pt x="314634" y="3112244"/>
                      <a:pt x="174789" y="2806579"/>
                    </a:cubicBezTo>
                    <a:cubicBezTo>
                      <a:pt x="112926" y="2671292"/>
                      <a:pt x="79888" y="2527801"/>
                      <a:pt x="52546" y="2382887"/>
                    </a:cubicBezTo>
                    <a:cubicBezTo>
                      <a:pt x="14096" y="2179357"/>
                      <a:pt x="-3563" y="1973776"/>
                      <a:pt x="595" y="1766601"/>
                    </a:cubicBezTo>
                    <a:cubicBezTo>
                      <a:pt x="5494" y="1523083"/>
                      <a:pt x="38191" y="1283838"/>
                      <a:pt x="114920" y="1051712"/>
                    </a:cubicBezTo>
                    <a:cubicBezTo>
                      <a:pt x="116971" y="1047896"/>
                      <a:pt x="142547" y="964103"/>
                      <a:pt x="177238" y="898595"/>
                    </a:cubicBezTo>
                    <a:close/>
                    <a:moveTo>
                      <a:pt x="1227990" y="284765"/>
                    </a:moveTo>
                    <a:cubicBezTo>
                      <a:pt x="1261719" y="283178"/>
                      <a:pt x="1295456" y="283249"/>
                      <a:pt x="1326472" y="285556"/>
                    </a:cubicBezTo>
                    <a:cubicBezTo>
                      <a:pt x="1581440" y="304468"/>
                      <a:pt x="1801261" y="398343"/>
                      <a:pt x="1953979" y="467155"/>
                    </a:cubicBezTo>
                    <a:cubicBezTo>
                      <a:pt x="2075824" y="522011"/>
                      <a:pt x="2192371" y="587119"/>
                      <a:pt x="2311936" y="646419"/>
                    </a:cubicBezTo>
                    <a:cubicBezTo>
                      <a:pt x="2318373" y="649608"/>
                      <a:pt x="2326918" y="651032"/>
                      <a:pt x="2328228" y="660374"/>
                    </a:cubicBezTo>
                    <a:cubicBezTo>
                      <a:pt x="2242327" y="626311"/>
                      <a:pt x="2160528" y="583303"/>
                      <a:pt x="2076393" y="545366"/>
                    </a:cubicBezTo>
                    <a:cubicBezTo>
                      <a:pt x="1886820" y="459921"/>
                      <a:pt x="1698214" y="404723"/>
                      <a:pt x="1489558" y="341038"/>
                    </a:cubicBezTo>
                    <a:cubicBezTo>
                      <a:pt x="1451335" y="329361"/>
                      <a:pt x="1400126" y="326285"/>
                      <a:pt x="1354156" y="321899"/>
                    </a:cubicBezTo>
                    <a:cubicBezTo>
                      <a:pt x="1206792" y="294043"/>
                      <a:pt x="956895" y="344057"/>
                      <a:pt x="791416" y="451774"/>
                    </a:cubicBezTo>
                    <a:cubicBezTo>
                      <a:pt x="823885" y="417084"/>
                      <a:pt x="850430" y="401476"/>
                      <a:pt x="881304" y="383305"/>
                    </a:cubicBezTo>
                    <a:cubicBezTo>
                      <a:pt x="958034" y="338133"/>
                      <a:pt x="1040574" y="306404"/>
                      <a:pt x="1129550" y="293930"/>
                    </a:cubicBezTo>
                    <a:cubicBezTo>
                      <a:pt x="1160538" y="289601"/>
                      <a:pt x="1194261" y="286354"/>
                      <a:pt x="1227990" y="284765"/>
                    </a:cubicBezTo>
                    <a:close/>
                    <a:moveTo>
                      <a:pt x="3711904" y="185078"/>
                    </a:moveTo>
                    <a:cubicBezTo>
                      <a:pt x="3820846" y="187217"/>
                      <a:pt x="3928539" y="201251"/>
                      <a:pt x="4033251" y="238163"/>
                    </a:cubicBezTo>
                    <a:cubicBezTo>
                      <a:pt x="4152247" y="280089"/>
                      <a:pt x="4258939" y="342520"/>
                      <a:pt x="4354581" y="425515"/>
                    </a:cubicBezTo>
                    <a:cubicBezTo>
                      <a:pt x="4469248" y="525031"/>
                      <a:pt x="4559819" y="642375"/>
                      <a:pt x="4625726" y="778403"/>
                    </a:cubicBezTo>
                    <a:cubicBezTo>
                      <a:pt x="4683828" y="898196"/>
                      <a:pt x="4717949" y="1025167"/>
                      <a:pt x="4737602" y="1157038"/>
                    </a:cubicBezTo>
                    <a:cubicBezTo>
                      <a:pt x="4754748" y="1271932"/>
                      <a:pt x="4758108" y="1387226"/>
                      <a:pt x="4752412" y="1502234"/>
                    </a:cubicBezTo>
                    <a:cubicBezTo>
                      <a:pt x="4745292" y="1646237"/>
                      <a:pt x="4724614" y="1788874"/>
                      <a:pt x="4690322" y="1929516"/>
                    </a:cubicBezTo>
                    <a:cubicBezTo>
                      <a:pt x="4663265" y="2040537"/>
                      <a:pt x="4635239" y="2151160"/>
                      <a:pt x="4599979" y="2259846"/>
                    </a:cubicBezTo>
                    <a:cubicBezTo>
                      <a:pt x="4597528" y="2267365"/>
                      <a:pt x="4599295" y="2278416"/>
                      <a:pt x="4587845" y="2281321"/>
                    </a:cubicBezTo>
                    <a:cubicBezTo>
                      <a:pt x="4614333" y="2184996"/>
                      <a:pt x="4643782" y="2089468"/>
                      <a:pt x="4665372" y="1991720"/>
                    </a:cubicBezTo>
                    <a:cubicBezTo>
                      <a:pt x="4711740" y="1781696"/>
                      <a:pt x="4735722" y="1569508"/>
                      <a:pt x="4723588" y="1354529"/>
                    </a:cubicBezTo>
                    <a:cubicBezTo>
                      <a:pt x="4709519" y="1104517"/>
                      <a:pt x="4653011" y="865841"/>
                      <a:pt x="4510090" y="655533"/>
                    </a:cubicBezTo>
                    <a:cubicBezTo>
                      <a:pt x="4343473" y="410250"/>
                      <a:pt x="4115962" y="254455"/>
                      <a:pt x="3820892" y="204042"/>
                    </a:cubicBezTo>
                    <a:cubicBezTo>
                      <a:pt x="3725991" y="187808"/>
                      <a:pt x="3630294" y="189801"/>
                      <a:pt x="3534652" y="197378"/>
                    </a:cubicBezTo>
                    <a:cubicBezTo>
                      <a:pt x="3555444" y="182966"/>
                      <a:pt x="3580622" y="187409"/>
                      <a:pt x="3602609" y="186498"/>
                    </a:cubicBezTo>
                    <a:cubicBezTo>
                      <a:pt x="3639137" y="184974"/>
                      <a:pt x="3675590" y="184365"/>
                      <a:pt x="3711904" y="185078"/>
                    </a:cubicBezTo>
                    <a:close/>
                    <a:moveTo>
                      <a:pt x="302728" y="69609"/>
                    </a:moveTo>
                    <a:cubicBezTo>
                      <a:pt x="302843" y="76217"/>
                      <a:pt x="301646" y="87268"/>
                      <a:pt x="302045" y="93876"/>
                    </a:cubicBezTo>
                    <a:cubicBezTo>
                      <a:pt x="306716" y="176529"/>
                      <a:pt x="326254" y="204385"/>
                      <a:pt x="394212" y="224891"/>
                    </a:cubicBezTo>
                    <a:cubicBezTo>
                      <a:pt x="442231" y="239360"/>
                      <a:pt x="488884" y="247848"/>
                      <a:pt x="538271" y="242322"/>
                    </a:cubicBezTo>
                    <a:cubicBezTo>
                      <a:pt x="468719" y="264082"/>
                      <a:pt x="401673" y="254455"/>
                      <a:pt x="335938" y="226543"/>
                    </a:cubicBezTo>
                    <a:cubicBezTo>
                      <a:pt x="326482" y="222499"/>
                      <a:pt x="316798" y="212246"/>
                      <a:pt x="312868" y="203872"/>
                    </a:cubicBezTo>
                    <a:cubicBezTo>
                      <a:pt x="307229" y="191681"/>
                      <a:pt x="306032" y="187637"/>
                      <a:pt x="301362" y="171118"/>
                    </a:cubicBezTo>
                    <a:cubicBezTo>
                      <a:pt x="296235" y="152890"/>
                      <a:pt x="294355" y="129136"/>
                      <a:pt x="291108" y="113072"/>
                    </a:cubicBezTo>
                    <a:cubicBezTo>
                      <a:pt x="291108" y="113016"/>
                      <a:pt x="290880" y="80091"/>
                      <a:pt x="302728" y="69609"/>
                    </a:cubicBezTo>
                    <a:close/>
                    <a:moveTo>
                      <a:pt x="683186" y="0"/>
                    </a:moveTo>
                    <a:cubicBezTo>
                      <a:pt x="680281" y="78382"/>
                      <a:pt x="711212" y="122585"/>
                      <a:pt x="783840" y="137225"/>
                    </a:cubicBezTo>
                    <a:cubicBezTo>
                      <a:pt x="820354" y="144573"/>
                      <a:pt x="856298" y="132553"/>
                      <a:pt x="891900" y="124009"/>
                    </a:cubicBezTo>
                    <a:cubicBezTo>
                      <a:pt x="929495" y="115009"/>
                      <a:pt x="962363" y="94047"/>
                      <a:pt x="999104" y="82995"/>
                    </a:cubicBezTo>
                    <a:cubicBezTo>
                      <a:pt x="947496" y="134319"/>
                      <a:pt x="883810" y="160978"/>
                      <a:pt x="812720" y="167073"/>
                    </a:cubicBezTo>
                    <a:cubicBezTo>
                      <a:pt x="723061" y="174706"/>
                      <a:pt x="650318" y="79065"/>
                      <a:pt x="68318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" name="Freeform: Shape 172">
                <a:extLst>
                  <a:ext uri="{FF2B5EF4-FFF2-40B4-BE49-F238E27FC236}">
                    <a16:creationId xmlns:a16="http://schemas.microsoft.com/office/drawing/2014/main" id="{7D688F88-5AD4-4713-8FAC-BA84D36257C0}"/>
                  </a:ext>
                </a:extLst>
              </p:cNvPr>
              <p:cNvSpPr/>
              <p:nvPr/>
            </p:nvSpPr>
            <p:spPr>
              <a:xfrm>
                <a:off x="8746204" y="4246968"/>
                <a:ext cx="42322" cy="7886"/>
              </a:xfrm>
              <a:custGeom>
                <a:avLst/>
                <a:gdLst>
                  <a:gd name="connsiteX0" fmla="*/ 0 w 139221"/>
                  <a:gd name="connsiteY0" fmla="*/ 25941 h 25941"/>
                  <a:gd name="connsiteX1" fmla="*/ 67159 w 139221"/>
                  <a:gd name="connsiteY1" fmla="*/ 2418 h 25941"/>
                  <a:gd name="connsiteX2" fmla="*/ 139221 w 139221"/>
                  <a:gd name="connsiteY2" fmla="*/ 25941 h 25941"/>
                  <a:gd name="connsiteX3" fmla="*/ 0 w 139221"/>
                  <a:gd name="connsiteY3" fmla="*/ 25941 h 2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21" h="25941">
                    <a:moveTo>
                      <a:pt x="0" y="25941"/>
                    </a:moveTo>
                    <a:cubicBezTo>
                      <a:pt x="22386" y="17982"/>
                      <a:pt x="44417" y="9027"/>
                      <a:pt x="67159" y="2418"/>
                    </a:cubicBezTo>
                    <a:cubicBezTo>
                      <a:pt x="95870" y="-5897"/>
                      <a:pt x="118256" y="8530"/>
                      <a:pt x="139221" y="25941"/>
                    </a:cubicBezTo>
                    <a:cubicBezTo>
                      <a:pt x="92814" y="25941"/>
                      <a:pt x="46407" y="25941"/>
                      <a:pt x="0" y="25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73">
                <a:extLst>
                  <a:ext uri="{FF2B5EF4-FFF2-40B4-BE49-F238E27FC236}">
                    <a16:creationId xmlns:a16="http://schemas.microsoft.com/office/drawing/2014/main" id="{57F7E90A-81E4-4454-875B-62B99D76D027}"/>
                  </a:ext>
                </a:extLst>
              </p:cNvPr>
              <p:cNvSpPr/>
              <p:nvPr/>
            </p:nvSpPr>
            <p:spPr>
              <a:xfrm>
                <a:off x="3857164" y="1437163"/>
                <a:ext cx="1699296" cy="2014809"/>
              </a:xfrm>
              <a:custGeom>
                <a:avLst/>
                <a:gdLst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9232 w 1699296"/>
                  <a:gd name="connsiteY6" fmla="*/ 1703110 h 2014809"/>
                  <a:gd name="connsiteX7" fmla="*/ 1699239 w 1699296"/>
                  <a:gd name="connsiteY7" fmla="*/ 1703162 h 2014809"/>
                  <a:gd name="connsiteX8" fmla="*/ 1696461 w 1699296"/>
                  <a:gd name="connsiteY8" fmla="*/ 1703290 h 2014809"/>
                  <a:gd name="connsiteX9" fmla="*/ 1699208 w 1699296"/>
                  <a:gd name="connsiteY9" fmla="*/ 1702925 h 2014809"/>
                  <a:gd name="connsiteX10" fmla="*/ 1699296 w 1699296"/>
                  <a:gd name="connsiteY10" fmla="*/ 1703106 h 2014809"/>
                  <a:gd name="connsiteX11" fmla="*/ 1699232 w 1699296"/>
                  <a:gd name="connsiteY11" fmla="*/ 1703110 h 2014809"/>
                  <a:gd name="connsiteX12" fmla="*/ 166301 w 1699296"/>
                  <a:gd name="connsiteY12" fmla="*/ 207650 h 2014809"/>
                  <a:gd name="connsiteX13" fmla="*/ 164250 w 1699296"/>
                  <a:gd name="connsiteY13" fmla="*/ 208960 h 2014809"/>
                  <a:gd name="connsiteX14" fmla="*/ 167725 w 1699296"/>
                  <a:gd name="connsiteY14" fmla="*/ 212092 h 2014809"/>
                  <a:gd name="connsiteX15" fmla="*/ 166301 w 1699296"/>
                  <a:gd name="connsiteY15" fmla="*/ 207650 h 2014809"/>
                  <a:gd name="connsiteX16" fmla="*/ 303525 w 1699296"/>
                  <a:gd name="connsiteY16" fmla="*/ 155585 h 2014809"/>
                  <a:gd name="connsiteX17" fmla="*/ 307741 w 1699296"/>
                  <a:gd name="connsiteY17" fmla="*/ 265923 h 2014809"/>
                  <a:gd name="connsiteX18" fmla="*/ 224632 w 1699296"/>
                  <a:gd name="connsiteY18" fmla="*/ 284778 h 2014809"/>
                  <a:gd name="connsiteX19" fmla="*/ 134687 w 1699296"/>
                  <a:gd name="connsiteY19" fmla="*/ 701749 h 2014809"/>
                  <a:gd name="connsiteX20" fmla="*/ 285810 w 1699296"/>
                  <a:gd name="connsiteY20" fmla="*/ 1341218 h 2014809"/>
                  <a:gd name="connsiteX21" fmla="*/ 374046 w 1699296"/>
                  <a:gd name="connsiteY21" fmla="*/ 1652295 h 2014809"/>
                  <a:gd name="connsiteX22" fmla="*/ 470883 w 1699296"/>
                  <a:gd name="connsiteY22" fmla="*/ 1979663 h 2014809"/>
                  <a:gd name="connsiteX23" fmla="*/ 375755 w 1699296"/>
                  <a:gd name="connsiteY23" fmla="*/ 2014809 h 2014809"/>
                  <a:gd name="connsiteX24" fmla="*/ 154453 w 1699296"/>
                  <a:gd name="connsiteY24" fmla="*/ 1263008 h 2014809"/>
                  <a:gd name="connsiteX25" fmla="*/ 38475 w 1699296"/>
                  <a:gd name="connsiteY25" fmla="*/ 735927 h 2014809"/>
                  <a:gd name="connsiteX26" fmla="*/ 54140 w 1699296"/>
                  <a:gd name="connsiteY26" fmla="*/ 287626 h 2014809"/>
                  <a:gd name="connsiteX27" fmla="*/ 152117 w 1699296"/>
                  <a:gd name="connsiteY27" fmla="*/ 205827 h 2014809"/>
                  <a:gd name="connsiteX28" fmla="*/ 303525 w 1699296"/>
                  <a:gd name="connsiteY28" fmla="*/ 155585 h 2014809"/>
                  <a:gd name="connsiteX29" fmla="*/ 1137012 w 1699296"/>
                  <a:gd name="connsiteY29" fmla="*/ 246 h 2014809"/>
                  <a:gd name="connsiteX30" fmla="*/ 1260565 w 1699296"/>
                  <a:gd name="connsiteY30" fmla="*/ 32431 h 2014809"/>
                  <a:gd name="connsiteX31" fmla="*/ 1466032 w 1699296"/>
                  <a:gd name="connsiteY31" fmla="*/ 431174 h 2014809"/>
                  <a:gd name="connsiteX32" fmla="*/ 1585996 w 1699296"/>
                  <a:gd name="connsiteY32" fmla="*/ 957343 h 2014809"/>
                  <a:gd name="connsiteX33" fmla="*/ 1698368 w 1699296"/>
                  <a:gd name="connsiteY33" fmla="*/ 1696484 h 2014809"/>
                  <a:gd name="connsiteX34" fmla="*/ 1699208 w 1699296"/>
                  <a:gd name="connsiteY34" fmla="*/ 1702925 h 2014809"/>
                  <a:gd name="connsiteX35" fmla="*/ 1553527 w 1699296"/>
                  <a:gd name="connsiteY35" fmla="*/ 1403137 h 2014809"/>
                  <a:gd name="connsiteX36" fmla="*/ 1589710 w 1699296"/>
                  <a:gd name="connsiteY36" fmla="*/ 1631707 h 2014809"/>
                  <a:gd name="connsiteX37" fmla="*/ 1601718 w 1699296"/>
                  <a:gd name="connsiteY37" fmla="*/ 1706181 h 2014809"/>
                  <a:gd name="connsiteX38" fmla="*/ 1601661 w 1699296"/>
                  <a:gd name="connsiteY38" fmla="*/ 1706182 h 2014809"/>
                  <a:gd name="connsiteX39" fmla="*/ 1553470 w 1699296"/>
                  <a:gd name="connsiteY39" fmla="*/ 1403137 h 2014809"/>
                  <a:gd name="connsiteX40" fmla="*/ 1500494 w 1699296"/>
                  <a:gd name="connsiteY40" fmla="*/ 1084143 h 2014809"/>
                  <a:gd name="connsiteX41" fmla="*/ 1364352 w 1699296"/>
                  <a:gd name="connsiteY41" fmla="*/ 441313 h 2014809"/>
                  <a:gd name="connsiteX42" fmla="*/ 1105112 w 1699296"/>
                  <a:gd name="connsiteY42" fmla="*/ 102552 h 2014809"/>
                  <a:gd name="connsiteX43" fmla="*/ 1021889 w 1699296"/>
                  <a:gd name="connsiteY43" fmla="*/ 120951 h 2014809"/>
                  <a:gd name="connsiteX44" fmla="*/ 996768 w 1699296"/>
                  <a:gd name="connsiteY44" fmla="*/ 12550 h 2014809"/>
                  <a:gd name="connsiteX45" fmla="*/ 1137012 w 1699296"/>
                  <a:gd name="connsiteY45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89500 w 1699296"/>
                  <a:gd name="connsiteY19" fmla="*/ 172414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89500 w 1699296"/>
                  <a:gd name="connsiteY31" fmla="*/ 172414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53470 w 1699296"/>
                  <a:gd name="connsiteY42" fmla="*/ 1403137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53470 w 1699296"/>
                  <a:gd name="connsiteY42" fmla="*/ 1403137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53470 w 1699296"/>
                  <a:gd name="connsiteY42" fmla="*/ 1403137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84426 w 1699296"/>
                  <a:gd name="connsiteY42" fmla="*/ 1603162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00494 w 1699296"/>
                  <a:gd name="connsiteY42" fmla="*/ 1084143 h 2014809"/>
                  <a:gd name="connsiteX43" fmla="*/ 1364352 w 1699296"/>
                  <a:gd name="connsiteY43" fmla="*/ 441313 h 2014809"/>
                  <a:gd name="connsiteX44" fmla="*/ 1105112 w 1699296"/>
                  <a:gd name="connsiteY44" fmla="*/ 102552 h 2014809"/>
                  <a:gd name="connsiteX45" fmla="*/ 1021889 w 1699296"/>
                  <a:gd name="connsiteY45" fmla="*/ 120951 h 2014809"/>
                  <a:gd name="connsiteX46" fmla="*/ 996768 w 1699296"/>
                  <a:gd name="connsiteY46" fmla="*/ 12550 h 2014809"/>
                  <a:gd name="connsiteX47" fmla="*/ 1137012 w 1699296"/>
                  <a:gd name="connsiteY47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89710 w 1699296"/>
                  <a:gd name="connsiteY38" fmla="*/ 1631707 h 2014809"/>
                  <a:gd name="connsiteX39" fmla="*/ 1601718 w 1699296"/>
                  <a:gd name="connsiteY39" fmla="*/ 1706181 h 2014809"/>
                  <a:gd name="connsiteX40" fmla="*/ 1601661 w 1699296"/>
                  <a:gd name="connsiteY40" fmla="*/ 1706182 h 2014809"/>
                  <a:gd name="connsiteX41" fmla="*/ 1500494 w 1699296"/>
                  <a:gd name="connsiteY41" fmla="*/ 1084143 h 2014809"/>
                  <a:gd name="connsiteX42" fmla="*/ 1364352 w 1699296"/>
                  <a:gd name="connsiteY42" fmla="*/ 441313 h 2014809"/>
                  <a:gd name="connsiteX43" fmla="*/ 1105112 w 1699296"/>
                  <a:gd name="connsiteY43" fmla="*/ 102552 h 2014809"/>
                  <a:gd name="connsiteX44" fmla="*/ 1021889 w 1699296"/>
                  <a:gd name="connsiteY44" fmla="*/ 120951 h 2014809"/>
                  <a:gd name="connsiteX45" fmla="*/ 996768 w 1699296"/>
                  <a:gd name="connsiteY45" fmla="*/ 12550 h 2014809"/>
                  <a:gd name="connsiteX46" fmla="*/ 1137012 w 1699296"/>
                  <a:gd name="connsiteY46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601718 w 1699296"/>
                  <a:gd name="connsiteY38" fmla="*/ 1706181 h 2014809"/>
                  <a:gd name="connsiteX39" fmla="*/ 1601661 w 1699296"/>
                  <a:gd name="connsiteY39" fmla="*/ 1706182 h 2014809"/>
                  <a:gd name="connsiteX40" fmla="*/ 1500494 w 1699296"/>
                  <a:gd name="connsiteY40" fmla="*/ 1084143 h 2014809"/>
                  <a:gd name="connsiteX41" fmla="*/ 1364352 w 1699296"/>
                  <a:gd name="connsiteY41" fmla="*/ 441313 h 2014809"/>
                  <a:gd name="connsiteX42" fmla="*/ 1105112 w 1699296"/>
                  <a:gd name="connsiteY42" fmla="*/ 102552 h 2014809"/>
                  <a:gd name="connsiteX43" fmla="*/ 1021889 w 1699296"/>
                  <a:gd name="connsiteY43" fmla="*/ 120951 h 2014809"/>
                  <a:gd name="connsiteX44" fmla="*/ 996768 w 1699296"/>
                  <a:gd name="connsiteY44" fmla="*/ 12550 h 2014809"/>
                  <a:gd name="connsiteX45" fmla="*/ 1137012 w 1699296"/>
                  <a:gd name="connsiteY45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601718 w 1699296"/>
                  <a:gd name="connsiteY38" fmla="*/ 1706181 h 2014809"/>
                  <a:gd name="connsiteX39" fmla="*/ 1601661 w 1699296"/>
                  <a:gd name="connsiteY39" fmla="*/ 1706182 h 2014809"/>
                  <a:gd name="connsiteX40" fmla="*/ 1500494 w 1699296"/>
                  <a:gd name="connsiteY40" fmla="*/ 1084143 h 2014809"/>
                  <a:gd name="connsiteX41" fmla="*/ 1364352 w 1699296"/>
                  <a:gd name="connsiteY41" fmla="*/ 441313 h 2014809"/>
                  <a:gd name="connsiteX42" fmla="*/ 1105112 w 1699296"/>
                  <a:gd name="connsiteY42" fmla="*/ 102552 h 2014809"/>
                  <a:gd name="connsiteX43" fmla="*/ 1021889 w 1699296"/>
                  <a:gd name="connsiteY43" fmla="*/ 120951 h 2014809"/>
                  <a:gd name="connsiteX44" fmla="*/ 996768 w 1699296"/>
                  <a:gd name="connsiteY44" fmla="*/ 12550 h 2014809"/>
                  <a:gd name="connsiteX45" fmla="*/ 1137012 w 1699296"/>
                  <a:gd name="connsiteY45" fmla="*/ 246 h 201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99296" h="2014809">
                    <a:moveTo>
                      <a:pt x="1696461" y="1703290"/>
                    </a:moveTo>
                    <a:lnTo>
                      <a:pt x="1649161" y="1706374"/>
                    </a:lnTo>
                    <a:cubicBezTo>
                      <a:pt x="1634116" y="1706893"/>
                      <a:pt x="1619519" y="1706837"/>
                      <a:pt x="1601718" y="1706182"/>
                    </a:cubicBezTo>
                    <a:lnTo>
                      <a:pt x="1601718" y="1706181"/>
                    </a:lnTo>
                    <a:lnTo>
                      <a:pt x="1660276" y="1705163"/>
                    </a:lnTo>
                    <a:lnTo>
                      <a:pt x="1685034" y="1703818"/>
                    </a:lnTo>
                    <a:lnTo>
                      <a:pt x="1696461" y="1703290"/>
                    </a:lnTo>
                    <a:close/>
                    <a:moveTo>
                      <a:pt x="1699232" y="1703110"/>
                    </a:moveTo>
                    <a:cubicBezTo>
                      <a:pt x="1699234" y="1703127"/>
                      <a:pt x="1699237" y="1703145"/>
                      <a:pt x="1699239" y="1703162"/>
                    </a:cubicBezTo>
                    <a:lnTo>
                      <a:pt x="1696461" y="1703290"/>
                    </a:lnTo>
                    <a:lnTo>
                      <a:pt x="1699232" y="1703110"/>
                    </a:lnTo>
                    <a:close/>
                    <a:moveTo>
                      <a:pt x="1699208" y="1702925"/>
                    </a:moveTo>
                    <a:cubicBezTo>
                      <a:pt x="1699237" y="1702985"/>
                      <a:pt x="1699267" y="1703046"/>
                      <a:pt x="1699296" y="1703106"/>
                    </a:cubicBezTo>
                    <a:cubicBezTo>
                      <a:pt x="1699275" y="1703107"/>
                      <a:pt x="1699253" y="1703109"/>
                      <a:pt x="1699232" y="1703110"/>
                    </a:cubicBezTo>
                    <a:cubicBezTo>
                      <a:pt x="1699224" y="1703048"/>
                      <a:pt x="1699216" y="1702987"/>
                      <a:pt x="1699208" y="1702925"/>
                    </a:cubicBezTo>
                    <a:close/>
                    <a:moveTo>
                      <a:pt x="166301" y="207650"/>
                    </a:moveTo>
                    <a:cubicBezTo>
                      <a:pt x="165618" y="208105"/>
                      <a:pt x="164934" y="208504"/>
                      <a:pt x="164250" y="208960"/>
                    </a:cubicBezTo>
                    <a:cubicBezTo>
                      <a:pt x="165390" y="210327"/>
                      <a:pt x="166586" y="211295"/>
                      <a:pt x="167725" y="212092"/>
                    </a:cubicBezTo>
                    <a:cubicBezTo>
                      <a:pt x="167269" y="210782"/>
                      <a:pt x="166814" y="209301"/>
                      <a:pt x="166301" y="207650"/>
                    </a:cubicBezTo>
                    <a:close/>
                    <a:moveTo>
                      <a:pt x="297915" y="158390"/>
                    </a:moveTo>
                    <a:cubicBezTo>
                      <a:pt x="283549" y="210523"/>
                      <a:pt x="305690" y="260853"/>
                      <a:pt x="307741" y="265923"/>
                    </a:cubicBezTo>
                    <a:cubicBezTo>
                      <a:pt x="280000" y="271904"/>
                      <a:pt x="251860" y="274354"/>
                      <a:pt x="224632" y="284778"/>
                    </a:cubicBezTo>
                    <a:cubicBezTo>
                      <a:pt x="47931" y="352336"/>
                      <a:pt x="105350" y="558771"/>
                      <a:pt x="134687" y="701749"/>
                    </a:cubicBezTo>
                    <a:cubicBezTo>
                      <a:pt x="178719" y="916330"/>
                      <a:pt x="229131" y="1129600"/>
                      <a:pt x="285810" y="1341218"/>
                    </a:cubicBezTo>
                    <a:cubicBezTo>
                      <a:pt x="313722" y="1445290"/>
                      <a:pt x="343115" y="1549020"/>
                      <a:pt x="374046" y="1652295"/>
                    </a:cubicBezTo>
                    <a:cubicBezTo>
                      <a:pt x="399509" y="1737284"/>
                      <a:pt x="444510" y="1888635"/>
                      <a:pt x="470883" y="1979663"/>
                    </a:cubicBezTo>
                    <a:cubicBezTo>
                      <a:pt x="429243" y="1997150"/>
                      <a:pt x="384299" y="2010764"/>
                      <a:pt x="375755" y="2014809"/>
                    </a:cubicBezTo>
                    <a:cubicBezTo>
                      <a:pt x="345109" y="1919395"/>
                      <a:pt x="215973" y="1503051"/>
                      <a:pt x="154453" y="1263008"/>
                    </a:cubicBezTo>
                    <a:cubicBezTo>
                      <a:pt x="111217" y="1094169"/>
                      <a:pt x="80401" y="929146"/>
                      <a:pt x="38475" y="735927"/>
                    </a:cubicBezTo>
                    <a:cubicBezTo>
                      <a:pt x="8798" y="599101"/>
                      <a:pt x="-37798" y="411236"/>
                      <a:pt x="54140" y="287626"/>
                    </a:cubicBezTo>
                    <a:cubicBezTo>
                      <a:pt x="79831" y="253049"/>
                      <a:pt x="111488" y="227366"/>
                      <a:pt x="152117" y="205827"/>
                    </a:cubicBezTo>
                    <a:cubicBezTo>
                      <a:pt x="192746" y="184288"/>
                      <a:pt x="254453" y="173542"/>
                      <a:pt x="297915" y="158390"/>
                    </a:cubicBezTo>
                    <a:close/>
                    <a:moveTo>
                      <a:pt x="1137012" y="246"/>
                    </a:moveTo>
                    <a:cubicBezTo>
                      <a:pt x="1179905" y="2240"/>
                      <a:pt x="1222513" y="12095"/>
                      <a:pt x="1260565" y="32431"/>
                    </a:cubicBezTo>
                    <a:cubicBezTo>
                      <a:pt x="1396479" y="105002"/>
                      <a:pt x="1434530" y="294803"/>
                      <a:pt x="1466032" y="431174"/>
                    </a:cubicBezTo>
                    <a:cubicBezTo>
                      <a:pt x="1510519" y="623823"/>
                      <a:pt x="1553071" y="786168"/>
                      <a:pt x="1585996" y="957343"/>
                    </a:cubicBezTo>
                    <a:cubicBezTo>
                      <a:pt x="1629840" y="1185480"/>
                      <a:pt x="1690406" y="1636159"/>
                      <a:pt x="1698368" y="1696484"/>
                    </a:cubicBezTo>
                    <a:lnTo>
                      <a:pt x="1699208" y="1702925"/>
                    </a:lnTo>
                    <a:lnTo>
                      <a:pt x="1601718" y="1706181"/>
                    </a:lnTo>
                    <a:cubicBezTo>
                      <a:pt x="1601699" y="1706181"/>
                      <a:pt x="1601680" y="1706182"/>
                      <a:pt x="1601661" y="1706182"/>
                    </a:cubicBezTo>
                    <a:cubicBezTo>
                      <a:pt x="1584790" y="1602509"/>
                      <a:pt x="1540045" y="1294954"/>
                      <a:pt x="1500494" y="1084143"/>
                    </a:cubicBezTo>
                    <a:cubicBezTo>
                      <a:pt x="1460943" y="873332"/>
                      <a:pt x="1416074" y="654184"/>
                      <a:pt x="1364352" y="441313"/>
                    </a:cubicBezTo>
                    <a:cubicBezTo>
                      <a:pt x="1329889" y="299474"/>
                      <a:pt x="1293718" y="88312"/>
                      <a:pt x="1105112" y="102552"/>
                    </a:cubicBezTo>
                    <a:cubicBezTo>
                      <a:pt x="1076061" y="104717"/>
                      <a:pt x="1049573" y="114514"/>
                      <a:pt x="1021889" y="120951"/>
                    </a:cubicBezTo>
                    <a:cubicBezTo>
                      <a:pt x="1026617" y="70824"/>
                      <a:pt x="1008161" y="35563"/>
                      <a:pt x="996768" y="12550"/>
                    </a:cubicBezTo>
                    <a:cubicBezTo>
                      <a:pt x="1042567" y="7709"/>
                      <a:pt x="1095827" y="-1633"/>
                      <a:pt x="1137012" y="2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174">
                <a:extLst>
                  <a:ext uri="{FF2B5EF4-FFF2-40B4-BE49-F238E27FC236}">
                    <a16:creationId xmlns:a16="http://schemas.microsoft.com/office/drawing/2014/main" id="{D49450B3-A14C-4072-A9C2-716902686BE2}"/>
                  </a:ext>
                </a:extLst>
              </p:cNvPr>
              <p:cNvSpPr/>
              <p:nvPr/>
            </p:nvSpPr>
            <p:spPr>
              <a:xfrm>
                <a:off x="4869298" y="5468120"/>
                <a:ext cx="805406" cy="804672"/>
              </a:xfrm>
              <a:custGeom>
                <a:avLst/>
                <a:gdLst>
                  <a:gd name="connsiteX0" fmla="*/ 1092842 w 1126198"/>
                  <a:gd name="connsiteY0" fmla="*/ 372541 h 1112731"/>
                  <a:gd name="connsiteX1" fmla="*/ 726365 w 1126198"/>
                  <a:gd name="connsiteY1" fmla="*/ 22472 h 1112731"/>
                  <a:gd name="connsiteX2" fmla="*/ 401068 w 1126198"/>
                  <a:gd name="connsiteY2" fmla="*/ 22631 h 1112731"/>
                  <a:gd name="connsiteX3" fmla="*/ 401068 w 1126198"/>
                  <a:gd name="connsiteY3" fmla="*/ 22631 h 1112731"/>
                  <a:gd name="connsiteX4" fmla="*/ 401068 w 1126198"/>
                  <a:gd name="connsiteY4" fmla="*/ 22631 h 1112731"/>
                  <a:gd name="connsiteX5" fmla="*/ 286051 w 1126198"/>
                  <a:gd name="connsiteY5" fmla="*/ 72971 h 1112731"/>
                  <a:gd name="connsiteX6" fmla="*/ 185133 w 1126198"/>
                  <a:gd name="connsiteY6" fmla="*/ 51943 h 1112731"/>
                  <a:gd name="connsiteX7" fmla="*/ 64938 w 1126198"/>
                  <a:gd name="connsiteY7" fmla="*/ 150631 h 1112731"/>
                  <a:gd name="connsiteX8" fmla="*/ 86524 w 1126198"/>
                  <a:gd name="connsiteY8" fmla="*/ 181775 h 1112731"/>
                  <a:gd name="connsiteX9" fmla="*/ 93693 w 1126198"/>
                  <a:gd name="connsiteY9" fmla="*/ 252824 h 1112731"/>
                  <a:gd name="connsiteX10" fmla="*/ 93693 w 1126198"/>
                  <a:gd name="connsiteY10" fmla="*/ 252824 h 1112731"/>
                  <a:gd name="connsiteX11" fmla="*/ 10457 w 1126198"/>
                  <a:gd name="connsiteY11" fmla="*/ 428217 h 1112731"/>
                  <a:gd name="connsiteX12" fmla="*/ 2173 w 1126198"/>
                  <a:gd name="connsiteY12" fmla="*/ 485885 h 1112731"/>
                  <a:gd name="connsiteX13" fmla="*/ 34671 w 1126198"/>
                  <a:gd name="connsiteY13" fmla="*/ 737982 h 1112731"/>
                  <a:gd name="connsiteX14" fmla="*/ 401307 w 1126198"/>
                  <a:gd name="connsiteY14" fmla="*/ 1088289 h 1112731"/>
                  <a:gd name="connsiteX15" fmla="*/ 774395 w 1126198"/>
                  <a:gd name="connsiteY15" fmla="*/ 1072837 h 1112731"/>
                  <a:gd name="connsiteX16" fmla="*/ 774395 w 1126198"/>
                  <a:gd name="connsiteY16" fmla="*/ 1072837 h 1112731"/>
                  <a:gd name="connsiteX17" fmla="*/ 774395 w 1126198"/>
                  <a:gd name="connsiteY17" fmla="*/ 1072837 h 1112731"/>
                  <a:gd name="connsiteX18" fmla="*/ 1009606 w 1126198"/>
                  <a:gd name="connsiteY18" fmla="*/ 889400 h 1112731"/>
                  <a:gd name="connsiteX19" fmla="*/ 1117693 w 1126198"/>
                  <a:gd name="connsiteY19" fmla="*/ 652277 h 1112731"/>
                  <a:gd name="connsiteX20" fmla="*/ 1092842 w 1126198"/>
                  <a:gd name="connsiteY20" fmla="*/ 372541 h 11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6198" h="1112731">
                    <a:moveTo>
                      <a:pt x="1092842" y="372541"/>
                    </a:moveTo>
                    <a:cubicBezTo>
                      <a:pt x="1025218" y="198741"/>
                      <a:pt x="905263" y="79741"/>
                      <a:pt x="726365" y="22472"/>
                    </a:cubicBezTo>
                    <a:cubicBezTo>
                      <a:pt x="617880" y="-7477"/>
                      <a:pt x="509474" y="-7557"/>
                      <a:pt x="401068" y="22631"/>
                    </a:cubicBezTo>
                    <a:lnTo>
                      <a:pt x="401068" y="22631"/>
                    </a:lnTo>
                    <a:lnTo>
                      <a:pt x="401068" y="22631"/>
                    </a:lnTo>
                    <a:cubicBezTo>
                      <a:pt x="361322" y="36172"/>
                      <a:pt x="322054" y="50430"/>
                      <a:pt x="286051" y="72971"/>
                    </a:cubicBezTo>
                    <a:cubicBezTo>
                      <a:pt x="229419" y="108336"/>
                      <a:pt x="228941" y="107619"/>
                      <a:pt x="185133" y="51943"/>
                    </a:cubicBezTo>
                    <a:cubicBezTo>
                      <a:pt x="169919" y="68431"/>
                      <a:pt x="72027" y="139798"/>
                      <a:pt x="64938" y="150631"/>
                    </a:cubicBezTo>
                    <a:cubicBezTo>
                      <a:pt x="66452" y="164889"/>
                      <a:pt x="76568" y="174208"/>
                      <a:pt x="86524" y="181775"/>
                    </a:cubicBezTo>
                    <a:cubicBezTo>
                      <a:pt x="114880" y="203520"/>
                      <a:pt x="117270" y="226539"/>
                      <a:pt x="93693" y="252824"/>
                    </a:cubicBezTo>
                    <a:cubicBezTo>
                      <a:pt x="93693" y="252824"/>
                      <a:pt x="93693" y="252824"/>
                      <a:pt x="93693" y="252824"/>
                    </a:cubicBezTo>
                    <a:cubicBezTo>
                      <a:pt x="50840" y="304120"/>
                      <a:pt x="26148" y="364018"/>
                      <a:pt x="10457" y="428217"/>
                    </a:cubicBezTo>
                    <a:cubicBezTo>
                      <a:pt x="7669" y="447413"/>
                      <a:pt x="3766" y="466529"/>
                      <a:pt x="2173" y="485885"/>
                    </a:cubicBezTo>
                    <a:cubicBezTo>
                      <a:pt x="-4836" y="572147"/>
                      <a:pt x="4881" y="656419"/>
                      <a:pt x="34671" y="737982"/>
                    </a:cubicBezTo>
                    <a:cubicBezTo>
                      <a:pt x="104207" y="909870"/>
                      <a:pt x="222569" y="1030701"/>
                      <a:pt x="401307" y="1088289"/>
                    </a:cubicBezTo>
                    <a:cubicBezTo>
                      <a:pt x="527395" y="1125168"/>
                      <a:pt x="651811" y="1120548"/>
                      <a:pt x="774395" y="1072837"/>
                    </a:cubicBezTo>
                    <a:lnTo>
                      <a:pt x="774395" y="1072837"/>
                    </a:lnTo>
                    <a:lnTo>
                      <a:pt x="774395" y="1072837"/>
                    </a:lnTo>
                    <a:cubicBezTo>
                      <a:pt x="869499" y="1033171"/>
                      <a:pt x="947717" y="970963"/>
                      <a:pt x="1009606" y="889400"/>
                    </a:cubicBezTo>
                    <a:cubicBezTo>
                      <a:pt x="1059229" y="823926"/>
                      <a:pt x="1116339" y="658968"/>
                      <a:pt x="1117693" y="652277"/>
                    </a:cubicBezTo>
                    <a:cubicBezTo>
                      <a:pt x="1136172" y="556535"/>
                      <a:pt x="1123030" y="463821"/>
                      <a:pt x="1092842" y="372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75">
                <a:extLst>
                  <a:ext uri="{FF2B5EF4-FFF2-40B4-BE49-F238E27FC236}">
                    <a16:creationId xmlns:a16="http://schemas.microsoft.com/office/drawing/2014/main" id="{56169113-AA2C-456D-ACEF-1A1ABA5D6DCB}"/>
                  </a:ext>
                </a:extLst>
              </p:cNvPr>
              <p:cNvSpPr/>
              <p:nvPr/>
            </p:nvSpPr>
            <p:spPr>
              <a:xfrm>
                <a:off x="4003529" y="1501776"/>
                <a:ext cx="1507077" cy="1950138"/>
              </a:xfrm>
              <a:custGeom>
                <a:avLst/>
                <a:gdLst>
                  <a:gd name="connsiteX0" fmla="*/ 0 w 1507077"/>
                  <a:gd name="connsiteY0" fmla="*/ 1166380 h 1950138"/>
                  <a:gd name="connsiteX1" fmla="*/ 57818 w 1507077"/>
                  <a:gd name="connsiteY1" fmla="*/ 1327473 h 1950138"/>
                  <a:gd name="connsiteX2" fmla="*/ 248246 w 1507077"/>
                  <a:gd name="connsiteY2" fmla="*/ 1905707 h 1950138"/>
                  <a:gd name="connsiteX3" fmla="*/ 282880 w 1507077"/>
                  <a:gd name="connsiteY3" fmla="*/ 1932536 h 1950138"/>
                  <a:gd name="connsiteX4" fmla="*/ 229391 w 1507077"/>
                  <a:gd name="connsiteY4" fmla="*/ 1950138 h 1950138"/>
                  <a:gd name="connsiteX5" fmla="*/ 73939 w 1507077"/>
                  <a:gd name="connsiteY5" fmla="*/ 1438835 h 1950138"/>
                  <a:gd name="connsiteX6" fmla="*/ 19880 w 1507077"/>
                  <a:gd name="connsiteY6" fmla="*/ 1243452 h 1950138"/>
                  <a:gd name="connsiteX7" fmla="*/ 0 w 1507077"/>
                  <a:gd name="connsiteY7" fmla="*/ 1166380 h 1950138"/>
                  <a:gd name="connsiteX8" fmla="*/ 871310 w 1507077"/>
                  <a:gd name="connsiteY8" fmla="*/ 0 h 1950138"/>
                  <a:gd name="connsiteX9" fmla="*/ 880140 w 1507077"/>
                  <a:gd name="connsiteY9" fmla="*/ 35602 h 1950138"/>
                  <a:gd name="connsiteX10" fmla="*/ 1173672 w 1507077"/>
                  <a:gd name="connsiteY10" fmla="*/ 161263 h 1950138"/>
                  <a:gd name="connsiteX11" fmla="*/ 1341371 w 1507077"/>
                  <a:gd name="connsiteY11" fmla="*/ 803694 h 1950138"/>
                  <a:gd name="connsiteX12" fmla="*/ 1422544 w 1507077"/>
                  <a:gd name="connsiteY12" fmla="*/ 1244818 h 1950138"/>
                  <a:gd name="connsiteX13" fmla="*/ 1481957 w 1507077"/>
                  <a:gd name="connsiteY13" fmla="*/ 1610294 h 1950138"/>
                  <a:gd name="connsiteX14" fmla="*/ 1507077 w 1507077"/>
                  <a:gd name="connsiteY14" fmla="*/ 1636782 h 1950138"/>
                  <a:gd name="connsiteX15" fmla="*/ 1504685 w 1507077"/>
                  <a:gd name="connsiteY15" fmla="*/ 1640371 h 1950138"/>
                  <a:gd name="connsiteX16" fmla="*/ 1452620 w 1507077"/>
                  <a:gd name="connsiteY16" fmla="*/ 1650852 h 1950138"/>
                  <a:gd name="connsiteX17" fmla="*/ 1438778 w 1507077"/>
                  <a:gd name="connsiteY17" fmla="*/ 1538749 h 1950138"/>
                  <a:gd name="connsiteX18" fmla="*/ 1290047 w 1507077"/>
                  <a:gd name="connsiteY18" fmla="*/ 693015 h 1950138"/>
                  <a:gd name="connsiteX19" fmla="*/ 1209444 w 1507077"/>
                  <a:gd name="connsiteY19" fmla="*/ 340298 h 1950138"/>
                  <a:gd name="connsiteX20" fmla="*/ 1130607 w 1507077"/>
                  <a:gd name="connsiteY20" fmla="*/ 122756 h 1950138"/>
                  <a:gd name="connsiteX21" fmla="*/ 958862 w 1507077"/>
                  <a:gd name="connsiteY21" fmla="*/ 38051 h 1950138"/>
                  <a:gd name="connsiteX22" fmla="*/ 875583 w 1507077"/>
                  <a:gd name="connsiteY22" fmla="*/ 56336 h 1950138"/>
                  <a:gd name="connsiteX23" fmla="*/ 871310 w 1507077"/>
                  <a:gd name="connsiteY23" fmla="*/ 0 h 19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7077" h="1950138">
                    <a:moveTo>
                      <a:pt x="0" y="1166380"/>
                    </a:moveTo>
                    <a:cubicBezTo>
                      <a:pt x="22159" y="1213545"/>
                      <a:pt x="44318" y="1281788"/>
                      <a:pt x="57818" y="1327473"/>
                    </a:cubicBezTo>
                    <a:cubicBezTo>
                      <a:pt x="115294" y="1522229"/>
                      <a:pt x="179378" y="1714766"/>
                      <a:pt x="248246" y="1905707"/>
                    </a:cubicBezTo>
                    <a:cubicBezTo>
                      <a:pt x="253885" y="1921314"/>
                      <a:pt x="262145" y="1935441"/>
                      <a:pt x="282880" y="1932536"/>
                    </a:cubicBezTo>
                    <a:cubicBezTo>
                      <a:pt x="273310" y="1936923"/>
                      <a:pt x="237651" y="1949056"/>
                      <a:pt x="229391" y="1950138"/>
                    </a:cubicBezTo>
                    <a:cubicBezTo>
                      <a:pt x="202504" y="1886111"/>
                      <a:pt x="79635" y="1458772"/>
                      <a:pt x="73939" y="1438835"/>
                    </a:cubicBezTo>
                    <a:cubicBezTo>
                      <a:pt x="55767" y="1375435"/>
                      <a:pt x="37938" y="1308617"/>
                      <a:pt x="19880" y="1243452"/>
                    </a:cubicBezTo>
                    <a:cubicBezTo>
                      <a:pt x="17089" y="1227444"/>
                      <a:pt x="2849" y="1182387"/>
                      <a:pt x="0" y="1166380"/>
                    </a:cubicBezTo>
                    <a:close/>
                    <a:moveTo>
                      <a:pt x="871310" y="0"/>
                    </a:moveTo>
                    <a:cubicBezTo>
                      <a:pt x="876949" y="17829"/>
                      <a:pt x="876949" y="23868"/>
                      <a:pt x="880140" y="35602"/>
                    </a:cubicBezTo>
                    <a:cubicBezTo>
                      <a:pt x="1004889" y="-3418"/>
                      <a:pt x="1128442" y="31444"/>
                      <a:pt x="1173672" y="161263"/>
                    </a:cubicBezTo>
                    <a:cubicBezTo>
                      <a:pt x="1247951" y="368666"/>
                      <a:pt x="1295174" y="588715"/>
                      <a:pt x="1341371" y="803694"/>
                    </a:cubicBezTo>
                    <a:cubicBezTo>
                      <a:pt x="1372245" y="947356"/>
                      <a:pt x="1399075" y="1099847"/>
                      <a:pt x="1422544" y="1244818"/>
                    </a:cubicBezTo>
                    <a:cubicBezTo>
                      <a:pt x="1442994" y="1371106"/>
                      <a:pt x="1458886" y="1500070"/>
                      <a:pt x="1481957" y="1610294"/>
                    </a:cubicBezTo>
                    <a:cubicBezTo>
                      <a:pt x="1487084" y="1628978"/>
                      <a:pt x="1488507" y="1637580"/>
                      <a:pt x="1507077" y="1636782"/>
                    </a:cubicBezTo>
                    <a:cubicBezTo>
                      <a:pt x="1506280" y="1637979"/>
                      <a:pt x="1505482" y="1639175"/>
                      <a:pt x="1504685" y="1640371"/>
                    </a:cubicBezTo>
                    <a:cubicBezTo>
                      <a:pt x="1482811" y="1650283"/>
                      <a:pt x="1477285" y="1655637"/>
                      <a:pt x="1452620" y="1650852"/>
                    </a:cubicBezTo>
                    <a:cubicBezTo>
                      <a:pt x="1447551" y="1610807"/>
                      <a:pt x="1443449" y="1572015"/>
                      <a:pt x="1438778" y="1538749"/>
                    </a:cubicBezTo>
                    <a:cubicBezTo>
                      <a:pt x="1398163" y="1270680"/>
                      <a:pt x="1348606" y="969287"/>
                      <a:pt x="1290047" y="693015"/>
                    </a:cubicBezTo>
                    <a:cubicBezTo>
                      <a:pt x="1264870" y="574361"/>
                      <a:pt x="1238895" y="457870"/>
                      <a:pt x="1209444" y="340298"/>
                    </a:cubicBezTo>
                    <a:cubicBezTo>
                      <a:pt x="1191900" y="270176"/>
                      <a:pt x="1158747" y="161434"/>
                      <a:pt x="1130607" y="122756"/>
                    </a:cubicBezTo>
                    <a:cubicBezTo>
                      <a:pt x="1087315" y="63172"/>
                      <a:pt x="1030978" y="32640"/>
                      <a:pt x="958862" y="38051"/>
                    </a:cubicBezTo>
                    <a:cubicBezTo>
                      <a:pt x="929754" y="40159"/>
                      <a:pt x="903210" y="49956"/>
                      <a:pt x="875583" y="56336"/>
                    </a:cubicBezTo>
                    <a:cubicBezTo>
                      <a:pt x="877120" y="35203"/>
                      <a:pt x="873988" y="19994"/>
                      <a:pt x="8713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Freeform: Shape 176">
                <a:extLst>
                  <a:ext uri="{FF2B5EF4-FFF2-40B4-BE49-F238E27FC236}">
                    <a16:creationId xmlns:a16="http://schemas.microsoft.com/office/drawing/2014/main" id="{005B1E4A-7166-41B5-B5DB-CAE0CDC6FAAA}"/>
                  </a:ext>
                </a:extLst>
              </p:cNvPr>
              <p:cNvSpPr/>
              <p:nvPr/>
            </p:nvSpPr>
            <p:spPr>
              <a:xfrm>
                <a:off x="3857256" y="1436049"/>
                <a:ext cx="1699148" cy="1706556"/>
              </a:xfrm>
              <a:custGeom>
                <a:avLst/>
                <a:gdLst>
                  <a:gd name="connsiteX0" fmla="*/ 1610684 w 1699148"/>
                  <a:gd name="connsiteY0" fmla="*/ 1081953 h 1706556"/>
                  <a:gd name="connsiteX1" fmla="*/ 1699148 w 1699148"/>
                  <a:gd name="connsiteY1" fmla="*/ 1704277 h 1706556"/>
                  <a:gd name="connsiteX2" fmla="*/ 1668672 w 1699148"/>
                  <a:gd name="connsiteY2" fmla="*/ 1706556 h 1706556"/>
                  <a:gd name="connsiteX3" fmla="*/ 1684110 w 1699148"/>
                  <a:gd name="connsiteY3" fmla="*/ 1684340 h 1706556"/>
                  <a:gd name="connsiteX4" fmla="*/ 1610684 w 1699148"/>
                  <a:gd name="connsiteY4" fmla="*/ 1081953 h 1706556"/>
                  <a:gd name="connsiteX5" fmla="*/ 129981 w 1699148"/>
                  <a:gd name="connsiteY5" fmla="*/ 360285 h 1706556"/>
                  <a:gd name="connsiteX6" fmla="*/ 117221 w 1699148"/>
                  <a:gd name="connsiteY6" fmla="*/ 619183 h 1706556"/>
                  <a:gd name="connsiteX7" fmla="*/ 162792 w 1699148"/>
                  <a:gd name="connsiteY7" fmla="*/ 836213 h 1706556"/>
                  <a:gd name="connsiteX8" fmla="*/ 214515 w 1699148"/>
                  <a:gd name="connsiteY8" fmla="*/ 1061845 h 1706556"/>
                  <a:gd name="connsiteX9" fmla="*/ 104860 w 1699148"/>
                  <a:gd name="connsiteY9" fmla="*/ 609556 h 1706556"/>
                  <a:gd name="connsiteX10" fmla="*/ 92727 w 1699148"/>
                  <a:gd name="connsiteY10" fmla="*/ 477116 h 1706556"/>
                  <a:gd name="connsiteX11" fmla="*/ 129981 w 1699148"/>
                  <a:gd name="connsiteY11" fmla="*/ 360285 h 1706556"/>
                  <a:gd name="connsiteX12" fmla="*/ 26251 w 1699148"/>
                  <a:gd name="connsiteY12" fmla="*/ 336646 h 1706556"/>
                  <a:gd name="connsiteX13" fmla="*/ 8592 w 1699148"/>
                  <a:gd name="connsiteY13" fmla="*/ 424597 h 1706556"/>
                  <a:gd name="connsiteX14" fmla="*/ 112664 w 1699148"/>
                  <a:gd name="connsiteY14" fmla="*/ 1052389 h 1706556"/>
                  <a:gd name="connsiteX15" fmla="*/ 129468 w 1699148"/>
                  <a:gd name="connsiteY15" fmla="*/ 1161987 h 1706556"/>
                  <a:gd name="connsiteX16" fmla="*/ 87999 w 1699148"/>
                  <a:gd name="connsiteY16" fmla="*/ 972526 h 1706556"/>
                  <a:gd name="connsiteX17" fmla="*/ 34055 w 1699148"/>
                  <a:gd name="connsiteY17" fmla="*/ 716819 h 1706556"/>
                  <a:gd name="connsiteX18" fmla="*/ 3637 w 1699148"/>
                  <a:gd name="connsiteY18" fmla="*/ 544220 h 1706556"/>
                  <a:gd name="connsiteX19" fmla="*/ 5801 w 1699148"/>
                  <a:gd name="connsiteY19" fmla="*/ 405857 h 1706556"/>
                  <a:gd name="connsiteX20" fmla="*/ 26251 w 1699148"/>
                  <a:gd name="connsiteY20" fmla="*/ 336646 h 1706556"/>
                  <a:gd name="connsiteX21" fmla="*/ 1102331 w 1699148"/>
                  <a:gd name="connsiteY21" fmla="*/ 260 h 1706556"/>
                  <a:gd name="connsiteX22" fmla="*/ 1260529 w 1699148"/>
                  <a:gd name="connsiteY22" fmla="*/ 33487 h 1706556"/>
                  <a:gd name="connsiteX23" fmla="*/ 1204877 w 1699148"/>
                  <a:gd name="connsiteY23" fmla="*/ 16513 h 1706556"/>
                  <a:gd name="connsiteX24" fmla="*/ 1024360 w 1699148"/>
                  <a:gd name="connsiteY24" fmla="*/ 17937 h 1706556"/>
                  <a:gd name="connsiteX25" fmla="*/ 1007784 w 1699148"/>
                  <a:gd name="connsiteY25" fmla="*/ 36677 h 1706556"/>
                  <a:gd name="connsiteX26" fmla="*/ 996733 w 1699148"/>
                  <a:gd name="connsiteY26" fmla="*/ 13664 h 1706556"/>
                  <a:gd name="connsiteX27" fmla="*/ 1050735 w 1699148"/>
                  <a:gd name="connsiteY27" fmla="*/ 4835 h 1706556"/>
                  <a:gd name="connsiteX28" fmla="*/ 1102331 w 1699148"/>
                  <a:gd name="connsiteY28" fmla="*/ 260 h 170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9148" h="1706556">
                    <a:moveTo>
                      <a:pt x="1610684" y="1081953"/>
                    </a:moveTo>
                    <a:cubicBezTo>
                      <a:pt x="1623158" y="1161474"/>
                      <a:pt x="1696413" y="1681150"/>
                      <a:pt x="1699148" y="1704277"/>
                    </a:cubicBezTo>
                    <a:cubicBezTo>
                      <a:pt x="1689749" y="1704277"/>
                      <a:pt x="1678128" y="1706499"/>
                      <a:pt x="1668672" y="1706556"/>
                    </a:cubicBezTo>
                    <a:cubicBezTo>
                      <a:pt x="1679096" y="1701485"/>
                      <a:pt x="1684622" y="1702055"/>
                      <a:pt x="1684110" y="1684340"/>
                    </a:cubicBezTo>
                    <a:cubicBezTo>
                      <a:pt x="1681945" y="1611711"/>
                      <a:pt x="1598664" y="1092377"/>
                      <a:pt x="1610684" y="1081953"/>
                    </a:cubicBezTo>
                    <a:close/>
                    <a:moveTo>
                      <a:pt x="129981" y="360285"/>
                    </a:moveTo>
                    <a:cubicBezTo>
                      <a:pt x="80081" y="456496"/>
                      <a:pt x="107537" y="566606"/>
                      <a:pt x="117221" y="619183"/>
                    </a:cubicBezTo>
                    <a:cubicBezTo>
                      <a:pt x="121436" y="642026"/>
                      <a:pt x="150431" y="787339"/>
                      <a:pt x="162792" y="836213"/>
                    </a:cubicBezTo>
                    <a:cubicBezTo>
                      <a:pt x="172647" y="875176"/>
                      <a:pt x="203863" y="1017128"/>
                      <a:pt x="214515" y="1061845"/>
                    </a:cubicBezTo>
                    <a:cubicBezTo>
                      <a:pt x="192413" y="1000894"/>
                      <a:pt x="117905" y="670963"/>
                      <a:pt x="104860" y="609556"/>
                    </a:cubicBezTo>
                    <a:cubicBezTo>
                      <a:pt x="98366" y="579252"/>
                      <a:pt x="92443" y="517732"/>
                      <a:pt x="92727" y="477116"/>
                    </a:cubicBezTo>
                    <a:cubicBezTo>
                      <a:pt x="92841" y="455869"/>
                      <a:pt x="104803" y="385976"/>
                      <a:pt x="129981" y="360285"/>
                    </a:cubicBezTo>
                    <a:close/>
                    <a:moveTo>
                      <a:pt x="26251" y="336646"/>
                    </a:moveTo>
                    <a:cubicBezTo>
                      <a:pt x="22206" y="357323"/>
                      <a:pt x="8421" y="408704"/>
                      <a:pt x="8592" y="424597"/>
                    </a:cubicBezTo>
                    <a:cubicBezTo>
                      <a:pt x="-9807" y="566550"/>
                      <a:pt x="100531" y="935672"/>
                      <a:pt x="112664" y="1052389"/>
                    </a:cubicBezTo>
                    <a:cubicBezTo>
                      <a:pt x="120924" y="1104397"/>
                      <a:pt x="132602" y="1160220"/>
                      <a:pt x="129468" y="1161987"/>
                    </a:cubicBezTo>
                    <a:cubicBezTo>
                      <a:pt x="119158" y="1112315"/>
                      <a:pt x="96885" y="1025218"/>
                      <a:pt x="87999" y="972526"/>
                    </a:cubicBezTo>
                    <a:cubicBezTo>
                      <a:pt x="86575" y="964267"/>
                      <a:pt x="50289" y="793093"/>
                      <a:pt x="34055" y="716819"/>
                    </a:cubicBezTo>
                    <a:cubicBezTo>
                      <a:pt x="18902" y="645501"/>
                      <a:pt x="10415" y="618329"/>
                      <a:pt x="3637" y="544220"/>
                    </a:cubicBezTo>
                    <a:cubicBezTo>
                      <a:pt x="-1262" y="489991"/>
                      <a:pt x="-1832" y="436161"/>
                      <a:pt x="5801" y="405857"/>
                    </a:cubicBezTo>
                    <a:cubicBezTo>
                      <a:pt x="9618" y="382445"/>
                      <a:pt x="17137" y="353052"/>
                      <a:pt x="26251" y="336646"/>
                    </a:cubicBezTo>
                    <a:close/>
                    <a:moveTo>
                      <a:pt x="1102331" y="260"/>
                    </a:moveTo>
                    <a:cubicBezTo>
                      <a:pt x="1158925" y="-1577"/>
                      <a:pt x="1225796" y="5974"/>
                      <a:pt x="1260529" y="33487"/>
                    </a:cubicBezTo>
                    <a:cubicBezTo>
                      <a:pt x="1234839" y="25171"/>
                      <a:pt x="1218206" y="19247"/>
                      <a:pt x="1204877" y="16513"/>
                    </a:cubicBezTo>
                    <a:cubicBezTo>
                      <a:pt x="1183971" y="12240"/>
                      <a:pt x="1112881" y="1133"/>
                      <a:pt x="1024360" y="17937"/>
                    </a:cubicBezTo>
                    <a:cubicBezTo>
                      <a:pt x="1014676" y="19759"/>
                      <a:pt x="1006474" y="24430"/>
                      <a:pt x="1007784" y="36677"/>
                    </a:cubicBezTo>
                    <a:cubicBezTo>
                      <a:pt x="1003512" y="27563"/>
                      <a:pt x="1000721" y="22778"/>
                      <a:pt x="996733" y="13664"/>
                    </a:cubicBezTo>
                    <a:cubicBezTo>
                      <a:pt x="1021170" y="7740"/>
                      <a:pt x="1032620" y="7626"/>
                      <a:pt x="1050735" y="4835"/>
                    </a:cubicBezTo>
                    <a:cubicBezTo>
                      <a:pt x="1065744" y="2528"/>
                      <a:pt x="1083467" y="873"/>
                      <a:pt x="1102331" y="26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6" name="Freeform: Shape 177">
                <a:extLst>
                  <a:ext uri="{FF2B5EF4-FFF2-40B4-BE49-F238E27FC236}">
                    <a16:creationId xmlns:a16="http://schemas.microsoft.com/office/drawing/2014/main" id="{CCB6624E-94CA-4097-A463-E0FABEFD73DC}"/>
                  </a:ext>
                </a:extLst>
              </p:cNvPr>
              <p:cNvSpPr/>
              <p:nvPr/>
            </p:nvSpPr>
            <p:spPr>
              <a:xfrm>
                <a:off x="5228466" y="5505991"/>
                <a:ext cx="405719" cy="502376"/>
              </a:xfrm>
              <a:custGeom>
                <a:avLst/>
                <a:gdLst>
                  <a:gd name="connsiteX0" fmla="*/ 0 w 567316"/>
                  <a:gd name="connsiteY0" fmla="*/ 17070 h 702471"/>
                  <a:gd name="connsiteX1" fmla="*/ 454492 w 567316"/>
                  <a:gd name="connsiteY1" fmla="*/ 171036 h 702471"/>
                  <a:gd name="connsiteX2" fmla="*/ 510009 w 567316"/>
                  <a:gd name="connsiteY2" fmla="*/ 702471 h 702471"/>
                  <a:gd name="connsiteX3" fmla="*/ 487229 w 567316"/>
                  <a:gd name="connsiteY3" fmla="*/ 582675 h 702471"/>
                  <a:gd name="connsiteX4" fmla="*/ 214980 w 567316"/>
                  <a:gd name="connsiteY4" fmla="*/ 106518 h 702471"/>
                  <a:gd name="connsiteX5" fmla="*/ 49145 w 567316"/>
                  <a:gd name="connsiteY5" fmla="*/ 32044 h 702471"/>
                  <a:gd name="connsiteX6" fmla="*/ 0 w 567316"/>
                  <a:gd name="connsiteY6" fmla="*/ 17070 h 70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7316" h="702471">
                    <a:moveTo>
                      <a:pt x="0" y="17070"/>
                    </a:moveTo>
                    <a:cubicBezTo>
                      <a:pt x="117008" y="-29129"/>
                      <a:pt x="324501" y="17229"/>
                      <a:pt x="454492" y="171036"/>
                    </a:cubicBezTo>
                    <a:cubicBezTo>
                      <a:pt x="584722" y="325082"/>
                      <a:pt x="600812" y="523335"/>
                      <a:pt x="510009" y="702471"/>
                    </a:cubicBezTo>
                    <a:cubicBezTo>
                      <a:pt x="487707" y="662486"/>
                      <a:pt x="492804" y="620988"/>
                      <a:pt x="487229" y="582675"/>
                    </a:cubicBezTo>
                    <a:cubicBezTo>
                      <a:pt x="458952" y="387848"/>
                      <a:pt x="385673" y="219384"/>
                      <a:pt x="214980" y="106518"/>
                    </a:cubicBezTo>
                    <a:cubicBezTo>
                      <a:pt x="163923" y="72746"/>
                      <a:pt x="107848" y="49169"/>
                      <a:pt x="49145" y="32044"/>
                    </a:cubicBezTo>
                    <a:cubicBezTo>
                      <a:pt x="34569" y="27743"/>
                      <a:pt x="19993" y="23203"/>
                      <a:pt x="0" y="17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78">
                <a:extLst>
                  <a:ext uri="{FF2B5EF4-FFF2-40B4-BE49-F238E27FC236}">
                    <a16:creationId xmlns:a16="http://schemas.microsoft.com/office/drawing/2014/main" id="{9FC337C6-C3AD-48F8-9B2B-5D6CD49F39C4}"/>
                  </a:ext>
                </a:extLst>
              </p:cNvPr>
              <p:cNvSpPr/>
              <p:nvPr/>
            </p:nvSpPr>
            <p:spPr>
              <a:xfrm>
                <a:off x="3924634" y="1452652"/>
                <a:ext cx="1599244" cy="1953693"/>
              </a:xfrm>
              <a:custGeom>
                <a:avLst/>
                <a:gdLst>
                  <a:gd name="connsiteX0" fmla="*/ 12760 w 1599244"/>
                  <a:gd name="connsiteY0" fmla="*/ 549947 h 1953693"/>
                  <a:gd name="connsiteX1" fmla="*/ 356648 w 1599244"/>
                  <a:gd name="connsiteY1" fmla="*/ 1953693 h 1953693"/>
                  <a:gd name="connsiteX2" fmla="*/ 12760 w 1599244"/>
                  <a:gd name="connsiteY2" fmla="*/ 549947 h 1953693"/>
                  <a:gd name="connsiteX3" fmla="*/ 1312946 w 1599244"/>
                  <a:gd name="connsiteY3" fmla="*/ 227933 h 1953693"/>
                  <a:gd name="connsiteX4" fmla="*/ 1599244 w 1599244"/>
                  <a:gd name="connsiteY4" fmla="*/ 1633786 h 1953693"/>
                  <a:gd name="connsiteX5" fmla="*/ 1312946 w 1599244"/>
                  <a:gd name="connsiteY5" fmla="*/ 227933 h 1953693"/>
                  <a:gd name="connsiteX6" fmla="*/ 203757 w 1599244"/>
                  <a:gd name="connsiteY6" fmla="*/ 167381 h 1953693"/>
                  <a:gd name="connsiteX7" fmla="*/ 223409 w 1599244"/>
                  <a:gd name="connsiteY7" fmla="*/ 182761 h 1953693"/>
                  <a:gd name="connsiteX8" fmla="*/ 223239 w 1599244"/>
                  <a:gd name="connsiteY8" fmla="*/ 183103 h 1953693"/>
                  <a:gd name="connsiteX9" fmla="*/ 0 w 1599244"/>
                  <a:gd name="connsiteY9" fmla="*/ 306713 h 1953693"/>
                  <a:gd name="connsiteX10" fmla="*/ 40045 w 1599244"/>
                  <a:gd name="connsiteY10" fmla="*/ 243256 h 1953693"/>
                  <a:gd name="connsiteX11" fmla="*/ 203757 w 1599244"/>
                  <a:gd name="connsiteY11" fmla="*/ 167381 h 1953693"/>
                  <a:gd name="connsiteX12" fmla="*/ 1039466 w 1599244"/>
                  <a:gd name="connsiteY12" fmla="*/ 23 h 1953693"/>
                  <a:gd name="connsiteX13" fmla="*/ 1183469 w 1599244"/>
                  <a:gd name="connsiteY13" fmla="*/ 25029 h 1953693"/>
                  <a:gd name="connsiteX14" fmla="*/ 1234394 w 1599244"/>
                  <a:gd name="connsiteY14" fmla="*/ 60005 h 1953693"/>
                  <a:gd name="connsiteX15" fmla="*/ 1130265 w 1599244"/>
                  <a:gd name="connsiteY15" fmla="*/ 32207 h 1953693"/>
                  <a:gd name="connsiteX16" fmla="*/ 989851 w 1599244"/>
                  <a:gd name="connsiteY16" fmla="*/ 28447 h 1953693"/>
                  <a:gd name="connsiteX17" fmla="*/ 956072 w 1599244"/>
                  <a:gd name="connsiteY17" fmla="*/ 17681 h 1953693"/>
                  <a:gd name="connsiteX18" fmla="*/ 986035 w 1599244"/>
                  <a:gd name="connsiteY18" fmla="*/ 5150 h 1953693"/>
                  <a:gd name="connsiteX19" fmla="*/ 1039466 w 1599244"/>
                  <a:gd name="connsiteY19" fmla="*/ 23 h 195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9244" h="1953693">
                    <a:moveTo>
                      <a:pt x="12760" y="549947"/>
                    </a:moveTo>
                    <a:cubicBezTo>
                      <a:pt x="83395" y="1028723"/>
                      <a:pt x="235658" y="1487334"/>
                      <a:pt x="356648" y="1953693"/>
                    </a:cubicBezTo>
                    <a:cubicBezTo>
                      <a:pt x="188606" y="1499012"/>
                      <a:pt x="39248" y="1039661"/>
                      <a:pt x="12760" y="549947"/>
                    </a:cubicBezTo>
                    <a:close/>
                    <a:moveTo>
                      <a:pt x="1312946" y="227933"/>
                    </a:moveTo>
                    <a:cubicBezTo>
                      <a:pt x="1470791" y="684209"/>
                      <a:pt x="1534534" y="1159111"/>
                      <a:pt x="1599244" y="1633786"/>
                    </a:cubicBezTo>
                    <a:cubicBezTo>
                      <a:pt x="1487652" y="1168339"/>
                      <a:pt x="1425847" y="692696"/>
                      <a:pt x="1312946" y="227933"/>
                    </a:cubicBezTo>
                    <a:close/>
                    <a:moveTo>
                      <a:pt x="203757" y="167381"/>
                    </a:moveTo>
                    <a:cubicBezTo>
                      <a:pt x="217656" y="163222"/>
                      <a:pt x="222783" y="170058"/>
                      <a:pt x="223409" y="182761"/>
                    </a:cubicBezTo>
                    <a:cubicBezTo>
                      <a:pt x="223353" y="182818"/>
                      <a:pt x="223239" y="183103"/>
                      <a:pt x="223239" y="183103"/>
                    </a:cubicBezTo>
                    <a:cubicBezTo>
                      <a:pt x="127882" y="200534"/>
                      <a:pt x="62603" y="224572"/>
                      <a:pt x="0" y="306713"/>
                    </a:cubicBezTo>
                    <a:cubicBezTo>
                      <a:pt x="3304" y="278231"/>
                      <a:pt x="21817" y="260744"/>
                      <a:pt x="40045" y="243256"/>
                    </a:cubicBezTo>
                    <a:cubicBezTo>
                      <a:pt x="85844" y="199224"/>
                      <a:pt x="145541" y="184869"/>
                      <a:pt x="203757" y="167381"/>
                    </a:cubicBezTo>
                    <a:close/>
                    <a:moveTo>
                      <a:pt x="1039466" y="23"/>
                    </a:moveTo>
                    <a:cubicBezTo>
                      <a:pt x="1099790" y="991"/>
                      <a:pt x="1149918" y="7200"/>
                      <a:pt x="1183469" y="25029"/>
                    </a:cubicBezTo>
                    <a:cubicBezTo>
                      <a:pt x="1194178" y="30726"/>
                      <a:pt x="1205742" y="35397"/>
                      <a:pt x="1234394" y="60005"/>
                    </a:cubicBezTo>
                    <a:cubicBezTo>
                      <a:pt x="1205913" y="52714"/>
                      <a:pt x="1156127" y="39669"/>
                      <a:pt x="1130265" y="32207"/>
                    </a:cubicBezTo>
                    <a:cubicBezTo>
                      <a:pt x="1086575" y="19561"/>
                      <a:pt x="992699" y="28447"/>
                      <a:pt x="989851" y="28447"/>
                    </a:cubicBezTo>
                    <a:cubicBezTo>
                      <a:pt x="977091" y="28220"/>
                      <a:pt x="957382" y="32378"/>
                      <a:pt x="956072" y="17681"/>
                    </a:cubicBezTo>
                    <a:cubicBezTo>
                      <a:pt x="954875" y="4466"/>
                      <a:pt x="969515" y="7029"/>
                      <a:pt x="986035" y="5150"/>
                    </a:cubicBezTo>
                    <a:cubicBezTo>
                      <a:pt x="1004149" y="3098"/>
                      <a:pt x="1021409" y="-319"/>
                      <a:pt x="1039466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: Shape 179">
                <a:extLst>
                  <a:ext uri="{FF2B5EF4-FFF2-40B4-BE49-F238E27FC236}">
                    <a16:creationId xmlns:a16="http://schemas.microsoft.com/office/drawing/2014/main" id="{2FEDF1A8-7ACE-4B47-B56B-1E7B31126757}"/>
                  </a:ext>
                </a:extLst>
              </p:cNvPr>
              <p:cNvSpPr/>
              <p:nvPr/>
            </p:nvSpPr>
            <p:spPr>
              <a:xfrm>
                <a:off x="4862986" y="5460310"/>
                <a:ext cx="822960" cy="822960"/>
              </a:xfrm>
              <a:custGeom>
                <a:avLst/>
                <a:gdLst>
                  <a:gd name="connsiteX0" fmla="*/ 198408 w 822960"/>
                  <a:gd name="connsiteY0" fmla="*/ 108245 h 822960"/>
                  <a:gd name="connsiteX1" fmla="*/ 248251 w 822960"/>
                  <a:gd name="connsiteY1" fmla="*/ 161449 h 822960"/>
                  <a:gd name="connsiteX2" fmla="*/ 243067 w 822960"/>
                  <a:gd name="connsiteY2" fmla="*/ 165949 h 822960"/>
                  <a:gd name="connsiteX3" fmla="*/ 193907 w 822960"/>
                  <a:gd name="connsiteY3" fmla="*/ 112575 h 822960"/>
                  <a:gd name="connsiteX4" fmla="*/ 198408 w 822960"/>
                  <a:gd name="connsiteY4" fmla="*/ 108245 h 822960"/>
                  <a:gd name="connsiteX5" fmla="*/ 409436 w 822960"/>
                  <a:gd name="connsiteY5" fmla="*/ 7810 h 822960"/>
                  <a:gd name="connsiteX6" fmla="*/ 293138 w 822960"/>
                  <a:gd name="connsiteY6" fmla="*/ 24176 h 822960"/>
                  <a:gd name="connsiteX7" fmla="*/ 210883 w 822960"/>
                  <a:gd name="connsiteY7" fmla="*/ 60579 h 822960"/>
                  <a:gd name="connsiteX8" fmla="*/ 138711 w 822960"/>
                  <a:gd name="connsiteY8" fmla="*/ 45373 h 822960"/>
                  <a:gd name="connsiteX9" fmla="*/ 66793 w 822960"/>
                  <a:gd name="connsiteY9" fmla="*/ 103960 h 822960"/>
                  <a:gd name="connsiteX10" fmla="*/ 63480 w 822960"/>
                  <a:gd name="connsiteY10" fmla="*/ 106976 h 822960"/>
                  <a:gd name="connsiteX11" fmla="*/ 76336 w 822960"/>
                  <a:gd name="connsiteY11" fmla="*/ 102662 h 822960"/>
                  <a:gd name="connsiteX12" fmla="*/ 230991 w 822960"/>
                  <a:gd name="connsiteY12" fmla="*/ 272925 h 822960"/>
                  <a:gd name="connsiteX13" fmla="*/ 212990 w 822960"/>
                  <a:gd name="connsiteY13" fmla="*/ 292919 h 822960"/>
                  <a:gd name="connsiteX14" fmla="*/ 125552 w 822960"/>
                  <a:gd name="connsiteY14" fmla="*/ 200297 h 822960"/>
                  <a:gd name="connsiteX15" fmla="*/ 88464 w 822960"/>
                  <a:gd name="connsiteY15" fmla="*/ 178749 h 822960"/>
                  <a:gd name="connsiteX16" fmla="*/ 74992 w 822960"/>
                  <a:gd name="connsiteY16" fmla="*/ 186673 h 822960"/>
                  <a:gd name="connsiteX17" fmla="*/ 73317 w 822960"/>
                  <a:gd name="connsiteY17" fmla="*/ 190640 h 822960"/>
                  <a:gd name="connsiteX18" fmla="*/ 13791 w 822960"/>
                  <a:gd name="connsiteY18" fmla="*/ 317476 h 822960"/>
                  <a:gd name="connsiteX19" fmla="*/ 7866 w 822960"/>
                  <a:gd name="connsiteY19" fmla="*/ 359178 h 822960"/>
                  <a:gd name="connsiteX20" fmla="*/ 31107 w 822960"/>
                  <a:gd name="connsiteY20" fmla="*/ 541482 h 822960"/>
                  <a:gd name="connsiteX21" fmla="*/ 293309 w 822960"/>
                  <a:gd name="connsiteY21" fmla="*/ 794807 h 822960"/>
                  <a:gd name="connsiteX22" fmla="*/ 560125 w 822960"/>
                  <a:gd name="connsiteY22" fmla="*/ 783633 h 822960"/>
                  <a:gd name="connsiteX23" fmla="*/ 728337 w 822960"/>
                  <a:gd name="connsiteY23" fmla="*/ 650980 h 822960"/>
                  <a:gd name="connsiteX24" fmla="*/ 805636 w 822960"/>
                  <a:gd name="connsiteY24" fmla="*/ 479505 h 822960"/>
                  <a:gd name="connsiteX25" fmla="*/ 787864 w 822960"/>
                  <a:gd name="connsiteY25" fmla="*/ 277213 h 822960"/>
                  <a:gd name="connsiteX26" fmla="*/ 525776 w 822960"/>
                  <a:gd name="connsiteY26" fmla="*/ 24061 h 822960"/>
                  <a:gd name="connsiteX27" fmla="*/ 409436 w 822960"/>
                  <a:gd name="connsiteY27" fmla="*/ 7810 h 822960"/>
                  <a:gd name="connsiteX28" fmla="*/ 411910 w 822960"/>
                  <a:gd name="connsiteY28" fmla="*/ 0 h 822960"/>
                  <a:gd name="connsiteX29" fmla="*/ 530786 w 822960"/>
                  <a:gd name="connsiteY29" fmla="*/ 16620 h 822960"/>
                  <a:gd name="connsiteX30" fmla="*/ 798586 w 822960"/>
                  <a:gd name="connsiteY30" fmla="*/ 275526 h 822960"/>
                  <a:gd name="connsiteX31" fmla="*/ 816745 w 822960"/>
                  <a:gd name="connsiteY31" fmla="*/ 482415 h 822960"/>
                  <a:gd name="connsiteX32" fmla="*/ 737762 w 822960"/>
                  <a:gd name="connsiteY32" fmla="*/ 657788 h 822960"/>
                  <a:gd name="connsiteX33" fmla="*/ 565883 w 822960"/>
                  <a:gd name="connsiteY33" fmla="*/ 793455 h 822960"/>
                  <a:gd name="connsiteX34" fmla="*/ 293252 w 822960"/>
                  <a:gd name="connsiteY34" fmla="*/ 804883 h 822960"/>
                  <a:gd name="connsiteX35" fmla="*/ 25336 w 822960"/>
                  <a:gd name="connsiteY35" fmla="*/ 545801 h 822960"/>
                  <a:gd name="connsiteX36" fmla="*/ 1588 w 822960"/>
                  <a:gd name="connsiteY36" fmla="*/ 359354 h 822960"/>
                  <a:gd name="connsiteX37" fmla="*/ 7642 w 822960"/>
                  <a:gd name="connsiteY37" fmla="*/ 316703 h 822960"/>
                  <a:gd name="connsiteX38" fmla="*/ 68466 w 822960"/>
                  <a:gd name="connsiteY38" fmla="*/ 186985 h 822960"/>
                  <a:gd name="connsiteX39" fmla="*/ 80077 w 822960"/>
                  <a:gd name="connsiteY39" fmla="*/ 159453 h 822960"/>
                  <a:gd name="connsiteX40" fmla="*/ 63460 w 822960"/>
                  <a:gd name="connsiteY40" fmla="*/ 134785 h 822960"/>
                  <a:gd name="connsiteX41" fmla="*/ 68190 w 822960"/>
                  <a:gd name="connsiteY41" fmla="*/ 139261 h 822960"/>
                  <a:gd name="connsiteX42" fmla="*/ 83700 w 822960"/>
                  <a:gd name="connsiteY42" fmla="*/ 162264 h 822960"/>
                  <a:gd name="connsiteX43" fmla="*/ 84090 w 822960"/>
                  <a:gd name="connsiteY43" fmla="*/ 161349 h 822960"/>
                  <a:gd name="connsiteX44" fmla="*/ 67620 w 822960"/>
                  <a:gd name="connsiteY44" fmla="*/ 137182 h 822960"/>
                  <a:gd name="connsiteX45" fmla="*/ 57666 w 822960"/>
                  <a:gd name="connsiteY45" fmla="*/ 127812 h 822960"/>
                  <a:gd name="connsiteX46" fmla="*/ 52954 w 822960"/>
                  <a:gd name="connsiteY46" fmla="*/ 116557 h 822960"/>
                  <a:gd name="connsiteX47" fmla="*/ 52753 w 822960"/>
                  <a:gd name="connsiteY47" fmla="*/ 116739 h 822960"/>
                  <a:gd name="connsiteX48" fmla="*/ 58118 w 822960"/>
                  <a:gd name="connsiteY48" fmla="*/ 129599 h 822960"/>
                  <a:gd name="connsiteX49" fmla="*/ 53027 w 822960"/>
                  <a:gd name="connsiteY49" fmla="*/ 124777 h 822960"/>
                  <a:gd name="connsiteX50" fmla="*/ 47453 w 822960"/>
                  <a:gd name="connsiteY50" fmla="*/ 111405 h 822960"/>
                  <a:gd name="connsiteX51" fmla="*/ 135285 w 822960"/>
                  <a:gd name="connsiteY51" fmla="*/ 38417 h 822960"/>
                  <a:gd name="connsiteX52" fmla="*/ 209030 w 822960"/>
                  <a:gd name="connsiteY52" fmla="*/ 53969 h 822960"/>
                  <a:gd name="connsiteX53" fmla="*/ 293077 w 822960"/>
                  <a:gd name="connsiteY53" fmla="*/ 16738 h 822960"/>
                  <a:gd name="connsiteX54" fmla="*/ 411910 w 822960"/>
                  <a:gd name="connsiteY54" fmla="*/ 0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22960" h="822960">
                    <a:moveTo>
                      <a:pt x="198408" y="108245"/>
                    </a:moveTo>
                    <a:cubicBezTo>
                      <a:pt x="215041" y="125961"/>
                      <a:pt x="231617" y="143677"/>
                      <a:pt x="248251" y="161449"/>
                    </a:cubicBezTo>
                    <a:cubicBezTo>
                      <a:pt x="246542" y="162931"/>
                      <a:pt x="244833" y="164468"/>
                      <a:pt x="243067" y="165949"/>
                    </a:cubicBezTo>
                    <a:cubicBezTo>
                      <a:pt x="226662" y="148177"/>
                      <a:pt x="210313" y="130347"/>
                      <a:pt x="193907" y="112575"/>
                    </a:cubicBezTo>
                    <a:cubicBezTo>
                      <a:pt x="195388" y="111150"/>
                      <a:pt x="196927" y="109669"/>
                      <a:pt x="198408" y="108245"/>
                    </a:cubicBezTo>
                    <a:close/>
                    <a:moveTo>
                      <a:pt x="409436" y="7810"/>
                    </a:moveTo>
                    <a:cubicBezTo>
                      <a:pt x="370665" y="7818"/>
                      <a:pt x="331902" y="13261"/>
                      <a:pt x="293138" y="24176"/>
                    </a:cubicBezTo>
                    <a:cubicBezTo>
                      <a:pt x="264713" y="33968"/>
                      <a:pt x="236631" y="44279"/>
                      <a:pt x="210883" y="60579"/>
                    </a:cubicBezTo>
                    <a:cubicBezTo>
                      <a:pt x="170382" y="86153"/>
                      <a:pt x="170041" y="85635"/>
                      <a:pt x="138711" y="45373"/>
                    </a:cubicBezTo>
                    <a:cubicBezTo>
                      <a:pt x="130551" y="54316"/>
                      <a:pt x="89132" y="85581"/>
                      <a:pt x="66793" y="103960"/>
                    </a:cubicBezTo>
                    <a:lnTo>
                      <a:pt x="63480" y="106976"/>
                    </a:lnTo>
                    <a:lnTo>
                      <a:pt x="76336" y="102662"/>
                    </a:lnTo>
                    <a:cubicBezTo>
                      <a:pt x="119855" y="166746"/>
                      <a:pt x="170040" y="224734"/>
                      <a:pt x="230991" y="272925"/>
                    </a:cubicBezTo>
                    <a:cubicBezTo>
                      <a:pt x="232186" y="286084"/>
                      <a:pt x="224838" y="291552"/>
                      <a:pt x="212990" y="292919"/>
                    </a:cubicBezTo>
                    <a:cubicBezTo>
                      <a:pt x="178869" y="266773"/>
                      <a:pt x="152837" y="232595"/>
                      <a:pt x="125552" y="200297"/>
                    </a:cubicBezTo>
                    <a:cubicBezTo>
                      <a:pt x="112820" y="185216"/>
                      <a:pt x="102621" y="174717"/>
                      <a:pt x="88464" y="178749"/>
                    </a:cubicBezTo>
                    <a:lnTo>
                      <a:pt x="74992" y="186673"/>
                    </a:lnTo>
                    <a:lnTo>
                      <a:pt x="73317" y="190640"/>
                    </a:lnTo>
                    <a:cubicBezTo>
                      <a:pt x="42671" y="227735"/>
                      <a:pt x="25012" y="271050"/>
                      <a:pt x="13791" y="317476"/>
                    </a:cubicBezTo>
                    <a:cubicBezTo>
                      <a:pt x="11797" y="331357"/>
                      <a:pt x="9006" y="345181"/>
                      <a:pt x="7866" y="359178"/>
                    </a:cubicBezTo>
                    <a:cubicBezTo>
                      <a:pt x="2854" y="421559"/>
                      <a:pt x="9803" y="482500"/>
                      <a:pt x="31107" y="541482"/>
                    </a:cubicBezTo>
                    <a:cubicBezTo>
                      <a:pt x="80836" y="665783"/>
                      <a:pt x="165484" y="753162"/>
                      <a:pt x="293309" y="794807"/>
                    </a:cubicBezTo>
                    <a:cubicBezTo>
                      <a:pt x="383481" y="821476"/>
                      <a:pt x="472458" y="818135"/>
                      <a:pt x="560125" y="783633"/>
                    </a:cubicBezTo>
                    <a:cubicBezTo>
                      <a:pt x="628139" y="754948"/>
                      <a:pt x="684077" y="709963"/>
                      <a:pt x="728337" y="650980"/>
                    </a:cubicBezTo>
                    <a:cubicBezTo>
                      <a:pt x="763825" y="603633"/>
                      <a:pt x="804668" y="484343"/>
                      <a:pt x="805636" y="479505"/>
                    </a:cubicBezTo>
                    <a:cubicBezTo>
                      <a:pt x="818851" y="410269"/>
                      <a:pt x="809453" y="343223"/>
                      <a:pt x="787864" y="277213"/>
                    </a:cubicBezTo>
                    <a:cubicBezTo>
                      <a:pt x="739502" y="151530"/>
                      <a:pt x="653715" y="65475"/>
                      <a:pt x="525776" y="24061"/>
                    </a:cubicBezTo>
                    <a:cubicBezTo>
                      <a:pt x="486984" y="13232"/>
                      <a:pt x="448207" y="7803"/>
                      <a:pt x="409436" y="7810"/>
                    </a:cubicBezTo>
                    <a:close/>
                    <a:moveTo>
                      <a:pt x="411910" y="0"/>
                    </a:moveTo>
                    <a:cubicBezTo>
                      <a:pt x="451526" y="-7"/>
                      <a:pt x="491149" y="5545"/>
                      <a:pt x="530786" y="16620"/>
                    </a:cubicBezTo>
                    <a:cubicBezTo>
                      <a:pt x="661514" y="58976"/>
                      <a:pt x="749170" y="146986"/>
                      <a:pt x="798586" y="275526"/>
                    </a:cubicBezTo>
                    <a:cubicBezTo>
                      <a:pt x="820645" y="343036"/>
                      <a:pt x="830249" y="411606"/>
                      <a:pt x="816745" y="482415"/>
                    </a:cubicBezTo>
                    <a:cubicBezTo>
                      <a:pt x="815756" y="487364"/>
                      <a:pt x="774023" y="609364"/>
                      <a:pt x="737762" y="657788"/>
                    </a:cubicBezTo>
                    <a:cubicBezTo>
                      <a:pt x="692537" y="718111"/>
                      <a:pt x="635380" y="764119"/>
                      <a:pt x="565883" y="793455"/>
                    </a:cubicBezTo>
                    <a:cubicBezTo>
                      <a:pt x="476306" y="828742"/>
                      <a:pt x="385390" y="832158"/>
                      <a:pt x="293252" y="804883"/>
                    </a:cubicBezTo>
                    <a:cubicBezTo>
                      <a:pt x="162641" y="762292"/>
                      <a:pt x="76149" y="672927"/>
                      <a:pt x="25336" y="545801"/>
                    </a:cubicBezTo>
                    <a:cubicBezTo>
                      <a:pt x="3567" y="485478"/>
                      <a:pt x="-3534" y="423152"/>
                      <a:pt x="1588" y="359354"/>
                    </a:cubicBezTo>
                    <a:cubicBezTo>
                      <a:pt x="2752" y="345038"/>
                      <a:pt x="5604" y="330901"/>
                      <a:pt x="7642" y="316703"/>
                    </a:cubicBezTo>
                    <a:cubicBezTo>
                      <a:pt x="19108" y="269223"/>
                      <a:pt x="37151" y="224923"/>
                      <a:pt x="68466" y="186985"/>
                    </a:cubicBezTo>
                    <a:cubicBezTo>
                      <a:pt x="77080" y="177265"/>
                      <a:pt x="80951" y="168149"/>
                      <a:pt x="80077" y="159453"/>
                    </a:cubicBezTo>
                    <a:lnTo>
                      <a:pt x="63460" y="134785"/>
                    </a:lnTo>
                    <a:lnTo>
                      <a:pt x="68190" y="139261"/>
                    </a:lnTo>
                    <a:lnTo>
                      <a:pt x="83700" y="162264"/>
                    </a:lnTo>
                    <a:lnTo>
                      <a:pt x="84090" y="161349"/>
                    </a:lnTo>
                    <a:cubicBezTo>
                      <a:pt x="83243" y="152932"/>
                      <a:pt x="77760" y="144929"/>
                      <a:pt x="67620" y="137182"/>
                    </a:cubicBezTo>
                    <a:cubicBezTo>
                      <a:pt x="64089" y="134448"/>
                      <a:pt x="60500" y="131429"/>
                      <a:pt x="57666" y="127812"/>
                    </a:cubicBezTo>
                    <a:lnTo>
                      <a:pt x="52954" y="116557"/>
                    </a:lnTo>
                    <a:lnTo>
                      <a:pt x="52753" y="116739"/>
                    </a:lnTo>
                    <a:lnTo>
                      <a:pt x="58118" y="129599"/>
                    </a:lnTo>
                    <a:lnTo>
                      <a:pt x="53027" y="124777"/>
                    </a:lnTo>
                    <a:cubicBezTo>
                      <a:pt x="50131" y="121037"/>
                      <a:pt x="48007" y="116677"/>
                      <a:pt x="47453" y="111405"/>
                    </a:cubicBezTo>
                    <a:cubicBezTo>
                      <a:pt x="52633" y="103393"/>
                      <a:pt x="124167" y="50611"/>
                      <a:pt x="135285" y="38417"/>
                    </a:cubicBezTo>
                    <a:cubicBezTo>
                      <a:pt x="167297" y="79594"/>
                      <a:pt x="167646" y="80124"/>
                      <a:pt x="209030" y="53969"/>
                    </a:cubicBezTo>
                    <a:cubicBezTo>
                      <a:pt x="235339" y="37298"/>
                      <a:pt x="264033" y="26753"/>
                      <a:pt x="293077" y="16738"/>
                    </a:cubicBezTo>
                    <a:cubicBezTo>
                      <a:pt x="332686" y="5575"/>
                      <a:pt x="372294" y="8"/>
                      <a:pt x="41191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Freeform: Shape 180">
                <a:extLst>
                  <a:ext uri="{FF2B5EF4-FFF2-40B4-BE49-F238E27FC236}">
                    <a16:creationId xmlns:a16="http://schemas.microsoft.com/office/drawing/2014/main" id="{51A0962E-3C02-4F21-882C-042C40CB3260}"/>
                  </a:ext>
                </a:extLst>
              </p:cNvPr>
              <p:cNvSpPr/>
              <p:nvPr/>
            </p:nvSpPr>
            <p:spPr>
              <a:xfrm>
                <a:off x="5050400" y="5632524"/>
                <a:ext cx="430186" cy="430186"/>
              </a:xfrm>
              <a:custGeom>
                <a:avLst/>
                <a:gdLst>
                  <a:gd name="connsiteX0" fmla="*/ 601529 w 601528"/>
                  <a:gd name="connsiteY0" fmla="*/ 300764 h 601528"/>
                  <a:gd name="connsiteX1" fmla="*/ 300764 w 601528"/>
                  <a:gd name="connsiteY1" fmla="*/ 601529 h 601528"/>
                  <a:gd name="connsiteX2" fmla="*/ 0 w 601528"/>
                  <a:gd name="connsiteY2" fmla="*/ 300764 h 601528"/>
                  <a:gd name="connsiteX3" fmla="*/ 300764 w 601528"/>
                  <a:gd name="connsiteY3" fmla="*/ 0 h 601528"/>
                  <a:gd name="connsiteX4" fmla="*/ 601529 w 601528"/>
                  <a:gd name="connsiteY4" fmla="*/ 300764 h 6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528" h="601528">
                    <a:moveTo>
                      <a:pt x="601529" y="300764"/>
                    </a:moveTo>
                    <a:cubicBezTo>
                      <a:pt x="601529" y="466872"/>
                      <a:pt x="466872" y="601529"/>
                      <a:pt x="300764" y="601529"/>
                    </a:cubicBezTo>
                    <a:cubicBezTo>
                      <a:pt x="134657" y="601529"/>
                      <a:pt x="0" y="466872"/>
                      <a:pt x="0" y="300764"/>
                    </a:cubicBezTo>
                    <a:cubicBezTo>
                      <a:pt x="0" y="134657"/>
                      <a:pt x="134657" y="0"/>
                      <a:pt x="300764" y="0"/>
                    </a:cubicBezTo>
                    <a:cubicBezTo>
                      <a:pt x="466872" y="0"/>
                      <a:pt x="601529" y="134656"/>
                      <a:pt x="601529" y="3007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81">
                <a:extLst>
                  <a:ext uri="{FF2B5EF4-FFF2-40B4-BE49-F238E27FC236}">
                    <a16:creationId xmlns:a16="http://schemas.microsoft.com/office/drawing/2014/main" id="{3CB81238-116E-4292-AA1E-16F0243037BA}"/>
                  </a:ext>
                </a:extLst>
              </p:cNvPr>
              <p:cNvSpPr/>
              <p:nvPr/>
            </p:nvSpPr>
            <p:spPr>
              <a:xfrm>
                <a:off x="5050396" y="5720019"/>
                <a:ext cx="317972" cy="345503"/>
              </a:xfrm>
              <a:custGeom>
                <a:avLst/>
                <a:gdLst>
                  <a:gd name="connsiteX0" fmla="*/ 74798 w 444620"/>
                  <a:gd name="connsiteY0" fmla="*/ 0 h 483116"/>
                  <a:gd name="connsiteX1" fmla="*/ 41982 w 444620"/>
                  <a:gd name="connsiteY1" fmla="*/ 152772 h 483116"/>
                  <a:gd name="connsiteX2" fmla="*/ 376120 w 444620"/>
                  <a:gd name="connsiteY2" fmla="*/ 457439 h 483116"/>
                  <a:gd name="connsiteX3" fmla="*/ 444620 w 444620"/>
                  <a:gd name="connsiteY3" fmla="*/ 441349 h 483116"/>
                  <a:gd name="connsiteX4" fmla="*/ 65320 w 444620"/>
                  <a:gd name="connsiteY4" fmla="*/ 361857 h 483116"/>
                  <a:gd name="connsiteX5" fmla="*/ 35769 w 444620"/>
                  <a:gd name="connsiteY5" fmla="*/ 38471 h 483116"/>
                  <a:gd name="connsiteX6" fmla="*/ 60939 w 444620"/>
                  <a:gd name="connsiteY6" fmla="*/ 10593 h 483116"/>
                  <a:gd name="connsiteX7" fmla="*/ 74798 w 444620"/>
                  <a:gd name="connsiteY7" fmla="*/ 0 h 48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620" h="483116">
                    <a:moveTo>
                      <a:pt x="74798" y="0"/>
                    </a:moveTo>
                    <a:cubicBezTo>
                      <a:pt x="63488" y="50738"/>
                      <a:pt x="40150" y="97653"/>
                      <a:pt x="41982" y="152772"/>
                    </a:cubicBezTo>
                    <a:cubicBezTo>
                      <a:pt x="49310" y="366636"/>
                      <a:pt x="223667" y="461899"/>
                      <a:pt x="376120" y="457439"/>
                    </a:cubicBezTo>
                    <a:cubicBezTo>
                      <a:pt x="400494" y="456722"/>
                      <a:pt x="419610" y="437128"/>
                      <a:pt x="444620" y="441349"/>
                    </a:cubicBezTo>
                    <a:cubicBezTo>
                      <a:pt x="321559" y="520045"/>
                      <a:pt x="150786" y="484202"/>
                      <a:pt x="65320" y="361857"/>
                    </a:cubicBezTo>
                    <a:cubicBezTo>
                      <a:pt x="-6128" y="259584"/>
                      <a:pt x="-23412" y="152532"/>
                      <a:pt x="35769" y="38471"/>
                    </a:cubicBezTo>
                    <a:cubicBezTo>
                      <a:pt x="48354" y="32976"/>
                      <a:pt x="53292" y="20629"/>
                      <a:pt x="60939" y="10593"/>
                    </a:cubicBezTo>
                    <a:cubicBezTo>
                      <a:pt x="65559" y="7009"/>
                      <a:pt x="70178" y="3505"/>
                      <a:pt x="7479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230EC935-4784-4837-A161-12DAF20A3E03}"/>
                </a:ext>
              </a:extLst>
            </p:cNvPr>
            <p:cNvSpPr/>
            <p:nvPr/>
          </p:nvSpPr>
          <p:spPr>
            <a:xfrm>
              <a:off x="2581890" y="2558555"/>
              <a:ext cx="2628422" cy="1538178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  <a:gd name="connsiteX0" fmla="*/ 0 w 1643806"/>
                <a:gd name="connsiteY0" fmla="*/ 761119 h 961970"/>
                <a:gd name="connsiteX1" fmla="*/ 68712 w 1643806"/>
                <a:gd name="connsiteY1" fmla="*/ 940828 h 961970"/>
                <a:gd name="connsiteX2" fmla="*/ 163852 w 1643806"/>
                <a:gd name="connsiteY2" fmla="*/ 676550 h 961970"/>
                <a:gd name="connsiteX3" fmla="*/ 264278 w 1643806"/>
                <a:gd name="connsiteY3" fmla="*/ 782262 h 961970"/>
                <a:gd name="connsiteX4" fmla="*/ 322419 w 1643806"/>
                <a:gd name="connsiteY4" fmla="*/ 591982 h 961970"/>
                <a:gd name="connsiteX5" fmla="*/ 401702 w 1643806"/>
                <a:gd name="connsiteY5" fmla="*/ 755833 h 961970"/>
                <a:gd name="connsiteX6" fmla="*/ 597267 w 1643806"/>
                <a:gd name="connsiteY6" fmla="*/ 755833 h 961970"/>
                <a:gd name="connsiteX7" fmla="*/ 655408 w 1643806"/>
                <a:gd name="connsiteY7" fmla="*/ 459843 h 961970"/>
                <a:gd name="connsiteX8" fmla="*/ 724120 w 1643806"/>
                <a:gd name="connsiteY8" fmla="*/ 766404 h 961970"/>
                <a:gd name="connsiteX9" fmla="*/ 808689 w 1643806"/>
                <a:gd name="connsiteY9" fmla="*/ 766404 h 961970"/>
                <a:gd name="connsiteX10" fmla="*/ 861545 w 1643806"/>
                <a:gd name="connsiteY10" fmla="*/ 961970 h 961970"/>
                <a:gd name="connsiteX11" fmla="*/ 935543 w 1643806"/>
                <a:gd name="connsiteY11" fmla="*/ 745262 h 961970"/>
                <a:gd name="connsiteX12" fmla="*/ 983112 w 1643806"/>
                <a:gd name="connsiteY12" fmla="*/ 750548 h 961970"/>
                <a:gd name="connsiteX13" fmla="*/ 1078253 w 1643806"/>
                <a:gd name="connsiteY13" fmla="*/ 0 h 961970"/>
                <a:gd name="connsiteX14" fmla="*/ 1210391 w 1643806"/>
                <a:gd name="connsiteY14" fmla="*/ 761119 h 961970"/>
                <a:gd name="connsiteX15" fmla="*/ 1279103 w 1643806"/>
                <a:gd name="connsiteY15" fmla="*/ 422844 h 961970"/>
                <a:gd name="connsiteX16" fmla="*/ 1337244 w 1643806"/>
                <a:gd name="connsiteY16" fmla="*/ 745262 h 961970"/>
                <a:gd name="connsiteX17" fmla="*/ 1379529 w 1643806"/>
                <a:gd name="connsiteY17" fmla="*/ 613124 h 961970"/>
                <a:gd name="connsiteX18" fmla="*/ 1448241 w 1643806"/>
                <a:gd name="connsiteY18" fmla="*/ 755833 h 961970"/>
                <a:gd name="connsiteX19" fmla="*/ 1643806 w 1643806"/>
                <a:gd name="connsiteY19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43806" h="961970">
                  <a:moveTo>
                    <a:pt x="0" y="761119"/>
                  </a:moveTo>
                  <a:lnTo>
                    <a:pt x="68712" y="940828"/>
                  </a:lnTo>
                  <a:lnTo>
                    <a:pt x="163852" y="676550"/>
                  </a:lnTo>
                  <a:lnTo>
                    <a:pt x="264278" y="782262"/>
                  </a:lnTo>
                  <a:lnTo>
                    <a:pt x="322419" y="591982"/>
                  </a:lnTo>
                  <a:lnTo>
                    <a:pt x="401702" y="755833"/>
                  </a:lnTo>
                  <a:lnTo>
                    <a:pt x="597267" y="755833"/>
                  </a:lnTo>
                  <a:lnTo>
                    <a:pt x="655408" y="459843"/>
                  </a:lnTo>
                  <a:lnTo>
                    <a:pt x="724120" y="766404"/>
                  </a:lnTo>
                  <a:lnTo>
                    <a:pt x="808689" y="766404"/>
                  </a:lnTo>
                  <a:lnTo>
                    <a:pt x="861545" y="961970"/>
                  </a:lnTo>
                  <a:lnTo>
                    <a:pt x="935543" y="745262"/>
                  </a:lnTo>
                  <a:lnTo>
                    <a:pt x="983112" y="750548"/>
                  </a:lnTo>
                  <a:lnTo>
                    <a:pt x="1078253" y="0"/>
                  </a:lnTo>
                  <a:lnTo>
                    <a:pt x="1210391" y="761119"/>
                  </a:lnTo>
                  <a:lnTo>
                    <a:pt x="1279103" y="422844"/>
                  </a:lnTo>
                  <a:lnTo>
                    <a:pt x="1337244" y="745262"/>
                  </a:lnTo>
                  <a:lnTo>
                    <a:pt x="1379529" y="613124"/>
                  </a:lnTo>
                  <a:lnTo>
                    <a:pt x="1448241" y="755833"/>
                  </a:lnTo>
                  <a:lnTo>
                    <a:pt x="1643806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5B4D795C-B16F-40CE-971E-4F1DDFAB4ACF}"/>
                </a:ext>
              </a:extLst>
            </p:cNvPr>
            <p:cNvGrpSpPr/>
            <p:nvPr/>
          </p:nvGrpSpPr>
          <p:grpSpPr>
            <a:xfrm>
              <a:off x="2948998" y="4369973"/>
              <a:ext cx="1432501" cy="1016718"/>
              <a:chOff x="7439866" y="2654009"/>
              <a:chExt cx="788246" cy="559458"/>
            </a:xfrm>
            <a:solidFill>
              <a:schemeClr val="accent2"/>
            </a:solidFill>
          </p:grpSpPr>
          <p:sp>
            <p:nvSpPr>
              <p:cNvPr id="34" name="Freeform: Shape 20">
                <a:extLst>
                  <a:ext uri="{FF2B5EF4-FFF2-40B4-BE49-F238E27FC236}">
                    <a16:creationId xmlns:a16="http://schemas.microsoft.com/office/drawing/2014/main" id="{3D7A71C2-0F60-432F-AB14-335572CD2D35}"/>
                  </a:ext>
                </a:extLst>
              </p:cNvPr>
              <p:cNvSpPr/>
              <p:nvPr/>
            </p:nvSpPr>
            <p:spPr>
              <a:xfrm>
                <a:off x="7439866" y="2654009"/>
                <a:ext cx="788246" cy="156606"/>
              </a:xfrm>
              <a:custGeom>
                <a:avLst/>
                <a:gdLst>
                  <a:gd name="connsiteX0" fmla="*/ 1590252 w 1811919"/>
                  <a:gd name="connsiteY0" fmla="*/ 64869 h 359986"/>
                  <a:gd name="connsiteX1" fmla="*/ 1590252 w 1811919"/>
                  <a:gd name="connsiteY1" fmla="*/ 295505 h 359986"/>
                  <a:gd name="connsiteX2" fmla="*/ 1642750 w 1811919"/>
                  <a:gd name="connsiteY2" fmla="*/ 295505 h 359986"/>
                  <a:gd name="connsiteX3" fmla="*/ 1685274 w 1811919"/>
                  <a:gd name="connsiteY3" fmla="*/ 292180 h 359986"/>
                  <a:gd name="connsiteX4" fmla="*/ 1713649 w 1811919"/>
                  <a:gd name="connsiteY4" fmla="*/ 277722 h 359986"/>
                  <a:gd name="connsiteX5" fmla="*/ 1732051 w 1811919"/>
                  <a:gd name="connsiteY5" fmla="*/ 244089 h 359986"/>
                  <a:gd name="connsiteX6" fmla="*/ 1739164 w 1811919"/>
                  <a:gd name="connsiteY6" fmla="*/ 180303 h 359986"/>
                  <a:gd name="connsiteX7" fmla="*/ 1732051 w 1811919"/>
                  <a:gd name="connsiteY7" fmla="*/ 118295 h 359986"/>
                  <a:gd name="connsiteX8" fmla="*/ 1712103 w 1811919"/>
                  <a:gd name="connsiteY8" fmla="*/ 84585 h 359986"/>
                  <a:gd name="connsiteX9" fmla="*/ 1679553 w 1811919"/>
                  <a:gd name="connsiteY9" fmla="*/ 68193 h 359986"/>
                  <a:gd name="connsiteX10" fmla="*/ 1621797 w 1811919"/>
                  <a:gd name="connsiteY10" fmla="*/ 64869 h 359986"/>
                  <a:gd name="connsiteX11" fmla="*/ 1590252 w 1811919"/>
                  <a:gd name="connsiteY11" fmla="*/ 64869 h 359986"/>
                  <a:gd name="connsiteX12" fmla="*/ 944425 w 1811919"/>
                  <a:gd name="connsiteY12" fmla="*/ 64869 h 359986"/>
                  <a:gd name="connsiteX13" fmla="*/ 944425 w 1811919"/>
                  <a:gd name="connsiteY13" fmla="*/ 153242 h 359986"/>
                  <a:gd name="connsiteX14" fmla="*/ 996459 w 1811919"/>
                  <a:gd name="connsiteY14" fmla="*/ 153242 h 359986"/>
                  <a:gd name="connsiteX15" fmla="*/ 1059627 w 1811919"/>
                  <a:gd name="connsiteY15" fmla="*/ 148989 h 359986"/>
                  <a:gd name="connsiteX16" fmla="*/ 1079343 w 1811919"/>
                  <a:gd name="connsiteY16" fmla="*/ 134299 h 359986"/>
                  <a:gd name="connsiteX17" fmla="*/ 1086456 w 1811919"/>
                  <a:gd name="connsiteY17" fmla="*/ 108166 h 359986"/>
                  <a:gd name="connsiteX18" fmla="*/ 1077100 w 1811919"/>
                  <a:gd name="connsiteY18" fmla="*/ 79791 h 359986"/>
                  <a:gd name="connsiteX19" fmla="*/ 1050581 w 1811919"/>
                  <a:gd name="connsiteY19" fmla="*/ 66106 h 359986"/>
                  <a:gd name="connsiteX20" fmla="*/ 999242 w 1811919"/>
                  <a:gd name="connsiteY20" fmla="*/ 64946 h 359986"/>
                  <a:gd name="connsiteX21" fmla="*/ 944425 w 1811919"/>
                  <a:gd name="connsiteY21" fmla="*/ 64946 h 359986"/>
                  <a:gd name="connsiteX22" fmla="*/ 648611 w 1811919"/>
                  <a:gd name="connsiteY22" fmla="*/ 60075 h 359986"/>
                  <a:gd name="connsiteX23" fmla="*/ 578484 w 1811919"/>
                  <a:gd name="connsiteY23" fmla="*/ 89919 h 359986"/>
                  <a:gd name="connsiteX24" fmla="*/ 551887 w 1811919"/>
                  <a:gd name="connsiteY24" fmla="*/ 179839 h 359986"/>
                  <a:gd name="connsiteX25" fmla="*/ 579180 w 1811919"/>
                  <a:gd name="connsiteY25" fmla="*/ 269526 h 359986"/>
                  <a:gd name="connsiteX26" fmla="*/ 648533 w 1811919"/>
                  <a:gd name="connsiteY26" fmla="*/ 300066 h 359986"/>
                  <a:gd name="connsiteX27" fmla="*/ 717577 w 1811919"/>
                  <a:gd name="connsiteY27" fmla="*/ 269758 h 359986"/>
                  <a:gd name="connsiteX28" fmla="*/ 744561 w 1811919"/>
                  <a:gd name="connsiteY28" fmla="*/ 178911 h 359986"/>
                  <a:gd name="connsiteX29" fmla="*/ 718273 w 1811919"/>
                  <a:gd name="connsiteY29" fmla="*/ 89610 h 359986"/>
                  <a:gd name="connsiteX30" fmla="*/ 648611 w 1811919"/>
                  <a:gd name="connsiteY30" fmla="*/ 60075 h 359986"/>
                  <a:gd name="connsiteX31" fmla="*/ 648611 w 1811919"/>
                  <a:gd name="connsiteY31" fmla="*/ 60075 h 359986"/>
                  <a:gd name="connsiteX32" fmla="*/ 1225548 w 1811919"/>
                  <a:gd name="connsiteY32" fmla="*/ 8814 h 359986"/>
                  <a:gd name="connsiteX33" fmla="*/ 1295907 w 1811919"/>
                  <a:gd name="connsiteY33" fmla="*/ 8814 h 359986"/>
                  <a:gd name="connsiteX34" fmla="*/ 1295907 w 1811919"/>
                  <a:gd name="connsiteY34" fmla="*/ 295505 h 359986"/>
                  <a:gd name="connsiteX35" fmla="*/ 1470798 w 1811919"/>
                  <a:gd name="connsiteY35" fmla="*/ 295505 h 359986"/>
                  <a:gd name="connsiteX36" fmla="*/ 1470798 w 1811919"/>
                  <a:gd name="connsiteY36" fmla="*/ 354188 h 359986"/>
                  <a:gd name="connsiteX37" fmla="*/ 1225626 w 1811919"/>
                  <a:gd name="connsiteY37" fmla="*/ 354188 h 359986"/>
                  <a:gd name="connsiteX38" fmla="*/ 1225626 w 1811919"/>
                  <a:gd name="connsiteY38" fmla="*/ 8814 h 359986"/>
                  <a:gd name="connsiteX39" fmla="*/ 1225548 w 1811919"/>
                  <a:gd name="connsiteY39" fmla="*/ 8814 h 359986"/>
                  <a:gd name="connsiteX40" fmla="*/ 1519894 w 1811919"/>
                  <a:gd name="connsiteY40" fmla="*/ 5953 h 359986"/>
                  <a:gd name="connsiteX41" fmla="*/ 1648471 w 1811919"/>
                  <a:gd name="connsiteY41" fmla="*/ 5953 h 359986"/>
                  <a:gd name="connsiteX42" fmla="*/ 1714732 w 1811919"/>
                  <a:gd name="connsiteY42" fmla="*/ 12603 h 359986"/>
                  <a:gd name="connsiteX43" fmla="*/ 1767230 w 1811919"/>
                  <a:gd name="connsiteY43" fmla="*/ 44689 h 359986"/>
                  <a:gd name="connsiteX44" fmla="*/ 1800476 w 1811919"/>
                  <a:gd name="connsiteY44" fmla="*/ 101130 h 359986"/>
                  <a:gd name="connsiteX45" fmla="*/ 1811919 w 1811919"/>
                  <a:gd name="connsiteY45" fmla="*/ 183395 h 359986"/>
                  <a:gd name="connsiteX46" fmla="*/ 1801250 w 1811919"/>
                  <a:gd name="connsiteY46" fmla="*/ 257465 h 359986"/>
                  <a:gd name="connsiteX47" fmla="*/ 1763983 w 1811919"/>
                  <a:gd name="connsiteY47" fmla="*/ 319009 h 359986"/>
                  <a:gd name="connsiteX48" fmla="*/ 1714577 w 1811919"/>
                  <a:gd name="connsiteY48" fmla="*/ 346766 h 359986"/>
                  <a:gd name="connsiteX49" fmla="*/ 1652337 w 1811919"/>
                  <a:gd name="connsiteY49" fmla="*/ 354111 h 359986"/>
                  <a:gd name="connsiteX50" fmla="*/ 1519971 w 1811919"/>
                  <a:gd name="connsiteY50" fmla="*/ 354111 h 359986"/>
                  <a:gd name="connsiteX51" fmla="*/ 1519971 w 1811919"/>
                  <a:gd name="connsiteY51" fmla="*/ 5953 h 359986"/>
                  <a:gd name="connsiteX52" fmla="*/ 1519894 w 1811919"/>
                  <a:gd name="connsiteY52" fmla="*/ 5953 h 359986"/>
                  <a:gd name="connsiteX53" fmla="*/ 874143 w 1811919"/>
                  <a:gd name="connsiteY53" fmla="*/ 5953 h 359986"/>
                  <a:gd name="connsiteX54" fmla="*/ 1022128 w 1811919"/>
                  <a:gd name="connsiteY54" fmla="*/ 5953 h 359986"/>
                  <a:gd name="connsiteX55" fmla="*/ 1103233 w 1811919"/>
                  <a:gd name="connsiteY55" fmla="*/ 15309 h 359986"/>
                  <a:gd name="connsiteX56" fmla="*/ 1143748 w 1811919"/>
                  <a:gd name="connsiteY56" fmla="*/ 48709 h 359986"/>
                  <a:gd name="connsiteX57" fmla="*/ 1158979 w 1811919"/>
                  <a:gd name="connsiteY57" fmla="*/ 103604 h 359986"/>
                  <a:gd name="connsiteX58" fmla="*/ 1135939 w 1811919"/>
                  <a:gd name="connsiteY58" fmla="*/ 168319 h 359986"/>
                  <a:gd name="connsiteX59" fmla="*/ 1067049 w 1811919"/>
                  <a:gd name="connsiteY59" fmla="*/ 200482 h 359986"/>
                  <a:gd name="connsiteX60" fmla="*/ 1104702 w 1811919"/>
                  <a:gd name="connsiteY60" fmla="*/ 229708 h 359986"/>
                  <a:gd name="connsiteX61" fmla="*/ 1144752 w 1811919"/>
                  <a:gd name="connsiteY61" fmla="*/ 286227 h 359986"/>
                  <a:gd name="connsiteX62" fmla="*/ 1187277 w 1811919"/>
                  <a:gd name="connsiteY62" fmla="*/ 354188 h 359986"/>
                  <a:gd name="connsiteX63" fmla="*/ 1103156 w 1811919"/>
                  <a:gd name="connsiteY63" fmla="*/ 354188 h 359986"/>
                  <a:gd name="connsiteX64" fmla="*/ 1052282 w 1811919"/>
                  <a:gd name="connsiteY64" fmla="*/ 278418 h 359986"/>
                  <a:gd name="connsiteX65" fmla="*/ 1015247 w 1811919"/>
                  <a:gd name="connsiteY65" fmla="*/ 227234 h 359986"/>
                  <a:gd name="connsiteX66" fmla="*/ 994139 w 1811919"/>
                  <a:gd name="connsiteY66" fmla="*/ 212776 h 359986"/>
                  <a:gd name="connsiteX67" fmla="*/ 958728 w 1811919"/>
                  <a:gd name="connsiteY67" fmla="*/ 208833 h 359986"/>
                  <a:gd name="connsiteX68" fmla="*/ 944502 w 1811919"/>
                  <a:gd name="connsiteY68" fmla="*/ 208833 h 359986"/>
                  <a:gd name="connsiteX69" fmla="*/ 944502 w 1811919"/>
                  <a:gd name="connsiteY69" fmla="*/ 354188 h 359986"/>
                  <a:gd name="connsiteX70" fmla="*/ 874143 w 1811919"/>
                  <a:gd name="connsiteY70" fmla="*/ 354188 h 359986"/>
                  <a:gd name="connsiteX71" fmla="*/ 874143 w 1811919"/>
                  <a:gd name="connsiteY71" fmla="*/ 5953 h 359986"/>
                  <a:gd name="connsiteX72" fmla="*/ 874143 w 1811919"/>
                  <a:gd name="connsiteY72" fmla="*/ 5953 h 359986"/>
                  <a:gd name="connsiteX73" fmla="*/ 0 w 1811919"/>
                  <a:gd name="connsiteY73" fmla="*/ 5953 h 359986"/>
                  <a:gd name="connsiteX74" fmla="*/ 71982 w 1811919"/>
                  <a:gd name="connsiteY74" fmla="*/ 5953 h 359986"/>
                  <a:gd name="connsiteX75" fmla="*/ 124480 w 1811919"/>
                  <a:gd name="connsiteY75" fmla="*/ 245094 h 359986"/>
                  <a:gd name="connsiteX76" fmla="*/ 188189 w 1811919"/>
                  <a:gd name="connsiteY76" fmla="*/ 5953 h 359986"/>
                  <a:gd name="connsiteX77" fmla="*/ 271846 w 1811919"/>
                  <a:gd name="connsiteY77" fmla="*/ 5953 h 359986"/>
                  <a:gd name="connsiteX78" fmla="*/ 332926 w 1811919"/>
                  <a:gd name="connsiteY78" fmla="*/ 249192 h 359986"/>
                  <a:gd name="connsiteX79" fmla="*/ 386352 w 1811919"/>
                  <a:gd name="connsiteY79" fmla="*/ 5953 h 359986"/>
                  <a:gd name="connsiteX80" fmla="*/ 457174 w 1811919"/>
                  <a:gd name="connsiteY80" fmla="*/ 5953 h 359986"/>
                  <a:gd name="connsiteX81" fmla="*/ 372590 w 1811919"/>
                  <a:gd name="connsiteY81" fmla="*/ 354111 h 359986"/>
                  <a:gd name="connsiteX82" fmla="*/ 297979 w 1811919"/>
                  <a:gd name="connsiteY82" fmla="*/ 354111 h 359986"/>
                  <a:gd name="connsiteX83" fmla="*/ 228626 w 1811919"/>
                  <a:gd name="connsiteY83" fmla="*/ 93785 h 359986"/>
                  <a:gd name="connsiteX84" fmla="*/ 159505 w 1811919"/>
                  <a:gd name="connsiteY84" fmla="*/ 354111 h 359986"/>
                  <a:gd name="connsiteX85" fmla="*/ 83270 w 1811919"/>
                  <a:gd name="connsiteY85" fmla="*/ 354111 h 359986"/>
                  <a:gd name="connsiteX86" fmla="*/ 0 w 1811919"/>
                  <a:gd name="connsiteY86" fmla="*/ 5953 h 359986"/>
                  <a:gd name="connsiteX87" fmla="*/ 0 w 1811919"/>
                  <a:gd name="connsiteY87" fmla="*/ 5953 h 359986"/>
                  <a:gd name="connsiteX88" fmla="*/ 647915 w 1811919"/>
                  <a:gd name="connsiteY88" fmla="*/ 0 h 359986"/>
                  <a:gd name="connsiteX89" fmla="*/ 771080 w 1811919"/>
                  <a:gd name="connsiteY89" fmla="*/ 47704 h 359986"/>
                  <a:gd name="connsiteX90" fmla="*/ 817316 w 1811919"/>
                  <a:gd name="connsiteY90" fmla="*/ 180457 h 359986"/>
                  <a:gd name="connsiteX91" fmla="*/ 771467 w 1811919"/>
                  <a:gd name="connsiteY91" fmla="*/ 312360 h 359986"/>
                  <a:gd name="connsiteX92" fmla="*/ 648842 w 1811919"/>
                  <a:gd name="connsiteY92" fmla="*/ 359987 h 359986"/>
                  <a:gd name="connsiteX93" fmla="*/ 525290 w 1811919"/>
                  <a:gd name="connsiteY93" fmla="*/ 312592 h 359986"/>
                  <a:gd name="connsiteX94" fmla="*/ 479441 w 1811919"/>
                  <a:gd name="connsiteY94" fmla="*/ 182081 h 359986"/>
                  <a:gd name="connsiteX95" fmla="*/ 495369 w 1811919"/>
                  <a:gd name="connsiteY95" fmla="*/ 92780 h 359986"/>
                  <a:gd name="connsiteX96" fmla="*/ 527764 w 1811919"/>
                  <a:gd name="connsiteY96" fmla="*/ 45076 h 359986"/>
                  <a:gd name="connsiteX97" fmla="*/ 572763 w 1811919"/>
                  <a:gd name="connsiteY97" fmla="*/ 13685 h 359986"/>
                  <a:gd name="connsiteX98" fmla="*/ 647915 w 1811919"/>
                  <a:gd name="connsiteY98" fmla="*/ 0 h 359986"/>
                  <a:gd name="connsiteX99" fmla="*/ 647915 w 1811919"/>
                  <a:gd name="connsiteY99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11919" h="359986">
                    <a:moveTo>
                      <a:pt x="1590252" y="64869"/>
                    </a:moveTo>
                    <a:lnTo>
                      <a:pt x="1590252" y="295505"/>
                    </a:lnTo>
                    <a:lnTo>
                      <a:pt x="1642750" y="295505"/>
                    </a:lnTo>
                    <a:cubicBezTo>
                      <a:pt x="1662388" y="295505"/>
                      <a:pt x="1676537" y="294422"/>
                      <a:pt x="1685274" y="292180"/>
                    </a:cubicBezTo>
                    <a:cubicBezTo>
                      <a:pt x="1696717" y="289319"/>
                      <a:pt x="1706150" y="284526"/>
                      <a:pt x="1713649" y="277722"/>
                    </a:cubicBezTo>
                    <a:cubicBezTo>
                      <a:pt x="1721149" y="270918"/>
                      <a:pt x="1727335" y="259707"/>
                      <a:pt x="1732051" y="244089"/>
                    </a:cubicBezTo>
                    <a:cubicBezTo>
                      <a:pt x="1736767" y="228471"/>
                      <a:pt x="1739164" y="207209"/>
                      <a:pt x="1739164" y="180303"/>
                    </a:cubicBezTo>
                    <a:cubicBezTo>
                      <a:pt x="1739164" y="153397"/>
                      <a:pt x="1736767" y="132753"/>
                      <a:pt x="1732051" y="118295"/>
                    </a:cubicBezTo>
                    <a:cubicBezTo>
                      <a:pt x="1727335" y="103914"/>
                      <a:pt x="1720608" y="92626"/>
                      <a:pt x="1712103" y="84585"/>
                    </a:cubicBezTo>
                    <a:cubicBezTo>
                      <a:pt x="1703521" y="76544"/>
                      <a:pt x="1692697" y="71054"/>
                      <a:pt x="1679553" y="68193"/>
                    </a:cubicBezTo>
                    <a:cubicBezTo>
                      <a:pt x="1669734" y="65951"/>
                      <a:pt x="1650482" y="64869"/>
                      <a:pt x="1621797" y="64869"/>
                    </a:cubicBezTo>
                    <a:lnTo>
                      <a:pt x="1590252" y="64869"/>
                    </a:lnTo>
                    <a:close/>
                    <a:moveTo>
                      <a:pt x="944425" y="64869"/>
                    </a:moveTo>
                    <a:lnTo>
                      <a:pt x="944425" y="153242"/>
                    </a:lnTo>
                    <a:lnTo>
                      <a:pt x="996459" y="153242"/>
                    </a:lnTo>
                    <a:cubicBezTo>
                      <a:pt x="1030169" y="153242"/>
                      <a:pt x="1051277" y="151850"/>
                      <a:pt x="1059627" y="148989"/>
                    </a:cubicBezTo>
                    <a:cubicBezTo>
                      <a:pt x="1068054" y="146129"/>
                      <a:pt x="1074626" y="141258"/>
                      <a:pt x="1079343" y="134299"/>
                    </a:cubicBezTo>
                    <a:cubicBezTo>
                      <a:pt x="1084059" y="127341"/>
                      <a:pt x="1086456" y="118604"/>
                      <a:pt x="1086456" y="108166"/>
                    </a:cubicBezTo>
                    <a:cubicBezTo>
                      <a:pt x="1086456" y="96414"/>
                      <a:pt x="1083363" y="86981"/>
                      <a:pt x="1077100" y="79791"/>
                    </a:cubicBezTo>
                    <a:cubicBezTo>
                      <a:pt x="1070837" y="72600"/>
                      <a:pt x="1062024" y="68039"/>
                      <a:pt x="1050581" y="66106"/>
                    </a:cubicBezTo>
                    <a:cubicBezTo>
                      <a:pt x="1044859" y="65333"/>
                      <a:pt x="1027772" y="64946"/>
                      <a:pt x="999242" y="64946"/>
                    </a:cubicBezTo>
                    <a:lnTo>
                      <a:pt x="944425" y="64946"/>
                    </a:lnTo>
                    <a:close/>
                    <a:moveTo>
                      <a:pt x="648611" y="60075"/>
                    </a:moveTo>
                    <a:cubicBezTo>
                      <a:pt x="619617" y="60075"/>
                      <a:pt x="596267" y="70049"/>
                      <a:pt x="578484" y="89919"/>
                    </a:cubicBezTo>
                    <a:cubicBezTo>
                      <a:pt x="560779" y="109790"/>
                      <a:pt x="551887" y="139789"/>
                      <a:pt x="551887" y="179839"/>
                    </a:cubicBezTo>
                    <a:cubicBezTo>
                      <a:pt x="551887" y="219270"/>
                      <a:pt x="561011" y="249115"/>
                      <a:pt x="579180" y="269526"/>
                    </a:cubicBezTo>
                    <a:cubicBezTo>
                      <a:pt x="597349" y="289938"/>
                      <a:pt x="620544" y="300066"/>
                      <a:pt x="648533" y="300066"/>
                    </a:cubicBezTo>
                    <a:cubicBezTo>
                      <a:pt x="676522" y="300066"/>
                      <a:pt x="699562" y="289938"/>
                      <a:pt x="717577" y="269758"/>
                    </a:cubicBezTo>
                    <a:cubicBezTo>
                      <a:pt x="735592" y="249579"/>
                      <a:pt x="744561" y="219270"/>
                      <a:pt x="744561" y="178911"/>
                    </a:cubicBezTo>
                    <a:cubicBezTo>
                      <a:pt x="744561" y="139016"/>
                      <a:pt x="735824" y="109249"/>
                      <a:pt x="718273" y="89610"/>
                    </a:cubicBezTo>
                    <a:cubicBezTo>
                      <a:pt x="700722" y="69972"/>
                      <a:pt x="677604" y="60075"/>
                      <a:pt x="648611" y="60075"/>
                    </a:cubicBezTo>
                    <a:lnTo>
                      <a:pt x="648611" y="60075"/>
                    </a:lnTo>
                    <a:close/>
                    <a:moveTo>
                      <a:pt x="1225548" y="8814"/>
                    </a:moveTo>
                    <a:lnTo>
                      <a:pt x="1295907" y="8814"/>
                    </a:lnTo>
                    <a:lnTo>
                      <a:pt x="1295907" y="295505"/>
                    </a:lnTo>
                    <a:lnTo>
                      <a:pt x="1470798" y="295505"/>
                    </a:lnTo>
                    <a:lnTo>
                      <a:pt x="1470798" y="354188"/>
                    </a:lnTo>
                    <a:lnTo>
                      <a:pt x="1225626" y="354188"/>
                    </a:lnTo>
                    <a:lnTo>
                      <a:pt x="1225626" y="8814"/>
                    </a:lnTo>
                    <a:lnTo>
                      <a:pt x="1225548" y="8814"/>
                    </a:lnTo>
                    <a:close/>
                    <a:moveTo>
                      <a:pt x="1519894" y="5953"/>
                    </a:moveTo>
                    <a:lnTo>
                      <a:pt x="1648471" y="5953"/>
                    </a:lnTo>
                    <a:cubicBezTo>
                      <a:pt x="1677465" y="5953"/>
                      <a:pt x="1699578" y="8196"/>
                      <a:pt x="1714732" y="12603"/>
                    </a:cubicBezTo>
                    <a:cubicBezTo>
                      <a:pt x="1735144" y="18633"/>
                      <a:pt x="1752694" y="29303"/>
                      <a:pt x="1767230" y="44689"/>
                    </a:cubicBezTo>
                    <a:cubicBezTo>
                      <a:pt x="1781766" y="60075"/>
                      <a:pt x="1792899" y="78863"/>
                      <a:pt x="1800476" y="101130"/>
                    </a:cubicBezTo>
                    <a:cubicBezTo>
                      <a:pt x="1808053" y="123398"/>
                      <a:pt x="1811919" y="150845"/>
                      <a:pt x="1811919" y="183395"/>
                    </a:cubicBezTo>
                    <a:cubicBezTo>
                      <a:pt x="1811919" y="212080"/>
                      <a:pt x="1808363" y="236744"/>
                      <a:pt x="1801250" y="257465"/>
                    </a:cubicBezTo>
                    <a:cubicBezTo>
                      <a:pt x="1792513" y="282825"/>
                      <a:pt x="1780142" y="303314"/>
                      <a:pt x="1763983" y="319009"/>
                    </a:cubicBezTo>
                    <a:cubicBezTo>
                      <a:pt x="1751767" y="330916"/>
                      <a:pt x="1735298" y="340117"/>
                      <a:pt x="1714577" y="346766"/>
                    </a:cubicBezTo>
                    <a:cubicBezTo>
                      <a:pt x="1699036" y="351637"/>
                      <a:pt x="1678316" y="354111"/>
                      <a:pt x="1652337" y="354111"/>
                    </a:cubicBezTo>
                    <a:lnTo>
                      <a:pt x="1519971" y="354111"/>
                    </a:lnTo>
                    <a:lnTo>
                      <a:pt x="1519971" y="5953"/>
                    </a:lnTo>
                    <a:lnTo>
                      <a:pt x="1519894" y="5953"/>
                    </a:lnTo>
                    <a:close/>
                    <a:moveTo>
                      <a:pt x="874143" y="5953"/>
                    </a:moveTo>
                    <a:lnTo>
                      <a:pt x="1022128" y="5953"/>
                    </a:lnTo>
                    <a:cubicBezTo>
                      <a:pt x="1059317" y="5953"/>
                      <a:pt x="1086378" y="9046"/>
                      <a:pt x="1103233" y="15309"/>
                    </a:cubicBezTo>
                    <a:cubicBezTo>
                      <a:pt x="1120088" y="21571"/>
                      <a:pt x="1133619" y="32705"/>
                      <a:pt x="1143748" y="48709"/>
                    </a:cubicBezTo>
                    <a:cubicBezTo>
                      <a:pt x="1153876" y="64714"/>
                      <a:pt x="1158979" y="82961"/>
                      <a:pt x="1158979" y="103604"/>
                    </a:cubicBezTo>
                    <a:cubicBezTo>
                      <a:pt x="1158979" y="129738"/>
                      <a:pt x="1151325" y="151309"/>
                      <a:pt x="1135939" y="168319"/>
                    </a:cubicBezTo>
                    <a:cubicBezTo>
                      <a:pt x="1120553" y="185328"/>
                      <a:pt x="1097589" y="196075"/>
                      <a:pt x="1067049" y="200482"/>
                    </a:cubicBezTo>
                    <a:cubicBezTo>
                      <a:pt x="1082281" y="209374"/>
                      <a:pt x="1094806" y="219116"/>
                      <a:pt x="1104702" y="229708"/>
                    </a:cubicBezTo>
                    <a:cubicBezTo>
                      <a:pt x="1114599" y="240301"/>
                      <a:pt x="1127975" y="259166"/>
                      <a:pt x="1144752" y="286227"/>
                    </a:cubicBezTo>
                    <a:lnTo>
                      <a:pt x="1187277" y="354188"/>
                    </a:lnTo>
                    <a:lnTo>
                      <a:pt x="1103156" y="354188"/>
                    </a:lnTo>
                    <a:lnTo>
                      <a:pt x="1052282" y="278418"/>
                    </a:lnTo>
                    <a:cubicBezTo>
                      <a:pt x="1034189" y="251357"/>
                      <a:pt x="1021896" y="234270"/>
                      <a:pt x="1015247" y="227234"/>
                    </a:cubicBezTo>
                    <a:cubicBezTo>
                      <a:pt x="1008598" y="220198"/>
                      <a:pt x="1001562" y="215327"/>
                      <a:pt x="994139" y="212776"/>
                    </a:cubicBezTo>
                    <a:cubicBezTo>
                      <a:pt x="986717" y="210147"/>
                      <a:pt x="974888" y="208833"/>
                      <a:pt x="958728" y="208833"/>
                    </a:cubicBezTo>
                    <a:lnTo>
                      <a:pt x="944502" y="208833"/>
                    </a:lnTo>
                    <a:lnTo>
                      <a:pt x="944502" y="354188"/>
                    </a:lnTo>
                    <a:lnTo>
                      <a:pt x="874143" y="354188"/>
                    </a:lnTo>
                    <a:lnTo>
                      <a:pt x="874143" y="5953"/>
                    </a:lnTo>
                    <a:lnTo>
                      <a:pt x="874143" y="5953"/>
                    </a:lnTo>
                    <a:close/>
                    <a:moveTo>
                      <a:pt x="0" y="5953"/>
                    </a:moveTo>
                    <a:lnTo>
                      <a:pt x="71982" y="5953"/>
                    </a:lnTo>
                    <a:lnTo>
                      <a:pt x="124480" y="245094"/>
                    </a:lnTo>
                    <a:lnTo>
                      <a:pt x="188189" y="5953"/>
                    </a:lnTo>
                    <a:lnTo>
                      <a:pt x="271846" y="5953"/>
                    </a:lnTo>
                    <a:lnTo>
                      <a:pt x="332926" y="249192"/>
                    </a:lnTo>
                    <a:lnTo>
                      <a:pt x="386352" y="5953"/>
                    </a:lnTo>
                    <a:lnTo>
                      <a:pt x="457174" y="5953"/>
                    </a:lnTo>
                    <a:lnTo>
                      <a:pt x="372590" y="354111"/>
                    </a:lnTo>
                    <a:lnTo>
                      <a:pt x="297979" y="354111"/>
                    </a:lnTo>
                    <a:lnTo>
                      <a:pt x="228626" y="93785"/>
                    </a:lnTo>
                    <a:lnTo>
                      <a:pt x="159505" y="354111"/>
                    </a:lnTo>
                    <a:lnTo>
                      <a:pt x="83270" y="354111"/>
                    </a:lnTo>
                    <a:lnTo>
                      <a:pt x="0" y="5953"/>
                    </a:lnTo>
                    <a:lnTo>
                      <a:pt x="0" y="5953"/>
                    </a:lnTo>
                    <a:close/>
                    <a:moveTo>
                      <a:pt x="647915" y="0"/>
                    </a:moveTo>
                    <a:cubicBezTo>
                      <a:pt x="699253" y="0"/>
                      <a:pt x="740308" y="15927"/>
                      <a:pt x="771080" y="47704"/>
                    </a:cubicBezTo>
                    <a:cubicBezTo>
                      <a:pt x="801852" y="79482"/>
                      <a:pt x="817316" y="123784"/>
                      <a:pt x="817316" y="180457"/>
                    </a:cubicBezTo>
                    <a:cubicBezTo>
                      <a:pt x="817316" y="236667"/>
                      <a:pt x="802007" y="280660"/>
                      <a:pt x="771467" y="312360"/>
                    </a:cubicBezTo>
                    <a:cubicBezTo>
                      <a:pt x="740927" y="344137"/>
                      <a:pt x="700026" y="359987"/>
                      <a:pt x="648842" y="359987"/>
                    </a:cubicBezTo>
                    <a:cubicBezTo>
                      <a:pt x="597040" y="359987"/>
                      <a:pt x="555830" y="344214"/>
                      <a:pt x="525290" y="312592"/>
                    </a:cubicBezTo>
                    <a:cubicBezTo>
                      <a:pt x="494750" y="280969"/>
                      <a:pt x="479441" y="237517"/>
                      <a:pt x="479441" y="182081"/>
                    </a:cubicBezTo>
                    <a:cubicBezTo>
                      <a:pt x="479441" y="146593"/>
                      <a:pt x="484776" y="116826"/>
                      <a:pt x="495369" y="92780"/>
                    </a:cubicBezTo>
                    <a:cubicBezTo>
                      <a:pt x="503255" y="75075"/>
                      <a:pt x="514079" y="59147"/>
                      <a:pt x="527764" y="45076"/>
                    </a:cubicBezTo>
                    <a:cubicBezTo>
                      <a:pt x="541450" y="31004"/>
                      <a:pt x="556449" y="20566"/>
                      <a:pt x="572763" y="13685"/>
                    </a:cubicBezTo>
                    <a:cubicBezTo>
                      <a:pt x="594566" y="4562"/>
                      <a:pt x="619617" y="0"/>
                      <a:pt x="647915" y="0"/>
                    </a:cubicBezTo>
                    <a:lnTo>
                      <a:pt x="647915" y="0"/>
                    </a:lnTo>
                    <a:close/>
                  </a:path>
                </a:pathLst>
              </a:custGeom>
              <a:grpFill/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2">
                <a:extLst>
                  <a:ext uri="{FF2B5EF4-FFF2-40B4-BE49-F238E27FC236}">
                    <a16:creationId xmlns:a16="http://schemas.microsoft.com/office/drawing/2014/main" id="{82177458-39A5-4256-854B-C8A997621E1B}"/>
                  </a:ext>
                </a:extLst>
              </p:cNvPr>
              <p:cNvSpPr/>
              <p:nvPr/>
            </p:nvSpPr>
            <p:spPr>
              <a:xfrm>
                <a:off x="7439866" y="3061839"/>
                <a:ext cx="407258" cy="151628"/>
              </a:xfrm>
              <a:custGeom>
                <a:avLst/>
                <a:gdLst>
                  <a:gd name="connsiteX0" fmla="*/ 486632 w 936151"/>
                  <a:gd name="connsiteY0" fmla="*/ 81260 h 348544"/>
                  <a:gd name="connsiteX1" fmla="*/ 439623 w 936151"/>
                  <a:gd name="connsiteY1" fmla="*/ 210611 h 348544"/>
                  <a:gd name="connsiteX2" fmla="*/ 534646 w 936151"/>
                  <a:gd name="connsiteY2" fmla="*/ 210611 h 348544"/>
                  <a:gd name="connsiteX3" fmla="*/ 486632 w 936151"/>
                  <a:gd name="connsiteY3" fmla="*/ 81260 h 348544"/>
                  <a:gd name="connsiteX4" fmla="*/ 486632 w 936151"/>
                  <a:gd name="connsiteY4" fmla="*/ 81260 h 348544"/>
                  <a:gd name="connsiteX5" fmla="*/ 70358 w 936151"/>
                  <a:gd name="connsiteY5" fmla="*/ 58916 h 348544"/>
                  <a:gd name="connsiteX6" fmla="*/ 70358 w 936151"/>
                  <a:gd name="connsiteY6" fmla="*/ 289784 h 348544"/>
                  <a:gd name="connsiteX7" fmla="*/ 122856 w 936151"/>
                  <a:gd name="connsiteY7" fmla="*/ 289784 h 348544"/>
                  <a:gd name="connsiteX8" fmla="*/ 165381 w 936151"/>
                  <a:gd name="connsiteY8" fmla="*/ 286459 h 348544"/>
                  <a:gd name="connsiteX9" fmla="*/ 193756 w 936151"/>
                  <a:gd name="connsiteY9" fmla="*/ 271924 h 348544"/>
                  <a:gd name="connsiteX10" fmla="*/ 212157 w 936151"/>
                  <a:gd name="connsiteY10" fmla="*/ 238290 h 348544"/>
                  <a:gd name="connsiteX11" fmla="*/ 219270 w 936151"/>
                  <a:gd name="connsiteY11" fmla="*/ 174427 h 348544"/>
                  <a:gd name="connsiteX12" fmla="*/ 212157 w 936151"/>
                  <a:gd name="connsiteY12" fmla="*/ 112342 h 348544"/>
                  <a:gd name="connsiteX13" fmla="*/ 192209 w 936151"/>
                  <a:gd name="connsiteY13" fmla="*/ 78554 h 348544"/>
                  <a:gd name="connsiteX14" fmla="*/ 159659 w 936151"/>
                  <a:gd name="connsiteY14" fmla="*/ 62163 h 348544"/>
                  <a:gd name="connsiteX15" fmla="*/ 101903 w 936151"/>
                  <a:gd name="connsiteY15" fmla="*/ 58838 h 348544"/>
                  <a:gd name="connsiteX16" fmla="*/ 70358 w 936151"/>
                  <a:gd name="connsiteY16" fmla="*/ 58838 h 348544"/>
                  <a:gd name="connsiteX17" fmla="*/ 610416 w 936151"/>
                  <a:gd name="connsiteY17" fmla="*/ 0 h 348544"/>
                  <a:gd name="connsiteX18" fmla="*/ 692836 w 936151"/>
                  <a:gd name="connsiteY18" fmla="*/ 0 h 348544"/>
                  <a:gd name="connsiteX19" fmla="*/ 774792 w 936151"/>
                  <a:gd name="connsiteY19" fmla="*/ 137856 h 348544"/>
                  <a:gd name="connsiteX20" fmla="*/ 855124 w 936151"/>
                  <a:gd name="connsiteY20" fmla="*/ 0 h 348544"/>
                  <a:gd name="connsiteX21" fmla="*/ 936152 w 936151"/>
                  <a:gd name="connsiteY21" fmla="*/ 0 h 348544"/>
                  <a:gd name="connsiteX22" fmla="*/ 808115 w 936151"/>
                  <a:gd name="connsiteY22" fmla="*/ 202338 h 348544"/>
                  <a:gd name="connsiteX23" fmla="*/ 808115 w 936151"/>
                  <a:gd name="connsiteY23" fmla="*/ 348544 h 348544"/>
                  <a:gd name="connsiteX24" fmla="*/ 738066 w 936151"/>
                  <a:gd name="connsiteY24" fmla="*/ 348544 h 348544"/>
                  <a:gd name="connsiteX25" fmla="*/ 738066 w 936151"/>
                  <a:gd name="connsiteY25" fmla="*/ 201875 h 348544"/>
                  <a:gd name="connsiteX26" fmla="*/ 610416 w 936151"/>
                  <a:gd name="connsiteY26" fmla="*/ 0 h 348544"/>
                  <a:gd name="connsiteX27" fmla="*/ 610416 w 936151"/>
                  <a:gd name="connsiteY27" fmla="*/ 0 h 348544"/>
                  <a:gd name="connsiteX28" fmla="*/ 450293 w 936151"/>
                  <a:gd name="connsiteY28" fmla="*/ 0 h 348544"/>
                  <a:gd name="connsiteX29" fmla="*/ 524672 w 936151"/>
                  <a:gd name="connsiteY29" fmla="*/ 0 h 348544"/>
                  <a:gd name="connsiteX30" fmla="*/ 664151 w 936151"/>
                  <a:gd name="connsiteY30" fmla="*/ 348544 h 348544"/>
                  <a:gd name="connsiteX31" fmla="*/ 587685 w 936151"/>
                  <a:gd name="connsiteY31" fmla="*/ 348544 h 348544"/>
                  <a:gd name="connsiteX32" fmla="*/ 557299 w 936151"/>
                  <a:gd name="connsiteY32" fmla="*/ 269372 h 348544"/>
                  <a:gd name="connsiteX33" fmla="*/ 418052 w 936151"/>
                  <a:gd name="connsiteY33" fmla="*/ 269372 h 348544"/>
                  <a:gd name="connsiteX34" fmla="*/ 389290 w 936151"/>
                  <a:gd name="connsiteY34" fmla="*/ 348544 h 348544"/>
                  <a:gd name="connsiteX35" fmla="*/ 314679 w 936151"/>
                  <a:gd name="connsiteY35" fmla="*/ 348544 h 348544"/>
                  <a:gd name="connsiteX36" fmla="*/ 450293 w 936151"/>
                  <a:gd name="connsiteY36" fmla="*/ 0 h 348544"/>
                  <a:gd name="connsiteX37" fmla="*/ 450293 w 936151"/>
                  <a:gd name="connsiteY37" fmla="*/ 0 h 348544"/>
                  <a:gd name="connsiteX38" fmla="*/ 77 w 936151"/>
                  <a:gd name="connsiteY38" fmla="*/ 0 h 348544"/>
                  <a:gd name="connsiteX39" fmla="*/ 128578 w 936151"/>
                  <a:gd name="connsiteY39" fmla="*/ 0 h 348544"/>
                  <a:gd name="connsiteX40" fmla="*/ 194838 w 936151"/>
                  <a:gd name="connsiteY40" fmla="*/ 6650 h 348544"/>
                  <a:gd name="connsiteX41" fmla="*/ 247336 w 936151"/>
                  <a:gd name="connsiteY41" fmla="*/ 38736 h 348544"/>
                  <a:gd name="connsiteX42" fmla="*/ 280583 w 936151"/>
                  <a:gd name="connsiteY42" fmla="*/ 95177 h 348544"/>
                  <a:gd name="connsiteX43" fmla="*/ 291948 w 936151"/>
                  <a:gd name="connsiteY43" fmla="*/ 177520 h 348544"/>
                  <a:gd name="connsiteX44" fmla="*/ 281279 w 936151"/>
                  <a:gd name="connsiteY44" fmla="*/ 251667 h 348544"/>
                  <a:gd name="connsiteX45" fmla="*/ 244012 w 936151"/>
                  <a:gd name="connsiteY45" fmla="*/ 313210 h 348544"/>
                  <a:gd name="connsiteX46" fmla="*/ 194606 w 936151"/>
                  <a:gd name="connsiteY46" fmla="*/ 341045 h 348544"/>
                  <a:gd name="connsiteX47" fmla="*/ 132366 w 936151"/>
                  <a:gd name="connsiteY47" fmla="*/ 348389 h 348544"/>
                  <a:gd name="connsiteX48" fmla="*/ 0 w 936151"/>
                  <a:gd name="connsiteY48" fmla="*/ 348389 h 348544"/>
                  <a:gd name="connsiteX49" fmla="*/ 0 w 936151"/>
                  <a:gd name="connsiteY49" fmla="*/ 0 h 348544"/>
                  <a:gd name="connsiteX50" fmla="*/ 77 w 936151"/>
                  <a:gd name="connsiteY50" fmla="*/ 0 h 34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36151" h="348544">
                    <a:moveTo>
                      <a:pt x="486632" y="81260"/>
                    </a:moveTo>
                    <a:lnTo>
                      <a:pt x="439623" y="210611"/>
                    </a:lnTo>
                    <a:lnTo>
                      <a:pt x="534646" y="210611"/>
                    </a:lnTo>
                    <a:lnTo>
                      <a:pt x="486632" y="81260"/>
                    </a:lnTo>
                    <a:lnTo>
                      <a:pt x="486632" y="81260"/>
                    </a:lnTo>
                    <a:close/>
                    <a:moveTo>
                      <a:pt x="70358" y="58916"/>
                    </a:moveTo>
                    <a:lnTo>
                      <a:pt x="70358" y="289784"/>
                    </a:lnTo>
                    <a:lnTo>
                      <a:pt x="122856" y="289784"/>
                    </a:lnTo>
                    <a:cubicBezTo>
                      <a:pt x="142495" y="289784"/>
                      <a:pt x="156644" y="288701"/>
                      <a:pt x="165381" y="286459"/>
                    </a:cubicBezTo>
                    <a:cubicBezTo>
                      <a:pt x="176746" y="283598"/>
                      <a:pt x="186256" y="278804"/>
                      <a:pt x="193756" y="271924"/>
                    </a:cubicBezTo>
                    <a:cubicBezTo>
                      <a:pt x="201256" y="265120"/>
                      <a:pt x="207441" y="253909"/>
                      <a:pt x="212157" y="238290"/>
                    </a:cubicBezTo>
                    <a:cubicBezTo>
                      <a:pt x="216874" y="222673"/>
                      <a:pt x="219270" y="201411"/>
                      <a:pt x="219270" y="174427"/>
                    </a:cubicBezTo>
                    <a:cubicBezTo>
                      <a:pt x="219270" y="147521"/>
                      <a:pt x="216874" y="126800"/>
                      <a:pt x="212157" y="112342"/>
                    </a:cubicBezTo>
                    <a:cubicBezTo>
                      <a:pt x="207441" y="97883"/>
                      <a:pt x="200792" y="86672"/>
                      <a:pt x="192209" y="78554"/>
                    </a:cubicBezTo>
                    <a:cubicBezTo>
                      <a:pt x="183627" y="70436"/>
                      <a:pt x="172803" y="65024"/>
                      <a:pt x="159659" y="62163"/>
                    </a:cubicBezTo>
                    <a:cubicBezTo>
                      <a:pt x="149840" y="59921"/>
                      <a:pt x="130588" y="58838"/>
                      <a:pt x="101903" y="58838"/>
                    </a:cubicBezTo>
                    <a:lnTo>
                      <a:pt x="70358" y="58838"/>
                    </a:lnTo>
                    <a:close/>
                    <a:moveTo>
                      <a:pt x="610416" y="0"/>
                    </a:moveTo>
                    <a:lnTo>
                      <a:pt x="692836" y="0"/>
                    </a:lnTo>
                    <a:lnTo>
                      <a:pt x="774792" y="137856"/>
                    </a:lnTo>
                    <a:lnTo>
                      <a:pt x="855124" y="0"/>
                    </a:lnTo>
                    <a:lnTo>
                      <a:pt x="936152" y="0"/>
                    </a:lnTo>
                    <a:lnTo>
                      <a:pt x="808115" y="202338"/>
                    </a:lnTo>
                    <a:lnTo>
                      <a:pt x="808115" y="348544"/>
                    </a:lnTo>
                    <a:lnTo>
                      <a:pt x="738066" y="348544"/>
                    </a:lnTo>
                    <a:lnTo>
                      <a:pt x="738066" y="201875"/>
                    </a:lnTo>
                    <a:lnTo>
                      <a:pt x="610416" y="0"/>
                    </a:lnTo>
                    <a:lnTo>
                      <a:pt x="610416" y="0"/>
                    </a:lnTo>
                    <a:close/>
                    <a:moveTo>
                      <a:pt x="450293" y="0"/>
                    </a:moveTo>
                    <a:lnTo>
                      <a:pt x="524672" y="0"/>
                    </a:lnTo>
                    <a:lnTo>
                      <a:pt x="664151" y="348544"/>
                    </a:lnTo>
                    <a:lnTo>
                      <a:pt x="587685" y="348544"/>
                    </a:lnTo>
                    <a:lnTo>
                      <a:pt x="557299" y="269372"/>
                    </a:lnTo>
                    <a:lnTo>
                      <a:pt x="418052" y="269372"/>
                    </a:lnTo>
                    <a:lnTo>
                      <a:pt x="389290" y="348544"/>
                    </a:lnTo>
                    <a:lnTo>
                      <a:pt x="314679" y="348544"/>
                    </a:lnTo>
                    <a:lnTo>
                      <a:pt x="450293" y="0"/>
                    </a:lnTo>
                    <a:lnTo>
                      <a:pt x="450293" y="0"/>
                    </a:lnTo>
                    <a:close/>
                    <a:moveTo>
                      <a:pt x="77" y="0"/>
                    </a:moveTo>
                    <a:lnTo>
                      <a:pt x="128578" y="0"/>
                    </a:lnTo>
                    <a:cubicBezTo>
                      <a:pt x="157572" y="0"/>
                      <a:pt x="179684" y="2242"/>
                      <a:pt x="194838" y="6650"/>
                    </a:cubicBezTo>
                    <a:cubicBezTo>
                      <a:pt x="215250" y="12680"/>
                      <a:pt x="232801" y="23350"/>
                      <a:pt x="247336" y="38736"/>
                    </a:cubicBezTo>
                    <a:cubicBezTo>
                      <a:pt x="261872" y="54122"/>
                      <a:pt x="273006" y="72910"/>
                      <a:pt x="280583" y="95177"/>
                    </a:cubicBezTo>
                    <a:cubicBezTo>
                      <a:pt x="288160" y="117444"/>
                      <a:pt x="291948" y="144892"/>
                      <a:pt x="291948" y="177520"/>
                    </a:cubicBezTo>
                    <a:cubicBezTo>
                      <a:pt x="291948" y="206204"/>
                      <a:pt x="288392" y="230946"/>
                      <a:pt x="281279" y="251667"/>
                    </a:cubicBezTo>
                    <a:cubicBezTo>
                      <a:pt x="272542" y="277026"/>
                      <a:pt x="260171" y="297515"/>
                      <a:pt x="244012" y="313210"/>
                    </a:cubicBezTo>
                    <a:cubicBezTo>
                      <a:pt x="231796" y="325118"/>
                      <a:pt x="215327" y="334395"/>
                      <a:pt x="194606" y="341045"/>
                    </a:cubicBezTo>
                    <a:cubicBezTo>
                      <a:pt x="179066" y="345993"/>
                      <a:pt x="158345" y="348389"/>
                      <a:pt x="132366" y="348389"/>
                    </a:cubicBezTo>
                    <a:lnTo>
                      <a:pt x="0" y="348389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3C69FD50-B8FD-41E8-86DC-309C974337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39866" y="2865233"/>
                <a:ext cx="600899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620762" h="163636">
                    <a:moveTo>
                      <a:pt x="309804" y="38174"/>
                    </a:moveTo>
                    <a:lnTo>
                      <a:pt x="291625" y="98896"/>
                    </a:lnTo>
                    <a:lnTo>
                      <a:pt x="328330" y="98896"/>
                    </a:lnTo>
                    <a:close/>
                    <a:moveTo>
                      <a:pt x="417537" y="27682"/>
                    </a:moveTo>
                    <a:lnTo>
                      <a:pt x="417537" y="69205"/>
                    </a:lnTo>
                    <a:lnTo>
                      <a:pt x="437629" y="69205"/>
                    </a:lnTo>
                    <a:cubicBezTo>
                      <a:pt x="449907" y="69205"/>
                      <a:pt x="457720" y="68665"/>
                      <a:pt x="461069" y="67586"/>
                    </a:cubicBezTo>
                    <a:cubicBezTo>
                      <a:pt x="464418" y="66507"/>
                      <a:pt x="467134" y="64331"/>
                      <a:pt x="469217" y="61056"/>
                    </a:cubicBezTo>
                    <a:cubicBezTo>
                      <a:pt x="471301" y="57782"/>
                      <a:pt x="472343" y="53429"/>
                      <a:pt x="472343" y="47997"/>
                    </a:cubicBezTo>
                    <a:cubicBezTo>
                      <a:pt x="472343" y="42788"/>
                      <a:pt x="471301" y="38602"/>
                      <a:pt x="469217" y="35439"/>
                    </a:cubicBezTo>
                    <a:cubicBezTo>
                      <a:pt x="467134" y="32277"/>
                      <a:pt x="464306" y="30100"/>
                      <a:pt x="460734" y="28910"/>
                    </a:cubicBezTo>
                    <a:cubicBezTo>
                      <a:pt x="458204" y="28091"/>
                      <a:pt x="450874" y="27682"/>
                      <a:pt x="438745" y="27682"/>
                    </a:cubicBezTo>
                    <a:close/>
                    <a:moveTo>
                      <a:pt x="514164" y="0"/>
                    </a:moveTo>
                    <a:lnTo>
                      <a:pt x="620762" y="0"/>
                    </a:lnTo>
                    <a:lnTo>
                      <a:pt x="620762" y="27682"/>
                    </a:lnTo>
                    <a:lnTo>
                      <a:pt x="581025" y="27682"/>
                    </a:lnTo>
                    <a:lnTo>
                      <a:pt x="581025" y="163636"/>
                    </a:lnTo>
                    <a:lnTo>
                      <a:pt x="554012" y="163636"/>
                    </a:lnTo>
                    <a:lnTo>
                      <a:pt x="554012" y="27682"/>
                    </a:lnTo>
                    <a:lnTo>
                      <a:pt x="514164" y="27682"/>
                    </a:lnTo>
                    <a:close/>
                    <a:moveTo>
                      <a:pt x="390525" y="0"/>
                    </a:moveTo>
                    <a:lnTo>
                      <a:pt x="447563" y="0"/>
                    </a:lnTo>
                    <a:cubicBezTo>
                      <a:pt x="462148" y="0"/>
                      <a:pt x="472566" y="1469"/>
                      <a:pt x="478817" y="4409"/>
                    </a:cubicBezTo>
                    <a:cubicBezTo>
                      <a:pt x="485068" y="7348"/>
                      <a:pt x="490202" y="12445"/>
                      <a:pt x="494221" y="19701"/>
                    </a:cubicBezTo>
                    <a:cubicBezTo>
                      <a:pt x="498239" y="26956"/>
                      <a:pt x="500248" y="35644"/>
                      <a:pt x="500248" y="45764"/>
                    </a:cubicBezTo>
                    <a:cubicBezTo>
                      <a:pt x="500248" y="58564"/>
                      <a:pt x="497179" y="68870"/>
                      <a:pt x="491039" y="76683"/>
                    </a:cubicBezTo>
                    <a:cubicBezTo>
                      <a:pt x="484900" y="84497"/>
                      <a:pt x="476175" y="89408"/>
                      <a:pt x="464864" y="91417"/>
                    </a:cubicBezTo>
                    <a:cubicBezTo>
                      <a:pt x="470669" y="95585"/>
                      <a:pt x="475468" y="100142"/>
                      <a:pt x="479263" y="105091"/>
                    </a:cubicBezTo>
                    <a:cubicBezTo>
                      <a:pt x="483058" y="110040"/>
                      <a:pt x="488230" y="118913"/>
                      <a:pt x="494779" y="131713"/>
                    </a:cubicBezTo>
                    <a:lnTo>
                      <a:pt x="511075" y="163636"/>
                    </a:lnTo>
                    <a:lnTo>
                      <a:pt x="478756" y="163636"/>
                    </a:lnTo>
                    <a:lnTo>
                      <a:pt x="459151" y="128029"/>
                    </a:lnTo>
                    <a:cubicBezTo>
                      <a:pt x="452095" y="115155"/>
                      <a:pt x="447303" y="107100"/>
                      <a:pt x="444772" y="103863"/>
                    </a:cubicBezTo>
                    <a:cubicBezTo>
                      <a:pt x="442242" y="100626"/>
                      <a:pt x="439563" y="98394"/>
                      <a:pt x="436736" y="97166"/>
                    </a:cubicBezTo>
                    <a:cubicBezTo>
                      <a:pt x="433908" y="95938"/>
                      <a:pt x="429369" y="95324"/>
                      <a:pt x="423118" y="95324"/>
                    </a:cubicBezTo>
                    <a:lnTo>
                      <a:pt x="417537" y="95324"/>
                    </a:lnTo>
                    <a:lnTo>
                      <a:pt x="417537" y="163636"/>
                    </a:lnTo>
                    <a:lnTo>
                      <a:pt x="390525" y="163636"/>
                    </a:lnTo>
                    <a:close/>
                    <a:moveTo>
                      <a:pt x="295696" y="0"/>
                    </a:moveTo>
                    <a:lnTo>
                      <a:pt x="324388" y="0"/>
                    </a:lnTo>
                    <a:lnTo>
                      <a:pt x="378172" y="163636"/>
                    </a:lnTo>
                    <a:lnTo>
                      <a:pt x="348803" y="163636"/>
                    </a:lnTo>
                    <a:lnTo>
                      <a:pt x="337052" y="126578"/>
                    </a:lnTo>
                    <a:lnTo>
                      <a:pt x="283338" y="126578"/>
                    </a:lnTo>
                    <a:lnTo>
                      <a:pt x="272243" y="163636"/>
                    </a:lnTo>
                    <a:lnTo>
                      <a:pt x="243445" y="163636"/>
                    </a:lnTo>
                    <a:close/>
                    <a:moveTo>
                      <a:pt x="133350" y="0"/>
                    </a:moveTo>
                    <a:lnTo>
                      <a:pt x="232916" y="0"/>
                    </a:lnTo>
                    <a:lnTo>
                      <a:pt x="232916" y="27682"/>
                    </a:lnTo>
                    <a:lnTo>
                      <a:pt x="160362" y="27682"/>
                    </a:lnTo>
                    <a:lnTo>
                      <a:pt x="160362" y="63959"/>
                    </a:lnTo>
                    <a:lnTo>
                      <a:pt x="227781" y="63959"/>
                    </a:lnTo>
                    <a:lnTo>
                      <a:pt x="227781" y="91529"/>
                    </a:lnTo>
                    <a:lnTo>
                      <a:pt x="160362" y="91529"/>
                    </a:lnTo>
                    <a:lnTo>
                      <a:pt x="160362" y="135954"/>
                    </a:lnTo>
                    <a:lnTo>
                      <a:pt x="235371" y="135954"/>
                    </a:lnTo>
                    <a:lnTo>
                      <a:pt x="235371" y="163636"/>
                    </a:lnTo>
                    <a:lnTo>
                      <a:pt x="133350" y="163636"/>
                    </a:lnTo>
                    <a:close/>
                    <a:moveTo>
                      <a:pt x="0" y="0"/>
                    </a:moveTo>
                    <a:lnTo>
                      <a:pt x="27012" y="0"/>
                    </a:lnTo>
                    <a:lnTo>
                      <a:pt x="27012" y="64405"/>
                    </a:lnTo>
                    <a:lnTo>
                      <a:pt x="80255" y="64405"/>
                    </a:lnTo>
                    <a:lnTo>
                      <a:pt x="80255" y="0"/>
                    </a:lnTo>
                    <a:lnTo>
                      <a:pt x="107268" y="0"/>
                    </a:lnTo>
                    <a:lnTo>
                      <a:pt x="107268" y="163636"/>
                    </a:lnTo>
                    <a:lnTo>
                      <a:pt x="80255" y="163636"/>
                    </a:lnTo>
                    <a:lnTo>
                      <a:pt x="80255" y="92087"/>
                    </a:lnTo>
                    <a:lnTo>
                      <a:pt x="27012" y="92087"/>
                    </a:lnTo>
                    <a:lnTo>
                      <a:pt x="27012" y="163636"/>
                    </a:lnTo>
                    <a:lnTo>
                      <a:pt x="0" y="1636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429015A-272A-42EC-A95C-4DA8AF999A1B}"/>
              </a:ext>
            </a:extLst>
          </p:cNvPr>
          <p:cNvSpPr txBox="1"/>
          <p:nvPr/>
        </p:nvSpPr>
        <p:spPr>
          <a:xfrm>
            <a:off x="5828128" y="3190852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16340D-3CCF-4184-9F09-5B376BEA752A}"/>
              </a:ext>
            </a:extLst>
          </p:cNvPr>
          <p:cNvSpPr txBox="1"/>
          <p:nvPr/>
        </p:nvSpPr>
        <p:spPr>
          <a:xfrm>
            <a:off x="5828128" y="2158147"/>
            <a:ext cx="5644098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latin typeface="+mj-lt"/>
              <a:cs typeface="Arial" pitchFamily="34" charset="0"/>
            </a:endParaRPr>
          </a:p>
        </p:txBody>
      </p:sp>
      <p:sp>
        <p:nvSpPr>
          <p:cNvPr id="39" name="Rectangle: Rounded Corners 6">
            <a:extLst>
              <a:ext uri="{FF2B5EF4-FFF2-40B4-BE49-F238E27FC236}">
                <a16:creationId xmlns:a16="http://schemas.microsoft.com/office/drawing/2014/main" id="{22A228C0-542C-409C-83DB-8DF1A8CE1636}"/>
              </a:ext>
            </a:extLst>
          </p:cNvPr>
          <p:cNvSpPr/>
          <p:nvPr/>
        </p:nvSpPr>
        <p:spPr>
          <a:xfrm>
            <a:off x="5924471" y="4143443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7">
            <a:extLst>
              <a:ext uri="{FF2B5EF4-FFF2-40B4-BE49-F238E27FC236}">
                <a16:creationId xmlns:a16="http://schemas.microsoft.com/office/drawing/2014/main" id="{42935017-B669-4C8A-AFFD-9D9623638D83}"/>
              </a:ext>
            </a:extLst>
          </p:cNvPr>
          <p:cNvSpPr/>
          <p:nvPr/>
        </p:nvSpPr>
        <p:spPr>
          <a:xfrm>
            <a:off x="7819526" y="4143443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8">
            <a:extLst>
              <a:ext uri="{FF2B5EF4-FFF2-40B4-BE49-F238E27FC236}">
                <a16:creationId xmlns:a16="http://schemas.microsoft.com/office/drawing/2014/main" id="{B33F268C-07BB-474C-A0A0-F1F9F0FA1A2A}"/>
              </a:ext>
            </a:extLst>
          </p:cNvPr>
          <p:cNvSpPr/>
          <p:nvPr/>
        </p:nvSpPr>
        <p:spPr>
          <a:xfrm>
            <a:off x="9714581" y="4143443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1FD17619-3CDC-4F4D-B956-53029FC31188}"/>
              </a:ext>
            </a:extLst>
          </p:cNvPr>
          <p:cNvSpPr txBox="1">
            <a:spLocks/>
          </p:cNvSpPr>
          <p:nvPr/>
        </p:nvSpPr>
        <p:spPr>
          <a:xfrm>
            <a:off x="6273786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001CCAAE-718D-4854-948C-1449B579BF2C}"/>
              </a:ext>
            </a:extLst>
          </p:cNvPr>
          <p:cNvSpPr txBox="1">
            <a:spLocks/>
          </p:cNvSpPr>
          <p:nvPr/>
        </p:nvSpPr>
        <p:spPr>
          <a:xfrm>
            <a:off x="8168841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7A3A378D-A197-426C-9608-87A6AE95B226}"/>
              </a:ext>
            </a:extLst>
          </p:cNvPr>
          <p:cNvSpPr txBox="1">
            <a:spLocks/>
          </p:cNvSpPr>
          <p:nvPr/>
        </p:nvSpPr>
        <p:spPr>
          <a:xfrm>
            <a:off x="10063896" y="4211536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D6F60E-CE94-49E6-8127-C84B5EAB55E8}"/>
              </a:ext>
            </a:extLst>
          </p:cNvPr>
          <p:cNvSpPr txBox="1"/>
          <p:nvPr/>
        </p:nvSpPr>
        <p:spPr>
          <a:xfrm>
            <a:off x="5828128" y="1809617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6" name="Group 24">
            <a:extLst>
              <a:ext uri="{FF2B5EF4-FFF2-40B4-BE49-F238E27FC236}">
                <a16:creationId xmlns:a16="http://schemas.microsoft.com/office/drawing/2014/main" id="{7A707829-9A65-4F1D-9D70-214D65809880}"/>
              </a:ext>
            </a:extLst>
          </p:cNvPr>
          <p:cNvGrpSpPr/>
          <p:nvPr/>
        </p:nvGrpSpPr>
        <p:grpSpPr>
          <a:xfrm>
            <a:off x="6017537" y="4785361"/>
            <a:ext cx="1418285" cy="738664"/>
            <a:chOff x="2551705" y="4283314"/>
            <a:chExt cx="2357003" cy="738664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F3562F-6FDF-43F3-9E96-767BDE75E67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8BE206F-B142-448B-8378-2036839275B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24">
            <a:extLst>
              <a:ext uri="{FF2B5EF4-FFF2-40B4-BE49-F238E27FC236}">
                <a16:creationId xmlns:a16="http://schemas.microsoft.com/office/drawing/2014/main" id="{0DCEAC95-C4F9-4548-B2B3-4964B9BA9D17}"/>
              </a:ext>
            </a:extLst>
          </p:cNvPr>
          <p:cNvGrpSpPr/>
          <p:nvPr/>
        </p:nvGrpSpPr>
        <p:grpSpPr>
          <a:xfrm>
            <a:off x="7912592" y="4785361"/>
            <a:ext cx="1418285" cy="738664"/>
            <a:chOff x="2551705" y="4283314"/>
            <a:chExt cx="2357003" cy="73866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D30EF4-4150-4ADC-A4BC-297B5F9D295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EB5D11E-784A-4AB7-8518-169AA18AF29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24">
            <a:extLst>
              <a:ext uri="{FF2B5EF4-FFF2-40B4-BE49-F238E27FC236}">
                <a16:creationId xmlns:a16="http://schemas.microsoft.com/office/drawing/2014/main" id="{769A4A1E-980D-412A-9921-D4A3BE971A1E}"/>
              </a:ext>
            </a:extLst>
          </p:cNvPr>
          <p:cNvGrpSpPr/>
          <p:nvPr/>
        </p:nvGrpSpPr>
        <p:grpSpPr>
          <a:xfrm>
            <a:off x="9807647" y="4785361"/>
            <a:ext cx="1418285" cy="738664"/>
            <a:chOff x="2551705" y="4283314"/>
            <a:chExt cx="2357003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45396F0-CE25-4FBE-961C-6AC4CCCCB5D1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5A2BBB1-C923-44F7-9D5F-BD7228A70B0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DE052ED-DB04-496B-B687-2D2CACF2576B}"/>
              </a:ext>
            </a:extLst>
          </p:cNvPr>
          <p:cNvSpPr txBox="1"/>
          <p:nvPr/>
        </p:nvSpPr>
        <p:spPr>
          <a:xfrm>
            <a:off x="8200900" y="5852619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25F6A5E1-33D2-4EEF-86C7-FF2761809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/>
              <a:t>NetBook</a:t>
            </a:r>
            <a:r>
              <a:rPr lang="en-US" altLang="ko-KR" dirty="0"/>
              <a:t> Style</a:t>
            </a:r>
            <a:endParaRPr lang="ko-KR" altLang="en-US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94305B04-42DF-42C7-8F10-E26785F78E3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6" name="Oval 11">
            <a:extLst>
              <a:ext uri="{FF2B5EF4-FFF2-40B4-BE49-F238E27FC236}">
                <a16:creationId xmlns:a16="http://schemas.microsoft.com/office/drawing/2014/main" id="{B1E9117D-C363-4799-A3D7-C3BCDF4A6046}"/>
              </a:ext>
            </a:extLst>
          </p:cNvPr>
          <p:cNvSpPr/>
          <p:nvPr/>
        </p:nvSpPr>
        <p:spPr>
          <a:xfrm>
            <a:off x="1549608" y="4806060"/>
            <a:ext cx="720080" cy="720080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12">
            <a:extLst>
              <a:ext uri="{FF2B5EF4-FFF2-40B4-BE49-F238E27FC236}">
                <a16:creationId xmlns:a16="http://schemas.microsoft.com/office/drawing/2014/main" id="{09C92F1F-F5C4-4201-BEFC-D703F1879E36}"/>
              </a:ext>
            </a:extLst>
          </p:cNvPr>
          <p:cNvSpPr/>
          <p:nvPr/>
        </p:nvSpPr>
        <p:spPr>
          <a:xfrm>
            <a:off x="3696354" y="4806060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Oval 13">
            <a:extLst>
              <a:ext uri="{FF2B5EF4-FFF2-40B4-BE49-F238E27FC236}">
                <a16:creationId xmlns:a16="http://schemas.microsoft.com/office/drawing/2014/main" id="{ECA95E0D-15C6-4CC9-B563-577F8290A88D}"/>
              </a:ext>
            </a:extLst>
          </p:cNvPr>
          <p:cNvSpPr/>
          <p:nvPr/>
        </p:nvSpPr>
        <p:spPr>
          <a:xfrm>
            <a:off x="5843100" y="4806060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9" name="Oval 14">
            <a:extLst>
              <a:ext uri="{FF2B5EF4-FFF2-40B4-BE49-F238E27FC236}">
                <a16:creationId xmlns:a16="http://schemas.microsoft.com/office/drawing/2014/main" id="{DC31738F-ACD5-40AD-A308-04D64501B408}"/>
              </a:ext>
            </a:extLst>
          </p:cNvPr>
          <p:cNvSpPr/>
          <p:nvPr/>
        </p:nvSpPr>
        <p:spPr>
          <a:xfrm>
            <a:off x="7989846" y="4806060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0" name="Oval 15">
            <a:extLst>
              <a:ext uri="{FF2B5EF4-FFF2-40B4-BE49-F238E27FC236}">
                <a16:creationId xmlns:a16="http://schemas.microsoft.com/office/drawing/2014/main" id="{07E5ACC7-D6E8-4FA3-AD5C-4BBC931F0BE8}"/>
              </a:ext>
            </a:extLst>
          </p:cNvPr>
          <p:cNvSpPr/>
          <p:nvPr/>
        </p:nvSpPr>
        <p:spPr>
          <a:xfrm>
            <a:off x="10136593" y="4806060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42D3D2C1-5C52-4EAC-9FD2-19BB6979098F}"/>
              </a:ext>
            </a:extLst>
          </p:cNvPr>
          <p:cNvSpPr>
            <a:spLocks/>
          </p:cNvSpPr>
          <p:nvPr/>
        </p:nvSpPr>
        <p:spPr bwMode="auto">
          <a:xfrm>
            <a:off x="1743733" y="4997006"/>
            <a:ext cx="331831" cy="338188"/>
          </a:xfrm>
          <a:custGeom>
            <a:avLst/>
            <a:gdLst>
              <a:gd name="T0" fmla="*/ 987 w 1776"/>
              <a:gd name="T1" fmla="*/ 23 h 1881"/>
              <a:gd name="T2" fmla="*/ 994 w 1776"/>
              <a:gd name="T3" fmla="*/ 296 h 1881"/>
              <a:gd name="T4" fmla="*/ 994 w 1776"/>
              <a:gd name="T5" fmla="*/ 612 h 1881"/>
              <a:gd name="T6" fmla="*/ 1071 w 1776"/>
              <a:gd name="T7" fmla="*/ 663 h 1881"/>
              <a:gd name="T8" fmla="*/ 1145 w 1776"/>
              <a:gd name="T9" fmla="*/ 580 h 1881"/>
              <a:gd name="T10" fmla="*/ 1252 w 1776"/>
              <a:gd name="T11" fmla="*/ 490 h 1881"/>
              <a:gd name="T12" fmla="*/ 1380 w 1776"/>
              <a:gd name="T13" fmla="*/ 556 h 1881"/>
              <a:gd name="T14" fmla="*/ 1527 w 1776"/>
              <a:gd name="T15" fmla="*/ 729 h 1881"/>
              <a:gd name="T16" fmla="*/ 1634 w 1776"/>
              <a:gd name="T17" fmla="*/ 956 h 1881"/>
              <a:gd name="T18" fmla="*/ 1722 w 1776"/>
              <a:gd name="T19" fmla="*/ 1294 h 1881"/>
              <a:gd name="T20" fmla="*/ 1771 w 1776"/>
              <a:gd name="T21" fmla="*/ 1549 h 1881"/>
              <a:gd name="T22" fmla="*/ 1767 w 1776"/>
              <a:gd name="T23" fmla="*/ 1734 h 1881"/>
              <a:gd name="T24" fmla="*/ 1694 w 1776"/>
              <a:gd name="T25" fmla="*/ 1860 h 1881"/>
              <a:gd name="T26" fmla="*/ 1591 w 1776"/>
              <a:gd name="T27" fmla="*/ 1854 h 1881"/>
              <a:gd name="T28" fmla="*/ 1462 w 1776"/>
              <a:gd name="T29" fmla="*/ 1781 h 1881"/>
              <a:gd name="T30" fmla="*/ 1362 w 1776"/>
              <a:gd name="T31" fmla="*/ 1707 h 1881"/>
              <a:gd name="T32" fmla="*/ 1212 w 1776"/>
              <a:gd name="T33" fmla="*/ 1605 h 1881"/>
              <a:gd name="T34" fmla="*/ 1031 w 1776"/>
              <a:gd name="T35" fmla="*/ 1500 h 1881"/>
              <a:gd name="T36" fmla="*/ 989 w 1776"/>
              <a:gd name="T37" fmla="*/ 1327 h 1881"/>
              <a:gd name="T38" fmla="*/ 1014 w 1776"/>
              <a:gd name="T39" fmla="*/ 1176 h 1881"/>
              <a:gd name="T40" fmla="*/ 989 w 1776"/>
              <a:gd name="T41" fmla="*/ 1036 h 1881"/>
              <a:gd name="T42" fmla="*/ 1034 w 1776"/>
              <a:gd name="T43" fmla="*/ 858 h 1881"/>
              <a:gd name="T44" fmla="*/ 1009 w 1776"/>
              <a:gd name="T45" fmla="*/ 776 h 1881"/>
              <a:gd name="T46" fmla="*/ 891 w 1776"/>
              <a:gd name="T47" fmla="*/ 720 h 1881"/>
              <a:gd name="T48" fmla="*/ 787 w 1776"/>
              <a:gd name="T49" fmla="*/ 770 h 1881"/>
              <a:gd name="T50" fmla="*/ 740 w 1776"/>
              <a:gd name="T51" fmla="*/ 874 h 1881"/>
              <a:gd name="T52" fmla="*/ 778 w 1776"/>
              <a:gd name="T53" fmla="*/ 1021 h 1881"/>
              <a:gd name="T54" fmla="*/ 754 w 1776"/>
              <a:gd name="T55" fmla="*/ 1149 h 1881"/>
              <a:gd name="T56" fmla="*/ 767 w 1776"/>
              <a:gd name="T57" fmla="*/ 1292 h 1881"/>
              <a:gd name="T58" fmla="*/ 783 w 1776"/>
              <a:gd name="T59" fmla="*/ 1432 h 1881"/>
              <a:gd name="T60" fmla="*/ 540 w 1776"/>
              <a:gd name="T61" fmla="*/ 1621 h 1881"/>
              <a:gd name="T62" fmla="*/ 371 w 1776"/>
              <a:gd name="T63" fmla="*/ 1736 h 1881"/>
              <a:gd name="T64" fmla="*/ 252 w 1776"/>
              <a:gd name="T65" fmla="*/ 1827 h 1881"/>
              <a:gd name="T66" fmla="*/ 143 w 1776"/>
              <a:gd name="T67" fmla="*/ 1881 h 1881"/>
              <a:gd name="T68" fmla="*/ 47 w 1776"/>
              <a:gd name="T69" fmla="*/ 1832 h 1881"/>
              <a:gd name="T70" fmla="*/ 3 w 1776"/>
              <a:gd name="T71" fmla="*/ 1690 h 1881"/>
              <a:gd name="T72" fmla="*/ 5 w 1776"/>
              <a:gd name="T73" fmla="*/ 1512 h 1881"/>
              <a:gd name="T74" fmla="*/ 47 w 1776"/>
              <a:gd name="T75" fmla="*/ 1285 h 1881"/>
              <a:gd name="T76" fmla="*/ 162 w 1776"/>
              <a:gd name="T77" fmla="*/ 912 h 1881"/>
              <a:gd name="T78" fmla="*/ 311 w 1776"/>
              <a:gd name="T79" fmla="*/ 656 h 1881"/>
              <a:gd name="T80" fmla="*/ 378 w 1776"/>
              <a:gd name="T81" fmla="*/ 563 h 1881"/>
              <a:gd name="T82" fmla="*/ 471 w 1776"/>
              <a:gd name="T83" fmla="*/ 492 h 1881"/>
              <a:gd name="T84" fmla="*/ 582 w 1776"/>
              <a:gd name="T85" fmla="*/ 538 h 1881"/>
              <a:gd name="T86" fmla="*/ 638 w 1776"/>
              <a:gd name="T87" fmla="*/ 660 h 1881"/>
              <a:gd name="T88" fmla="*/ 674 w 1776"/>
              <a:gd name="T89" fmla="*/ 716 h 1881"/>
              <a:gd name="T90" fmla="*/ 694 w 1776"/>
              <a:gd name="T91" fmla="*/ 690 h 1881"/>
              <a:gd name="T92" fmla="*/ 774 w 1776"/>
              <a:gd name="T93" fmla="*/ 632 h 1881"/>
              <a:gd name="T94" fmla="*/ 816 w 1776"/>
              <a:gd name="T95" fmla="*/ 461 h 1881"/>
              <a:gd name="T96" fmla="*/ 811 w 1776"/>
              <a:gd name="T97" fmla="*/ 185 h 1881"/>
              <a:gd name="T98" fmla="*/ 829 w 1776"/>
              <a:gd name="T99" fmla="*/ 16 h 1881"/>
              <a:gd name="T100" fmla="*/ 914 w 1776"/>
              <a:gd name="T101" fmla="*/ 0 h 18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76" h="1881">
                <a:moveTo>
                  <a:pt x="914" y="0"/>
                </a:moveTo>
                <a:lnTo>
                  <a:pt x="940" y="3"/>
                </a:lnTo>
                <a:lnTo>
                  <a:pt x="965" y="10"/>
                </a:lnTo>
                <a:lnTo>
                  <a:pt x="987" y="23"/>
                </a:lnTo>
                <a:lnTo>
                  <a:pt x="991" y="81"/>
                </a:lnTo>
                <a:lnTo>
                  <a:pt x="994" y="147"/>
                </a:lnTo>
                <a:lnTo>
                  <a:pt x="994" y="220"/>
                </a:lnTo>
                <a:lnTo>
                  <a:pt x="994" y="296"/>
                </a:lnTo>
                <a:lnTo>
                  <a:pt x="994" y="376"/>
                </a:lnTo>
                <a:lnTo>
                  <a:pt x="994" y="458"/>
                </a:lnTo>
                <a:lnTo>
                  <a:pt x="994" y="536"/>
                </a:lnTo>
                <a:lnTo>
                  <a:pt x="994" y="612"/>
                </a:lnTo>
                <a:lnTo>
                  <a:pt x="1020" y="629"/>
                </a:lnTo>
                <a:lnTo>
                  <a:pt x="1040" y="641"/>
                </a:lnTo>
                <a:lnTo>
                  <a:pt x="1056" y="652"/>
                </a:lnTo>
                <a:lnTo>
                  <a:pt x="1071" y="663"/>
                </a:lnTo>
                <a:lnTo>
                  <a:pt x="1085" y="674"/>
                </a:lnTo>
                <a:lnTo>
                  <a:pt x="1100" y="689"/>
                </a:lnTo>
                <a:lnTo>
                  <a:pt x="1122" y="629"/>
                </a:lnTo>
                <a:lnTo>
                  <a:pt x="1145" y="580"/>
                </a:lnTo>
                <a:lnTo>
                  <a:pt x="1171" y="543"/>
                </a:lnTo>
                <a:lnTo>
                  <a:pt x="1196" y="516"/>
                </a:lnTo>
                <a:lnTo>
                  <a:pt x="1223" y="498"/>
                </a:lnTo>
                <a:lnTo>
                  <a:pt x="1252" y="490"/>
                </a:lnTo>
                <a:lnTo>
                  <a:pt x="1282" y="494"/>
                </a:lnTo>
                <a:lnTo>
                  <a:pt x="1314" y="505"/>
                </a:lnTo>
                <a:lnTo>
                  <a:pt x="1345" y="525"/>
                </a:lnTo>
                <a:lnTo>
                  <a:pt x="1380" y="556"/>
                </a:lnTo>
                <a:lnTo>
                  <a:pt x="1414" y="594"/>
                </a:lnTo>
                <a:lnTo>
                  <a:pt x="1451" y="640"/>
                </a:lnTo>
                <a:lnTo>
                  <a:pt x="1491" y="683"/>
                </a:lnTo>
                <a:lnTo>
                  <a:pt x="1527" y="729"/>
                </a:lnTo>
                <a:lnTo>
                  <a:pt x="1558" y="778"/>
                </a:lnTo>
                <a:lnTo>
                  <a:pt x="1585" y="832"/>
                </a:lnTo>
                <a:lnTo>
                  <a:pt x="1611" y="890"/>
                </a:lnTo>
                <a:lnTo>
                  <a:pt x="1634" y="956"/>
                </a:lnTo>
                <a:lnTo>
                  <a:pt x="1656" y="1027"/>
                </a:lnTo>
                <a:lnTo>
                  <a:pt x="1678" y="1107"/>
                </a:lnTo>
                <a:lnTo>
                  <a:pt x="1700" y="1196"/>
                </a:lnTo>
                <a:lnTo>
                  <a:pt x="1722" y="1294"/>
                </a:lnTo>
                <a:lnTo>
                  <a:pt x="1747" y="1403"/>
                </a:lnTo>
                <a:lnTo>
                  <a:pt x="1756" y="1450"/>
                </a:lnTo>
                <a:lnTo>
                  <a:pt x="1765" y="1500"/>
                </a:lnTo>
                <a:lnTo>
                  <a:pt x="1771" y="1549"/>
                </a:lnTo>
                <a:lnTo>
                  <a:pt x="1774" y="1598"/>
                </a:lnTo>
                <a:lnTo>
                  <a:pt x="1776" y="1645"/>
                </a:lnTo>
                <a:lnTo>
                  <a:pt x="1774" y="1690"/>
                </a:lnTo>
                <a:lnTo>
                  <a:pt x="1767" y="1734"/>
                </a:lnTo>
                <a:lnTo>
                  <a:pt x="1756" y="1774"/>
                </a:lnTo>
                <a:lnTo>
                  <a:pt x="1742" y="1809"/>
                </a:lnTo>
                <a:lnTo>
                  <a:pt x="1722" y="1838"/>
                </a:lnTo>
                <a:lnTo>
                  <a:pt x="1694" y="1860"/>
                </a:lnTo>
                <a:lnTo>
                  <a:pt x="1674" y="1869"/>
                </a:lnTo>
                <a:lnTo>
                  <a:pt x="1649" y="1869"/>
                </a:lnTo>
                <a:lnTo>
                  <a:pt x="1622" y="1863"/>
                </a:lnTo>
                <a:lnTo>
                  <a:pt x="1591" y="1854"/>
                </a:lnTo>
                <a:lnTo>
                  <a:pt x="1558" y="1840"/>
                </a:lnTo>
                <a:lnTo>
                  <a:pt x="1527" y="1821"/>
                </a:lnTo>
                <a:lnTo>
                  <a:pt x="1494" y="1801"/>
                </a:lnTo>
                <a:lnTo>
                  <a:pt x="1462" y="1781"/>
                </a:lnTo>
                <a:lnTo>
                  <a:pt x="1432" y="1760"/>
                </a:lnTo>
                <a:lnTo>
                  <a:pt x="1405" y="1740"/>
                </a:lnTo>
                <a:lnTo>
                  <a:pt x="1382" y="1723"/>
                </a:lnTo>
                <a:lnTo>
                  <a:pt x="1362" y="1707"/>
                </a:lnTo>
                <a:lnTo>
                  <a:pt x="1347" y="1696"/>
                </a:lnTo>
                <a:lnTo>
                  <a:pt x="1305" y="1663"/>
                </a:lnTo>
                <a:lnTo>
                  <a:pt x="1260" y="1632"/>
                </a:lnTo>
                <a:lnTo>
                  <a:pt x="1212" y="1605"/>
                </a:lnTo>
                <a:lnTo>
                  <a:pt x="1163" y="1580"/>
                </a:lnTo>
                <a:lnTo>
                  <a:pt x="1114" y="1554"/>
                </a:lnTo>
                <a:lnTo>
                  <a:pt x="1071" y="1527"/>
                </a:lnTo>
                <a:lnTo>
                  <a:pt x="1031" y="1500"/>
                </a:lnTo>
                <a:lnTo>
                  <a:pt x="1000" y="1469"/>
                </a:lnTo>
                <a:lnTo>
                  <a:pt x="987" y="1420"/>
                </a:lnTo>
                <a:lnTo>
                  <a:pt x="985" y="1372"/>
                </a:lnTo>
                <a:lnTo>
                  <a:pt x="989" y="1327"/>
                </a:lnTo>
                <a:lnTo>
                  <a:pt x="996" y="1285"/>
                </a:lnTo>
                <a:lnTo>
                  <a:pt x="1003" y="1247"/>
                </a:lnTo>
                <a:lnTo>
                  <a:pt x="1011" y="1212"/>
                </a:lnTo>
                <a:lnTo>
                  <a:pt x="1014" y="1176"/>
                </a:lnTo>
                <a:lnTo>
                  <a:pt x="1009" y="1143"/>
                </a:lnTo>
                <a:lnTo>
                  <a:pt x="1002" y="1114"/>
                </a:lnTo>
                <a:lnTo>
                  <a:pt x="994" y="1089"/>
                </a:lnTo>
                <a:lnTo>
                  <a:pt x="989" y="1036"/>
                </a:lnTo>
                <a:lnTo>
                  <a:pt x="992" y="985"/>
                </a:lnTo>
                <a:lnTo>
                  <a:pt x="1003" y="938"/>
                </a:lnTo>
                <a:lnTo>
                  <a:pt x="1018" y="896"/>
                </a:lnTo>
                <a:lnTo>
                  <a:pt x="1034" y="858"/>
                </a:lnTo>
                <a:lnTo>
                  <a:pt x="1051" y="825"/>
                </a:lnTo>
                <a:lnTo>
                  <a:pt x="1040" y="810"/>
                </a:lnTo>
                <a:lnTo>
                  <a:pt x="1025" y="794"/>
                </a:lnTo>
                <a:lnTo>
                  <a:pt x="1009" y="776"/>
                </a:lnTo>
                <a:lnTo>
                  <a:pt x="989" y="758"/>
                </a:lnTo>
                <a:lnTo>
                  <a:pt x="963" y="743"/>
                </a:lnTo>
                <a:lnTo>
                  <a:pt x="931" y="729"/>
                </a:lnTo>
                <a:lnTo>
                  <a:pt x="891" y="720"/>
                </a:lnTo>
                <a:lnTo>
                  <a:pt x="856" y="732"/>
                </a:lnTo>
                <a:lnTo>
                  <a:pt x="829" y="743"/>
                </a:lnTo>
                <a:lnTo>
                  <a:pt x="805" y="756"/>
                </a:lnTo>
                <a:lnTo>
                  <a:pt x="787" y="770"/>
                </a:lnTo>
                <a:lnTo>
                  <a:pt x="769" y="789"/>
                </a:lnTo>
                <a:lnTo>
                  <a:pt x="751" y="810"/>
                </a:lnTo>
                <a:lnTo>
                  <a:pt x="727" y="840"/>
                </a:lnTo>
                <a:lnTo>
                  <a:pt x="740" y="874"/>
                </a:lnTo>
                <a:lnTo>
                  <a:pt x="752" y="909"/>
                </a:lnTo>
                <a:lnTo>
                  <a:pt x="765" y="945"/>
                </a:lnTo>
                <a:lnTo>
                  <a:pt x="774" y="983"/>
                </a:lnTo>
                <a:lnTo>
                  <a:pt x="778" y="1021"/>
                </a:lnTo>
                <a:lnTo>
                  <a:pt x="776" y="1056"/>
                </a:lnTo>
                <a:lnTo>
                  <a:pt x="769" y="1089"/>
                </a:lnTo>
                <a:lnTo>
                  <a:pt x="762" y="1120"/>
                </a:lnTo>
                <a:lnTo>
                  <a:pt x="754" y="1149"/>
                </a:lnTo>
                <a:lnTo>
                  <a:pt x="752" y="1183"/>
                </a:lnTo>
                <a:lnTo>
                  <a:pt x="754" y="1220"/>
                </a:lnTo>
                <a:lnTo>
                  <a:pt x="760" y="1256"/>
                </a:lnTo>
                <a:lnTo>
                  <a:pt x="767" y="1292"/>
                </a:lnTo>
                <a:lnTo>
                  <a:pt x="774" y="1330"/>
                </a:lnTo>
                <a:lnTo>
                  <a:pt x="782" y="1365"/>
                </a:lnTo>
                <a:lnTo>
                  <a:pt x="785" y="1400"/>
                </a:lnTo>
                <a:lnTo>
                  <a:pt x="783" y="1432"/>
                </a:lnTo>
                <a:lnTo>
                  <a:pt x="774" y="1461"/>
                </a:lnTo>
                <a:lnTo>
                  <a:pt x="760" y="1489"/>
                </a:lnTo>
                <a:lnTo>
                  <a:pt x="651" y="1556"/>
                </a:lnTo>
                <a:lnTo>
                  <a:pt x="540" y="1621"/>
                </a:lnTo>
                <a:lnTo>
                  <a:pt x="431" y="1689"/>
                </a:lnTo>
                <a:lnTo>
                  <a:pt x="416" y="1700"/>
                </a:lnTo>
                <a:lnTo>
                  <a:pt x="396" y="1716"/>
                </a:lnTo>
                <a:lnTo>
                  <a:pt x="371" y="1736"/>
                </a:lnTo>
                <a:lnTo>
                  <a:pt x="343" y="1758"/>
                </a:lnTo>
                <a:lnTo>
                  <a:pt x="314" y="1781"/>
                </a:lnTo>
                <a:lnTo>
                  <a:pt x="283" y="1805"/>
                </a:lnTo>
                <a:lnTo>
                  <a:pt x="252" y="1827"/>
                </a:lnTo>
                <a:lnTo>
                  <a:pt x="222" y="1847"/>
                </a:lnTo>
                <a:lnTo>
                  <a:pt x="192" y="1863"/>
                </a:lnTo>
                <a:lnTo>
                  <a:pt x="167" y="1874"/>
                </a:lnTo>
                <a:lnTo>
                  <a:pt x="143" y="1881"/>
                </a:lnTo>
                <a:lnTo>
                  <a:pt x="123" y="1880"/>
                </a:lnTo>
                <a:lnTo>
                  <a:pt x="92" y="1872"/>
                </a:lnTo>
                <a:lnTo>
                  <a:pt x="69" y="1856"/>
                </a:lnTo>
                <a:lnTo>
                  <a:pt x="47" y="1832"/>
                </a:lnTo>
                <a:lnTo>
                  <a:pt x="31" y="1803"/>
                </a:lnTo>
                <a:lnTo>
                  <a:pt x="18" y="1769"/>
                </a:lnTo>
                <a:lnTo>
                  <a:pt x="9" y="1730"/>
                </a:lnTo>
                <a:lnTo>
                  <a:pt x="3" y="1690"/>
                </a:lnTo>
                <a:lnTo>
                  <a:pt x="0" y="1647"/>
                </a:lnTo>
                <a:lnTo>
                  <a:pt x="0" y="1601"/>
                </a:lnTo>
                <a:lnTo>
                  <a:pt x="2" y="1558"/>
                </a:lnTo>
                <a:lnTo>
                  <a:pt x="5" y="1512"/>
                </a:lnTo>
                <a:lnTo>
                  <a:pt x="9" y="1470"/>
                </a:lnTo>
                <a:lnTo>
                  <a:pt x="16" y="1429"/>
                </a:lnTo>
                <a:lnTo>
                  <a:pt x="23" y="1392"/>
                </a:lnTo>
                <a:lnTo>
                  <a:pt x="47" y="1285"/>
                </a:lnTo>
                <a:lnTo>
                  <a:pt x="72" y="1183"/>
                </a:lnTo>
                <a:lnTo>
                  <a:pt x="100" y="1087"/>
                </a:lnTo>
                <a:lnTo>
                  <a:pt x="129" y="996"/>
                </a:lnTo>
                <a:lnTo>
                  <a:pt x="162" y="912"/>
                </a:lnTo>
                <a:lnTo>
                  <a:pt x="194" y="834"/>
                </a:lnTo>
                <a:lnTo>
                  <a:pt x="231" y="767"/>
                </a:lnTo>
                <a:lnTo>
                  <a:pt x="269" y="707"/>
                </a:lnTo>
                <a:lnTo>
                  <a:pt x="311" y="656"/>
                </a:lnTo>
                <a:lnTo>
                  <a:pt x="327" y="634"/>
                </a:lnTo>
                <a:lnTo>
                  <a:pt x="343" y="610"/>
                </a:lnTo>
                <a:lnTo>
                  <a:pt x="360" y="587"/>
                </a:lnTo>
                <a:lnTo>
                  <a:pt x="378" y="563"/>
                </a:lnTo>
                <a:lnTo>
                  <a:pt x="398" y="541"/>
                </a:lnTo>
                <a:lnTo>
                  <a:pt x="420" y="521"/>
                </a:lnTo>
                <a:lnTo>
                  <a:pt x="443" y="505"/>
                </a:lnTo>
                <a:lnTo>
                  <a:pt x="471" y="492"/>
                </a:lnTo>
                <a:lnTo>
                  <a:pt x="502" y="487"/>
                </a:lnTo>
                <a:lnTo>
                  <a:pt x="534" y="489"/>
                </a:lnTo>
                <a:lnTo>
                  <a:pt x="562" y="510"/>
                </a:lnTo>
                <a:lnTo>
                  <a:pt x="582" y="538"/>
                </a:lnTo>
                <a:lnTo>
                  <a:pt x="596" y="567"/>
                </a:lnTo>
                <a:lnTo>
                  <a:pt x="611" y="598"/>
                </a:lnTo>
                <a:lnTo>
                  <a:pt x="623" y="629"/>
                </a:lnTo>
                <a:lnTo>
                  <a:pt x="638" y="660"/>
                </a:lnTo>
                <a:lnTo>
                  <a:pt x="654" y="689"/>
                </a:lnTo>
                <a:lnTo>
                  <a:pt x="672" y="712"/>
                </a:lnTo>
                <a:lnTo>
                  <a:pt x="671" y="716"/>
                </a:lnTo>
                <a:lnTo>
                  <a:pt x="674" y="716"/>
                </a:lnTo>
                <a:lnTo>
                  <a:pt x="672" y="712"/>
                </a:lnTo>
                <a:lnTo>
                  <a:pt x="672" y="710"/>
                </a:lnTo>
                <a:lnTo>
                  <a:pt x="682" y="701"/>
                </a:lnTo>
                <a:lnTo>
                  <a:pt x="694" y="690"/>
                </a:lnTo>
                <a:lnTo>
                  <a:pt x="711" y="676"/>
                </a:lnTo>
                <a:lnTo>
                  <a:pt x="731" y="661"/>
                </a:lnTo>
                <a:lnTo>
                  <a:pt x="752" y="645"/>
                </a:lnTo>
                <a:lnTo>
                  <a:pt x="774" y="632"/>
                </a:lnTo>
                <a:lnTo>
                  <a:pt x="796" y="620"/>
                </a:lnTo>
                <a:lnTo>
                  <a:pt x="814" y="612"/>
                </a:lnTo>
                <a:lnTo>
                  <a:pt x="816" y="534"/>
                </a:lnTo>
                <a:lnTo>
                  <a:pt x="816" y="461"/>
                </a:lnTo>
                <a:lnTo>
                  <a:pt x="814" y="394"/>
                </a:lnTo>
                <a:lnTo>
                  <a:pt x="812" y="327"/>
                </a:lnTo>
                <a:lnTo>
                  <a:pt x="812" y="258"/>
                </a:lnTo>
                <a:lnTo>
                  <a:pt x="811" y="185"/>
                </a:lnTo>
                <a:lnTo>
                  <a:pt x="812" y="107"/>
                </a:lnTo>
                <a:lnTo>
                  <a:pt x="814" y="20"/>
                </a:lnTo>
                <a:lnTo>
                  <a:pt x="818" y="20"/>
                </a:lnTo>
                <a:lnTo>
                  <a:pt x="829" y="16"/>
                </a:lnTo>
                <a:lnTo>
                  <a:pt x="845" y="10"/>
                </a:lnTo>
                <a:lnTo>
                  <a:pt x="865" y="5"/>
                </a:lnTo>
                <a:lnTo>
                  <a:pt x="889" y="1"/>
                </a:lnTo>
                <a:lnTo>
                  <a:pt x="91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DA04170E-A0AA-4A5A-98DB-C8784C823637}"/>
              </a:ext>
            </a:extLst>
          </p:cNvPr>
          <p:cNvSpPr>
            <a:spLocks noEditPoints="1"/>
          </p:cNvSpPr>
          <p:nvPr/>
        </p:nvSpPr>
        <p:spPr bwMode="auto">
          <a:xfrm>
            <a:off x="6002496" y="5017782"/>
            <a:ext cx="401288" cy="296639"/>
          </a:xfrm>
          <a:custGeom>
            <a:avLst/>
            <a:gdLst>
              <a:gd name="T0" fmla="*/ 1251 w 3501"/>
              <a:gd name="T1" fmla="*/ 1386 h 2588"/>
              <a:gd name="T2" fmla="*/ 1383 w 3501"/>
              <a:gd name="T3" fmla="*/ 1398 h 2588"/>
              <a:gd name="T4" fmla="*/ 1496 w 3501"/>
              <a:gd name="T5" fmla="*/ 1304 h 2588"/>
              <a:gd name="T6" fmla="*/ 1696 w 3501"/>
              <a:gd name="T7" fmla="*/ 104 h 2588"/>
              <a:gd name="T8" fmla="*/ 1696 w 3501"/>
              <a:gd name="T9" fmla="*/ 340 h 2588"/>
              <a:gd name="T10" fmla="*/ 1892 w 3501"/>
              <a:gd name="T11" fmla="*/ 1404 h 2588"/>
              <a:gd name="T12" fmla="*/ 2240 w 3501"/>
              <a:gd name="T13" fmla="*/ 1448 h 2588"/>
              <a:gd name="T14" fmla="*/ 2185 w 3501"/>
              <a:gd name="T15" fmla="*/ 1282 h 2588"/>
              <a:gd name="T16" fmla="*/ 2003 w 3501"/>
              <a:gd name="T17" fmla="*/ 1302 h 2588"/>
              <a:gd name="T18" fmla="*/ 1841 w 3501"/>
              <a:gd name="T19" fmla="*/ 1258 h 2588"/>
              <a:gd name="T20" fmla="*/ 1807 w 3501"/>
              <a:gd name="T21" fmla="*/ 284 h 2588"/>
              <a:gd name="T22" fmla="*/ 1809 w 3501"/>
              <a:gd name="T23" fmla="*/ 77 h 2588"/>
              <a:gd name="T24" fmla="*/ 1925 w 3501"/>
              <a:gd name="T25" fmla="*/ 6 h 2588"/>
              <a:gd name="T26" fmla="*/ 2012 w 3501"/>
              <a:gd name="T27" fmla="*/ 140 h 2588"/>
              <a:gd name="T28" fmla="*/ 2009 w 3501"/>
              <a:gd name="T29" fmla="*/ 1124 h 2588"/>
              <a:gd name="T30" fmla="*/ 2303 w 3501"/>
              <a:gd name="T31" fmla="*/ 1157 h 2588"/>
              <a:gd name="T32" fmla="*/ 2261 w 3501"/>
              <a:gd name="T33" fmla="*/ 1071 h 2588"/>
              <a:gd name="T34" fmla="*/ 2096 w 3501"/>
              <a:gd name="T35" fmla="*/ 911 h 2588"/>
              <a:gd name="T36" fmla="*/ 2061 w 3501"/>
              <a:gd name="T37" fmla="*/ 557 h 2588"/>
              <a:gd name="T38" fmla="*/ 2309 w 3501"/>
              <a:gd name="T39" fmla="*/ 284 h 2588"/>
              <a:gd name="T40" fmla="*/ 2731 w 3501"/>
              <a:gd name="T41" fmla="*/ 273 h 2588"/>
              <a:gd name="T42" fmla="*/ 3158 w 3501"/>
              <a:gd name="T43" fmla="*/ 571 h 2588"/>
              <a:gd name="T44" fmla="*/ 3412 w 3501"/>
              <a:gd name="T45" fmla="*/ 1057 h 2588"/>
              <a:gd name="T46" fmla="*/ 3494 w 3501"/>
              <a:gd name="T47" fmla="*/ 1635 h 2588"/>
              <a:gd name="T48" fmla="*/ 3278 w 3501"/>
              <a:gd name="T49" fmla="*/ 2138 h 2588"/>
              <a:gd name="T50" fmla="*/ 2883 w 3501"/>
              <a:gd name="T51" fmla="*/ 2404 h 2588"/>
              <a:gd name="T52" fmla="*/ 2527 w 3501"/>
              <a:gd name="T53" fmla="*/ 2368 h 2588"/>
              <a:gd name="T54" fmla="*/ 2311 w 3501"/>
              <a:gd name="T55" fmla="*/ 2128 h 2588"/>
              <a:gd name="T56" fmla="*/ 2349 w 3501"/>
              <a:gd name="T57" fmla="*/ 1829 h 2588"/>
              <a:gd name="T58" fmla="*/ 2320 w 3501"/>
              <a:gd name="T59" fmla="*/ 1637 h 2588"/>
              <a:gd name="T60" fmla="*/ 2003 w 3501"/>
              <a:gd name="T61" fmla="*/ 1548 h 2588"/>
              <a:gd name="T62" fmla="*/ 1894 w 3501"/>
              <a:gd name="T63" fmla="*/ 2588 h 2588"/>
              <a:gd name="T64" fmla="*/ 1803 w 3501"/>
              <a:gd name="T65" fmla="*/ 2415 h 2588"/>
              <a:gd name="T66" fmla="*/ 1789 w 3501"/>
              <a:gd name="T67" fmla="*/ 1497 h 2588"/>
              <a:gd name="T68" fmla="*/ 1694 w 3501"/>
              <a:gd name="T69" fmla="*/ 1906 h 2588"/>
              <a:gd name="T70" fmla="*/ 1607 w 3501"/>
              <a:gd name="T71" fmla="*/ 2586 h 2588"/>
              <a:gd name="T72" fmla="*/ 1512 w 3501"/>
              <a:gd name="T73" fmla="*/ 2248 h 2588"/>
              <a:gd name="T74" fmla="*/ 1503 w 3501"/>
              <a:gd name="T75" fmla="*/ 1797 h 2588"/>
              <a:gd name="T76" fmla="*/ 1458 w 3501"/>
              <a:gd name="T77" fmla="*/ 1495 h 2588"/>
              <a:gd name="T78" fmla="*/ 1252 w 3501"/>
              <a:gd name="T79" fmla="*/ 1551 h 2588"/>
              <a:gd name="T80" fmla="*/ 1123 w 3501"/>
              <a:gd name="T81" fmla="*/ 1664 h 2588"/>
              <a:gd name="T82" fmla="*/ 1123 w 3501"/>
              <a:gd name="T83" fmla="*/ 1786 h 2588"/>
              <a:gd name="T84" fmla="*/ 1198 w 3501"/>
              <a:gd name="T85" fmla="*/ 2093 h 2588"/>
              <a:gd name="T86" fmla="*/ 1001 w 3501"/>
              <a:gd name="T87" fmla="*/ 2357 h 2588"/>
              <a:gd name="T88" fmla="*/ 594 w 3501"/>
              <a:gd name="T89" fmla="*/ 2393 h 2588"/>
              <a:gd name="T90" fmla="*/ 183 w 3501"/>
              <a:gd name="T91" fmla="*/ 2086 h 2588"/>
              <a:gd name="T92" fmla="*/ 0 w 3501"/>
              <a:gd name="T93" fmla="*/ 1544 h 2588"/>
              <a:gd name="T94" fmla="*/ 143 w 3501"/>
              <a:gd name="T95" fmla="*/ 909 h 2588"/>
              <a:gd name="T96" fmla="*/ 496 w 3501"/>
              <a:gd name="T97" fmla="*/ 426 h 2588"/>
              <a:gd name="T98" fmla="*/ 823 w 3501"/>
              <a:gd name="T99" fmla="*/ 249 h 2588"/>
              <a:gd name="T100" fmla="*/ 1176 w 3501"/>
              <a:gd name="T101" fmla="*/ 289 h 2588"/>
              <a:gd name="T102" fmla="*/ 1414 w 3501"/>
              <a:gd name="T103" fmla="*/ 493 h 2588"/>
              <a:gd name="T104" fmla="*/ 1441 w 3501"/>
              <a:gd name="T105" fmla="*/ 822 h 2588"/>
              <a:gd name="T106" fmla="*/ 1252 w 3501"/>
              <a:gd name="T107" fmla="*/ 1071 h 2588"/>
              <a:gd name="T108" fmla="*/ 1191 w 3501"/>
              <a:gd name="T109" fmla="*/ 1184 h 2588"/>
              <a:gd name="T110" fmla="*/ 1327 w 3501"/>
              <a:gd name="T111" fmla="*/ 1226 h 2588"/>
              <a:gd name="T112" fmla="*/ 1501 w 3501"/>
              <a:gd name="T113" fmla="*/ 826 h 2588"/>
              <a:gd name="T114" fmla="*/ 1498 w 3501"/>
              <a:gd name="T115" fmla="*/ 184 h 2588"/>
              <a:gd name="T116" fmla="*/ 1600 w 3501"/>
              <a:gd name="T117" fmla="*/ 0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1" h="2588">
                <a:moveTo>
                  <a:pt x="1496" y="1304"/>
                </a:moveTo>
                <a:lnTo>
                  <a:pt x="1436" y="1317"/>
                </a:lnTo>
                <a:lnTo>
                  <a:pt x="1376" y="1335"/>
                </a:lnTo>
                <a:lnTo>
                  <a:pt x="1316" y="1353"/>
                </a:lnTo>
                <a:lnTo>
                  <a:pt x="1252" y="1368"/>
                </a:lnTo>
                <a:lnTo>
                  <a:pt x="1251" y="1386"/>
                </a:lnTo>
                <a:lnTo>
                  <a:pt x="1251" y="1398"/>
                </a:lnTo>
                <a:lnTo>
                  <a:pt x="1249" y="1411"/>
                </a:lnTo>
                <a:lnTo>
                  <a:pt x="1249" y="1428"/>
                </a:lnTo>
                <a:lnTo>
                  <a:pt x="1296" y="1422"/>
                </a:lnTo>
                <a:lnTo>
                  <a:pt x="1341" y="1413"/>
                </a:lnTo>
                <a:lnTo>
                  <a:pt x="1383" y="1398"/>
                </a:lnTo>
                <a:lnTo>
                  <a:pt x="1423" y="1384"/>
                </a:lnTo>
                <a:lnTo>
                  <a:pt x="1461" y="1368"/>
                </a:lnTo>
                <a:lnTo>
                  <a:pt x="1500" y="1353"/>
                </a:lnTo>
                <a:lnTo>
                  <a:pt x="1503" y="1333"/>
                </a:lnTo>
                <a:lnTo>
                  <a:pt x="1501" y="1318"/>
                </a:lnTo>
                <a:lnTo>
                  <a:pt x="1496" y="1304"/>
                </a:lnTo>
                <a:close/>
                <a:moveTo>
                  <a:pt x="1600" y="0"/>
                </a:moveTo>
                <a:lnTo>
                  <a:pt x="1636" y="4"/>
                </a:lnTo>
                <a:lnTo>
                  <a:pt x="1669" y="17"/>
                </a:lnTo>
                <a:lnTo>
                  <a:pt x="1681" y="40"/>
                </a:lnTo>
                <a:lnTo>
                  <a:pt x="1691" y="69"/>
                </a:lnTo>
                <a:lnTo>
                  <a:pt x="1696" y="104"/>
                </a:lnTo>
                <a:lnTo>
                  <a:pt x="1698" y="142"/>
                </a:lnTo>
                <a:lnTo>
                  <a:pt x="1700" y="182"/>
                </a:lnTo>
                <a:lnTo>
                  <a:pt x="1700" y="222"/>
                </a:lnTo>
                <a:lnTo>
                  <a:pt x="1698" y="264"/>
                </a:lnTo>
                <a:lnTo>
                  <a:pt x="1696" y="304"/>
                </a:lnTo>
                <a:lnTo>
                  <a:pt x="1696" y="340"/>
                </a:lnTo>
                <a:lnTo>
                  <a:pt x="1700" y="1280"/>
                </a:lnTo>
                <a:lnTo>
                  <a:pt x="1723" y="1311"/>
                </a:lnTo>
                <a:lnTo>
                  <a:pt x="1754" y="1340"/>
                </a:lnTo>
                <a:lnTo>
                  <a:pt x="1794" y="1364"/>
                </a:lnTo>
                <a:lnTo>
                  <a:pt x="1841" y="1386"/>
                </a:lnTo>
                <a:lnTo>
                  <a:pt x="1892" y="1404"/>
                </a:lnTo>
                <a:lnTo>
                  <a:pt x="1949" y="1417"/>
                </a:lnTo>
                <a:lnTo>
                  <a:pt x="2005" y="1429"/>
                </a:lnTo>
                <a:lnTo>
                  <a:pt x="2065" y="1438"/>
                </a:lnTo>
                <a:lnTo>
                  <a:pt x="2125" y="1444"/>
                </a:lnTo>
                <a:lnTo>
                  <a:pt x="2183" y="1448"/>
                </a:lnTo>
                <a:lnTo>
                  <a:pt x="2240" y="1448"/>
                </a:lnTo>
                <a:lnTo>
                  <a:pt x="2240" y="1437"/>
                </a:lnTo>
                <a:lnTo>
                  <a:pt x="2232" y="1397"/>
                </a:lnTo>
                <a:lnTo>
                  <a:pt x="2232" y="1358"/>
                </a:lnTo>
                <a:lnTo>
                  <a:pt x="2236" y="1322"/>
                </a:lnTo>
                <a:lnTo>
                  <a:pt x="2243" y="1288"/>
                </a:lnTo>
                <a:lnTo>
                  <a:pt x="2185" y="1282"/>
                </a:lnTo>
                <a:lnTo>
                  <a:pt x="2129" y="1275"/>
                </a:lnTo>
                <a:lnTo>
                  <a:pt x="2074" y="1268"/>
                </a:lnTo>
                <a:lnTo>
                  <a:pt x="2016" y="1260"/>
                </a:lnTo>
                <a:lnTo>
                  <a:pt x="2012" y="1277"/>
                </a:lnTo>
                <a:lnTo>
                  <a:pt x="2009" y="1289"/>
                </a:lnTo>
                <a:lnTo>
                  <a:pt x="2003" y="1302"/>
                </a:lnTo>
                <a:lnTo>
                  <a:pt x="2000" y="1320"/>
                </a:lnTo>
                <a:lnTo>
                  <a:pt x="1996" y="1320"/>
                </a:lnTo>
                <a:lnTo>
                  <a:pt x="1951" y="1309"/>
                </a:lnTo>
                <a:lnTo>
                  <a:pt x="1911" y="1295"/>
                </a:lnTo>
                <a:lnTo>
                  <a:pt x="1874" y="1280"/>
                </a:lnTo>
                <a:lnTo>
                  <a:pt x="1841" y="1258"/>
                </a:lnTo>
                <a:lnTo>
                  <a:pt x="1812" y="1231"/>
                </a:lnTo>
                <a:lnTo>
                  <a:pt x="1811" y="1004"/>
                </a:lnTo>
                <a:lnTo>
                  <a:pt x="1811" y="773"/>
                </a:lnTo>
                <a:lnTo>
                  <a:pt x="1809" y="540"/>
                </a:lnTo>
                <a:lnTo>
                  <a:pt x="1809" y="311"/>
                </a:lnTo>
                <a:lnTo>
                  <a:pt x="1807" y="284"/>
                </a:lnTo>
                <a:lnTo>
                  <a:pt x="1805" y="249"/>
                </a:lnTo>
                <a:lnTo>
                  <a:pt x="1805" y="215"/>
                </a:lnTo>
                <a:lnTo>
                  <a:pt x="1803" y="178"/>
                </a:lnTo>
                <a:lnTo>
                  <a:pt x="1803" y="142"/>
                </a:lnTo>
                <a:lnTo>
                  <a:pt x="1805" y="108"/>
                </a:lnTo>
                <a:lnTo>
                  <a:pt x="1809" y="77"/>
                </a:lnTo>
                <a:lnTo>
                  <a:pt x="1816" y="49"/>
                </a:lnTo>
                <a:lnTo>
                  <a:pt x="1829" y="29"/>
                </a:lnTo>
                <a:lnTo>
                  <a:pt x="1843" y="17"/>
                </a:lnTo>
                <a:lnTo>
                  <a:pt x="1871" y="9"/>
                </a:lnTo>
                <a:lnTo>
                  <a:pt x="1898" y="4"/>
                </a:lnTo>
                <a:lnTo>
                  <a:pt x="1925" y="6"/>
                </a:lnTo>
                <a:lnTo>
                  <a:pt x="1951" y="9"/>
                </a:lnTo>
                <a:lnTo>
                  <a:pt x="1974" y="22"/>
                </a:lnTo>
                <a:lnTo>
                  <a:pt x="1996" y="40"/>
                </a:lnTo>
                <a:lnTo>
                  <a:pt x="2005" y="68"/>
                </a:lnTo>
                <a:lnTo>
                  <a:pt x="2011" y="100"/>
                </a:lnTo>
                <a:lnTo>
                  <a:pt x="2012" y="140"/>
                </a:lnTo>
                <a:lnTo>
                  <a:pt x="2012" y="180"/>
                </a:lnTo>
                <a:lnTo>
                  <a:pt x="2011" y="224"/>
                </a:lnTo>
                <a:lnTo>
                  <a:pt x="2007" y="264"/>
                </a:lnTo>
                <a:lnTo>
                  <a:pt x="2005" y="302"/>
                </a:lnTo>
                <a:lnTo>
                  <a:pt x="2003" y="337"/>
                </a:lnTo>
                <a:lnTo>
                  <a:pt x="2009" y="1124"/>
                </a:lnTo>
                <a:lnTo>
                  <a:pt x="2049" y="1138"/>
                </a:lnTo>
                <a:lnTo>
                  <a:pt x="2094" y="1149"/>
                </a:lnTo>
                <a:lnTo>
                  <a:pt x="2145" y="1157"/>
                </a:lnTo>
                <a:lnTo>
                  <a:pt x="2200" y="1160"/>
                </a:lnTo>
                <a:lnTo>
                  <a:pt x="2252" y="1160"/>
                </a:lnTo>
                <a:lnTo>
                  <a:pt x="2303" y="1157"/>
                </a:lnTo>
                <a:lnTo>
                  <a:pt x="2311" y="1146"/>
                </a:lnTo>
                <a:lnTo>
                  <a:pt x="2316" y="1140"/>
                </a:lnTo>
                <a:lnTo>
                  <a:pt x="2321" y="1133"/>
                </a:lnTo>
                <a:lnTo>
                  <a:pt x="2329" y="1124"/>
                </a:lnTo>
                <a:lnTo>
                  <a:pt x="2294" y="1097"/>
                </a:lnTo>
                <a:lnTo>
                  <a:pt x="2261" y="1071"/>
                </a:lnTo>
                <a:lnTo>
                  <a:pt x="2231" y="1048"/>
                </a:lnTo>
                <a:lnTo>
                  <a:pt x="2200" y="1024"/>
                </a:lnTo>
                <a:lnTo>
                  <a:pt x="2171" y="1000"/>
                </a:lnTo>
                <a:lnTo>
                  <a:pt x="2143" y="975"/>
                </a:lnTo>
                <a:lnTo>
                  <a:pt x="2118" y="946"/>
                </a:lnTo>
                <a:lnTo>
                  <a:pt x="2096" y="911"/>
                </a:lnTo>
                <a:lnTo>
                  <a:pt x="2076" y="871"/>
                </a:lnTo>
                <a:lnTo>
                  <a:pt x="2060" y="824"/>
                </a:lnTo>
                <a:lnTo>
                  <a:pt x="2045" y="753"/>
                </a:lnTo>
                <a:lnTo>
                  <a:pt x="2041" y="686"/>
                </a:lnTo>
                <a:lnTo>
                  <a:pt x="2047" y="620"/>
                </a:lnTo>
                <a:lnTo>
                  <a:pt x="2061" y="557"/>
                </a:lnTo>
                <a:lnTo>
                  <a:pt x="2085" y="498"/>
                </a:lnTo>
                <a:lnTo>
                  <a:pt x="2116" y="444"/>
                </a:lnTo>
                <a:lnTo>
                  <a:pt x="2156" y="395"/>
                </a:lnTo>
                <a:lnTo>
                  <a:pt x="2201" y="351"/>
                </a:lnTo>
                <a:lnTo>
                  <a:pt x="2252" y="315"/>
                </a:lnTo>
                <a:lnTo>
                  <a:pt x="2309" y="284"/>
                </a:lnTo>
                <a:lnTo>
                  <a:pt x="2369" y="260"/>
                </a:lnTo>
                <a:lnTo>
                  <a:pt x="2432" y="244"/>
                </a:lnTo>
                <a:lnTo>
                  <a:pt x="2500" y="237"/>
                </a:lnTo>
                <a:lnTo>
                  <a:pt x="2569" y="237"/>
                </a:lnTo>
                <a:lnTo>
                  <a:pt x="2640" y="248"/>
                </a:lnTo>
                <a:lnTo>
                  <a:pt x="2731" y="273"/>
                </a:lnTo>
                <a:lnTo>
                  <a:pt x="2816" y="306"/>
                </a:lnTo>
                <a:lnTo>
                  <a:pt x="2894" y="346"/>
                </a:lnTo>
                <a:lnTo>
                  <a:pt x="2969" y="393"/>
                </a:lnTo>
                <a:lnTo>
                  <a:pt x="3036" y="446"/>
                </a:lnTo>
                <a:lnTo>
                  <a:pt x="3100" y="506"/>
                </a:lnTo>
                <a:lnTo>
                  <a:pt x="3158" y="571"/>
                </a:lnTo>
                <a:lnTo>
                  <a:pt x="3212" y="642"/>
                </a:lnTo>
                <a:lnTo>
                  <a:pt x="3261" y="717"/>
                </a:lnTo>
                <a:lnTo>
                  <a:pt x="3305" y="797"/>
                </a:lnTo>
                <a:lnTo>
                  <a:pt x="3345" y="880"/>
                </a:lnTo>
                <a:lnTo>
                  <a:pt x="3381" y="966"/>
                </a:lnTo>
                <a:lnTo>
                  <a:pt x="3412" y="1057"/>
                </a:lnTo>
                <a:lnTo>
                  <a:pt x="3440" y="1148"/>
                </a:lnTo>
                <a:lnTo>
                  <a:pt x="3463" y="1240"/>
                </a:lnTo>
                <a:lnTo>
                  <a:pt x="3483" y="1337"/>
                </a:lnTo>
                <a:lnTo>
                  <a:pt x="3498" y="1438"/>
                </a:lnTo>
                <a:lnTo>
                  <a:pt x="3501" y="1537"/>
                </a:lnTo>
                <a:lnTo>
                  <a:pt x="3494" y="1635"/>
                </a:lnTo>
                <a:lnTo>
                  <a:pt x="3478" y="1729"/>
                </a:lnTo>
                <a:lnTo>
                  <a:pt x="3452" y="1820"/>
                </a:lnTo>
                <a:lnTo>
                  <a:pt x="3418" y="1908"/>
                </a:lnTo>
                <a:lnTo>
                  <a:pt x="3378" y="1989"/>
                </a:lnTo>
                <a:lnTo>
                  <a:pt x="3331" y="2068"/>
                </a:lnTo>
                <a:lnTo>
                  <a:pt x="3278" y="2138"/>
                </a:lnTo>
                <a:lnTo>
                  <a:pt x="3220" y="2202"/>
                </a:lnTo>
                <a:lnTo>
                  <a:pt x="3158" y="2260"/>
                </a:lnTo>
                <a:lnTo>
                  <a:pt x="3092" y="2309"/>
                </a:lnTo>
                <a:lnTo>
                  <a:pt x="3025" y="2349"/>
                </a:lnTo>
                <a:lnTo>
                  <a:pt x="2956" y="2382"/>
                </a:lnTo>
                <a:lnTo>
                  <a:pt x="2883" y="2404"/>
                </a:lnTo>
                <a:lnTo>
                  <a:pt x="2821" y="2415"/>
                </a:lnTo>
                <a:lnTo>
                  <a:pt x="2758" y="2418"/>
                </a:lnTo>
                <a:lnTo>
                  <a:pt x="2698" y="2417"/>
                </a:lnTo>
                <a:lnTo>
                  <a:pt x="2638" y="2406"/>
                </a:lnTo>
                <a:lnTo>
                  <a:pt x="2580" y="2389"/>
                </a:lnTo>
                <a:lnTo>
                  <a:pt x="2527" y="2368"/>
                </a:lnTo>
                <a:lnTo>
                  <a:pt x="2476" y="2340"/>
                </a:lnTo>
                <a:lnTo>
                  <a:pt x="2432" y="2306"/>
                </a:lnTo>
                <a:lnTo>
                  <a:pt x="2392" y="2268"/>
                </a:lnTo>
                <a:lnTo>
                  <a:pt x="2358" y="2226"/>
                </a:lnTo>
                <a:lnTo>
                  <a:pt x="2331" y="2178"/>
                </a:lnTo>
                <a:lnTo>
                  <a:pt x="2311" y="2128"/>
                </a:lnTo>
                <a:lnTo>
                  <a:pt x="2298" y="2073"/>
                </a:lnTo>
                <a:lnTo>
                  <a:pt x="2294" y="2015"/>
                </a:lnTo>
                <a:lnTo>
                  <a:pt x="2300" y="1955"/>
                </a:lnTo>
                <a:lnTo>
                  <a:pt x="2316" y="1893"/>
                </a:lnTo>
                <a:lnTo>
                  <a:pt x="2331" y="1858"/>
                </a:lnTo>
                <a:lnTo>
                  <a:pt x="2349" y="1829"/>
                </a:lnTo>
                <a:lnTo>
                  <a:pt x="2369" y="1804"/>
                </a:lnTo>
                <a:lnTo>
                  <a:pt x="2391" y="1780"/>
                </a:lnTo>
                <a:lnTo>
                  <a:pt x="2414" y="1757"/>
                </a:lnTo>
                <a:lnTo>
                  <a:pt x="2436" y="1731"/>
                </a:lnTo>
                <a:lnTo>
                  <a:pt x="2429" y="1731"/>
                </a:lnTo>
                <a:lnTo>
                  <a:pt x="2320" y="1637"/>
                </a:lnTo>
                <a:lnTo>
                  <a:pt x="2307" y="1617"/>
                </a:lnTo>
                <a:lnTo>
                  <a:pt x="2285" y="1588"/>
                </a:lnTo>
                <a:lnTo>
                  <a:pt x="2272" y="1568"/>
                </a:lnTo>
                <a:lnTo>
                  <a:pt x="2183" y="1562"/>
                </a:lnTo>
                <a:lnTo>
                  <a:pt x="2092" y="1553"/>
                </a:lnTo>
                <a:lnTo>
                  <a:pt x="2003" y="1548"/>
                </a:lnTo>
                <a:lnTo>
                  <a:pt x="2003" y="2537"/>
                </a:lnTo>
                <a:lnTo>
                  <a:pt x="1991" y="2558"/>
                </a:lnTo>
                <a:lnTo>
                  <a:pt x="1971" y="2573"/>
                </a:lnTo>
                <a:lnTo>
                  <a:pt x="1947" y="2584"/>
                </a:lnTo>
                <a:lnTo>
                  <a:pt x="1921" y="2588"/>
                </a:lnTo>
                <a:lnTo>
                  <a:pt x="1894" y="2588"/>
                </a:lnTo>
                <a:lnTo>
                  <a:pt x="1867" y="2582"/>
                </a:lnTo>
                <a:lnTo>
                  <a:pt x="1841" y="2573"/>
                </a:lnTo>
                <a:lnTo>
                  <a:pt x="1820" y="2560"/>
                </a:lnTo>
                <a:lnTo>
                  <a:pt x="1811" y="2517"/>
                </a:lnTo>
                <a:lnTo>
                  <a:pt x="1805" y="2468"/>
                </a:lnTo>
                <a:lnTo>
                  <a:pt x="1803" y="2415"/>
                </a:lnTo>
                <a:lnTo>
                  <a:pt x="1803" y="2360"/>
                </a:lnTo>
                <a:lnTo>
                  <a:pt x="1805" y="2306"/>
                </a:lnTo>
                <a:lnTo>
                  <a:pt x="1807" y="2251"/>
                </a:lnTo>
                <a:lnTo>
                  <a:pt x="1809" y="2200"/>
                </a:lnTo>
                <a:lnTo>
                  <a:pt x="1809" y="1508"/>
                </a:lnTo>
                <a:lnTo>
                  <a:pt x="1789" y="1497"/>
                </a:lnTo>
                <a:lnTo>
                  <a:pt x="1767" y="1484"/>
                </a:lnTo>
                <a:lnTo>
                  <a:pt x="1743" y="1475"/>
                </a:lnTo>
                <a:lnTo>
                  <a:pt x="1720" y="1468"/>
                </a:lnTo>
                <a:lnTo>
                  <a:pt x="1696" y="1468"/>
                </a:lnTo>
                <a:lnTo>
                  <a:pt x="1696" y="1689"/>
                </a:lnTo>
                <a:lnTo>
                  <a:pt x="1694" y="1906"/>
                </a:lnTo>
                <a:lnTo>
                  <a:pt x="1694" y="2118"/>
                </a:lnTo>
                <a:lnTo>
                  <a:pt x="1692" y="2335"/>
                </a:lnTo>
                <a:lnTo>
                  <a:pt x="1692" y="2557"/>
                </a:lnTo>
                <a:lnTo>
                  <a:pt x="1667" y="2571"/>
                </a:lnTo>
                <a:lnTo>
                  <a:pt x="1638" y="2582"/>
                </a:lnTo>
                <a:lnTo>
                  <a:pt x="1607" y="2586"/>
                </a:lnTo>
                <a:lnTo>
                  <a:pt x="1576" y="2586"/>
                </a:lnTo>
                <a:lnTo>
                  <a:pt x="1545" y="2578"/>
                </a:lnTo>
                <a:lnTo>
                  <a:pt x="1516" y="2564"/>
                </a:lnTo>
                <a:lnTo>
                  <a:pt x="1514" y="2448"/>
                </a:lnTo>
                <a:lnTo>
                  <a:pt x="1512" y="2344"/>
                </a:lnTo>
                <a:lnTo>
                  <a:pt x="1512" y="2248"/>
                </a:lnTo>
                <a:lnTo>
                  <a:pt x="1511" y="2162"/>
                </a:lnTo>
                <a:lnTo>
                  <a:pt x="1509" y="2082"/>
                </a:lnTo>
                <a:lnTo>
                  <a:pt x="1509" y="2008"/>
                </a:lnTo>
                <a:lnTo>
                  <a:pt x="1507" y="1937"/>
                </a:lnTo>
                <a:lnTo>
                  <a:pt x="1505" y="1866"/>
                </a:lnTo>
                <a:lnTo>
                  <a:pt x="1503" y="1797"/>
                </a:lnTo>
                <a:lnTo>
                  <a:pt x="1501" y="1726"/>
                </a:lnTo>
                <a:lnTo>
                  <a:pt x="1498" y="1651"/>
                </a:lnTo>
                <a:lnTo>
                  <a:pt x="1496" y="1571"/>
                </a:lnTo>
                <a:lnTo>
                  <a:pt x="1492" y="1484"/>
                </a:lnTo>
                <a:lnTo>
                  <a:pt x="1480" y="1489"/>
                </a:lnTo>
                <a:lnTo>
                  <a:pt x="1458" y="1495"/>
                </a:lnTo>
                <a:lnTo>
                  <a:pt x="1429" y="1504"/>
                </a:lnTo>
                <a:lnTo>
                  <a:pt x="1396" y="1513"/>
                </a:lnTo>
                <a:lnTo>
                  <a:pt x="1360" y="1524"/>
                </a:lnTo>
                <a:lnTo>
                  <a:pt x="1323" y="1533"/>
                </a:lnTo>
                <a:lnTo>
                  <a:pt x="1287" y="1544"/>
                </a:lnTo>
                <a:lnTo>
                  <a:pt x="1252" y="1551"/>
                </a:lnTo>
                <a:lnTo>
                  <a:pt x="1223" y="1558"/>
                </a:lnTo>
                <a:lnTo>
                  <a:pt x="1200" y="1564"/>
                </a:lnTo>
                <a:lnTo>
                  <a:pt x="1185" y="1595"/>
                </a:lnTo>
                <a:lnTo>
                  <a:pt x="1167" y="1620"/>
                </a:lnTo>
                <a:lnTo>
                  <a:pt x="1147" y="1642"/>
                </a:lnTo>
                <a:lnTo>
                  <a:pt x="1123" y="1664"/>
                </a:lnTo>
                <a:lnTo>
                  <a:pt x="1100" y="1682"/>
                </a:lnTo>
                <a:lnTo>
                  <a:pt x="1074" y="1702"/>
                </a:lnTo>
                <a:lnTo>
                  <a:pt x="1052" y="1724"/>
                </a:lnTo>
                <a:lnTo>
                  <a:pt x="1056" y="1731"/>
                </a:lnTo>
                <a:lnTo>
                  <a:pt x="1091" y="1755"/>
                </a:lnTo>
                <a:lnTo>
                  <a:pt x="1123" y="1786"/>
                </a:lnTo>
                <a:lnTo>
                  <a:pt x="1151" y="1826"/>
                </a:lnTo>
                <a:lnTo>
                  <a:pt x="1174" y="1873"/>
                </a:lnTo>
                <a:lnTo>
                  <a:pt x="1191" y="1924"/>
                </a:lnTo>
                <a:lnTo>
                  <a:pt x="1201" y="1978"/>
                </a:lnTo>
                <a:lnTo>
                  <a:pt x="1203" y="2035"/>
                </a:lnTo>
                <a:lnTo>
                  <a:pt x="1198" y="2093"/>
                </a:lnTo>
                <a:lnTo>
                  <a:pt x="1183" y="2148"/>
                </a:lnTo>
                <a:lnTo>
                  <a:pt x="1163" y="2195"/>
                </a:lnTo>
                <a:lnTo>
                  <a:pt x="1132" y="2242"/>
                </a:lnTo>
                <a:lnTo>
                  <a:pt x="1096" y="2284"/>
                </a:lnTo>
                <a:lnTo>
                  <a:pt x="1052" y="2322"/>
                </a:lnTo>
                <a:lnTo>
                  <a:pt x="1001" y="2357"/>
                </a:lnTo>
                <a:lnTo>
                  <a:pt x="945" y="2384"/>
                </a:lnTo>
                <a:lnTo>
                  <a:pt x="883" y="2404"/>
                </a:lnTo>
                <a:lnTo>
                  <a:pt x="816" y="2417"/>
                </a:lnTo>
                <a:lnTo>
                  <a:pt x="745" y="2420"/>
                </a:lnTo>
                <a:lnTo>
                  <a:pt x="672" y="2411"/>
                </a:lnTo>
                <a:lnTo>
                  <a:pt x="594" y="2393"/>
                </a:lnTo>
                <a:lnTo>
                  <a:pt x="516" y="2364"/>
                </a:lnTo>
                <a:lnTo>
                  <a:pt x="443" y="2326"/>
                </a:lnTo>
                <a:lnTo>
                  <a:pt x="371" y="2277"/>
                </a:lnTo>
                <a:lnTo>
                  <a:pt x="303" y="2220"/>
                </a:lnTo>
                <a:lnTo>
                  <a:pt x="241" y="2157"/>
                </a:lnTo>
                <a:lnTo>
                  <a:pt x="183" y="2086"/>
                </a:lnTo>
                <a:lnTo>
                  <a:pt x="132" y="2008"/>
                </a:lnTo>
                <a:lnTo>
                  <a:pt x="89" y="1924"/>
                </a:lnTo>
                <a:lnTo>
                  <a:pt x="52" y="1835"/>
                </a:lnTo>
                <a:lnTo>
                  <a:pt x="25" y="1742"/>
                </a:lnTo>
                <a:lnTo>
                  <a:pt x="7" y="1644"/>
                </a:lnTo>
                <a:lnTo>
                  <a:pt x="0" y="1544"/>
                </a:lnTo>
                <a:lnTo>
                  <a:pt x="1" y="1440"/>
                </a:lnTo>
                <a:lnTo>
                  <a:pt x="16" y="1337"/>
                </a:lnTo>
                <a:lnTo>
                  <a:pt x="41" y="1224"/>
                </a:lnTo>
                <a:lnTo>
                  <a:pt x="71" y="1115"/>
                </a:lnTo>
                <a:lnTo>
                  <a:pt x="105" y="1009"/>
                </a:lnTo>
                <a:lnTo>
                  <a:pt x="143" y="909"/>
                </a:lnTo>
                <a:lnTo>
                  <a:pt x="189" y="815"/>
                </a:lnTo>
                <a:lnTo>
                  <a:pt x="240" y="726"/>
                </a:lnTo>
                <a:lnTo>
                  <a:pt x="294" y="642"/>
                </a:lnTo>
                <a:lnTo>
                  <a:pt x="356" y="564"/>
                </a:lnTo>
                <a:lnTo>
                  <a:pt x="423" y="491"/>
                </a:lnTo>
                <a:lnTo>
                  <a:pt x="496" y="426"/>
                </a:lnTo>
                <a:lnTo>
                  <a:pt x="576" y="368"/>
                </a:lnTo>
                <a:lnTo>
                  <a:pt x="614" y="344"/>
                </a:lnTo>
                <a:lnTo>
                  <a:pt x="660" y="317"/>
                </a:lnTo>
                <a:lnTo>
                  <a:pt x="711" y="291"/>
                </a:lnTo>
                <a:lnTo>
                  <a:pt x="765" y="268"/>
                </a:lnTo>
                <a:lnTo>
                  <a:pt x="823" y="249"/>
                </a:lnTo>
                <a:lnTo>
                  <a:pt x="885" y="238"/>
                </a:lnTo>
                <a:lnTo>
                  <a:pt x="951" y="233"/>
                </a:lnTo>
                <a:lnTo>
                  <a:pt x="1016" y="240"/>
                </a:lnTo>
                <a:lnTo>
                  <a:pt x="1071" y="253"/>
                </a:lnTo>
                <a:lnTo>
                  <a:pt x="1123" y="268"/>
                </a:lnTo>
                <a:lnTo>
                  <a:pt x="1176" y="289"/>
                </a:lnTo>
                <a:lnTo>
                  <a:pt x="1225" y="313"/>
                </a:lnTo>
                <a:lnTo>
                  <a:pt x="1271" y="342"/>
                </a:lnTo>
                <a:lnTo>
                  <a:pt x="1314" y="373"/>
                </a:lnTo>
                <a:lnTo>
                  <a:pt x="1352" y="409"/>
                </a:lnTo>
                <a:lnTo>
                  <a:pt x="1385" y="449"/>
                </a:lnTo>
                <a:lnTo>
                  <a:pt x="1414" y="493"/>
                </a:lnTo>
                <a:lnTo>
                  <a:pt x="1438" y="538"/>
                </a:lnTo>
                <a:lnTo>
                  <a:pt x="1452" y="589"/>
                </a:lnTo>
                <a:lnTo>
                  <a:pt x="1461" y="642"/>
                </a:lnTo>
                <a:lnTo>
                  <a:pt x="1463" y="700"/>
                </a:lnTo>
                <a:lnTo>
                  <a:pt x="1456" y="758"/>
                </a:lnTo>
                <a:lnTo>
                  <a:pt x="1441" y="822"/>
                </a:lnTo>
                <a:lnTo>
                  <a:pt x="1416" y="888"/>
                </a:lnTo>
                <a:lnTo>
                  <a:pt x="1392" y="933"/>
                </a:lnTo>
                <a:lnTo>
                  <a:pt x="1363" y="973"/>
                </a:lnTo>
                <a:lnTo>
                  <a:pt x="1331" y="1009"/>
                </a:lnTo>
                <a:lnTo>
                  <a:pt x="1292" y="1042"/>
                </a:lnTo>
                <a:lnTo>
                  <a:pt x="1252" y="1071"/>
                </a:lnTo>
                <a:lnTo>
                  <a:pt x="1211" y="1098"/>
                </a:lnTo>
                <a:lnTo>
                  <a:pt x="1169" y="1124"/>
                </a:lnTo>
                <a:lnTo>
                  <a:pt x="1169" y="1128"/>
                </a:lnTo>
                <a:lnTo>
                  <a:pt x="1176" y="1144"/>
                </a:lnTo>
                <a:lnTo>
                  <a:pt x="1185" y="1162"/>
                </a:lnTo>
                <a:lnTo>
                  <a:pt x="1191" y="1184"/>
                </a:lnTo>
                <a:lnTo>
                  <a:pt x="1200" y="1206"/>
                </a:lnTo>
                <a:lnTo>
                  <a:pt x="1207" y="1226"/>
                </a:lnTo>
                <a:lnTo>
                  <a:pt x="1218" y="1240"/>
                </a:lnTo>
                <a:lnTo>
                  <a:pt x="1232" y="1248"/>
                </a:lnTo>
                <a:lnTo>
                  <a:pt x="1278" y="1237"/>
                </a:lnTo>
                <a:lnTo>
                  <a:pt x="1327" y="1226"/>
                </a:lnTo>
                <a:lnTo>
                  <a:pt x="1374" y="1215"/>
                </a:lnTo>
                <a:lnTo>
                  <a:pt x="1421" y="1200"/>
                </a:lnTo>
                <a:lnTo>
                  <a:pt x="1463" y="1184"/>
                </a:lnTo>
                <a:lnTo>
                  <a:pt x="1500" y="1164"/>
                </a:lnTo>
                <a:lnTo>
                  <a:pt x="1500" y="993"/>
                </a:lnTo>
                <a:lnTo>
                  <a:pt x="1501" y="826"/>
                </a:lnTo>
                <a:lnTo>
                  <a:pt x="1503" y="662"/>
                </a:lnTo>
                <a:lnTo>
                  <a:pt x="1503" y="495"/>
                </a:lnTo>
                <a:lnTo>
                  <a:pt x="1503" y="324"/>
                </a:lnTo>
                <a:lnTo>
                  <a:pt x="1503" y="275"/>
                </a:lnTo>
                <a:lnTo>
                  <a:pt x="1501" y="228"/>
                </a:lnTo>
                <a:lnTo>
                  <a:pt x="1498" y="184"/>
                </a:lnTo>
                <a:lnTo>
                  <a:pt x="1496" y="140"/>
                </a:lnTo>
                <a:lnTo>
                  <a:pt x="1498" y="98"/>
                </a:lnTo>
                <a:lnTo>
                  <a:pt x="1505" y="60"/>
                </a:lnTo>
                <a:lnTo>
                  <a:pt x="1520" y="24"/>
                </a:lnTo>
                <a:lnTo>
                  <a:pt x="1561" y="8"/>
                </a:lnTo>
                <a:lnTo>
                  <a:pt x="16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3" name="Freeform 9">
            <a:extLst>
              <a:ext uri="{FF2B5EF4-FFF2-40B4-BE49-F238E27FC236}">
                <a16:creationId xmlns:a16="http://schemas.microsoft.com/office/drawing/2014/main" id="{5075BB71-C15B-42A9-AD02-D04018F7B0BE}"/>
              </a:ext>
            </a:extLst>
          </p:cNvPr>
          <p:cNvSpPr>
            <a:spLocks noEditPoints="1"/>
          </p:cNvSpPr>
          <p:nvPr/>
        </p:nvSpPr>
        <p:spPr bwMode="auto">
          <a:xfrm>
            <a:off x="10372960" y="4992113"/>
            <a:ext cx="247346" cy="347974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C202492D-0867-401D-AF88-46200A1ABBF0}"/>
              </a:ext>
            </a:extLst>
          </p:cNvPr>
          <p:cNvSpPr>
            <a:spLocks noEditPoints="1"/>
          </p:cNvSpPr>
          <p:nvPr/>
        </p:nvSpPr>
        <p:spPr bwMode="auto">
          <a:xfrm>
            <a:off x="3859021" y="5022828"/>
            <a:ext cx="394746" cy="286544"/>
          </a:xfrm>
          <a:custGeom>
            <a:avLst/>
            <a:gdLst>
              <a:gd name="T0" fmla="*/ 1418 w 1846"/>
              <a:gd name="T1" fmla="*/ 21 h 1340"/>
              <a:gd name="T2" fmla="*/ 1609 w 1846"/>
              <a:gd name="T3" fmla="*/ 47 h 1340"/>
              <a:gd name="T4" fmla="*/ 1771 w 1846"/>
              <a:gd name="T5" fmla="*/ 100 h 1340"/>
              <a:gd name="T6" fmla="*/ 1840 w 1846"/>
              <a:gd name="T7" fmla="*/ 191 h 1340"/>
              <a:gd name="T8" fmla="*/ 1787 w 1846"/>
              <a:gd name="T9" fmla="*/ 294 h 1340"/>
              <a:gd name="T10" fmla="*/ 1673 w 1846"/>
              <a:gd name="T11" fmla="*/ 385 h 1340"/>
              <a:gd name="T12" fmla="*/ 1560 w 1846"/>
              <a:gd name="T13" fmla="*/ 447 h 1340"/>
              <a:gd name="T14" fmla="*/ 1462 w 1846"/>
              <a:gd name="T15" fmla="*/ 498 h 1340"/>
              <a:gd name="T16" fmla="*/ 1380 w 1846"/>
              <a:gd name="T17" fmla="*/ 565 h 1340"/>
              <a:gd name="T18" fmla="*/ 1289 w 1846"/>
              <a:gd name="T19" fmla="*/ 605 h 1340"/>
              <a:gd name="T20" fmla="*/ 1198 w 1846"/>
              <a:gd name="T21" fmla="*/ 596 h 1340"/>
              <a:gd name="T22" fmla="*/ 1140 w 1846"/>
              <a:gd name="T23" fmla="*/ 527 h 1340"/>
              <a:gd name="T24" fmla="*/ 1107 w 1846"/>
              <a:gd name="T25" fmla="*/ 447 h 1340"/>
              <a:gd name="T26" fmla="*/ 1091 w 1846"/>
              <a:gd name="T27" fmla="*/ 371 h 1340"/>
              <a:gd name="T28" fmla="*/ 1091 w 1846"/>
              <a:gd name="T29" fmla="*/ 232 h 1340"/>
              <a:gd name="T30" fmla="*/ 1106 w 1846"/>
              <a:gd name="T31" fmla="*/ 129 h 1340"/>
              <a:gd name="T32" fmla="*/ 1138 w 1846"/>
              <a:gd name="T33" fmla="*/ 80 h 1340"/>
              <a:gd name="T34" fmla="*/ 1213 w 1846"/>
              <a:gd name="T35" fmla="*/ 32 h 1340"/>
              <a:gd name="T36" fmla="*/ 606 w 1846"/>
              <a:gd name="T37" fmla="*/ 0 h 1340"/>
              <a:gd name="T38" fmla="*/ 749 w 1846"/>
              <a:gd name="T39" fmla="*/ 9 h 1340"/>
              <a:gd name="T40" fmla="*/ 882 w 1846"/>
              <a:gd name="T41" fmla="*/ 45 h 1340"/>
              <a:gd name="T42" fmla="*/ 978 w 1846"/>
              <a:gd name="T43" fmla="*/ 111 h 1340"/>
              <a:gd name="T44" fmla="*/ 1018 w 1846"/>
              <a:gd name="T45" fmla="*/ 229 h 1340"/>
              <a:gd name="T46" fmla="*/ 1018 w 1846"/>
              <a:gd name="T47" fmla="*/ 401 h 1340"/>
              <a:gd name="T48" fmla="*/ 1049 w 1846"/>
              <a:gd name="T49" fmla="*/ 511 h 1340"/>
              <a:gd name="T50" fmla="*/ 1086 w 1846"/>
              <a:gd name="T51" fmla="*/ 600 h 1340"/>
              <a:gd name="T52" fmla="*/ 1071 w 1846"/>
              <a:gd name="T53" fmla="*/ 678 h 1340"/>
              <a:gd name="T54" fmla="*/ 1029 w 1846"/>
              <a:gd name="T55" fmla="*/ 731 h 1340"/>
              <a:gd name="T56" fmla="*/ 940 w 1846"/>
              <a:gd name="T57" fmla="*/ 807 h 1340"/>
              <a:gd name="T58" fmla="*/ 780 w 1846"/>
              <a:gd name="T59" fmla="*/ 907 h 1340"/>
              <a:gd name="T60" fmla="*/ 658 w 1846"/>
              <a:gd name="T61" fmla="*/ 1016 h 1340"/>
              <a:gd name="T62" fmla="*/ 564 w 1846"/>
              <a:gd name="T63" fmla="*/ 1147 h 1340"/>
              <a:gd name="T64" fmla="*/ 458 w 1846"/>
              <a:gd name="T65" fmla="*/ 1252 h 1340"/>
              <a:gd name="T66" fmla="*/ 344 w 1846"/>
              <a:gd name="T67" fmla="*/ 1320 h 1340"/>
              <a:gd name="T68" fmla="*/ 246 w 1846"/>
              <a:gd name="T69" fmla="*/ 1340 h 1340"/>
              <a:gd name="T70" fmla="*/ 169 w 1846"/>
              <a:gd name="T71" fmla="*/ 1287 h 1340"/>
              <a:gd name="T72" fmla="*/ 93 w 1846"/>
              <a:gd name="T73" fmla="*/ 1156 h 1340"/>
              <a:gd name="T74" fmla="*/ 33 w 1846"/>
              <a:gd name="T75" fmla="*/ 974 h 1340"/>
              <a:gd name="T76" fmla="*/ 2 w 1846"/>
              <a:gd name="T77" fmla="*/ 760 h 1340"/>
              <a:gd name="T78" fmla="*/ 11 w 1846"/>
              <a:gd name="T79" fmla="*/ 540 h 1340"/>
              <a:gd name="T80" fmla="*/ 77 w 1846"/>
              <a:gd name="T81" fmla="*/ 332 h 1340"/>
              <a:gd name="T82" fmla="*/ 211 w 1846"/>
              <a:gd name="T83" fmla="*/ 161 h 1340"/>
              <a:gd name="T84" fmla="*/ 364 w 1846"/>
              <a:gd name="T85" fmla="*/ 60 h 1340"/>
              <a:gd name="T86" fmla="*/ 509 w 1846"/>
              <a:gd name="T87" fmla="*/ 16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6" h="1340">
                <a:moveTo>
                  <a:pt x="1289" y="20"/>
                </a:moveTo>
                <a:lnTo>
                  <a:pt x="1353" y="20"/>
                </a:lnTo>
                <a:lnTo>
                  <a:pt x="1418" y="21"/>
                </a:lnTo>
                <a:lnTo>
                  <a:pt x="1484" y="27"/>
                </a:lnTo>
                <a:lnTo>
                  <a:pt x="1547" y="36"/>
                </a:lnTo>
                <a:lnTo>
                  <a:pt x="1609" y="47"/>
                </a:lnTo>
                <a:lnTo>
                  <a:pt x="1669" y="61"/>
                </a:lnTo>
                <a:lnTo>
                  <a:pt x="1722" y="78"/>
                </a:lnTo>
                <a:lnTo>
                  <a:pt x="1771" y="100"/>
                </a:lnTo>
                <a:lnTo>
                  <a:pt x="1813" y="123"/>
                </a:lnTo>
                <a:lnTo>
                  <a:pt x="1846" y="151"/>
                </a:lnTo>
                <a:lnTo>
                  <a:pt x="1840" y="191"/>
                </a:lnTo>
                <a:lnTo>
                  <a:pt x="1827" y="229"/>
                </a:lnTo>
                <a:lnTo>
                  <a:pt x="1809" y="263"/>
                </a:lnTo>
                <a:lnTo>
                  <a:pt x="1787" y="294"/>
                </a:lnTo>
                <a:lnTo>
                  <a:pt x="1762" y="320"/>
                </a:lnTo>
                <a:lnTo>
                  <a:pt x="1717" y="356"/>
                </a:lnTo>
                <a:lnTo>
                  <a:pt x="1673" y="385"/>
                </a:lnTo>
                <a:lnTo>
                  <a:pt x="1633" y="409"/>
                </a:lnTo>
                <a:lnTo>
                  <a:pt x="1595" y="429"/>
                </a:lnTo>
                <a:lnTo>
                  <a:pt x="1560" y="447"/>
                </a:lnTo>
                <a:lnTo>
                  <a:pt x="1526" y="463"/>
                </a:lnTo>
                <a:lnTo>
                  <a:pt x="1493" y="480"/>
                </a:lnTo>
                <a:lnTo>
                  <a:pt x="1462" y="498"/>
                </a:lnTo>
                <a:lnTo>
                  <a:pt x="1431" y="520"/>
                </a:lnTo>
                <a:lnTo>
                  <a:pt x="1402" y="547"/>
                </a:lnTo>
                <a:lnTo>
                  <a:pt x="1380" y="565"/>
                </a:lnTo>
                <a:lnTo>
                  <a:pt x="1353" y="581"/>
                </a:lnTo>
                <a:lnTo>
                  <a:pt x="1322" y="594"/>
                </a:lnTo>
                <a:lnTo>
                  <a:pt x="1289" y="605"/>
                </a:lnTo>
                <a:lnTo>
                  <a:pt x="1257" y="609"/>
                </a:lnTo>
                <a:lnTo>
                  <a:pt x="1226" y="605"/>
                </a:lnTo>
                <a:lnTo>
                  <a:pt x="1198" y="596"/>
                </a:lnTo>
                <a:lnTo>
                  <a:pt x="1177" y="578"/>
                </a:lnTo>
                <a:lnTo>
                  <a:pt x="1157" y="554"/>
                </a:lnTo>
                <a:lnTo>
                  <a:pt x="1140" y="527"/>
                </a:lnTo>
                <a:lnTo>
                  <a:pt x="1126" y="498"/>
                </a:lnTo>
                <a:lnTo>
                  <a:pt x="1115" y="471"/>
                </a:lnTo>
                <a:lnTo>
                  <a:pt x="1107" y="447"/>
                </a:lnTo>
                <a:lnTo>
                  <a:pt x="1102" y="431"/>
                </a:lnTo>
                <a:lnTo>
                  <a:pt x="1097" y="405"/>
                </a:lnTo>
                <a:lnTo>
                  <a:pt x="1091" y="371"/>
                </a:lnTo>
                <a:lnTo>
                  <a:pt x="1089" y="327"/>
                </a:lnTo>
                <a:lnTo>
                  <a:pt x="1089" y="281"/>
                </a:lnTo>
                <a:lnTo>
                  <a:pt x="1091" y="232"/>
                </a:lnTo>
                <a:lnTo>
                  <a:pt x="1095" y="183"/>
                </a:lnTo>
                <a:lnTo>
                  <a:pt x="1102" y="140"/>
                </a:lnTo>
                <a:lnTo>
                  <a:pt x="1106" y="129"/>
                </a:lnTo>
                <a:lnTo>
                  <a:pt x="1113" y="114"/>
                </a:lnTo>
                <a:lnTo>
                  <a:pt x="1124" y="98"/>
                </a:lnTo>
                <a:lnTo>
                  <a:pt x="1138" y="80"/>
                </a:lnTo>
                <a:lnTo>
                  <a:pt x="1158" y="63"/>
                </a:lnTo>
                <a:lnTo>
                  <a:pt x="1184" y="47"/>
                </a:lnTo>
                <a:lnTo>
                  <a:pt x="1213" y="32"/>
                </a:lnTo>
                <a:lnTo>
                  <a:pt x="1249" y="23"/>
                </a:lnTo>
                <a:lnTo>
                  <a:pt x="1289" y="20"/>
                </a:lnTo>
                <a:close/>
                <a:moveTo>
                  <a:pt x="606" y="0"/>
                </a:moveTo>
                <a:lnTo>
                  <a:pt x="653" y="0"/>
                </a:lnTo>
                <a:lnTo>
                  <a:pt x="702" y="3"/>
                </a:lnTo>
                <a:lnTo>
                  <a:pt x="749" y="9"/>
                </a:lnTo>
                <a:lnTo>
                  <a:pt x="797" y="18"/>
                </a:lnTo>
                <a:lnTo>
                  <a:pt x="840" y="31"/>
                </a:lnTo>
                <a:lnTo>
                  <a:pt x="882" y="45"/>
                </a:lnTo>
                <a:lnTo>
                  <a:pt x="918" y="63"/>
                </a:lnTo>
                <a:lnTo>
                  <a:pt x="951" y="85"/>
                </a:lnTo>
                <a:lnTo>
                  <a:pt x="978" y="111"/>
                </a:lnTo>
                <a:lnTo>
                  <a:pt x="998" y="138"/>
                </a:lnTo>
                <a:lnTo>
                  <a:pt x="1009" y="171"/>
                </a:lnTo>
                <a:lnTo>
                  <a:pt x="1018" y="229"/>
                </a:lnTo>
                <a:lnTo>
                  <a:pt x="1020" y="289"/>
                </a:lnTo>
                <a:lnTo>
                  <a:pt x="1018" y="345"/>
                </a:lnTo>
                <a:lnTo>
                  <a:pt x="1018" y="401"/>
                </a:lnTo>
                <a:lnTo>
                  <a:pt x="1026" y="456"/>
                </a:lnTo>
                <a:lnTo>
                  <a:pt x="1035" y="481"/>
                </a:lnTo>
                <a:lnTo>
                  <a:pt x="1049" y="511"/>
                </a:lnTo>
                <a:lnTo>
                  <a:pt x="1064" y="540"/>
                </a:lnTo>
                <a:lnTo>
                  <a:pt x="1077" y="569"/>
                </a:lnTo>
                <a:lnTo>
                  <a:pt x="1086" y="600"/>
                </a:lnTo>
                <a:lnTo>
                  <a:pt x="1087" y="631"/>
                </a:lnTo>
                <a:lnTo>
                  <a:pt x="1078" y="663"/>
                </a:lnTo>
                <a:lnTo>
                  <a:pt x="1071" y="678"/>
                </a:lnTo>
                <a:lnTo>
                  <a:pt x="1060" y="694"/>
                </a:lnTo>
                <a:lnTo>
                  <a:pt x="1047" y="712"/>
                </a:lnTo>
                <a:lnTo>
                  <a:pt x="1029" y="731"/>
                </a:lnTo>
                <a:lnTo>
                  <a:pt x="1007" y="754"/>
                </a:lnTo>
                <a:lnTo>
                  <a:pt x="977" y="778"/>
                </a:lnTo>
                <a:lnTo>
                  <a:pt x="940" y="807"/>
                </a:lnTo>
                <a:lnTo>
                  <a:pt x="895" y="840"/>
                </a:lnTo>
                <a:lnTo>
                  <a:pt x="833" y="874"/>
                </a:lnTo>
                <a:lnTo>
                  <a:pt x="780" y="907"/>
                </a:lnTo>
                <a:lnTo>
                  <a:pt x="735" y="941"/>
                </a:lnTo>
                <a:lnTo>
                  <a:pt x="695" y="978"/>
                </a:lnTo>
                <a:lnTo>
                  <a:pt x="658" y="1016"/>
                </a:lnTo>
                <a:lnTo>
                  <a:pt x="624" y="1060"/>
                </a:lnTo>
                <a:lnTo>
                  <a:pt x="589" y="1107"/>
                </a:lnTo>
                <a:lnTo>
                  <a:pt x="564" y="1147"/>
                </a:lnTo>
                <a:lnTo>
                  <a:pt x="531" y="1185"/>
                </a:lnTo>
                <a:lnTo>
                  <a:pt x="497" y="1221"/>
                </a:lnTo>
                <a:lnTo>
                  <a:pt x="458" y="1252"/>
                </a:lnTo>
                <a:lnTo>
                  <a:pt x="420" y="1280"/>
                </a:lnTo>
                <a:lnTo>
                  <a:pt x="382" y="1303"/>
                </a:lnTo>
                <a:lnTo>
                  <a:pt x="344" y="1320"/>
                </a:lnTo>
                <a:lnTo>
                  <a:pt x="307" y="1332"/>
                </a:lnTo>
                <a:lnTo>
                  <a:pt x="275" y="1340"/>
                </a:lnTo>
                <a:lnTo>
                  <a:pt x="246" y="1340"/>
                </a:lnTo>
                <a:lnTo>
                  <a:pt x="220" y="1331"/>
                </a:lnTo>
                <a:lnTo>
                  <a:pt x="195" y="1314"/>
                </a:lnTo>
                <a:lnTo>
                  <a:pt x="169" y="1287"/>
                </a:lnTo>
                <a:lnTo>
                  <a:pt x="144" y="1251"/>
                </a:lnTo>
                <a:lnTo>
                  <a:pt x="118" y="1207"/>
                </a:lnTo>
                <a:lnTo>
                  <a:pt x="93" y="1156"/>
                </a:lnTo>
                <a:lnTo>
                  <a:pt x="71" y="1100"/>
                </a:lnTo>
                <a:lnTo>
                  <a:pt x="51" y="1040"/>
                </a:lnTo>
                <a:lnTo>
                  <a:pt x="33" y="974"/>
                </a:lnTo>
                <a:lnTo>
                  <a:pt x="18" y="905"/>
                </a:lnTo>
                <a:lnTo>
                  <a:pt x="7" y="832"/>
                </a:lnTo>
                <a:lnTo>
                  <a:pt x="2" y="760"/>
                </a:lnTo>
                <a:lnTo>
                  <a:pt x="0" y="687"/>
                </a:lnTo>
                <a:lnTo>
                  <a:pt x="4" y="612"/>
                </a:lnTo>
                <a:lnTo>
                  <a:pt x="11" y="540"/>
                </a:lnTo>
                <a:lnTo>
                  <a:pt x="27" y="467"/>
                </a:lnTo>
                <a:lnTo>
                  <a:pt x="49" y="398"/>
                </a:lnTo>
                <a:lnTo>
                  <a:pt x="77" y="332"/>
                </a:lnTo>
                <a:lnTo>
                  <a:pt x="113" y="271"/>
                </a:lnTo>
                <a:lnTo>
                  <a:pt x="158" y="214"/>
                </a:lnTo>
                <a:lnTo>
                  <a:pt x="211" y="161"/>
                </a:lnTo>
                <a:lnTo>
                  <a:pt x="264" y="120"/>
                </a:lnTo>
                <a:lnTo>
                  <a:pt x="313" y="85"/>
                </a:lnTo>
                <a:lnTo>
                  <a:pt x="364" y="60"/>
                </a:lnTo>
                <a:lnTo>
                  <a:pt x="413" y="41"/>
                </a:lnTo>
                <a:lnTo>
                  <a:pt x="460" y="27"/>
                </a:lnTo>
                <a:lnTo>
                  <a:pt x="509" y="16"/>
                </a:lnTo>
                <a:lnTo>
                  <a:pt x="558" y="7"/>
                </a:lnTo>
                <a:lnTo>
                  <a:pt x="6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B9BD8816-F23D-4FFF-A5BB-D21A425CCCA4}"/>
              </a:ext>
            </a:extLst>
          </p:cNvPr>
          <p:cNvSpPr>
            <a:spLocks/>
          </p:cNvSpPr>
          <p:nvPr/>
        </p:nvSpPr>
        <p:spPr bwMode="auto">
          <a:xfrm>
            <a:off x="8170917" y="4982828"/>
            <a:ext cx="357938" cy="366544"/>
          </a:xfrm>
          <a:custGeom>
            <a:avLst/>
            <a:gdLst>
              <a:gd name="T0" fmla="*/ 1754 w 3785"/>
              <a:gd name="T1" fmla="*/ 114 h 3876"/>
              <a:gd name="T2" fmla="*/ 1771 w 3785"/>
              <a:gd name="T3" fmla="*/ 367 h 3876"/>
              <a:gd name="T4" fmla="*/ 1818 w 3785"/>
              <a:gd name="T5" fmla="*/ 614 h 3876"/>
              <a:gd name="T6" fmla="*/ 1902 w 3785"/>
              <a:gd name="T7" fmla="*/ 796 h 3876"/>
              <a:gd name="T8" fmla="*/ 2038 w 3785"/>
              <a:gd name="T9" fmla="*/ 858 h 3876"/>
              <a:gd name="T10" fmla="*/ 2180 w 3785"/>
              <a:gd name="T11" fmla="*/ 802 h 3876"/>
              <a:gd name="T12" fmla="*/ 2320 w 3785"/>
              <a:gd name="T13" fmla="*/ 722 h 3876"/>
              <a:gd name="T14" fmla="*/ 2609 w 3785"/>
              <a:gd name="T15" fmla="*/ 640 h 3876"/>
              <a:gd name="T16" fmla="*/ 2954 w 3785"/>
              <a:gd name="T17" fmla="*/ 674 h 3876"/>
              <a:gd name="T18" fmla="*/ 3298 w 3785"/>
              <a:gd name="T19" fmla="*/ 856 h 3876"/>
              <a:gd name="T20" fmla="*/ 3556 w 3785"/>
              <a:gd name="T21" fmla="*/ 1133 h 3876"/>
              <a:gd name="T22" fmla="*/ 3704 w 3785"/>
              <a:gd name="T23" fmla="*/ 1473 h 3876"/>
              <a:gd name="T24" fmla="*/ 3776 w 3785"/>
              <a:gd name="T25" fmla="*/ 1871 h 3876"/>
              <a:gd name="T26" fmla="*/ 3771 w 3785"/>
              <a:gd name="T27" fmla="*/ 2284 h 3876"/>
              <a:gd name="T28" fmla="*/ 3674 w 3785"/>
              <a:gd name="T29" fmla="*/ 2671 h 3876"/>
              <a:gd name="T30" fmla="*/ 3467 w 3785"/>
              <a:gd name="T31" fmla="*/ 3049 h 3876"/>
              <a:gd name="T32" fmla="*/ 3198 w 3785"/>
              <a:gd name="T33" fmla="*/ 3334 h 3876"/>
              <a:gd name="T34" fmla="*/ 2900 w 3785"/>
              <a:gd name="T35" fmla="*/ 3536 h 3876"/>
              <a:gd name="T36" fmla="*/ 2609 w 3785"/>
              <a:gd name="T37" fmla="*/ 3667 h 3876"/>
              <a:gd name="T38" fmla="*/ 2300 w 3785"/>
              <a:gd name="T39" fmla="*/ 3738 h 3876"/>
              <a:gd name="T40" fmla="*/ 1933 w 3785"/>
              <a:gd name="T41" fmla="*/ 3720 h 3876"/>
              <a:gd name="T42" fmla="*/ 1602 w 3785"/>
              <a:gd name="T43" fmla="*/ 3634 h 3876"/>
              <a:gd name="T44" fmla="*/ 1262 w 3785"/>
              <a:gd name="T45" fmla="*/ 3469 h 3876"/>
              <a:gd name="T46" fmla="*/ 913 w 3785"/>
              <a:gd name="T47" fmla="*/ 3256 h 3876"/>
              <a:gd name="T48" fmla="*/ 842 w 3785"/>
              <a:gd name="T49" fmla="*/ 3214 h 3876"/>
              <a:gd name="T50" fmla="*/ 753 w 3785"/>
              <a:gd name="T51" fmla="*/ 3174 h 3876"/>
              <a:gd name="T52" fmla="*/ 658 w 3785"/>
              <a:gd name="T53" fmla="*/ 3164 h 3876"/>
              <a:gd name="T54" fmla="*/ 571 w 3785"/>
              <a:gd name="T55" fmla="*/ 3213 h 3876"/>
              <a:gd name="T56" fmla="*/ 504 w 3785"/>
              <a:gd name="T57" fmla="*/ 3347 h 3876"/>
              <a:gd name="T58" fmla="*/ 467 w 3785"/>
              <a:gd name="T59" fmla="*/ 3596 h 3876"/>
              <a:gd name="T60" fmla="*/ 382 w 3785"/>
              <a:gd name="T61" fmla="*/ 3873 h 3876"/>
              <a:gd name="T62" fmla="*/ 16 w 3785"/>
              <a:gd name="T63" fmla="*/ 3869 h 3876"/>
              <a:gd name="T64" fmla="*/ 2 w 3785"/>
              <a:gd name="T65" fmla="*/ 3682 h 3876"/>
              <a:gd name="T66" fmla="*/ 9 w 3785"/>
              <a:gd name="T67" fmla="*/ 3413 h 3876"/>
              <a:gd name="T68" fmla="*/ 64 w 3785"/>
              <a:gd name="T69" fmla="*/ 3125 h 3876"/>
              <a:gd name="T70" fmla="*/ 182 w 3785"/>
              <a:gd name="T71" fmla="*/ 2867 h 3876"/>
              <a:gd name="T72" fmla="*/ 382 w 3785"/>
              <a:gd name="T73" fmla="*/ 2689 h 3876"/>
              <a:gd name="T74" fmla="*/ 556 w 3785"/>
              <a:gd name="T75" fmla="*/ 2647 h 3876"/>
              <a:gd name="T76" fmla="*/ 714 w 3785"/>
              <a:gd name="T77" fmla="*/ 2684 h 3876"/>
              <a:gd name="T78" fmla="*/ 971 w 3785"/>
              <a:gd name="T79" fmla="*/ 2734 h 3876"/>
              <a:gd name="T80" fmla="*/ 1387 w 3785"/>
              <a:gd name="T81" fmla="*/ 2694 h 3876"/>
              <a:gd name="T82" fmla="*/ 1711 w 3785"/>
              <a:gd name="T83" fmla="*/ 2527 h 3876"/>
              <a:gd name="T84" fmla="*/ 1909 w 3785"/>
              <a:gd name="T85" fmla="*/ 2273 h 3876"/>
              <a:gd name="T86" fmla="*/ 1973 w 3785"/>
              <a:gd name="T87" fmla="*/ 1993 h 3876"/>
              <a:gd name="T88" fmla="*/ 1916 w 3785"/>
              <a:gd name="T89" fmla="*/ 1658 h 3876"/>
              <a:gd name="T90" fmla="*/ 1760 w 3785"/>
              <a:gd name="T91" fmla="*/ 1404 h 3876"/>
              <a:gd name="T92" fmla="*/ 1564 w 3785"/>
              <a:gd name="T93" fmla="*/ 1238 h 3876"/>
              <a:gd name="T94" fmla="*/ 1387 w 3785"/>
              <a:gd name="T95" fmla="*/ 1056 h 3876"/>
              <a:gd name="T96" fmla="*/ 1300 w 3785"/>
              <a:gd name="T97" fmla="*/ 807 h 3876"/>
              <a:gd name="T98" fmla="*/ 1260 w 3785"/>
              <a:gd name="T99" fmla="*/ 585 h 3876"/>
              <a:gd name="T100" fmla="*/ 1251 w 3785"/>
              <a:gd name="T101" fmla="*/ 485 h 3876"/>
              <a:gd name="T102" fmla="*/ 1236 w 3785"/>
              <a:gd name="T103" fmla="*/ 293 h 3876"/>
              <a:gd name="T104" fmla="*/ 1236 w 3785"/>
              <a:gd name="T105" fmla="*/ 8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85" h="3876">
                <a:moveTo>
                  <a:pt x="1245" y="0"/>
                </a:moveTo>
                <a:lnTo>
                  <a:pt x="1753" y="4"/>
                </a:lnTo>
                <a:lnTo>
                  <a:pt x="1753" y="56"/>
                </a:lnTo>
                <a:lnTo>
                  <a:pt x="1754" y="114"/>
                </a:lnTo>
                <a:lnTo>
                  <a:pt x="1756" y="174"/>
                </a:lnTo>
                <a:lnTo>
                  <a:pt x="1760" y="238"/>
                </a:lnTo>
                <a:lnTo>
                  <a:pt x="1765" y="302"/>
                </a:lnTo>
                <a:lnTo>
                  <a:pt x="1771" y="367"/>
                </a:lnTo>
                <a:lnTo>
                  <a:pt x="1780" y="433"/>
                </a:lnTo>
                <a:lnTo>
                  <a:pt x="1791" y="494"/>
                </a:lnTo>
                <a:lnTo>
                  <a:pt x="1804" y="556"/>
                </a:lnTo>
                <a:lnTo>
                  <a:pt x="1818" y="614"/>
                </a:lnTo>
                <a:lnTo>
                  <a:pt x="1836" y="669"/>
                </a:lnTo>
                <a:lnTo>
                  <a:pt x="1854" y="718"/>
                </a:lnTo>
                <a:lnTo>
                  <a:pt x="1878" y="760"/>
                </a:lnTo>
                <a:lnTo>
                  <a:pt x="1902" y="796"/>
                </a:lnTo>
                <a:lnTo>
                  <a:pt x="1931" y="825"/>
                </a:lnTo>
                <a:lnTo>
                  <a:pt x="1962" y="844"/>
                </a:lnTo>
                <a:lnTo>
                  <a:pt x="2000" y="856"/>
                </a:lnTo>
                <a:lnTo>
                  <a:pt x="2038" y="858"/>
                </a:lnTo>
                <a:lnTo>
                  <a:pt x="2076" y="851"/>
                </a:lnTo>
                <a:lnTo>
                  <a:pt x="2113" y="838"/>
                </a:lnTo>
                <a:lnTo>
                  <a:pt x="2147" y="822"/>
                </a:lnTo>
                <a:lnTo>
                  <a:pt x="2180" y="802"/>
                </a:lnTo>
                <a:lnTo>
                  <a:pt x="2211" y="782"/>
                </a:lnTo>
                <a:lnTo>
                  <a:pt x="2240" y="764"/>
                </a:lnTo>
                <a:lnTo>
                  <a:pt x="2265" y="747"/>
                </a:lnTo>
                <a:lnTo>
                  <a:pt x="2320" y="722"/>
                </a:lnTo>
                <a:lnTo>
                  <a:pt x="2384" y="696"/>
                </a:lnTo>
                <a:lnTo>
                  <a:pt x="2454" y="673"/>
                </a:lnTo>
                <a:lnTo>
                  <a:pt x="2531" y="653"/>
                </a:lnTo>
                <a:lnTo>
                  <a:pt x="2609" y="640"/>
                </a:lnTo>
                <a:lnTo>
                  <a:pt x="2693" y="633"/>
                </a:lnTo>
                <a:lnTo>
                  <a:pt x="2774" y="636"/>
                </a:lnTo>
                <a:lnTo>
                  <a:pt x="2856" y="649"/>
                </a:lnTo>
                <a:lnTo>
                  <a:pt x="2954" y="674"/>
                </a:lnTo>
                <a:lnTo>
                  <a:pt x="3047" y="709"/>
                </a:lnTo>
                <a:lnTo>
                  <a:pt x="3136" y="751"/>
                </a:lnTo>
                <a:lnTo>
                  <a:pt x="3220" y="800"/>
                </a:lnTo>
                <a:lnTo>
                  <a:pt x="3298" y="856"/>
                </a:lnTo>
                <a:lnTo>
                  <a:pt x="3373" y="918"/>
                </a:lnTo>
                <a:lnTo>
                  <a:pt x="3440" y="985"/>
                </a:lnTo>
                <a:lnTo>
                  <a:pt x="3502" y="1056"/>
                </a:lnTo>
                <a:lnTo>
                  <a:pt x="3556" y="1133"/>
                </a:lnTo>
                <a:lnTo>
                  <a:pt x="3604" y="1213"/>
                </a:lnTo>
                <a:lnTo>
                  <a:pt x="3645" y="1296"/>
                </a:lnTo>
                <a:lnTo>
                  <a:pt x="3678" y="1384"/>
                </a:lnTo>
                <a:lnTo>
                  <a:pt x="3704" y="1473"/>
                </a:lnTo>
                <a:lnTo>
                  <a:pt x="3724" y="1567"/>
                </a:lnTo>
                <a:lnTo>
                  <a:pt x="3744" y="1665"/>
                </a:lnTo>
                <a:lnTo>
                  <a:pt x="3762" y="1769"/>
                </a:lnTo>
                <a:lnTo>
                  <a:pt x="3776" y="1871"/>
                </a:lnTo>
                <a:lnTo>
                  <a:pt x="3784" y="1974"/>
                </a:lnTo>
                <a:lnTo>
                  <a:pt x="3785" y="2078"/>
                </a:lnTo>
                <a:lnTo>
                  <a:pt x="3780" y="2182"/>
                </a:lnTo>
                <a:lnTo>
                  <a:pt x="3771" y="2284"/>
                </a:lnTo>
                <a:lnTo>
                  <a:pt x="3756" y="2380"/>
                </a:lnTo>
                <a:lnTo>
                  <a:pt x="3736" y="2473"/>
                </a:lnTo>
                <a:lnTo>
                  <a:pt x="3713" y="2560"/>
                </a:lnTo>
                <a:lnTo>
                  <a:pt x="3674" y="2671"/>
                </a:lnTo>
                <a:lnTo>
                  <a:pt x="3631" y="2774"/>
                </a:lnTo>
                <a:lnTo>
                  <a:pt x="3582" y="2873"/>
                </a:lnTo>
                <a:lnTo>
                  <a:pt x="3527" y="2964"/>
                </a:lnTo>
                <a:lnTo>
                  <a:pt x="3467" y="3049"/>
                </a:lnTo>
                <a:lnTo>
                  <a:pt x="3404" y="3129"/>
                </a:lnTo>
                <a:lnTo>
                  <a:pt x="3338" y="3204"/>
                </a:lnTo>
                <a:lnTo>
                  <a:pt x="3269" y="3271"/>
                </a:lnTo>
                <a:lnTo>
                  <a:pt x="3198" y="3334"/>
                </a:lnTo>
                <a:lnTo>
                  <a:pt x="3124" y="3393"/>
                </a:lnTo>
                <a:lnTo>
                  <a:pt x="3049" y="3445"/>
                </a:lnTo>
                <a:lnTo>
                  <a:pt x="2974" y="3493"/>
                </a:lnTo>
                <a:lnTo>
                  <a:pt x="2900" y="3536"/>
                </a:lnTo>
                <a:lnTo>
                  <a:pt x="2825" y="3576"/>
                </a:lnTo>
                <a:lnTo>
                  <a:pt x="2751" y="3611"/>
                </a:lnTo>
                <a:lnTo>
                  <a:pt x="2680" y="3640"/>
                </a:lnTo>
                <a:lnTo>
                  <a:pt x="2609" y="3667"/>
                </a:lnTo>
                <a:lnTo>
                  <a:pt x="2542" y="3689"/>
                </a:lnTo>
                <a:lnTo>
                  <a:pt x="2476" y="3709"/>
                </a:lnTo>
                <a:lnTo>
                  <a:pt x="2391" y="3727"/>
                </a:lnTo>
                <a:lnTo>
                  <a:pt x="2300" y="3738"/>
                </a:lnTo>
                <a:lnTo>
                  <a:pt x="2209" y="3742"/>
                </a:lnTo>
                <a:lnTo>
                  <a:pt x="2116" y="3740"/>
                </a:lnTo>
                <a:lnTo>
                  <a:pt x="2025" y="3733"/>
                </a:lnTo>
                <a:lnTo>
                  <a:pt x="1933" y="3720"/>
                </a:lnTo>
                <a:lnTo>
                  <a:pt x="1845" y="3704"/>
                </a:lnTo>
                <a:lnTo>
                  <a:pt x="1760" y="3682"/>
                </a:lnTo>
                <a:lnTo>
                  <a:pt x="1678" y="3660"/>
                </a:lnTo>
                <a:lnTo>
                  <a:pt x="1602" y="3634"/>
                </a:lnTo>
                <a:lnTo>
                  <a:pt x="1533" y="3607"/>
                </a:lnTo>
                <a:lnTo>
                  <a:pt x="1438" y="3565"/>
                </a:lnTo>
                <a:lnTo>
                  <a:pt x="1347" y="3518"/>
                </a:lnTo>
                <a:lnTo>
                  <a:pt x="1262" y="3469"/>
                </a:lnTo>
                <a:lnTo>
                  <a:pt x="1176" y="3416"/>
                </a:lnTo>
                <a:lnTo>
                  <a:pt x="1093" y="3364"/>
                </a:lnTo>
                <a:lnTo>
                  <a:pt x="1005" y="3309"/>
                </a:lnTo>
                <a:lnTo>
                  <a:pt x="913" y="3256"/>
                </a:lnTo>
                <a:lnTo>
                  <a:pt x="898" y="3247"/>
                </a:lnTo>
                <a:lnTo>
                  <a:pt x="880" y="3236"/>
                </a:lnTo>
                <a:lnTo>
                  <a:pt x="862" y="3225"/>
                </a:lnTo>
                <a:lnTo>
                  <a:pt x="842" y="3214"/>
                </a:lnTo>
                <a:lnTo>
                  <a:pt x="820" y="3204"/>
                </a:lnTo>
                <a:lnTo>
                  <a:pt x="798" y="3193"/>
                </a:lnTo>
                <a:lnTo>
                  <a:pt x="776" y="3184"/>
                </a:lnTo>
                <a:lnTo>
                  <a:pt x="753" y="3174"/>
                </a:lnTo>
                <a:lnTo>
                  <a:pt x="729" y="3167"/>
                </a:lnTo>
                <a:lnTo>
                  <a:pt x="705" y="3164"/>
                </a:lnTo>
                <a:lnTo>
                  <a:pt x="682" y="3162"/>
                </a:lnTo>
                <a:lnTo>
                  <a:pt x="658" y="3164"/>
                </a:lnTo>
                <a:lnTo>
                  <a:pt x="636" y="3169"/>
                </a:lnTo>
                <a:lnTo>
                  <a:pt x="613" y="3178"/>
                </a:lnTo>
                <a:lnTo>
                  <a:pt x="591" y="3193"/>
                </a:lnTo>
                <a:lnTo>
                  <a:pt x="571" y="3213"/>
                </a:lnTo>
                <a:lnTo>
                  <a:pt x="553" y="3236"/>
                </a:lnTo>
                <a:lnTo>
                  <a:pt x="534" y="3267"/>
                </a:lnTo>
                <a:lnTo>
                  <a:pt x="518" y="3304"/>
                </a:lnTo>
                <a:lnTo>
                  <a:pt x="504" y="3347"/>
                </a:lnTo>
                <a:lnTo>
                  <a:pt x="491" y="3396"/>
                </a:lnTo>
                <a:lnTo>
                  <a:pt x="482" y="3454"/>
                </a:lnTo>
                <a:lnTo>
                  <a:pt x="473" y="3522"/>
                </a:lnTo>
                <a:lnTo>
                  <a:pt x="467" y="3596"/>
                </a:lnTo>
                <a:lnTo>
                  <a:pt x="465" y="3680"/>
                </a:lnTo>
                <a:lnTo>
                  <a:pt x="465" y="3773"/>
                </a:lnTo>
                <a:lnTo>
                  <a:pt x="469" y="3876"/>
                </a:lnTo>
                <a:lnTo>
                  <a:pt x="382" y="3873"/>
                </a:lnTo>
                <a:lnTo>
                  <a:pt x="291" y="3865"/>
                </a:lnTo>
                <a:lnTo>
                  <a:pt x="200" y="3862"/>
                </a:lnTo>
                <a:lnTo>
                  <a:pt x="107" y="3862"/>
                </a:lnTo>
                <a:lnTo>
                  <a:pt x="16" y="3869"/>
                </a:lnTo>
                <a:lnTo>
                  <a:pt x="16" y="3840"/>
                </a:lnTo>
                <a:lnTo>
                  <a:pt x="11" y="3793"/>
                </a:lnTo>
                <a:lnTo>
                  <a:pt x="5" y="3740"/>
                </a:lnTo>
                <a:lnTo>
                  <a:pt x="2" y="3682"/>
                </a:lnTo>
                <a:lnTo>
                  <a:pt x="0" y="3618"/>
                </a:lnTo>
                <a:lnTo>
                  <a:pt x="0" y="3553"/>
                </a:lnTo>
                <a:lnTo>
                  <a:pt x="4" y="3484"/>
                </a:lnTo>
                <a:lnTo>
                  <a:pt x="9" y="3413"/>
                </a:lnTo>
                <a:lnTo>
                  <a:pt x="16" y="3342"/>
                </a:lnTo>
                <a:lnTo>
                  <a:pt x="29" y="3269"/>
                </a:lnTo>
                <a:lnTo>
                  <a:pt x="44" y="3196"/>
                </a:lnTo>
                <a:lnTo>
                  <a:pt x="64" y="3125"/>
                </a:lnTo>
                <a:lnTo>
                  <a:pt x="85" y="3056"/>
                </a:lnTo>
                <a:lnTo>
                  <a:pt x="113" y="2989"/>
                </a:lnTo>
                <a:lnTo>
                  <a:pt x="145" y="2925"/>
                </a:lnTo>
                <a:lnTo>
                  <a:pt x="182" y="2867"/>
                </a:lnTo>
                <a:lnTo>
                  <a:pt x="224" y="2813"/>
                </a:lnTo>
                <a:lnTo>
                  <a:pt x="271" y="2765"/>
                </a:lnTo>
                <a:lnTo>
                  <a:pt x="324" y="2724"/>
                </a:lnTo>
                <a:lnTo>
                  <a:pt x="382" y="2689"/>
                </a:lnTo>
                <a:lnTo>
                  <a:pt x="429" y="2667"/>
                </a:lnTo>
                <a:lnTo>
                  <a:pt x="474" y="2654"/>
                </a:lnTo>
                <a:lnTo>
                  <a:pt x="516" y="2649"/>
                </a:lnTo>
                <a:lnTo>
                  <a:pt x="556" y="2647"/>
                </a:lnTo>
                <a:lnTo>
                  <a:pt x="594" y="2653"/>
                </a:lnTo>
                <a:lnTo>
                  <a:pt x="633" y="2662"/>
                </a:lnTo>
                <a:lnTo>
                  <a:pt x="673" y="2673"/>
                </a:lnTo>
                <a:lnTo>
                  <a:pt x="714" y="2684"/>
                </a:lnTo>
                <a:lnTo>
                  <a:pt x="758" y="2698"/>
                </a:lnTo>
                <a:lnTo>
                  <a:pt x="805" y="2709"/>
                </a:lnTo>
                <a:lnTo>
                  <a:pt x="856" y="2720"/>
                </a:lnTo>
                <a:lnTo>
                  <a:pt x="971" y="2734"/>
                </a:lnTo>
                <a:lnTo>
                  <a:pt x="1082" y="2738"/>
                </a:lnTo>
                <a:lnTo>
                  <a:pt x="1189" y="2733"/>
                </a:lnTo>
                <a:lnTo>
                  <a:pt x="1291" y="2718"/>
                </a:lnTo>
                <a:lnTo>
                  <a:pt x="1387" y="2694"/>
                </a:lnTo>
                <a:lnTo>
                  <a:pt x="1478" y="2664"/>
                </a:lnTo>
                <a:lnTo>
                  <a:pt x="1562" y="2625"/>
                </a:lnTo>
                <a:lnTo>
                  <a:pt x="1640" y="2580"/>
                </a:lnTo>
                <a:lnTo>
                  <a:pt x="1711" y="2527"/>
                </a:lnTo>
                <a:lnTo>
                  <a:pt x="1773" y="2471"/>
                </a:lnTo>
                <a:lnTo>
                  <a:pt x="1827" y="2409"/>
                </a:lnTo>
                <a:lnTo>
                  <a:pt x="1873" y="2342"/>
                </a:lnTo>
                <a:lnTo>
                  <a:pt x="1909" y="2273"/>
                </a:lnTo>
                <a:lnTo>
                  <a:pt x="1931" y="2213"/>
                </a:lnTo>
                <a:lnTo>
                  <a:pt x="1947" y="2149"/>
                </a:lnTo>
                <a:lnTo>
                  <a:pt x="1962" y="2084"/>
                </a:lnTo>
                <a:lnTo>
                  <a:pt x="1973" y="1993"/>
                </a:lnTo>
                <a:lnTo>
                  <a:pt x="1971" y="1904"/>
                </a:lnTo>
                <a:lnTo>
                  <a:pt x="1962" y="1818"/>
                </a:lnTo>
                <a:lnTo>
                  <a:pt x="1942" y="1736"/>
                </a:lnTo>
                <a:lnTo>
                  <a:pt x="1916" y="1658"/>
                </a:lnTo>
                <a:lnTo>
                  <a:pt x="1884" y="1585"/>
                </a:lnTo>
                <a:lnTo>
                  <a:pt x="1845" y="1518"/>
                </a:lnTo>
                <a:lnTo>
                  <a:pt x="1804" y="1458"/>
                </a:lnTo>
                <a:lnTo>
                  <a:pt x="1760" y="1404"/>
                </a:lnTo>
                <a:lnTo>
                  <a:pt x="1714" y="1356"/>
                </a:lnTo>
                <a:lnTo>
                  <a:pt x="1669" y="1316"/>
                </a:lnTo>
                <a:lnTo>
                  <a:pt x="1618" y="1278"/>
                </a:lnTo>
                <a:lnTo>
                  <a:pt x="1564" y="1238"/>
                </a:lnTo>
                <a:lnTo>
                  <a:pt x="1513" y="1198"/>
                </a:lnTo>
                <a:lnTo>
                  <a:pt x="1464" y="1156"/>
                </a:lnTo>
                <a:lnTo>
                  <a:pt x="1422" y="1107"/>
                </a:lnTo>
                <a:lnTo>
                  <a:pt x="1387" y="1056"/>
                </a:lnTo>
                <a:lnTo>
                  <a:pt x="1358" y="1000"/>
                </a:lnTo>
                <a:lnTo>
                  <a:pt x="1334" y="938"/>
                </a:lnTo>
                <a:lnTo>
                  <a:pt x="1316" y="874"/>
                </a:lnTo>
                <a:lnTo>
                  <a:pt x="1300" y="807"/>
                </a:lnTo>
                <a:lnTo>
                  <a:pt x="1285" y="736"/>
                </a:lnTo>
                <a:lnTo>
                  <a:pt x="1273" y="664"/>
                </a:lnTo>
                <a:lnTo>
                  <a:pt x="1262" y="589"/>
                </a:lnTo>
                <a:lnTo>
                  <a:pt x="1260" y="585"/>
                </a:lnTo>
                <a:lnTo>
                  <a:pt x="1258" y="574"/>
                </a:lnTo>
                <a:lnTo>
                  <a:pt x="1256" y="553"/>
                </a:lnTo>
                <a:lnTo>
                  <a:pt x="1253" y="522"/>
                </a:lnTo>
                <a:lnTo>
                  <a:pt x="1251" y="485"/>
                </a:lnTo>
                <a:lnTo>
                  <a:pt x="1247" y="442"/>
                </a:lnTo>
                <a:lnTo>
                  <a:pt x="1244" y="394"/>
                </a:lnTo>
                <a:lnTo>
                  <a:pt x="1240" y="345"/>
                </a:lnTo>
                <a:lnTo>
                  <a:pt x="1236" y="293"/>
                </a:lnTo>
                <a:lnTo>
                  <a:pt x="1234" y="238"/>
                </a:lnTo>
                <a:lnTo>
                  <a:pt x="1234" y="185"/>
                </a:lnTo>
                <a:lnTo>
                  <a:pt x="1234" y="134"/>
                </a:lnTo>
                <a:lnTo>
                  <a:pt x="1236" y="85"/>
                </a:lnTo>
                <a:lnTo>
                  <a:pt x="1240" y="40"/>
                </a:lnTo>
                <a:lnTo>
                  <a:pt x="12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E5C67286-DCB9-49E7-B965-BB0356556C96}"/>
              </a:ext>
            </a:extLst>
          </p:cNvPr>
          <p:cNvGrpSpPr/>
          <p:nvPr/>
        </p:nvGrpSpPr>
        <p:grpSpPr>
          <a:xfrm>
            <a:off x="1041300" y="5606626"/>
            <a:ext cx="1736697" cy="738664"/>
            <a:chOff x="1041300" y="5606626"/>
            <a:chExt cx="1736697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27401B-59E9-46C7-B281-4FF2864228D3}"/>
                </a:ext>
              </a:extLst>
            </p:cNvPr>
            <p:cNvSpPr txBox="1"/>
            <p:nvPr/>
          </p:nvSpPr>
          <p:spPr>
            <a:xfrm>
              <a:off x="1041300" y="5606626"/>
              <a:ext cx="173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39976A-A0A8-42AB-82ED-E057347F5EB3}"/>
                </a:ext>
              </a:extLst>
            </p:cNvPr>
            <p:cNvSpPr txBox="1"/>
            <p:nvPr/>
          </p:nvSpPr>
          <p:spPr>
            <a:xfrm>
              <a:off x="1041300" y="5883625"/>
              <a:ext cx="1736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37A295AD-E220-4527-8B72-ADC88CFC5607}"/>
              </a:ext>
            </a:extLst>
          </p:cNvPr>
          <p:cNvGrpSpPr/>
          <p:nvPr/>
        </p:nvGrpSpPr>
        <p:grpSpPr>
          <a:xfrm>
            <a:off x="3188046" y="5606626"/>
            <a:ext cx="1736697" cy="738664"/>
            <a:chOff x="3181771" y="5606626"/>
            <a:chExt cx="1736697" cy="73866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7B37E9-09B2-4DE3-B54E-BCD918942FAF}"/>
                </a:ext>
              </a:extLst>
            </p:cNvPr>
            <p:cNvSpPr txBox="1"/>
            <p:nvPr/>
          </p:nvSpPr>
          <p:spPr>
            <a:xfrm>
              <a:off x="3181771" y="5606626"/>
              <a:ext cx="173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081A936-E3A7-46CE-9DAD-D0056C92FD41}"/>
                </a:ext>
              </a:extLst>
            </p:cNvPr>
            <p:cNvSpPr txBox="1"/>
            <p:nvPr/>
          </p:nvSpPr>
          <p:spPr>
            <a:xfrm>
              <a:off x="3181771" y="5883625"/>
              <a:ext cx="1736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714CA64-22E2-4877-9758-ED5FD7BA3E4C}"/>
              </a:ext>
            </a:extLst>
          </p:cNvPr>
          <p:cNvGrpSpPr/>
          <p:nvPr/>
        </p:nvGrpSpPr>
        <p:grpSpPr>
          <a:xfrm>
            <a:off x="5334792" y="5606626"/>
            <a:ext cx="1736697" cy="738664"/>
            <a:chOff x="5294569" y="5606626"/>
            <a:chExt cx="1736697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6DF2BF-545E-4A77-BF00-A5AF2904402E}"/>
                </a:ext>
              </a:extLst>
            </p:cNvPr>
            <p:cNvSpPr txBox="1"/>
            <p:nvPr/>
          </p:nvSpPr>
          <p:spPr>
            <a:xfrm>
              <a:off x="5294569" y="5606626"/>
              <a:ext cx="173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42EB52-1407-4AB6-B41C-48F4F16EA240}"/>
                </a:ext>
              </a:extLst>
            </p:cNvPr>
            <p:cNvSpPr txBox="1"/>
            <p:nvPr/>
          </p:nvSpPr>
          <p:spPr>
            <a:xfrm>
              <a:off x="5294569" y="5883625"/>
              <a:ext cx="1736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9FF91F49-B331-4BC9-AE67-25243AFBA5DA}"/>
              </a:ext>
            </a:extLst>
          </p:cNvPr>
          <p:cNvGrpSpPr/>
          <p:nvPr/>
        </p:nvGrpSpPr>
        <p:grpSpPr>
          <a:xfrm>
            <a:off x="7481538" y="5606626"/>
            <a:ext cx="1736697" cy="738664"/>
            <a:chOff x="7505839" y="5606626"/>
            <a:chExt cx="1736697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9B89527-7CA9-4592-856E-BB69A91EDEC5}"/>
                </a:ext>
              </a:extLst>
            </p:cNvPr>
            <p:cNvSpPr txBox="1"/>
            <p:nvPr/>
          </p:nvSpPr>
          <p:spPr>
            <a:xfrm>
              <a:off x="7505839" y="5606626"/>
              <a:ext cx="173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FDF63F-D792-4BC0-B225-95EAC1E201AE}"/>
                </a:ext>
              </a:extLst>
            </p:cNvPr>
            <p:cNvSpPr txBox="1"/>
            <p:nvPr/>
          </p:nvSpPr>
          <p:spPr>
            <a:xfrm>
              <a:off x="7505839" y="5883625"/>
              <a:ext cx="1736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5954606A-095D-4EE9-A3A1-C889D03DAF37}"/>
              </a:ext>
            </a:extLst>
          </p:cNvPr>
          <p:cNvGrpSpPr/>
          <p:nvPr/>
        </p:nvGrpSpPr>
        <p:grpSpPr>
          <a:xfrm>
            <a:off x="9628285" y="5606626"/>
            <a:ext cx="1736697" cy="738664"/>
            <a:chOff x="9628285" y="5606626"/>
            <a:chExt cx="1736697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ADCB8F5-041A-484F-8BF9-EC4FE241F980}"/>
                </a:ext>
              </a:extLst>
            </p:cNvPr>
            <p:cNvSpPr txBox="1"/>
            <p:nvPr/>
          </p:nvSpPr>
          <p:spPr>
            <a:xfrm>
              <a:off x="9628285" y="5606626"/>
              <a:ext cx="1736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664B49-C7CC-4CE7-B95E-5BF457ECF4AE}"/>
                </a:ext>
              </a:extLst>
            </p:cNvPr>
            <p:cNvSpPr txBox="1"/>
            <p:nvPr/>
          </p:nvSpPr>
          <p:spPr>
            <a:xfrm>
              <a:off x="9628285" y="5883625"/>
              <a:ext cx="1736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1BFA2E1-1509-434F-98CA-13AB3857CCE5}"/>
              </a:ext>
            </a:extLst>
          </p:cNvPr>
          <p:cNvSpPr txBox="1"/>
          <p:nvPr/>
        </p:nvSpPr>
        <p:spPr>
          <a:xfrm>
            <a:off x="552369" y="1686867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CA498B9-61EE-4AE2-9E6E-831C383C3043}"/>
              </a:ext>
            </a:extLst>
          </p:cNvPr>
          <p:cNvSpPr txBox="1"/>
          <p:nvPr/>
        </p:nvSpPr>
        <p:spPr>
          <a:xfrm>
            <a:off x="8671031" y="1686867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8" name="자유형: 도형 67">
            <a:extLst>
              <a:ext uri="{FF2B5EF4-FFF2-40B4-BE49-F238E27FC236}">
                <a16:creationId xmlns:a16="http://schemas.microsoft.com/office/drawing/2014/main" id="{BDE3CA6D-3ED3-4BBC-8078-B809B7250BFA}"/>
              </a:ext>
            </a:extLst>
          </p:cNvPr>
          <p:cNvSpPr/>
          <p:nvPr/>
        </p:nvSpPr>
        <p:spPr>
          <a:xfrm rot="18900000">
            <a:off x="9233467" y="1282840"/>
            <a:ext cx="5453571" cy="4798087"/>
          </a:xfrm>
          <a:custGeom>
            <a:avLst/>
            <a:gdLst>
              <a:gd name="connsiteX0" fmla="*/ 5453571 w 5453571"/>
              <a:gd name="connsiteY0" fmla="*/ 0 h 4798087"/>
              <a:gd name="connsiteX1" fmla="*/ 5453571 w 5453571"/>
              <a:gd name="connsiteY1" fmla="*/ 39833 h 4798087"/>
              <a:gd name="connsiteX2" fmla="*/ 695317 w 5453571"/>
              <a:gd name="connsiteY2" fmla="*/ 4798087 h 4798087"/>
              <a:gd name="connsiteX3" fmla="*/ 617562 w 5453571"/>
              <a:gd name="connsiteY3" fmla="*/ 4798087 h 4798087"/>
              <a:gd name="connsiteX4" fmla="*/ 0 w 5453571"/>
              <a:gd name="connsiteY4" fmla="*/ 4180525 h 4798087"/>
              <a:gd name="connsiteX5" fmla="*/ 0 w 5453571"/>
              <a:gd name="connsiteY5" fmla="*/ 0 h 479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3571" h="4798087">
                <a:moveTo>
                  <a:pt x="5453571" y="0"/>
                </a:moveTo>
                <a:lnTo>
                  <a:pt x="5453571" y="39833"/>
                </a:lnTo>
                <a:lnTo>
                  <a:pt x="695317" y="4798087"/>
                </a:lnTo>
                <a:lnTo>
                  <a:pt x="617562" y="4798087"/>
                </a:lnTo>
                <a:lnTo>
                  <a:pt x="0" y="4180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A260FD5-2EBA-4F1E-A921-F24A395554F8}"/>
              </a:ext>
            </a:extLst>
          </p:cNvPr>
          <p:cNvGrpSpPr/>
          <p:nvPr/>
        </p:nvGrpSpPr>
        <p:grpSpPr>
          <a:xfrm>
            <a:off x="6306892" y="1928191"/>
            <a:ext cx="3835822" cy="3973650"/>
            <a:chOff x="5822909" y="1426817"/>
            <a:chExt cx="4803788" cy="4976397"/>
          </a:xfrm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9C659D66-F190-42A7-A686-95669E67DB7A}"/>
                </a:ext>
              </a:extLst>
            </p:cNvPr>
            <p:cNvSpPr/>
            <p:nvPr/>
          </p:nvSpPr>
          <p:spPr>
            <a:xfrm>
              <a:off x="5943788" y="1426817"/>
              <a:ext cx="4682909" cy="4682909"/>
            </a:xfrm>
            <a:prstGeom prst="pie">
              <a:avLst>
                <a:gd name="adj1" fmla="val 13508630"/>
                <a:gd name="adj2" fmla="val 189023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598CE677-1CBF-4C7D-A83A-6C5FC2B6E3BA}"/>
                </a:ext>
              </a:extLst>
            </p:cNvPr>
            <p:cNvSpPr/>
            <p:nvPr/>
          </p:nvSpPr>
          <p:spPr>
            <a:xfrm>
              <a:off x="5822909" y="1567100"/>
              <a:ext cx="4682909" cy="4682909"/>
            </a:xfrm>
            <a:prstGeom prst="pie">
              <a:avLst>
                <a:gd name="adj1" fmla="val 8107837"/>
                <a:gd name="adj2" fmla="val 1350756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310FEBC1-7D46-4DAF-B741-57BD80A4DCD5}"/>
                </a:ext>
              </a:extLst>
            </p:cNvPr>
            <p:cNvSpPr/>
            <p:nvPr/>
          </p:nvSpPr>
          <p:spPr>
            <a:xfrm>
              <a:off x="5943788" y="1720305"/>
              <a:ext cx="4682909" cy="4682909"/>
            </a:xfrm>
            <a:prstGeom prst="pie">
              <a:avLst>
                <a:gd name="adj1" fmla="val 2689387"/>
                <a:gd name="adj2" fmla="val 80882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B070AD49-59C1-4558-AB6E-0986EBA7C7A0}"/>
              </a:ext>
            </a:extLst>
          </p:cNvPr>
          <p:cNvSpPr/>
          <p:nvPr/>
        </p:nvSpPr>
        <p:spPr>
          <a:xfrm>
            <a:off x="6118365" y="1567100"/>
            <a:ext cx="4682909" cy="4682909"/>
          </a:xfrm>
          <a:prstGeom prst="pie">
            <a:avLst>
              <a:gd name="adj1" fmla="val 18919303"/>
              <a:gd name="adj2" fmla="val 265065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AC1A9-51DD-41A1-BBCB-AAC6DF34EFBE}"/>
              </a:ext>
            </a:extLst>
          </p:cNvPr>
          <p:cNvSpPr txBox="1"/>
          <p:nvPr/>
        </p:nvSpPr>
        <p:spPr>
          <a:xfrm>
            <a:off x="7393117" y="2224849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B280A-C22D-405E-BB08-5124BCDE4CE4}"/>
              </a:ext>
            </a:extLst>
          </p:cNvPr>
          <p:cNvSpPr txBox="1"/>
          <p:nvPr/>
        </p:nvSpPr>
        <p:spPr>
          <a:xfrm>
            <a:off x="9642602" y="3613803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87BA9-B1D5-49E1-ABB3-A16318CAFC24}"/>
              </a:ext>
            </a:extLst>
          </p:cNvPr>
          <p:cNvSpPr txBox="1"/>
          <p:nvPr/>
        </p:nvSpPr>
        <p:spPr>
          <a:xfrm>
            <a:off x="5577520" y="3629271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5B39DB-CF22-4DE2-8C77-7B13938F8EB7}"/>
              </a:ext>
            </a:extLst>
          </p:cNvPr>
          <p:cNvSpPr txBox="1"/>
          <p:nvPr/>
        </p:nvSpPr>
        <p:spPr>
          <a:xfrm>
            <a:off x="7393117" y="520113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aphic 43">
            <a:extLst>
              <a:ext uri="{FF2B5EF4-FFF2-40B4-BE49-F238E27FC236}">
                <a16:creationId xmlns:a16="http://schemas.microsoft.com/office/drawing/2014/main" id="{EBA1F27A-481F-4BF2-8287-5F42F8CB5A8F}"/>
              </a:ext>
            </a:extLst>
          </p:cNvPr>
          <p:cNvGrpSpPr/>
          <p:nvPr/>
        </p:nvGrpSpPr>
        <p:grpSpPr>
          <a:xfrm>
            <a:off x="8057519" y="2912310"/>
            <a:ext cx="510252" cy="430878"/>
            <a:chOff x="10245572" y="2383008"/>
            <a:chExt cx="1072164" cy="90538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0FA02A-4089-413B-9E95-5D854657F9F2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CDD168D-559C-4F13-BD4A-CBF83997641E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E87511D-62ED-487F-98B4-4B89D576C210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CFE2A9-4B3D-4153-A08E-60394086DD1D}"/>
              </a:ext>
            </a:extLst>
          </p:cNvPr>
          <p:cNvGrpSpPr/>
          <p:nvPr/>
        </p:nvGrpSpPr>
        <p:grpSpPr>
          <a:xfrm>
            <a:off x="1055311" y="2037653"/>
            <a:ext cx="4618823" cy="1131223"/>
            <a:chOff x="611559" y="2708920"/>
            <a:chExt cx="2675111" cy="1131223"/>
          </a:xfrm>
        </p:grpSpPr>
        <p:sp>
          <p:nvSpPr>
            <p:cNvPr id="50" name="Rounded Rectangle 58">
              <a:extLst>
                <a:ext uri="{FF2B5EF4-FFF2-40B4-BE49-F238E27FC236}">
                  <a16:creationId xmlns:a16="http://schemas.microsoft.com/office/drawing/2014/main" id="{37EF383D-3283-4E64-BC77-212B59729101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6B08025-2EA4-40B9-8848-3223DCE3EC6C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E02016-32C8-4541-BEE3-E2FDE9891D9F}"/>
                </a:ext>
              </a:extLst>
            </p:cNvPr>
            <p:cNvSpPr txBox="1"/>
            <p:nvPr/>
          </p:nvSpPr>
          <p:spPr>
            <a:xfrm>
              <a:off x="709967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3EB6123-7840-49D5-8E28-5D6CCA2A6517}"/>
              </a:ext>
            </a:extLst>
          </p:cNvPr>
          <p:cNvGrpSpPr/>
          <p:nvPr/>
        </p:nvGrpSpPr>
        <p:grpSpPr>
          <a:xfrm>
            <a:off x="1055311" y="3357455"/>
            <a:ext cx="4618823" cy="1131223"/>
            <a:chOff x="611559" y="2708920"/>
            <a:chExt cx="2675111" cy="1131223"/>
          </a:xfrm>
        </p:grpSpPr>
        <p:sp>
          <p:nvSpPr>
            <p:cNvPr id="54" name="Rounded Rectangle 64">
              <a:extLst>
                <a:ext uri="{FF2B5EF4-FFF2-40B4-BE49-F238E27FC236}">
                  <a16:creationId xmlns:a16="http://schemas.microsoft.com/office/drawing/2014/main" id="{7DF64E70-2C55-49D1-9262-8D637DEFFF23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46D62EE-5821-4C87-9F96-C4E6E3032A4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4E44645-2EE2-4F17-B0DE-EFB3AA01167C}"/>
                </a:ext>
              </a:extLst>
            </p:cNvPr>
            <p:cNvSpPr txBox="1"/>
            <p:nvPr/>
          </p:nvSpPr>
          <p:spPr>
            <a:xfrm>
              <a:off x="709967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8AB77A-C448-4E7A-8E96-750A0C4C9E9A}"/>
              </a:ext>
            </a:extLst>
          </p:cNvPr>
          <p:cNvGrpSpPr/>
          <p:nvPr/>
        </p:nvGrpSpPr>
        <p:grpSpPr>
          <a:xfrm>
            <a:off x="1055311" y="4677257"/>
            <a:ext cx="4618823" cy="1131223"/>
            <a:chOff x="611559" y="2708920"/>
            <a:chExt cx="2675111" cy="1131223"/>
          </a:xfrm>
        </p:grpSpPr>
        <p:sp>
          <p:nvSpPr>
            <p:cNvPr id="58" name="Rounded Rectangle 68">
              <a:extLst>
                <a:ext uri="{FF2B5EF4-FFF2-40B4-BE49-F238E27FC236}">
                  <a16:creationId xmlns:a16="http://schemas.microsoft.com/office/drawing/2014/main" id="{240E315E-9645-44D5-8525-768EBE06B39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55938B-0B87-44C8-AD3C-35EFF0C9E741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FC35C74-8741-470D-B11F-A0B50F66E0A4}"/>
                </a:ext>
              </a:extLst>
            </p:cNvPr>
            <p:cNvSpPr txBox="1"/>
            <p:nvPr/>
          </p:nvSpPr>
          <p:spPr>
            <a:xfrm>
              <a:off x="709967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0" name="Rounded Rectangle 40">
            <a:extLst>
              <a:ext uri="{FF2B5EF4-FFF2-40B4-BE49-F238E27FC236}">
                <a16:creationId xmlns:a16="http://schemas.microsoft.com/office/drawing/2014/main" id="{3F93049F-63CB-4477-BB1C-8AD40AA2A243}"/>
              </a:ext>
            </a:extLst>
          </p:cNvPr>
          <p:cNvSpPr/>
          <p:nvPr/>
        </p:nvSpPr>
        <p:spPr>
          <a:xfrm rot="2942052">
            <a:off x="7459663" y="3725286"/>
            <a:ext cx="394637" cy="41983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1" name="Freeform: Shape 174">
            <a:extLst>
              <a:ext uri="{FF2B5EF4-FFF2-40B4-BE49-F238E27FC236}">
                <a16:creationId xmlns:a16="http://schemas.microsoft.com/office/drawing/2014/main" id="{821232F0-AEAC-4ECB-B1DB-BB8D033A2021}"/>
              </a:ext>
            </a:extLst>
          </p:cNvPr>
          <p:cNvSpPr/>
          <p:nvPr/>
        </p:nvSpPr>
        <p:spPr>
          <a:xfrm>
            <a:off x="8018536" y="4539808"/>
            <a:ext cx="478722" cy="48122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 3">
            <a:extLst>
              <a:ext uri="{FF2B5EF4-FFF2-40B4-BE49-F238E27FC236}">
                <a16:creationId xmlns:a16="http://schemas.microsoft.com/office/drawing/2014/main" id="{5CB06EEE-5AE4-485A-82AC-A0438CFF0CCC}"/>
              </a:ext>
            </a:extLst>
          </p:cNvPr>
          <p:cNvSpPr>
            <a:spLocks/>
          </p:cNvSpPr>
          <p:nvPr/>
        </p:nvSpPr>
        <p:spPr bwMode="auto">
          <a:xfrm flipH="1">
            <a:off x="8910549" y="3513455"/>
            <a:ext cx="658599" cy="60279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D0D27B2-DB8D-4B3E-AC43-A2E57B9AD745}"/>
              </a:ext>
            </a:extLst>
          </p:cNvPr>
          <p:cNvGrpSpPr/>
          <p:nvPr/>
        </p:nvGrpSpPr>
        <p:grpSpPr>
          <a:xfrm>
            <a:off x="1162050" y="2622740"/>
            <a:ext cx="9343397" cy="1710829"/>
            <a:chOff x="-621137" y="1218864"/>
            <a:chExt cx="12359085" cy="3345090"/>
          </a:xfrm>
        </p:grpSpPr>
        <p:sp>
          <p:nvSpPr>
            <p:cNvPr id="4" name="Freeform 26">
              <a:extLst>
                <a:ext uri="{FF2B5EF4-FFF2-40B4-BE49-F238E27FC236}">
                  <a16:creationId xmlns:a16="http://schemas.microsoft.com/office/drawing/2014/main" id="{C3467816-189B-4F3C-9FD6-4C9D2EC9DD0B}"/>
                </a:ext>
              </a:extLst>
            </p:cNvPr>
            <p:cNvSpPr/>
            <p:nvPr/>
          </p:nvSpPr>
          <p:spPr>
            <a:xfrm>
              <a:off x="-621137" y="1218864"/>
              <a:ext cx="3761314" cy="3305901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709695"/>
                <a:gd name="connsiteY0" fmla="*/ 468109 h 954928"/>
                <a:gd name="connsiteX1" fmla="*/ 993233 w 2709695"/>
                <a:gd name="connsiteY1" fmla="*/ 477879 h 954928"/>
                <a:gd name="connsiteX2" fmla="*/ 1109460 w 2709695"/>
                <a:gd name="connsiteY2" fmla="*/ 193042 h 954928"/>
                <a:gd name="connsiteX3" fmla="*/ 1237434 w 2709695"/>
                <a:gd name="connsiteY3" fmla="*/ 748538 h 954928"/>
                <a:gd name="connsiteX4" fmla="*/ 1415942 w 2709695"/>
                <a:gd name="connsiteY4" fmla="*/ 0 h 954928"/>
                <a:gd name="connsiteX5" fmla="*/ 1588852 w 2709695"/>
                <a:gd name="connsiteY5" fmla="*/ 954928 h 954928"/>
                <a:gd name="connsiteX6" fmla="*/ 1719323 w 2709695"/>
                <a:gd name="connsiteY6" fmla="*/ 195017 h 954928"/>
                <a:gd name="connsiteX7" fmla="*/ 1827650 w 2709695"/>
                <a:gd name="connsiteY7" fmla="*/ 678633 h 954928"/>
                <a:gd name="connsiteX8" fmla="*/ 1872969 w 2709695"/>
                <a:gd name="connsiteY8" fmla="*/ 499930 h 954928"/>
                <a:gd name="connsiteX9" fmla="*/ 2709695 w 2709695"/>
                <a:gd name="connsiteY9" fmla="*/ 499408 h 954928"/>
                <a:gd name="connsiteX0" fmla="*/ 0 w 2771001"/>
                <a:gd name="connsiteY0" fmla="*/ 468109 h 954928"/>
                <a:gd name="connsiteX1" fmla="*/ 1054539 w 2771001"/>
                <a:gd name="connsiteY1" fmla="*/ 477879 h 954928"/>
                <a:gd name="connsiteX2" fmla="*/ 1170766 w 2771001"/>
                <a:gd name="connsiteY2" fmla="*/ 193042 h 954928"/>
                <a:gd name="connsiteX3" fmla="*/ 1298740 w 2771001"/>
                <a:gd name="connsiteY3" fmla="*/ 748538 h 954928"/>
                <a:gd name="connsiteX4" fmla="*/ 1477248 w 2771001"/>
                <a:gd name="connsiteY4" fmla="*/ 0 h 954928"/>
                <a:gd name="connsiteX5" fmla="*/ 1650158 w 2771001"/>
                <a:gd name="connsiteY5" fmla="*/ 954928 h 954928"/>
                <a:gd name="connsiteX6" fmla="*/ 1780629 w 2771001"/>
                <a:gd name="connsiteY6" fmla="*/ 195017 h 954928"/>
                <a:gd name="connsiteX7" fmla="*/ 1888956 w 2771001"/>
                <a:gd name="connsiteY7" fmla="*/ 678633 h 954928"/>
                <a:gd name="connsiteX8" fmla="*/ 1934275 w 2771001"/>
                <a:gd name="connsiteY8" fmla="*/ 499930 h 954928"/>
                <a:gd name="connsiteX9" fmla="*/ 2771001 w 2771001"/>
                <a:gd name="connsiteY9" fmla="*/ 499408 h 954928"/>
                <a:gd name="connsiteX0" fmla="*/ 0 w 2771001"/>
                <a:gd name="connsiteY0" fmla="*/ 468109 h 954928"/>
                <a:gd name="connsiteX1" fmla="*/ 91175 w 2771001"/>
                <a:gd name="connsiteY1" fmla="*/ 477793 h 954928"/>
                <a:gd name="connsiteX2" fmla="*/ 1054539 w 2771001"/>
                <a:gd name="connsiteY2" fmla="*/ 477879 h 954928"/>
                <a:gd name="connsiteX3" fmla="*/ 1170766 w 2771001"/>
                <a:gd name="connsiteY3" fmla="*/ 193042 h 954928"/>
                <a:gd name="connsiteX4" fmla="*/ 1298740 w 2771001"/>
                <a:gd name="connsiteY4" fmla="*/ 748538 h 954928"/>
                <a:gd name="connsiteX5" fmla="*/ 1477248 w 2771001"/>
                <a:gd name="connsiteY5" fmla="*/ 0 h 954928"/>
                <a:gd name="connsiteX6" fmla="*/ 1650158 w 2771001"/>
                <a:gd name="connsiteY6" fmla="*/ 954928 h 954928"/>
                <a:gd name="connsiteX7" fmla="*/ 1780629 w 2771001"/>
                <a:gd name="connsiteY7" fmla="*/ 195017 h 954928"/>
                <a:gd name="connsiteX8" fmla="*/ 1888956 w 2771001"/>
                <a:gd name="connsiteY8" fmla="*/ 678633 h 954928"/>
                <a:gd name="connsiteX9" fmla="*/ 1934275 w 2771001"/>
                <a:gd name="connsiteY9" fmla="*/ 499930 h 954928"/>
                <a:gd name="connsiteX10" fmla="*/ 2771001 w 2771001"/>
                <a:gd name="connsiteY10" fmla="*/ 499408 h 954928"/>
                <a:gd name="connsiteX0" fmla="*/ 0 w 2679828"/>
                <a:gd name="connsiteY0" fmla="*/ 0 h 2104041"/>
                <a:gd name="connsiteX1" fmla="*/ 2 w 2679828"/>
                <a:gd name="connsiteY1" fmla="*/ 1626906 h 2104041"/>
                <a:gd name="connsiteX2" fmla="*/ 963366 w 2679828"/>
                <a:gd name="connsiteY2" fmla="*/ 1626992 h 2104041"/>
                <a:gd name="connsiteX3" fmla="*/ 1079593 w 2679828"/>
                <a:gd name="connsiteY3" fmla="*/ 1342155 h 2104041"/>
                <a:gd name="connsiteX4" fmla="*/ 1207567 w 2679828"/>
                <a:gd name="connsiteY4" fmla="*/ 1897651 h 2104041"/>
                <a:gd name="connsiteX5" fmla="*/ 1386075 w 2679828"/>
                <a:gd name="connsiteY5" fmla="*/ 1149113 h 2104041"/>
                <a:gd name="connsiteX6" fmla="*/ 1558985 w 2679828"/>
                <a:gd name="connsiteY6" fmla="*/ 2104041 h 2104041"/>
                <a:gd name="connsiteX7" fmla="*/ 1689456 w 2679828"/>
                <a:gd name="connsiteY7" fmla="*/ 1344130 h 2104041"/>
                <a:gd name="connsiteX8" fmla="*/ 1797783 w 2679828"/>
                <a:gd name="connsiteY8" fmla="*/ 1827746 h 2104041"/>
                <a:gd name="connsiteX9" fmla="*/ 1843102 w 2679828"/>
                <a:gd name="connsiteY9" fmla="*/ 1649043 h 2104041"/>
                <a:gd name="connsiteX10" fmla="*/ 2679828 w 2679828"/>
                <a:gd name="connsiteY10" fmla="*/ 1648521 h 2104041"/>
                <a:gd name="connsiteX0" fmla="*/ 30390 w 2679827"/>
                <a:gd name="connsiteY0" fmla="*/ 0 h 2523321"/>
                <a:gd name="connsiteX1" fmla="*/ 1 w 2679827"/>
                <a:gd name="connsiteY1" fmla="*/ 2046186 h 2523321"/>
                <a:gd name="connsiteX2" fmla="*/ 963365 w 2679827"/>
                <a:gd name="connsiteY2" fmla="*/ 2046272 h 2523321"/>
                <a:gd name="connsiteX3" fmla="*/ 1079592 w 2679827"/>
                <a:gd name="connsiteY3" fmla="*/ 1761435 h 2523321"/>
                <a:gd name="connsiteX4" fmla="*/ 1207566 w 2679827"/>
                <a:gd name="connsiteY4" fmla="*/ 2316931 h 2523321"/>
                <a:gd name="connsiteX5" fmla="*/ 1386074 w 2679827"/>
                <a:gd name="connsiteY5" fmla="*/ 1568393 h 2523321"/>
                <a:gd name="connsiteX6" fmla="*/ 1558984 w 2679827"/>
                <a:gd name="connsiteY6" fmla="*/ 2523321 h 2523321"/>
                <a:gd name="connsiteX7" fmla="*/ 1689455 w 2679827"/>
                <a:gd name="connsiteY7" fmla="*/ 1763410 h 2523321"/>
                <a:gd name="connsiteX8" fmla="*/ 1797782 w 2679827"/>
                <a:gd name="connsiteY8" fmla="*/ 2247026 h 2523321"/>
                <a:gd name="connsiteX9" fmla="*/ 1843101 w 2679827"/>
                <a:gd name="connsiteY9" fmla="*/ 2068323 h 2523321"/>
                <a:gd name="connsiteX10" fmla="*/ 2679827 w 2679827"/>
                <a:gd name="connsiteY10" fmla="*/ 2067801 h 2523321"/>
                <a:gd name="connsiteX0" fmla="*/ 0 w 2679828"/>
                <a:gd name="connsiteY0" fmla="*/ 0 h 2523321"/>
                <a:gd name="connsiteX1" fmla="*/ 2 w 2679828"/>
                <a:gd name="connsiteY1" fmla="*/ 2046186 h 2523321"/>
                <a:gd name="connsiteX2" fmla="*/ 963366 w 2679828"/>
                <a:gd name="connsiteY2" fmla="*/ 2046272 h 2523321"/>
                <a:gd name="connsiteX3" fmla="*/ 1079593 w 2679828"/>
                <a:gd name="connsiteY3" fmla="*/ 1761435 h 2523321"/>
                <a:gd name="connsiteX4" fmla="*/ 1207567 w 2679828"/>
                <a:gd name="connsiteY4" fmla="*/ 2316931 h 2523321"/>
                <a:gd name="connsiteX5" fmla="*/ 1386075 w 2679828"/>
                <a:gd name="connsiteY5" fmla="*/ 1568393 h 2523321"/>
                <a:gd name="connsiteX6" fmla="*/ 1558985 w 2679828"/>
                <a:gd name="connsiteY6" fmla="*/ 2523321 h 2523321"/>
                <a:gd name="connsiteX7" fmla="*/ 1689456 w 2679828"/>
                <a:gd name="connsiteY7" fmla="*/ 1763410 h 2523321"/>
                <a:gd name="connsiteX8" fmla="*/ 1797783 w 2679828"/>
                <a:gd name="connsiteY8" fmla="*/ 2247026 h 2523321"/>
                <a:gd name="connsiteX9" fmla="*/ 1843102 w 2679828"/>
                <a:gd name="connsiteY9" fmla="*/ 2068323 h 2523321"/>
                <a:gd name="connsiteX10" fmla="*/ 2679828 w 2679828"/>
                <a:gd name="connsiteY10" fmla="*/ 2067801 h 2523321"/>
                <a:gd name="connsiteX0" fmla="*/ 384953 w 3064781"/>
                <a:gd name="connsiteY0" fmla="*/ 0 h 2523321"/>
                <a:gd name="connsiteX1" fmla="*/ 0 w 3064781"/>
                <a:gd name="connsiteY1" fmla="*/ 2076135 h 2523321"/>
                <a:gd name="connsiteX2" fmla="*/ 1348319 w 3064781"/>
                <a:gd name="connsiteY2" fmla="*/ 2046272 h 2523321"/>
                <a:gd name="connsiteX3" fmla="*/ 1464546 w 3064781"/>
                <a:gd name="connsiteY3" fmla="*/ 1761435 h 2523321"/>
                <a:gd name="connsiteX4" fmla="*/ 1592520 w 3064781"/>
                <a:gd name="connsiteY4" fmla="*/ 2316931 h 2523321"/>
                <a:gd name="connsiteX5" fmla="*/ 1771028 w 3064781"/>
                <a:gd name="connsiteY5" fmla="*/ 1568393 h 2523321"/>
                <a:gd name="connsiteX6" fmla="*/ 1943938 w 3064781"/>
                <a:gd name="connsiteY6" fmla="*/ 2523321 h 2523321"/>
                <a:gd name="connsiteX7" fmla="*/ 2074409 w 3064781"/>
                <a:gd name="connsiteY7" fmla="*/ 1763410 h 2523321"/>
                <a:gd name="connsiteX8" fmla="*/ 2182736 w 3064781"/>
                <a:gd name="connsiteY8" fmla="*/ 2247026 h 2523321"/>
                <a:gd name="connsiteX9" fmla="*/ 2228055 w 3064781"/>
                <a:gd name="connsiteY9" fmla="*/ 2068323 h 2523321"/>
                <a:gd name="connsiteX10" fmla="*/ 3064781 w 3064781"/>
                <a:gd name="connsiteY10" fmla="*/ 2067801 h 2523321"/>
                <a:gd name="connsiteX0" fmla="*/ 40519 w 3064781"/>
                <a:gd name="connsiteY0" fmla="*/ 0 h 2658090"/>
                <a:gd name="connsiteX1" fmla="*/ 0 w 3064781"/>
                <a:gd name="connsiteY1" fmla="*/ 2210904 h 2658090"/>
                <a:gd name="connsiteX2" fmla="*/ 1348319 w 3064781"/>
                <a:gd name="connsiteY2" fmla="*/ 2181041 h 2658090"/>
                <a:gd name="connsiteX3" fmla="*/ 1464546 w 3064781"/>
                <a:gd name="connsiteY3" fmla="*/ 1896204 h 2658090"/>
                <a:gd name="connsiteX4" fmla="*/ 1592520 w 3064781"/>
                <a:gd name="connsiteY4" fmla="*/ 2451700 h 2658090"/>
                <a:gd name="connsiteX5" fmla="*/ 1771028 w 3064781"/>
                <a:gd name="connsiteY5" fmla="*/ 1703162 h 2658090"/>
                <a:gd name="connsiteX6" fmla="*/ 1943938 w 3064781"/>
                <a:gd name="connsiteY6" fmla="*/ 2658090 h 2658090"/>
                <a:gd name="connsiteX7" fmla="*/ 2074409 w 3064781"/>
                <a:gd name="connsiteY7" fmla="*/ 1898179 h 2658090"/>
                <a:gd name="connsiteX8" fmla="*/ 2182736 w 3064781"/>
                <a:gd name="connsiteY8" fmla="*/ 2381795 h 2658090"/>
                <a:gd name="connsiteX9" fmla="*/ 2228055 w 3064781"/>
                <a:gd name="connsiteY9" fmla="*/ 2203092 h 2658090"/>
                <a:gd name="connsiteX10" fmla="*/ 3064781 w 3064781"/>
                <a:gd name="connsiteY10" fmla="*/ 2202570 h 2658090"/>
                <a:gd name="connsiteX0" fmla="*/ 0 w 3024262"/>
                <a:gd name="connsiteY0" fmla="*/ 0 h 2658090"/>
                <a:gd name="connsiteX1" fmla="*/ 2026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  <a:gd name="connsiteX0" fmla="*/ 0 w 3024262"/>
                <a:gd name="connsiteY0" fmla="*/ 0 h 2658090"/>
                <a:gd name="connsiteX1" fmla="*/ 10133 w 3024262"/>
                <a:gd name="connsiteY1" fmla="*/ 2210904 h 2658090"/>
                <a:gd name="connsiteX2" fmla="*/ 1307800 w 3024262"/>
                <a:gd name="connsiteY2" fmla="*/ 2181041 h 2658090"/>
                <a:gd name="connsiteX3" fmla="*/ 1424027 w 3024262"/>
                <a:gd name="connsiteY3" fmla="*/ 1896204 h 2658090"/>
                <a:gd name="connsiteX4" fmla="*/ 1552001 w 3024262"/>
                <a:gd name="connsiteY4" fmla="*/ 2451700 h 2658090"/>
                <a:gd name="connsiteX5" fmla="*/ 1730509 w 3024262"/>
                <a:gd name="connsiteY5" fmla="*/ 1703162 h 2658090"/>
                <a:gd name="connsiteX6" fmla="*/ 1903419 w 3024262"/>
                <a:gd name="connsiteY6" fmla="*/ 2658090 h 2658090"/>
                <a:gd name="connsiteX7" fmla="*/ 2033890 w 3024262"/>
                <a:gd name="connsiteY7" fmla="*/ 1898179 h 2658090"/>
                <a:gd name="connsiteX8" fmla="*/ 2142217 w 3024262"/>
                <a:gd name="connsiteY8" fmla="*/ 2381795 h 2658090"/>
                <a:gd name="connsiteX9" fmla="*/ 2187536 w 3024262"/>
                <a:gd name="connsiteY9" fmla="*/ 2203092 h 2658090"/>
                <a:gd name="connsiteX10" fmla="*/ 3024262 w 3024262"/>
                <a:gd name="connsiteY10" fmla="*/ 2202570 h 2658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4262" h="2658090">
                  <a:moveTo>
                    <a:pt x="0" y="0"/>
                  </a:moveTo>
                  <a:cubicBezTo>
                    <a:pt x="1" y="542302"/>
                    <a:pt x="10132" y="1668602"/>
                    <a:pt x="10133" y="2210904"/>
                  </a:cubicBezTo>
                  <a:lnTo>
                    <a:pt x="1307800" y="2181041"/>
                  </a:lnTo>
                  <a:lnTo>
                    <a:pt x="1424027" y="1896204"/>
                  </a:lnTo>
                  <a:lnTo>
                    <a:pt x="1552001" y="2451700"/>
                  </a:lnTo>
                  <a:lnTo>
                    <a:pt x="1730509" y="1703162"/>
                  </a:lnTo>
                  <a:lnTo>
                    <a:pt x="1903419" y="2658090"/>
                  </a:lnTo>
                  <a:lnTo>
                    <a:pt x="2033890" y="1898179"/>
                  </a:lnTo>
                  <a:lnTo>
                    <a:pt x="2142217" y="2381795"/>
                  </a:lnTo>
                  <a:lnTo>
                    <a:pt x="2187536" y="2203092"/>
                  </a:lnTo>
                  <a:lnTo>
                    <a:pt x="3024262" y="2202570"/>
                  </a:lnTo>
                </a:path>
              </a:pathLst>
            </a:custGeom>
            <a:noFill/>
            <a:ln w="76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Freeform 26">
              <a:extLst>
                <a:ext uri="{FF2B5EF4-FFF2-40B4-BE49-F238E27FC236}">
                  <a16:creationId xmlns:a16="http://schemas.microsoft.com/office/drawing/2014/main" id="{87296F7F-BF92-4E6E-A7C3-9540CBF3DC49}"/>
                </a:ext>
              </a:extLst>
            </p:cNvPr>
            <p:cNvSpPr/>
            <p:nvPr/>
          </p:nvSpPr>
          <p:spPr>
            <a:xfrm>
              <a:off x="2765702" y="3337108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Freeform 26">
              <a:extLst>
                <a:ext uri="{FF2B5EF4-FFF2-40B4-BE49-F238E27FC236}">
                  <a16:creationId xmlns:a16="http://schemas.microsoft.com/office/drawing/2014/main" id="{6193B0E1-9622-4872-8894-17B9F210ECC7}"/>
                </a:ext>
              </a:extLst>
            </p:cNvPr>
            <p:cNvSpPr/>
            <p:nvPr/>
          </p:nvSpPr>
          <p:spPr>
            <a:xfrm>
              <a:off x="8912484" y="3376299"/>
              <a:ext cx="2825464" cy="1187655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CEE81413-2BBC-4EE3-921F-0B5A6AC488DF}"/>
                </a:ext>
              </a:extLst>
            </p:cNvPr>
            <p:cNvSpPr/>
            <p:nvPr/>
          </p:nvSpPr>
          <p:spPr>
            <a:xfrm>
              <a:off x="4633214" y="3358795"/>
              <a:ext cx="2825464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22385 h 954928"/>
                <a:gd name="connsiteX0" fmla="*/ 0 w 2257791"/>
                <a:gd name="connsiteY0" fmla="*/ 474053 h 954928"/>
                <a:gd name="connsiteX1" fmla="*/ 296257 w 2257791"/>
                <a:gd name="connsiteY1" fmla="*/ 477879 h 954928"/>
                <a:gd name="connsiteX2" fmla="*/ 412484 w 2257791"/>
                <a:gd name="connsiteY2" fmla="*/ 193042 h 954928"/>
                <a:gd name="connsiteX3" fmla="*/ 540458 w 2257791"/>
                <a:gd name="connsiteY3" fmla="*/ 748538 h 954928"/>
                <a:gd name="connsiteX4" fmla="*/ 718966 w 2257791"/>
                <a:gd name="connsiteY4" fmla="*/ 0 h 954928"/>
                <a:gd name="connsiteX5" fmla="*/ 891876 w 2257791"/>
                <a:gd name="connsiteY5" fmla="*/ 954928 h 954928"/>
                <a:gd name="connsiteX6" fmla="*/ 1022347 w 2257791"/>
                <a:gd name="connsiteY6" fmla="*/ 195017 h 954928"/>
                <a:gd name="connsiteX7" fmla="*/ 1130674 w 2257791"/>
                <a:gd name="connsiteY7" fmla="*/ 671630 h 954928"/>
                <a:gd name="connsiteX8" fmla="*/ 1197000 w 2257791"/>
                <a:gd name="connsiteY8" fmla="*/ 422907 h 954928"/>
                <a:gd name="connsiteX9" fmla="*/ 2257791 w 2257791"/>
                <a:gd name="connsiteY9" fmla="*/ 443392 h 954928"/>
                <a:gd name="connsiteX0" fmla="*/ 0 w 2264793"/>
                <a:gd name="connsiteY0" fmla="*/ 474053 h 954928"/>
                <a:gd name="connsiteX1" fmla="*/ 296257 w 2264793"/>
                <a:gd name="connsiteY1" fmla="*/ 477879 h 954928"/>
                <a:gd name="connsiteX2" fmla="*/ 412484 w 2264793"/>
                <a:gd name="connsiteY2" fmla="*/ 193042 h 954928"/>
                <a:gd name="connsiteX3" fmla="*/ 540458 w 2264793"/>
                <a:gd name="connsiteY3" fmla="*/ 748538 h 954928"/>
                <a:gd name="connsiteX4" fmla="*/ 718966 w 2264793"/>
                <a:gd name="connsiteY4" fmla="*/ 0 h 954928"/>
                <a:gd name="connsiteX5" fmla="*/ 891876 w 2264793"/>
                <a:gd name="connsiteY5" fmla="*/ 954928 h 954928"/>
                <a:gd name="connsiteX6" fmla="*/ 1022347 w 2264793"/>
                <a:gd name="connsiteY6" fmla="*/ 195017 h 954928"/>
                <a:gd name="connsiteX7" fmla="*/ 1130674 w 2264793"/>
                <a:gd name="connsiteY7" fmla="*/ 671630 h 954928"/>
                <a:gd name="connsiteX8" fmla="*/ 1197000 w 2264793"/>
                <a:gd name="connsiteY8" fmla="*/ 422907 h 954928"/>
                <a:gd name="connsiteX9" fmla="*/ 2264793 w 2264793"/>
                <a:gd name="connsiteY9" fmla="*/ 422385 h 954928"/>
                <a:gd name="connsiteX0" fmla="*/ 0 w 2544876"/>
                <a:gd name="connsiteY0" fmla="*/ 488057 h 954928"/>
                <a:gd name="connsiteX1" fmla="*/ 576340 w 2544876"/>
                <a:gd name="connsiteY1" fmla="*/ 477879 h 954928"/>
                <a:gd name="connsiteX2" fmla="*/ 692567 w 2544876"/>
                <a:gd name="connsiteY2" fmla="*/ 193042 h 954928"/>
                <a:gd name="connsiteX3" fmla="*/ 820541 w 2544876"/>
                <a:gd name="connsiteY3" fmla="*/ 748538 h 954928"/>
                <a:gd name="connsiteX4" fmla="*/ 999049 w 2544876"/>
                <a:gd name="connsiteY4" fmla="*/ 0 h 954928"/>
                <a:gd name="connsiteX5" fmla="*/ 1171959 w 2544876"/>
                <a:gd name="connsiteY5" fmla="*/ 954928 h 954928"/>
                <a:gd name="connsiteX6" fmla="*/ 1302430 w 2544876"/>
                <a:gd name="connsiteY6" fmla="*/ 195017 h 954928"/>
                <a:gd name="connsiteX7" fmla="*/ 1410757 w 2544876"/>
                <a:gd name="connsiteY7" fmla="*/ 671630 h 954928"/>
                <a:gd name="connsiteX8" fmla="*/ 1477083 w 2544876"/>
                <a:gd name="connsiteY8" fmla="*/ 422907 h 954928"/>
                <a:gd name="connsiteX9" fmla="*/ 2544876 w 2544876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56077 w 2523870"/>
                <a:gd name="connsiteY8" fmla="*/ 422907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1630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523870"/>
                <a:gd name="connsiteY0" fmla="*/ 481055 h 954928"/>
                <a:gd name="connsiteX1" fmla="*/ 555334 w 2523870"/>
                <a:gd name="connsiteY1" fmla="*/ 477879 h 954928"/>
                <a:gd name="connsiteX2" fmla="*/ 671561 w 2523870"/>
                <a:gd name="connsiteY2" fmla="*/ 193042 h 954928"/>
                <a:gd name="connsiteX3" fmla="*/ 799535 w 2523870"/>
                <a:gd name="connsiteY3" fmla="*/ 748538 h 954928"/>
                <a:gd name="connsiteX4" fmla="*/ 978043 w 2523870"/>
                <a:gd name="connsiteY4" fmla="*/ 0 h 954928"/>
                <a:gd name="connsiteX5" fmla="*/ 1150953 w 2523870"/>
                <a:gd name="connsiteY5" fmla="*/ 954928 h 954928"/>
                <a:gd name="connsiteX6" fmla="*/ 1281424 w 2523870"/>
                <a:gd name="connsiteY6" fmla="*/ 195017 h 954928"/>
                <a:gd name="connsiteX7" fmla="*/ 1389751 w 2523870"/>
                <a:gd name="connsiteY7" fmla="*/ 678633 h 954928"/>
                <a:gd name="connsiteX8" fmla="*/ 1435070 w 2523870"/>
                <a:gd name="connsiteY8" fmla="*/ 499930 h 954928"/>
                <a:gd name="connsiteX9" fmla="*/ 2523870 w 2523870"/>
                <a:gd name="connsiteY9" fmla="*/ 422385 h 954928"/>
                <a:gd name="connsiteX0" fmla="*/ 0 w 2327812"/>
                <a:gd name="connsiteY0" fmla="*/ 481055 h 954928"/>
                <a:gd name="connsiteX1" fmla="*/ 555334 w 2327812"/>
                <a:gd name="connsiteY1" fmla="*/ 477879 h 954928"/>
                <a:gd name="connsiteX2" fmla="*/ 671561 w 2327812"/>
                <a:gd name="connsiteY2" fmla="*/ 193042 h 954928"/>
                <a:gd name="connsiteX3" fmla="*/ 799535 w 2327812"/>
                <a:gd name="connsiteY3" fmla="*/ 748538 h 954928"/>
                <a:gd name="connsiteX4" fmla="*/ 978043 w 2327812"/>
                <a:gd name="connsiteY4" fmla="*/ 0 h 954928"/>
                <a:gd name="connsiteX5" fmla="*/ 1150953 w 2327812"/>
                <a:gd name="connsiteY5" fmla="*/ 954928 h 954928"/>
                <a:gd name="connsiteX6" fmla="*/ 1281424 w 2327812"/>
                <a:gd name="connsiteY6" fmla="*/ 195017 h 954928"/>
                <a:gd name="connsiteX7" fmla="*/ 1389751 w 2327812"/>
                <a:gd name="connsiteY7" fmla="*/ 678633 h 954928"/>
                <a:gd name="connsiteX8" fmla="*/ 1435070 w 2327812"/>
                <a:gd name="connsiteY8" fmla="*/ 499930 h 954928"/>
                <a:gd name="connsiteX9" fmla="*/ 2327812 w 2327812"/>
                <a:gd name="connsiteY9" fmla="*/ 513412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  <a:gd name="connsiteX0" fmla="*/ 0 w 2264794"/>
                <a:gd name="connsiteY0" fmla="*/ 481055 h 954928"/>
                <a:gd name="connsiteX1" fmla="*/ 555334 w 2264794"/>
                <a:gd name="connsiteY1" fmla="*/ 477879 h 954928"/>
                <a:gd name="connsiteX2" fmla="*/ 671561 w 2264794"/>
                <a:gd name="connsiteY2" fmla="*/ 193042 h 954928"/>
                <a:gd name="connsiteX3" fmla="*/ 799535 w 2264794"/>
                <a:gd name="connsiteY3" fmla="*/ 748538 h 954928"/>
                <a:gd name="connsiteX4" fmla="*/ 978043 w 2264794"/>
                <a:gd name="connsiteY4" fmla="*/ 0 h 954928"/>
                <a:gd name="connsiteX5" fmla="*/ 1150953 w 2264794"/>
                <a:gd name="connsiteY5" fmla="*/ 954928 h 954928"/>
                <a:gd name="connsiteX6" fmla="*/ 1281424 w 2264794"/>
                <a:gd name="connsiteY6" fmla="*/ 195017 h 954928"/>
                <a:gd name="connsiteX7" fmla="*/ 1389751 w 2264794"/>
                <a:gd name="connsiteY7" fmla="*/ 678633 h 954928"/>
                <a:gd name="connsiteX8" fmla="*/ 1435070 w 2264794"/>
                <a:gd name="connsiteY8" fmla="*/ 499930 h 954928"/>
                <a:gd name="connsiteX9" fmla="*/ 2264794 w 2264794"/>
                <a:gd name="connsiteY9" fmla="*/ 485404 h 954928"/>
                <a:gd name="connsiteX0" fmla="*/ 0 w 2271796"/>
                <a:gd name="connsiteY0" fmla="*/ 481055 h 954928"/>
                <a:gd name="connsiteX1" fmla="*/ 555334 w 2271796"/>
                <a:gd name="connsiteY1" fmla="*/ 477879 h 954928"/>
                <a:gd name="connsiteX2" fmla="*/ 671561 w 2271796"/>
                <a:gd name="connsiteY2" fmla="*/ 193042 h 954928"/>
                <a:gd name="connsiteX3" fmla="*/ 799535 w 2271796"/>
                <a:gd name="connsiteY3" fmla="*/ 748538 h 954928"/>
                <a:gd name="connsiteX4" fmla="*/ 978043 w 2271796"/>
                <a:gd name="connsiteY4" fmla="*/ 0 h 954928"/>
                <a:gd name="connsiteX5" fmla="*/ 1150953 w 2271796"/>
                <a:gd name="connsiteY5" fmla="*/ 954928 h 954928"/>
                <a:gd name="connsiteX6" fmla="*/ 1281424 w 2271796"/>
                <a:gd name="connsiteY6" fmla="*/ 195017 h 954928"/>
                <a:gd name="connsiteX7" fmla="*/ 1389751 w 2271796"/>
                <a:gd name="connsiteY7" fmla="*/ 678633 h 954928"/>
                <a:gd name="connsiteX8" fmla="*/ 1435070 w 2271796"/>
                <a:gd name="connsiteY8" fmla="*/ 499930 h 954928"/>
                <a:gd name="connsiteX9" fmla="*/ 2271796 w 2271796"/>
                <a:gd name="connsiteY9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1796" h="954928">
                  <a:moveTo>
                    <a:pt x="0" y="481055"/>
                  </a:moveTo>
                  <a:lnTo>
                    <a:pt x="555334" y="477879"/>
                  </a:lnTo>
                  <a:lnTo>
                    <a:pt x="671561" y="193042"/>
                  </a:lnTo>
                  <a:lnTo>
                    <a:pt x="799535" y="748538"/>
                  </a:lnTo>
                  <a:lnTo>
                    <a:pt x="978043" y="0"/>
                  </a:lnTo>
                  <a:lnTo>
                    <a:pt x="1150953" y="954928"/>
                  </a:lnTo>
                  <a:lnTo>
                    <a:pt x="1281424" y="195017"/>
                  </a:lnTo>
                  <a:lnTo>
                    <a:pt x="1389751" y="678633"/>
                  </a:lnTo>
                  <a:lnTo>
                    <a:pt x="1435070" y="499930"/>
                  </a:lnTo>
                  <a:lnTo>
                    <a:pt x="2271796" y="499408"/>
                  </a:lnTo>
                </a:path>
              </a:pathLst>
            </a:custGeom>
            <a:noFill/>
            <a:ln w="76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95E560AB-95AB-469E-8675-03A5F6002B52}"/>
                </a:ext>
              </a:extLst>
            </p:cNvPr>
            <p:cNvSpPr/>
            <p:nvPr/>
          </p:nvSpPr>
          <p:spPr>
            <a:xfrm>
              <a:off x="7084203" y="3358795"/>
              <a:ext cx="2172317" cy="1187656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35655 w 1459555"/>
                <a:gd name="connsiteY6" fmla="*/ 17838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412484 w 1459555"/>
                <a:gd name="connsiteY2" fmla="*/ 166426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22347 w 1459555"/>
                <a:gd name="connsiteY6" fmla="*/ 168401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74053 h 951601"/>
                <a:gd name="connsiteX1" fmla="*/ 296257 w 1459555"/>
                <a:gd name="connsiteY1" fmla="*/ 477879 h 951601"/>
                <a:gd name="connsiteX2" fmla="*/ 412484 w 1459555"/>
                <a:gd name="connsiteY2" fmla="*/ 193042 h 951601"/>
                <a:gd name="connsiteX3" fmla="*/ 540458 w 1459555"/>
                <a:gd name="connsiteY3" fmla="*/ 748538 h 951601"/>
                <a:gd name="connsiteX4" fmla="*/ 718966 w 1459555"/>
                <a:gd name="connsiteY4" fmla="*/ 0 h 951601"/>
                <a:gd name="connsiteX5" fmla="*/ 918493 w 1459555"/>
                <a:gd name="connsiteY5" fmla="*/ 951601 h 951601"/>
                <a:gd name="connsiteX6" fmla="*/ 1022347 w 1459555"/>
                <a:gd name="connsiteY6" fmla="*/ 195017 h 951601"/>
                <a:gd name="connsiteX7" fmla="*/ 1130674 w 1459555"/>
                <a:gd name="connsiteY7" fmla="*/ 671630 h 951601"/>
                <a:gd name="connsiteX8" fmla="*/ 1197000 w 1459555"/>
                <a:gd name="connsiteY8" fmla="*/ 422907 h 951601"/>
                <a:gd name="connsiteX9" fmla="*/ 1459555 w 1459555"/>
                <a:gd name="connsiteY9" fmla="*/ 422385 h 951601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22347 w 1459555"/>
                <a:gd name="connsiteY6" fmla="*/ 195017 h 954928"/>
                <a:gd name="connsiteX7" fmla="*/ 1130674 w 1459555"/>
                <a:gd name="connsiteY7" fmla="*/ 671630 h 954928"/>
                <a:gd name="connsiteX8" fmla="*/ 1197000 w 1459555"/>
                <a:gd name="connsiteY8" fmla="*/ 422907 h 954928"/>
                <a:gd name="connsiteX9" fmla="*/ 1459555 w 1459555"/>
                <a:gd name="connsiteY9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30674 w 1459555"/>
                <a:gd name="connsiteY6" fmla="*/ 671630 h 954928"/>
                <a:gd name="connsiteX7" fmla="*/ 1197000 w 1459555"/>
                <a:gd name="connsiteY7" fmla="*/ 422907 h 954928"/>
                <a:gd name="connsiteX8" fmla="*/ 1459555 w 1459555"/>
                <a:gd name="connsiteY8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19700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91970 w 1459555"/>
                <a:gd name="connsiteY6" fmla="*/ 422907 h 954928"/>
                <a:gd name="connsiteX7" fmla="*/ 1459555 w 1459555"/>
                <a:gd name="connsiteY7" fmla="*/ 422385 h 954928"/>
                <a:gd name="connsiteX0" fmla="*/ 0 w 1459555"/>
                <a:gd name="connsiteY0" fmla="*/ 474053 h 954928"/>
                <a:gd name="connsiteX1" fmla="*/ 296257 w 1459555"/>
                <a:gd name="connsiteY1" fmla="*/ 477879 h 954928"/>
                <a:gd name="connsiteX2" fmla="*/ 412484 w 1459555"/>
                <a:gd name="connsiteY2" fmla="*/ 193042 h 954928"/>
                <a:gd name="connsiteX3" fmla="*/ 540458 w 1459555"/>
                <a:gd name="connsiteY3" fmla="*/ 748538 h 954928"/>
                <a:gd name="connsiteX4" fmla="*/ 718966 w 1459555"/>
                <a:gd name="connsiteY4" fmla="*/ 0 h 954928"/>
                <a:gd name="connsiteX5" fmla="*/ 891876 w 1459555"/>
                <a:gd name="connsiteY5" fmla="*/ 954928 h 954928"/>
                <a:gd name="connsiteX6" fmla="*/ 1070963 w 1459555"/>
                <a:gd name="connsiteY6" fmla="*/ 422907 h 954928"/>
                <a:gd name="connsiteX7" fmla="*/ 1459555 w 1459555"/>
                <a:gd name="connsiteY7" fmla="*/ 422385 h 954928"/>
                <a:gd name="connsiteX0" fmla="*/ 0 w 1704627"/>
                <a:gd name="connsiteY0" fmla="*/ 474053 h 954928"/>
                <a:gd name="connsiteX1" fmla="*/ 296257 w 1704627"/>
                <a:gd name="connsiteY1" fmla="*/ 477879 h 954928"/>
                <a:gd name="connsiteX2" fmla="*/ 412484 w 1704627"/>
                <a:gd name="connsiteY2" fmla="*/ 193042 h 954928"/>
                <a:gd name="connsiteX3" fmla="*/ 540458 w 1704627"/>
                <a:gd name="connsiteY3" fmla="*/ 748538 h 954928"/>
                <a:gd name="connsiteX4" fmla="*/ 718966 w 1704627"/>
                <a:gd name="connsiteY4" fmla="*/ 0 h 954928"/>
                <a:gd name="connsiteX5" fmla="*/ 891876 w 1704627"/>
                <a:gd name="connsiteY5" fmla="*/ 954928 h 954928"/>
                <a:gd name="connsiteX6" fmla="*/ 1070963 w 1704627"/>
                <a:gd name="connsiteY6" fmla="*/ 422907 h 954928"/>
                <a:gd name="connsiteX7" fmla="*/ 1704627 w 1704627"/>
                <a:gd name="connsiteY7" fmla="*/ 422385 h 954928"/>
                <a:gd name="connsiteX0" fmla="*/ 0 w 1711629"/>
                <a:gd name="connsiteY0" fmla="*/ 474053 h 954928"/>
                <a:gd name="connsiteX1" fmla="*/ 296257 w 1711629"/>
                <a:gd name="connsiteY1" fmla="*/ 477879 h 954928"/>
                <a:gd name="connsiteX2" fmla="*/ 412484 w 1711629"/>
                <a:gd name="connsiteY2" fmla="*/ 193042 h 954928"/>
                <a:gd name="connsiteX3" fmla="*/ 540458 w 1711629"/>
                <a:gd name="connsiteY3" fmla="*/ 748538 h 954928"/>
                <a:gd name="connsiteX4" fmla="*/ 718966 w 1711629"/>
                <a:gd name="connsiteY4" fmla="*/ 0 h 954928"/>
                <a:gd name="connsiteX5" fmla="*/ 891876 w 1711629"/>
                <a:gd name="connsiteY5" fmla="*/ 954928 h 954928"/>
                <a:gd name="connsiteX6" fmla="*/ 1070963 w 1711629"/>
                <a:gd name="connsiteY6" fmla="*/ 422907 h 954928"/>
                <a:gd name="connsiteX7" fmla="*/ 1711629 w 1711629"/>
                <a:gd name="connsiteY7" fmla="*/ 436389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74053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296257 w 1718631"/>
                <a:gd name="connsiteY1" fmla="*/ 477879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18631"/>
                <a:gd name="connsiteY0" fmla="*/ 488057 h 954928"/>
                <a:gd name="connsiteX1" fmla="*/ 303260 w 1718631"/>
                <a:gd name="connsiteY1" fmla="*/ 484881 h 954928"/>
                <a:gd name="connsiteX2" fmla="*/ 412484 w 1718631"/>
                <a:gd name="connsiteY2" fmla="*/ 193042 h 954928"/>
                <a:gd name="connsiteX3" fmla="*/ 540458 w 1718631"/>
                <a:gd name="connsiteY3" fmla="*/ 748538 h 954928"/>
                <a:gd name="connsiteX4" fmla="*/ 718966 w 1718631"/>
                <a:gd name="connsiteY4" fmla="*/ 0 h 954928"/>
                <a:gd name="connsiteX5" fmla="*/ 891876 w 1718631"/>
                <a:gd name="connsiteY5" fmla="*/ 954928 h 954928"/>
                <a:gd name="connsiteX6" fmla="*/ 1070963 w 1718631"/>
                <a:gd name="connsiteY6" fmla="*/ 422907 h 954928"/>
                <a:gd name="connsiteX7" fmla="*/ 1718631 w 1718631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77965 w 1725633"/>
                <a:gd name="connsiteY6" fmla="*/ 422907 h 954928"/>
                <a:gd name="connsiteX7" fmla="*/ 1725633 w 1725633"/>
                <a:gd name="connsiteY7" fmla="*/ 422385 h 954928"/>
                <a:gd name="connsiteX0" fmla="*/ 0 w 1725633"/>
                <a:gd name="connsiteY0" fmla="*/ 488057 h 954928"/>
                <a:gd name="connsiteX1" fmla="*/ 310262 w 1725633"/>
                <a:gd name="connsiteY1" fmla="*/ 484881 h 954928"/>
                <a:gd name="connsiteX2" fmla="*/ 419486 w 1725633"/>
                <a:gd name="connsiteY2" fmla="*/ 193042 h 954928"/>
                <a:gd name="connsiteX3" fmla="*/ 547460 w 1725633"/>
                <a:gd name="connsiteY3" fmla="*/ 748538 h 954928"/>
                <a:gd name="connsiteX4" fmla="*/ 725968 w 1725633"/>
                <a:gd name="connsiteY4" fmla="*/ 0 h 954928"/>
                <a:gd name="connsiteX5" fmla="*/ 898878 w 1725633"/>
                <a:gd name="connsiteY5" fmla="*/ 954928 h 954928"/>
                <a:gd name="connsiteX6" fmla="*/ 1042955 w 1725633"/>
                <a:gd name="connsiteY6" fmla="*/ 499930 h 954928"/>
                <a:gd name="connsiteX7" fmla="*/ 1725633 w 1725633"/>
                <a:gd name="connsiteY7" fmla="*/ 422385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513412 h 954928"/>
                <a:gd name="connsiteX0" fmla="*/ 0 w 1746639"/>
                <a:gd name="connsiteY0" fmla="*/ 488057 h 954928"/>
                <a:gd name="connsiteX1" fmla="*/ 310262 w 1746639"/>
                <a:gd name="connsiteY1" fmla="*/ 484881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84881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39637"/>
                <a:gd name="connsiteY0" fmla="*/ 495060 h 954928"/>
                <a:gd name="connsiteX1" fmla="*/ 303260 w 1739637"/>
                <a:gd name="connsiteY1" fmla="*/ 498885 h 954928"/>
                <a:gd name="connsiteX2" fmla="*/ 412484 w 1739637"/>
                <a:gd name="connsiteY2" fmla="*/ 193042 h 954928"/>
                <a:gd name="connsiteX3" fmla="*/ 540458 w 1739637"/>
                <a:gd name="connsiteY3" fmla="*/ 748538 h 954928"/>
                <a:gd name="connsiteX4" fmla="*/ 718966 w 1739637"/>
                <a:gd name="connsiteY4" fmla="*/ 0 h 954928"/>
                <a:gd name="connsiteX5" fmla="*/ 891876 w 1739637"/>
                <a:gd name="connsiteY5" fmla="*/ 954928 h 954928"/>
                <a:gd name="connsiteX6" fmla="*/ 1035953 w 1739637"/>
                <a:gd name="connsiteY6" fmla="*/ 499930 h 954928"/>
                <a:gd name="connsiteX7" fmla="*/ 1739637 w 1739637"/>
                <a:gd name="connsiteY7" fmla="*/ 499408 h 954928"/>
                <a:gd name="connsiteX0" fmla="*/ 0 w 1746639"/>
                <a:gd name="connsiteY0" fmla="*/ 502061 h 954928"/>
                <a:gd name="connsiteX1" fmla="*/ 310262 w 1746639"/>
                <a:gd name="connsiteY1" fmla="*/ 498885 h 954928"/>
                <a:gd name="connsiteX2" fmla="*/ 419486 w 1746639"/>
                <a:gd name="connsiteY2" fmla="*/ 193042 h 954928"/>
                <a:gd name="connsiteX3" fmla="*/ 547460 w 1746639"/>
                <a:gd name="connsiteY3" fmla="*/ 748538 h 954928"/>
                <a:gd name="connsiteX4" fmla="*/ 725968 w 1746639"/>
                <a:gd name="connsiteY4" fmla="*/ 0 h 954928"/>
                <a:gd name="connsiteX5" fmla="*/ 898878 w 1746639"/>
                <a:gd name="connsiteY5" fmla="*/ 954928 h 954928"/>
                <a:gd name="connsiteX6" fmla="*/ 1042955 w 1746639"/>
                <a:gd name="connsiteY6" fmla="*/ 499930 h 954928"/>
                <a:gd name="connsiteX7" fmla="*/ 1746639 w 1746639"/>
                <a:gd name="connsiteY7" fmla="*/ 499408 h 9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6639" h="954928">
                  <a:moveTo>
                    <a:pt x="0" y="502061"/>
                  </a:moveTo>
                  <a:lnTo>
                    <a:pt x="310262" y="498885"/>
                  </a:lnTo>
                  <a:lnTo>
                    <a:pt x="419486" y="193042"/>
                  </a:lnTo>
                  <a:lnTo>
                    <a:pt x="547460" y="748538"/>
                  </a:lnTo>
                  <a:lnTo>
                    <a:pt x="725968" y="0"/>
                  </a:lnTo>
                  <a:lnTo>
                    <a:pt x="898878" y="954928"/>
                  </a:lnTo>
                  <a:lnTo>
                    <a:pt x="1042955" y="499930"/>
                  </a:lnTo>
                  <a:lnTo>
                    <a:pt x="1746639" y="499408"/>
                  </a:lnTo>
                </a:path>
              </a:pathLst>
            </a:custGeom>
            <a:noFill/>
            <a:ln w="762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9A27699-BA7E-4045-A6BC-8F22D64C0571}"/>
              </a:ext>
            </a:extLst>
          </p:cNvPr>
          <p:cNvSpPr txBox="1"/>
          <p:nvPr/>
        </p:nvSpPr>
        <p:spPr>
          <a:xfrm>
            <a:off x="7252346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2026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57B1CA-799B-41DF-AC24-8DA26CC86696}"/>
              </a:ext>
            </a:extLst>
          </p:cNvPr>
          <p:cNvSpPr txBox="1"/>
          <p:nvPr/>
        </p:nvSpPr>
        <p:spPr>
          <a:xfrm>
            <a:off x="5628964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2025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7B73F-8F30-4F84-B090-1728E2BDBB4C}"/>
              </a:ext>
            </a:extLst>
          </p:cNvPr>
          <p:cNvSpPr txBox="1"/>
          <p:nvPr/>
        </p:nvSpPr>
        <p:spPr>
          <a:xfrm>
            <a:off x="4005582" y="3087507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833E8E-07A4-44E1-9EB5-4C7817EE4622}"/>
              </a:ext>
            </a:extLst>
          </p:cNvPr>
          <p:cNvSpPr txBox="1"/>
          <p:nvPr/>
        </p:nvSpPr>
        <p:spPr>
          <a:xfrm>
            <a:off x="2382200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64B29-7060-4F9A-B666-19F252ABDE80}"/>
              </a:ext>
            </a:extLst>
          </p:cNvPr>
          <p:cNvSpPr txBox="1"/>
          <p:nvPr/>
        </p:nvSpPr>
        <p:spPr>
          <a:xfrm>
            <a:off x="8875728" y="4506521"/>
            <a:ext cx="8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2027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4" name="그룹 16">
            <a:extLst>
              <a:ext uri="{FF2B5EF4-FFF2-40B4-BE49-F238E27FC236}">
                <a16:creationId xmlns:a16="http://schemas.microsoft.com/office/drawing/2014/main" id="{CD106311-7947-41E4-B9C1-1D46E2550D0B}"/>
              </a:ext>
            </a:extLst>
          </p:cNvPr>
          <p:cNvGrpSpPr/>
          <p:nvPr/>
        </p:nvGrpSpPr>
        <p:grpSpPr>
          <a:xfrm>
            <a:off x="1958517" y="4953961"/>
            <a:ext cx="1737808" cy="1292497"/>
            <a:chOff x="3053433" y="4944816"/>
            <a:chExt cx="1737808" cy="12924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809D56-DDC7-4CB9-B572-32FFE134D0A1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976D88-F73C-4FEF-8A11-0C2216FD7333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73D99D7-40D5-4257-972A-92EA4DDCDAA1}"/>
              </a:ext>
            </a:extLst>
          </p:cNvPr>
          <p:cNvGrpSpPr/>
          <p:nvPr/>
        </p:nvGrpSpPr>
        <p:grpSpPr>
          <a:xfrm>
            <a:off x="5206465" y="4953961"/>
            <a:ext cx="1737808" cy="1292497"/>
            <a:chOff x="6536724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84A7E60-7969-4FE9-9FC6-1499A5B684BD}"/>
                </a:ext>
              </a:extLst>
            </p:cNvPr>
            <p:cNvSpPr txBox="1"/>
            <p:nvPr/>
          </p:nvSpPr>
          <p:spPr>
            <a:xfrm>
              <a:off x="6536724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ECD870-8326-49D2-ACBB-2B7C7822E6B4}"/>
                </a:ext>
              </a:extLst>
            </p:cNvPr>
            <p:cNvSpPr txBox="1"/>
            <p:nvPr/>
          </p:nvSpPr>
          <p:spPr>
            <a:xfrm>
              <a:off x="6540674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7">
            <a:extLst>
              <a:ext uri="{FF2B5EF4-FFF2-40B4-BE49-F238E27FC236}">
                <a16:creationId xmlns:a16="http://schemas.microsoft.com/office/drawing/2014/main" id="{7CEE580D-995D-44DC-A345-B4116A5C325E}"/>
              </a:ext>
            </a:extLst>
          </p:cNvPr>
          <p:cNvGrpSpPr/>
          <p:nvPr/>
        </p:nvGrpSpPr>
        <p:grpSpPr>
          <a:xfrm>
            <a:off x="6830439" y="1714153"/>
            <a:ext cx="1737808" cy="1292497"/>
            <a:chOff x="8219896" y="1769522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47CD57-662D-4D45-BD5D-4281A7D11E90}"/>
                </a:ext>
              </a:extLst>
            </p:cNvPr>
            <p:cNvSpPr txBox="1"/>
            <p:nvPr/>
          </p:nvSpPr>
          <p:spPr>
            <a:xfrm>
              <a:off x="8219896" y="1769522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3FEAB3-D93C-4518-8590-3CC9E1963879}"/>
                </a:ext>
              </a:extLst>
            </p:cNvPr>
            <p:cNvSpPr txBox="1"/>
            <p:nvPr/>
          </p:nvSpPr>
          <p:spPr>
            <a:xfrm>
              <a:off x="8223056" y="2046356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3">
            <a:extLst>
              <a:ext uri="{FF2B5EF4-FFF2-40B4-BE49-F238E27FC236}">
                <a16:creationId xmlns:a16="http://schemas.microsoft.com/office/drawing/2014/main" id="{00A938DF-08E6-4B08-A18A-FA590B052CBF}"/>
              </a:ext>
            </a:extLst>
          </p:cNvPr>
          <p:cNvGrpSpPr/>
          <p:nvPr/>
        </p:nvGrpSpPr>
        <p:grpSpPr>
          <a:xfrm>
            <a:off x="3582491" y="1714153"/>
            <a:ext cx="1737808" cy="1292497"/>
            <a:chOff x="4853553" y="1740338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51E9DC-537F-4C2B-B589-493AAC0EE8BF}"/>
                </a:ext>
              </a:extLst>
            </p:cNvPr>
            <p:cNvSpPr txBox="1"/>
            <p:nvPr/>
          </p:nvSpPr>
          <p:spPr>
            <a:xfrm>
              <a:off x="4853553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9751AD-FA51-49B0-9AB5-5834548FA42D}"/>
                </a:ext>
              </a:extLst>
            </p:cNvPr>
            <p:cNvSpPr txBox="1"/>
            <p:nvPr/>
          </p:nvSpPr>
          <p:spPr>
            <a:xfrm>
              <a:off x="4858293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1">
            <a:extLst>
              <a:ext uri="{FF2B5EF4-FFF2-40B4-BE49-F238E27FC236}">
                <a16:creationId xmlns:a16="http://schemas.microsoft.com/office/drawing/2014/main" id="{7B35E102-7155-433E-B094-25E95E4565D4}"/>
              </a:ext>
            </a:extLst>
          </p:cNvPr>
          <p:cNvGrpSpPr/>
          <p:nvPr/>
        </p:nvGrpSpPr>
        <p:grpSpPr>
          <a:xfrm>
            <a:off x="8454414" y="4953961"/>
            <a:ext cx="1737809" cy="1292497"/>
            <a:chOff x="1487211" y="1740338"/>
            <a:chExt cx="1737809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5D2A7D2-0674-4147-9C09-06F182EC211E}"/>
                </a:ext>
              </a:extLst>
            </p:cNvPr>
            <p:cNvSpPr txBox="1"/>
            <p:nvPr/>
          </p:nvSpPr>
          <p:spPr>
            <a:xfrm>
              <a:off x="1487211" y="1740338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BFEE4B8-B836-45E9-B08E-FB4AF73A67AF}"/>
                </a:ext>
              </a:extLst>
            </p:cNvPr>
            <p:cNvSpPr txBox="1"/>
            <p:nvPr/>
          </p:nvSpPr>
          <p:spPr>
            <a:xfrm>
              <a:off x="1493531" y="2017172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sp>
        <p:nvSpPr>
          <p:cNvPr id="29" name="Heart 38">
            <a:extLst>
              <a:ext uri="{FF2B5EF4-FFF2-40B4-BE49-F238E27FC236}">
                <a16:creationId xmlns:a16="http://schemas.microsoft.com/office/drawing/2014/main" id="{E404BC04-D611-4CAE-BC61-AB47D651C910}"/>
              </a:ext>
            </a:extLst>
          </p:cNvPr>
          <p:cNvSpPr/>
          <p:nvPr/>
        </p:nvSpPr>
        <p:spPr>
          <a:xfrm rot="20630200">
            <a:off x="10019829" y="3270612"/>
            <a:ext cx="1570871" cy="1422305"/>
          </a:xfrm>
          <a:custGeom>
            <a:avLst/>
            <a:gdLst>
              <a:gd name="connsiteX0" fmla="*/ 890820 w 1781639"/>
              <a:gd name="connsiteY0" fmla="*/ 461125 h 1844501"/>
              <a:gd name="connsiteX1" fmla="*/ 890820 w 1781639"/>
              <a:gd name="connsiteY1" fmla="*/ 1844501 h 1844501"/>
              <a:gd name="connsiteX2" fmla="*/ 890820 w 1781639"/>
              <a:gd name="connsiteY2" fmla="*/ 461125 h 1844501"/>
              <a:gd name="connsiteX0" fmla="*/ 900697 w 1798010"/>
              <a:gd name="connsiteY0" fmla="*/ 438276 h 1821652"/>
              <a:gd name="connsiteX1" fmla="*/ 900697 w 1798010"/>
              <a:gd name="connsiteY1" fmla="*/ 1821652 h 1821652"/>
              <a:gd name="connsiteX2" fmla="*/ 900697 w 1798010"/>
              <a:gd name="connsiteY2" fmla="*/ 438276 h 1821652"/>
              <a:gd name="connsiteX0" fmla="*/ 900697 w 1791294"/>
              <a:gd name="connsiteY0" fmla="*/ 256318 h 1639694"/>
              <a:gd name="connsiteX1" fmla="*/ 900697 w 1791294"/>
              <a:gd name="connsiteY1" fmla="*/ 1639694 h 1639694"/>
              <a:gd name="connsiteX2" fmla="*/ 900697 w 1791294"/>
              <a:gd name="connsiteY2" fmla="*/ 256318 h 1639694"/>
              <a:gd name="connsiteX0" fmla="*/ 900697 w 1786633"/>
              <a:gd name="connsiteY0" fmla="*/ 247316 h 1630692"/>
              <a:gd name="connsiteX1" fmla="*/ 900697 w 1786633"/>
              <a:gd name="connsiteY1" fmla="*/ 1630692 h 1630692"/>
              <a:gd name="connsiteX2" fmla="*/ 900697 w 1786633"/>
              <a:gd name="connsiteY2" fmla="*/ 247316 h 1630692"/>
              <a:gd name="connsiteX0" fmla="*/ 900697 w 1787297"/>
              <a:gd name="connsiteY0" fmla="*/ 247316 h 1630692"/>
              <a:gd name="connsiteX1" fmla="*/ 900697 w 1787297"/>
              <a:gd name="connsiteY1" fmla="*/ 1630692 h 1630692"/>
              <a:gd name="connsiteX2" fmla="*/ 900697 w 1787297"/>
              <a:gd name="connsiteY2" fmla="*/ 247316 h 1630692"/>
              <a:gd name="connsiteX0" fmla="*/ 900697 w 1789293"/>
              <a:gd name="connsiteY0" fmla="*/ 248439 h 1631815"/>
              <a:gd name="connsiteX1" fmla="*/ 900697 w 1789293"/>
              <a:gd name="connsiteY1" fmla="*/ 1631815 h 1631815"/>
              <a:gd name="connsiteX2" fmla="*/ 900697 w 1789293"/>
              <a:gd name="connsiteY2" fmla="*/ 248439 h 1631815"/>
              <a:gd name="connsiteX0" fmla="*/ 900697 w 1790626"/>
              <a:gd name="connsiteY0" fmla="*/ 250689 h 1634065"/>
              <a:gd name="connsiteX1" fmla="*/ 900697 w 1790626"/>
              <a:gd name="connsiteY1" fmla="*/ 1634065 h 1634065"/>
              <a:gd name="connsiteX2" fmla="*/ 900697 w 1790626"/>
              <a:gd name="connsiteY2" fmla="*/ 250689 h 1634065"/>
              <a:gd name="connsiteX0" fmla="*/ 900697 w 1792632"/>
              <a:gd name="connsiteY0" fmla="*/ 247316 h 1630692"/>
              <a:gd name="connsiteX1" fmla="*/ 900697 w 1792632"/>
              <a:gd name="connsiteY1" fmla="*/ 1630692 h 1630692"/>
              <a:gd name="connsiteX2" fmla="*/ 900697 w 1792632"/>
              <a:gd name="connsiteY2" fmla="*/ 247316 h 1630692"/>
              <a:gd name="connsiteX0" fmla="*/ 907623 w 1799558"/>
              <a:gd name="connsiteY0" fmla="*/ 246191 h 1629567"/>
              <a:gd name="connsiteX1" fmla="*/ 907623 w 1799558"/>
              <a:gd name="connsiteY1" fmla="*/ 1629567 h 1629567"/>
              <a:gd name="connsiteX2" fmla="*/ 907623 w 1799558"/>
              <a:gd name="connsiteY2" fmla="*/ 246191 h 1629567"/>
              <a:gd name="connsiteX0" fmla="*/ 907623 w 1806494"/>
              <a:gd name="connsiteY0" fmla="*/ 240577 h 1623953"/>
              <a:gd name="connsiteX1" fmla="*/ 907623 w 1806494"/>
              <a:gd name="connsiteY1" fmla="*/ 1623953 h 1623953"/>
              <a:gd name="connsiteX2" fmla="*/ 907623 w 1806494"/>
              <a:gd name="connsiteY2" fmla="*/ 240577 h 1623953"/>
              <a:gd name="connsiteX0" fmla="*/ 895538 w 1794409"/>
              <a:gd name="connsiteY0" fmla="*/ 243927 h 1627303"/>
              <a:gd name="connsiteX1" fmla="*/ 895538 w 1794409"/>
              <a:gd name="connsiteY1" fmla="*/ 1627303 h 1627303"/>
              <a:gd name="connsiteX2" fmla="*/ 895538 w 1794409"/>
              <a:gd name="connsiteY2" fmla="*/ 243927 h 1627303"/>
              <a:gd name="connsiteX0" fmla="*/ 899541 w 1798412"/>
              <a:gd name="connsiteY0" fmla="*/ 238685 h 1622061"/>
              <a:gd name="connsiteX1" fmla="*/ 899541 w 1798412"/>
              <a:gd name="connsiteY1" fmla="*/ 1622061 h 1622061"/>
              <a:gd name="connsiteX2" fmla="*/ 899541 w 1798412"/>
              <a:gd name="connsiteY2" fmla="*/ 238685 h 1622061"/>
              <a:gd name="connsiteX0" fmla="*/ 901553 w 1800424"/>
              <a:gd name="connsiteY0" fmla="*/ 238685 h 1622061"/>
              <a:gd name="connsiteX1" fmla="*/ 901553 w 1800424"/>
              <a:gd name="connsiteY1" fmla="*/ 1622061 h 1622061"/>
              <a:gd name="connsiteX2" fmla="*/ 901553 w 1800424"/>
              <a:gd name="connsiteY2" fmla="*/ 238685 h 1622061"/>
              <a:gd name="connsiteX0" fmla="*/ 899542 w 1798413"/>
              <a:gd name="connsiteY0" fmla="*/ 246163 h 1629539"/>
              <a:gd name="connsiteX1" fmla="*/ 899542 w 1798413"/>
              <a:gd name="connsiteY1" fmla="*/ 1629539 h 1629539"/>
              <a:gd name="connsiteX2" fmla="*/ 899542 w 1798413"/>
              <a:gd name="connsiteY2" fmla="*/ 246163 h 1629539"/>
              <a:gd name="connsiteX0" fmla="*/ 899542 w 1800423"/>
              <a:gd name="connsiteY0" fmla="*/ 246163 h 1629539"/>
              <a:gd name="connsiteX1" fmla="*/ 899542 w 1800423"/>
              <a:gd name="connsiteY1" fmla="*/ 1629539 h 1629539"/>
              <a:gd name="connsiteX2" fmla="*/ 899542 w 1800423"/>
              <a:gd name="connsiteY2" fmla="*/ 246163 h 1629539"/>
              <a:gd name="connsiteX0" fmla="*/ 899542 w 1799752"/>
              <a:gd name="connsiteY0" fmla="*/ 246163 h 1629539"/>
              <a:gd name="connsiteX1" fmla="*/ 899542 w 1799752"/>
              <a:gd name="connsiteY1" fmla="*/ 1629539 h 1629539"/>
              <a:gd name="connsiteX2" fmla="*/ 899542 w 1799752"/>
              <a:gd name="connsiteY2" fmla="*/ 246163 h 16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9752" h="1629539">
                <a:moveTo>
                  <a:pt x="899542" y="246163"/>
                </a:moveTo>
                <a:cubicBezTo>
                  <a:pt x="1254995" y="-397486"/>
                  <a:pt x="2734018" y="295944"/>
                  <a:pt x="899542" y="1629539"/>
                </a:cubicBezTo>
                <a:cubicBezTo>
                  <a:pt x="-934936" y="290704"/>
                  <a:pt x="546708" y="-402727"/>
                  <a:pt x="899542" y="246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B38CD913-9E10-4EEB-90EE-EA690B69CF53}"/>
              </a:ext>
            </a:extLst>
          </p:cNvPr>
          <p:cNvGrpSpPr/>
          <p:nvPr/>
        </p:nvGrpSpPr>
        <p:grpSpPr>
          <a:xfrm>
            <a:off x="10830660" y="3759074"/>
            <a:ext cx="1361340" cy="916724"/>
            <a:chOff x="5034533" y="3271226"/>
            <a:chExt cx="1124070" cy="756947"/>
          </a:xfrm>
        </p:grpSpPr>
        <p:sp>
          <p:nvSpPr>
            <p:cNvPr id="31" name="Freeform: Shape 29">
              <a:extLst>
                <a:ext uri="{FF2B5EF4-FFF2-40B4-BE49-F238E27FC236}">
                  <a16:creationId xmlns:a16="http://schemas.microsoft.com/office/drawing/2014/main" id="{F419C03C-1EEF-4DC6-94D8-C16BE7761293}"/>
                </a:ext>
              </a:extLst>
            </p:cNvPr>
            <p:cNvSpPr/>
            <p:nvPr/>
          </p:nvSpPr>
          <p:spPr>
            <a:xfrm>
              <a:off x="5034533" y="3271226"/>
              <a:ext cx="866132" cy="560007"/>
            </a:xfrm>
            <a:custGeom>
              <a:avLst/>
              <a:gdLst>
                <a:gd name="connsiteX0" fmla="*/ 469195 w 2203450"/>
                <a:gd name="connsiteY0" fmla="*/ 1210519 h 1422400"/>
                <a:gd name="connsiteX1" fmla="*/ 526345 w 2203450"/>
                <a:gd name="connsiteY1" fmla="*/ 1114634 h 1422400"/>
                <a:gd name="connsiteX2" fmla="*/ 412045 w 2203450"/>
                <a:gd name="connsiteY2" fmla="*/ 1181309 h 1422400"/>
                <a:gd name="connsiteX3" fmla="*/ 309810 w 2203450"/>
                <a:gd name="connsiteY3" fmla="*/ 1211154 h 1422400"/>
                <a:gd name="connsiteX4" fmla="*/ 246310 w 2203450"/>
                <a:gd name="connsiteY4" fmla="*/ 1183214 h 1422400"/>
                <a:gd name="connsiteX5" fmla="*/ 253295 w 2203450"/>
                <a:gd name="connsiteY5" fmla="*/ 1111459 h 1422400"/>
                <a:gd name="connsiteX6" fmla="*/ 363785 w 2203450"/>
                <a:gd name="connsiteY6" fmla="*/ 990809 h 1422400"/>
                <a:gd name="connsiteX7" fmla="*/ 820985 w 2203450"/>
                <a:gd name="connsiteY7" fmla="*/ 581234 h 1422400"/>
                <a:gd name="connsiteX8" fmla="*/ 838765 w 2203450"/>
                <a:gd name="connsiteY8" fmla="*/ 562819 h 1422400"/>
                <a:gd name="connsiteX9" fmla="*/ 629851 w 2203450"/>
                <a:gd name="connsiteY9" fmla="*/ 662514 h 1422400"/>
                <a:gd name="connsiteX10" fmla="*/ 274885 w 2203450"/>
                <a:gd name="connsiteY10" fmla="*/ 922864 h 1422400"/>
                <a:gd name="connsiteX11" fmla="*/ 153601 w 2203450"/>
                <a:gd name="connsiteY11" fmla="*/ 974299 h 1422400"/>
                <a:gd name="connsiteX12" fmla="*/ 58985 w 2203450"/>
                <a:gd name="connsiteY12" fmla="*/ 936834 h 1422400"/>
                <a:gd name="connsiteX13" fmla="*/ 57715 w 2203450"/>
                <a:gd name="connsiteY13" fmla="*/ 818089 h 1422400"/>
                <a:gd name="connsiteX14" fmla="*/ 92005 w 2203450"/>
                <a:gd name="connsiteY14" fmla="*/ 780624 h 1422400"/>
                <a:gd name="connsiteX15" fmla="*/ 428555 w 2203450"/>
                <a:gd name="connsiteY15" fmla="*/ 502494 h 1422400"/>
                <a:gd name="connsiteX16" fmla="*/ 824160 w 2203450"/>
                <a:gd name="connsiteY16" fmla="*/ 285959 h 1422400"/>
                <a:gd name="connsiteX17" fmla="*/ 847655 w 2203450"/>
                <a:gd name="connsiteY17" fmla="*/ 276434 h 1422400"/>
                <a:gd name="connsiteX18" fmla="*/ 853370 w 2203450"/>
                <a:gd name="connsiteY18" fmla="*/ 268814 h 1422400"/>
                <a:gd name="connsiteX19" fmla="*/ 702876 w 2203450"/>
                <a:gd name="connsiteY19" fmla="*/ 240874 h 1422400"/>
                <a:gd name="connsiteX20" fmla="*/ 358705 w 2203450"/>
                <a:gd name="connsiteY20" fmla="*/ 268179 h 1422400"/>
                <a:gd name="connsiteX21" fmla="*/ 156776 w 2203450"/>
                <a:gd name="connsiteY21" fmla="*/ 285324 h 1422400"/>
                <a:gd name="connsiteX22" fmla="*/ 47555 w 2203450"/>
                <a:gd name="connsiteY22" fmla="*/ 268814 h 1422400"/>
                <a:gd name="connsiteX23" fmla="*/ 23426 w 2203450"/>
                <a:gd name="connsiteY23" fmla="*/ 172929 h 1422400"/>
                <a:gd name="connsiteX24" fmla="*/ 163760 w 2203450"/>
                <a:gd name="connsiteY24" fmla="*/ 95459 h 1422400"/>
                <a:gd name="connsiteX25" fmla="*/ 666045 w 2203450"/>
                <a:gd name="connsiteY25" fmla="*/ 209 h 1422400"/>
                <a:gd name="connsiteX26" fmla="*/ 905440 w 2203450"/>
                <a:gd name="connsiteY26" fmla="*/ 21164 h 1422400"/>
                <a:gd name="connsiteX27" fmla="*/ 1097211 w 2203450"/>
                <a:gd name="connsiteY27" fmla="*/ 43389 h 1422400"/>
                <a:gd name="connsiteX28" fmla="*/ 1329620 w 2203450"/>
                <a:gd name="connsiteY28" fmla="*/ 103714 h 1422400"/>
                <a:gd name="connsiteX29" fmla="*/ 1528376 w 2203450"/>
                <a:gd name="connsiteY29" fmla="*/ 278339 h 1422400"/>
                <a:gd name="connsiteX30" fmla="*/ 1802061 w 2203450"/>
                <a:gd name="connsiteY30" fmla="*/ 609809 h 1422400"/>
                <a:gd name="connsiteX31" fmla="*/ 1847145 w 2203450"/>
                <a:gd name="connsiteY31" fmla="*/ 669499 h 1422400"/>
                <a:gd name="connsiteX32" fmla="*/ 1991290 w 2203450"/>
                <a:gd name="connsiteY32" fmla="*/ 753954 h 1422400"/>
                <a:gd name="connsiteX33" fmla="*/ 2192586 w 2203450"/>
                <a:gd name="connsiteY33" fmla="*/ 794594 h 1422400"/>
                <a:gd name="connsiteX34" fmla="*/ 2202111 w 2203450"/>
                <a:gd name="connsiteY34" fmla="*/ 801579 h 1422400"/>
                <a:gd name="connsiteX35" fmla="*/ 2206555 w 2203450"/>
                <a:gd name="connsiteY35" fmla="*/ 833964 h 1422400"/>
                <a:gd name="connsiteX36" fmla="*/ 2104955 w 2203450"/>
                <a:gd name="connsiteY36" fmla="*/ 1215599 h 1422400"/>
                <a:gd name="connsiteX37" fmla="*/ 2058601 w 2203450"/>
                <a:gd name="connsiteY37" fmla="*/ 1386414 h 1422400"/>
                <a:gd name="connsiteX38" fmla="*/ 2040820 w 2203450"/>
                <a:gd name="connsiteY38" fmla="*/ 1422609 h 1422400"/>
                <a:gd name="connsiteX39" fmla="*/ 1988115 w 2203450"/>
                <a:gd name="connsiteY39" fmla="*/ 1421974 h 1422400"/>
                <a:gd name="connsiteX40" fmla="*/ 1661090 w 2203450"/>
                <a:gd name="connsiteY40" fmla="*/ 1386414 h 1422400"/>
                <a:gd name="connsiteX41" fmla="*/ 1388676 w 2203450"/>
                <a:gd name="connsiteY41" fmla="*/ 1265129 h 1422400"/>
                <a:gd name="connsiteX42" fmla="*/ 1081336 w 2203450"/>
                <a:gd name="connsiteY42" fmla="*/ 1010494 h 1422400"/>
                <a:gd name="connsiteX43" fmla="*/ 1038790 w 2203450"/>
                <a:gd name="connsiteY43" fmla="*/ 1004779 h 1422400"/>
                <a:gd name="connsiteX44" fmla="*/ 723195 w 2203450"/>
                <a:gd name="connsiteY44" fmla="*/ 1198454 h 1422400"/>
                <a:gd name="connsiteX45" fmla="*/ 551110 w 2203450"/>
                <a:gd name="connsiteY45" fmla="*/ 1274654 h 1422400"/>
                <a:gd name="connsiteX46" fmla="*/ 516185 w 2203450"/>
                <a:gd name="connsiteY46" fmla="*/ 1277194 h 1422400"/>
                <a:gd name="connsiteX47" fmla="*/ 469195 w 2203450"/>
                <a:gd name="connsiteY47" fmla="*/ 1210519 h 1422400"/>
                <a:gd name="connsiteX0" fmla="*/ 469195 w 2208886"/>
                <a:gd name="connsiteY0" fmla="*/ 1211683 h 1429043"/>
                <a:gd name="connsiteX1" fmla="*/ 526345 w 2208886"/>
                <a:gd name="connsiteY1" fmla="*/ 1115798 h 1429043"/>
                <a:gd name="connsiteX2" fmla="*/ 412045 w 2208886"/>
                <a:gd name="connsiteY2" fmla="*/ 1182473 h 1429043"/>
                <a:gd name="connsiteX3" fmla="*/ 309810 w 2208886"/>
                <a:gd name="connsiteY3" fmla="*/ 1212318 h 1429043"/>
                <a:gd name="connsiteX4" fmla="*/ 246310 w 2208886"/>
                <a:gd name="connsiteY4" fmla="*/ 1184378 h 1429043"/>
                <a:gd name="connsiteX5" fmla="*/ 253295 w 2208886"/>
                <a:gd name="connsiteY5" fmla="*/ 1112623 h 1429043"/>
                <a:gd name="connsiteX6" fmla="*/ 363785 w 2208886"/>
                <a:gd name="connsiteY6" fmla="*/ 991973 h 1429043"/>
                <a:gd name="connsiteX7" fmla="*/ 820985 w 2208886"/>
                <a:gd name="connsiteY7" fmla="*/ 582398 h 1429043"/>
                <a:gd name="connsiteX8" fmla="*/ 838765 w 2208886"/>
                <a:gd name="connsiteY8" fmla="*/ 563983 h 1429043"/>
                <a:gd name="connsiteX9" fmla="*/ 629851 w 2208886"/>
                <a:gd name="connsiteY9" fmla="*/ 663678 h 1429043"/>
                <a:gd name="connsiteX10" fmla="*/ 274885 w 2208886"/>
                <a:gd name="connsiteY10" fmla="*/ 924028 h 1429043"/>
                <a:gd name="connsiteX11" fmla="*/ 153601 w 2208886"/>
                <a:gd name="connsiteY11" fmla="*/ 975463 h 1429043"/>
                <a:gd name="connsiteX12" fmla="*/ 58985 w 2208886"/>
                <a:gd name="connsiteY12" fmla="*/ 937998 h 1429043"/>
                <a:gd name="connsiteX13" fmla="*/ 57715 w 2208886"/>
                <a:gd name="connsiteY13" fmla="*/ 819253 h 1429043"/>
                <a:gd name="connsiteX14" fmla="*/ 92005 w 2208886"/>
                <a:gd name="connsiteY14" fmla="*/ 781788 h 1429043"/>
                <a:gd name="connsiteX15" fmla="*/ 428555 w 2208886"/>
                <a:gd name="connsiteY15" fmla="*/ 503658 h 1429043"/>
                <a:gd name="connsiteX16" fmla="*/ 824160 w 2208886"/>
                <a:gd name="connsiteY16" fmla="*/ 287123 h 1429043"/>
                <a:gd name="connsiteX17" fmla="*/ 847655 w 2208886"/>
                <a:gd name="connsiteY17" fmla="*/ 277598 h 1429043"/>
                <a:gd name="connsiteX18" fmla="*/ 853370 w 2208886"/>
                <a:gd name="connsiteY18" fmla="*/ 269978 h 1429043"/>
                <a:gd name="connsiteX19" fmla="*/ 702876 w 2208886"/>
                <a:gd name="connsiteY19" fmla="*/ 242038 h 1429043"/>
                <a:gd name="connsiteX20" fmla="*/ 358705 w 2208886"/>
                <a:gd name="connsiteY20" fmla="*/ 269343 h 1429043"/>
                <a:gd name="connsiteX21" fmla="*/ 156776 w 2208886"/>
                <a:gd name="connsiteY21" fmla="*/ 286488 h 1429043"/>
                <a:gd name="connsiteX22" fmla="*/ 47555 w 2208886"/>
                <a:gd name="connsiteY22" fmla="*/ 269978 h 1429043"/>
                <a:gd name="connsiteX23" fmla="*/ 23426 w 2208886"/>
                <a:gd name="connsiteY23" fmla="*/ 174093 h 1429043"/>
                <a:gd name="connsiteX24" fmla="*/ 163760 w 2208886"/>
                <a:gd name="connsiteY24" fmla="*/ 96623 h 1429043"/>
                <a:gd name="connsiteX25" fmla="*/ 666045 w 2208886"/>
                <a:gd name="connsiteY25" fmla="*/ 1373 h 1429043"/>
                <a:gd name="connsiteX26" fmla="*/ 1097211 w 2208886"/>
                <a:gd name="connsiteY26" fmla="*/ 44553 h 1429043"/>
                <a:gd name="connsiteX27" fmla="*/ 1329620 w 2208886"/>
                <a:gd name="connsiteY27" fmla="*/ 104878 h 1429043"/>
                <a:gd name="connsiteX28" fmla="*/ 1528376 w 2208886"/>
                <a:gd name="connsiteY28" fmla="*/ 279503 h 1429043"/>
                <a:gd name="connsiteX29" fmla="*/ 1802061 w 2208886"/>
                <a:gd name="connsiteY29" fmla="*/ 610973 h 1429043"/>
                <a:gd name="connsiteX30" fmla="*/ 1847145 w 2208886"/>
                <a:gd name="connsiteY30" fmla="*/ 670663 h 1429043"/>
                <a:gd name="connsiteX31" fmla="*/ 1991290 w 2208886"/>
                <a:gd name="connsiteY31" fmla="*/ 755118 h 1429043"/>
                <a:gd name="connsiteX32" fmla="*/ 2192586 w 2208886"/>
                <a:gd name="connsiteY32" fmla="*/ 795758 h 1429043"/>
                <a:gd name="connsiteX33" fmla="*/ 2202111 w 2208886"/>
                <a:gd name="connsiteY33" fmla="*/ 802743 h 1429043"/>
                <a:gd name="connsiteX34" fmla="*/ 2206555 w 2208886"/>
                <a:gd name="connsiteY34" fmla="*/ 835128 h 1429043"/>
                <a:gd name="connsiteX35" fmla="*/ 2104955 w 2208886"/>
                <a:gd name="connsiteY35" fmla="*/ 1216763 h 1429043"/>
                <a:gd name="connsiteX36" fmla="*/ 2058601 w 2208886"/>
                <a:gd name="connsiteY36" fmla="*/ 1387578 h 1429043"/>
                <a:gd name="connsiteX37" fmla="*/ 2040820 w 2208886"/>
                <a:gd name="connsiteY37" fmla="*/ 1423773 h 1429043"/>
                <a:gd name="connsiteX38" fmla="*/ 1988115 w 2208886"/>
                <a:gd name="connsiteY38" fmla="*/ 1423138 h 1429043"/>
                <a:gd name="connsiteX39" fmla="*/ 1661090 w 2208886"/>
                <a:gd name="connsiteY39" fmla="*/ 1387578 h 1429043"/>
                <a:gd name="connsiteX40" fmla="*/ 1388676 w 2208886"/>
                <a:gd name="connsiteY40" fmla="*/ 1266293 h 1429043"/>
                <a:gd name="connsiteX41" fmla="*/ 1081336 w 2208886"/>
                <a:gd name="connsiteY41" fmla="*/ 1011658 h 1429043"/>
                <a:gd name="connsiteX42" fmla="*/ 1038790 w 2208886"/>
                <a:gd name="connsiteY42" fmla="*/ 1005943 h 1429043"/>
                <a:gd name="connsiteX43" fmla="*/ 723195 w 2208886"/>
                <a:gd name="connsiteY43" fmla="*/ 1199618 h 1429043"/>
                <a:gd name="connsiteX44" fmla="*/ 551110 w 2208886"/>
                <a:gd name="connsiteY44" fmla="*/ 1275818 h 1429043"/>
                <a:gd name="connsiteX45" fmla="*/ 516185 w 2208886"/>
                <a:gd name="connsiteY45" fmla="*/ 1278358 h 1429043"/>
                <a:gd name="connsiteX46" fmla="*/ 469195 w 2208886"/>
                <a:gd name="connsiteY46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104955 w 2202110"/>
                <a:gd name="connsiteY34" fmla="*/ 1216763 h 1429043"/>
                <a:gd name="connsiteX35" fmla="*/ 2058601 w 2202110"/>
                <a:gd name="connsiteY35" fmla="*/ 1387578 h 1429043"/>
                <a:gd name="connsiteX36" fmla="*/ 2040820 w 2202110"/>
                <a:gd name="connsiteY36" fmla="*/ 1423773 h 1429043"/>
                <a:gd name="connsiteX37" fmla="*/ 1988115 w 2202110"/>
                <a:gd name="connsiteY37" fmla="*/ 1423138 h 1429043"/>
                <a:gd name="connsiteX38" fmla="*/ 1661090 w 2202110"/>
                <a:gd name="connsiteY38" fmla="*/ 1387578 h 1429043"/>
                <a:gd name="connsiteX39" fmla="*/ 1388676 w 2202110"/>
                <a:gd name="connsiteY39" fmla="*/ 1266293 h 1429043"/>
                <a:gd name="connsiteX40" fmla="*/ 1081336 w 2202110"/>
                <a:gd name="connsiteY40" fmla="*/ 1011658 h 1429043"/>
                <a:gd name="connsiteX41" fmla="*/ 1038790 w 2202110"/>
                <a:gd name="connsiteY41" fmla="*/ 1005943 h 1429043"/>
                <a:gd name="connsiteX42" fmla="*/ 723195 w 2202110"/>
                <a:gd name="connsiteY42" fmla="*/ 1199618 h 1429043"/>
                <a:gd name="connsiteX43" fmla="*/ 551110 w 2202110"/>
                <a:gd name="connsiteY43" fmla="*/ 1275818 h 1429043"/>
                <a:gd name="connsiteX44" fmla="*/ 516185 w 2202110"/>
                <a:gd name="connsiteY44" fmla="*/ 1278358 h 1429043"/>
                <a:gd name="connsiteX45" fmla="*/ 469195 w 2202110"/>
                <a:gd name="connsiteY45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58601 w 2202110"/>
                <a:gd name="connsiteY34" fmla="*/ 1387578 h 1429043"/>
                <a:gd name="connsiteX35" fmla="*/ 2040820 w 2202110"/>
                <a:gd name="connsiteY35" fmla="*/ 1423773 h 1429043"/>
                <a:gd name="connsiteX36" fmla="*/ 1988115 w 2202110"/>
                <a:gd name="connsiteY36" fmla="*/ 1423138 h 1429043"/>
                <a:gd name="connsiteX37" fmla="*/ 1661090 w 2202110"/>
                <a:gd name="connsiteY37" fmla="*/ 1387578 h 1429043"/>
                <a:gd name="connsiteX38" fmla="*/ 1388676 w 2202110"/>
                <a:gd name="connsiteY38" fmla="*/ 1266293 h 1429043"/>
                <a:gd name="connsiteX39" fmla="*/ 1081336 w 2202110"/>
                <a:gd name="connsiteY39" fmla="*/ 1011658 h 1429043"/>
                <a:gd name="connsiteX40" fmla="*/ 1038790 w 2202110"/>
                <a:gd name="connsiteY40" fmla="*/ 1005943 h 1429043"/>
                <a:gd name="connsiteX41" fmla="*/ 723195 w 2202110"/>
                <a:gd name="connsiteY41" fmla="*/ 1199618 h 1429043"/>
                <a:gd name="connsiteX42" fmla="*/ 551110 w 2202110"/>
                <a:gd name="connsiteY42" fmla="*/ 1275818 h 1429043"/>
                <a:gd name="connsiteX43" fmla="*/ 516185 w 2202110"/>
                <a:gd name="connsiteY43" fmla="*/ 1278358 h 1429043"/>
                <a:gd name="connsiteX44" fmla="*/ 469195 w 2202110"/>
                <a:gd name="connsiteY44" fmla="*/ 1211683 h 1429043"/>
                <a:gd name="connsiteX0" fmla="*/ 469195 w 2202110"/>
                <a:gd name="connsiteY0" fmla="*/ 1211683 h 1429043"/>
                <a:gd name="connsiteX1" fmla="*/ 526345 w 2202110"/>
                <a:gd name="connsiteY1" fmla="*/ 1115798 h 1429043"/>
                <a:gd name="connsiteX2" fmla="*/ 412045 w 2202110"/>
                <a:gd name="connsiteY2" fmla="*/ 1182473 h 1429043"/>
                <a:gd name="connsiteX3" fmla="*/ 309810 w 2202110"/>
                <a:gd name="connsiteY3" fmla="*/ 1212318 h 1429043"/>
                <a:gd name="connsiteX4" fmla="*/ 246310 w 2202110"/>
                <a:gd name="connsiteY4" fmla="*/ 1184378 h 1429043"/>
                <a:gd name="connsiteX5" fmla="*/ 253295 w 2202110"/>
                <a:gd name="connsiteY5" fmla="*/ 1112623 h 1429043"/>
                <a:gd name="connsiteX6" fmla="*/ 363785 w 2202110"/>
                <a:gd name="connsiteY6" fmla="*/ 991973 h 1429043"/>
                <a:gd name="connsiteX7" fmla="*/ 820985 w 2202110"/>
                <a:gd name="connsiteY7" fmla="*/ 582398 h 1429043"/>
                <a:gd name="connsiteX8" fmla="*/ 838765 w 2202110"/>
                <a:gd name="connsiteY8" fmla="*/ 563983 h 1429043"/>
                <a:gd name="connsiteX9" fmla="*/ 629851 w 2202110"/>
                <a:gd name="connsiteY9" fmla="*/ 663678 h 1429043"/>
                <a:gd name="connsiteX10" fmla="*/ 274885 w 2202110"/>
                <a:gd name="connsiteY10" fmla="*/ 924028 h 1429043"/>
                <a:gd name="connsiteX11" fmla="*/ 153601 w 2202110"/>
                <a:gd name="connsiteY11" fmla="*/ 975463 h 1429043"/>
                <a:gd name="connsiteX12" fmla="*/ 58985 w 2202110"/>
                <a:gd name="connsiteY12" fmla="*/ 937998 h 1429043"/>
                <a:gd name="connsiteX13" fmla="*/ 57715 w 2202110"/>
                <a:gd name="connsiteY13" fmla="*/ 819253 h 1429043"/>
                <a:gd name="connsiteX14" fmla="*/ 92005 w 2202110"/>
                <a:gd name="connsiteY14" fmla="*/ 781788 h 1429043"/>
                <a:gd name="connsiteX15" fmla="*/ 428555 w 2202110"/>
                <a:gd name="connsiteY15" fmla="*/ 503658 h 1429043"/>
                <a:gd name="connsiteX16" fmla="*/ 824160 w 2202110"/>
                <a:gd name="connsiteY16" fmla="*/ 287123 h 1429043"/>
                <a:gd name="connsiteX17" fmla="*/ 847655 w 2202110"/>
                <a:gd name="connsiteY17" fmla="*/ 277598 h 1429043"/>
                <a:gd name="connsiteX18" fmla="*/ 853370 w 2202110"/>
                <a:gd name="connsiteY18" fmla="*/ 269978 h 1429043"/>
                <a:gd name="connsiteX19" fmla="*/ 702876 w 2202110"/>
                <a:gd name="connsiteY19" fmla="*/ 242038 h 1429043"/>
                <a:gd name="connsiteX20" fmla="*/ 358705 w 2202110"/>
                <a:gd name="connsiteY20" fmla="*/ 269343 h 1429043"/>
                <a:gd name="connsiteX21" fmla="*/ 156776 w 2202110"/>
                <a:gd name="connsiteY21" fmla="*/ 286488 h 1429043"/>
                <a:gd name="connsiteX22" fmla="*/ 47555 w 2202110"/>
                <a:gd name="connsiteY22" fmla="*/ 269978 h 1429043"/>
                <a:gd name="connsiteX23" fmla="*/ 23426 w 2202110"/>
                <a:gd name="connsiteY23" fmla="*/ 174093 h 1429043"/>
                <a:gd name="connsiteX24" fmla="*/ 163760 w 2202110"/>
                <a:gd name="connsiteY24" fmla="*/ 96623 h 1429043"/>
                <a:gd name="connsiteX25" fmla="*/ 666045 w 2202110"/>
                <a:gd name="connsiteY25" fmla="*/ 1373 h 1429043"/>
                <a:gd name="connsiteX26" fmla="*/ 1097211 w 2202110"/>
                <a:gd name="connsiteY26" fmla="*/ 44553 h 1429043"/>
                <a:gd name="connsiteX27" fmla="*/ 1329620 w 2202110"/>
                <a:gd name="connsiteY27" fmla="*/ 104878 h 1429043"/>
                <a:gd name="connsiteX28" fmla="*/ 1528376 w 2202110"/>
                <a:gd name="connsiteY28" fmla="*/ 279503 h 1429043"/>
                <a:gd name="connsiteX29" fmla="*/ 1802061 w 2202110"/>
                <a:gd name="connsiteY29" fmla="*/ 610973 h 1429043"/>
                <a:gd name="connsiteX30" fmla="*/ 1847145 w 2202110"/>
                <a:gd name="connsiteY30" fmla="*/ 670663 h 1429043"/>
                <a:gd name="connsiteX31" fmla="*/ 1991290 w 2202110"/>
                <a:gd name="connsiteY31" fmla="*/ 755118 h 1429043"/>
                <a:gd name="connsiteX32" fmla="*/ 2192586 w 2202110"/>
                <a:gd name="connsiteY32" fmla="*/ 795758 h 1429043"/>
                <a:gd name="connsiteX33" fmla="*/ 2202111 w 2202110"/>
                <a:gd name="connsiteY33" fmla="*/ 802743 h 1429043"/>
                <a:gd name="connsiteX34" fmla="*/ 2040820 w 2202110"/>
                <a:gd name="connsiteY34" fmla="*/ 1423773 h 1429043"/>
                <a:gd name="connsiteX35" fmla="*/ 1988115 w 2202110"/>
                <a:gd name="connsiteY35" fmla="*/ 1423138 h 1429043"/>
                <a:gd name="connsiteX36" fmla="*/ 1661090 w 2202110"/>
                <a:gd name="connsiteY36" fmla="*/ 1387578 h 1429043"/>
                <a:gd name="connsiteX37" fmla="*/ 1388676 w 2202110"/>
                <a:gd name="connsiteY37" fmla="*/ 1266293 h 1429043"/>
                <a:gd name="connsiteX38" fmla="*/ 1081336 w 2202110"/>
                <a:gd name="connsiteY38" fmla="*/ 1011658 h 1429043"/>
                <a:gd name="connsiteX39" fmla="*/ 1038790 w 2202110"/>
                <a:gd name="connsiteY39" fmla="*/ 1005943 h 1429043"/>
                <a:gd name="connsiteX40" fmla="*/ 723195 w 2202110"/>
                <a:gd name="connsiteY40" fmla="*/ 1199618 h 1429043"/>
                <a:gd name="connsiteX41" fmla="*/ 551110 w 2202110"/>
                <a:gd name="connsiteY41" fmla="*/ 1275818 h 1429043"/>
                <a:gd name="connsiteX42" fmla="*/ 516185 w 2202110"/>
                <a:gd name="connsiteY42" fmla="*/ 1278358 h 1429043"/>
                <a:gd name="connsiteX43" fmla="*/ 469195 w 2202110"/>
                <a:gd name="connsiteY43" fmla="*/ 1211683 h 1429043"/>
                <a:gd name="connsiteX0" fmla="*/ 469195 w 2202110"/>
                <a:gd name="connsiteY0" fmla="*/ 1211683 h 1463900"/>
                <a:gd name="connsiteX1" fmla="*/ 526345 w 2202110"/>
                <a:gd name="connsiteY1" fmla="*/ 1115798 h 1463900"/>
                <a:gd name="connsiteX2" fmla="*/ 412045 w 2202110"/>
                <a:gd name="connsiteY2" fmla="*/ 1182473 h 1463900"/>
                <a:gd name="connsiteX3" fmla="*/ 309810 w 2202110"/>
                <a:gd name="connsiteY3" fmla="*/ 1212318 h 1463900"/>
                <a:gd name="connsiteX4" fmla="*/ 246310 w 2202110"/>
                <a:gd name="connsiteY4" fmla="*/ 1184378 h 1463900"/>
                <a:gd name="connsiteX5" fmla="*/ 253295 w 2202110"/>
                <a:gd name="connsiteY5" fmla="*/ 1112623 h 1463900"/>
                <a:gd name="connsiteX6" fmla="*/ 363785 w 2202110"/>
                <a:gd name="connsiteY6" fmla="*/ 991973 h 1463900"/>
                <a:gd name="connsiteX7" fmla="*/ 820985 w 2202110"/>
                <a:gd name="connsiteY7" fmla="*/ 582398 h 1463900"/>
                <a:gd name="connsiteX8" fmla="*/ 838765 w 2202110"/>
                <a:gd name="connsiteY8" fmla="*/ 563983 h 1463900"/>
                <a:gd name="connsiteX9" fmla="*/ 629851 w 2202110"/>
                <a:gd name="connsiteY9" fmla="*/ 663678 h 1463900"/>
                <a:gd name="connsiteX10" fmla="*/ 274885 w 2202110"/>
                <a:gd name="connsiteY10" fmla="*/ 924028 h 1463900"/>
                <a:gd name="connsiteX11" fmla="*/ 153601 w 2202110"/>
                <a:gd name="connsiteY11" fmla="*/ 975463 h 1463900"/>
                <a:gd name="connsiteX12" fmla="*/ 58985 w 2202110"/>
                <a:gd name="connsiteY12" fmla="*/ 937998 h 1463900"/>
                <a:gd name="connsiteX13" fmla="*/ 57715 w 2202110"/>
                <a:gd name="connsiteY13" fmla="*/ 819253 h 1463900"/>
                <a:gd name="connsiteX14" fmla="*/ 92005 w 2202110"/>
                <a:gd name="connsiteY14" fmla="*/ 781788 h 1463900"/>
                <a:gd name="connsiteX15" fmla="*/ 428555 w 2202110"/>
                <a:gd name="connsiteY15" fmla="*/ 503658 h 1463900"/>
                <a:gd name="connsiteX16" fmla="*/ 824160 w 2202110"/>
                <a:gd name="connsiteY16" fmla="*/ 287123 h 1463900"/>
                <a:gd name="connsiteX17" fmla="*/ 847655 w 2202110"/>
                <a:gd name="connsiteY17" fmla="*/ 277598 h 1463900"/>
                <a:gd name="connsiteX18" fmla="*/ 853370 w 2202110"/>
                <a:gd name="connsiteY18" fmla="*/ 269978 h 1463900"/>
                <a:gd name="connsiteX19" fmla="*/ 702876 w 2202110"/>
                <a:gd name="connsiteY19" fmla="*/ 242038 h 1463900"/>
                <a:gd name="connsiteX20" fmla="*/ 358705 w 2202110"/>
                <a:gd name="connsiteY20" fmla="*/ 269343 h 1463900"/>
                <a:gd name="connsiteX21" fmla="*/ 156776 w 2202110"/>
                <a:gd name="connsiteY21" fmla="*/ 286488 h 1463900"/>
                <a:gd name="connsiteX22" fmla="*/ 47555 w 2202110"/>
                <a:gd name="connsiteY22" fmla="*/ 269978 h 1463900"/>
                <a:gd name="connsiteX23" fmla="*/ 23426 w 2202110"/>
                <a:gd name="connsiteY23" fmla="*/ 174093 h 1463900"/>
                <a:gd name="connsiteX24" fmla="*/ 163760 w 2202110"/>
                <a:gd name="connsiteY24" fmla="*/ 96623 h 1463900"/>
                <a:gd name="connsiteX25" fmla="*/ 666045 w 2202110"/>
                <a:gd name="connsiteY25" fmla="*/ 1373 h 1463900"/>
                <a:gd name="connsiteX26" fmla="*/ 1097211 w 2202110"/>
                <a:gd name="connsiteY26" fmla="*/ 44553 h 1463900"/>
                <a:gd name="connsiteX27" fmla="*/ 1329620 w 2202110"/>
                <a:gd name="connsiteY27" fmla="*/ 104878 h 1463900"/>
                <a:gd name="connsiteX28" fmla="*/ 1528376 w 2202110"/>
                <a:gd name="connsiteY28" fmla="*/ 279503 h 1463900"/>
                <a:gd name="connsiteX29" fmla="*/ 1802061 w 2202110"/>
                <a:gd name="connsiteY29" fmla="*/ 610973 h 1463900"/>
                <a:gd name="connsiteX30" fmla="*/ 1847145 w 2202110"/>
                <a:gd name="connsiteY30" fmla="*/ 670663 h 1463900"/>
                <a:gd name="connsiteX31" fmla="*/ 1991290 w 2202110"/>
                <a:gd name="connsiteY31" fmla="*/ 755118 h 1463900"/>
                <a:gd name="connsiteX32" fmla="*/ 2192586 w 2202110"/>
                <a:gd name="connsiteY32" fmla="*/ 795758 h 1463900"/>
                <a:gd name="connsiteX33" fmla="*/ 2202111 w 2202110"/>
                <a:gd name="connsiteY33" fmla="*/ 802743 h 1463900"/>
                <a:gd name="connsiteX34" fmla="*/ 2040820 w 2202110"/>
                <a:gd name="connsiteY34" fmla="*/ 1423773 h 1463900"/>
                <a:gd name="connsiteX35" fmla="*/ 1661090 w 2202110"/>
                <a:gd name="connsiteY35" fmla="*/ 1387578 h 1463900"/>
                <a:gd name="connsiteX36" fmla="*/ 1388676 w 2202110"/>
                <a:gd name="connsiteY36" fmla="*/ 1266293 h 1463900"/>
                <a:gd name="connsiteX37" fmla="*/ 1081336 w 2202110"/>
                <a:gd name="connsiteY37" fmla="*/ 1011658 h 1463900"/>
                <a:gd name="connsiteX38" fmla="*/ 1038790 w 2202110"/>
                <a:gd name="connsiteY38" fmla="*/ 1005943 h 1463900"/>
                <a:gd name="connsiteX39" fmla="*/ 723195 w 2202110"/>
                <a:gd name="connsiteY39" fmla="*/ 1199618 h 1463900"/>
                <a:gd name="connsiteX40" fmla="*/ 551110 w 2202110"/>
                <a:gd name="connsiteY40" fmla="*/ 1275818 h 1463900"/>
                <a:gd name="connsiteX41" fmla="*/ 516185 w 2202110"/>
                <a:gd name="connsiteY41" fmla="*/ 1278358 h 1463900"/>
                <a:gd name="connsiteX42" fmla="*/ 469195 w 2202110"/>
                <a:gd name="connsiteY42" fmla="*/ 1211683 h 1463900"/>
                <a:gd name="connsiteX0" fmla="*/ 469195 w 2202110"/>
                <a:gd name="connsiteY0" fmla="*/ 1211683 h 1432963"/>
                <a:gd name="connsiteX1" fmla="*/ 526345 w 2202110"/>
                <a:gd name="connsiteY1" fmla="*/ 1115798 h 1432963"/>
                <a:gd name="connsiteX2" fmla="*/ 412045 w 2202110"/>
                <a:gd name="connsiteY2" fmla="*/ 1182473 h 1432963"/>
                <a:gd name="connsiteX3" fmla="*/ 309810 w 2202110"/>
                <a:gd name="connsiteY3" fmla="*/ 1212318 h 1432963"/>
                <a:gd name="connsiteX4" fmla="*/ 246310 w 2202110"/>
                <a:gd name="connsiteY4" fmla="*/ 1184378 h 1432963"/>
                <a:gd name="connsiteX5" fmla="*/ 253295 w 2202110"/>
                <a:gd name="connsiteY5" fmla="*/ 1112623 h 1432963"/>
                <a:gd name="connsiteX6" fmla="*/ 363785 w 2202110"/>
                <a:gd name="connsiteY6" fmla="*/ 991973 h 1432963"/>
                <a:gd name="connsiteX7" fmla="*/ 820985 w 2202110"/>
                <a:gd name="connsiteY7" fmla="*/ 582398 h 1432963"/>
                <a:gd name="connsiteX8" fmla="*/ 838765 w 2202110"/>
                <a:gd name="connsiteY8" fmla="*/ 563983 h 1432963"/>
                <a:gd name="connsiteX9" fmla="*/ 629851 w 2202110"/>
                <a:gd name="connsiteY9" fmla="*/ 663678 h 1432963"/>
                <a:gd name="connsiteX10" fmla="*/ 274885 w 2202110"/>
                <a:gd name="connsiteY10" fmla="*/ 924028 h 1432963"/>
                <a:gd name="connsiteX11" fmla="*/ 153601 w 2202110"/>
                <a:gd name="connsiteY11" fmla="*/ 975463 h 1432963"/>
                <a:gd name="connsiteX12" fmla="*/ 58985 w 2202110"/>
                <a:gd name="connsiteY12" fmla="*/ 937998 h 1432963"/>
                <a:gd name="connsiteX13" fmla="*/ 57715 w 2202110"/>
                <a:gd name="connsiteY13" fmla="*/ 819253 h 1432963"/>
                <a:gd name="connsiteX14" fmla="*/ 92005 w 2202110"/>
                <a:gd name="connsiteY14" fmla="*/ 781788 h 1432963"/>
                <a:gd name="connsiteX15" fmla="*/ 428555 w 2202110"/>
                <a:gd name="connsiteY15" fmla="*/ 503658 h 1432963"/>
                <a:gd name="connsiteX16" fmla="*/ 824160 w 2202110"/>
                <a:gd name="connsiteY16" fmla="*/ 287123 h 1432963"/>
                <a:gd name="connsiteX17" fmla="*/ 847655 w 2202110"/>
                <a:gd name="connsiteY17" fmla="*/ 277598 h 1432963"/>
                <a:gd name="connsiteX18" fmla="*/ 853370 w 2202110"/>
                <a:gd name="connsiteY18" fmla="*/ 269978 h 1432963"/>
                <a:gd name="connsiteX19" fmla="*/ 702876 w 2202110"/>
                <a:gd name="connsiteY19" fmla="*/ 242038 h 1432963"/>
                <a:gd name="connsiteX20" fmla="*/ 358705 w 2202110"/>
                <a:gd name="connsiteY20" fmla="*/ 269343 h 1432963"/>
                <a:gd name="connsiteX21" fmla="*/ 156776 w 2202110"/>
                <a:gd name="connsiteY21" fmla="*/ 286488 h 1432963"/>
                <a:gd name="connsiteX22" fmla="*/ 47555 w 2202110"/>
                <a:gd name="connsiteY22" fmla="*/ 269978 h 1432963"/>
                <a:gd name="connsiteX23" fmla="*/ 23426 w 2202110"/>
                <a:gd name="connsiteY23" fmla="*/ 174093 h 1432963"/>
                <a:gd name="connsiteX24" fmla="*/ 163760 w 2202110"/>
                <a:gd name="connsiteY24" fmla="*/ 96623 h 1432963"/>
                <a:gd name="connsiteX25" fmla="*/ 666045 w 2202110"/>
                <a:gd name="connsiteY25" fmla="*/ 1373 h 1432963"/>
                <a:gd name="connsiteX26" fmla="*/ 1097211 w 2202110"/>
                <a:gd name="connsiteY26" fmla="*/ 44553 h 1432963"/>
                <a:gd name="connsiteX27" fmla="*/ 1329620 w 2202110"/>
                <a:gd name="connsiteY27" fmla="*/ 104878 h 1432963"/>
                <a:gd name="connsiteX28" fmla="*/ 1528376 w 2202110"/>
                <a:gd name="connsiteY28" fmla="*/ 279503 h 1432963"/>
                <a:gd name="connsiteX29" fmla="*/ 1802061 w 2202110"/>
                <a:gd name="connsiteY29" fmla="*/ 610973 h 1432963"/>
                <a:gd name="connsiteX30" fmla="*/ 1847145 w 2202110"/>
                <a:gd name="connsiteY30" fmla="*/ 670663 h 1432963"/>
                <a:gd name="connsiteX31" fmla="*/ 1991290 w 2202110"/>
                <a:gd name="connsiteY31" fmla="*/ 755118 h 1432963"/>
                <a:gd name="connsiteX32" fmla="*/ 2192586 w 2202110"/>
                <a:gd name="connsiteY32" fmla="*/ 795758 h 1432963"/>
                <a:gd name="connsiteX33" fmla="*/ 2202111 w 2202110"/>
                <a:gd name="connsiteY33" fmla="*/ 802743 h 1432963"/>
                <a:gd name="connsiteX34" fmla="*/ 2040820 w 2202110"/>
                <a:gd name="connsiteY34" fmla="*/ 1423773 h 1432963"/>
                <a:gd name="connsiteX35" fmla="*/ 1661090 w 2202110"/>
                <a:gd name="connsiteY35" fmla="*/ 1387578 h 1432963"/>
                <a:gd name="connsiteX36" fmla="*/ 1388676 w 2202110"/>
                <a:gd name="connsiteY36" fmla="*/ 1266293 h 1432963"/>
                <a:gd name="connsiteX37" fmla="*/ 1081336 w 2202110"/>
                <a:gd name="connsiteY37" fmla="*/ 1011658 h 1432963"/>
                <a:gd name="connsiteX38" fmla="*/ 1038790 w 2202110"/>
                <a:gd name="connsiteY38" fmla="*/ 1005943 h 1432963"/>
                <a:gd name="connsiteX39" fmla="*/ 723195 w 2202110"/>
                <a:gd name="connsiteY39" fmla="*/ 1199618 h 1432963"/>
                <a:gd name="connsiteX40" fmla="*/ 551110 w 2202110"/>
                <a:gd name="connsiteY40" fmla="*/ 1275818 h 1432963"/>
                <a:gd name="connsiteX41" fmla="*/ 516185 w 2202110"/>
                <a:gd name="connsiteY41" fmla="*/ 1278358 h 1432963"/>
                <a:gd name="connsiteX42" fmla="*/ 469195 w 2202110"/>
                <a:gd name="connsiteY42" fmla="*/ 1211683 h 1432963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02061 w 2202110"/>
                <a:gd name="connsiteY29" fmla="*/ 610973 h 1423797"/>
                <a:gd name="connsiteX30" fmla="*/ 1847145 w 2202110"/>
                <a:gd name="connsiteY30" fmla="*/ 670663 h 1423797"/>
                <a:gd name="connsiteX31" fmla="*/ 1991290 w 2202110"/>
                <a:gd name="connsiteY31" fmla="*/ 755118 h 1423797"/>
                <a:gd name="connsiteX32" fmla="*/ 2192586 w 2202110"/>
                <a:gd name="connsiteY32" fmla="*/ 795758 h 1423797"/>
                <a:gd name="connsiteX33" fmla="*/ 2202111 w 2202110"/>
                <a:gd name="connsiteY33" fmla="*/ 802743 h 1423797"/>
                <a:gd name="connsiteX34" fmla="*/ 2040820 w 2202110"/>
                <a:gd name="connsiteY34" fmla="*/ 1423773 h 1423797"/>
                <a:gd name="connsiteX35" fmla="*/ 1661090 w 2202110"/>
                <a:gd name="connsiteY35" fmla="*/ 1387578 h 1423797"/>
                <a:gd name="connsiteX36" fmla="*/ 1388676 w 2202110"/>
                <a:gd name="connsiteY36" fmla="*/ 1266293 h 1423797"/>
                <a:gd name="connsiteX37" fmla="*/ 1081336 w 2202110"/>
                <a:gd name="connsiteY37" fmla="*/ 1011658 h 1423797"/>
                <a:gd name="connsiteX38" fmla="*/ 1038790 w 2202110"/>
                <a:gd name="connsiteY38" fmla="*/ 1005943 h 1423797"/>
                <a:gd name="connsiteX39" fmla="*/ 723195 w 2202110"/>
                <a:gd name="connsiteY39" fmla="*/ 1199618 h 1423797"/>
                <a:gd name="connsiteX40" fmla="*/ 551110 w 2202110"/>
                <a:gd name="connsiteY40" fmla="*/ 1275818 h 1423797"/>
                <a:gd name="connsiteX41" fmla="*/ 516185 w 2202110"/>
                <a:gd name="connsiteY41" fmla="*/ 1278358 h 1423797"/>
                <a:gd name="connsiteX42" fmla="*/ 469195 w 2202110"/>
                <a:gd name="connsiteY42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528376 w 2202110"/>
                <a:gd name="connsiteY28" fmla="*/ 279503 h 1423797"/>
                <a:gd name="connsiteX29" fmla="*/ 1847145 w 2202110"/>
                <a:gd name="connsiteY29" fmla="*/ 670663 h 1423797"/>
                <a:gd name="connsiteX30" fmla="*/ 1991290 w 2202110"/>
                <a:gd name="connsiteY30" fmla="*/ 755118 h 1423797"/>
                <a:gd name="connsiteX31" fmla="*/ 2192586 w 2202110"/>
                <a:gd name="connsiteY31" fmla="*/ 795758 h 1423797"/>
                <a:gd name="connsiteX32" fmla="*/ 2202111 w 2202110"/>
                <a:gd name="connsiteY32" fmla="*/ 802743 h 1423797"/>
                <a:gd name="connsiteX33" fmla="*/ 2040820 w 2202110"/>
                <a:gd name="connsiteY33" fmla="*/ 1423773 h 1423797"/>
                <a:gd name="connsiteX34" fmla="*/ 1661090 w 2202110"/>
                <a:gd name="connsiteY34" fmla="*/ 1387578 h 1423797"/>
                <a:gd name="connsiteX35" fmla="*/ 1388676 w 2202110"/>
                <a:gd name="connsiteY35" fmla="*/ 1266293 h 1423797"/>
                <a:gd name="connsiteX36" fmla="*/ 1081336 w 2202110"/>
                <a:gd name="connsiteY36" fmla="*/ 1011658 h 1423797"/>
                <a:gd name="connsiteX37" fmla="*/ 1038790 w 2202110"/>
                <a:gd name="connsiteY37" fmla="*/ 1005943 h 1423797"/>
                <a:gd name="connsiteX38" fmla="*/ 723195 w 2202110"/>
                <a:gd name="connsiteY38" fmla="*/ 1199618 h 1423797"/>
                <a:gd name="connsiteX39" fmla="*/ 551110 w 2202110"/>
                <a:gd name="connsiteY39" fmla="*/ 1275818 h 1423797"/>
                <a:gd name="connsiteX40" fmla="*/ 516185 w 2202110"/>
                <a:gd name="connsiteY40" fmla="*/ 1278358 h 1423797"/>
                <a:gd name="connsiteX41" fmla="*/ 469195 w 2202110"/>
                <a:gd name="connsiteY41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1038790 w 2202110"/>
                <a:gd name="connsiteY36" fmla="*/ 1005943 h 1423797"/>
                <a:gd name="connsiteX37" fmla="*/ 723195 w 2202110"/>
                <a:gd name="connsiteY37" fmla="*/ 1199618 h 1423797"/>
                <a:gd name="connsiteX38" fmla="*/ 551110 w 2202110"/>
                <a:gd name="connsiteY38" fmla="*/ 1275818 h 1423797"/>
                <a:gd name="connsiteX39" fmla="*/ 516185 w 2202110"/>
                <a:gd name="connsiteY39" fmla="*/ 1278358 h 1423797"/>
                <a:gd name="connsiteX40" fmla="*/ 469195 w 2202110"/>
                <a:gd name="connsiteY40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51110 w 2202110"/>
                <a:gd name="connsiteY37" fmla="*/ 1275818 h 1423797"/>
                <a:gd name="connsiteX38" fmla="*/ 516185 w 2202110"/>
                <a:gd name="connsiteY38" fmla="*/ 1278358 h 1423797"/>
                <a:gd name="connsiteX39" fmla="*/ 469195 w 2202110"/>
                <a:gd name="connsiteY39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24160 w 2202110"/>
                <a:gd name="connsiteY16" fmla="*/ 287123 h 1423797"/>
                <a:gd name="connsiteX17" fmla="*/ 847655 w 2202110"/>
                <a:gd name="connsiteY17" fmla="*/ 277598 h 1423797"/>
                <a:gd name="connsiteX18" fmla="*/ 853370 w 2202110"/>
                <a:gd name="connsiteY18" fmla="*/ 269978 h 1423797"/>
                <a:gd name="connsiteX19" fmla="*/ 702876 w 2202110"/>
                <a:gd name="connsiteY19" fmla="*/ 242038 h 1423797"/>
                <a:gd name="connsiteX20" fmla="*/ 358705 w 2202110"/>
                <a:gd name="connsiteY20" fmla="*/ 269343 h 1423797"/>
                <a:gd name="connsiteX21" fmla="*/ 156776 w 2202110"/>
                <a:gd name="connsiteY21" fmla="*/ 286488 h 1423797"/>
                <a:gd name="connsiteX22" fmla="*/ 47555 w 2202110"/>
                <a:gd name="connsiteY22" fmla="*/ 269978 h 1423797"/>
                <a:gd name="connsiteX23" fmla="*/ 23426 w 2202110"/>
                <a:gd name="connsiteY23" fmla="*/ 174093 h 1423797"/>
                <a:gd name="connsiteX24" fmla="*/ 163760 w 2202110"/>
                <a:gd name="connsiteY24" fmla="*/ 96623 h 1423797"/>
                <a:gd name="connsiteX25" fmla="*/ 666045 w 2202110"/>
                <a:gd name="connsiteY25" fmla="*/ 1373 h 1423797"/>
                <a:gd name="connsiteX26" fmla="*/ 1097211 w 2202110"/>
                <a:gd name="connsiteY26" fmla="*/ 44553 h 1423797"/>
                <a:gd name="connsiteX27" fmla="*/ 1329620 w 2202110"/>
                <a:gd name="connsiteY27" fmla="*/ 104878 h 1423797"/>
                <a:gd name="connsiteX28" fmla="*/ 1847145 w 2202110"/>
                <a:gd name="connsiteY28" fmla="*/ 670663 h 1423797"/>
                <a:gd name="connsiteX29" fmla="*/ 1991290 w 2202110"/>
                <a:gd name="connsiteY29" fmla="*/ 755118 h 1423797"/>
                <a:gd name="connsiteX30" fmla="*/ 2192586 w 2202110"/>
                <a:gd name="connsiteY30" fmla="*/ 795758 h 1423797"/>
                <a:gd name="connsiteX31" fmla="*/ 2202111 w 2202110"/>
                <a:gd name="connsiteY31" fmla="*/ 802743 h 1423797"/>
                <a:gd name="connsiteX32" fmla="*/ 2040820 w 2202110"/>
                <a:gd name="connsiteY32" fmla="*/ 1423773 h 1423797"/>
                <a:gd name="connsiteX33" fmla="*/ 1661090 w 2202110"/>
                <a:gd name="connsiteY33" fmla="*/ 1387578 h 1423797"/>
                <a:gd name="connsiteX34" fmla="*/ 1388676 w 2202110"/>
                <a:gd name="connsiteY34" fmla="*/ 1266293 h 1423797"/>
                <a:gd name="connsiteX35" fmla="*/ 1081336 w 2202110"/>
                <a:gd name="connsiteY35" fmla="*/ 1011658 h 1423797"/>
                <a:gd name="connsiteX36" fmla="*/ 723195 w 2202110"/>
                <a:gd name="connsiteY36" fmla="*/ 1199618 h 1423797"/>
                <a:gd name="connsiteX37" fmla="*/ 516185 w 2202110"/>
                <a:gd name="connsiteY37" fmla="*/ 1278358 h 1423797"/>
                <a:gd name="connsiteX38" fmla="*/ 469195 w 2202110"/>
                <a:gd name="connsiteY38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358705 w 2202110"/>
                <a:gd name="connsiteY19" fmla="*/ 269343 h 1423797"/>
                <a:gd name="connsiteX20" fmla="*/ 156776 w 2202110"/>
                <a:gd name="connsiteY20" fmla="*/ 286488 h 1423797"/>
                <a:gd name="connsiteX21" fmla="*/ 47555 w 2202110"/>
                <a:gd name="connsiteY21" fmla="*/ 269978 h 1423797"/>
                <a:gd name="connsiteX22" fmla="*/ 23426 w 2202110"/>
                <a:gd name="connsiteY22" fmla="*/ 174093 h 1423797"/>
                <a:gd name="connsiteX23" fmla="*/ 163760 w 2202110"/>
                <a:gd name="connsiteY23" fmla="*/ 96623 h 1423797"/>
                <a:gd name="connsiteX24" fmla="*/ 666045 w 2202110"/>
                <a:gd name="connsiteY24" fmla="*/ 1373 h 1423797"/>
                <a:gd name="connsiteX25" fmla="*/ 1097211 w 2202110"/>
                <a:gd name="connsiteY25" fmla="*/ 44553 h 1423797"/>
                <a:gd name="connsiteX26" fmla="*/ 1329620 w 2202110"/>
                <a:gd name="connsiteY26" fmla="*/ 104878 h 1423797"/>
                <a:gd name="connsiteX27" fmla="*/ 1847145 w 2202110"/>
                <a:gd name="connsiteY27" fmla="*/ 670663 h 1423797"/>
                <a:gd name="connsiteX28" fmla="*/ 1991290 w 2202110"/>
                <a:gd name="connsiteY28" fmla="*/ 755118 h 1423797"/>
                <a:gd name="connsiteX29" fmla="*/ 2192586 w 2202110"/>
                <a:gd name="connsiteY29" fmla="*/ 795758 h 1423797"/>
                <a:gd name="connsiteX30" fmla="*/ 2202111 w 2202110"/>
                <a:gd name="connsiteY30" fmla="*/ 802743 h 1423797"/>
                <a:gd name="connsiteX31" fmla="*/ 2040820 w 2202110"/>
                <a:gd name="connsiteY31" fmla="*/ 1423773 h 1423797"/>
                <a:gd name="connsiteX32" fmla="*/ 1661090 w 2202110"/>
                <a:gd name="connsiteY32" fmla="*/ 1387578 h 1423797"/>
                <a:gd name="connsiteX33" fmla="*/ 1388676 w 2202110"/>
                <a:gd name="connsiteY33" fmla="*/ 1266293 h 1423797"/>
                <a:gd name="connsiteX34" fmla="*/ 1081336 w 2202110"/>
                <a:gd name="connsiteY34" fmla="*/ 1011658 h 1423797"/>
                <a:gd name="connsiteX35" fmla="*/ 723195 w 2202110"/>
                <a:gd name="connsiteY35" fmla="*/ 1199618 h 1423797"/>
                <a:gd name="connsiteX36" fmla="*/ 516185 w 2202110"/>
                <a:gd name="connsiteY36" fmla="*/ 1278358 h 1423797"/>
                <a:gd name="connsiteX37" fmla="*/ 469195 w 2202110"/>
                <a:gd name="connsiteY37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838765 w 2202110"/>
                <a:gd name="connsiteY8" fmla="*/ 563983 h 1423797"/>
                <a:gd name="connsiteX9" fmla="*/ 629851 w 2202110"/>
                <a:gd name="connsiteY9" fmla="*/ 663678 h 1423797"/>
                <a:gd name="connsiteX10" fmla="*/ 274885 w 2202110"/>
                <a:gd name="connsiteY10" fmla="*/ 924028 h 1423797"/>
                <a:gd name="connsiteX11" fmla="*/ 153601 w 2202110"/>
                <a:gd name="connsiteY11" fmla="*/ 975463 h 1423797"/>
                <a:gd name="connsiteX12" fmla="*/ 58985 w 2202110"/>
                <a:gd name="connsiteY12" fmla="*/ 937998 h 1423797"/>
                <a:gd name="connsiteX13" fmla="*/ 57715 w 2202110"/>
                <a:gd name="connsiteY13" fmla="*/ 819253 h 1423797"/>
                <a:gd name="connsiteX14" fmla="*/ 92005 w 2202110"/>
                <a:gd name="connsiteY14" fmla="*/ 781788 h 1423797"/>
                <a:gd name="connsiteX15" fmla="*/ 428555 w 2202110"/>
                <a:gd name="connsiteY15" fmla="*/ 503658 h 1423797"/>
                <a:gd name="connsiteX16" fmla="*/ 847655 w 2202110"/>
                <a:gd name="connsiteY16" fmla="*/ 277598 h 1423797"/>
                <a:gd name="connsiteX17" fmla="*/ 853370 w 2202110"/>
                <a:gd name="connsiteY17" fmla="*/ 269978 h 1423797"/>
                <a:gd name="connsiteX18" fmla="*/ 702876 w 2202110"/>
                <a:gd name="connsiteY18" fmla="*/ 242038 h 1423797"/>
                <a:gd name="connsiteX19" fmla="*/ 156776 w 2202110"/>
                <a:gd name="connsiteY19" fmla="*/ 286488 h 1423797"/>
                <a:gd name="connsiteX20" fmla="*/ 47555 w 2202110"/>
                <a:gd name="connsiteY20" fmla="*/ 269978 h 1423797"/>
                <a:gd name="connsiteX21" fmla="*/ 23426 w 2202110"/>
                <a:gd name="connsiteY21" fmla="*/ 174093 h 1423797"/>
                <a:gd name="connsiteX22" fmla="*/ 163760 w 2202110"/>
                <a:gd name="connsiteY22" fmla="*/ 96623 h 1423797"/>
                <a:gd name="connsiteX23" fmla="*/ 666045 w 2202110"/>
                <a:gd name="connsiteY23" fmla="*/ 1373 h 1423797"/>
                <a:gd name="connsiteX24" fmla="*/ 1097211 w 2202110"/>
                <a:gd name="connsiteY24" fmla="*/ 44553 h 1423797"/>
                <a:gd name="connsiteX25" fmla="*/ 1329620 w 2202110"/>
                <a:gd name="connsiteY25" fmla="*/ 104878 h 1423797"/>
                <a:gd name="connsiteX26" fmla="*/ 1847145 w 2202110"/>
                <a:gd name="connsiteY26" fmla="*/ 670663 h 1423797"/>
                <a:gd name="connsiteX27" fmla="*/ 1991290 w 2202110"/>
                <a:gd name="connsiteY27" fmla="*/ 755118 h 1423797"/>
                <a:gd name="connsiteX28" fmla="*/ 2192586 w 2202110"/>
                <a:gd name="connsiteY28" fmla="*/ 795758 h 1423797"/>
                <a:gd name="connsiteX29" fmla="*/ 2202111 w 2202110"/>
                <a:gd name="connsiteY29" fmla="*/ 802743 h 1423797"/>
                <a:gd name="connsiteX30" fmla="*/ 2040820 w 2202110"/>
                <a:gd name="connsiteY30" fmla="*/ 1423773 h 1423797"/>
                <a:gd name="connsiteX31" fmla="*/ 1661090 w 2202110"/>
                <a:gd name="connsiteY31" fmla="*/ 1387578 h 1423797"/>
                <a:gd name="connsiteX32" fmla="*/ 1388676 w 2202110"/>
                <a:gd name="connsiteY32" fmla="*/ 1266293 h 1423797"/>
                <a:gd name="connsiteX33" fmla="*/ 1081336 w 2202110"/>
                <a:gd name="connsiteY33" fmla="*/ 1011658 h 1423797"/>
                <a:gd name="connsiteX34" fmla="*/ 723195 w 2202110"/>
                <a:gd name="connsiteY34" fmla="*/ 1199618 h 1423797"/>
                <a:gd name="connsiteX35" fmla="*/ 516185 w 2202110"/>
                <a:gd name="connsiteY35" fmla="*/ 1278358 h 1423797"/>
                <a:gd name="connsiteX36" fmla="*/ 469195 w 2202110"/>
                <a:gd name="connsiteY36" fmla="*/ 1211683 h 1423797"/>
                <a:gd name="connsiteX0" fmla="*/ 469195 w 2202110"/>
                <a:gd name="connsiteY0" fmla="*/ 1211683 h 1423797"/>
                <a:gd name="connsiteX1" fmla="*/ 526345 w 2202110"/>
                <a:gd name="connsiteY1" fmla="*/ 1115798 h 1423797"/>
                <a:gd name="connsiteX2" fmla="*/ 412045 w 2202110"/>
                <a:gd name="connsiteY2" fmla="*/ 1182473 h 1423797"/>
                <a:gd name="connsiteX3" fmla="*/ 309810 w 2202110"/>
                <a:gd name="connsiteY3" fmla="*/ 1212318 h 1423797"/>
                <a:gd name="connsiteX4" fmla="*/ 246310 w 2202110"/>
                <a:gd name="connsiteY4" fmla="*/ 1184378 h 1423797"/>
                <a:gd name="connsiteX5" fmla="*/ 253295 w 2202110"/>
                <a:gd name="connsiteY5" fmla="*/ 1112623 h 1423797"/>
                <a:gd name="connsiteX6" fmla="*/ 363785 w 2202110"/>
                <a:gd name="connsiteY6" fmla="*/ 991973 h 1423797"/>
                <a:gd name="connsiteX7" fmla="*/ 820985 w 2202110"/>
                <a:gd name="connsiteY7" fmla="*/ 582398 h 1423797"/>
                <a:gd name="connsiteX8" fmla="*/ 629851 w 2202110"/>
                <a:gd name="connsiteY8" fmla="*/ 663678 h 1423797"/>
                <a:gd name="connsiteX9" fmla="*/ 274885 w 2202110"/>
                <a:gd name="connsiteY9" fmla="*/ 924028 h 1423797"/>
                <a:gd name="connsiteX10" fmla="*/ 153601 w 2202110"/>
                <a:gd name="connsiteY10" fmla="*/ 975463 h 1423797"/>
                <a:gd name="connsiteX11" fmla="*/ 58985 w 2202110"/>
                <a:gd name="connsiteY11" fmla="*/ 937998 h 1423797"/>
                <a:gd name="connsiteX12" fmla="*/ 57715 w 2202110"/>
                <a:gd name="connsiteY12" fmla="*/ 819253 h 1423797"/>
                <a:gd name="connsiteX13" fmla="*/ 92005 w 2202110"/>
                <a:gd name="connsiteY13" fmla="*/ 781788 h 1423797"/>
                <a:gd name="connsiteX14" fmla="*/ 428555 w 2202110"/>
                <a:gd name="connsiteY14" fmla="*/ 503658 h 1423797"/>
                <a:gd name="connsiteX15" fmla="*/ 847655 w 2202110"/>
                <a:gd name="connsiteY15" fmla="*/ 277598 h 1423797"/>
                <a:gd name="connsiteX16" fmla="*/ 853370 w 2202110"/>
                <a:gd name="connsiteY16" fmla="*/ 269978 h 1423797"/>
                <a:gd name="connsiteX17" fmla="*/ 702876 w 2202110"/>
                <a:gd name="connsiteY17" fmla="*/ 242038 h 1423797"/>
                <a:gd name="connsiteX18" fmla="*/ 156776 w 2202110"/>
                <a:gd name="connsiteY18" fmla="*/ 286488 h 1423797"/>
                <a:gd name="connsiteX19" fmla="*/ 47555 w 2202110"/>
                <a:gd name="connsiteY19" fmla="*/ 269978 h 1423797"/>
                <a:gd name="connsiteX20" fmla="*/ 23426 w 2202110"/>
                <a:gd name="connsiteY20" fmla="*/ 174093 h 1423797"/>
                <a:gd name="connsiteX21" fmla="*/ 163760 w 2202110"/>
                <a:gd name="connsiteY21" fmla="*/ 96623 h 1423797"/>
                <a:gd name="connsiteX22" fmla="*/ 666045 w 2202110"/>
                <a:gd name="connsiteY22" fmla="*/ 1373 h 1423797"/>
                <a:gd name="connsiteX23" fmla="*/ 1097211 w 2202110"/>
                <a:gd name="connsiteY23" fmla="*/ 44553 h 1423797"/>
                <a:gd name="connsiteX24" fmla="*/ 1329620 w 2202110"/>
                <a:gd name="connsiteY24" fmla="*/ 104878 h 1423797"/>
                <a:gd name="connsiteX25" fmla="*/ 1847145 w 2202110"/>
                <a:gd name="connsiteY25" fmla="*/ 670663 h 1423797"/>
                <a:gd name="connsiteX26" fmla="*/ 1991290 w 2202110"/>
                <a:gd name="connsiteY26" fmla="*/ 755118 h 1423797"/>
                <a:gd name="connsiteX27" fmla="*/ 2192586 w 2202110"/>
                <a:gd name="connsiteY27" fmla="*/ 795758 h 1423797"/>
                <a:gd name="connsiteX28" fmla="*/ 2202111 w 2202110"/>
                <a:gd name="connsiteY28" fmla="*/ 802743 h 1423797"/>
                <a:gd name="connsiteX29" fmla="*/ 2040820 w 2202110"/>
                <a:gd name="connsiteY29" fmla="*/ 1423773 h 1423797"/>
                <a:gd name="connsiteX30" fmla="*/ 1661090 w 2202110"/>
                <a:gd name="connsiteY30" fmla="*/ 1387578 h 1423797"/>
                <a:gd name="connsiteX31" fmla="*/ 1388676 w 2202110"/>
                <a:gd name="connsiteY31" fmla="*/ 1266293 h 1423797"/>
                <a:gd name="connsiteX32" fmla="*/ 1081336 w 2202110"/>
                <a:gd name="connsiteY32" fmla="*/ 1011658 h 1423797"/>
                <a:gd name="connsiteX33" fmla="*/ 723195 w 2202110"/>
                <a:gd name="connsiteY33" fmla="*/ 1199618 h 1423797"/>
                <a:gd name="connsiteX34" fmla="*/ 516185 w 2202110"/>
                <a:gd name="connsiteY34" fmla="*/ 1278358 h 1423797"/>
                <a:gd name="connsiteX35" fmla="*/ 469195 w 2202110"/>
                <a:gd name="connsiteY35" fmla="*/ 1211683 h 142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02110" h="1423797">
                  <a:moveTo>
                    <a:pt x="469195" y="1211683"/>
                  </a:moveTo>
                  <a:cubicBezTo>
                    <a:pt x="488245" y="1179933"/>
                    <a:pt x="507295" y="1147548"/>
                    <a:pt x="526345" y="1115798"/>
                  </a:cubicBezTo>
                  <a:cubicBezTo>
                    <a:pt x="486976" y="1137388"/>
                    <a:pt x="452051" y="1163423"/>
                    <a:pt x="412045" y="1182473"/>
                  </a:cubicBezTo>
                  <a:cubicBezTo>
                    <a:pt x="379660" y="1197713"/>
                    <a:pt x="346640" y="1212318"/>
                    <a:pt x="309810" y="1212318"/>
                  </a:cubicBezTo>
                  <a:cubicBezTo>
                    <a:pt x="284410" y="1212318"/>
                    <a:pt x="260280" y="1207238"/>
                    <a:pt x="246310" y="1184378"/>
                  </a:cubicBezTo>
                  <a:cubicBezTo>
                    <a:pt x="231705" y="1159613"/>
                    <a:pt x="239960" y="1134848"/>
                    <a:pt x="253295" y="1112623"/>
                  </a:cubicBezTo>
                  <a:cubicBezTo>
                    <a:pt x="281870" y="1064998"/>
                    <a:pt x="323145" y="1028168"/>
                    <a:pt x="363785" y="991973"/>
                  </a:cubicBezTo>
                  <a:cubicBezTo>
                    <a:pt x="516185" y="855448"/>
                    <a:pt x="776641" y="637114"/>
                    <a:pt x="820985" y="582398"/>
                  </a:cubicBezTo>
                  <a:cubicBezTo>
                    <a:pt x="865329" y="527682"/>
                    <a:pt x="720868" y="606740"/>
                    <a:pt x="629851" y="663678"/>
                  </a:cubicBezTo>
                  <a:cubicBezTo>
                    <a:pt x="538834" y="720616"/>
                    <a:pt x="397440" y="842748"/>
                    <a:pt x="274885" y="924028"/>
                  </a:cubicBezTo>
                  <a:cubicBezTo>
                    <a:pt x="238055" y="948793"/>
                    <a:pt x="199320" y="971018"/>
                    <a:pt x="153601" y="975463"/>
                  </a:cubicBezTo>
                  <a:cubicBezTo>
                    <a:pt x="116135" y="978638"/>
                    <a:pt x="81210" y="973558"/>
                    <a:pt x="58985" y="937998"/>
                  </a:cubicBezTo>
                  <a:cubicBezTo>
                    <a:pt x="34855" y="898628"/>
                    <a:pt x="29776" y="858623"/>
                    <a:pt x="57715" y="819253"/>
                  </a:cubicBezTo>
                  <a:cubicBezTo>
                    <a:pt x="67240" y="805918"/>
                    <a:pt x="78670" y="791948"/>
                    <a:pt x="92005" y="781788"/>
                  </a:cubicBezTo>
                  <a:cubicBezTo>
                    <a:pt x="208845" y="694158"/>
                    <a:pt x="302613" y="587690"/>
                    <a:pt x="428555" y="503658"/>
                  </a:cubicBezTo>
                  <a:cubicBezTo>
                    <a:pt x="554497" y="419626"/>
                    <a:pt x="776853" y="316545"/>
                    <a:pt x="847655" y="277598"/>
                  </a:cubicBezTo>
                  <a:cubicBezTo>
                    <a:pt x="849560" y="276963"/>
                    <a:pt x="850195" y="274423"/>
                    <a:pt x="853370" y="269978"/>
                  </a:cubicBezTo>
                  <a:cubicBezTo>
                    <a:pt x="803840" y="251563"/>
                    <a:pt x="818975" y="239286"/>
                    <a:pt x="702876" y="242038"/>
                  </a:cubicBezTo>
                  <a:cubicBezTo>
                    <a:pt x="586777" y="244790"/>
                    <a:pt x="265996" y="281831"/>
                    <a:pt x="156776" y="286488"/>
                  </a:cubicBezTo>
                  <a:cubicBezTo>
                    <a:pt x="47556" y="291145"/>
                    <a:pt x="83115" y="281408"/>
                    <a:pt x="47555" y="269978"/>
                  </a:cubicBezTo>
                  <a:cubicBezTo>
                    <a:pt x="-5149" y="252833"/>
                    <a:pt x="-15310" y="214098"/>
                    <a:pt x="23426" y="174093"/>
                  </a:cubicBezTo>
                  <a:cubicBezTo>
                    <a:pt x="62160" y="134723"/>
                    <a:pt x="112960" y="115038"/>
                    <a:pt x="163760" y="96623"/>
                  </a:cubicBezTo>
                  <a:cubicBezTo>
                    <a:pt x="326320" y="38838"/>
                    <a:pt x="510470" y="10051"/>
                    <a:pt x="666045" y="1373"/>
                  </a:cubicBezTo>
                  <a:cubicBezTo>
                    <a:pt x="821620" y="-7305"/>
                    <a:pt x="986615" y="27302"/>
                    <a:pt x="1097211" y="44553"/>
                  </a:cubicBezTo>
                  <a:cubicBezTo>
                    <a:pt x="1175315" y="61063"/>
                    <a:pt x="1236919" y="65105"/>
                    <a:pt x="1329620" y="104878"/>
                  </a:cubicBezTo>
                  <a:cubicBezTo>
                    <a:pt x="1479253" y="169077"/>
                    <a:pt x="1736867" y="562290"/>
                    <a:pt x="1847145" y="670663"/>
                  </a:cubicBezTo>
                  <a:cubicBezTo>
                    <a:pt x="1957423" y="779036"/>
                    <a:pt x="1936045" y="740513"/>
                    <a:pt x="1991290" y="755118"/>
                  </a:cubicBezTo>
                  <a:cubicBezTo>
                    <a:pt x="2057330" y="772898"/>
                    <a:pt x="2124005" y="791313"/>
                    <a:pt x="2192586" y="795758"/>
                  </a:cubicBezTo>
                  <a:cubicBezTo>
                    <a:pt x="2195761" y="795758"/>
                    <a:pt x="2198936" y="800203"/>
                    <a:pt x="2202111" y="802743"/>
                  </a:cubicBezTo>
                  <a:cubicBezTo>
                    <a:pt x="2176817" y="907412"/>
                    <a:pt x="2076486" y="1320374"/>
                    <a:pt x="2040820" y="1423773"/>
                  </a:cubicBezTo>
                  <a:cubicBezTo>
                    <a:pt x="1892529" y="1424377"/>
                    <a:pt x="1769781" y="1413825"/>
                    <a:pt x="1661090" y="1387578"/>
                  </a:cubicBezTo>
                  <a:cubicBezTo>
                    <a:pt x="1552399" y="1361331"/>
                    <a:pt x="1470590" y="1325983"/>
                    <a:pt x="1388676" y="1266293"/>
                  </a:cubicBezTo>
                  <a:cubicBezTo>
                    <a:pt x="1280726" y="1187553"/>
                    <a:pt x="1192248" y="1074432"/>
                    <a:pt x="1081336" y="1011658"/>
                  </a:cubicBezTo>
                  <a:cubicBezTo>
                    <a:pt x="984328" y="956753"/>
                    <a:pt x="817387" y="1155168"/>
                    <a:pt x="723195" y="1199618"/>
                  </a:cubicBezTo>
                  <a:cubicBezTo>
                    <a:pt x="629003" y="1244068"/>
                    <a:pt x="558518" y="1276347"/>
                    <a:pt x="516185" y="1278358"/>
                  </a:cubicBezTo>
                  <a:cubicBezTo>
                    <a:pt x="469830" y="1275818"/>
                    <a:pt x="455860" y="1255498"/>
                    <a:pt x="469195" y="1211683"/>
                  </a:cubicBezTo>
                  <a:close/>
                </a:path>
              </a:pathLst>
            </a:custGeom>
            <a:solidFill>
              <a:srgbClr val="FECBA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0">
              <a:extLst>
                <a:ext uri="{FF2B5EF4-FFF2-40B4-BE49-F238E27FC236}">
                  <a16:creationId xmlns:a16="http://schemas.microsoft.com/office/drawing/2014/main" id="{3E5CAD64-9AB5-46C5-8BBC-ABDD4410D044}"/>
                </a:ext>
              </a:extLst>
            </p:cNvPr>
            <p:cNvSpPr/>
            <p:nvPr/>
          </p:nvSpPr>
          <p:spPr>
            <a:xfrm>
              <a:off x="5926328" y="3508677"/>
              <a:ext cx="232275" cy="519496"/>
            </a:xfrm>
            <a:custGeom>
              <a:avLst/>
              <a:gdLst>
                <a:gd name="connsiteX0" fmla="*/ 595154 w 590550"/>
                <a:gd name="connsiteY0" fmla="*/ 61238 h 1320800"/>
                <a:gd name="connsiteX1" fmla="*/ 595154 w 590550"/>
                <a:gd name="connsiteY1" fmla="*/ 1319173 h 1320800"/>
                <a:gd name="connsiteX2" fmla="*/ 556419 w 590550"/>
                <a:gd name="connsiteY2" fmla="*/ 1320443 h 1320800"/>
                <a:gd name="connsiteX3" fmla="*/ 30004 w 590550"/>
                <a:gd name="connsiteY3" fmla="*/ 1175028 h 1320800"/>
                <a:gd name="connsiteX4" fmla="*/ 2699 w 590550"/>
                <a:gd name="connsiteY4" fmla="*/ 1128673 h 1320800"/>
                <a:gd name="connsiteX5" fmla="*/ 33814 w 590550"/>
                <a:gd name="connsiteY5" fmla="*/ 1025803 h 1320800"/>
                <a:gd name="connsiteX6" fmla="*/ 148749 w 590550"/>
                <a:gd name="connsiteY6" fmla="*/ 637183 h 1320800"/>
                <a:gd name="connsiteX7" fmla="*/ 292258 w 590550"/>
                <a:gd name="connsiteY7" fmla="*/ 158393 h 1320800"/>
                <a:gd name="connsiteX8" fmla="*/ 318294 w 590550"/>
                <a:gd name="connsiteY8" fmla="*/ 98703 h 1320800"/>
                <a:gd name="connsiteX9" fmla="*/ 343058 w 590550"/>
                <a:gd name="connsiteY9" fmla="*/ 17423 h 1320800"/>
                <a:gd name="connsiteX10" fmla="*/ 369729 w 590550"/>
                <a:gd name="connsiteY10" fmla="*/ 1548 h 1320800"/>
                <a:gd name="connsiteX11" fmla="*/ 595154 w 590550"/>
                <a:gd name="connsiteY11" fmla="*/ 61238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0550" h="1320800">
                  <a:moveTo>
                    <a:pt x="595154" y="61238"/>
                  </a:moveTo>
                  <a:cubicBezTo>
                    <a:pt x="595154" y="480338"/>
                    <a:pt x="595154" y="900073"/>
                    <a:pt x="595154" y="1319173"/>
                  </a:cubicBezTo>
                  <a:cubicBezTo>
                    <a:pt x="582454" y="1330603"/>
                    <a:pt x="569119" y="1324253"/>
                    <a:pt x="556419" y="1320443"/>
                  </a:cubicBezTo>
                  <a:cubicBezTo>
                    <a:pt x="381158" y="1270913"/>
                    <a:pt x="205899" y="1223288"/>
                    <a:pt x="30004" y="1175028"/>
                  </a:cubicBezTo>
                  <a:cubicBezTo>
                    <a:pt x="1429" y="1166773"/>
                    <a:pt x="-4286" y="1158518"/>
                    <a:pt x="2699" y="1128673"/>
                  </a:cubicBezTo>
                  <a:cubicBezTo>
                    <a:pt x="10954" y="1093748"/>
                    <a:pt x="23654" y="1060093"/>
                    <a:pt x="33814" y="1025803"/>
                  </a:cubicBezTo>
                  <a:cubicBezTo>
                    <a:pt x="70008" y="895628"/>
                    <a:pt x="110014" y="766723"/>
                    <a:pt x="148749" y="637183"/>
                  </a:cubicBezTo>
                  <a:cubicBezTo>
                    <a:pt x="196374" y="477163"/>
                    <a:pt x="243999" y="317778"/>
                    <a:pt x="292258" y="158393"/>
                  </a:cubicBezTo>
                  <a:cubicBezTo>
                    <a:pt x="298608" y="137438"/>
                    <a:pt x="300514" y="114578"/>
                    <a:pt x="318294" y="98703"/>
                  </a:cubicBezTo>
                  <a:cubicBezTo>
                    <a:pt x="326549" y="71398"/>
                    <a:pt x="335439" y="44728"/>
                    <a:pt x="343058" y="17423"/>
                  </a:cubicBezTo>
                  <a:cubicBezTo>
                    <a:pt x="346869" y="2183"/>
                    <a:pt x="353219" y="-2897"/>
                    <a:pt x="369729" y="1548"/>
                  </a:cubicBezTo>
                  <a:cubicBezTo>
                    <a:pt x="444024" y="21868"/>
                    <a:pt x="519589" y="41553"/>
                    <a:pt x="595154" y="61238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1">
              <a:extLst>
                <a:ext uri="{FF2B5EF4-FFF2-40B4-BE49-F238E27FC236}">
                  <a16:creationId xmlns:a16="http://schemas.microsoft.com/office/drawing/2014/main" id="{AB9B9A71-1AE5-4DFA-915C-85389755D77C}"/>
                </a:ext>
              </a:extLst>
            </p:cNvPr>
            <p:cNvSpPr/>
            <p:nvPr/>
          </p:nvSpPr>
          <p:spPr>
            <a:xfrm>
              <a:off x="5822462" y="3502966"/>
              <a:ext cx="227279" cy="412100"/>
            </a:xfrm>
            <a:custGeom>
              <a:avLst/>
              <a:gdLst>
                <a:gd name="connsiteX0" fmla="*/ 581734 w 577850"/>
                <a:gd name="connsiteY0" fmla="*/ 112587 h 1047750"/>
                <a:gd name="connsiteX1" fmla="*/ 465529 w 577850"/>
                <a:gd name="connsiteY1" fmla="*/ 507557 h 1047750"/>
                <a:gd name="connsiteX2" fmla="*/ 305509 w 577850"/>
                <a:gd name="connsiteY2" fmla="*/ 1042227 h 1047750"/>
                <a:gd name="connsiteX3" fmla="*/ 272489 w 577850"/>
                <a:gd name="connsiteY3" fmla="*/ 1049847 h 1047750"/>
                <a:gd name="connsiteX4" fmla="*/ 24839 w 577850"/>
                <a:gd name="connsiteY4" fmla="*/ 969837 h 1047750"/>
                <a:gd name="connsiteX5" fmla="*/ 2614 w 577850"/>
                <a:gd name="connsiteY5" fmla="*/ 929197 h 1047750"/>
                <a:gd name="connsiteX6" fmla="*/ 33729 w 577850"/>
                <a:gd name="connsiteY6" fmla="*/ 833312 h 1047750"/>
                <a:gd name="connsiteX7" fmla="*/ 71829 w 577850"/>
                <a:gd name="connsiteY7" fmla="*/ 700597 h 1047750"/>
                <a:gd name="connsiteX8" fmla="*/ 137870 w 577850"/>
                <a:gd name="connsiteY8" fmla="*/ 454852 h 1047750"/>
                <a:gd name="connsiteX9" fmla="*/ 197559 w 577850"/>
                <a:gd name="connsiteY9" fmla="*/ 237682 h 1047750"/>
                <a:gd name="connsiteX10" fmla="*/ 199464 w 577850"/>
                <a:gd name="connsiteY10" fmla="*/ 212282 h 1047750"/>
                <a:gd name="connsiteX11" fmla="*/ 236929 w 577850"/>
                <a:gd name="connsiteY11" fmla="*/ 90362 h 1047750"/>
                <a:gd name="connsiteX12" fmla="*/ 258520 w 577850"/>
                <a:gd name="connsiteY12" fmla="*/ 14797 h 1047750"/>
                <a:gd name="connsiteX13" fmla="*/ 284554 w 577850"/>
                <a:gd name="connsiteY13" fmla="*/ 2097 h 1047750"/>
                <a:gd name="connsiteX14" fmla="*/ 558874 w 577850"/>
                <a:gd name="connsiteY14" fmla="*/ 94172 h 1047750"/>
                <a:gd name="connsiteX15" fmla="*/ 581734 w 577850"/>
                <a:gd name="connsiteY15" fmla="*/ 112587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77850" h="1047750">
                  <a:moveTo>
                    <a:pt x="581734" y="112587"/>
                  </a:moveTo>
                  <a:cubicBezTo>
                    <a:pt x="542999" y="244032"/>
                    <a:pt x="504264" y="376112"/>
                    <a:pt x="465529" y="507557"/>
                  </a:cubicBezTo>
                  <a:cubicBezTo>
                    <a:pt x="412189" y="685993"/>
                    <a:pt x="358849" y="863793"/>
                    <a:pt x="305509" y="1042227"/>
                  </a:cubicBezTo>
                  <a:cubicBezTo>
                    <a:pt x="297889" y="1058102"/>
                    <a:pt x="284554" y="1053657"/>
                    <a:pt x="272489" y="1049847"/>
                  </a:cubicBezTo>
                  <a:cubicBezTo>
                    <a:pt x="189939" y="1023813"/>
                    <a:pt x="106754" y="998412"/>
                    <a:pt x="24839" y="969837"/>
                  </a:cubicBezTo>
                  <a:cubicBezTo>
                    <a:pt x="4520" y="962852"/>
                    <a:pt x="-5005" y="950787"/>
                    <a:pt x="2614" y="929197"/>
                  </a:cubicBezTo>
                  <a:cubicBezTo>
                    <a:pt x="13409" y="897447"/>
                    <a:pt x="14679" y="862522"/>
                    <a:pt x="33729" y="833312"/>
                  </a:cubicBezTo>
                  <a:cubicBezTo>
                    <a:pt x="53414" y="790768"/>
                    <a:pt x="59129" y="745047"/>
                    <a:pt x="71829" y="700597"/>
                  </a:cubicBezTo>
                  <a:cubicBezTo>
                    <a:pt x="95324" y="619318"/>
                    <a:pt x="118184" y="537402"/>
                    <a:pt x="137870" y="454852"/>
                  </a:cubicBezTo>
                  <a:cubicBezTo>
                    <a:pt x="155014" y="381827"/>
                    <a:pt x="177874" y="310072"/>
                    <a:pt x="197559" y="237682"/>
                  </a:cubicBezTo>
                  <a:cubicBezTo>
                    <a:pt x="199464" y="229427"/>
                    <a:pt x="198829" y="221172"/>
                    <a:pt x="199464" y="212282"/>
                  </a:cubicBezTo>
                  <a:cubicBezTo>
                    <a:pt x="220420" y="174182"/>
                    <a:pt x="223595" y="130368"/>
                    <a:pt x="236929" y="90362"/>
                  </a:cubicBezTo>
                  <a:cubicBezTo>
                    <a:pt x="245184" y="65597"/>
                    <a:pt x="251534" y="40197"/>
                    <a:pt x="258520" y="14797"/>
                  </a:cubicBezTo>
                  <a:cubicBezTo>
                    <a:pt x="262329" y="-443"/>
                    <a:pt x="271854" y="-2348"/>
                    <a:pt x="284554" y="2097"/>
                  </a:cubicBezTo>
                  <a:cubicBezTo>
                    <a:pt x="375995" y="32577"/>
                    <a:pt x="467434" y="63057"/>
                    <a:pt x="558874" y="94172"/>
                  </a:cubicBezTo>
                  <a:cubicBezTo>
                    <a:pt x="568399" y="97347"/>
                    <a:pt x="579829" y="99887"/>
                    <a:pt x="581734" y="112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oup 32">
            <a:extLst>
              <a:ext uri="{FF2B5EF4-FFF2-40B4-BE49-F238E27FC236}">
                <a16:creationId xmlns:a16="http://schemas.microsoft.com/office/drawing/2014/main" id="{3A129EE1-200D-4563-B898-1B3837F2BEA2}"/>
              </a:ext>
            </a:extLst>
          </p:cNvPr>
          <p:cNvGrpSpPr/>
          <p:nvPr/>
        </p:nvGrpSpPr>
        <p:grpSpPr>
          <a:xfrm>
            <a:off x="561840" y="1021271"/>
            <a:ext cx="1217670" cy="2299935"/>
            <a:chOff x="208600" y="1261447"/>
            <a:chExt cx="1217670" cy="2299935"/>
          </a:xfrm>
        </p:grpSpPr>
        <p:grpSp>
          <p:nvGrpSpPr>
            <p:cNvPr id="35" name="그룹 2">
              <a:extLst>
                <a:ext uri="{FF2B5EF4-FFF2-40B4-BE49-F238E27FC236}">
                  <a16:creationId xmlns:a16="http://schemas.microsoft.com/office/drawing/2014/main" id="{38EF0388-805F-4219-BE86-C8D84D32DA9B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40" name="Hexagon 5">
                <a:extLst>
                  <a:ext uri="{FF2B5EF4-FFF2-40B4-BE49-F238E27FC236}">
                    <a16:creationId xmlns:a16="http://schemas.microsoft.com/office/drawing/2014/main" id="{389A1975-DA76-472C-9526-846A145C606E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Hexagon 5">
                <a:extLst>
                  <a:ext uri="{FF2B5EF4-FFF2-40B4-BE49-F238E27FC236}">
                    <a16:creationId xmlns:a16="http://schemas.microsoft.com/office/drawing/2014/main" id="{278A00D6-72A0-429A-A859-4769FA247E5E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36" name="Rounded Rectangle 20">
              <a:extLst>
                <a:ext uri="{FF2B5EF4-FFF2-40B4-BE49-F238E27FC236}">
                  <a16:creationId xmlns:a16="http://schemas.microsoft.com/office/drawing/2014/main" id="{8DE4D798-CA92-4134-BABF-542F2B19EB53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Teardrop 21">
              <a:extLst>
                <a:ext uri="{FF2B5EF4-FFF2-40B4-BE49-F238E27FC236}">
                  <a16:creationId xmlns:a16="http://schemas.microsoft.com/office/drawing/2014/main" id="{21BBB11F-BCBF-4FC7-B249-FC96CD59F74D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Rectangle 22">
              <a:extLst>
                <a:ext uri="{FF2B5EF4-FFF2-40B4-BE49-F238E27FC236}">
                  <a16:creationId xmlns:a16="http://schemas.microsoft.com/office/drawing/2014/main" id="{49F80D2B-DFE6-4234-89C1-40C60DC22771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60EF6454-4E9D-447D-ACD2-CE0B14C1BEBA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>
            <a:extLst>
              <a:ext uri="{FF2B5EF4-FFF2-40B4-BE49-F238E27FC236}">
                <a16:creationId xmlns:a16="http://schemas.microsoft.com/office/drawing/2014/main" id="{BCBA5550-48D0-4F12-8501-3D239490C1F1}"/>
              </a:ext>
            </a:extLst>
          </p:cNvPr>
          <p:cNvGrpSpPr/>
          <p:nvPr/>
        </p:nvGrpSpPr>
        <p:grpSpPr>
          <a:xfrm rot="18900000">
            <a:off x="3648200" y="1282466"/>
            <a:ext cx="4898708" cy="4902663"/>
            <a:chOff x="6940623" y="2858043"/>
            <a:chExt cx="4898708" cy="4902663"/>
          </a:xfrm>
        </p:grpSpPr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D2BDE14F-1C7F-4E6E-AADA-DACC72A4D16E}"/>
                </a:ext>
              </a:extLst>
            </p:cNvPr>
            <p:cNvSpPr/>
            <p:nvPr/>
          </p:nvSpPr>
          <p:spPr>
            <a:xfrm rot="5400000">
              <a:off x="9859331" y="3838138"/>
              <a:ext cx="1008000" cy="29520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48CE2B7A-D20C-4C7F-9D70-CC10310C3E38}"/>
                </a:ext>
              </a:extLst>
            </p:cNvPr>
            <p:cNvSpPr/>
            <p:nvPr/>
          </p:nvSpPr>
          <p:spPr>
            <a:xfrm rot="16200000">
              <a:off x="7912623" y="3838137"/>
              <a:ext cx="1008000" cy="2952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DEE6B450-7A72-4D7C-8B16-34722AAA6F0B}"/>
                </a:ext>
              </a:extLst>
            </p:cNvPr>
            <p:cNvSpPr/>
            <p:nvPr/>
          </p:nvSpPr>
          <p:spPr>
            <a:xfrm>
              <a:off x="8885233" y="2858043"/>
              <a:ext cx="1008000" cy="295200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E506677-593B-4083-952C-91454816A1B6}"/>
                </a:ext>
              </a:extLst>
            </p:cNvPr>
            <p:cNvSpPr/>
            <p:nvPr/>
          </p:nvSpPr>
          <p:spPr>
            <a:xfrm rot="10800000">
              <a:off x="8885233" y="4808706"/>
              <a:ext cx="1008000" cy="2952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E509C530-7AAF-4453-A80B-17F6F4A03E67}"/>
              </a:ext>
            </a:extLst>
          </p:cNvPr>
          <p:cNvSpPr/>
          <p:nvPr/>
        </p:nvSpPr>
        <p:spPr>
          <a:xfrm>
            <a:off x="5640977" y="3278777"/>
            <a:ext cx="910045" cy="9100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9" name="그룹 2">
            <a:extLst>
              <a:ext uri="{FF2B5EF4-FFF2-40B4-BE49-F238E27FC236}">
                <a16:creationId xmlns:a16="http://schemas.microsoft.com/office/drawing/2014/main" id="{4137175B-9373-4DDB-8CFD-5E44709562AC}"/>
              </a:ext>
            </a:extLst>
          </p:cNvPr>
          <p:cNvGrpSpPr/>
          <p:nvPr/>
        </p:nvGrpSpPr>
        <p:grpSpPr>
          <a:xfrm>
            <a:off x="8105776" y="1970283"/>
            <a:ext cx="3217222" cy="897285"/>
            <a:chOff x="7483202" y="1970281"/>
            <a:chExt cx="2880320" cy="89728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8EB42B-48AD-4B56-8744-4522C363223D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F55456-B23F-4880-8C22-F9AF2FFD6CEE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id="{305ED213-2DC7-465A-AB31-B1AE68252FBF}"/>
              </a:ext>
            </a:extLst>
          </p:cNvPr>
          <p:cNvGrpSpPr/>
          <p:nvPr/>
        </p:nvGrpSpPr>
        <p:grpSpPr>
          <a:xfrm>
            <a:off x="8105776" y="5205627"/>
            <a:ext cx="3217222" cy="897285"/>
            <a:chOff x="7959859" y="5205624"/>
            <a:chExt cx="2880320" cy="8972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F4550D-CDE7-4E24-80EE-1C6DFC7D8AF4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F20B-5452-4F44-9A52-61E74811C099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15" name="Elbow Connector 56">
            <a:extLst>
              <a:ext uri="{FF2B5EF4-FFF2-40B4-BE49-F238E27FC236}">
                <a16:creationId xmlns:a16="http://schemas.microsoft.com/office/drawing/2014/main" id="{4B184987-A7B7-43E5-BDD9-F4F6A6B2CB77}"/>
              </a:ext>
            </a:extLst>
          </p:cNvPr>
          <p:cNvCxnSpPr>
            <a:cxnSpLocks/>
          </p:cNvCxnSpPr>
          <p:nvPr/>
        </p:nvCxnSpPr>
        <p:spPr>
          <a:xfrm>
            <a:off x="7620000" y="4323450"/>
            <a:ext cx="1109137" cy="798596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4">
                <a:lumMod val="5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7">
            <a:extLst>
              <a:ext uri="{FF2B5EF4-FFF2-40B4-BE49-F238E27FC236}">
                <a16:creationId xmlns:a16="http://schemas.microsoft.com/office/drawing/2014/main" id="{A28D2CBA-2BE6-4DFD-B3E2-29130A10E09E}"/>
              </a:ext>
            </a:extLst>
          </p:cNvPr>
          <p:cNvGrpSpPr/>
          <p:nvPr/>
        </p:nvGrpSpPr>
        <p:grpSpPr>
          <a:xfrm>
            <a:off x="846307" y="1816055"/>
            <a:ext cx="3223973" cy="897285"/>
            <a:chOff x="1919536" y="1816053"/>
            <a:chExt cx="2880320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D547-12E0-4CB5-B7F4-34A4EDE21250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713156-A31E-4ED6-BF50-654F7FDD47AA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19" name="Elbow Connector 59">
            <a:extLst>
              <a:ext uri="{FF2B5EF4-FFF2-40B4-BE49-F238E27FC236}">
                <a16:creationId xmlns:a16="http://schemas.microsoft.com/office/drawing/2014/main" id="{029415BD-0FB6-42A4-A82D-AFB247480619}"/>
              </a:ext>
            </a:extLst>
          </p:cNvPr>
          <p:cNvCxnSpPr>
            <a:cxnSpLocks/>
          </p:cNvCxnSpPr>
          <p:nvPr/>
        </p:nvCxnSpPr>
        <p:spPr>
          <a:xfrm>
            <a:off x="3520969" y="2867570"/>
            <a:ext cx="1286819" cy="554909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2">
                <a:lumMod val="60000"/>
                <a:lumOff val="40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60">
            <a:extLst>
              <a:ext uri="{FF2B5EF4-FFF2-40B4-BE49-F238E27FC236}">
                <a16:creationId xmlns:a16="http://schemas.microsoft.com/office/drawing/2014/main" id="{FB1F1709-C524-41AA-A189-EBFBAFAD2B05}"/>
              </a:ext>
            </a:extLst>
          </p:cNvPr>
          <p:cNvCxnSpPr>
            <a:cxnSpLocks/>
          </p:cNvCxnSpPr>
          <p:nvPr/>
        </p:nvCxnSpPr>
        <p:spPr>
          <a:xfrm rot="10800000" flipV="1">
            <a:off x="3605048" y="4042764"/>
            <a:ext cx="1150840" cy="709141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8">
            <a:extLst>
              <a:ext uri="{FF2B5EF4-FFF2-40B4-BE49-F238E27FC236}">
                <a16:creationId xmlns:a16="http://schemas.microsoft.com/office/drawing/2014/main" id="{4181A92F-BF0F-489F-9C1E-3DE91BE42C46}"/>
              </a:ext>
            </a:extLst>
          </p:cNvPr>
          <p:cNvGrpSpPr/>
          <p:nvPr/>
        </p:nvGrpSpPr>
        <p:grpSpPr>
          <a:xfrm>
            <a:off x="846307" y="4871090"/>
            <a:ext cx="3223973" cy="897285"/>
            <a:chOff x="1991543" y="4871087"/>
            <a:chExt cx="2880320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0F5518-D464-4D90-B138-334B63ACD646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609912-DCAA-41C8-AD10-C6351DA84503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cxnSp>
        <p:nvCxnSpPr>
          <p:cNvPr id="24" name="Elbow Connector 60">
            <a:extLst>
              <a:ext uri="{FF2B5EF4-FFF2-40B4-BE49-F238E27FC236}">
                <a16:creationId xmlns:a16="http://schemas.microsoft.com/office/drawing/2014/main" id="{9EE5B598-2D93-4534-93B6-A920179BBA48}"/>
              </a:ext>
            </a:extLst>
          </p:cNvPr>
          <p:cNvCxnSpPr>
            <a:cxnSpLocks/>
          </p:cNvCxnSpPr>
          <p:nvPr/>
        </p:nvCxnSpPr>
        <p:spPr>
          <a:xfrm flipV="1">
            <a:off x="7496864" y="3040550"/>
            <a:ext cx="1142639" cy="327848"/>
          </a:xfrm>
          <a:prstGeom prst="bentConnector3">
            <a:avLst>
              <a:gd name="adj1" fmla="val 50000"/>
            </a:avLst>
          </a:prstGeom>
          <a:ln w="15875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CE7C144-C115-443C-A69E-02CBA840E498}"/>
              </a:ext>
            </a:extLst>
          </p:cNvPr>
          <p:cNvSpPr txBox="1"/>
          <p:nvPr/>
        </p:nvSpPr>
        <p:spPr>
          <a:xfrm rot="18900000">
            <a:off x="6294950" y="2825839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BBE46C-30AF-49E8-9BA2-CFC491FF9E74}"/>
              </a:ext>
            </a:extLst>
          </p:cNvPr>
          <p:cNvSpPr txBox="1"/>
          <p:nvPr/>
        </p:nvSpPr>
        <p:spPr>
          <a:xfrm rot="2700000">
            <a:off x="4753472" y="2745558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406E20-731E-4263-B9B7-05E3358F532A}"/>
              </a:ext>
            </a:extLst>
          </p:cNvPr>
          <p:cNvSpPr txBox="1"/>
          <p:nvPr/>
        </p:nvSpPr>
        <p:spPr>
          <a:xfrm rot="18900000">
            <a:off x="4810887" y="433061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6A8CD5-C48C-48A2-B032-A0999A8B162B}"/>
              </a:ext>
            </a:extLst>
          </p:cNvPr>
          <p:cNvSpPr txBox="1"/>
          <p:nvPr/>
        </p:nvSpPr>
        <p:spPr>
          <a:xfrm rot="2700000">
            <a:off x="6356181" y="4314011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8" name="Graphic 43">
            <a:extLst>
              <a:ext uri="{FF2B5EF4-FFF2-40B4-BE49-F238E27FC236}">
                <a16:creationId xmlns:a16="http://schemas.microsoft.com/office/drawing/2014/main" id="{BB896FCB-639D-431B-A723-56CB324A59A4}"/>
              </a:ext>
            </a:extLst>
          </p:cNvPr>
          <p:cNvGrpSpPr/>
          <p:nvPr/>
        </p:nvGrpSpPr>
        <p:grpSpPr>
          <a:xfrm>
            <a:off x="4519504" y="2137368"/>
            <a:ext cx="438545" cy="370326"/>
            <a:chOff x="10245572" y="2383008"/>
            <a:chExt cx="1072164" cy="905383"/>
          </a:xfrm>
        </p:grpSpPr>
        <p:sp>
          <p:nvSpPr>
            <p:cNvPr id="39" name="Freeform: Shape 19">
              <a:extLst>
                <a:ext uri="{FF2B5EF4-FFF2-40B4-BE49-F238E27FC236}">
                  <a16:creationId xmlns:a16="http://schemas.microsoft.com/office/drawing/2014/main" id="{83A27FAC-30A7-4213-A140-914A6DCCEB3B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0">
              <a:extLst>
                <a:ext uri="{FF2B5EF4-FFF2-40B4-BE49-F238E27FC236}">
                  <a16:creationId xmlns:a16="http://schemas.microsoft.com/office/drawing/2014/main" id="{7C24A555-F835-41AE-B4B5-E343DD096FC0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1">
              <a:extLst>
                <a:ext uri="{FF2B5EF4-FFF2-40B4-BE49-F238E27FC236}">
                  <a16:creationId xmlns:a16="http://schemas.microsoft.com/office/drawing/2014/main" id="{0372B8D0-34A6-4F3E-A65F-07F03477E973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Rounded Rectangle 40">
            <a:extLst>
              <a:ext uri="{FF2B5EF4-FFF2-40B4-BE49-F238E27FC236}">
                <a16:creationId xmlns:a16="http://schemas.microsoft.com/office/drawing/2014/main" id="{1C5A786D-689B-4CC4-A255-F4A602DB88AF}"/>
              </a:ext>
            </a:extLst>
          </p:cNvPr>
          <p:cNvSpPr/>
          <p:nvPr/>
        </p:nvSpPr>
        <p:spPr>
          <a:xfrm rot="2942052">
            <a:off x="4568371" y="4874080"/>
            <a:ext cx="394637" cy="41983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Freeform: Shape 174">
            <a:extLst>
              <a:ext uri="{FF2B5EF4-FFF2-40B4-BE49-F238E27FC236}">
                <a16:creationId xmlns:a16="http://schemas.microsoft.com/office/drawing/2014/main" id="{AEE5E667-F622-46FE-81AF-12005F8CF4B9}"/>
              </a:ext>
            </a:extLst>
          </p:cNvPr>
          <p:cNvSpPr/>
          <p:nvPr/>
        </p:nvSpPr>
        <p:spPr>
          <a:xfrm>
            <a:off x="7236557" y="4871090"/>
            <a:ext cx="478722" cy="481229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 3">
            <a:extLst>
              <a:ext uri="{FF2B5EF4-FFF2-40B4-BE49-F238E27FC236}">
                <a16:creationId xmlns:a16="http://schemas.microsoft.com/office/drawing/2014/main" id="{76DB5872-A69B-4BAE-9304-5D1AA95D8868}"/>
              </a:ext>
            </a:extLst>
          </p:cNvPr>
          <p:cNvSpPr>
            <a:spLocks/>
          </p:cNvSpPr>
          <p:nvPr/>
        </p:nvSpPr>
        <p:spPr bwMode="auto">
          <a:xfrm flipH="1">
            <a:off x="7211899" y="2085498"/>
            <a:ext cx="487969" cy="446621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5" name="Freeform 9">
            <a:extLst>
              <a:ext uri="{FF2B5EF4-FFF2-40B4-BE49-F238E27FC236}">
                <a16:creationId xmlns:a16="http://schemas.microsoft.com/office/drawing/2014/main" id="{E868F8F7-C240-4224-ACE1-3C24B6BC31E9}"/>
              </a:ext>
            </a:extLst>
          </p:cNvPr>
          <p:cNvSpPr>
            <a:spLocks noEditPoints="1"/>
          </p:cNvSpPr>
          <p:nvPr/>
        </p:nvSpPr>
        <p:spPr bwMode="auto">
          <a:xfrm>
            <a:off x="5885963" y="3422479"/>
            <a:ext cx="403059" cy="567035"/>
          </a:xfrm>
          <a:custGeom>
            <a:avLst/>
            <a:gdLst>
              <a:gd name="T0" fmla="*/ 2311 w 2753"/>
              <a:gd name="T1" fmla="*/ 580 h 3873"/>
              <a:gd name="T2" fmla="*/ 2433 w 2753"/>
              <a:gd name="T3" fmla="*/ 735 h 3873"/>
              <a:gd name="T4" fmla="*/ 2415 w 2753"/>
              <a:gd name="T5" fmla="*/ 948 h 3873"/>
              <a:gd name="T6" fmla="*/ 2253 w 2753"/>
              <a:gd name="T7" fmla="*/ 1073 h 3873"/>
              <a:gd name="T8" fmla="*/ 2037 w 2753"/>
              <a:gd name="T9" fmla="*/ 1138 h 3873"/>
              <a:gd name="T10" fmla="*/ 1946 w 2753"/>
              <a:gd name="T11" fmla="*/ 1260 h 3873"/>
              <a:gd name="T12" fmla="*/ 2039 w 2753"/>
              <a:gd name="T13" fmla="*/ 1346 h 3873"/>
              <a:gd name="T14" fmla="*/ 2400 w 2753"/>
              <a:gd name="T15" fmla="*/ 1671 h 3873"/>
              <a:gd name="T16" fmla="*/ 2649 w 2753"/>
              <a:gd name="T17" fmla="*/ 2118 h 3873"/>
              <a:gd name="T18" fmla="*/ 2746 w 2753"/>
              <a:gd name="T19" fmla="*/ 2586 h 3873"/>
              <a:gd name="T20" fmla="*/ 2739 w 2753"/>
              <a:gd name="T21" fmla="*/ 3028 h 3873"/>
              <a:gd name="T22" fmla="*/ 2671 w 2753"/>
              <a:gd name="T23" fmla="*/ 3397 h 3873"/>
              <a:gd name="T24" fmla="*/ 2597 w 2753"/>
              <a:gd name="T25" fmla="*/ 3648 h 3873"/>
              <a:gd name="T26" fmla="*/ 2533 w 2753"/>
              <a:gd name="T27" fmla="*/ 3764 h 3873"/>
              <a:gd name="T28" fmla="*/ 2319 w 2753"/>
              <a:gd name="T29" fmla="*/ 3855 h 3873"/>
              <a:gd name="T30" fmla="*/ 1959 w 2753"/>
              <a:gd name="T31" fmla="*/ 3868 h 3873"/>
              <a:gd name="T32" fmla="*/ 1531 w 2753"/>
              <a:gd name="T33" fmla="*/ 3768 h 3873"/>
              <a:gd name="T34" fmla="*/ 1146 w 2753"/>
              <a:gd name="T35" fmla="*/ 3597 h 3873"/>
              <a:gd name="T36" fmla="*/ 846 w 2753"/>
              <a:gd name="T37" fmla="*/ 3420 h 3873"/>
              <a:gd name="T38" fmla="*/ 669 w 2753"/>
              <a:gd name="T39" fmla="*/ 3297 h 3873"/>
              <a:gd name="T40" fmla="*/ 562 w 2753"/>
              <a:gd name="T41" fmla="*/ 3206 h 3873"/>
              <a:gd name="T42" fmla="*/ 189 w 2753"/>
              <a:gd name="T43" fmla="*/ 2718 h 3873"/>
              <a:gd name="T44" fmla="*/ 0 w 2753"/>
              <a:gd name="T45" fmla="*/ 2148 h 3873"/>
              <a:gd name="T46" fmla="*/ 79 w 2753"/>
              <a:gd name="T47" fmla="*/ 1729 h 3873"/>
              <a:gd name="T48" fmla="*/ 217 w 2753"/>
              <a:gd name="T49" fmla="*/ 1491 h 3873"/>
              <a:gd name="T50" fmla="*/ 319 w 2753"/>
              <a:gd name="T51" fmla="*/ 1380 h 3873"/>
              <a:gd name="T52" fmla="*/ 368 w 2753"/>
              <a:gd name="T53" fmla="*/ 1135 h 3873"/>
              <a:gd name="T54" fmla="*/ 353 w 2753"/>
              <a:gd name="T55" fmla="*/ 831 h 3873"/>
              <a:gd name="T56" fmla="*/ 384 w 2753"/>
              <a:gd name="T57" fmla="*/ 675 h 3873"/>
              <a:gd name="T58" fmla="*/ 559 w 2753"/>
              <a:gd name="T59" fmla="*/ 591 h 3873"/>
              <a:gd name="T60" fmla="*/ 699 w 2753"/>
              <a:gd name="T61" fmla="*/ 664 h 3873"/>
              <a:gd name="T62" fmla="*/ 769 w 2753"/>
              <a:gd name="T63" fmla="*/ 866 h 3873"/>
              <a:gd name="T64" fmla="*/ 791 w 2753"/>
              <a:gd name="T65" fmla="*/ 1115 h 3873"/>
              <a:gd name="T66" fmla="*/ 1008 w 2753"/>
              <a:gd name="T67" fmla="*/ 1053 h 3873"/>
              <a:gd name="T68" fmla="*/ 1433 w 2753"/>
              <a:gd name="T69" fmla="*/ 700 h 3873"/>
              <a:gd name="T70" fmla="*/ 1737 w 2753"/>
              <a:gd name="T71" fmla="*/ 600 h 3873"/>
              <a:gd name="T72" fmla="*/ 2062 w 2753"/>
              <a:gd name="T73" fmla="*/ 557 h 3873"/>
              <a:gd name="T74" fmla="*/ 1277 w 2753"/>
              <a:gd name="T75" fmla="*/ 18 h 3873"/>
              <a:gd name="T76" fmla="*/ 1315 w 2753"/>
              <a:gd name="T77" fmla="*/ 111 h 3873"/>
              <a:gd name="T78" fmla="*/ 1329 w 2753"/>
              <a:gd name="T79" fmla="*/ 229 h 3873"/>
              <a:gd name="T80" fmla="*/ 1389 w 2753"/>
              <a:gd name="T81" fmla="*/ 278 h 3873"/>
              <a:gd name="T82" fmla="*/ 1471 w 2753"/>
              <a:gd name="T83" fmla="*/ 138 h 3873"/>
              <a:gd name="T84" fmla="*/ 1600 w 2753"/>
              <a:gd name="T85" fmla="*/ 22 h 3873"/>
              <a:gd name="T86" fmla="*/ 1671 w 2753"/>
              <a:gd name="T87" fmla="*/ 108 h 3873"/>
              <a:gd name="T88" fmla="*/ 1649 w 2753"/>
              <a:gd name="T89" fmla="*/ 249 h 3873"/>
              <a:gd name="T90" fmla="*/ 1666 w 2753"/>
              <a:gd name="T91" fmla="*/ 408 h 3873"/>
              <a:gd name="T92" fmla="*/ 1775 w 2753"/>
              <a:gd name="T93" fmla="*/ 511 h 3873"/>
              <a:gd name="T94" fmla="*/ 1529 w 2753"/>
              <a:gd name="T95" fmla="*/ 580 h 3873"/>
              <a:gd name="T96" fmla="*/ 1239 w 2753"/>
              <a:gd name="T97" fmla="*/ 735 h 3873"/>
              <a:gd name="T98" fmla="*/ 995 w 2753"/>
              <a:gd name="T99" fmla="*/ 958 h 3873"/>
              <a:gd name="T100" fmla="*/ 871 w 2753"/>
              <a:gd name="T101" fmla="*/ 1124 h 3873"/>
              <a:gd name="T102" fmla="*/ 855 w 2753"/>
              <a:gd name="T103" fmla="*/ 1100 h 3873"/>
              <a:gd name="T104" fmla="*/ 826 w 2753"/>
              <a:gd name="T105" fmla="*/ 798 h 3873"/>
              <a:gd name="T106" fmla="*/ 837 w 2753"/>
              <a:gd name="T107" fmla="*/ 658 h 3873"/>
              <a:gd name="T108" fmla="*/ 897 w 2753"/>
              <a:gd name="T109" fmla="*/ 555 h 3873"/>
              <a:gd name="T110" fmla="*/ 704 w 2753"/>
              <a:gd name="T111" fmla="*/ 437 h 3873"/>
              <a:gd name="T112" fmla="*/ 609 w 2753"/>
              <a:gd name="T113" fmla="*/ 320 h 3873"/>
              <a:gd name="T114" fmla="*/ 691 w 2753"/>
              <a:gd name="T115" fmla="*/ 206 h 3873"/>
              <a:gd name="T116" fmla="*/ 886 w 2753"/>
              <a:gd name="T117" fmla="*/ 251 h 3873"/>
              <a:gd name="T118" fmla="*/ 1144 w 2753"/>
              <a:gd name="T119" fmla="*/ 375 h 3873"/>
              <a:gd name="T120" fmla="*/ 1115 w 2753"/>
              <a:gd name="T121" fmla="*/ 189 h 3873"/>
              <a:gd name="T122" fmla="*/ 1120 w 2753"/>
              <a:gd name="T123" fmla="*/ 38 h 3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53" h="3873">
                <a:moveTo>
                  <a:pt x="2122" y="555"/>
                </a:moveTo>
                <a:lnTo>
                  <a:pt x="2180" y="557"/>
                </a:lnTo>
                <a:lnTo>
                  <a:pt x="2231" y="560"/>
                </a:lnTo>
                <a:lnTo>
                  <a:pt x="2275" y="568"/>
                </a:lnTo>
                <a:lnTo>
                  <a:pt x="2311" y="580"/>
                </a:lnTo>
                <a:lnTo>
                  <a:pt x="2346" y="598"/>
                </a:lnTo>
                <a:lnTo>
                  <a:pt x="2375" y="626"/>
                </a:lnTo>
                <a:lnTo>
                  <a:pt x="2399" y="658"/>
                </a:lnTo>
                <a:lnTo>
                  <a:pt x="2419" y="695"/>
                </a:lnTo>
                <a:lnTo>
                  <a:pt x="2433" y="735"/>
                </a:lnTo>
                <a:lnTo>
                  <a:pt x="2442" y="777"/>
                </a:lnTo>
                <a:lnTo>
                  <a:pt x="2444" y="820"/>
                </a:lnTo>
                <a:lnTo>
                  <a:pt x="2440" y="864"/>
                </a:lnTo>
                <a:lnTo>
                  <a:pt x="2431" y="908"/>
                </a:lnTo>
                <a:lnTo>
                  <a:pt x="2415" y="948"/>
                </a:lnTo>
                <a:lnTo>
                  <a:pt x="2391" y="984"/>
                </a:lnTo>
                <a:lnTo>
                  <a:pt x="2364" y="1013"/>
                </a:lnTo>
                <a:lnTo>
                  <a:pt x="2331" y="1037"/>
                </a:lnTo>
                <a:lnTo>
                  <a:pt x="2293" y="1057"/>
                </a:lnTo>
                <a:lnTo>
                  <a:pt x="2253" y="1073"/>
                </a:lnTo>
                <a:lnTo>
                  <a:pt x="2211" y="1086"/>
                </a:lnTo>
                <a:lnTo>
                  <a:pt x="2166" y="1098"/>
                </a:lnTo>
                <a:lnTo>
                  <a:pt x="2122" y="1111"/>
                </a:lnTo>
                <a:lnTo>
                  <a:pt x="2079" y="1124"/>
                </a:lnTo>
                <a:lnTo>
                  <a:pt x="2037" y="1138"/>
                </a:lnTo>
                <a:lnTo>
                  <a:pt x="1999" y="1157"/>
                </a:lnTo>
                <a:lnTo>
                  <a:pt x="1962" y="1178"/>
                </a:lnTo>
                <a:lnTo>
                  <a:pt x="1931" y="1204"/>
                </a:lnTo>
                <a:lnTo>
                  <a:pt x="1935" y="1235"/>
                </a:lnTo>
                <a:lnTo>
                  <a:pt x="1946" y="1260"/>
                </a:lnTo>
                <a:lnTo>
                  <a:pt x="1959" y="1282"/>
                </a:lnTo>
                <a:lnTo>
                  <a:pt x="1977" y="1302"/>
                </a:lnTo>
                <a:lnTo>
                  <a:pt x="1997" y="1318"/>
                </a:lnTo>
                <a:lnTo>
                  <a:pt x="2019" y="1333"/>
                </a:lnTo>
                <a:lnTo>
                  <a:pt x="2039" y="1346"/>
                </a:lnTo>
                <a:lnTo>
                  <a:pt x="2060" y="1360"/>
                </a:lnTo>
                <a:lnTo>
                  <a:pt x="2159" y="1433"/>
                </a:lnTo>
                <a:lnTo>
                  <a:pt x="2248" y="1509"/>
                </a:lnTo>
                <a:lnTo>
                  <a:pt x="2328" y="1588"/>
                </a:lnTo>
                <a:lnTo>
                  <a:pt x="2400" y="1671"/>
                </a:lnTo>
                <a:lnTo>
                  <a:pt x="2464" y="1757"/>
                </a:lnTo>
                <a:lnTo>
                  <a:pt x="2522" y="1844"/>
                </a:lnTo>
                <a:lnTo>
                  <a:pt x="2571" y="1933"/>
                </a:lnTo>
                <a:lnTo>
                  <a:pt x="2613" y="2026"/>
                </a:lnTo>
                <a:lnTo>
                  <a:pt x="2649" y="2118"/>
                </a:lnTo>
                <a:lnTo>
                  <a:pt x="2679" y="2211"/>
                </a:lnTo>
                <a:lnTo>
                  <a:pt x="2704" y="2304"/>
                </a:lnTo>
                <a:lnTo>
                  <a:pt x="2722" y="2398"/>
                </a:lnTo>
                <a:lnTo>
                  <a:pt x="2737" y="2493"/>
                </a:lnTo>
                <a:lnTo>
                  <a:pt x="2746" y="2586"/>
                </a:lnTo>
                <a:lnTo>
                  <a:pt x="2751" y="2677"/>
                </a:lnTo>
                <a:lnTo>
                  <a:pt x="2753" y="2768"/>
                </a:lnTo>
                <a:lnTo>
                  <a:pt x="2751" y="2857"/>
                </a:lnTo>
                <a:lnTo>
                  <a:pt x="2746" y="2942"/>
                </a:lnTo>
                <a:lnTo>
                  <a:pt x="2739" y="3028"/>
                </a:lnTo>
                <a:lnTo>
                  <a:pt x="2728" y="3108"/>
                </a:lnTo>
                <a:lnTo>
                  <a:pt x="2715" y="3186"/>
                </a:lnTo>
                <a:lnTo>
                  <a:pt x="2702" y="3260"/>
                </a:lnTo>
                <a:lnTo>
                  <a:pt x="2688" y="3331"/>
                </a:lnTo>
                <a:lnTo>
                  <a:pt x="2671" y="3397"/>
                </a:lnTo>
                <a:lnTo>
                  <a:pt x="2657" y="3458"/>
                </a:lnTo>
                <a:lnTo>
                  <a:pt x="2640" y="3515"/>
                </a:lnTo>
                <a:lnTo>
                  <a:pt x="2624" y="3564"/>
                </a:lnTo>
                <a:lnTo>
                  <a:pt x="2609" y="3609"/>
                </a:lnTo>
                <a:lnTo>
                  <a:pt x="2597" y="3648"/>
                </a:lnTo>
                <a:lnTo>
                  <a:pt x="2584" y="3680"/>
                </a:lnTo>
                <a:lnTo>
                  <a:pt x="2573" y="3704"/>
                </a:lnTo>
                <a:lnTo>
                  <a:pt x="2566" y="3722"/>
                </a:lnTo>
                <a:lnTo>
                  <a:pt x="2560" y="3733"/>
                </a:lnTo>
                <a:lnTo>
                  <a:pt x="2533" y="3764"/>
                </a:lnTo>
                <a:lnTo>
                  <a:pt x="2499" y="3789"/>
                </a:lnTo>
                <a:lnTo>
                  <a:pt x="2459" y="3811"/>
                </a:lnTo>
                <a:lnTo>
                  <a:pt x="2415" y="3829"/>
                </a:lnTo>
                <a:lnTo>
                  <a:pt x="2368" y="3844"/>
                </a:lnTo>
                <a:lnTo>
                  <a:pt x="2319" y="3855"/>
                </a:lnTo>
                <a:lnTo>
                  <a:pt x="2269" y="3862"/>
                </a:lnTo>
                <a:lnTo>
                  <a:pt x="2220" y="3868"/>
                </a:lnTo>
                <a:lnTo>
                  <a:pt x="2133" y="3873"/>
                </a:lnTo>
                <a:lnTo>
                  <a:pt x="2046" y="3873"/>
                </a:lnTo>
                <a:lnTo>
                  <a:pt x="1959" y="3868"/>
                </a:lnTo>
                <a:lnTo>
                  <a:pt x="1871" y="3855"/>
                </a:lnTo>
                <a:lnTo>
                  <a:pt x="1784" y="3838"/>
                </a:lnTo>
                <a:lnTo>
                  <a:pt x="1699" y="3818"/>
                </a:lnTo>
                <a:lnTo>
                  <a:pt x="1613" y="3795"/>
                </a:lnTo>
                <a:lnTo>
                  <a:pt x="1531" y="3768"/>
                </a:lnTo>
                <a:lnTo>
                  <a:pt x="1449" y="3737"/>
                </a:lnTo>
                <a:lnTo>
                  <a:pt x="1369" y="3704"/>
                </a:lnTo>
                <a:lnTo>
                  <a:pt x="1293" y="3669"/>
                </a:lnTo>
                <a:lnTo>
                  <a:pt x="1219" y="3635"/>
                </a:lnTo>
                <a:lnTo>
                  <a:pt x="1146" y="3597"/>
                </a:lnTo>
                <a:lnTo>
                  <a:pt x="1079" y="3560"/>
                </a:lnTo>
                <a:lnTo>
                  <a:pt x="1015" y="3524"/>
                </a:lnTo>
                <a:lnTo>
                  <a:pt x="953" y="3488"/>
                </a:lnTo>
                <a:lnTo>
                  <a:pt x="899" y="3453"/>
                </a:lnTo>
                <a:lnTo>
                  <a:pt x="846" y="3420"/>
                </a:lnTo>
                <a:lnTo>
                  <a:pt x="800" y="3389"/>
                </a:lnTo>
                <a:lnTo>
                  <a:pt x="759" y="3360"/>
                </a:lnTo>
                <a:lnTo>
                  <a:pt x="722" y="3335"/>
                </a:lnTo>
                <a:lnTo>
                  <a:pt x="693" y="3313"/>
                </a:lnTo>
                <a:lnTo>
                  <a:pt x="669" y="3297"/>
                </a:lnTo>
                <a:lnTo>
                  <a:pt x="653" y="3284"/>
                </a:lnTo>
                <a:lnTo>
                  <a:pt x="642" y="3275"/>
                </a:lnTo>
                <a:lnTo>
                  <a:pt x="640" y="3273"/>
                </a:lnTo>
                <a:lnTo>
                  <a:pt x="644" y="3277"/>
                </a:lnTo>
                <a:lnTo>
                  <a:pt x="562" y="3206"/>
                </a:lnTo>
                <a:lnTo>
                  <a:pt x="482" y="3124"/>
                </a:lnTo>
                <a:lnTo>
                  <a:pt x="402" y="3033"/>
                </a:lnTo>
                <a:lnTo>
                  <a:pt x="326" y="2935"/>
                </a:lnTo>
                <a:lnTo>
                  <a:pt x="255" y="2829"/>
                </a:lnTo>
                <a:lnTo>
                  <a:pt x="189" y="2718"/>
                </a:lnTo>
                <a:lnTo>
                  <a:pt x="131" y="2604"/>
                </a:lnTo>
                <a:lnTo>
                  <a:pt x="82" y="2484"/>
                </a:lnTo>
                <a:lnTo>
                  <a:pt x="40" y="2362"/>
                </a:lnTo>
                <a:lnTo>
                  <a:pt x="11" y="2240"/>
                </a:lnTo>
                <a:lnTo>
                  <a:pt x="0" y="2148"/>
                </a:lnTo>
                <a:lnTo>
                  <a:pt x="0" y="2057"/>
                </a:lnTo>
                <a:lnTo>
                  <a:pt x="9" y="1969"/>
                </a:lnTo>
                <a:lnTo>
                  <a:pt x="26" y="1886"/>
                </a:lnTo>
                <a:lnTo>
                  <a:pt x="51" y="1804"/>
                </a:lnTo>
                <a:lnTo>
                  <a:pt x="79" y="1729"/>
                </a:lnTo>
                <a:lnTo>
                  <a:pt x="111" y="1658"/>
                </a:lnTo>
                <a:lnTo>
                  <a:pt x="146" y="1595"/>
                </a:lnTo>
                <a:lnTo>
                  <a:pt x="180" y="1537"/>
                </a:lnTo>
                <a:lnTo>
                  <a:pt x="197" y="1513"/>
                </a:lnTo>
                <a:lnTo>
                  <a:pt x="217" y="1491"/>
                </a:lnTo>
                <a:lnTo>
                  <a:pt x="237" y="1471"/>
                </a:lnTo>
                <a:lnTo>
                  <a:pt x="259" y="1451"/>
                </a:lnTo>
                <a:lnTo>
                  <a:pt x="279" y="1429"/>
                </a:lnTo>
                <a:lnTo>
                  <a:pt x="300" y="1406"/>
                </a:lnTo>
                <a:lnTo>
                  <a:pt x="319" y="1380"/>
                </a:lnTo>
                <a:lnTo>
                  <a:pt x="335" y="1349"/>
                </a:lnTo>
                <a:lnTo>
                  <a:pt x="349" y="1313"/>
                </a:lnTo>
                <a:lnTo>
                  <a:pt x="359" y="1269"/>
                </a:lnTo>
                <a:lnTo>
                  <a:pt x="364" y="1220"/>
                </a:lnTo>
                <a:lnTo>
                  <a:pt x="368" y="1135"/>
                </a:lnTo>
                <a:lnTo>
                  <a:pt x="366" y="1058"/>
                </a:lnTo>
                <a:lnTo>
                  <a:pt x="364" y="989"/>
                </a:lnTo>
                <a:lnTo>
                  <a:pt x="360" y="929"/>
                </a:lnTo>
                <a:lnTo>
                  <a:pt x="357" y="877"/>
                </a:lnTo>
                <a:lnTo>
                  <a:pt x="353" y="831"/>
                </a:lnTo>
                <a:lnTo>
                  <a:pt x="353" y="789"/>
                </a:lnTo>
                <a:lnTo>
                  <a:pt x="355" y="755"/>
                </a:lnTo>
                <a:lnTo>
                  <a:pt x="359" y="724"/>
                </a:lnTo>
                <a:lnTo>
                  <a:pt x="369" y="698"/>
                </a:lnTo>
                <a:lnTo>
                  <a:pt x="384" y="675"/>
                </a:lnTo>
                <a:lnTo>
                  <a:pt x="406" y="653"/>
                </a:lnTo>
                <a:lnTo>
                  <a:pt x="435" y="635"/>
                </a:lnTo>
                <a:lnTo>
                  <a:pt x="473" y="617"/>
                </a:lnTo>
                <a:lnTo>
                  <a:pt x="520" y="600"/>
                </a:lnTo>
                <a:lnTo>
                  <a:pt x="559" y="591"/>
                </a:lnTo>
                <a:lnTo>
                  <a:pt x="593" y="591"/>
                </a:lnTo>
                <a:lnTo>
                  <a:pt x="624" y="598"/>
                </a:lnTo>
                <a:lnTo>
                  <a:pt x="651" y="615"/>
                </a:lnTo>
                <a:lnTo>
                  <a:pt x="677" y="635"/>
                </a:lnTo>
                <a:lnTo>
                  <a:pt x="699" y="664"/>
                </a:lnTo>
                <a:lnTo>
                  <a:pt x="717" y="697"/>
                </a:lnTo>
                <a:lnTo>
                  <a:pt x="733" y="733"/>
                </a:lnTo>
                <a:lnTo>
                  <a:pt x="748" y="775"/>
                </a:lnTo>
                <a:lnTo>
                  <a:pt x="760" y="818"/>
                </a:lnTo>
                <a:lnTo>
                  <a:pt x="769" y="866"/>
                </a:lnTo>
                <a:lnTo>
                  <a:pt x="777" y="915"/>
                </a:lnTo>
                <a:lnTo>
                  <a:pt x="782" y="964"/>
                </a:lnTo>
                <a:lnTo>
                  <a:pt x="788" y="1015"/>
                </a:lnTo>
                <a:lnTo>
                  <a:pt x="789" y="1066"/>
                </a:lnTo>
                <a:lnTo>
                  <a:pt x="791" y="1115"/>
                </a:lnTo>
                <a:lnTo>
                  <a:pt x="791" y="1164"/>
                </a:lnTo>
                <a:lnTo>
                  <a:pt x="791" y="1420"/>
                </a:lnTo>
                <a:lnTo>
                  <a:pt x="884" y="1224"/>
                </a:lnTo>
                <a:lnTo>
                  <a:pt x="942" y="1137"/>
                </a:lnTo>
                <a:lnTo>
                  <a:pt x="1008" y="1053"/>
                </a:lnTo>
                <a:lnTo>
                  <a:pt x="1080" y="969"/>
                </a:lnTo>
                <a:lnTo>
                  <a:pt x="1160" y="893"/>
                </a:lnTo>
                <a:lnTo>
                  <a:pt x="1248" y="820"/>
                </a:lnTo>
                <a:lnTo>
                  <a:pt x="1339" y="757"/>
                </a:lnTo>
                <a:lnTo>
                  <a:pt x="1433" y="700"/>
                </a:lnTo>
                <a:lnTo>
                  <a:pt x="1531" y="657"/>
                </a:lnTo>
                <a:lnTo>
                  <a:pt x="1573" y="642"/>
                </a:lnTo>
                <a:lnTo>
                  <a:pt x="1622" y="628"/>
                </a:lnTo>
                <a:lnTo>
                  <a:pt x="1679" y="613"/>
                </a:lnTo>
                <a:lnTo>
                  <a:pt x="1737" y="600"/>
                </a:lnTo>
                <a:lnTo>
                  <a:pt x="1800" y="588"/>
                </a:lnTo>
                <a:lnTo>
                  <a:pt x="1866" y="577"/>
                </a:lnTo>
                <a:lnTo>
                  <a:pt x="1931" y="568"/>
                </a:lnTo>
                <a:lnTo>
                  <a:pt x="1999" y="562"/>
                </a:lnTo>
                <a:lnTo>
                  <a:pt x="2062" y="557"/>
                </a:lnTo>
                <a:lnTo>
                  <a:pt x="2122" y="555"/>
                </a:lnTo>
                <a:close/>
                <a:moveTo>
                  <a:pt x="1200" y="0"/>
                </a:moveTo>
                <a:lnTo>
                  <a:pt x="1231" y="2"/>
                </a:lnTo>
                <a:lnTo>
                  <a:pt x="1257" y="8"/>
                </a:lnTo>
                <a:lnTo>
                  <a:pt x="1277" y="18"/>
                </a:lnTo>
                <a:lnTo>
                  <a:pt x="1291" y="31"/>
                </a:lnTo>
                <a:lnTo>
                  <a:pt x="1300" y="48"/>
                </a:lnTo>
                <a:lnTo>
                  <a:pt x="1308" y="68"/>
                </a:lnTo>
                <a:lnTo>
                  <a:pt x="1311" y="89"/>
                </a:lnTo>
                <a:lnTo>
                  <a:pt x="1315" y="111"/>
                </a:lnTo>
                <a:lnTo>
                  <a:pt x="1315" y="137"/>
                </a:lnTo>
                <a:lnTo>
                  <a:pt x="1317" y="160"/>
                </a:lnTo>
                <a:lnTo>
                  <a:pt x="1320" y="186"/>
                </a:lnTo>
                <a:lnTo>
                  <a:pt x="1324" y="208"/>
                </a:lnTo>
                <a:lnTo>
                  <a:pt x="1329" y="229"/>
                </a:lnTo>
                <a:lnTo>
                  <a:pt x="1339" y="249"/>
                </a:lnTo>
                <a:lnTo>
                  <a:pt x="1349" y="266"/>
                </a:lnTo>
                <a:lnTo>
                  <a:pt x="1364" y="278"/>
                </a:lnTo>
                <a:lnTo>
                  <a:pt x="1375" y="278"/>
                </a:lnTo>
                <a:lnTo>
                  <a:pt x="1389" y="278"/>
                </a:lnTo>
                <a:lnTo>
                  <a:pt x="1400" y="280"/>
                </a:lnTo>
                <a:lnTo>
                  <a:pt x="1420" y="246"/>
                </a:lnTo>
                <a:lnTo>
                  <a:pt x="1439" y="209"/>
                </a:lnTo>
                <a:lnTo>
                  <a:pt x="1455" y="173"/>
                </a:lnTo>
                <a:lnTo>
                  <a:pt x="1471" y="138"/>
                </a:lnTo>
                <a:lnTo>
                  <a:pt x="1489" y="104"/>
                </a:lnTo>
                <a:lnTo>
                  <a:pt x="1511" y="71"/>
                </a:lnTo>
                <a:lnTo>
                  <a:pt x="1537" y="42"/>
                </a:lnTo>
                <a:lnTo>
                  <a:pt x="1568" y="18"/>
                </a:lnTo>
                <a:lnTo>
                  <a:pt x="1600" y="22"/>
                </a:lnTo>
                <a:lnTo>
                  <a:pt x="1626" y="29"/>
                </a:lnTo>
                <a:lnTo>
                  <a:pt x="1646" y="44"/>
                </a:lnTo>
                <a:lnTo>
                  <a:pt x="1659" y="62"/>
                </a:lnTo>
                <a:lnTo>
                  <a:pt x="1668" y="82"/>
                </a:lnTo>
                <a:lnTo>
                  <a:pt x="1671" y="108"/>
                </a:lnTo>
                <a:lnTo>
                  <a:pt x="1673" y="133"/>
                </a:lnTo>
                <a:lnTo>
                  <a:pt x="1669" y="162"/>
                </a:lnTo>
                <a:lnTo>
                  <a:pt x="1664" y="191"/>
                </a:lnTo>
                <a:lnTo>
                  <a:pt x="1657" y="220"/>
                </a:lnTo>
                <a:lnTo>
                  <a:pt x="1649" y="249"/>
                </a:lnTo>
                <a:lnTo>
                  <a:pt x="1640" y="278"/>
                </a:lnTo>
                <a:lnTo>
                  <a:pt x="1633" y="304"/>
                </a:lnTo>
                <a:lnTo>
                  <a:pt x="1626" y="329"/>
                </a:lnTo>
                <a:lnTo>
                  <a:pt x="1620" y="349"/>
                </a:lnTo>
                <a:lnTo>
                  <a:pt x="1666" y="408"/>
                </a:lnTo>
                <a:lnTo>
                  <a:pt x="1717" y="458"/>
                </a:lnTo>
                <a:lnTo>
                  <a:pt x="1771" y="502"/>
                </a:lnTo>
                <a:lnTo>
                  <a:pt x="1773" y="504"/>
                </a:lnTo>
                <a:lnTo>
                  <a:pt x="1773" y="508"/>
                </a:lnTo>
                <a:lnTo>
                  <a:pt x="1775" y="511"/>
                </a:lnTo>
                <a:lnTo>
                  <a:pt x="1775" y="515"/>
                </a:lnTo>
                <a:lnTo>
                  <a:pt x="1777" y="517"/>
                </a:lnTo>
                <a:lnTo>
                  <a:pt x="1686" y="535"/>
                </a:lnTo>
                <a:lnTo>
                  <a:pt x="1604" y="557"/>
                </a:lnTo>
                <a:lnTo>
                  <a:pt x="1529" y="580"/>
                </a:lnTo>
                <a:lnTo>
                  <a:pt x="1462" y="606"/>
                </a:lnTo>
                <a:lnTo>
                  <a:pt x="1400" y="635"/>
                </a:lnTo>
                <a:lnTo>
                  <a:pt x="1342" y="666"/>
                </a:lnTo>
                <a:lnTo>
                  <a:pt x="1289" y="700"/>
                </a:lnTo>
                <a:lnTo>
                  <a:pt x="1239" y="735"/>
                </a:lnTo>
                <a:lnTo>
                  <a:pt x="1189" y="773"/>
                </a:lnTo>
                <a:lnTo>
                  <a:pt x="1140" y="813"/>
                </a:lnTo>
                <a:lnTo>
                  <a:pt x="1091" y="857"/>
                </a:lnTo>
                <a:lnTo>
                  <a:pt x="1039" y="908"/>
                </a:lnTo>
                <a:lnTo>
                  <a:pt x="995" y="958"/>
                </a:lnTo>
                <a:lnTo>
                  <a:pt x="955" y="1009"/>
                </a:lnTo>
                <a:lnTo>
                  <a:pt x="919" y="1060"/>
                </a:lnTo>
                <a:lnTo>
                  <a:pt x="880" y="1111"/>
                </a:lnTo>
                <a:lnTo>
                  <a:pt x="877" y="1115"/>
                </a:lnTo>
                <a:lnTo>
                  <a:pt x="871" y="1124"/>
                </a:lnTo>
                <a:lnTo>
                  <a:pt x="866" y="1135"/>
                </a:lnTo>
                <a:lnTo>
                  <a:pt x="860" y="1146"/>
                </a:lnTo>
                <a:lnTo>
                  <a:pt x="855" y="1153"/>
                </a:lnTo>
                <a:lnTo>
                  <a:pt x="851" y="1157"/>
                </a:lnTo>
                <a:lnTo>
                  <a:pt x="855" y="1100"/>
                </a:lnTo>
                <a:lnTo>
                  <a:pt x="855" y="1038"/>
                </a:lnTo>
                <a:lnTo>
                  <a:pt x="851" y="977"/>
                </a:lnTo>
                <a:lnTo>
                  <a:pt x="844" y="913"/>
                </a:lnTo>
                <a:lnTo>
                  <a:pt x="835" y="853"/>
                </a:lnTo>
                <a:lnTo>
                  <a:pt x="826" y="798"/>
                </a:lnTo>
                <a:lnTo>
                  <a:pt x="813" y="751"/>
                </a:lnTo>
                <a:lnTo>
                  <a:pt x="800" y="713"/>
                </a:lnTo>
                <a:lnTo>
                  <a:pt x="809" y="698"/>
                </a:lnTo>
                <a:lnTo>
                  <a:pt x="822" y="678"/>
                </a:lnTo>
                <a:lnTo>
                  <a:pt x="837" y="658"/>
                </a:lnTo>
                <a:lnTo>
                  <a:pt x="853" y="637"/>
                </a:lnTo>
                <a:lnTo>
                  <a:pt x="869" y="615"/>
                </a:lnTo>
                <a:lnTo>
                  <a:pt x="882" y="593"/>
                </a:lnTo>
                <a:lnTo>
                  <a:pt x="891" y="573"/>
                </a:lnTo>
                <a:lnTo>
                  <a:pt x="897" y="555"/>
                </a:lnTo>
                <a:lnTo>
                  <a:pt x="897" y="540"/>
                </a:lnTo>
                <a:lnTo>
                  <a:pt x="840" y="511"/>
                </a:lnTo>
                <a:lnTo>
                  <a:pt x="788" y="484"/>
                </a:lnTo>
                <a:lnTo>
                  <a:pt x="742" y="460"/>
                </a:lnTo>
                <a:lnTo>
                  <a:pt x="704" y="437"/>
                </a:lnTo>
                <a:lnTo>
                  <a:pt x="669" y="415"/>
                </a:lnTo>
                <a:lnTo>
                  <a:pt x="644" y="393"/>
                </a:lnTo>
                <a:lnTo>
                  <a:pt x="624" y="371"/>
                </a:lnTo>
                <a:lnTo>
                  <a:pt x="613" y="348"/>
                </a:lnTo>
                <a:lnTo>
                  <a:pt x="609" y="320"/>
                </a:lnTo>
                <a:lnTo>
                  <a:pt x="615" y="291"/>
                </a:lnTo>
                <a:lnTo>
                  <a:pt x="628" y="258"/>
                </a:lnTo>
                <a:lnTo>
                  <a:pt x="646" y="233"/>
                </a:lnTo>
                <a:lnTo>
                  <a:pt x="666" y="215"/>
                </a:lnTo>
                <a:lnTo>
                  <a:pt x="691" y="206"/>
                </a:lnTo>
                <a:lnTo>
                  <a:pt x="720" y="202"/>
                </a:lnTo>
                <a:lnTo>
                  <a:pt x="755" y="206"/>
                </a:lnTo>
                <a:lnTo>
                  <a:pt x="793" y="215"/>
                </a:lnTo>
                <a:lnTo>
                  <a:pt x="837" y="231"/>
                </a:lnTo>
                <a:lnTo>
                  <a:pt x="886" y="251"/>
                </a:lnTo>
                <a:lnTo>
                  <a:pt x="940" y="277"/>
                </a:lnTo>
                <a:lnTo>
                  <a:pt x="1000" y="308"/>
                </a:lnTo>
                <a:lnTo>
                  <a:pt x="1066" y="340"/>
                </a:lnTo>
                <a:lnTo>
                  <a:pt x="1137" y="378"/>
                </a:lnTo>
                <a:lnTo>
                  <a:pt x="1144" y="375"/>
                </a:lnTo>
                <a:lnTo>
                  <a:pt x="1142" y="338"/>
                </a:lnTo>
                <a:lnTo>
                  <a:pt x="1137" y="302"/>
                </a:lnTo>
                <a:lnTo>
                  <a:pt x="1129" y="264"/>
                </a:lnTo>
                <a:lnTo>
                  <a:pt x="1122" y="228"/>
                </a:lnTo>
                <a:lnTo>
                  <a:pt x="1115" y="189"/>
                </a:lnTo>
                <a:lnTo>
                  <a:pt x="1109" y="155"/>
                </a:lnTo>
                <a:lnTo>
                  <a:pt x="1106" y="120"/>
                </a:lnTo>
                <a:lnTo>
                  <a:pt x="1106" y="89"/>
                </a:lnTo>
                <a:lnTo>
                  <a:pt x="1111" y="62"/>
                </a:lnTo>
                <a:lnTo>
                  <a:pt x="1120" y="38"/>
                </a:lnTo>
                <a:lnTo>
                  <a:pt x="1137" y="18"/>
                </a:lnTo>
                <a:lnTo>
                  <a:pt x="1160" y="4"/>
                </a:lnTo>
                <a:lnTo>
                  <a:pt x="1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1D452B-E634-44B5-9B1D-558FB7C9F0C9}"/>
              </a:ext>
            </a:extLst>
          </p:cNvPr>
          <p:cNvSpPr txBox="1"/>
          <p:nvPr/>
        </p:nvSpPr>
        <p:spPr>
          <a:xfrm>
            <a:off x="4323889" y="110684"/>
            <a:ext cx="730586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30BC2AC-E8D5-490D-81CA-11FA9277AA1B}"/>
              </a:ext>
            </a:extLst>
          </p:cNvPr>
          <p:cNvGrpSpPr/>
          <p:nvPr/>
        </p:nvGrpSpPr>
        <p:grpSpPr>
          <a:xfrm>
            <a:off x="7115076" y="2354028"/>
            <a:ext cx="1811213" cy="4157589"/>
            <a:chOff x="5263197" y="1854561"/>
            <a:chExt cx="1811213" cy="41575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413906D2-A076-4424-B7D0-E33E50F3158F}"/>
                </a:ext>
              </a:extLst>
            </p:cNvPr>
            <p:cNvGrpSpPr/>
            <p:nvPr/>
          </p:nvGrpSpPr>
          <p:grpSpPr>
            <a:xfrm>
              <a:off x="5263197" y="2554677"/>
              <a:ext cx="1811213" cy="3457473"/>
              <a:chOff x="2227884" y="1330362"/>
              <a:chExt cx="2835932" cy="345747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5F25F-82A7-41A8-B47A-3A5DDBBD0E96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B860E5-5920-4A33-ABA5-56883015C381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03F122-CDB8-4B24-AF70-11DFA36B5EDC}"/>
                </a:ext>
              </a:extLst>
            </p:cNvPr>
            <p:cNvSpPr txBox="1"/>
            <p:nvPr/>
          </p:nvSpPr>
          <p:spPr>
            <a:xfrm>
              <a:off x="5263197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E9F760AE-EA64-417E-8A5A-D0EBADB125ED}"/>
              </a:ext>
            </a:extLst>
          </p:cNvPr>
          <p:cNvGrpSpPr/>
          <p:nvPr/>
        </p:nvGrpSpPr>
        <p:grpSpPr>
          <a:xfrm>
            <a:off x="4516292" y="2354028"/>
            <a:ext cx="1811213" cy="4157589"/>
            <a:chOff x="3354985" y="1854561"/>
            <a:chExt cx="1811213" cy="415758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8EE35-4EC9-45C9-A7BF-0D02544FD51F}"/>
                </a:ext>
              </a:extLst>
            </p:cNvPr>
            <p:cNvSpPr txBox="1"/>
            <p:nvPr/>
          </p:nvSpPr>
          <p:spPr>
            <a:xfrm>
              <a:off x="3354985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id="{A66E3903-FAE6-47F0-A943-358F12B83526}"/>
                </a:ext>
              </a:extLst>
            </p:cNvPr>
            <p:cNvGrpSpPr/>
            <p:nvPr/>
          </p:nvGrpSpPr>
          <p:grpSpPr>
            <a:xfrm>
              <a:off x="3354985" y="2554677"/>
              <a:ext cx="1811213" cy="3457473"/>
              <a:chOff x="2227884" y="1330362"/>
              <a:chExt cx="2835932" cy="345747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0086BB-D703-4D34-8BFE-9C2F340FEF71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2585AE-35D4-4D17-A1A6-C024EA37975B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1">
            <a:extLst>
              <a:ext uri="{FF2B5EF4-FFF2-40B4-BE49-F238E27FC236}">
                <a16:creationId xmlns:a16="http://schemas.microsoft.com/office/drawing/2014/main" id="{42D2E2D9-02C7-4887-9EDB-CB267F30AB76}"/>
              </a:ext>
            </a:extLst>
          </p:cNvPr>
          <p:cNvGrpSpPr/>
          <p:nvPr/>
        </p:nvGrpSpPr>
        <p:grpSpPr>
          <a:xfrm>
            <a:off x="9713859" y="2354028"/>
            <a:ext cx="1811213" cy="4157589"/>
            <a:chOff x="7171409" y="1854561"/>
            <a:chExt cx="1811213" cy="4157589"/>
          </a:xfrm>
        </p:grpSpPr>
        <p:grpSp>
          <p:nvGrpSpPr>
            <p:cNvPr id="16" name="Group 12">
              <a:extLst>
                <a:ext uri="{FF2B5EF4-FFF2-40B4-BE49-F238E27FC236}">
                  <a16:creationId xmlns:a16="http://schemas.microsoft.com/office/drawing/2014/main" id="{CF28CA67-9BAA-4213-B70E-1C2330F63B39}"/>
                </a:ext>
              </a:extLst>
            </p:cNvPr>
            <p:cNvGrpSpPr/>
            <p:nvPr/>
          </p:nvGrpSpPr>
          <p:grpSpPr>
            <a:xfrm>
              <a:off x="7171409" y="2554677"/>
              <a:ext cx="1811213" cy="3457473"/>
              <a:chOff x="2227884" y="1330362"/>
              <a:chExt cx="2835932" cy="3457473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88DA48-6D10-451F-9C31-41DDF40153A7}"/>
                  </a:ext>
                </a:extLst>
              </p:cNvPr>
              <p:cNvSpPr txBox="1"/>
              <p:nvPr/>
            </p:nvSpPr>
            <p:spPr>
              <a:xfrm>
                <a:off x="2227884" y="1740847"/>
                <a:ext cx="283593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Get a modern PowerPoint  Presentation that is beautifully designed. I hope and I believe that this Template will your Time, Money and Reputation. Easy to change colors, photos and Text.</a:t>
                </a: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4FDC77-E662-41B1-9ED9-1FCA0D94B4E0}"/>
                  </a:ext>
                </a:extLst>
              </p:cNvPr>
              <p:cNvSpPr txBox="1"/>
              <p:nvPr/>
            </p:nvSpPr>
            <p:spPr>
              <a:xfrm>
                <a:off x="2227884" y="1330362"/>
                <a:ext cx="2835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4993CE-B16F-4F56-AB8A-ABE254F8B8AE}"/>
                </a:ext>
              </a:extLst>
            </p:cNvPr>
            <p:cNvSpPr txBox="1"/>
            <p:nvPr/>
          </p:nvSpPr>
          <p:spPr>
            <a:xfrm>
              <a:off x="7171409" y="185456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3D8A842-3C65-4DC1-8BC1-D54727E0595C}"/>
              </a:ext>
            </a:extLst>
          </p:cNvPr>
          <p:cNvSpPr txBox="1"/>
          <p:nvPr/>
        </p:nvSpPr>
        <p:spPr>
          <a:xfrm>
            <a:off x="4516292" y="1238204"/>
            <a:ext cx="6539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6CE0E4F4-B494-41A9-8F3C-BD9F7A9D8DC2}"/>
              </a:ext>
            </a:extLst>
          </p:cNvPr>
          <p:cNvGrpSpPr/>
          <p:nvPr/>
        </p:nvGrpSpPr>
        <p:grpSpPr>
          <a:xfrm>
            <a:off x="613324" y="2995846"/>
            <a:ext cx="2914900" cy="3515771"/>
            <a:chOff x="656083" y="2894947"/>
            <a:chExt cx="3746766" cy="351577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0B57A7-C137-4061-8DDD-680DA6AF7C9A}"/>
                </a:ext>
              </a:extLst>
            </p:cNvPr>
            <p:cNvSpPr txBox="1"/>
            <p:nvPr/>
          </p:nvSpPr>
          <p:spPr>
            <a:xfrm>
              <a:off x="656083" y="2894947"/>
              <a:ext cx="37467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ko-KR" sz="1400" dirty="0">
                  <a:solidFill>
                    <a:schemeClr val="accent1"/>
                  </a:solidFill>
                  <a:cs typeface="Arial" pitchFamily="34" charset="0"/>
                </a:rPr>
                <a:t>L</a:t>
              </a:r>
              <a:r>
                <a:rPr lang="en-US" altLang="ko-KR" sz="1400" dirty="0">
                  <a:solidFill>
                    <a:schemeClr val="accent1"/>
                  </a:solidFill>
                  <a:cs typeface="Arial" pitchFamily="34" charset="0"/>
                </a:rPr>
                <a:t>OREM IPSUM DOLOR SIT AMET, CU USU AGAM INTEGRE IMPEDIT.</a:t>
              </a:r>
              <a:endParaRPr lang="ko-KR" altLang="en-US" sz="14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EBDDE4-E9DE-4186-83F6-A75A759E3BE8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295245" y="38691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5F36D-F2FA-476F-8814-9DAE37301639}"/>
              </a:ext>
            </a:extLst>
          </p:cNvPr>
          <p:cNvSpPr txBox="1"/>
          <p:nvPr/>
        </p:nvSpPr>
        <p:spPr>
          <a:xfrm>
            <a:off x="715686" y="2189602"/>
            <a:ext cx="3004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accent1"/>
                </a:solidFill>
                <a:cs typeface="Calibri" pitchFamily="34" charset="0"/>
              </a:rPr>
              <a:t>PowerPoint Presentation Templates</a:t>
            </a:r>
            <a:endParaRPr lang="ko-KR" altLang="en-US" sz="13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E2481-5867-424D-8916-60BF07C35404}"/>
              </a:ext>
            </a:extLst>
          </p:cNvPr>
          <p:cNvSpPr txBox="1"/>
          <p:nvPr/>
        </p:nvSpPr>
        <p:spPr>
          <a:xfrm>
            <a:off x="715684" y="2510977"/>
            <a:ext cx="3004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F8B30-8BE8-4E06-B433-35D6D6BFB845}"/>
              </a:ext>
            </a:extLst>
          </p:cNvPr>
          <p:cNvSpPr txBox="1"/>
          <p:nvPr/>
        </p:nvSpPr>
        <p:spPr>
          <a:xfrm>
            <a:off x="715686" y="1329617"/>
            <a:ext cx="300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A0569-FCD4-4EEE-A1E3-EBE335E30566}"/>
              </a:ext>
            </a:extLst>
          </p:cNvPr>
          <p:cNvSpPr txBox="1"/>
          <p:nvPr/>
        </p:nvSpPr>
        <p:spPr>
          <a:xfrm>
            <a:off x="715684" y="561372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C526E-578B-469D-B33C-850DB85EAF70}"/>
              </a:ext>
            </a:extLst>
          </p:cNvPr>
          <p:cNvSpPr txBox="1"/>
          <p:nvPr/>
        </p:nvSpPr>
        <p:spPr>
          <a:xfrm>
            <a:off x="4138775" y="2189602"/>
            <a:ext cx="30049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>
                <a:solidFill>
                  <a:schemeClr val="accent2"/>
                </a:solidFill>
                <a:cs typeface="Calibri" pitchFamily="34" charset="0"/>
              </a:rPr>
              <a:t>PowerPoint Presentation Templates</a:t>
            </a:r>
            <a:endParaRPr lang="ko-KR" altLang="en-US" sz="13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83CAFA-1A70-4E42-9C56-6E9532FB8949}"/>
              </a:ext>
            </a:extLst>
          </p:cNvPr>
          <p:cNvSpPr txBox="1"/>
          <p:nvPr/>
        </p:nvSpPr>
        <p:spPr>
          <a:xfrm>
            <a:off x="4138773" y="2510977"/>
            <a:ext cx="30049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text can be replaced with your own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7DDA7C-5B80-4090-A2BB-FFDFC18A4907}"/>
              </a:ext>
            </a:extLst>
          </p:cNvPr>
          <p:cNvSpPr txBox="1"/>
          <p:nvPr/>
        </p:nvSpPr>
        <p:spPr>
          <a:xfrm>
            <a:off x="4138775" y="1329617"/>
            <a:ext cx="3004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63D6C-88E4-49EB-9A06-9720DC8671A9}"/>
              </a:ext>
            </a:extLst>
          </p:cNvPr>
          <p:cNvSpPr txBox="1"/>
          <p:nvPr/>
        </p:nvSpPr>
        <p:spPr>
          <a:xfrm>
            <a:off x="4138773" y="565112"/>
            <a:ext cx="102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59F4C08-AA6F-4EF0-A82C-D81A7898501A}"/>
              </a:ext>
            </a:extLst>
          </p:cNvPr>
          <p:cNvGrpSpPr/>
          <p:nvPr/>
        </p:nvGrpSpPr>
        <p:grpSpPr>
          <a:xfrm>
            <a:off x="1" y="4938403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CD89008-E82D-4DC6-BF2D-73D1EA7152E8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C8FF4C-9C89-4899-86EC-6CF8A4CF2A5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">
            <a:extLst>
              <a:ext uri="{FF2B5EF4-FFF2-40B4-BE49-F238E27FC236}">
                <a16:creationId xmlns:a16="http://schemas.microsoft.com/office/drawing/2014/main" id="{B0E9CC21-ACAC-42F5-B793-67432BC1DD91}"/>
              </a:ext>
            </a:extLst>
          </p:cNvPr>
          <p:cNvSpPr/>
          <p:nvPr/>
        </p:nvSpPr>
        <p:spPr>
          <a:xfrm>
            <a:off x="2538004" y="1256415"/>
            <a:ext cx="5209851" cy="1212217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5314146"/>
              <a:gd name="connsiteY0" fmla="*/ 1835724 h 3563263"/>
              <a:gd name="connsiteX1" fmla="*/ 5368413 w 15314146"/>
              <a:gd name="connsiteY1" fmla="*/ 1844866 h 3563263"/>
              <a:gd name="connsiteX2" fmla="*/ 5485007 w 15314146"/>
              <a:gd name="connsiteY2" fmla="*/ 1237030 h 3563263"/>
              <a:gd name="connsiteX3" fmla="*/ 5770299 w 15314146"/>
              <a:gd name="connsiteY3" fmla="*/ 3563263 h 3563263"/>
              <a:gd name="connsiteX4" fmla="*/ 6062907 w 15314146"/>
              <a:gd name="connsiteY4" fmla="*/ 15391 h 3563263"/>
              <a:gd name="connsiteX5" fmla="*/ 6383428 w 15314146"/>
              <a:gd name="connsiteY5" fmla="*/ 2239211 h 3563263"/>
              <a:gd name="connsiteX6" fmla="*/ 6521432 w 15314146"/>
              <a:gd name="connsiteY6" fmla="*/ 1847355 h 3563263"/>
              <a:gd name="connsiteX7" fmla="*/ 7933489 w 15314146"/>
              <a:gd name="connsiteY7" fmla="*/ 1851352 h 3563263"/>
              <a:gd name="connsiteX8" fmla="*/ 6918786 w 15314146"/>
              <a:gd name="connsiteY8" fmla="*/ 490879 h 3563263"/>
              <a:gd name="connsiteX9" fmla="*/ 7518632 w 15314146"/>
              <a:gd name="connsiteY9" fmla="*/ 761 h 3563263"/>
              <a:gd name="connsiteX10" fmla="*/ 8279413 w 15314146"/>
              <a:gd name="connsiteY10" fmla="*/ 395781 h 3563263"/>
              <a:gd name="connsiteX11" fmla="*/ 9062140 w 15314146"/>
              <a:gd name="connsiteY11" fmla="*/ 22706 h 3563263"/>
              <a:gd name="connsiteX12" fmla="*/ 9647356 w 15314146"/>
              <a:gd name="connsiteY12" fmla="*/ 483564 h 3563263"/>
              <a:gd name="connsiteX13" fmla="*/ 8619458 w 15314146"/>
              <a:gd name="connsiteY13" fmla="*/ 1848861 h 3563263"/>
              <a:gd name="connsiteX14" fmla="*/ 9992156 w 15314146"/>
              <a:gd name="connsiteY14" fmla="*/ 1851575 h 3563263"/>
              <a:gd name="connsiteX15" fmla="*/ 10195996 w 15314146"/>
              <a:gd name="connsiteY15" fmla="*/ 2239211 h 3563263"/>
              <a:gd name="connsiteX16" fmla="*/ 10481289 w 15314146"/>
              <a:gd name="connsiteY16" fmla="*/ 761 h 3563263"/>
              <a:gd name="connsiteX17" fmla="*/ 10744636 w 15314146"/>
              <a:gd name="connsiteY17" fmla="*/ 3534002 h 3563263"/>
              <a:gd name="connsiteX18" fmla="*/ 11066504 w 15314146"/>
              <a:gd name="connsiteY18" fmla="*/ 1251660 h 3563263"/>
              <a:gd name="connsiteX19" fmla="*/ 11182875 w 15314146"/>
              <a:gd name="connsiteY19" fmla="*/ 1849308 h 3563263"/>
              <a:gd name="connsiteX20" fmla="*/ 15314146 w 15314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314146" h="3563263">
                <a:moveTo>
                  <a:pt x="0" y="1835724"/>
                </a:moveTo>
                <a:lnTo>
                  <a:pt x="5368413" y="1844866"/>
                </a:lnTo>
                <a:lnTo>
                  <a:pt x="5485007" y="1237030"/>
                </a:lnTo>
                <a:lnTo>
                  <a:pt x="5770299" y="3563263"/>
                </a:lnTo>
                <a:lnTo>
                  <a:pt x="6062907" y="15391"/>
                </a:lnTo>
                <a:lnTo>
                  <a:pt x="6383428" y="2239211"/>
                </a:lnTo>
                <a:lnTo>
                  <a:pt x="6521432" y="1847355"/>
                </a:lnTo>
                <a:lnTo>
                  <a:pt x="7933489" y="1851352"/>
                </a:lnTo>
                <a:cubicBezTo>
                  <a:pt x="7626280" y="1427838"/>
                  <a:pt x="6932713" y="1208523"/>
                  <a:pt x="6918786" y="490879"/>
                </a:cubicBezTo>
                <a:cubicBezTo>
                  <a:pt x="6928538" y="183641"/>
                  <a:pt x="7238217" y="-13869"/>
                  <a:pt x="7518632" y="761"/>
                </a:cubicBezTo>
                <a:cubicBezTo>
                  <a:pt x="7820993" y="-6555"/>
                  <a:pt x="8079465" y="234847"/>
                  <a:pt x="8279413" y="395781"/>
                </a:cubicBezTo>
                <a:cubicBezTo>
                  <a:pt x="8491554" y="229970"/>
                  <a:pt x="8645175" y="20267"/>
                  <a:pt x="9062140" y="22706"/>
                </a:cubicBezTo>
                <a:cubicBezTo>
                  <a:pt x="9349872" y="12953"/>
                  <a:pt x="9637601" y="186080"/>
                  <a:pt x="9647356" y="483564"/>
                </a:cubicBezTo>
                <a:cubicBezTo>
                  <a:pt x="9647356" y="1212645"/>
                  <a:pt x="8977454" y="1404398"/>
                  <a:pt x="8619458" y="1848861"/>
                </a:cubicBezTo>
                <a:lnTo>
                  <a:pt x="9992156" y="1851575"/>
                </a:lnTo>
                <a:lnTo>
                  <a:pt x="10195996" y="2239211"/>
                </a:lnTo>
                <a:lnTo>
                  <a:pt x="10481289" y="761"/>
                </a:lnTo>
                <a:lnTo>
                  <a:pt x="10744636" y="3534002"/>
                </a:lnTo>
                <a:lnTo>
                  <a:pt x="11066504" y="1251660"/>
                </a:lnTo>
                <a:lnTo>
                  <a:pt x="11182875" y="1849308"/>
                </a:lnTo>
                <a:lnTo>
                  <a:pt x="15314146" y="1849713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5FBF8B5-5836-4F29-A970-D23CE43707D6}"/>
              </a:ext>
            </a:extLst>
          </p:cNvPr>
          <p:cNvGrpSpPr/>
          <p:nvPr/>
        </p:nvGrpSpPr>
        <p:grpSpPr>
          <a:xfrm>
            <a:off x="2563040" y="2764987"/>
            <a:ext cx="2363764" cy="2351623"/>
            <a:chOff x="983496" y="1776956"/>
            <a:chExt cx="4350504" cy="4328158"/>
          </a:xfrm>
        </p:grpSpPr>
        <p:grpSp>
          <p:nvGrpSpPr>
            <p:cNvPr id="4" name="Group 169">
              <a:extLst>
                <a:ext uri="{FF2B5EF4-FFF2-40B4-BE49-F238E27FC236}">
                  <a16:creationId xmlns:a16="http://schemas.microsoft.com/office/drawing/2014/main" id="{EEB5D84E-F238-4E67-9233-75FD4DDF9D90}"/>
                </a:ext>
              </a:extLst>
            </p:cNvPr>
            <p:cNvGrpSpPr/>
            <p:nvPr/>
          </p:nvGrpSpPr>
          <p:grpSpPr>
            <a:xfrm>
              <a:off x="983496" y="1776956"/>
              <a:ext cx="4350504" cy="4328158"/>
              <a:chOff x="3857108" y="1422728"/>
              <a:chExt cx="4931418" cy="4906087"/>
            </a:xfrm>
          </p:grpSpPr>
          <p:sp>
            <p:nvSpPr>
              <p:cNvPr id="10" name="Freeform: Shape 170">
                <a:extLst>
                  <a:ext uri="{FF2B5EF4-FFF2-40B4-BE49-F238E27FC236}">
                    <a16:creationId xmlns:a16="http://schemas.microsoft.com/office/drawing/2014/main" id="{7DDB5B59-AE76-4600-B9E4-E3C8AD18FCF6}"/>
                  </a:ext>
                </a:extLst>
              </p:cNvPr>
              <p:cNvSpPr/>
              <p:nvPr/>
            </p:nvSpPr>
            <p:spPr>
              <a:xfrm>
                <a:off x="3860932" y="1422728"/>
                <a:ext cx="4908152" cy="4906087"/>
              </a:xfrm>
              <a:custGeom>
                <a:avLst/>
                <a:gdLst>
                  <a:gd name="connsiteX0" fmla="*/ 3708380 w 4908152"/>
                  <a:gd name="connsiteY0" fmla="*/ 114132 h 4906087"/>
                  <a:gd name="connsiteX1" fmla="*/ 3852726 w 4908152"/>
                  <a:gd name="connsiteY1" fmla="*/ 125134 h 4906087"/>
                  <a:gd name="connsiteX2" fmla="*/ 4342724 w 4908152"/>
                  <a:gd name="connsiteY2" fmla="*/ 303941 h 4906087"/>
                  <a:gd name="connsiteX3" fmla="*/ 4764593 w 4908152"/>
                  <a:gd name="connsiteY3" fmla="*/ 839281 h 4906087"/>
                  <a:gd name="connsiteX4" fmla="*/ 4907571 w 4908152"/>
                  <a:gd name="connsiteY4" fmla="*/ 1594557 h 4906087"/>
                  <a:gd name="connsiteX5" fmla="*/ 4728877 w 4908152"/>
                  <a:gd name="connsiteY5" fmla="*/ 2501298 h 4906087"/>
                  <a:gd name="connsiteX6" fmla="*/ 4089294 w 4908152"/>
                  <a:gd name="connsiteY6" fmla="*/ 3624670 h 4906087"/>
                  <a:gd name="connsiteX7" fmla="*/ 3487022 w 4908152"/>
                  <a:gd name="connsiteY7" fmla="*/ 4278494 h 4906087"/>
                  <a:gd name="connsiteX8" fmla="*/ 2817305 w 4908152"/>
                  <a:gd name="connsiteY8" fmla="*/ 4830696 h 4906087"/>
                  <a:gd name="connsiteX9" fmla="*/ 2727132 w 4908152"/>
                  <a:gd name="connsiteY9" fmla="*/ 4884469 h 4906087"/>
                  <a:gd name="connsiteX10" fmla="*/ 2593611 w 4908152"/>
                  <a:gd name="connsiteY10" fmla="*/ 4895235 h 4906087"/>
                  <a:gd name="connsiteX11" fmla="*/ 2433145 w 4908152"/>
                  <a:gd name="connsiteY11" fmla="*/ 4812638 h 4906087"/>
                  <a:gd name="connsiteX12" fmla="*/ 2228533 w 4908152"/>
                  <a:gd name="connsiteY12" fmla="*/ 4651262 h 4906087"/>
                  <a:gd name="connsiteX13" fmla="*/ 1639534 w 4908152"/>
                  <a:gd name="connsiteY13" fmla="*/ 3924638 h 4906087"/>
                  <a:gd name="connsiteX14" fmla="*/ 1427573 w 4908152"/>
                  <a:gd name="connsiteY14" fmla="*/ 3577277 h 4906087"/>
                  <a:gd name="connsiteX15" fmla="*/ 1240962 w 4908152"/>
                  <a:gd name="connsiteY15" fmla="*/ 3300890 h 4906087"/>
                  <a:gd name="connsiteX16" fmla="*/ 1061072 w 4908152"/>
                  <a:gd name="connsiteY16" fmla="*/ 3249396 h 4906087"/>
                  <a:gd name="connsiteX17" fmla="*/ 739173 w 4908152"/>
                  <a:gd name="connsiteY17" fmla="*/ 2970618 h 4906087"/>
                  <a:gd name="connsiteX18" fmla="*/ 379278 w 4908152"/>
                  <a:gd name="connsiteY18" fmla="*/ 2204633 h 4906087"/>
                  <a:gd name="connsiteX19" fmla="*/ 366689 w 4908152"/>
                  <a:gd name="connsiteY19" fmla="*/ 2074073 h 4906087"/>
                  <a:gd name="connsiteX20" fmla="*/ 458173 w 4908152"/>
                  <a:gd name="connsiteY20" fmla="*/ 1993129 h 4906087"/>
                  <a:gd name="connsiteX21" fmla="*/ 565093 w 4908152"/>
                  <a:gd name="connsiteY21" fmla="*/ 2138727 h 4906087"/>
                  <a:gd name="connsiteX22" fmla="*/ 916271 w 4908152"/>
                  <a:gd name="connsiteY22" fmla="*/ 2870476 h 4906087"/>
                  <a:gd name="connsiteX23" fmla="*/ 1333868 w 4908152"/>
                  <a:gd name="connsiteY23" fmla="*/ 3095026 h 4906087"/>
                  <a:gd name="connsiteX24" fmla="*/ 1552494 w 4908152"/>
                  <a:gd name="connsiteY24" fmla="*/ 2921572 h 4906087"/>
                  <a:gd name="connsiteX25" fmla="*/ 1629963 w 4908152"/>
                  <a:gd name="connsiteY25" fmla="*/ 2646041 h 4906087"/>
                  <a:gd name="connsiteX26" fmla="*/ 1610653 w 4908152"/>
                  <a:gd name="connsiteY26" fmla="*/ 2031978 h 4906087"/>
                  <a:gd name="connsiteX27" fmla="*/ 1595159 w 4908152"/>
                  <a:gd name="connsiteY27" fmla="*/ 1729845 h 4906087"/>
                  <a:gd name="connsiteX28" fmla="*/ 1749301 w 4908152"/>
                  <a:gd name="connsiteY28" fmla="*/ 1739300 h 4906087"/>
                  <a:gd name="connsiteX29" fmla="*/ 1769011 w 4908152"/>
                  <a:gd name="connsiteY29" fmla="*/ 1796435 h 4906087"/>
                  <a:gd name="connsiteX30" fmla="*/ 1829335 w 4908152"/>
                  <a:gd name="connsiteY30" fmla="*/ 2539235 h 4906087"/>
                  <a:gd name="connsiteX31" fmla="*/ 1601596 w 4908152"/>
                  <a:gd name="connsiteY31" fmla="*/ 3147375 h 4906087"/>
                  <a:gd name="connsiteX32" fmla="*/ 1506126 w 4908152"/>
                  <a:gd name="connsiteY32" fmla="*/ 3258795 h 4906087"/>
                  <a:gd name="connsiteX33" fmla="*/ 1525550 w 4908152"/>
                  <a:gd name="connsiteY33" fmla="*/ 3329486 h 4906087"/>
                  <a:gd name="connsiteX34" fmla="*/ 2430240 w 4908152"/>
                  <a:gd name="connsiteY34" fmla="*/ 4602899 h 4906087"/>
                  <a:gd name="connsiteX35" fmla="*/ 2573674 w 4908152"/>
                  <a:gd name="connsiteY35" fmla="*/ 4694155 h 4906087"/>
                  <a:gd name="connsiteX36" fmla="*/ 2694720 w 4908152"/>
                  <a:gd name="connsiteY36" fmla="*/ 4692274 h 4906087"/>
                  <a:gd name="connsiteX37" fmla="*/ 2867262 w 4908152"/>
                  <a:gd name="connsiteY37" fmla="*/ 4588146 h 4906087"/>
                  <a:gd name="connsiteX38" fmla="*/ 3878587 w 4908152"/>
                  <a:gd name="connsiteY38" fmla="*/ 3609518 h 4906087"/>
                  <a:gd name="connsiteX39" fmla="*/ 4213759 w 4908152"/>
                  <a:gd name="connsiteY39" fmla="*/ 3164407 h 4906087"/>
                  <a:gd name="connsiteX40" fmla="*/ 4671515 w 4908152"/>
                  <a:gd name="connsiteY40" fmla="*/ 2081536 h 4906087"/>
                  <a:gd name="connsiteX41" fmla="*/ 4729731 w 4908152"/>
                  <a:gd name="connsiteY41" fmla="*/ 1444345 h 4906087"/>
                  <a:gd name="connsiteX42" fmla="*/ 4516234 w 4908152"/>
                  <a:gd name="connsiteY42" fmla="*/ 745349 h 4906087"/>
                  <a:gd name="connsiteX43" fmla="*/ 3007619 w 4908152"/>
                  <a:gd name="connsiteY43" fmla="*/ 455805 h 4906087"/>
                  <a:gd name="connsiteX44" fmla="*/ 2506229 w 4908152"/>
                  <a:gd name="connsiteY44" fmla="*/ 746431 h 4906087"/>
                  <a:gd name="connsiteX45" fmla="*/ 2487089 w 4908152"/>
                  <a:gd name="connsiteY45" fmla="*/ 758735 h 4906087"/>
                  <a:gd name="connsiteX46" fmla="*/ 2329985 w 4908152"/>
                  <a:gd name="connsiteY46" fmla="*/ 753324 h 4906087"/>
                  <a:gd name="connsiteX47" fmla="*/ 2306743 w 4908152"/>
                  <a:gd name="connsiteY47" fmla="*/ 738912 h 4906087"/>
                  <a:gd name="connsiteX48" fmla="*/ 2082650 w 4908152"/>
                  <a:gd name="connsiteY48" fmla="*/ 635296 h 4906087"/>
                  <a:gd name="connsiteX49" fmla="*/ 1504929 w 4908152"/>
                  <a:gd name="connsiteY49" fmla="*/ 434956 h 4906087"/>
                  <a:gd name="connsiteX50" fmla="*/ 1252070 w 4908152"/>
                  <a:gd name="connsiteY50" fmla="*/ 405392 h 4906087"/>
                  <a:gd name="connsiteX51" fmla="*/ 258972 w 4908152"/>
                  <a:gd name="connsiteY51" fmla="*/ 1469466 h 4906087"/>
                  <a:gd name="connsiteX52" fmla="*/ 261877 w 4908152"/>
                  <a:gd name="connsiteY52" fmla="*/ 2458119 h 4906087"/>
                  <a:gd name="connsiteX53" fmla="*/ 488933 w 4908152"/>
                  <a:gd name="connsiteY53" fmla="*/ 3088076 h 4906087"/>
                  <a:gd name="connsiteX54" fmla="*/ 971070 w 4908152"/>
                  <a:gd name="connsiteY54" fmla="*/ 3805072 h 4906087"/>
                  <a:gd name="connsiteX55" fmla="*/ 1124529 w 4908152"/>
                  <a:gd name="connsiteY55" fmla="*/ 3991285 h 4906087"/>
                  <a:gd name="connsiteX56" fmla="*/ 1000349 w 4908152"/>
                  <a:gd name="connsiteY56" fmla="*/ 4128965 h 4906087"/>
                  <a:gd name="connsiteX57" fmla="*/ 691209 w 4908152"/>
                  <a:gd name="connsiteY57" fmla="*/ 3759502 h 4906087"/>
                  <a:gd name="connsiteX58" fmla="*/ 180933 w 4908152"/>
                  <a:gd name="connsiteY58" fmla="*/ 2896509 h 4906087"/>
                  <a:gd name="connsiteX59" fmla="*/ 58689 w 4908152"/>
                  <a:gd name="connsiteY59" fmla="*/ 2472816 h 4906087"/>
                  <a:gd name="connsiteX60" fmla="*/ 412659 w 4908152"/>
                  <a:gd name="connsiteY60" fmla="*/ 617125 h 4906087"/>
                  <a:gd name="connsiteX61" fmla="*/ 1044723 w 4908152"/>
                  <a:gd name="connsiteY61" fmla="*/ 257858 h 4906087"/>
                  <a:gd name="connsiteX62" fmla="*/ 2172253 w 4908152"/>
                  <a:gd name="connsiteY62" fmla="*/ 483147 h 4906087"/>
                  <a:gd name="connsiteX63" fmla="*/ 2392587 w 4908152"/>
                  <a:gd name="connsiteY63" fmla="*/ 572693 h 4906087"/>
                  <a:gd name="connsiteX64" fmla="*/ 2463165 w 4908152"/>
                  <a:gd name="connsiteY64" fmla="*/ 562725 h 4906087"/>
                  <a:gd name="connsiteX65" fmla="*/ 2628529 w 4908152"/>
                  <a:gd name="connsiteY65" fmla="*/ 452501 h 4906087"/>
                  <a:gd name="connsiteX66" fmla="*/ 3279676 w 4908152"/>
                  <a:gd name="connsiteY66" fmla="*/ 154185 h 4906087"/>
                  <a:gd name="connsiteX67" fmla="*/ 3708380 w 4908152"/>
                  <a:gd name="connsiteY67" fmla="*/ 114132 h 4906087"/>
                  <a:gd name="connsiteX68" fmla="*/ 495313 w 4908152"/>
                  <a:gd name="connsiteY68" fmla="*/ 87993 h 4906087"/>
                  <a:gd name="connsiteX69" fmla="*/ 630543 w 4908152"/>
                  <a:gd name="connsiteY69" fmla="*/ 158000 h 4906087"/>
                  <a:gd name="connsiteX70" fmla="*/ 584688 w 4908152"/>
                  <a:gd name="connsiteY70" fmla="*/ 310035 h 4906087"/>
                  <a:gd name="connsiteX71" fmla="*/ 534219 w 4908152"/>
                  <a:gd name="connsiteY71" fmla="*/ 329631 h 4906087"/>
                  <a:gd name="connsiteX72" fmla="*/ 331885 w 4908152"/>
                  <a:gd name="connsiteY72" fmla="*/ 313852 h 4906087"/>
                  <a:gd name="connsiteX73" fmla="*/ 308815 w 4908152"/>
                  <a:gd name="connsiteY73" fmla="*/ 291181 h 4906087"/>
                  <a:gd name="connsiteX74" fmla="*/ 297309 w 4908152"/>
                  <a:gd name="connsiteY74" fmla="*/ 258427 h 4906087"/>
                  <a:gd name="connsiteX75" fmla="*/ 287055 w 4908152"/>
                  <a:gd name="connsiteY75" fmla="*/ 200381 h 4906087"/>
                  <a:gd name="connsiteX76" fmla="*/ 298675 w 4908152"/>
                  <a:gd name="connsiteY76" fmla="*/ 156975 h 4906087"/>
                  <a:gd name="connsiteX77" fmla="*/ 308701 w 4908152"/>
                  <a:gd name="connsiteY77" fmla="*/ 150197 h 4906087"/>
                  <a:gd name="connsiteX78" fmla="*/ 495313 w 4908152"/>
                  <a:gd name="connsiteY78" fmla="*/ 87993 h 4906087"/>
                  <a:gd name="connsiteX79" fmla="*/ 860603 w 4908152"/>
                  <a:gd name="connsiteY79" fmla="*/ 441 h 4906087"/>
                  <a:gd name="connsiteX80" fmla="*/ 967822 w 4908152"/>
                  <a:gd name="connsiteY80" fmla="*/ 3346 h 4906087"/>
                  <a:gd name="connsiteX81" fmla="*/ 993000 w 4908152"/>
                  <a:gd name="connsiteY81" fmla="*/ 26929 h 4906087"/>
                  <a:gd name="connsiteX82" fmla="*/ 1004393 w 4908152"/>
                  <a:gd name="connsiteY82" fmla="*/ 49942 h 4906087"/>
                  <a:gd name="connsiteX83" fmla="*/ 1015842 w 4908152"/>
                  <a:gd name="connsiteY83" fmla="*/ 79050 h 4906087"/>
                  <a:gd name="connsiteX84" fmla="*/ 1018747 w 4908152"/>
                  <a:gd name="connsiteY84" fmla="*/ 132766 h 4906087"/>
                  <a:gd name="connsiteX85" fmla="*/ 995563 w 4908152"/>
                  <a:gd name="connsiteY85" fmla="*/ 172812 h 4906087"/>
                  <a:gd name="connsiteX86" fmla="*/ 809179 w 4908152"/>
                  <a:gd name="connsiteY86" fmla="*/ 256889 h 4906087"/>
                  <a:gd name="connsiteX87" fmla="*/ 679645 w 4908152"/>
                  <a:gd name="connsiteY87" fmla="*/ 89874 h 4906087"/>
                  <a:gd name="connsiteX88" fmla="*/ 755350 w 4908152"/>
                  <a:gd name="connsiteY88" fmla="*/ 19923 h 4906087"/>
                  <a:gd name="connsiteX89" fmla="*/ 860603 w 4908152"/>
                  <a:gd name="connsiteY89" fmla="*/ 441 h 490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4908152" h="4906087">
                    <a:moveTo>
                      <a:pt x="3708380" y="114132"/>
                    </a:moveTo>
                    <a:cubicBezTo>
                      <a:pt x="3756355" y="115866"/>
                      <a:pt x="3804464" y="119565"/>
                      <a:pt x="3852726" y="125134"/>
                    </a:cubicBezTo>
                    <a:cubicBezTo>
                      <a:pt x="4030964" y="145697"/>
                      <a:pt x="4196101" y="198502"/>
                      <a:pt x="4342724" y="303941"/>
                    </a:cubicBezTo>
                    <a:cubicBezTo>
                      <a:pt x="4534633" y="441963"/>
                      <a:pt x="4670092" y="624758"/>
                      <a:pt x="4764593" y="839281"/>
                    </a:cubicBezTo>
                    <a:cubicBezTo>
                      <a:pt x="4870545" y="1079837"/>
                      <a:pt x="4913781" y="1332697"/>
                      <a:pt x="4907571" y="1594557"/>
                    </a:cubicBezTo>
                    <a:cubicBezTo>
                      <a:pt x="4900166" y="1907057"/>
                      <a:pt x="4831469" y="2207652"/>
                      <a:pt x="4728877" y="2501298"/>
                    </a:cubicBezTo>
                    <a:cubicBezTo>
                      <a:pt x="4584475" y="2914794"/>
                      <a:pt x="4363914" y="3284998"/>
                      <a:pt x="4089294" y="3624670"/>
                    </a:cubicBezTo>
                    <a:cubicBezTo>
                      <a:pt x="3902569" y="3855656"/>
                      <a:pt x="3702001" y="4073825"/>
                      <a:pt x="3487022" y="4278494"/>
                    </a:cubicBezTo>
                    <a:cubicBezTo>
                      <a:pt x="3276999" y="4478435"/>
                      <a:pt x="3059741" y="4670002"/>
                      <a:pt x="2817305" y="4830696"/>
                    </a:cubicBezTo>
                    <a:cubicBezTo>
                      <a:pt x="2788197" y="4850006"/>
                      <a:pt x="2756982" y="4866241"/>
                      <a:pt x="2727132" y="4884469"/>
                    </a:cubicBezTo>
                    <a:cubicBezTo>
                      <a:pt x="2684296" y="4910672"/>
                      <a:pt x="2639865" y="4911526"/>
                      <a:pt x="2593611" y="4895235"/>
                    </a:cubicBezTo>
                    <a:cubicBezTo>
                      <a:pt x="2536305" y="4875070"/>
                      <a:pt x="2482476" y="4848297"/>
                      <a:pt x="2433145" y="4812638"/>
                    </a:cubicBezTo>
                    <a:cubicBezTo>
                      <a:pt x="2358580" y="4766897"/>
                      <a:pt x="2292161" y="4710730"/>
                      <a:pt x="2228533" y="4651262"/>
                    </a:cubicBezTo>
                    <a:cubicBezTo>
                      <a:pt x="1999712" y="4437478"/>
                      <a:pt x="1807917" y="4187865"/>
                      <a:pt x="1639534" y="3924638"/>
                    </a:cubicBezTo>
                    <a:cubicBezTo>
                      <a:pt x="1567304" y="3811737"/>
                      <a:pt x="1486360" y="3697526"/>
                      <a:pt x="1427573" y="3577277"/>
                    </a:cubicBezTo>
                    <a:cubicBezTo>
                      <a:pt x="1378983" y="3477876"/>
                      <a:pt x="1346115" y="3356658"/>
                      <a:pt x="1240962" y="3300890"/>
                    </a:cubicBezTo>
                    <a:cubicBezTo>
                      <a:pt x="1185708" y="3271612"/>
                      <a:pt x="1120826" y="3267852"/>
                      <a:pt x="1061072" y="3249396"/>
                    </a:cubicBezTo>
                    <a:cubicBezTo>
                      <a:pt x="922822" y="3206730"/>
                      <a:pt x="821769" y="3089386"/>
                      <a:pt x="739173" y="2970618"/>
                    </a:cubicBezTo>
                    <a:cubicBezTo>
                      <a:pt x="577340" y="2737923"/>
                      <a:pt x="455097" y="2477772"/>
                      <a:pt x="379278" y="2204633"/>
                    </a:cubicBezTo>
                    <a:cubicBezTo>
                      <a:pt x="367430" y="2162025"/>
                      <a:pt x="356721" y="2117138"/>
                      <a:pt x="366689" y="2074073"/>
                    </a:cubicBezTo>
                    <a:cubicBezTo>
                      <a:pt x="376715" y="2031009"/>
                      <a:pt x="414026" y="1991021"/>
                      <a:pt x="458173" y="1993129"/>
                    </a:cubicBezTo>
                    <a:cubicBezTo>
                      <a:pt x="523054" y="1996261"/>
                      <a:pt x="550567" y="2075383"/>
                      <a:pt x="565093" y="2138727"/>
                    </a:cubicBezTo>
                    <a:cubicBezTo>
                      <a:pt x="626100" y="2404632"/>
                      <a:pt x="747034" y="2656523"/>
                      <a:pt x="916271" y="2870476"/>
                    </a:cubicBezTo>
                    <a:cubicBezTo>
                      <a:pt x="1019603" y="3001093"/>
                      <a:pt x="1170498" y="3127495"/>
                      <a:pt x="1333868" y="3095026"/>
                    </a:cubicBezTo>
                    <a:cubicBezTo>
                      <a:pt x="1428086" y="3076285"/>
                      <a:pt x="1505898" y="3005536"/>
                      <a:pt x="1552494" y="2921572"/>
                    </a:cubicBezTo>
                    <a:cubicBezTo>
                      <a:pt x="1599089" y="2837666"/>
                      <a:pt x="1618286" y="2741341"/>
                      <a:pt x="1629963" y="2646041"/>
                    </a:cubicBezTo>
                    <a:cubicBezTo>
                      <a:pt x="1655027" y="2441942"/>
                      <a:pt x="1648477" y="2234083"/>
                      <a:pt x="1610653" y="2031978"/>
                    </a:cubicBezTo>
                    <a:cubicBezTo>
                      <a:pt x="1590944" y="1926539"/>
                      <a:pt x="1549760" y="1748927"/>
                      <a:pt x="1595159" y="1729845"/>
                    </a:cubicBezTo>
                    <a:cubicBezTo>
                      <a:pt x="1644888" y="1719192"/>
                      <a:pt x="1718940" y="1698515"/>
                      <a:pt x="1749301" y="1739300"/>
                    </a:cubicBezTo>
                    <a:cubicBezTo>
                      <a:pt x="1761435" y="1755592"/>
                      <a:pt x="1765479" y="1776383"/>
                      <a:pt x="1769011" y="1796435"/>
                    </a:cubicBezTo>
                    <a:cubicBezTo>
                      <a:pt x="1812417" y="2041434"/>
                      <a:pt x="1835089" y="2290477"/>
                      <a:pt x="1829335" y="2539235"/>
                    </a:cubicBezTo>
                    <a:cubicBezTo>
                      <a:pt x="1824151" y="2763556"/>
                      <a:pt x="1781600" y="3013397"/>
                      <a:pt x="1601596" y="3147375"/>
                    </a:cubicBezTo>
                    <a:cubicBezTo>
                      <a:pt x="1560925" y="3177623"/>
                      <a:pt x="1509828" y="3208269"/>
                      <a:pt x="1506126" y="3258795"/>
                    </a:cubicBezTo>
                    <a:cubicBezTo>
                      <a:pt x="1504303" y="3283460"/>
                      <a:pt x="1514955" y="3307157"/>
                      <a:pt x="1525550" y="3329486"/>
                    </a:cubicBezTo>
                    <a:cubicBezTo>
                      <a:pt x="1742523" y="3787870"/>
                      <a:pt x="2040726" y="4270690"/>
                      <a:pt x="2430240" y="4602899"/>
                    </a:cubicBezTo>
                    <a:cubicBezTo>
                      <a:pt x="2473475" y="4639755"/>
                      <a:pt x="2520356" y="4671939"/>
                      <a:pt x="2573674" y="4694155"/>
                    </a:cubicBezTo>
                    <a:cubicBezTo>
                      <a:pt x="2615029" y="4711358"/>
                      <a:pt x="2653991" y="4709934"/>
                      <a:pt x="2694720" y="4692274"/>
                    </a:cubicBezTo>
                    <a:cubicBezTo>
                      <a:pt x="2757038" y="4665217"/>
                      <a:pt x="2812578" y="4627394"/>
                      <a:pt x="2867262" y="4588146"/>
                    </a:cubicBezTo>
                    <a:cubicBezTo>
                      <a:pt x="3245954" y="4316260"/>
                      <a:pt x="3580556" y="3965936"/>
                      <a:pt x="3878587" y="3609518"/>
                    </a:cubicBezTo>
                    <a:cubicBezTo>
                      <a:pt x="3997925" y="3466768"/>
                      <a:pt x="4111453" y="3319916"/>
                      <a:pt x="4213759" y="3164407"/>
                    </a:cubicBezTo>
                    <a:cubicBezTo>
                      <a:pt x="4425606" y="2842394"/>
                      <a:pt x="4588520" y="2457664"/>
                      <a:pt x="4671515" y="2081536"/>
                    </a:cubicBezTo>
                    <a:cubicBezTo>
                      <a:pt x="4717827" y="1871513"/>
                      <a:pt x="4741809" y="1659324"/>
                      <a:pt x="4729731" y="1444345"/>
                    </a:cubicBezTo>
                    <a:cubicBezTo>
                      <a:pt x="4715662" y="1194334"/>
                      <a:pt x="4659098" y="955657"/>
                      <a:pt x="4516234" y="745349"/>
                    </a:cubicBezTo>
                    <a:cubicBezTo>
                      <a:pt x="4156283" y="215591"/>
                      <a:pt x="3545580" y="205793"/>
                      <a:pt x="3007619" y="455805"/>
                    </a:cubicBezTo>
                    <a:cubicBezTo>
                      <a:pt x="2831603" y="537604"/>
                      <a:pt x="2669371" y="642644"/>
                      <a:pt x="2506229" y="746431"/>
                    </a:cubicBezTo>
                    <a:cubicBezTo>
                      <a:pt x="2499849" y="750533"/>
                      <a:pt x="2492956" y="754008"/>
                      <a:pt x="2487089" y="758735"/>
                    </a:cubicBezTo>
                    <a:cubicBezTo>
                      <a:pt x="2433088" y="802085"/>
                      <a:pt x="2381308" y="785565"/>
                      <a:pt x="2329985" y="753324"/>
                    </a:cubicBezTo>
                    <a:cubicBezTo>
                      <a:pt x="2322409" y="748254"/>
                      <a:pt x="2314604" y="743526"/>
                      <a:pt x="2306743" y="738912"/>
                    </a:cubicBezTo>
                    <a:cubicBezTo>
                      <a:pt x="2230869" y="706956"/>
                      <a:pt x="2157671" y="669132"/>
                      <a:pt x="2082650" y="635296"/>
                    </a:cubicBezTo>
                    <a:cubicBezTo>
                      <a:pt x="1898602" y="552357"/>
                      <a:pt x="1697693" y="497331"/>
                      <a:pt x="1504929" y="434956"/>
                    </a:cubicBezTo>
                    <a:cubicBezTo>
                      <a:pt x="1416750" y="406418"/>
                      <a:pt x="1316666" y="408127"/>
                      <a:pt x="1252070" y="405392"/>
                    </a:cubicBezTo>
                    <a:cubicBezTo>
                      <a:pt x="684317" y="381240"/>
                      <a:pt x="349999" y="971265"/>
                      <a:pt x="258972" y="1469466"/>
                    </a:cubicBezTo>
                    <a:cubicBezTo>
                      <a:pt x="200414" y="1789770"/>
                      <a:pt x="198306" y="2138556"/>
                      <a:pt x="261877" y="2458119"/>
                    </a:cubicBezTo>
                    <a:cubicBezTo>
                      <a:pt x="305910" y="2679422"/>
                      <a:pt x="386285" y="2887793"/>
                      <a:pt x="488933" y="3088076"/>
                    </a:cubicBezTo>
                    <a:cubicBezTo>
                      <a:pt x="621144" y="3346176"/>
                      <a:pt x="787990" y="3581036"/>
                      <a:pt x="971070" y="3805072"/>
                    </a:cubicBezTo>
                    <a:cubicBezTo>
                      <a:pt x="1021938" y="3867333"/>
                      <a:pt x="1072350" y="3930050"/>
                      <a:pt x="1124529" y="3991285"/>
                    </a:cubicBezTo>
                    <a:cubicBezTo>
                      <a:pt x="1198410" y="4078040"/>
                      <a:pt x="1082832" y="4204954"/>
                      <a:pt x="1000349" y="4128965"/>
                    </a:cubicBezTo>
                    <a:cubicBezTo>
                      <a:pt x="881182" y="4019140"/>
                      <a:pt x="784516" y="3890574"/>
                      <a:pt x="691209" y="3759502"/>
                    </a:cubicBezTo>
                    <a:cubicBezTo>
                      <a:pt x="496794" y="3486306"/>
                      <a:pt x="320721" y="3202173"/>
                      <a:pt x="180933" y="2896509"/>
                    </a:cubicBezTo>
                    <a:cubicBezTo>
                      <a:pt x="119070" y="2761164"/>
                      <a:pt x="86032" y="2617731"/>
                      <a:pt x="58689" y="2472816"/>
                    </a:cubicBezTo>
                    <a:cubicBezTo>
                      <a:pt x="-58029" y="1854651"/>
                      <a:pt x="-29547" y="1110711"/>
                      <a:pt x="412659" y="617125"/>
                    </a:cubicBezTo>
                    <a:cubicBezTo>
                      <a:pt x="583150" y="426810"/>
                      <a:pt x="793516" y="306390"/>
                      <a:pt x="1044723" y="257858"/>
                    </a:cubicBezTo>
                    <a:cubicBezTo>
                      <a:pt x="1431959" y="183122"/>
                      <a:pt x="1824664" y="324618"/>
                      <a:pt x="2172253" y="483147"/>
                    </a:cubicBezTo>
                    <a:cubicBezTo>
                      <a:pt x="2244369" y="516015"/>
                      <a:pt x="2315231" y="552244"/>
                      <a:pt x="2392587" y="572693"/>
                    </a:cubicBezTo>
                    <a:cubicBezTo>
                      <a:pt x="2418506" y="579586"/>
                      <a:pt x="2440835" y="575598"/>
                      <a:pt x="2463165" y="562725"/>
                    </a:cubicBezTo>
                    <a:cubicBezTo>
                      <a:pt x="2520698" y="529573"/>
                      <a:pt x="2573616" y="489584"/>
                      <a:pt x="2628529" y="452501"/>
                    </a:cubicBezTo>
                    <a:cubicBezTo>
                      <a:pt x="2829096" y="317099"/>
                      <a:pt x="3042082" y="208983"/>
                      <a:pt x="3279676" y="154185"/>
                    </a:cubicBezTo>
                    <a:cubicBezTo>
                      <a:pt x="3421728" y="121416"/>
                      <a:pt x="3564453" y="108931"/>
                      <a:pt x="3708380" y="114132"/>
                    </a:cubicBezTo>
                    <a:close/>
                    <a:moveTo>
                      <a:pt x="495313" y="87993"/>
                    </a:moveTo>
                    <a:cubicBezTo>
                      <a:pt x="556092" y="80986"/>
                      <a:pt x="611176" y="108898"/>
                      <a:pt x="630543" y="158000"/>
                    </a:cubicBezTo>
                    <a:cubicBezTo>
                      <a:pt x="650195" y="207843"/>
                      <a:pt x="629632" y="277111"/>
                      <a:pt x="584688" y="310035"/>
                    </a:cubicBezTo>
                    <a:cubicBezTo>
                      <a:pt x="569820" y="320916"/>
                      <a:pt x="552218" y="326156"/>
                      <a:pt x="534219" y="329631"/>
                    </a:cubicBezTo>
                    <a:cubicBezTo>
                      <a:pt x="464666" y="351334"/>
                      <a:pt x="397621" y="341764"/>
                      <a:pt x="331885" y="313852"/>
                    </a:cubicBezTo>
                    <a:cubicBezTo>
                      <a:pt x="322429" y="309864"/>
                      <a:pt x="312689" y="299554"/>
                      <a:pt x="308815" y="291181"/>
                    </a:cubicBezTo>
                    <a:cubicBezTo>
                      <a:pt x="303176" y="278933"/>
                      <a:pt x="301922" y="274946"/>
                      <a:pt x="297309" y="258427"/>
                    </a:cubicBezTo>
                    <a:cubicBezTo>
                      <a:pt x="292182" y="240198"/>
                      <a:pt x="290359" y="216502"/>
                      <a:pt x="287055" y="200381"/>
                    </a:cubicBezTo>
                    <a:cubicBezTo>
                      <a:pt x="287055" y="200381"/>
                      <a:pt x="286827" y="167456"/>
                      <a:pt x="298675" y="156975"/>
                    </a:cubicBezTo>
                    <a:cubicBezTo>
                      <a:pt x="300556" y="153273"/>
                      <a:pt x="305055" y="152020"/>
                      <a:pt x="308701" y="150197"/>
                    </a:cubicBezTo>
                    <a:cubicBezTo>
                      <a:pt x="367943" y="120576"/>
                      <a:pt x="428609" y="95626"/>
                      <a:pt x="495313" y="87993"/>
                    </a:cubicBezTo>
                    <a:close/>
                    <a:moveTo>
                      <a:pt x="860603" y="441"/>
                    </a:moveTo>
                    <a:cubicBezTo>
                      <a:pt x="896149" y="-983"/>
                      <a:pt x="932021" y="1324"/>
                      <a:pt x="967822" y="3346"/>
                    </a:cubicBezTo>
                    <a:cubicBezTo>
                      <a:pt x="982405" y="4144"/>
                      <a:pt x="987873" y="15536"/>
                      <a:pt x="993000" y="26929"/>
                    </a:cubicBezTo>
                    <a:cubicBezTo>
                      <a:pt x="998412" y="33822"/>
                      <a:pt x="1001887" y="41626"/>
                      <a:pt x="1004393" y="49942"/>
                    </a:cubicBezTo>
                    <a:cubicBezTo>
                      <a:pt x="1008209" y="59683"/>
                      <a:pt x="1012026" y="69366"/>
                      <a:pt x="1015842" y="79050"/>
                    </a:cubicBezTo>
                    <a:cubicBezTo>
                      <a:pt x="1019146" y="96880"/>
                      <a:pt x="1020057" y="114766"/>
                      <a:pt x="1018747" y="132766"/>
                    </a:cubicBezTo>
                    <a:cubicBezTo>
                      <a:pt x="1013279" y="147463"/>
                      <a:pt x="1012653" y="153216"/>
                      <a:pt x="995563" y="172812"/>
                    </a:cubicBezTo>
                    <a:cubicBezTo>
                      <a:pt x="943955" y="224192"/>
                      <a:pt x="880269" y="250794"/>
                      <a:pt x="809179" y="256889"/>
                    </a:cubicBezTo>
                    <a:cubicBezTo>
                      <a:pt x="719520" y="264579"/>
                      <a:pt x="646777" y="168881"/>
                      <a:pt x="679645" y="89874"/>
                    </a:cubicBezTo>
                    <a:cubicBezTo>
                      <a:pt x="691151" y="51708"/>
                      <a:pt x="721285" y="32682"/>
                      <a:pt x="755350" y="19923"/>
                    </a:cubicBezTo>
                    <a:cubicBezTo>
                      <a:pt x="789841" y="7020"/>
                      <a:pt x="825058" y="1865"/>
                      <a:pt x="860603" y="4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71">
                <a:extLst>
                  <a:ext uri="{FF2B5EF4-FFF2-40B4-BE49-F238E27FC236}">
                    <a16:creationId xmlns:a16="http://schemas.microsoft.com/office/drawing/2014/main" id="{7A1BA139-54C8-42CD-A90B-65B4AAEB2742}"/>
                  </a:ext>
                </a:extLst>
              </p:cNvPr>
              <p:cNvSpPr/>
              <p:nvPr/>
            </p:nvSpPr>
            <p:spPr>
              <a:xfrm>
                <a:off x="3857108" y="1512601"/>
                <a:ext cx="4754967" cy="4722765"/>
              </a:xfrm>
              <a:custGeom>
                <a:avLst/>
                <a:gdLst>
                  <a:gd name="connsiteX0" fmla="*/ 383081 w 4754967"/>
                  <a:gd name="connsiteY0" fmla="*/ 1930257 h 4722765"/>
                  <a:gd name="connsiteX1" fmla="*/ 400477 w 4754967"/>
                  <a:gd name="connsiteY1" fmla="*/ 1934985 h 4722765"/>
                  <a:gd name="connsiteX2" fmla="*/ 382989 w 4754967"/>
                  <a:gd name="connsiteY2" fmla="*/ 2030967 h 4722765"/>
                  <a:gd name="connsiteX3" fmla="*/ 695660 w 4754967"/>
                  <a:gd name="connsiteY3" fmla="*/ 2768926 h 4722765"/>
                  <a:gd name="connsiteX4" fmla="*/ 891557 w 4754967"/>
                  <a:gd name="connsiteY4" fmla="*/ 3025375 h 4722765"/>
                  <a:gd name="connsiteX5" fmla="*/ 1124366 w 4754967"/>
                  <a:gd name="connsiteY5" fmla="*/ 3151150 h 4722765"/>
                  <a:gd name="connsiteX6" fmla="*/ 1245583 w 4754967"/>
                  <a:gd name="connsiteY6" fmla="*/ 3178834 h 4722765"/>
                  <a:gd name="connsiteX7" fmla="*/ 1335927 w 4754967"/>
                  <a:gd name="connsiteY7" fmla="*/ 3254766 h 4722765"/>
                  <a:gd name="connsiteX8" fmla="*/ 1783374 w 4754967"/>
                  <a:gd name="connsiteY8" fmla="*/ 4014769 h 4722765"/>
                  <a:gd name="connsiteX9" fmla="*/ 2035607 w 4754967"/>
                  <a:gd name="connsiteY9" fmla="*/ 4342365 h 4722765"/>
                  <a:gd name="connsiteX10" fmla="*/ 2189123 w 4754967"/>
                  <a:gd name="connsiteY10" fmla="*/ 4509438 h 4722765"/>
                  <a:gd name="connsiteX11" fmla="*/ 2415836 w 4754967"/>
                  <a:gd name="connsiteY11" fmla="*/ 4706417 h 4722765"/>
                  <a:gd name="connsiteX12" fmla="*/ 2427058 w 4754967"/>
                  <a:gd name="connsiteY12" fmla="*/ 4722765 h 4722765"/>
                  <a:gd name="connsiteX13" fmla="*/ 2222446 w 4754967"/>
                  <a:gd name="connsiteY13" fmla="*/ 4561389 h 4722765"/>
                  <a:gd name="connsiteX14" fmla="*/ 1485342 w 4754967"/>
                  <a:gd name="connsiteY14" fmla="*/ 3590735 h 4722765"/>
                  <a:gd name="connsiteX15" fmla="*/ 1334332 w 4754967"/>
                  <a:gd name="connsiteY15" fmla="*/ 3308368 h 4722765"/>
                  <a:gd name="connsiteX16" fmla="*/ 1180304 w 4754967"/>
                  <a:gd name="connsiteY16" fmla="*/ 3190397 h 4722765"/>
                  <a:gd name="connsiteX17" fmla="*/ 985433 w 4754967"/>
                  <a:gd name="connsiteY17" fmla="*/ 3131725 h 4722765"/>
                  <a:gd name="connsiteX18" fmla="*/ 797682 w 4754967"/>
                  <a:gd name="connsiteY18" fmla="*/ 2961690 h 4722765"/>
                  <a:gd name="connsiteX19" fmla="*/ 352684 w 4754967"/>
                  <a:gd name="connsiteY19" fmla="*/ 2016214 h 4722765"/>
                  <a:gd name="connsiteX20" fmla="*/ 375811 w 4754967"/>
                  <a:gd name="connsiteY20" fmla="*/ 1939371 h 4722765"/>
                  <a:gd name="connsiteX21" fmla="*/ 383081 w 4754967"/>
                  <a:gd name="connsiteY21" fmla="*/ 1930257 h 4722765"/>
                  <a:gd name="connsiteX22" fmla="*/ 1651107 w 4754967"/>
                  <a:gd name="connsiteY22" fmla="*/ 1629605 h 4722765"/>
                  <a:gd name="connsiteX23" fmla="*/ 1642562 w 4754967"/>
                  <a:gd name="connsiteY23" fmla="*/ 1636042 h 4722765"/>
                  <a:gd name="connsiteX24" fmla="*/ 1600352 w 4754967"/>
                  <a:gd name="connsiteY24" fmla="*/ 1692378 h 4722765"/>
                  <a:gd name="connsiteX25" fmla="*/ 1638005 w 4754967"/>
                  <a:gd name="connsiteY25" fmla="*/ 1966314 h 4722765"/>
                  <a:gd name="connsiteX26" fmla="*/ 1657543 w 4754967"/>
                  <a:gd name="connsiteY26" fmla="*/ 2157483 h 4722765"/>
                  <a:gd name="connsiteX27" fmla="*/ 1667341 w 4754967"/>
                  <a:gd name="connsiteY27" fmla="*/ 2363861 h 4722765"/>
                  <a:gd name="connsiteX28" fmla="*/ 1599042 w 4754967"/>
                  <a:gd name="connsiteY28" fmla="*/ 2751610 h 4722765"/>
                  <a:gd name="connsiteX29" fmla="*/ 1554325 w 4754967"/>
                  <a:gd name="connsiteY29" fmla="*/ 2843549 h 4722765"/>
                  <a:gd name="connsiteX30" fmla="*/ 1542306 w 4754967"/>
                  <a:gd name="connsiteY30" fmla="*/ 2851124 h 4722765"/>
                  <a:gd name="connsiteX31" fmla="*/ 1636410 w 4754967"/>
                  <a:gd name="connsiteY31" fmla="*/ 2284283 h 4722765"/>
                  <a:gd name="connsiteX32" fmla="*/ 1579105 w 4754967"/>
                  <a:gd name="connsiteY32" fmla="*/ 1745126 h 4722765"/>
                  <a:gd name="connsiteX33" fmla="*/ 1574206 w 4754967"/>
                  <a:gd name="connsiteY33" fmla="*/ 1691353 h 4722765"/>
                  <a:gd name="connsiteX34" fmla="*/ 1594143 w 4754967"/>
                  <a:gd name="connsiteY34" fmla="*/ 1643959 h 4722765"/>
                  <a:gd name="connsiteX35" fmla="*/ 1651107 w 4754967"/>
                  <a:gd name="connsiteY35" fmla="*/ 1629605 h 4722765"/>
                  <a:gd name="connsiteX36" fmla="*/ 177238 w 4754967"/>
                  <a:gd name="connsiteY36" fmla="*/ 898595 h 4722765"/>
                  <a:gd name="connsiteX37" fmla="*/ 122610 w 4754967"/>
                  <a:gd name="connsiteY37" fmla="*/ 1073416 h 4722765"/>
                  <a:gd name="connsiteX38" fmla="*/ 47191 w 4754967"/>
                  <a:gd name="connsiteY38" fmla="*/ 1410011 h 4722765"/>
                  <a:gd name="connsiteX39" fmla="*/ 27937 w 4754967"/>
                  <a:gd name="connsiteY39" fmla="*/ 1615535 h 4722765"/>
                  <a:gd name="connsiteX40" fmla="*/ 23096 w 4754967"/>
                  <a:gd name="connsiteY40" fmla="*/ 1802830 h 4722765"/>
                  <a:gd name="connsiteX41" fmla="*/ 50210 w 4754967"/>
                  <a:gd name="connsiteY41" fmla="*/ 2169616 h 4722765"/>
                  <a:gd name="connsiteX42" fmla="*/ 152858 w 4754967"/>
                  <a:gd name="connsiteY42" fmla="*/ 2655798 h 4722765"/>
                  <a:gd name="connsiteX43" fmla="*/ 297944 w 4754967"/>
                  <a:gd name="connsiteY43" fmla="*/ 2982197 h 4722765"/>
                  <a:gd name="connsiteX44" fmla="*/ 513321 w 4754967"/>
                  <a:gd name="connsiteY44" fmla="*/ 3352458 h 4722765"/>
                  <a:gd name="connsiteX45" fmla="*/ 819442 w 4754967"/>
                  <a:gd name="connsiteY45" fmla="*/ 3791986 h 4722765"/>
                  <a:gd name="connsiteX46" fmla="*/ 964015 w 4754967"/>
                  <a:gd name="connsiteY46" fmla="*/ 3962876 h 4722765"/>
                  <a:gd name="connsiteX47" fmla="*/ 1038865 w 4754967"/>
                  <a:gd name="connsiteY47" fmla="*/ 4032371 h 4722765"/>
                  <a:gd name="connsiteX48" fmla="*/ 1087625 w 4754967"/>
                  <a:gd name="connsiteY48" fmla="*/ 4035846 h 4722765"/>
                  <a:gd name="connsiteX49" fmla="*/ 1111436 w 4754967"/>
                  <a:gd name="connsiteY49" fmla="*/ 4027416 h 4722765"/>
                  <a:gd name="connsiteX50" fmla="*/ 1082157 w 4754967"/>
                  <a:gd name="connsiteY50" fmla="*/ 4050372 h 4722765"/>
                  <a:gd name="connsiteX51" fmla="*/ 1058061 w 4754967"/>
                  <a:gd name="connsiteY51" fmla="*/ 4062562 h 4722765"/>
                  <a:gd name="connsiteX52" fmla="*/ 994319 w 4754967"/>
                  <a:gd name="connsiteY52" fmla="*/ 4039150 h 4722765"/>
                  <a:gd name="connsiteX53" fmla="*/ 685066 w 4754967"/>
                  <a:gd name="connsiteY53" fmla="*/ 3669572 h 4722765"/>
                  <a:gd name="connsiteX54" fmla="*/ 174789 w 4754967"/>
                  <a:gd name="connsiteY54" fmla="*/ 2806579 h 4722765"/>
                  <a:gd name="connsiteX55" fmla="*/ 52546 w 4754967"/>
                  <a:gd name="connsiteY55" fmla="*/ 2382887 h 4722765"/>
                  <a:gd name="connsiteX56" fmla="*/ 595 w 4754967"/>
                  <a:gd name="connsiteY56" fmla="*/ 1766601 h 4722765"/>
                  <a:gd name="connsiteX57" fmla="*/ 114920 w 4754967"/>
                  <a:gd name="connsiteY57" fmla="*/ 1051712 h 4722765"/>
                  <a:gd name="connsiteX58" fmla="*/ 177238 w 4754967"/>
                  <a:gd name="connsiteY58" fmla="*/ 898595 h 4722765"/>
                  <a:gd name="connsiteX59" fmla="*/ 1227990 w 4754967"/>
                  <a:gd name="connsiteY59" fmla="*/ 284765 h 4722765"/>
                  <a:gd name="connsiteX60" fmla="*/ 1326472 w 4754967"/>
                  <a:gd name="connsiteY60" fmla="*/ 285556 h 4722765"/>
                  <a:gd name="connsiteX61" fmla="*/ 1953979 w 4754967"/>
                  <a:gd name="connsiteY61" fmla="*/ 467155 h 4722765"/>
                  <a:gd name="connsiteX62" fmla="*/ 2311936 w 4754967"/>
                  <a:gd name="connsiteY62" fmla="*/ 646419 h 4722765"/>
                  <a:gd name="connsiteX63" fmla="*/ 2328228 w 4754967"/>
                  <a:gd name="connsiteY63" fmla="*/ 660374 h 4722765"/>
                  <a:gd name="connsiteX64" fmla="*/ 2076393 w 4754967"/>
                  <a:gd name="connsiteY64" fmla="*/ 545366 h 4722765"/>
                  <a:gd name="connsiteX65" fmla="*/ 1489558 w 4754967"/>
                  <a:gd name="connsiteY65" fmla="*/ 341038 h 4722765"/>
                  <a:gd name="connsiteX66" fmla="*/ 1354156 w 4754967"/>
                  <a:gd name="connsiteY66" fmla="*/ 321899 h 4722765"/>
                  <a:gd name="connsiteX67" fmla="*/ 791416 w 4754967"/>
                  <a:gd name="connsiteY67" fmla="*/ 451774 h 4722765"/>
                  <a:gd name="connsiteX68" fmla="*/ 881304 w 4754967"/>
                  <a:gd name="connsiteY68" fmla="*/ 383305 h 4722765"/>
                  <a:gd name="connsiteX69" fmla="*/ 1129550 w 4754967"/>
                  <a:gd name="connsiteY69" fmla="*/ 293930 h 4722765"/>
                  <a:gd name="connsiteX70" fmla="*/ 1227990 w 4754967"/>
                  <a:gd name="connsiteY70" fmla="*/ 284765 h 4722765"/>
                  <a:gd name="connsiteX71" fmla="*/ 3711904 w 4754967"/>
                  <a:gd name="connsiteY71" fmla="*/ 185078 h 4722765"/>
                  <a:gd name="connsiteX72" fmla="*/ 4033251 w 4754967"/>
                  <a:gd name="connsiteY72" fmla="*/ 238163 h 4722765"/>
                  <a:gd name="connsiteX73" fmla="*/ 4354581 w 4754967"/>
                  <a:gd name="connsiteY73" fmla="*/ 425515 h 4722765"/>
                  <a:gd name="connsiteX74" fmla="*/ 4625726 w 4754967"/>
                  <a:gd name="connsiteY74" fmla="*/ 778403 h 4722765"/>
                  <a:gd name="connsiteX75" fmla="*/ 4737602 w 4754967"/>
                  <a:gd name="connsiteY75" fmla="*/ 1157038 h 4722765"/>
                  <a:gd name="connsiteX76" fmla="*/ 4752412 w 4754967"/>
                  <a:gd name="connsiteY76" fmla="*/ 1502234 h 4722765"/>
                  <a:gd name="connsiteX77" fmla="*/ 4690322 w 4754967"/>
                  <a:gd name="connsiteY77" fmla="*/ 1929516 h 4722765"/>
                  <a:gd name="connsiteX78" fmla="*/ 4599979 w 4754967"/>
                  <a:gd name="connsiteY78" fmla="*/ 2259846 h 4722765"/>
                  <a:gd name="connsiteX79" fmla="*/ 4587845 w 4754967"/>
                  <a:gd name="connsiteY79" fmla="*/ 2281321 h 4722765"/>
                  <a:gd name="connsiteX80" fmla="*/ 4665372 w 4754967"/>
                  <a:gd name="connsiteY80" fmla="*/ 1991720 h 4722765"/>
                  <a:gd name="connsiteX81" fmla="*/ 4723588 w 4754967"/>
                  <a:gd name="connsiteY81" fmla="*/ 1354529 h 4722765"/>
                  <a:gd name="connsiteX82" fmla="*/ 4510090 w 4754967"/>
                  <a:gd name="connsiteY82" fmla="*/ 655533 h 4722765"/>
                  <a:gd name="connsiteX83" fmla="*/ 3820892 w 4754967"/>
                  <a:gd name="connsiteY83" fmla="*/ 204042 h 4722765"/>
                  <a:gd name="connsiteX84" fmla="*/ 3534652 w 4754967"/>
                  <a:gd name="connsiteY84" fmla="*/ 197378 h 4722765"/>
                  <a:gd name="connsiteX85" fmla="*/ 3602609 w 4754967"/>
                  <a:gd name="connsiteY85" fmla="*/ 186498 h 4722765"/>
                  <a:gd name="connsiteX86" fmla="*/ 3711904 w 4754967"/>
                  <a:gd name="connsiteY86" fmla="*/ 185078 h 4722765"/>
                  <a:gd name="connsiteX87" fmla="*/ 302728 w 4754967"/>
                  <a:gd name="connsiteY87" fmla="*/ 69609 h 4722765"/>
                  <a:gd name="connsiteX88" fmla="*/ 302045 w 4754967"/>
                  <a:gd name="connsiteY88" fmla="*/ 93876 h 4722765"/>
                  <a:gd name="connsiteX89" fmla="*/ 394212 w 4754967"/>
                  <a:gd name="connsiteY89" fmla="*/ 224891 h 4722765"/>
                  <a:gd name="connsiteX90" fmla="*/ 538271 w 4754967"/>
                  <a:gd name="connsiteY90" fmla="*/ 242322 h 4722765"/>
                  <a:gd name="connsiteX91" fmla="*/ 335938 w 4754967"/>
                  <a:gd name="connsiteY91" fmla="*/ 226543 h 4722765"/>
                  <a:gd name="connsiteX92" fmla="*/ 312868 w 4754967"/>
                  <a:gd name="connsiteY92" fmla="*/ 203872 h 4722765"/>
                  <a:gd name="connsiteX93" fmla="*/ 301362 w 4754967"/>
                  <a:gd name="connsiteY93" fmla="*/ 171118 h 4722765"/>
                  <a:gd name="connsiteX94" fmla="*/ 291108 w 4754967"/>
                  <a:gd name="connsiteY94" fmla="*/ 113072 h 4722765"/>
                  <a:gd name="connsiteX95" fmla="*/ 302728 w 4754967"/>
                  <a:gd name="connsiteY95" fmla="*/ 69609 h 4722765"/>
                  <a:gd name="connsiteX96" fmla="*/ 683186 w 4754967"/>
                  <a:gd name="connsiteY96" fmla="*/ 0 h 4722765"/>
                  <a:gd name="connsiteX97" fmla="*/ 783840 w 4754967"/>
                  <a:gd name="connsiteY97" fmla="*/ 137225 h 4722765"/>
                  <a:gd name="connsiteX98" fmla="*/ 891900 w 4754967"/>
                  <a:gd name="connsiteY98" fmla="*/ 124009 h 4722765"/>
                  <a:gd name="connsiteX99" fmla="*/ 999104 w 4754967"/>
                  <a:gd name="connsiteY99" fmla="*/ 82995 h 4722765"/>
                  <a:gd name="connsiteX100" fmla="*/ 812720 w 4754967"/>
                  <a:gd name="connsiteY100" fmla="*/ 167073 h 4722765"/>
                  <a:gd name="connsiteX101" fmla="*/ 683186 w 4754967"/>
                  <a:gd name="connsiteY101" fmla="*/ 0 h 472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4754967" h="4722765">
                    <a:moveTo>
                      <a:pt x="383081" y="1930257"/>
                    </a:moveTo>
                    <a:cubicBezTo>
                      <a:pt x="386207" y="1929701"/>
                      <a:pt x="391021" y="1931453"/>
                      <a:pt x="400477" y="1934985"/>
                    </a:cubicBezTo>
                    <a:cubicBezTo>
                      <a:pt x="367324" y="1961985"/>
                      <a:pt x="374843" y="1996619"/>
                      <a:pt x="382989" y="2030967"/>
                    </a:cubicBezTo>
                    <a:cubicBezTo>
                      <a:pt x="445705" y="2294536"/>
                      <a:pt x="547214" y="2541529"/>
                      <a:pt x="695660" y="2768926"/>
                    </a:cubicBezTo>
                    <a:cubicBezTo>
                      <a:pt x="754674" y="2859384"/>
                      <a:pt x="820296" y="2944601"/>
                      <a:pt x="891557" y="3025375"/>
                    </a:cubicBezTo>
                    <a:cubicBezTo>
                      <a:pt x="953191" y="3095269"/>
                      <a:pt x="1033851" y="3132864"/>
                      <a:pt x="1124366" y="3151150"/>
                    </a:cubicBezTo>
                    <a:cubicBezTo>
                      <a:pt x="1164980" y="3159353"/>
                      <a:pt x="1205538" y="3168182"/>
                      <a:pt x="1245583" y="3178834"/>
                    </a:cubicBezTo>
                    <a:cubicBezTo>
                      <a:pt x="1286996" y="3189885"/>
                      <a:pt x="1316617" y="3215575"/>
                      <a:pt x="1335927" y="3254766"/>
                    </a:cubicBezTo>
                    <a:cubicBezTo>
                      <a:pt x="1466259" y="3519132"/>
                      <a:pt x="1615218" y="3772676"/>
                      <a:pt x="1783374" y="4014769"/>
                    </a:cubicBezTo>
                    <a:cubicBezTo>
                      <a:pt x="1862040" y="4128013"/>
                      <a:pt x="1946117" y="4237210"/>
                      <a:pt x="2035607" y="4342365"/>
                    </a:cubicBezTo>
                    <a:cubicBezTo>
                      <a:pt x="2084709" y="4400068"/>
                      <a:pt x="2135577" y="4456406"/>
                      <a:pt x="2189123" y="4509438"/>
                    </a:cubicBezTo>
                    <a:cubicBezTo>
                      <a:pt x="2260155" y="4579788"/>
                      <a:pt x="2331075" y="4651333"/>
                      <a:pt x="2415836" y="4706417"/>
                    </a:cubicBezTo>
                    <a:cubicBezTo>
                      <a:pt x="2421305" y="4709949"/>
                      <a:pt x="2430647" y="4712341"/>
                      <a:pt x="2427058" y="4722765"/>
                    </a:cubicBezTo>
                    <a:cubicBezTo>
                      <a:pt x="2352493" y="4677024"/>
                      <a:pt x="2286074" y="4620858"/>
                      <a:pt x="2222446" y="4561389"/>
                    </a:cubicBezTo>
                    <a:cubicBezTo>
                      <a:pt x="1921281" y="4279990"/>
                      <a:pt x="1690524" y="3945047"/>
                      <a:pt x="1485342" y="3590735"/>
                    </a:cubicBezTo>
                    <a:cubicBezTo>
                      <a:pt x="1431853" y="3498284"/>
                      <a:pt x="1377738" y="3405832"/>
                      <a:pt x="1334332" y="3308368"/>
                    </a:cubicBezTo>
                    <a:cubicBezTo>
                      <a:pt x="1303060" y="3238132"/>
                      <a:pt x="1251508" y="3204581"/>
                      <a:pt x="1180304" y="3190397"/>
                    </a:cubicBezTo>
                    <a:cubicBezTo>
                      <a:pt x="1113600" y="3177068"/>
                      <a:pt x="1047408" y="3161460"/>
                      <a:pt x="985433" y="3131725"/>
                    </a:cubicBezTo>
                    <a:cubicBezTo>
                      <a:pt x="905912" y="3093560"/>
                      <a:pt x="851170" y="3028280"/>
                      <a:pt x="797682" y="2961690"/>
                    </a:cubicBezTo>
                    <a:cubicBezTo>
                      <a:pt x="573303" y="2682342"/>
                      <a:pt x="431065" y="2364487"/>
                      <a:pt x="352684" y="2016214"/>
                    </a:cubicBezTo>
                    <a:cubicBezTo>
                      <a:pt x="345222" y="1983175"/>
                      <a:pt x="359007" y="1962213"/>
                      <a:pt x="375811" y="1939371"/>
                    </a:cubicBezTo>
                    <a:cubicBezTo>
                      <a:pt x="378517" y="1933674"/>
                      <a:pt x="379955" y="1930812"/>
                      <a:pt x="383081" y="1930257"/>
                    </a:cubicBezTo>
                    <a:close/>
                    <a:moveTo>
                      <a:pt x="1651107" y="1629605"/>
                    </a:moveTo>
                    <a:cubicBezTo>
                      <a:pt x="1648258" y="1631826"/>
                      <a:pt x="1645695" y="1635415"/>
                      <a:pt x="1642562" y="1636042"/>
                    </a:cubicBezTo>
                    <a:cubicBezTo>
                      <a:pt x="1610036" y="1642877"/>
                      <a:pt x="1596022" y="1659795"/>
                      <a:pt x="1600352" y="1692378"/>
                    </a:cubicBezTo>
                    <a:cubicBezTo>
                      <a:pt x="1612485" y="1783747"/>
                      <a:pt x="1627296" y="1874774"/>
                      <a:pt x="1638005" y="1966314"/>
                    </a:cubicBezTo>
                    <a:cubicBezTo>
                      <a:pt x="1645467" y="2029885"/>
                      <a:pt x="1653556" y="2093399"/>
                      <a:pt x="1657543" y="2157483"/>
                    </a:cubicBezTo>
                    <a:cubicBezTo>
                      <a:pt x="1661815" y="2226237"/>
                      <a:pt x="1671044" y="2295050"/>
                      <a:pt x="1667341" y="2363861"/>
                    </a:cubicBezTo>
                    <a:cubicBezTo>
                      <a:pt x="1660221" y="2495673"/>
                      <a:pt x="1652074" y="2627828"/>
                      <a:pt x="1599042" y="2751610"/>
                    </a:cubicBezTo>
                    <a:cubicBezTo>
                      <a:pt x="1585656" y="2782939"/>
                      <a:pt x="1569478" y="2813073"/>
                      <a:pt x="1554325" y="2843549"/>
                    </a:cubicBezTo>
                    <a:cubicBezTo>
                      <a:pt x="1552104" y="2847877"/>
                      <a:pt x="1550452" y="2855226"/>
                      <a:pt x="1542306" y="2851124"/>
                    </a:cubicBezTo>
                    <a:cubicBezTo>
                      <a:pt x="1637208" y="2672715"/>
                      <a:pt x="1642505" y="2479325"/>
                      <a:pt x="1636410" y="2284283"/>
                    </a:cubicBezTo>
                    <a:cubicBezTo>
                      <a:pt x="1630713" y="2103197"/>
                      <a:pt x="1603200" y="1924332"/>
                      <a:pt x="1579105" y="1745126"/>
                    </a:cubicBezTo>
                    <a:cubicBezTo>
                      <a:pt x="1576712" y="1727296"/>
                      <a:pt x="1575743" y="1709296"/>
                      <a:pt x="1574206" y="1691353"/>
                    </a:cubicBezTo>
                    <a:cubicBezTo>
                      <a:pt x="1572554" y="1672042"/>
                      <a:pt x="1578193" y="1654840"/>
                      <a:pt x="1594143" y="1643959"/>
                    </a:cubicBezTo>
                    <a:cubicBezTo>
                      <a:pt x="1605764" y="1636042"/>
                      <a:pt x="1634359" y="1629149"/>
                      <a:pt x="1651107" y="1629605"/>
                    </a:cubicBezTo>
                    <a:close/>
                    <a:moveTo>
                      <a:pt x="177238" y="898595"/>
                    </a:moveTo>
                    <a:cubicBezTo>
                      <a:pt x="159181" y="947754"/>
                      <a:pt x="143060" y="1008591"/>
                      <a:pt x="122610" y="1073416"/>
                    </a:cubicBezTo>
                    <a:cubicBezTo>
                      <a:pt x="108939" y="1097910"/>
                      <a:pt x="59381" y="1320465"/>
                      <a:pt x="47191" y="1410011"/>
                    </a:cubicBezTo>
                    <a:cubicBezTo>
                      <a:pt x="37906" y="1478139"/>
                      <a:pt x="31526" y="1546723"/>
                      <a:pt x="27937" y="1615535"/>
                    </a:cubicBezTo>
                    <a:cubicBezTo>
                      <a:pt x="24633" y="1677966"/>
                      <a:pt x="21501" y="1740341"/>
                      <a:pt x="23096" y="1802830"/>
                    </a:cubicBezTo>
                    <a:cubicBezTo>
                      <a:pt x="26229" y="1925528"/>
                      <a:pt x="34317" y="2047715"/>
                      <a:pt x="50210" y="2169616"/>
                    </a:cubicBezTo>
                    <a:cubicBezTo>
                      <a:pt x="71742" y="2334525"/>
                      <a:pt x="102844" y="2497098"/>
                      <a:pt x="152858" y="2655798"/>
                    </a:cubicBezTo>
                    <a:cubicBezTo>
                      <a:pt x="188859" y="2770066"/>
                      <a:pt x="242290" y="2876758"/>
                      <a:pt x="297944" y="2982197"/>
                    </a:cubicBezTo>
                    <a:cubicBezTo>
                      <a:pt x="364647" y="3108484"/>
                      <a:pt x="437048" y="3231639"/>
                      <a:pt x="513321" y="3352458"/>
                    </a:cubicBezTo>
                    <a:cubicBezTo>
                      <a:pt x="608735" y="3503581"/>
                      <a:pt x="709446" y="3650946"/>
                      <a:pt x="819442" y="3791986"/>
                    </a:cubicBezTo>
                    <a:cubicBezTo>
                      <a:pt x="865412" y="3850943"/>
                      <a:pt x="914514" y="3907052"/>
                      <a:pt x="964015" y="3962876"/>
                    </a:cubicBezTo>
                    <a:cubicBezTo>
                      <a:pt x="986515" y="3988224"/>
                      <a:pt x="1013003" y="4010270"/>
                      <a:pt x="1038865" y="4032371"/>
                    </a:cubicBezTo>
                    <a:cubicBezTo>
                      <a:pt x="1053219" y="4044619"/>
                      <a:pt x="1070992" y="4040460"/>
                      <a:pt x="1087625" y="4035846"/>
                    </a:cubicBezTo>
                    <a:cubicBezTo>
                      <a:pt x="1095714" y="4033625"/>
                      <a:pt x="1103518" y="4030263"/>
                      <a:pt x="1111436" y="4027416"/>
                    </a:cubicBezTo>
                    <a:cubicBezTo>
                      <a:pt x="1101695" y="4035048"/>
                      <a:pt x="1091897" y="4042738"/>
                      <a:pt x="1082157" y="4050372"/>
                    </a:cubicBezTo>
                    <a:cubicBezTo>
                      <a:pt x="1077201" y="4060568"/>
                      <a:pt x="1068542" y="4063303"/>
                      <a:pt x="1058061" y="4062562"/>
                    </a:cubicBezTo>
                    <a:cubicBezTo>
                      <a:pt x="1033168" y="4064612"/>
                      <a:pt x="1013402" y="4056751"/>
                      <a:pt x="994319" y="4039150"/>
                    </a:cubicBezTo>
                    <a:cubicBezTo>
                      <a:pt x="875095" y="3929325"/>
                      <a:pt x="778372" y="3800701"/>
                      <a:pt x="685066" y="3669572"/>
                    </a:cubicBezTo>
                    <a:cubicBezTo>
                      <a:pt x="490650" y="3396377"/>
                      <a:pt x="314634" y="3112244"/>
                      <a:pt x="174789" y="2806579"/>
                    </a:cubicBezTo>
                    <a:cubicBezTo>
                      <a:pt x="112926" y="2671292"/>
                      <a:pt x="79888" y="2527801"/>
                      <a:pt x="52546" y="2382887"/>
                    </a:cubicBezTo>
                    <a:cubicBezTo>
                      <a:pt x="14096" y="2179357"/>
                      <a:pt x="-3563" y="1973776"/>
                      <a:pt x="595" y="1766601"/>
                    </a:cubicBezTo>
                    <a:cubicBezTo>
                      <a:pt x="5494" y="1523083"/>
                      <a:pt x="38191" y="1283838"/>
                      <a:pt x="114920" y="1051712"/>
                    </a:cubicBezTo>
                    <a:cubicBezTo>
                      <a:pt x="116971" y="1047896"/>
                      <a:pt x="142547" y="964103"/>
                      <a:pt x="177238" y="898595"/>
                    </a:cubicBezTo>
                    <a:close/>
                    <a:moveTo>
                      <a:pt x="1227990" y="284765"/>
                    </a:moveTo>
                    <a:cubicBezTo>
                      <a:pt x="1261719" y="283178"/>
                      <a:pt x="1295456" y="283249"/>
                      <a:pt x="1326472" y="285556"/>
                    </a:cubicBezTo>
                    <a:cubicBezTo>
                      <a:pt x="1581440" y="304468"/>
                      <a:pt x="1801261" y="398343"/>
                      <a:pt x="1953979" y="467155"/>
                    </a:cubicBezTo>
                    <a:cubicBezTo>
                      <a:pt x="2075824" y="522011"/>
                      <a:pt x="2192371" y="587119"/>
                      <a:pt x="2311936" y="646419"/>
                    </a:cubicBezTo>
                    <a:cubicBezTo>
                      <a:pt x="2318373" y="649608"/>
                      <a:pt x="2326918" y="651032"/>
                      <a:pt x="2328228" y="660374"/>
                    </a:cubicBezTo>
                    <a:cubicBezTo>
                      <a:pt x="2242327" y="626311"/>
                      <a:pt x="2160528" y="583303"/>
                      <a:pt x="2076393" y="545366"/>
                    </a:cubicBezTo>
                    <a:cubicBezTo>
                      <a:pt x="1886820" y="459921"/>
                      <a:pt x="1698214" y="404723"/>
                      <a:pt x="1489558" y="341038"/>
                    </a:cubicBezTo>
                    <a:cubicBezTo>
                      <a:pt x="1451335" y="329361"/>
                      <a:pt x="1400126" y="326285"/>
                      <a:pt x="1354156" y="321899"/>
                    </a:cubicBezTo>
                    <a:cubicBezTo>
                      <a:pt x="1206792" y="294043"/>
                      <a:pt x="956895" y="344057"/>
                      <a:pt x="791416" y="451774"/>
                    </a:cubicBezTo>
                    <a:cubicBezTo>
                      <a:pt x="823885" y="417084"/>
                      <a:pt x="850430" y="401476"/>
                      <a:pt x="881304" y="383305"/>
                    </a:cubicBezTo>
                    <a:cubicBezTo>
                      <a:pt x="958034" y="338133"/>
                      <a:pt x="1040574" y="306404"/>
                      <a:pt x="1129550" y="293930"/>
                    </a:cubicBezTo>
                    <a:cubicBezTo>
                      <a:pt x="1160538" y="289601"/>
                      <a:pt x="1194261" y="286354"/>
                      <a:pt x="1227990" y="284765"/>
                    </a:cubicBezTo>
                    <a:close/>
                    <a:moveTo>
                      <a:pt x="3711904" y="185078"/>
                    </a:moveTo>
                    <a:cubicBezTo>
                      <a:pt x="3820846" y="187217"/>
                      <a:pt x="3928539" y="201251"/>
                      <a:pt x="4033251" y="238163"/>
                    </a:cubicBezTo>
                    <a:cubicBezTo>
                      <a:pt x="4152247" y="280089"/>
                      <a:pt x="4258939" y="342520"/>
                      <a:pt x="4354581" y="425515"/>
                    </a:cubicBezTo>
                    <a:cubicBezTo>
                      <a:pt x="4469248" y="525031"/>
                      <a:pt x="4559819" y="642375"/>
                      <a:pt x="4625726" y="778403"/>
                    </a:cubicBezTo>
                    <a:cubicBezTo>
                      <a:pt x="4683828" y="898196"/>
                      <a:pt x="4717949" y="1025167"/>
                      <a:pt x="4737602" y="1157038"/>
                    </a:cubicBezTo>
                    <a:cubicBezTo>
                      <a:pt x="4754748" y="1271932"/>
                      <a:pt x="4758108" y="1387226"/>
                      <a:pt x="4752412" y="1502234"/>
                    </a:cubicBezTo>
                    <a:cubicBezTo>
                      <a:pt x="4745292" y="1646237"/>
                      <a:pt x="4724614" y="1788874"/>
                      <a:pt x="4690322" y="1929516"/>
                    </a:cubicBezTo>
                    <a:cubicBezTo>
                      <a:pt x="4663265" y="2040537"/>
                      <a:pt x="4635239" y="2151160"/>
                      <a:pt x="4599979" y="2259846"/>
                    </a:cubicBezTo>
                    <a:cubicBezTo>
                      <a:pt x="4597528" y="2267365"/>
                      <a:pt x="4599295" y="2278416"/>
                      <a:pt x="4587845" y="2281321"/>
                    </a:cubicBezTo>
                    <a:cubicBezTo>
                      <a:pt x="4614333" y="2184996"/>
                      <a:pt x="4643782" y="2089468"/>
                      <a:pt x="4665372" y="1991720"/>
                    </a:cubicBezTo>
                    <a:cubicBezTo>
                      <a:pt x="4711740" y="1781696"/>
                      <a:pt x="4735722" y="1569508"/>
                      <a:pt x="4723588" y="1354529"/>
                    </a:cubicBezTo>
                    <a:cubicBezTo>
                      <a:pt x="4709519" y="1104517"/>
                      <a:pt x="4653011" y="865841"/>
                      <a:pt x="4510090" y="655533"/>
                    </a:cubicBezTo>
                    <a:cubicBezTo>
                      <a:pt x="4343473" y="410250"/>
                      <a:pt x="4115962" y="254455"/>
                      <a:pt x="3820892" y="204042"/>
                    </a:cubicBezTo>
                    <a:cubicBezTo>
                      <a:pt x="3725991" y="187808"/>
                      <a:pt x="3630294" y="189801"/>
                      <a:pt x="3534652" y="197378"/>
                    </a:cubicBezTo>
                    <a:cubicBezTo>
                      <a:pt x="3555444" y="182966"/>
                      <a:pt x="3580622" y="187409"/>
                      <a:pt x="3602609" y="186498"/>
                    </a:cubicBezTo>
                    <a:cubicBezTo>
                      <a:pt x="3639137" y="184974"/>
                      <a:pt x="3675590" y="184365"/>
                      <a:pt x="3711904" y="185078"/>
                    </a:cubicBezTo>
                    <a:close/>
                    <a:moveTo>
                      <a:pt x="302728" y="69609"/>
                    </a:moveTo>
                    <a:cubicBezTo>
                      <a:pt x="302843" y="76217"/>
                      <a:pt x="301646" y="87268"/>
                      <a:pt x="302045" y="93876"/>
                    </a:cubicBezTo>
                    <a:cubicBezTo>
                      <a:pt x="306716" y="176529"/>
                      <a:pt x="326254" y="204385"/>
                      <a:pt x="394212" y="224891"/>
                    </a:cubicBezTo>
                    <a:cubicBezTo>
                      <a:pt x="442231" y="239360"/>
                      <a:pt x="488884" y="247848"/>
                      <a:pt x="538271" y="242322"/>
                    </a:cubicBezTo>
                    <a:cubicBezTo>
                      <a:pt x="468719" y="264082"/>
                      <a:pt x="401673" y="254455"/>
                      <a:pt x="335938" y="226543"/>
                    </a:cubicBezTo>
                    <a:cubicBezTo>
                      <a:pt x="326482" y="222499"/>
                      <a:pt x="316798" y="212246"/>
                      <a:pt x="312868" y="203872"/>
                    </a:cubicBezTo>
                    <a:cubicBezTo>
                      <a:pt x="307229" y="191681"/>
                      <a:pt x="306032" y="187637"/>
                      <a:pt x="301362" y="171118"/>
                    </a:cubicBezTo>
                    <a:cubicBezTo>
                      <a:pt x="296235" y="152890"/>
                      <a:pt x="294355" y="129136"/>
                      <a:pt x="291108" y="113072"/>
                    </a:cubicBezTo>
                    <a:cubicBezTo>
                      <a:pt x="291108" y="113016"/>
                      <a:pt x="290880" y="80091"/>
                      <a:pt x="302728" y="69609"/>
                    </a:cubicBezTo>
                    <a:close/>
                    <a:moveTo>
                      <a:pt x="683186" y="0"/>
                    </a:moveTo>
                    <a:cubicBezTo>
                      <a:pt x="680281" y="78382"/>
                      <a:pt x="711212" y="122585"/>
                      <a:pt x="783840" y="137225"/>
                    </a:cubicBezTo>
                    <a:cubicBezTo>
                      <a:pt x="820354" y="144573"/>
                      <a:pt x="856298" y="132553"/>
                      <a:pt x="891900" y="124009"/>
                    </a:cubicBezTo>
                    <a:cubicBezTo>
                      <a:pt x="929495" y="115009"/>
                      <a:pt x="962363" y="94047"/>
                      <a:pt x="999104" y="82995"/>
                    </a:cubicBezTo>
                    <a:cubicBezTo>
                      <a:pt x="947496" y="134319"/>
                      <a:pt x="883810" y="160978"/>
                      <a:pt x="812720" y="167073"/>
                    </a:cubicBezTo>
                    <a:cubicBezTo>
                      <a:pt x="723061" y="174706"/>
                      <a:pt x="650318" y="79065"/>
                      <a:pt x="68318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72">
                <a:extLst>
                  <a:ext uri="{FF2B5EF4-FFF2-40B4-BE49-F238E27FC236}">
                    <a16:creationId xmlns:a16="http://schemas.microsoft.com/office/drawing/2014/main" id="{40B9DD2D-F36B-4803-9FF5-57147963BD19}"/>
                  </a:ext>
                </a:extLst>
              </p:cNvPr>
              <p:cNvSpPr/>
              <p:nvPr/>
            </p:nvSpPr>
            <p:spPr>
              <a:xfrm>
                <a:off x="8746204" y="4246968"/>
                <a:ext cx="42322" cy="7886"/>
              </a:xfrm>
              <a:custGeom>
                <a:avLst/>
                <a:gdLst>
                  <a:gd name="connsiteX0" fmla="*/ 0 w 139221"/>
                  <a:gd name="connsiteY0" fmla="*/ 25941 h 25941"/>
                  <a:gd name="connsiteX1" fmla="*/ 67159 w 139221"/>
                  <a:gd name="connsiteY1" fmla="*/ 2418 h 25941"/>
                  <a:gd name="connsiteX2" fmla="*/ 139221 w 139221"/>
                  <a:gd name="connsiteY2" fmla="*/ 25941 h 25941"/>
                  <a:gd name="connsiteX3" fmla="*/ 0 w 139221"/>
                  <a:gd name="connsiteY3" fmla="*/ 25941 h 25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221" h="25941">
                    <a:moveTo>
                      <a:pt x="0" y="25941"/>
                    </a:moveTo>
                    <a:cubicBezTo>
                      <a:pt x="22386" y="17982"/>
                      <a:pt x="44417" y="9027"/>
                      <a:pt x="67159" y="2418"/>
                    </a:cubicBezTo>
                    <a:cubicBezTo>
                      <a:pt x="95870" y="-5897"/>
                      <a:pt x="118256" y="8530"/>
                      <a:pt x="139221" y="25941"/>
                    </a:cubicBezTo>
                    <a:cubicBezTo>
                      <a:pt x="92814" y="25941"/>
                      <a:pt x="46407" y="25941"/>
                      <a:pt x="0" y="25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73">
                <a:extLst>
                  <a:ext uri="{FF2B5EF4-FFF2-40B4-BE49-F238E27FC236}">
                    <a16:creationId xmlns:a16="http://schemas.microsoft.com/office/drawing/2014/main" id="{632CDB50-7210-4335-9242-AD9EB3016B5A}"/>
                  </a:ext>
                </a:extLst>
              </p:cNvPr>
              <p:cNvSpPr/>
              <p:nvPr/>
            </p:nvSpPr>
            <p:spPr>
              <a:xfrm>
                <a:off x="3857164" y="1437163"/>
                <a:ext cx="1699296" cy="2014809"/>
              </a:xfrm>
              <a:custGeom>
                <a:avLst/>
                <a:gdLst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9232 w 1699296"/>
                  <a:gd name="connsiteY6" fmla="*/ 1703110 h 2014809"/>
                  <a:gd name="connsiteX7" fmla="*/ 1699239 w 1699296"/>
                  <a:gd name="connsiteY7" fmla="*/ 1703162 h 2014809"/>
                  <a:gd name="connsiteX8" fmla="*/ 1696461 w 1699296"/>
                  <a:gd name="connsiteY8" fmla="*/ 1703290 h 2014809"/>
                  <a:gd name="connsiteX9" fmla="*/ 1699208 w 1699296"/>
                  <a:gd name="connsiteY9" fmla="*/ 1702925 h 2014809"/>
                  <a:gd name="connsiteX10" fmla="*/ 1699296 w 1699296"/>
                  <a:gd name="connsiteY10" fmla="*/ 1703106 h 2014809"/>
                  <a:gd name="connsiteX11" fmla="*/ 1699232 w 1699296"/>
                  <a:gd name="connsiteY11" fmla="*/ 1703110 h 2014809"/>
                  <a:gd name="connsiteX12" fmla="*/ 166301 w 1699296"/>
                  <a:gd name="connsiteY12" fmla="*/ 207650 h 2014809"/>
                  <a:gd name="connsiteX13" fmla="*/ 164250 w 1699296"/>
                  <a:gd name="connsiteY13" fmla="*/ 208960 h 2014809"/>
                  <a:gd name="connsiteX14" fmla="*/ 167725 w 1699296"/>
                  <a:gd name="connsiteY14" fmla="*/ 212092 h 2014809"/>
                  <a:gd name="connsiteX15" fmla="*/ 166301 w 1699296"/>
                  <a:gd name="connsiteY15" fmla="*/ 207650 h 2014809"/>
                  <a:gd name="connsiteX16" fmla="*/ 303525 w 1699296"/>
                  <a:gd name="connsiteY16" fmla="*/ 155585 h 2014809"/>
                  <a:gd name="connsiteX17" fmla="*/ 307741 w 1699296"/>
                  <a:gd name="connsiteY17" fmla="*/ 265923 h 2014809"/>
                  <a:gd name="connsiteX18" fmla="*/ 224632 w 1699296"/>
                  <a:gd name="connsiteY18" fmla="*/ 284778 h 2014809"/>
                  <a:gd name="connsiteX19" fmla="*/ 134687 w 1699296"/>
                  <a:gd name="connsiteY19" fmla="*/ 701749 h 2014809"/>
                  <a:gd name="connsiteX20" fmla="*/ 285810 w 1699296"/>
                  <a:gd name="connsiteY20" fmla="*/ 1341218 h 2014809"/>
                  <a:gd name="connsiteX21" fmla="*/ 374046 w 1699296"/>
                  <a:gd name="connsiteY21" fmla="*/ 1652295 h 2014809"/>
                  <a:gd name="connsiteX22" fmla="*/ 470883 w 1699296"/>
                  <a:gd name="connsiteY22" fmla="*/ 1979663 h 2014809"/>
                  <a:gd name="connsiteX23" fmla="*/ 375755 w 1699296"/>
                  <a:gd name="connsiteY23" fmla="*/ 2014809 h 2014809"/>
                  <a:gd name="connsiteX24" fmla="*/ 154453 w 1699296"/>
                  <a:gd name="connsiteY24" fmla="*/ 1263008 h 2014809"/>
                  <a:gd name="connsiteX25" fmla="*/ 38475 w 1699296"/>
                  <a:gd name="connsiteY25" fmla="*/ 735927 h 2014809"/>
                  <a:gd name="connsiteX26" fmla="*/ 54140 w 1699296"/>
                  <a:gd name="connsiteY26" fmla="*/ 287626 h 2014809"/>
                  <a:gd name="connsiteX27" fmla="*/ 152117 w 1699296"/>
                  <a:gd name="connsiteY27" fmla="*/ 205827 h 2014809"/>
                  <a:gd name="connsiteX28" fmla="*/ 303525 w 1699296"/>
                  <a:gd name="connsiteY28" fmla="*/ 155585 h 2014809"/>
                  <a:gd name="connsiteX29" fmla="*/ 1137012 w 1699296"/>
                  <a:gd name="connsiteY29" fmla="*/ 246 h 2014809"/>
                  <a:gd name="connsiteX30" fmla="*/ 1260565 w 1699296"/>
                  <a:gd name="connsiteY30" fmla="*/ 32431 h 2014809"/>
                  <a:gd name="connsiteX31" fmla="*/ 1466032 w 1699296"/>
                  <a:gd name="connsiteY31" fmla="*/ 431174 h 2014809"/>
                  <a:gd name="connsiteX32" fmla="*/ 1585996 w 1699296"/>
                  <a:gd name="connsiteY32" fmla="*/ 957343 h 2014809"/>
                  <a:gd name="connsiteX33" fmla="*/ 1698368 w 1699296"/>
                  <a:gd name="connsiteY33" fmla="*/ 1696484 h 2014809"/>
                  <a:gd name="connsiteX34" fmla="*/ 1699208 w 1699296"/>
                  <a:gd name="connsiteY34" fmla="*/ 1702925 h 2014809"/>
                  <a:gd name="connsiteX35" fmla="*/ 1553527 w 1699296"/>
                  <a:gd name="connsiteY35" fmla="*/ 1403137 h 2014809"/>
                  <a:gd name="connsiteX36" fmla="*/ 1589710 w 1699296"/>
                  <a:gd name="connsiteY36" fmla="*/ 1631707 h 2014809"/>
                  <a:gd name="connsiteX37" fmla="*/ 1601718 w 1699296"/>
                  <a:gd name="connsiteY37" fmla="*/ 1706181 h 2014809"/>
                  <a:gd name="connsiteX38" fmla="*/ 1601661 w 1699296"/>
                  <a:gd name="connsiteY38" fmla="*/ 1706182 h 2014809"/>
                  <a:gd name="connsiteX39" fmla="*/ 1553470 w 1699296"/>
                  <a:gd name="connsiteY39" fmla="*/ 1403137 h 2014809"/>
                  <a:gd name="connsiteX40" fmla="*/ 1500494 w 1699296"/>
                  <a:gd name="connsiteY40" fmla="*/ 1084143 h 2014809"/>
                  <a:gd name="connsiteX41" fmla="*/ 1364352 w 1699296"/>
                  <a:gd name="connsiteY41" fmla="*/ 441313 h 2014809"/>
                  <a:gd name="connsiteX42" fmla="*/ 1105112 w 1699296"/>
                  <a:gd name="connsiteY42" fmla="*/ 102552 h 2014809"/>
                  <a:gd name="connsiteX43" fmla="*/ 1021889 w 1699296"/>
                  <a:gd name="connsiteY43" fmla="*/ 120951 h 2014809"/>
                  <a:gd name="connsiteX44" fmla="*/ 996768 w 1699296"/>
                  <a:gd name="connsiteY44" fmla="*/ 12550 h 2014809"/>
                  <a:gd name="connsiteX45" fmla="*/ 1137012 w 1699296"/>
                  <a:gd name="connsiteY45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89500 w 1699296"/>
                  <a:gd name="connsiteY19" fmla="*/ 172414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89500 w 1699296"/>
                  <a:gd name="connsiteY31" fmla="*/ 172414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53470 w 1699296"/>
                  <a:gd name="connsiteY42" fmla="*/ 1403137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53470 w 1699296"/>
                  <a:gd name="connsiteY42" fmla="*/ 1403137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53470 w 1699296"/>
                  <a:gd name="connsiteY42" fmla="*/ 1403137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84426 w 1699296"/>
                  <a:gd name="connsiteY42" fmla="*/ 1603162 h 2014809"/>
                  <a:gd name="connsiteX43" fmla="*/ 1500494 w 1699296"/>
                  <a:gd name="connsiteY43" fmla="*/ 1084143 h 2014809"/>
                  <a:gd name="connsiteX44" fmla="*/ 1364352 w 1699296"/>
                  <a:gd name="connsiteY44" fmla="*/ 441313 h 2014809"/>
                  <a:gd name="connsiteX45" fmla="*/ 1105112 w 1699296"/>
                  <a:gd name="connsiteY45" fmla="*/ 102552 h 2014809"/>
                  <a:gd name="connsiteX46" fmla="*/ 1021889 w 1699296"/>
                  <a:gd name="connsiteY46" fmla="*/ 120951 h 2014809"/>
                  <a:gd name="connsiteX47" fmla="*/ 996768 w 1699296"/>
                  <a:gd name="connsiteY47" fmla="*/ 12550 h 2014809"/>
                  <a:gd name="connsiteX48" fmla="*/ 1137012 w 1699296"/>
                  <a:gd name="connsiteY48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53527 w 1699296"/>
                  <a:gd name="connsiteY38" fmla="*/ 1403137 h 2014809"/>
                  <a:gd name="connsiteX39" fmla="*/ 1589710 w 1699296"/>
                  <a:gd name="connsiteY39" fmla="*/ 1631707 h 2014809"/>
                  <a:gd name="connsiteX40" fmla="*/ 1601718 w 1699296"/>
                  <a:gd name="connsiteY40" fmla="*/ 1706181 h 2014809"/>
                  <a:gd name="connsiteX41" fmla="*/ 1601661 w 1699296"/>
                  <a:gd name="connsiteY41" fmla="*/ 1706182 h 2014809"/>
                  <a:gd name="connsiteX42" fmla="*/ 1500494 w 1699296"/>
                  <a:gd name="connsiteY42" fmla="*/ 1084143 h 2014809"/>
                  <a:gd name="connsiteX43" fmla="*/ 1364352 w 1699296"/>
                  <a:gd name="connsiteY43" fmla="*/ 441313 h 2014809"/>
                  <a:gd name="connsiteX44" fmla="*/ 1105112 w 1699296"/>
                  <a:gd name="connsiteY44" fmla="*/ 102552 h 2014809"/>
                  <a:gd name="connsiteX45" fmla="*/ 1021889 w 1699296"/>
                  <a:gd name="connsiteY45" fmla="*/ 120951 h 2014809"/>
                  <a:gd name="connsiteX46" fmla="*/ 996768 w 1699296"/>
                  <a:gd name="connsiteY46" fmla="*/ 12550 h 2014809"/>
                  <a:gd name="connsiteX47" fmla="*/ 1137012 w 1699296"/>
                  <a:gd name="connsiteY47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589710 w 1699296"/>
                  <a:gd name="connsiteY38" fmla="*/ 1631707 h 2014809"/>
                  <a:gd name="connsiteX39" fmla="*/ 1601718 w 1699296"/>
                  <a:gd name="connsiteY39" fmla="*/ 1706181 h 2014809"/>
                  <a:gd name="connsiteX40" fmla="*/ 1601661 w 1699296"/>
                  <a:gd name="connsiteY40" fmla="*/ 1706182 h 2014809"/>
                  <a:gd name="connsiteX41" fmla="*/ 1500494 w 1699296"/>
                  <a:gd name="connsiteY41" fmla="*/ 1084143 h 2014809"/>
                  <a:gd name="connsiteX42" fmla="*/ 1364352 w 1699296"/>
                  <a:gd name="connsiteY42" fmla="*/ 441313 h 2014809"/>
                  <a:gd name="connsiteX43" fmla="*/ 1105112 w 1699296"/>
                  <a:gd name="connsiteY43" fmla="*/ 102552 h 2014809"/>
                  <a:gd name="connsiteX44" fmla="*/ 1021889 w 1699296"/>
                  <a:gd name="connsiteY44" fmla="*/ 120951 h 2014809"/>
                  <a:gd name="connsiteX45" fmla="*/ 996768 w 1699296"/>
                  <a:gd name="connsiteY45" fmla="*/ 12550 h 2014809"/>
                  <a:gd name="connsiteX46" fmla="*/ 1137012 w 1699296"/>
                  <a:gd name="connsiteY46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601718 w 1699296"/>
                  <a:gd name="connsiteY38" fmla="*/ 1706181 h 2014809"/>
                  <a:gd name="connsiteX39" fmla="*/ 1601661 w 1699296"/>
                  <a:gd name="connsiteY39" fmla="*/ 1706182 h 2014809"/>
                  <a:gd name="connsiteX40" fmla="*/ 1500494 w 1699296"/>
                  <a:gd name="connsiteY40" fmla="*/ 1084143 h 2014809"/>
                  <a:gd name="connsiteX41" fmla="*/ 1364352 w 1699296"/>
                  <a:gd name="connsiteY41" fmla="*/ 441313 h 2014809"/>
                  <a:gd name="connsiteX42" fmla="*/ 1105112 w 1699296"/>
                  <a:gd name="connsiteY42" fmla="*/ 102552 h 2014809"/>
                  <a:gd name="connsiteX43" fmla="*/ 1021889 w 1699296"/>
                  <a:gd name="connsiteY43" fmla="*/ 120951 h 2014809"/>
                  <a:gd name="connsiteX44" fmla="*/ 996768 w 1699296"/>
                  <a:gd name="connsiteY44" fmla="*/ 12550 h 2014809"/>
                  <a:gd name="connsiteX45" fmla="*/ 1137012 w 1699296"/>
                  <a:gd name="connsiteY45" fmla="*/ 246 h 2014809"/>
                  <a:gd name="connsiteX0" fmla="*/ 1696461 w 1699296"/>
                  <a:gd name="connsiteY0" fmla="*/ 1703290 h 2014809"/>
                  <a:gd name="connsiteX1" fmla="*/ 1649161 w 1699296"/>
                  <a:gd name="connsiteY1" fmla="*/ 1706374 h 2014809"/>
                  <a:gd name="connsiteX2" fmla="*/ 1601718 w 1699296"/>
                  <a:gd name="connsiteY2" fmla="*/ 1706182 h 2014809"/>
                  <a:gd name="connsiteX3" fmla="*/ 1601718 w 1699296"/>
                  <a:gd name="connsiteY3" fmla="*/ 1706181 h 2014809"/>
                  <a:gd name="connsiteX4" fmla="*/ 1660276 w 1699296"/>
                  <a:gd name="connsiteY4" fmla="*/ 1705163 h 2014809"/>
                  <a:gd name="connsiteX5" fmla="*/ 1685034 w 1699296"/>
                  <a:gd name="connsiteY5" fmla="*/ 1703818 h 2014809"/>
                  <a:gd name="connsiteX6" fmla="*/ 1696461 w 1699296"/>
                  <a:gd name="connsiteY6" fmla="*/ 1703290 h 2014809"/>
                  <a:gd name="connsiteX7" fmla="*/ 1699232 w 1699296"/>
                  <a:gd name="connsiteY7" fmla="*/ 1703110 h 2014809"/>
                  <a:gd name="connsiteX8" fmla="*/ 1699239 w 1699296"/>
                  <a:gd name="connsiteY8" fmla="*/ 1703162 h 2014809"/>
                  <a:gd name="connsiteX9" fmla="*/ 1696461 w 1699296"/>
                  <a:gd name="connsiteY9" fmla="*/ 1703290 h 2014809"/>
                  <a:gd name="connsiteX10" fmla="*/ 1699232 w 1699296"/>
                  <a:gd name="connsiteY10" fmla="*/ 1703110 h 2014809"/>
                  <a:gd name="connsiteX11" fmla="*/ 1699208 w 1699296"/>
                  <a:gd name="connsiteY11" fmla="*/ 1702925 h 2014809"/>
                  <a:gd name="connsiteX12" fmla="*/ 1699296 w 1699296"/>
                  <a:gd name="connsiteY12" fmla="*/ 1703106 h 2014809"/>
                  <a:gd name="connsiteX13" fmla="*/ 1699232 w 1699296"/>
                  <a:gd name="connsiteY13" fmla="*/ 1703110 h 2014809"/>
                  <a:gd name="connsiteX14" fmla="*/ 1699208 w 1699296"/>
                  <a:gd name="connsiteY14" fmla="*/ 1702925 h 2014809"/>
                  <a:gd name="connsiteX15" fmla="*/ 166301 w 1699296"/>
                  <a:gd name="connsiteY15" fmla="*/ 207650 h 2014809"/>
                  <a:gd name="connsiteX16" fmla="*/ 164250 w 1699296"/>
                  <a:gd name="connsiteY16" fmla="*/ 208960 h 2014809"/>
                  <a:gd name="connsiteX17" fmla="*/ 167725 w 1699296"/>
                  <a:gd name="connsiteY17" fmla="*/ 212092 h 2014809"/>
                  <a:gd name="connsiteX18" fmla="*/ 166301 w 1699296"/>
                  <a:gd name="connsiteY18" fmla="*/ 207650 h 2014809"/>
                  <a:gd name="connsiteX19" fmla="*/ 297915 w 1699296"/>
                  <a:gd name="connsiteY19" fmla="*/ 158390 h 2014809"/>
                  <a:gd name="connsiteX20" fmla="*/ 307741 w 1699296"/>
                  <a:gd name="connsiteY20" fmla="*/ 265923 h 2014809"/>
                  <a:gd name="connsiteX21" fmla="*/ 224632 w 1699296"/>
                  <a:gd name="connsiteY21" fmla="*/ 284778 h 2014809"/>
                  <a:gd name="connsiteX22" fmla="*/ 134687 w 1699296"/>
                  <a:gd name="connsiteY22" fmla="*/ 701749 h 2014809"/>
                  <a:gd name="connsiteX23" fmla="*/ 285810 w 1699296"/>
                  <a:gd name="connsiteY23" fmla="*/ 1341218 h 2014809"/>
                  <a:gd name="connsiteX24" fmla="*/ 374046 w 1699296"/>
                  <a:gd name="connsiteY24" fmla="*/ 1652295 h 2014809"/>
                  <a:gd name="connsiteX25" fmla="*/ 470883 w 1699296"/>
                  <a:gd name="connsiteY25" fmla="*/ 1979663 h 2014809"/>
                  <a:gd name="connsiteX26" fmla="*/ 375755 w 1699296"/>
                  <a:gd name="connsiteY26" fmla="*/ 2014809 h 2014809"/>
                  <a:gd name="connsiteX27" fmla="*/ 154453 w 1699296"/>
                  <a:gd name="connsiteY27" fmla="*/ 1263008 h 2014809"/>
                  <a:gd name="connsiteX28" fmla="*/ 38475 w 1699296"/>
                  <a:gd name="connsiteY28" fmla="*/ 735927 h 2014809"/>
                  <a:gd name="connsiteX29" fmla="*/ 54140 w 1699296"/>
                  <a:gd name="connsiteY29" fmla="*/ 287626 h 2014809"/>
                  <a:gd name="connsiteX30" fmla="*/ 152117 w 1699296"/>
                  <a:gd name="connsiteY30" fmla="*/ 205827 h 2014809"/>
                  <a:gd name="connsiteX31" fmla="*/ 297915 w 1699296"/>
                  <a:gd name="connsiteY31" fmla="*/ 158390 h 2014809"/>
                  <a:gd name="connsiteX32" fmla="*/ 1137012 w 1699296"/>
                  <a:gd name="connsiteY32" fmla="*/ 246 h 2014809"/>
                  <a:gd name="connsiteX33" fmla="*/ 1260565 w 1699296"/>
                  <a:gd name="connsiteY33" fmla="*/ 32431 h 2014809"/>
                  <a:gd name="connsiteX34" fmla="*/ 1466032 w 1699296"/>
                  <a:gd name="connsiteY34" fmla="*/ 431174 h 2014809"/>
                  <a:gd name="connsiteX35" fmla="*/ 1585996 w 1699296"/>
                  <a:gd name="connsiteY35" fmla="*/ 957343 h 2014809"/>
                  <a:gd name="connsiteX36" fmla="*/ 1698368 w 1699296"/>
                  <a:gd name="connsiteY36" fmla="*/ 1696484 h 2014809"/>
                  <a:gd name="connsiteX37" fmla="*/ 1699208 w 1699296"/>
                  <a:gd name="connsiteY37" fmla="*/ 1702925 h 2014809"/>
                  <a:gd name="connsiteX38" fmla="*/ 1601718 w 1699296"/>
                  <a:gd name="connsiteY38" fmla="*/ 1706181 h 2014809"/>
                  <a:gd name="connsiteX39" fmla="*/ 1601661 w 1699296"/>
                  <a:gd name="connsiteY39" fmla="*/ 1706182 h 2014809"/>
                  <a:gd name="connsiteX40" fmla="*/ 1500494 w 1699296"/>
                  <a:gd name="connsiteY40" fmla="*/ 1084143 h 2014809"/>
                  <a:gd name="connsiteX41" fmla="*/ 1364352 w 1699296"/>
                  <a:gd name="connsiteY41" fmla="*/ 441313 h 2014809"/>
                  <a:gd name="connsiteX42" fmla="*/ 1105112 w 1699296"/>
                  <a:gd name="connsiteY42" fmla="*/ 102552 h 2014809"/>
                  <a:gd name="connsiteX43" fmla="*/ 1021889 w 1699296"/>
                  <a:gd name="connsiteY43" fmla="*/ 120951 h 2014809"/>
                  <a:gd name="connsiteX44" fmla="*/ 996768 w 1699296"/>
                  <a:gd name="connsiteY44" fmla="*/ 12550 h 2014809"/>
                  <a:gd name="connsiteX45" fmla="*/ 1137012 w 1699296"/>
                  <a:gd name="connsiteY45" fmla="*/ 246 h 2014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99296" h="2014809">
                    <a:moveTo>
                      <a:pt x="1696461" y="1703290"/>
                    </a:moveTo>
                    <a:lnTo>
                      <a:pt x="1649161" y="1706374"/>
                    </a:lnTo>
                    <a:cubicBezTo>
                      <a:pt x="1634116" y="1706893"/>
                      <a:pt x="1619519" y="1706837"/>
                      <a:pt x="1601718" y="1706182"/>
                    </a:cubicBezTo>
                    <a:lnTo>
                      <a:pt x="1601718" y="1706181"/>
                    </a:lnTo>
                    <a:lnTo>
                      <a:pt x="1660276" y="1705163"/>
                    </a:lnTo>
                    <a:lnTo>
                      <a:pt x="1685034" y="1703818"/>
                    </a:lnTo>
                    <a:lnTo>
                      <a:pt x="1696461" y="1703290"/>
                    </a:lnTo>
                    <a:close/>
                    <a:moveTo>
                      <a:pt x="1699232" y="1703110"/>
                    </a:moveTo>
                    <a:cubicBezTo>
                      <a:pt x="1699234" y="1703127"/>
                      <a:pt x="1699237" y="1703145"/>
                      <a:pt x="1699239" y="1703162"/>
                    </a:cubicBezTo>
                    <a:lnTo>
                      <a:pt x="1696461" y="1703290"/>
                    </a:lnTo>
                    <a:lnTo>
                      <a:pt x="1699232" y="1703110"/>
                    </a:lnTo>
                    <a:close/>
                    <a:moveTo>
                      <a:pt x="1699208" y="1702925"/>
                    </a:moveTo>
                    <a:cubicBezTo>
                      <a:pt x="1699237" y="1702985"/>
                      <a:pt x="1699267" y="1703046"/>
                      <a:pt x="1699296" y="1703106"/>
                    </a:cubicBezTo>
                    <a:cubicBezTo>
                      <a:pt x="1699275" y="1703107"/>
                      <a:pt x="1699253" y="1703109"/>
                      <a:pt x="1699232" y="1703110"/>
                    </a:cubicBezTo>
                    <a:cubicBezTo>
                      <a:pt x="1699224" y="1703048"/>
                      <a:pt x="1699216" y="1702987"/>
                      <a:pt x="1699208" y="1702925"/>
                    </a:cubicBezTo>
                    <a:close/>
                    <a:moveTo>
                      <a:pt x="166301" y="207650"/>
                    </a:moveTo>
                    <a:cubicBezTo>
                      <a:pt x="165618" y="208105"/>
                      <a:pt x="164934" y="208504"/>
                      <a:pt x="164250" y="208960"/>
                    </a:cubicBezTo>
                    <a:cubicBezTo>
                      <a:pt x="165390" y="210327"/>
                      <a:pt x="166586" y="211295"/>
                      <a:pt x="167725" y="212092"/>
                    </a:cubicBezTo>
                    <a:cubicBezTo>
                      <a:pt x="167269" y="210782"/>
                      <a:pt x="166814" y="209301"/>
                      <a:pt x="166301" y="207650"/>
                    </a:cubicBezTo>
                    <a:close/>
                    <a:moveTo>
                      <a:pt x="297915" y="158390"/>
                    </a:moveTo>
                    <a:cubicBezTo>
                      <a:pt x="283549" y="210523"/>
                      <a:pt x="305690" y="260853"/>
                      <a:pt x="307741" y="265923"/>
                    </a:cubicBezTo>
                    <a:cubicBezTo>
                      <a:pt x="280000" y="271904"/>
                      <a:pt x="251860" y="274354"/>
                      <a:pt x="224632" y="284778"/>
                    </a:cubicBezTo>
                    <a:cubicBezTo>
                      <a:pt x="47931" y="352336"/>
                      <a:pt x="105350" y="558771"/>
                      <a:pt x="134687" y="701749"/>
                    </a:cubicBezTo>
                    <a:cubicBezTo>
                      <a:pt x="178719" y="916330"/>
                      <a:pt x="229131" y="1129600"/>
                      <a:pt x="285810" y="1341218"/>
                    </a:cubicBezTo>
                    <a:cubicBezTo>
                      <a:pt x="313722" y="1445290"/>
                      <a:pt x="343115" y="1549020"/>
                      <a:pt x="374046" y="1652295"/>
                    </a:cubicBezTo>
                    <a:cubicBezTo>
                      <a:pt x="399509" y="1737284"/>
                      <a:pt x="444510" y="1888635"/>
                      <a:pt x="470883" y="1979663"/>
                    </a:cubicBezTo>
                    <a:cubicBezTo>
                      <a:pt x="429243" y="1997150"/>
                      <a:pt x="384299" y="2010764"/>
                      <a:pt x="375755" y="2014809"/>
                    </a:cubicBezTo>
                    <a:cubicBezTo>
                      <a:pt x="345109" y="1919395"/>
                      <a:pt x="215973" y="1503051"/>
                      <a:pt x="154453" y="1263008"/>
                    </a:cubicBezTo>
                    <a:cubicBezTo>
                      <a:pt x="111217" y="1094169"/>
                      <a:pt x="80401" y="929146"/>
                      <a:pt x="38475" y="735927"/>
                    </a:cubicBezTo>
                    <a:cubicBezTo>
                      <a:pt x="8798" y="599101"/>
                      <a:pt x="-37798" y="411236"/>
                      <a:pt x="54140" y="287626"/>
                    </a:cubicBezTo>
                    <a:cubicBezTo>
                      <a:pt x="79831" y="253049"/>
                      <a:pt x="111488" y="227366"/>
                      <a:pt x="152117" y="205827"/>
                    </a:cubicBezTo>
                    <a:cubicBezTo>
                      <a:pt x="192746" y="184288"/>
                      <a:pt x="254453" y="173542"/>
                      <a:pt x="297915" y="158390"/>
                    </a:cubicBezTo>
                    <a:close/>
                    <a:moveTo>
                      <a:pt x="1137012" y="246"/>
                    </a:moveTo>
                    <a:cubicBezTo>
                      <a:pt x="1179905" y="2240"/>
                      <a:pt x="1222513" y="12095"/>
                      <a:pt x="1260565" y="32431"/>
                    </a:cubicBezTo>
                    <a:cubicBezTo>
                      <a:pt x="1396479" y="105002"/>
                      <a:pt x="1434530" y="294803"/>
                      <a:pt x="1466032" y="431174"/>
                    </a:cubicBezTo>
                    <a:cubicBezTo>
                      <a:pt x="1510519" y="623823"/>
                      <a:pt x="1553071" y="786168"/>
                      <a:pt x="1585996" y="957343"/>
                    </a:cubicBezTo>
                    <a:cubicBezTo>
                      <a:pt x="1629840" y="1185480"/>
                      <a:pt x="1690406" y="1636159"/>
                      <a:pt x="1698368" y="1696484"/>
                    </a:cubicBezTo>
                    <a:lnTo>
                      <a:pt x="1699208" y="1702925"/>
                    </a:lnTo>
                    <a:lnTo>
                      <a:pt x="1601718" y="1706181"/>
                    </a:lnTo>
                    <a:cubicBezTo>
                      <a:pt x="1601699" y="1706181"/>
                      <a:pt x="1601680" y="1706182"/>
                      <a:pt x="1601661" y="1706182"/>
                    </a:cubicBezTo>
                    <a:cubicBezTo>
                      <a:pt x="1584790" y="1602509"/>
                      <a:pt x="1540045" y="1294954"/>
                      <a:pt x="1500494" y="1084143"/>
                    </a:cubicBezTo>
                    <a:cubicBezTo>
                      <a:pt x="1460943" y="873332"/>
                      <a:pt x="1416074" y="654184"/>
                      <a:pt x="1364352" y="441313"/>
                    </a:cubicBezTo>
                    <a:cubicBezTo>
                      <a:pt x="1329889" y="299474"/>
                      <a:pt x="1293718" y="88312"/>
                      <a:pt x="1105112" y="102552"/>
                    </a:cubicBezTo>
                    <a:cubicBezTo>
                      <a:pt x="1076061" y="104717"/>
                      <a:pt x="1049573" y="114514"/>
                      <a:pt x="1021889" y="120951"/>
                    </a:cubicBezTo>
                    <a:cubicBezTo>
                      <a:pt x="1026617" y="70824"/>
                      <a:pt x="1008161" y="35563"/>
                      <a:pt x="996768" y="12550"/>
                    </a:cubicBezTo>
                    <a:cubicBezTo>
                      <a:pt x="1042567" y="7709"/>
                      <a:pt x="1095827" y="-1633"/>
                      <a:pt x="1137012" y="24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74">
                <a:extLst>
                  <a:ext uri="{FF2B5EF4-FFF2-40B4-BE49-F238E27FC236}">
                    <a16:creationId xmlns:a16="http://schemas.microsoft.com/office/drawing/2014/main" id="{28B32C5B-22F3-467F-B183-28076126B4ED}"/>
                  </a:ext>
                </a:extLst>
              </p:cNvPr>
              <p:cNvSpPr/>
              <p:nvPr/>
            </p:nvSpPr>
            <p:spPr>
              <a:xfrm>
                <a:off x="4869298" y="5468120"/>
                <a:ext cx="805406" cy="804672"/>
              </a:xfrm>
              <a:custGeom>
                <a:avLst/>
                <a:gdLst>
                  <a:gd name="connsiteX0" fmla="*/ 1092842 w 1126198"/>
                  <a:gd name="connsiteY0" fmla="*/ 372541 h 1112731"/>
                  <a:gd name="connsiteX1" fmla="*/ 726365 w 1126198"/>
                  <a:gd name="connsiteY1" fmla="*/ 22472 h 1112731"/>
                  <a:gd name="connsiteX2" fmla="*/ 401068 w 1126198"/>
                  <a:gd name="connsiteY2" fmla="*/ 22631 h 1112731"/>
                  <a:gd name="connsiteX3" fmla="*/ 401068 w 1126198"/>
                  <a:gd name="connsiteY3" fmla="*/ 22631 h 1112731"/>
                  <a:gd name="connsiteX4" fmla="*/ 401068 w 1126198"/>
                  <a:gd name="connsiteY4" fmla="*/ 22631 h 1112731"/>
                  <a:gd name="connsiteX5" fmla="*/ 286051 w 1126198"/>
                  <a:gd name="connsiteY5" fmla="*/ 72971 h 1112731"/>
                  <a:gd name="connsiteX6" fmla="*/ 185133 w 1126198"/>
                  <a:gd name="connsiteY6" fmla="*/ 51943 h 1112731"/>
                  <a:gd name="connsiteX7" fmla="*/ 64938 w 1126198"/>
                  <a:gd name="connsiteY7" fmla="*/ 150631 h 1112731"/>
                  <a:gd name="connsiteX8" fmla="*/ 86524 w 1126198"/>
                  <a:gd name="connsiteY8" fmla="*/ 181775 h 1112731"/>
                  <a:gd name="connsiteX9" fmla="*/ 93693 w 1126198"/>
                  <a:gd name="connsiteY9" fmla="*/ 252824 h 1112731"/>
                  <a:gd name="connsiteX10" fmla="*/ 93693 w 1126198"/>
                  <a:gd name="connsiteY10" fmla="*/ 252824 h 1112731"/>
                  <a:gd name="connsiteX11" fmla="*/ 10457 w 1126198"/>
                  <a:gd name="connsiteY11" fmla="*/ 428217 h 1112731"/>
                  <a:gd name="connsiteX12" fmla="*/ 2173 w 1126198"/>
                  <a:gd name="connsiteY12" fmla="*/ 485885 h 1112731"/>
                  <a:gd name="connsiteX13" fmla="*/ 34671 w 1126198"/>
                  <a:gd name="connsiteY13" fmla="*/ 737982 h 1112731"/>
                  <a:gd name="connsiteX14" fmla="*/ 401307 w 1126198"/>
                  <a:gd name="connsiteY14" fmla="*/ 1088289 h 1112731"/>
                  <a:gd name="connsiteX15" fmla="*/ 774395 w 1126198"/>
                  <a:gd name="connsiteY15" fmla="*/ 1072837 h 1112731"/>
                  <a:gd name="connsiteX16" fmla="*/ 774395 w 1126198"/>
                  <a:gd name="connsiteY16" fmla="*/ 1072837 h 1112731"/>
                  <a:gd name="connsiteX17" fmla="*/ 774395 w 1126198"/>
                  <a:gd name="connsiteY17" fmla="*/ 1072837 h 1112731"/>
                  <a:gd name="connsiteX18" fmla="*/ 1009606 w 1126198"/>
                  <a:gd name="connsiteY18" fmla="*/ 889400 h 1112731"/>
                  <a:gd name="connsiteX19" fmla="*/ 1117693 w 1126198"/>
                  <a:gd name="connsiteY19" fmla="*/ 652277 h 1112731"/>
                  <a:gd name="connsiteX20" fmla="*/ 1092842 w 1126198"/>
                  <a:gd name="connsiteY20" fmla="*/ 372541 h 11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6198" h="1112731">
                    <a:moveTo>
                      <a:pt x="1092842" y="372541"/>
                    </a:moveTo>
                    <a:cubicBezTo>
                      <a:pt x="1025218" y="198741"/>
                      <a:pt x="905263" y="79741"/>
                      <a:pt x="726365" y="22472"/>
                    </a:cubicBezTo>
                    <a:cubicBezTo>
                      <a:pt x="617880" y="-7477"/>
                      <a:pt x="509474" y="-7557"/>
                      <a:pt x="401068" y="22631"/>
                    </a:cubicBezTo>
                    <a:lnTo>
                      <a:pt x="401068" y="22631"/>
                    </a:lnTo>
                    <a:lnTo>
                      <a:pt x="401068" y="22631"/>
                    </a:lnTo>
                    <a:cubicBezTo>
                      <a:pt x="361322" y="36172"/>
                      <a:pt x="322054" y="50430"/>
                      <a:pt x="286051" y="72971"/>
                    </a:cubicBezTo>
                    <a:cubicBezTo>
                      <a:pt x="229419" y="108336"/>
                      <a:pt x="228941" y="107619"/>
                      <a:pt x="185133" y="51943"/>
                    </a:cubicBezTo>
                    <a:cubicBezTo>
                      <a:pt x="169919" y="68431"/>
                      <a:pt x="72027" y="139798"/>
                      <a:pt x="64938" y="150631"/>
                    </a:cubicBezTo>
                    <a:cubicBezTo>
                      <a:pt x="66452" y="164889"/>
                      <a:pt x="76568" y="174208"/>
                      <a:pt x="86524" y="181775"/>
                    </a:cubicBezTo>
                    <a:cubicBezTo>
                      <a:pt x="114880" y="203520"/>
                      <a:pt x="117270" y="226539"/>
                      <a:pt x="93693" y="252824"/>
                    </a:cubicBezTo>
                    <a:cubicBezTo>
                      <a:pt x="93693" y="252824"/>
                      <a:pt x="93693" y="252824"/>
                      <a:pt x="93693" y="252824"/>
                    </a:cubicBezTo>
                    <a:cubicBezTo>
                      <a:pt x="50840" y="304120"/>
                      <a:pt x="26148" y="364018"/>
                      <a:pt x="10457" y="428217"/>
                    </a:cubicBezTo>
                    <a:cubicBezTo>
                      <a:pt x="7669" y="447413"/>
                      <a:pt x="3766" y="466529"/>
                      <a:pt x="2173" y="485885"/>
                    </a:cubicBezTo>
                    <a:cubicBezTo>
                      <a:pt x="-4836" y="572147"/>
                      <a:pt x="4881" y="656419"/>
                      <a:pt x="34671" y="737982"/>
                    </a:cubicBezTo>
                    <a:cubicBezTo>
                      <a:pt x="104207" y="909870"/>
                      <a:pt x="222569" y="1030701"/>
                      <a:pt x="401307" y="1088289"/>
                    </a:cubicBezTo>
                    <a:cubicBezTo>
                      <a:pt x="527395" y="1125168"/>
                      <a:pt x="651811" y="1120548"/>
                      <a:pt x="774395" y="1072837"/>
                    </a:cubicBezTo>
                    <a:lnTo>
                      <a:pt x="774395" y="1072837"/>
                    </a:lnTo>
                    <a:lnTo>
                      <a:pt x="774395" y="1072837"/>
                    </a:lnTo>
                    <a:cubicBezTo>
                      <a:pt x="869499" y="1033171"/>
                      <a:pt x="947717" y="970963"/>
                      <a:pt x="1009606" y="889400"/>
                    </a:cubicBezTo>
                    <a:cubicBezTo>
                      <a:pt x="1059229" y="823926"/>
                      <a:pt x="1116339" y="658968"/>
                      <a:pt x="1117693" y="652277"/>
                    </a:cubicBezTo>
                    <a:cubicBezTo>
                      <a:pt x="1136172" y="556535"/>
                      <a:pt x="1123030" y="463821"/>
                      <a:pt x="1092842" y="37254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75">
                <a:extLst>
                  <a:ext uri="{FF2B5EF4-FFF2-40B4-BE49-F238E27FC236}">
                    <a16:creationId xmlns:a16="http://schemas.microsoft.com/office/drawing/2014/main" id="{FD3BE61D-341E-49C4-91E6-4FEC8C79688D}"/>
                  </a:ext>
                </a:extLst>
              </p:cNvPr>
              <p:cNvSpPr/>
              <p:nvPr/>
            </p:nvSpPr>
            <p:spPr>
              <a:xfrm>
                <a:off x="4003529" y="1501776"/>
                <a:ext cx="1507077" cy="1950138"/>
              </a:xfrm>
              <a:custGeom>
                <a:avLst/>
                <a:gdLst>
                  <a:gd name="connsiteX0" fmla="*/ 0 w 1507077"/>
                  <a:gd name="connsiteY0" fmla="*/ 1166380 h 1950138"/>
                  <a:gd name="connsiteX1" fmla="*/ 57818 w 1507077"/>
                  <a:gd name="connsiteY1" fmla="*/ 1327473 h 1950138"/>
                  <a:gd name="connsiteX2" fmla="*/ 248246 w 1507077"/>
                  <a:gd name="connsiteY2" fmla="*/ 1905707 h 1950138"/>
                  <a:gd name="connsiteX3" fmla="*/ 282880 w 1507077"/>
                  <a:gd name="connsiteY3" fmla="*/ 1932536 h 1950138"/>
                  <a:gd name="connsiteX4" fmla="*/ 229391 w 1507077"/>
                  <a:gd name="connsiteY4" fmla="*/ 1950138 h 1950138"/>
                  <a:gd name="connsiteX5" fmla="*/ 73939 w 1507077"/>
                  <a:gd name="connsiteY5" fmla="*/ 1438835 h 1950138"/>
                  <a:gd name="connsiteX6" fmla="*/ 19880 w 1507077"/>
                  <a:gd name="connsiteY6" fmla="*/ 1243452 h 1950138"/>
                  <a:gd name="connsiteX7" fmla="*/ 0 w 1507077"/>
                  <a:gd name="connsiteY7" fmla="*/ 1166380 h 1950138"/>
                  <a:gd name="connsiteX8" fmla="*/ 871310 w 1507077"/>
                  <a:gd name="connsiteY8" fmla="*/ 0 h 1950138"/>
                  <a:gd name="connsiteX9" fmla="*/ 880140 w 1507077"/>
                  <a:gd name="connsiteY9" fmla="*/ 35602 h 1950138"/>
                  <a:gd name="connsiteX10" fmla="*/ 1173672 w 1507077"/>
                  <a:gd name="connsiteY10" fmla="*/ 161263 h 1950138"/>
                  <a:gd name="connsiteX11" fmla="*/ 1341371 w 1507077"/>
                  <a:gd name="connsiteY11" fmla="*/ 803694 h 1950138"/>
                  <a:gd name="connsiteX12" fmla="*/ 1422544 w 1507077"/>
                  <a:gd name="connsiteY12" fmla="*/ 1244818 h 1950138"/>
                  <a:gd name="connsiteX13" fmla="*/ 1481957 w 1507077"/>
                  <a:gd name="connsiteY13" fmla="*/ 1610294 h 1950138"/>
                  <a:gd name="connsiteX14" fmla="*/ 1507077 w 1507077"/>
                  <a:gd name="connsiteY14" fmla="*/ 1636782 h 1950138"/>
                  <a:gd name="connsiteX15" fmla="*/ 1504685 w 1507077"/>
                  <a:gd name="connsiteY15" fmla="*/ 1640371 h 1950138"/>
                  <a:gd name="connsiteX16" fmla="*/ 1452620 w 1507077"/>
                  <a:gd name="connsiteY16" fmla="*/ 1650852 h 1950138"/>
                  <a:gd name="connsiteX17" fmla="*/ 1438778 w 1507077"/>
                  <a:gd name="connsiteY17" fmla="*/ 1538749 h 1950138"/>
                  <a:gd name="connsiteX18" fmla="*/ 1290047 w 1507077"/>
                  <a:gd name="connsiteY18" fmla="*/ 693015 h 1950138"/>
                  <a:gd name="connsiteX19" fmla="*/ 1209444 w 1507077"/>
                  <a:gd name="connsiteY19" fmla="*/ 340298 h 1950138"/>
                  <a:gd name="connsiteX20" fmla="*/ 1130607 w 1507077"/>
                  <a:gd name="connsiteY20" fmla="*/ 122756 h 1950138"/>
                  <a:gd name="connsiteX21" fmla="*/ 958862 w 1507077"/>
                  <a:gd name="connsiteY21" fmla="*/ 38051 h 1950138"/>
                  <a:gd name="connsiteX22" fmla="*/ 875583 w 1507077"/>
                  <a:gd name="connsiteY22" fmla="*/ 56336 h 1950138"/>
                  <a:gd name="connsiteX23" fmla="*/ 871310 w 1507077"/>
                  <a:gd name="connsiteY23" fmla="*/ 0 h 1950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07077" h="1950138">
                    <a:moveTo>
                      <a:pt x="0" y="1166380"/>
                    </a:moveTo>
                    <a:cubicBezTo>
                      <a:pt x="22159" y="1213545"/>
                      <a:pt x="44318" y="1281788"/>
                      <a:pt x="57818" y="1327473"/>
                    </a:cubicBezTo>
                    <a:cubicBezTo>
                      <a:pt x="115294" y="1522229"/>
                      <a:pt x="179378" y="1714766"/>
                      <a:pt x="248246" y="1905707"/>
                    </a:cubicBezTo>
                    <a:cubicBezTo>
                      <a:pt x="253885" y="1921314"/>
                      <a:pt x="262145" y="1935441"/>
                      <a:pt x="282880" y="1932536"/>
                    </a:cubicBezTo>
                    <a:cubicBezTo>
                      <a:pt x="273310" y="1936923"/>
                      <a:pt x="237651" y="1949056"/>
                      <a:pt x="229391" y="1950138"/>
                    </a:cubicBezTo>
                    <a:cubicBezTo>
                      <a:pt x="202504" y="1886111"/>
                      <a:pt x="79635" y="1458772"/>
                      <a:pt x="73939" y="1438835"/>
                    </a:cubicBezTo>
                    <a:cubicBezTo>
                      <a:pt x="55767" y="1375435"/>
                      <a:pt x="37938" y="1308617"/>
                      <a:pt x="19880" y="1243452"/>
                    </a:cubicBezTo>
                    <a:cubicBezTo>
                      <a:pt x="17089" y="1227444"/>
                      <a:pt x="2849" y="1182387"/>
                      <a:pt x="0" y="1166380"/>
                    </a:cubicBezTo>
                    <a:close/>
                    <a:moveTo>
                      <a:pt x="871310" y="0"/>
                    </a:moveTo>
                    <a:cubicBezTo>
                      <a:pt x="876949" y="17829"/>
                      <a:pt x="876949" y="23868"/>
                      <a:pt x="880140" y="35602"/>
                    </a:cubicBezTo>
                    <a:cubicBezTo>
                      <a:pt x="1004889" y="-3418"/>
                      <a:pt x="1128442" y="31444"/>
                      <a:pt x="1173672" y="161263"/>
                    </a:cubicBezTo>
                    <a:cubicBezTo>
                      <a:pt x="1247951" y="368666"/>
                      <a:pt x="1295174" y="588715"/>
                      <a:pt x="1341371" y="803694"/>
                    </a:cubicBezTo>
                    <a:cubicBezTo>
                      <a:pt x="1372245" y="947356"/>
                      <a:pt x="1399075" y="1099847"/>
                      <a:pt x="1422544" y="1244818"/>
                    </a:cubicBezTo>
                    <a:cubicBezTo>
                      <a:pt x="1442994" y="1371106"/>
                      <a:pt x="1458886" y="1500070"/>
                      <a:pt x="1481957" y="1610294"/>
                    </a:cubicBezTo>
                    <a:cubicBezTo>
                      <a:pt x="1487084" y="1628978"/>
                      <a:pt x="1488507" y="1637580"/>
                      <a:pt x="1507077" y="1636782"/>
                    </a:cubicBezTo>
                    <a:cubicBezTo>
                      <a:pt x="1506280" y="1637979"/>
                      <a:pt x="1505482" y="1639175"/>
                      <a:pt x="1504685" y="1640371"/>
                    </a:cubicBezTo>
                    <a:cubicBezTo>
                      <a:pt x="1482811" y="1650283"/>
                      <a:pt x="1477285" y="1655637"/>
                      <a:pt x="1452620" y="1650852"/>
                    </a:cubicBezTo>
                    <a:cubicBezTo>
                      <a:pt x="1447551" y="1610807"/>
                      <a:pt x="1443449" y="1572015"/>
                      <a:pt x="1438778" y="1538749"/>
                    </a:cubicBezTo>
                    <a:cubicBezTo>
                      <a:pt x="1398163" y="1270680"/>
                      <a:pt x="1348606" y="969287"/>
                      <a:pt x="1290047" y="693015"/>
                    </a:cubicBezTo>
                    <a:cubicBezTo>
                      <a:pt x="1264870" y="574361"/>
                      <a:pt x="1238895" y="457870"/>
                      <a:pt x="1209444" y="340298"/>
                    </a:cubicBezTo>
                    <a:cubicBezTo>
                      <a:pt x="1191900" y="270176"/>
                      <a:pt x="1158747" y="161434"/>
                      <a:pt x="1130607" y="122756"/>
                    </a:cubicBezTo>
                    <a:cubicBezTo>
                      <a:pt x="1087315" y="63172"/>
                      <a:pt x="1030978" y="32640"/>
                      <a:pt x="958862" y="38051"/>
                    </a:cubicBezTo>
                    <a:cubicBezTo>
                      <a:pt x="929754" y="40159"/>
                      <a:pt x="903210" y="49956"/>
                      <a:pt x="875583" y="56336"/>
                    </a:cubicBezTo>
                    <a:cubicBezTo>
                      <a:pt x="877120" y="35203"/>
                      <a:pt x="873988" y="19994"/>
                      <a:pt x="8713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76">
                <a:extLst>
                  <a:ext uri="{FF2B5EF4-FFF2-40B4-BE49-F238E27FC236}">
                    <a16:creationId xmlns:a16="http://schemas.microsoft.com/office/drawing/2014/main" id="{FEF26312-95F2-421C-99D4-AD65777523B4}"/>
                  </a:ext>
                </a:extLst>
              </p:cNvPr>
              <p:cNvSpPr/>
              <p:nvPr/>
            </p:nvSpPr>
            <p:spPr>
              <a:xfrm>
                <a:off x="3857256" y="1436049"/>
                <a:ext cx="1699148" cy="1706556"/>
              </a:xfrm>
              <a:custGeom>
                <a:avLst/>
                <a:gdLst>
                  <a:gd name="connsiteX0" fmla="*/ 1610684 w 1699148"/>
                  <a:gd name="connsiteY0" fmla="*/ 1081953 h 1706556"/>
                  <a:gd name="connsiteX1" fmla="*/ 1699148 w 1699148"/>
                  <a:gd name="connsiteY1" fmla="*/ 1704277 h 1706556"/>
                  <a:gd name="connsiteX2" fmla="*/ 1668672 w 1699148"/>
                  <a:gd name="connsiteY2" fmla="*/ 1706556 h 1706556"/>
                  <a:gd name="connsiteX3" fmla="*/ 1684110 w 1699148"/>
                  <a:gd name="connsiteY3" fmla="*/ 1684340 h 1706556"/>
                  <a:gd name="connsiteX4" fmla="*/ 1610684 w 1699148"/>
                  <a:gd name="connsiteY4" fmla="*/ 1081953 h 1706556"/>
                  <a:gd name="connsiteX5" fmla="*/ 129981 w 1699148"/>
                  <a:gd name="connsiteY5" fmla="*/ 360285 h 1706556"/>
                  <a:gd name="connsiteX6" fmla="*/ 117221 w 1699148"/>
                  <a:gd name="connsiteY6" fmla="*/ 619183 h 1706556"/>
                  <a:gd name="connsiteX7" fmla="*/ 162792 w 1699148"/>
                  <a:gd name="connsiteY7" fmla="*/ 836213 h 1706556"/>
                  <a:gd name="connsiteX8" fmla="*/ 214515 w 1699148"/>
                  <a:gd name="connsiteY8" fmla="*/ 1061845 h 1706556"/>
                  <a:gd name="connsiteX9" fmla="*/ 104860 w 1699148"/>
                  <a:gd name="connsiteY9" fmla="*/ 609556 h 1706556"/>
                  <a:gd name="connsiteX10" fmla="*/ 92727 w 1699148"/>
                  <a:gd name="connsiteY10" fmla="*/ 477116 h 1706556"/>
                  <a:gd name="connsiteX11" fmla="*/ 129981 w 1699148"/>
                  <a:gd name="connsiteY11" fmla="*/ 360285 h 1706556"/>
                  <a:gd name="connsiteX12" fmla="*/ 26251 w 1699148"/>
                  <a:gd name="connsiteY12" fmla="*/ 336646 h 1706556"/>
                  <a:gd name="connsiteX13" fmla="*/ 8592 w 1699148"/>
                  <a:gd name="connsiteY13" fmla="*/ 424597 h 1706556"/>
                  <a:gd name="connsiteX14" fmla="*/ 112664 w 1699148"/>
                  <a:gd name="connsiteY14" fmla="*/ 1052389 h 1706556"/>
                  <a:gd name="connsiteX15" fmla="*/ 129468 w 1699148"/>
                  <a:gd name="connsiteY15" fmla="*/ 1161987 h 1706556"/>
                  <a:gd name="connsiteX16" fmla="*/ 87999 w 1699148"/>
                  <a:gd name="connsiteY16" fmla="*/ 972526 h 1706556"/>
                  <a:gd name="connsiteX17" fmla="*/ 34055 w 1699148"/>
                  <a:gd name="connsiteY17" fmla="*/ 716819 h 1706556"/>
                  <a:gd name="connsiteX18" fmla="*/ 3637 w 1699148"/>
                  <a:gd name="connsiteY18" fmla="*/ 544220 h 1706556"/>
                  <a:gd name="connsiteX19" fmla="*/ 5801 w 1699148"/>
                  <a:gd name="connsiteY19" fmla="*/ 405857 h 1706556"/>
                  <a:gd name="connsiteX20" fmla="*/ 26251 w 1699148"/>
                  <a:gd name="connsiteY20" fmla="*/ 336646 h 1706556"/>
                  <a:gd name="connsiteX21" fmla="*/ 1102331 w 1699148"/>
                  <a:gd name="connsiteY21" fmla="*/ 260 h 1706556"/>
                  <a:gd name="connsiteX22" fmla="*/ 1260529 w 1699148"/>
                  <a:gd name="connsiteY22" fmla="*/ 33487 h 1706556"/>
                  <a:gd name="connsiteX23" fmla="*/ 1204877 w 1699148"/>
                  <a:gd name="connsiteY23" fmla="*/ 16513 h 1706556"/>
                  <a:gd name="connsiteX24" fmla="*/ 1024360 w 1699148"/>
                  <a:gd name="connsiteY24" fmla="*/ 17937 h 1706556"/>
                  <a:gd name="connsiteX25" fmla="*/ 1007784 w 1699148"/>
                  <a:gd name="connsiteY25" fmla="*/ 36677 h 1706556"/>
                  <a:gd name="connsiteX26" fmla="*/ 996733 w 1699148"/>
                  <a:gd name="connsiteY26" fmla="*/ 13664 h 1706556"/>
                  <a:gd name="connsiteX27" fmla="*/ 1050735 w 1699148"/>
                  <a:gd name="connsiteY27" fmla="*/ 4835 h 1706556"/>
                  <a:gd name="connsiteX28" fmla="*/ 1102331 w 1699148"/>
                  <a:gd name="connsiteY28" fmla="*/ 260 h 1706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9148" h="1706556">
                    <a:moveTo>
                      <a:pt x="1610684" y="1081953"/>
                    </a:moveTo>
                    <a:cubicBezTo>
                      <a:pt x="1623158" y="1161474"/>
                      <a:pt x="1696413" y="1681150"/>
                      <a:pt x="1699148" y="1704277"/>
                    </a:cubicBezTo>
                    <a:cubicBezTo>
                      <a:pt x="1689749" y="1704277"/>
                      <a:pt x="1678128" y="1706499"/>
                      <a:pt x="1668672" y="1706556"/>
                    </a:cubicBezTo>
                    <a:cubicBezTo>
                      <a:pt x="1679096" y="1701485"/>
                      <a:pt x="1684622" y="1702055"/>
                      <a:pt x="1684110" y="1684340"/>
                    </a:cubicBezTo>
                    <a:cubicBezTo>
                      <a:pt x="1681945" y="1611711"/>
                      <a:pt x="1598664" y="1092377"/>
                      <a:pt x="1610684" y="1081953"/>
                    </a:cubicBezTo>
                    <a:close/>
                    <a:moveTo>
                      <a:pt x="129981" y="360285"/>
                    </a:moveTo>
                    <a:cubicBezTo>
                      <a:pt x="80081" y="456496"/>
                      <a:pt x="107537" y="566606"/>
                      <a:pt x="117221" y="619183"/>
                    </a:cubicBezTo>
                    <a:cubicBezTo>
                      <a:pt x="121436" y="642026"/>
                      <a:pt x="150431" y="787339"/>
                      <a:pt x="162792" y="836213"/>
                    </a:cubicBezTo>
                    <a:cubicBezTo>
                      <a:pt x="172647" y="875176"/>
                      <a:pt x="203863" y="1017128"/>
                      <a:pt x="214515" y="1061845"/>
                    </a:cubicBezTo>
                    <a:cubicBezTo>
                      <a:pt x="192413" y="1000894"/>
                      <a:pt x="117905" y="670963"/>
                      <a:pt x="104860" y="609556"/>
                    </a:cubicBezTo>
                    <a:cubicBezTo>
                      <a:pt x="98366" y="579252"/>
                      <a:pt x="92443" y="517732"/>
                      <a:pt x="92727" y="477116"/>
                    </a:cubicBezTo>
                    <a:cubicBezTo>
                      <a:pt x="92841" y="455869"/>
                      <a:pt x="104803" y="385976"/>
                      <a:pt x="129981" y="360285"/>
                    </a:cubicBezTo>
                    <a:close/>
                    <a:moveTo>
                      <a:pt x="26251" y="336646"/>
                    </a:moveTo>
                    <a:cubicBezTo>
                      <a:pt x="22206" y="357323"/>
                      <a:pt x="8421" y="408704"/>
                      <a:pt x="8592" y="424597"/>
                    </a:cubicBezTo>
                    <a:cubicBezTo>
                      <a:pt x="-9807" y="566550"/>
                      <a:pt x="100531" y="935672"/>
                      <a:pt x="112664" y="1052389"/>
                    </a:cubicBezTo>
                    <a:cubicBezTo>
                      <a:pt x="120924" y="1104397"/>
                      <a:pt x="132602" y="1160220"/>
                      <a:pt x="129468" y="1161987"/>
                    </a:cubicBezTo>
                    <a:cubicBezTo>
                      <a:pt x="119158" y="1112315"/>
                      <a:pt x="96885" y="1025218"/>
                      <a:pt x="87999" y="972526"/>
                    </a:cubicBezTo>
                    <a:cubicBezTo>
                      <a:pt x="86575" y="964267"/>
                      <a:pt x="50289" y="793093"/>
                      <a:pt x="34055" y="716819"/>
                    </a:cubicBezTo>
                    <a:cubicBezTo>
                      <a:pt x="18902" y="645501"/>
                      <a:pt x="10415" y="618329"/>
                      <a:pt x="3637" y="544220"/>
                    </a:cubicBezTo>
                    <a:cubicBezTo>
                      <a:pt x="-1262" y="489991"/>
                      <a:pt x="-1832" y="436161"/>
                      <a:pt x="5801" y="405857"/>
                    </a:cubicBezTo>
                    <a:cubicBezTo>
                      <a:pt x="9618" y="382445"/>
                      <a:pt x="17137" y="353052"/>
                      <a:pt x="26251" y="336646"/>
                    </a:cubicBezTo>
                    <a:close/>
                    <a:moveTo>
                      <a:pt x="1102331" y="260"/>
                    </a:moveTo>
                    <a:cubicBezTo>
                      <a:pt x="1158925" y="-1577"/>
                      <a:pt x="1225796" y="5974"/>
                      <a:pt x="1260529" y="33487"/>
                    </a:cubicBezTo>
                    <a:cubicBezTo>
                      <a:pt x="1234839" y="25171"/>
                      <a:pt x="1218206" y="19247"/>
                      <a:pt x="1204877" y="16513"/>
                    </a:cubicBezTo>
                    <a:cubicBezTo>
                      <a:pt x="1183971" y="12240"/>
                      <a:pt x="1112881" y="1133"/>
                      <a:pt x="1024360" y="17937"/>
                    </a:cubicBezTo>
                    <a:cubicBezTo>
                      <a:pt x="1014676" y="19759"/>
                      <a:pt x="1006474" y="24430"/>
                      <a:pt x="1007784" y="36677"/>
                    </a:cubicBezTo>
                    <a:cubicBezTo>
                      <a:pt x="1003512" y="27563"/>
                      <a:pt x="1000721" y="22778"/>
                      <a:pt x="996733" y="13664"/>
                    </a:cubicBezTo>
                    <a:cubicBezTo>
                      <a:pt x="1021170" y="7740"/>
                      <a:pt x="1032620" y="7626"/>
                      <a:pt x="1050735" y="4835"/>
                    </a:cubicBezTo>
                    <a:cubicBezTo>
                      <a:pt x="1065744" y="2528"/>
                      <a:pt x="1083467" y="873"/>
                      <a:pt x="1102331" y="26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77">
                <a:extLst>
                  <a:ext uri="{FF2B5EF4-FFF2-40B4-BE49-F238E27FC236}">
                    <a16:creationId xmlns:a16="http://schemas.microsoft.com/office/drawing/2014/main" id="{11A10064-C3D6-400D-A16C-EC733B34F448}"/>
                  </a:ext>
                </a:extLst>
              </p:cNvPr>
              <p:cNvSpPr/>
              <p:nvPr/>
            </p:nvSpPr>
            <p:spPr>
              <a:xfrm>
                <a:off x="5228466" y="5505991"/>
                <a:ext cx="405719" cy="502376"/>
              </a:xfrm>
              <a:custGeom>
                <a:avLst/>
                <a:gdLst>
                  <a:gd name="connsiteX0" fmla="*/ 0 w 567316"/>
                  <a:gd name="connsiteY0" fmla="*/ 17070 h 702471"/>
                  <a:gd name="connsiteX1" fmla="*/ 454492 w 567316"/>
                  <a:gd name="connsiteY1" fmla="*/ 171036 h 702471"/>
                  <a:gd name="connsiteX2" fmla="*/ 510009 w 567316"/>
                  <a:gd name="connsiteY2" fmla="*/ 702471 h 702471"/>
                  <a:gd name="connsiteX3" fmla="*/ 487229 w 567316"/>
                  <a:gd name="connsiteY3" fmla="*/ 582675 h 702471"/>
                  <a:gd name="connsiteX4" fmla="*/ 214980 w 567316"/>
                  <a:gd name="connsiteY4" fmla="*/ 106518 h 702471"/>
                  <a:gd name="connsiteX5" fmla="*/ 49145 w 567316"/>
                  <a:gd name="connsiteY5" fmla="*/ 32044 h 702471"/>
                  <a:gd name="connsiteX6" fmla="*/ 0 w 567316"/>
                  <a:gd name="connsiteY6" fmla="*/ 17070 h 702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7316" h="702471">
                    <a:moveTo>
                      <a:pt x="0" y="17070"/>
                    </a:moveTo>
                    <a:cubicBezTo>
                      <a:pt x="117008" y="-29129"/>
                      <a:pt x="324501" y="17229"/>
                      <a:pt x="454492" y="171036"/>
                    </a:cubicBezTo>
                    <a:cubicBezTo>
                      <a:pt x="584722" y="325082"/>
                      <a:pt x="600812" y="523335"/>
                      <a:pt x="510009" y="702471"/>
                    </a:cubicBezTo>
                    <a:cubicBezTo>
                      <a:pt x="487707" y="662486"/>
                      <a:pt x="492804" y="620988"/>
                      <a:pt x="487229" y="582675"/>
                    </a:cubicBezTo>
                    <a:cubicBezTo>
                      <a:pt x="458952" y="387848"/>
                      <a:pt x="385673" y="219384"/>
                      <a:pt x="214980" y="106518"/>
                    </a:cubicBezTo>
                    <a:cubicBezTo>
                      <a:pt x="163923" y="72746"/>
                      <a:pt x="107848" y="49169"/>
                      <a:pt x="49145" y="32044"/>
                    </a:cubicBezTo>
                    <a:cubicBezTo>
                      <a:pt x="34569" y="27743"/>
                      <a:pt x="19993" y="23203"/>
                      <a:pt x="0" y="170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8">
                <a:extLst>
                  <a:ext uri="{FF2B5EF4-FFF2-40B4-BE49-F238E27FC236}">
                    <a16:creationId xmlns:a16="http://schemas.microsoft.com/office/drawing/2014/main" id="{E97876F6-5642-4C29-9E7F-CF1FADE5978B}"/>
                  </a:ext>
                </a:extLst>
              </p:cNvPr>
              <p:cNvSpPr/>
              <p:nvPr/>
            </p:nvSpPr>
            <p:spPr>
              <a:xfrm>
                <a:off x="3924634" y="1452652"/>
                <a:ext cx="1599244" cy="1953693"/>
              </a:xfrm>
              <a:custGeom>
                <a:avLst/>
                <a:gdLst>
                  <a:gd name="connsiteX0" fmla="*/ 12760 w 1599244"/>
                  <a:gd name="connsiteY0" fmla="*/ 549947 h 1953693"/>
                  <a:gd name="connsiteX1" fmla="*/ 356648 w 1599244"/>
                  <a:gd name="connsiteY1" fmla="*/ 1953693 h 1953693"/>
                  <a:gd name="connsiteX2" fmla="*/ 12760 w 1599244"/>
                  <a:gd name="connsiteY2" fmla="*/ 549947 h 1953693"/>
                  <a:gd name="connsiteX3" fmla="*/ 1312946 w 1599244"/>
                  <a:gd name="connsiteY3" fmla="*/ 227933 h 1953693"/>
                  <a:gd name="connsiteX4" fmla="*/ 1599244 w 1599244"/>
                  <a:gd name="connsiteY4" fmla="*/ 1633786 h 1953693"/>
                  <a:gd name="connsiteX5" fmla="*/ 1312946 w 1599244"/>
                  <a:gd name="connsiteY5" fmla="*/ 227933 h 1953693"/>
                  <a:gd name="connsiteX6" fmla="*/ 203757 w 1599244"/>
                  <a:gd name="connsiteY6" fmla="*/ 167381 h 1953693"/>
                  <a:gd name="connsiteX7" fmla="*/ 223409 w 1599244"/>
                  <a:gd name="connsiteY7" fmla="*/ 182761 h 1953693"/>
                  <a:gd name="connsiteX8" fmla="*/ 223239 w 1599244"/>
                  <a:gd name="connsiteY8" fmla="*/ 183103 h 1953693"/>
                  <a:gd name="connsiteX9" fmla="*/ 0 w 1599244"/>
                  <a:gd name="connsiteY9" fmla="*/ 306713 h 1953693"/>
                  <a:gd name="connsiteX10" fmla="*/ 40045 w 1599244"/>
                  <a:gd name="connsiteY10" fmla="*/ 243256 h 1953693"/>
                  <a:gd name="connsiteX11" fmla="*/ 203757 w 1599244"/>
                  <a:gd name="connsiteY11" fmla="*/ 167381 h 1953693"/>
                  <a:gd name="connsiteX12" fmla="*/ 1039466 w 1599244"/>
                  <a:gd name="connsiteY12" fmla="*/ 23 h 1953693"/>
                  <a:gd name="connsiteX13" fmla="*/ 1183469 w 1599244"/>
                  <a:gd name="connsiteY13" fmla="*/ 25029 h 1953693"/>
                  <a:gd name="connsiteX14" fmla="*/ 1234394 w 1599244"/>
                  <a:gd name="connsiteY14" fmla="*/ 60005 h 1953693"/>
                  <a:gd name="connsiteX15" fmla="*/ 1130265 w 1599244"/>
                  <a:gd name="connsiteY15" fmla="*/ 32207 h 1953693"/>
                  <a:gd name="connsiteX16" fmla="*/ 989851 w 1599244"/>
                  <a:gd name="connsiteY16" fmla="*/ 28447 h 1953693"/>
                  <a:gd name="connsiteX17" fmla="*/ 956072 w 1599244"/>
                  <a:gd name="connsiteY17" fmla="*/ 17681 h 1953693"/>
                  <a:gd name="connsiteX18" fmla="*/ 986035 w 1599244"/>
                  <a:gd name="connsiteY18" fmla="*/ 5150 h 1953693"/>
                  <a:gd name="connsiteX19" fmla="*/ 1039466 w 1599244"/>
                  <a:gd name="connsiteY19" fmla="*/ 23 h 195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99244" h="1953693">
                    <a:moveTo>
                      <a:pt x="12760" y="549947"/>
                    </a:moveTo>
                    <a:cubicBezTo>
                      <a:pt x="83395" y="1028723"/>
                      <a:pt x="235658" y="1487334"/>
                      <a:pt x="356648" y="1953693"/>
                    </a:cubicBezTo>
                    <a:cubicBezTo>
                      <a:pt x="188606" y="1499012"/>
                      <a:pt x="39248" y="1039661"/>
                      <a:pt x="12760" y="549947"/>
                    </a:cubicBezTo>
                    <a:close/>
                    <a:moveTo>
                      <a:pt x="1312946" y="227933"/>
                    </a:moveTo>
                    <a:cubicBezTo>
                      <a:pt x="1470791" y="684209"/>
                      <a:pt x="1534534" y="1159111"/>
                      <a:pt x="1599244" y="1633786"/>
                    </a:cubicBezTo>
                    <a:cubicBezTo>
                      <a:pt x="1487652" y="1168339"/>
                      <a:pt x="1425847" y="692696"/>
                      <a:pt x="1312946" y="227933"/>
                    </a:cubicBezTo>
                    <a:close/>
                    <a:moveTo>
                      <a:pt x="203757" y="167381"/>
                    </a:moveTo>
                    <a:cubicBezTo>
                      <a:pt x="217656" y="163222"/>
                      <a:pt x="222783" y="170058"/>
                      <a:pt x="223409" y="182761"/>
                    </a:cubicBezTo>
                    <a:cubicBezTo>
                      <a:pt x="223353" y="182818"/>
                      <a:pt x="223239" y="183103"/>
                      <a:pt x="223239" y="183103"/>
                    </a:cubicBezTo>
                    <a:cubicBezTo>
                      <a:pt x="127882" y="200534"/>
                      <a:pt x="62603" y="224572"/>
                      <a:pt x="0" y="306713"/>
                    </a:cubicBezTo>
                    <a:cubicBezTo>
                      <a:pt x="3304" y="278231"/>
                      <a:pt x="21817" y="260744"/>
                      <a:pt x="40045" y="243256"/>
                    </a:cubicBezTo>
                    <a:cubicBezTo>
                      <a:pt x="85844" y="199224"/>
                      <a:pt x="145541" y="184869"/>
                      <a:pt x="203757" y="167381"/>
                    </a:cubicBezTo>
                    <a:close/>
                    <a:moveTo>
                      <a:pt x="1039466" y="23"/>
                    </a:moveTo>
                    <a:cubicBezTo>
                      <a:pt x="1099790" y="991"/>
                      <a:pt x="1149918" y="7200"/>
                      <a:pt x="1183469" y="25029"/>
                    </a:cubicBezTo>
                    <a:cubicBezTo>
                      <a:pt x="1194178" y="30726"/>
                      <a:pt x="1205742" y="35397"/>
                      <a:pt x="1234394" y="60005"/>
                    </a:cubicBezTo>
                    <a:cubicBezTo>
                      <a:pt x="1205913" y="52714"/>
                      <a:pt x="1156127" y="39669"/>
                      <a:pt x="1130265" y="32207"/>
                    </a:cubicBezTo>
                    <a:cubicBezTo>
                      <a:pt x="1086575" y="19561"/>
                      <a:pt x="992699" y="28447"/>
                      <a:pt x="989851" y="28447"/>
                    </a:cubicBezTo>
                    <a:cubicBezTo>
                      <a:pt x="977091" y="28220"/>
                      <a:pt x="957382" y="32378"/>
                      <a:pt x="956072" y="17681"/>
                    </a:cubicBezTo>
                    <a:cubicBezTo>
                      <a:pt x="954875" y="4466"/>
                      <a:pt x="969515" y="7029"/>
                      <a:pt x="986035" y="5150"/>
                    </a:cubicBezTo>
                    <a:cubicBezTo>
                      <a:pt x="1004149" y="3098"/>
                      <a:pt x="1021409" y="-319"/>
                      <a:pt x="1039466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79">
                <a:extLst>
                  <a:ext uri="{FF2B5EF4-FFF2-40B4-BE49-F238E27FC236}">
                    <a16:creationId xmlns:a16="http://schemas.microsoft.com/office/drawing/2014/main" id="{4CD007B3-98D4-4210-8663-89068E761CC6}"/>
                  </a:ext>
                </a:extLst>
              </p:cNvPr>
              <p:cNvSpPr/>
              <p:nvPr/>
            </p:nvSpPr>
            <p:spPr>
              <a:xfrm>
                <a:off x="4862986" y="5460310"/>
                <a:ext cx="822960" cy="822960"/>
              </a:xfrm>
              <a:custGeom>
                <a:avLst/>
                <a:gdLst>
                  <a:gd name="connsiteX0" fmla="*/ 198408 w 822960"/>
                  <a:gd name="connsiteY0" fmla="*/ 108245 h 822960"/>
                  <a:gd name="connsiteX1" fmla="*/ 248251 w 822960"/>
                  <a:gd name="connsiteY1" fmla="*/ 161449 h 822960"/>
                  <a:gd name="connsiteX2" fmla="*/ 243067 w 822960"/>
                  <a:gd name="connsiteY2" fmla="*/ 165949 h 822960"/>
                  <a:gd name="connsiteX3" fmla="*/ 193907 w 822960"/>
                  <a:gd name="connsiteY3" fmla="*/ 112575 h 822960"/>
                  <a:gd name="connsiteX4" fmla="*/ 198408 w 822960"/>
                  <a:gd name="connsiteY4" fmla="*/ 108245 h 822960"/>
                  <a:gd name="connsiteX5" fmla="*/ 409436 w 822960"/>
                  <a:gd name="connsiteY5" fmla="*/ 7810 h 822960"/>
                  <a:gd name="connsiteX6" fmla="*/ 293138 w 822960"/>
                  <a:gd name="connsiteY6" fmla="*/ 24176 h 822960"/>
                  <a:gd name="connsiteX7" fmla="*/ 210883 w 822960"/>
                  <a:gd name="connsiteY7" fmla="*/ 60579 h 822960"/>
                  <a:gd name="connsiteX8" fmla="*/ 138711 w 822960"/>
                  <a:gd name="connsiteY8" fmla="*/ 45373 h 822960"/>
                  <a:gd name="connsiteX9" fmla="*/ 66793 w 822960"/>
                  <a:gd name="connsiteY9" fmla="*/ 103960 h 822960"/>
                  <a:gd name="connsiteX10" fmla="*/ 63480 w 822960"/>
                  <a:gd name="connsiteY10" fmla="*/ 106976 h 822960"/>
                  <a:gd name="connsiteX11" fmla="*/ 76336 w 822960"/>
                  <a:gd name="connsiteY11" fmla="*/ 102662 h 822960"/>
                  <a:gd name="connsiteX12" fmla="*/ 230991 w 822960"/>
                  <a:gd name="connsiteY12" fmla="*/ 272925 h 822960"/>
                  <a:gd name="connsiteX13" fmla="*/ 212990 w 822960"/>
                  <a:gd name="connsiteY13" fmla="*/ 292919 h 822960"/>
                  <a:gd name="connsiteX14" fmla="*/ 125552 w 822960"/>
                  <a:gd name="connsiteY14" fmla="*/ 200297 h 822960"/>
                  <a:gd name="connsiteX15" fmla="*/ 88464 w 822960"/>
                  <a:gd name="connsiteY15" fmla="*/ 178749 h 822960"/>
                  <a:gd name="connsiteX16" fmla="*/ 74992 w 822960"/>
                  <a:gd name="connsiteY16" fmla="*/ 186673 h 822960"/>
                  <a:gd name="connsiteX17" fmla="*/ 73317 w 822960"/>
                  <a:gd name="connsiteY17" fmla="*/ 190640 h 822960"/>
                  <a:gd name="connsiteX18" fmla="*/ 13791 w 822960"/>
                  <a:gd name="connsiteY18" fmla="*/ 317476 h 822960"/>
                  <a:gd name="connsiteX19" fmla="*/ 7866 w 822960"/>
                  <a:gd name="connsiteY19" fmla="*/ 359178 h 822960"/>
                  <a:gd name="connsiteX20" fmla="*/ 31107 w 822960"/>
                  <a:gd name="connsiteY20" fmla="*/ 541482 h 822960"/>
                  <a:gd name="connsiteX21" fmla="*/ 293309 w 822960"/>
                  <a:gd name="connsiteY21" fmla="*/ 794807 h 822960"/>
                  <a:gd name="connsiteX22" fmla="*/ 560125 w 822960"/>
                  <a:gd name="connsiteY22" fmla="*/ 783633 h 822960"/>
                  <a:gd name="connsiteX23" fmla="*/ 728337 w 822960"/>
                  <a:gd name="connsiteY23" fmla="*/ 650980 h 822960"/>
                  <a:gd name="connsiteX24" fmla="*/ 805636 w 822960"/>
                  <a:gd name="connsiteY24" fmla="*/ 479505 h 822960"/>
                  <a:gd name="connsiteX25" fmla="*/ 787864 w 822960"/>
                  <a:gd name="connsiteY25" fmla="*/ 277213 h 822960"/>
                  <a:gd name="connsiteX26" fmla="*/ 525776 w 822960"/>
                  <a:gd name="connsiteY26" fmla="*/ 24061 h 822960"/>
                  <a:gd name="connsiteX27" fmla="*/ 409436 w 822960"/>
                  <a:gd name="connsiteY27" fmla="*/ 7810 h 822960"/>
                  <a:gd name="connsiteX28" fmla="*/ 411910 w 822960"/>
                  <a:gd name="connsiteY28" fmla="*/ 0 h 822960"/>
                  <a:gd name="connsiteX29" fmla="*/ 530786 w 822960"/>
                  <a:gd name="connsiteY29" fmla="*/ 16620 h 822960"/>
                  <a:gd name="connsiteX30" fmla="*/ 798586 w 822960"/>
                  <a:gd name="connsiteY30" fmla="*/ 275526 h 822960"/>
                  <a:gd name="connsiteX31" fmla="*/ 816745 w 822960"/>
                  <a:gd name="connsiteY31" fmla="*/ 482415 h 822960"/>
                  <a:gd name="connsiteX32" fmla="*/ 737762 w 822960"/>
                  <a:gd name="connsiteY32" fmla="*/ 657788 h 822960"/>
                  <a:gd name="connsiteX33" fmla="*/ 565883 w 822960"/>
                  <a:gd name="connsiteY33" fmla="*/ 793455 h 822960"/>
                  <a:gd name="connsiteX34" fmla="*/ 293252 w 822960"/>
                  <a:gd name="connsiteY34" fmla="*/ 804883 h 822960"/>
                  <a:gd name="connsiteX35" fmla="*/ 25336 w 822960"/>
                  <a:gd name="connsiteY35" fmla="*/ 545801 h 822960"/>
                  <a:gd name="connsiteX36" fmla="*/ 1588 w 822960"/>
                  <a:gd name="connsiteY36" fmla="*/ 359354 h 822960"/>
                  <a:gd name="connsiteX37" fmla="*/ 7642 w 822960"/>
                  <a:gd name="connsiteY37" fmla="*/ 316703 h 822960"/>
                  <a:gd name="connsiteX38" fmla="*/ 68466 w 822960"/>
                  <a:gd name="connsiteY38" fmla="*/ 186985 h 822960"/>
                  <a:gd name="connsiteX39" fmla="*/ 80077 w 822960"/>
                  <a:gd name="connsiteY39" fmla="*/ 159453 h 822960"/>
                  <a:gd name="connsiteX40" fmla="*/ 63460 w 822960"/>
                  <a:gd name="connsiteY40" fmla="*/ 134785 h 822960"/>
                  <a:gd name="connsiteX41" fmla="*/ 68190 w 822960"/>
                  <a:gd name="connsiteY41" fmla="*/ 139261 h 822960"/>
                  <a:gd name="connsiteX42" fmla="*/ 83700 w 822960"/>
                  <a:gd name="connsiteY42" fmla="*/ 162264 h 822960"/>
                  <a:gd name="connsiteX43" fmla="*/ 84090 w 822960"/>
                  <a:gd name="connsiteY43" fmla="*/ 161349 h 822960"/>
                  <a:gd name="connsiteX44" fmla="*/ 67620 w 822960"/>
                  <a:gd name="connsiteY44" fmla="*/ 137182 h 822960"/>
                  <a:gd name="connsiteX45" fmla="*/ 57666 w 822960"/>
                  <a:gd name="connsiteY45" fmla="*/ 127812 h 822960"/>
                  <a:gd name="connsiteX46" fmla="*/ 52954 w 822960"/>
                  <a:gd name="connsiteY46" fmla="*/ 116557 h 822960"/>
                  <a:gd name="connsiteX47" fmla="*/ 52753 w 822960"/>
                  <a:gd name="connsiteY47" fmla="*/ 116739 h 822960"/>
                  <a:gd name="connsiteX48" fmla="*/ 58118 w 822960"/>
                  <a:gd name="connsiteY48" fmla="*/ 129599 h 822960"/>
                  <a:gd name="connsiteX49" fmla="*/ 53027 w 822960"/>
                  <a:gd name="connsiteY49" fmla="*/ 124777 h 822960"/>
                  <a:gd name="connsiteX50" fmla="*/ 47453 w 822960"/>
                  <a:gd name="connsiteY50" fmla="*/ 111405 h 822960"/>
                  <a:gd name="connsiteX51" fmla="*/ 135285 w 822960"/>
                  <a:gd name="connsiteY51" fmla="*/ 38417 h 822960"/>
                  <a:gd name="connsiteX52" fmla="*/ 209030 w 822960"/>
                  <a:gd name="connsiteY52" fmla="*/ 53969 h 822960"/>
                  <a:gd name="connsiteX53" fmla="*/ 293077 w 822960"/>
                  <a:gd name="connsiteY53" fmla="*/ 16738 h 822960"/>
                  <a:gd name="connsiteX54" fmla="*/ 411910 w 822960"/>
                  <a:gd name="connsiteY54" fmla="*/ 0 h 822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822960" h="822960">
                    <a:moveTo>
                      <a:pt x="198408" y="108245"/>
                    </a:moveTo>
                    <a:cubicBezTo>
                      <a:pt x="215041" y="125961"/>
                      <a:pt x="231617" y="143677"/>
                      <a:pt x="248251" y="161449"/>
                    </a:cubicBezTo>
                    <a:cubicBezTo>
                      <a:pt x="246542" y="162931"/>
                      <a:pt x="244833" y="164468"/>
                      <a:pt x="243067" y="165949"/>
                    </a:cubicBezTo>
                    <a:cubicBezTo>
                      <a:pt x="226662" y="148177"/>
                      <a:pt x="210313" y="130347"/>
                      <a:pt x="193907" y="112575"/>
                    </a:cubicBezTo>
                    <a:cubicBezTo>
                      <a:pt x="195388" y="111150"/>
                      <a:pt x="196927" y="109669"/>
                      <a:pt x="198408" y="108245"/>
                    </a:cubicBezTo>
                    <a:close/>
                    <a:moveTo>
                      <a:pt x="409436" y="7810"/>
                    </a:moveTo>
                    <a:cubicBezTo>
                      <a:pt x="370665" y="7818"/>
                      <a:pt x="331902" y="13261"/>
                      <a:pt x="293138" y="24176"/>
                    </a:cubicBezTo>
                    <a:cubicBezTo>
                      <a:pt x="264713" y="33968"/>
                      <a:pt x="236631" y="44279"/>
                      <a:pt x="210883" y="60579"/>
                    </a:cubicBezTo>
                    <a:cubicBezTo>
                      <a:pt x="170382" y="86153"/>
                      <a:pt x="170041" y="85635"/>
                      <a:pt x="138711" y="45373"/>
                    </a:cubicBezTo>
                    <a:cubicBezTo>
                      <a:pt x="130551" y="54316"/>
                      <a:pt x="89132" y="85581"/>
                      <a:pt x="66793" y="103960"/>
                    </a:cubicBezTo>
                    <a:lnTo>
                      <a:pt x="63480" y="106976"/>
                    </a:lnTo>
                    <a:lnTo>
                      <a:pt x="76336" y="102662"/>
                    </a:lnTo>
                    <a:cubicBezTo>
                      <a:pt x="119855" y="166746"/>
                      <a:pt x="170040" y="224734"/>
                      <a:pt x="230991" y="272925"/>
                    </a:cubicBezTo>
                    <a:cubicBezTo>
                      <a:pt x="232186" y="286084"/>
                      <a:pt x="224838" y="291552"/>
                      <a:pt x="212990" y="292919"/>
                    </a:cubicBezTo>
                    <a:cubicBezTo>
                      <a:pt x="178869" y="266773"/>
                      <a:pt x="152837" y="232595"/>
                      <a:pt x="125552" y="200297"/>
                    </a:cubicBezTo>
                    <a:cubicBezTo>
                      <a:pt x="112820" y="185216"/>
                      <a:pt x="102621" y="174717"/>
                      <a:pt x="88464" y="178749"/>
                    </a:cubicBezTo>
                    <a:lnTo>
                      <a:pt x="74992" y="186673"/>
                    </a:lnTo>
                    <a:lnTo>
                      <a:pt x="73317" y="190640"/>
                    </a:lnTo>
                    <a:cubicBezTo>
                      <a:pt x="42671" y="227735"/>
                      <a:pt x="25012" y="271050"/>
                      <a:pt x="13791" y="317476"/>
                    </a:cubicBezTo>
                    <a:cubicBezTo>
                      <a:pt x="11797" y="331357"/>
                      <a:pt x="9006" y="345181"/>
                      <a:pt x="7866" y="359178"/>
                    </a:cubicBezTo>
                    <a:cubicBezTo>
                      <a:pt x="2854" y="421559"/>
                      <a:pt x="9803" y="482500"/>
                      <a:pt x="31107" y="541482"/>
                    </a:cubicBezTo>
                    <a:cubicBezTo>
                      <a:pt x="80836" y="665783"/>
                      <a:pt x="165484" y="753162"/>
                      <a:pt x="293309" y="794807"/>
                    </a:cubicBezTo>
                    <a:cubicBezTo>
                      <a:pt x="383481" y="821476"/>
                      <a:pt x="472458" y="818135"/>
                      <a:pt x="560125" y="783633"/>
                    </a:cubicBezTo>
                    <a:cubicBezTo>
                      <a:pt x="628139" y="754948"/>
                      <a:pt x="684077" y="709963"/>
                      <a:pt x="728337" y="650980"/>
                    </a:cubicBezTo>
                    <a:cubicBezTo>
                      <a:pt x="763825" y="603633"/>
                      <a:pt x="804668" y="484343"/>
                      <a:pt x="805636" y="479505"/>
                    </a:cubicBezTo>
                    <a:cubicBezTo>
                      <a:pt x="818851" y="410269"/>
                      <a:pt x="809453" y="343223"/>
                      <a:pt x="787864" y="277213"/>
                    </a:cubicBezTo>
                    <a:cubicBezTo>
                      <a:pt x="739502" y="151530"/>
                      <a:pt x="653715" y="65475"/>
                      <a:pt x="525776" y="24061"/>
                    </a:cubicBezTo>
                    <a:cubicBezTo>
                      <a:pt x="486984" y="13232"/>
                      <a:pt x="448207" y="7803"/>
                      <a:pt x="409436" y="7810"/>
                    </a:cubicBezTo>
                    <a:close/>
                    <a:moveTo>
                      <a:pt x="411910" y="0"/>
                    </a:moveTo>
                    <a:cubicBezTo>
                      <a:pt x="451526" y="-7"/>
                      <a:pt x="491149" y="5545"/>
                      <a:pt x="530786" y="16620"/>
                    </a:cubicBezTo>
                    <a:cubicBezTo>
                      <a:pt x="661514" y="58976"/>
                      <a:pt x="749170" y="146986"/>
                      <a:pt x="798586" y="275526"/>
                    </a:cubicBezTo>
                    <a:cubicBezTo>
                      <a:pt x="820645" y="343036"/>
                      <a:pt x="830249" y="411606"/>
                      <a:pt x="816745" y="482415"/>
                    </a:cubicBezTo>
                    <a:cubicBezTo>
                      <a:pt x="815756" y="487364"/>
                      <a:pt x="774023" y="609364"/>
                      <a:pt x="737762" y="657788"/>
                    </a:cubicBezTo>
                    <a:cubicBezTo>
                      <a:pt x="692537" y="718111"/>
                      <a:pt x="635380" y="764119"/>
                      <a:pt x="565883" y="793455"/>
                    </a:cubicBezTo>
                    <a:cubicBezTo>
                      <a:pt x="476306" y="828742"/>
                      <a:pt x="385390" y="832158"/>
                      <a:pt x="293252" y="804883"/>
                    </a:cubicBezTo>
                    <a:cubicBezTo>
                      <a:pt x="162641" y="762292"/>
                      <a:pt x="76149" y="672927"/>
                      <a:pt x="25336" y="545801"/>
                    </a:cubicBezTo>
                    <a:cubicBezTo>
                      <a:pt x="3567" y="485478"/>
                      <a:pt x="-3534" y="423152"/>
                      <a:pt x="1588" y="359354"/>
                    </a:cubicBezTo>
                    <a:cubicBezTo>
                      <a:pt x="2752" y="345038"/>
                      <a:pt x="5604" y="330901"/>
                      <a:pt x="7642" y="316703"/>
                    </a:cubicBezTo>
                    <a:cubicBezTo>
                      <a:pt x="19108" y="269223"/>
                      <a:pt x="37151" y="224923"/>
                      <a:pt x="68466" y="186985"/>
                    </a:cubicBezTo>
                    <a:cubicBezTo>
                      <a:pt x="77080" y="177265"/>
                      <a:pt x="80951" y="168149"/>
                      <a:pt x="80077" y="159453"/>
                    </a:cubicBezTo>
                    <a:lnTo>
                      <a:pt x="63460" y="134785"/>
                    </a:lnTo>
                    <a:lnTo>
                      <a:pt x="68190" y="139261"/>
                    </a:lnTo>
                    <a:lnTo>
                      <a:pt x="83700" y="162264"/>
                    </a:lnTo>
                    <a:lnTo>
                      <a:pt x="84090" y="161349"/>
                    </a:lnTo>
                    <a:cubicBezTo>
                      <a:pt x="83243" y="152932"/>
                      <a:pt x="77760" y="144929"/>
                      <a:pt x="67620" y="137182"/>
                    </a:cubicBezTo>
                    <a:cubicBezTo>
                      <a:pt x="64089" y="134448"/>
                      <a:pt x="60500" y="131429"/>
                      <a:pt x="57666" y="127812"/>
                    </a:cubicBezTo>
                    <a:lnTo>
                      <a:pt x="52954" y="116557"/>
                    </a:lnTo>
                    <a:lnTo>
                      <a:pt x="52753" y="116739"/>
                    </a:lnTo>
                    <a:lnTo>
                      <a:pt x="58118" y="129599"/>
                    </a:lnTo>
                    <a:lnTo>
                      <a:pt x="53027" y="124777"/>
                    </a:lnTo>
                    <a:cubicBezTo>
                      <a:pt x="50131" y="121037"/>
                      <a:pt x="48007" y="116677"/>
                      <a:pt x="47453" y="111405"/>
                    </a:cubicBezTo>
                    <a:cubicBezTo>
                      <a:pt x="52633" y="103393"/>
                      <a:pt x="124167" y="50611"/>
                      <a:pt x="135285" y="38417"/>
                    </a:cubicBezTo>
                    <a:cubicBezTo>
                      <a:pt x="167297" y="79594"/>
                      <a:pt x="167646" y="80124"/>
                      <a:pt x="209030" y="53969"/>
                    </a:cubicBezTo>
                    <a:cubicBezTo>
                      <a:pt x="235339" y="37298"/>
                      <a:pt x="264033" y="26753"/>
                      <a:pt x="293077" y="16738"/>
                    </a:cubicBezTo>
                    <a:cubicBezTo>
                      <a:pt x="332686" y="5575"/>
                      <a:pt x="372294" y="8"/>
                      <a:pt x="41191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Freeform: Shape 180">
                <a:extLst>
                  <a:ext uri="{FF2B5EF4-FFF2-40B4-BE49-F238E27FC236}">
                    <a16:creationId xmlns:a16="http://schemas.microsoft.com/office/drawing/2014/main" id="{3DF6C5CC-A4A6-4EE6-A719-BE5C70B58279}"/>
                  </a:ext>
                </a:extLst>
              </p:cNvPr>
              <p:cNvSpPr/>
              <p:nvPr/>
            </p:nvSpPr>
            <p:spPr>
              <a:xfrm>
                <a:off x="5050400" y="5632524"/>
                <a:ext cx="430186" cy="430186"/>
              </a:xfrm>
              <a:custGeom>
                <a:avLst/>
                <a:gdLst>
                  <a:gd name="connsiteX0" fmla="*/ 601529 w 601528"/>
                  <a:gd name="connsiteY0" fmla="*/ 300764 h 601528"/>
                  <a:gd name="connsiteX1" fmla="*/ 300764 w 601528"/>
                  <a:gd name="connsiteY1" fmla="*/ 601529 h 601528"/>
                  <a:gd name="connsiteX2" fmla="*/ 0 w 601528"/>
                  <a:gd name="connsiteY2" fmla="*/ 300764 h 601528"/>
                  <a:gd name="connsiteX3" fmla="*/ 300764 w 601528"/>
                  <a:gd name="connsiteY3" fmla="*/ 0 h 601528"/>
                  <a:gd name="connsiteX4" fmla="*/ 601529 w 601528"/>
                  <a:gd name="connsiteY4" fmla="*/ 300764 h 601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528" h="601528">
                    <a:moveTo>
                      <a:pt x="601529" y="300764"/>
                    </a:moveTo>
                    <a:cubicBezTo>
                      <a:pt x="601529" y="466872"/>
                      <a:pt x="466872" y="601529"/>
                      <a:pt x="300764" y="601529"/>
                    </a:cubicBezTo>
                    <a:cubicBezTo>
                      <a:pt x="134657" y="601529"/>
                      <a:pt x="0" y="466872"/>
                      <a:pt x="0" y="300764"/>
                    </a:cubicBezTo>
                    <a:cubicBezTo>
                      <a:pt x="0" y="134657"/>
                      <a:pt x="134657" y="0"/>
                      <a:pt x="300764" y="0"/>
                    </a:cubicBezTo>
                    <a:cubicBezTo>
                      <a:pt x="466872" y="0"/>
                      <a:pt x="601529" y="134656"/>
                      <a:pt x="601529" y="3007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81">
                <a:extLst>
                  <a:ext uri="{FF2B5EF4-FFF2-40B4-BE49-F238E27FC236}">
                    <a16:creationId xmlns:a16="http://schemas.microsoft.com/office/drawing/2014/main" id="{22425E22-99AE-412E-9C68-AC6F36FDA232}"/>
                  </a:ext>
                </a:extLst>
              </p:cNvPr>
              <p:cNvSpPr/>
              <p:nvPr/>
            </p:nvSpPr>
            <p:spPr>
              <a:xfrm>
                <a:off x="5050396" y="5720019"/>
                <a:ext cx="317972" cy="345503"/>
              </a:xfrm>
              <a:custGeom>
                <a:avLst/>
                <a:gdLst>
                  <a:gd name="connsiteX0" fmla="*/ 74798 w 444620"/>
                  <a:gd name="connsiteY0" fmla="*/ 0 h 483116"/>
                  <a:gd name="connsiteX1" fmla="*/ 41982 w 444620"/>
                  <a:gd name="connsiteY1" fmla="*/ 152772 h 483116"/>
                  <a:gd name="connsiteX2" fmla="*/ 376120 w 444620"/>
                  <a:gd name="connsiteY2" fmla="*/ 457439 h 483116"/>
                  <a:gd name="connsiteX3" fmla="*/ 444620 w 444620"/>
                  <a:gd name="connsiteY3" fmla="*/ 441349 h 483116"/>
                  <a:gd name="connsiteX4" fmla="*/ 65320 w 444620"/>
                  <a:gd name="connsiteY4" fmla="*/ 361857 h 483116"/>
                  <a:gd name="connsiteX5" fmla="*/ 35769 w 444620"/>
                  <a:gd name="connsiteY5" fmla="*/ 38471 h 483116"/>
                  <a:gd name="connsiteX6" fmla="*/ 60939 w 444620"/>
                  <a:gd name="connsiteY6" fmla="*/ 10593 h 483116"/>
                  <a:gd name="connsiteX7" fmla="*/ 74798 w 444620"/>
                  <a:gd name="connsiteY7" fmla="*/ 0 h 48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4620" h="483116">
                    <a:moveTo>
                      <a:pt x="74798" y="0"/>
                    </a:moveTo>
                    <a:cubicBezTo>
                      <a:pt x="63488" y="50738"/>
                      <a:pt x="40150" y="97653"/>
                      <a:pt x="41982" y="152772"/>
                    </a:cubicBezTo>
                    <a:cubicBezTo>
                      <a:pt x="49310" y="366636"/>
                      <a:pt x="223667" y="461899"/>
                      <a:pt x="376120" y="457439"/>
                    </a:cubicBezTo>
                    <a:cubicBezTo>
                      <a:pt x="400494" y="456722"/>
                      <a:pt x="419610" y="437128"/>
                      <a:pt x="444620" y="441349"/>
                    </a:cubicBezTo>
                    <a:cubicBezTo>
                      <a:pt x="321559" y="520045"/>
                      <a:pt x="150786" y="484202"/>
                      <a:pt x="65320" y="361857"/>
                    </a:cubicBezTo>
                    <a:cubicBezTo>
                      <a:pt x="-6128" y="259584"/>
                      <a:pt x="-23412" y="152532"/>
                      <a:pt x="35769" y="38471"/>
                    </a:cubicBezTo>
                    <a:cubicBezTo>
                      <a:pt x="48354" y="32976"/>
                      <a:pt x="53292" y="20629"/>
                      <a:pt x="60939" y="10593"/>
                    </a:cubicBezTo>
                    <a:cubicBezTo>
                      <a:pt x="65559" y="7009"/>
                      <a:pt x="70178" y="3505"/>
                      <a:pt x="74798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9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196E8E55-7F3E-4FE4-8853-73E528A58F8A}"/>
                </a:ext>
              </a:extLst>
            </p:cNvPr>
            <p:cNvSpPr/>
            <p:nvPr/>
          </p:nvSpPr>
          <p:spPr>
            <a:xfrm>
              <a:off x="2581890" y="2558555"/>
              <a:ext cx="2628422" cy="1538178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  <a:gd name="connsiteX0" fmla="*/ 0 w 1643806"/>
                <a:gd name="connsiteY0" fmla="*/ 761119 h 961970"/>
                <a:gd name="connsiteX1" fmla="*/ 68712 w 1643806"/>
                <a:gd name="connsiteY1" fmla="*/ 940828 h 961970"/>
                <a:gd name="connsiteX2" fmla="*/ 163852 w 1643806"/>
                <a:gd name="connsiteY2" fmla="*/ 676550 h 961970"/>
                <a:gd name="connsiteX3" fmla="*/ 264278 w 1643806"/>
                <a:gd name="connsiteY3" fmla="*/ 782262 h 961970"/>
                <a:gd name="connsiteX4" fmla="*/ 322419 w 1643806"/>
                <a:gd name="connsiteY4" fmla="*/ 591982 h 961970"/>
                <a:gd name="connsiteX5" fmla="*/ 401702 w 1643806"/>
                <a:gd name="connsiteY5" fmla="*/ 755833 h 961970"/>
                <a:gd name="connsiteX6" fmla="*/ 597267 w 1643806"/>
                <a:gd name="connsiteY6" fmla="*/ 755833 h 961970"/>
                <a:gd name="connsiteX7" fmla="*/ 655408 w 1643806"/>
                <a:gd name="connsiteY7" fmla="*/ 459843 h 961970"/>
                <a:gd name="connsiteX8" fmla="*/ 724120 w 1643806"/>
                <a:gd name="connsiteY8" fmla="*/ 766404 h 961970"/>
                <a:gd name="connsiteX9" fmla="*/ 808689 w 1643806"/>
                <a:gd name="connsiteY9" fmla="*/ 766404 h 961970"/>
                <a:gd name="connsiteX10" fmla="*/ 861545 w 1643806"/>
                <a:gd name="connsiteY10" fmla="*/ 961970 h 961970"/>
                <a:gd name="connsiteX11" fmla="*/ 935543 w 1643806"/>
                <a:gd name="connsiteY11" fmla="*/ 745262 h 961970"/>
                <a:gd name="connsiteX12" fmla="*/ 983112 w 1643806"/>
                <a:gd name="connsiteY12" fmla="*/ 750548 h 961970"/>
                <a:gd name="connsiteX13" fmla="*/ 1078253 w 1643806"/>
                <a:gd name="connsiteY13" fmla="*/ 0 h 961970"/>
                <a:gd name="connsiteX14" fmla="*/ 1210391 w 1643806"/>
                <a:gd name="connsiteY14" fmla="*/ 761119 h 961970"/>
                <a:gd name="connsiteX15" fmla="*/ 1279103 w 1643806"/>
                <a:gd name="connsiteY15" fmla="*/ 422844 h 961970"/>
                <a:gd name="connsiteX16" fmla="*/ 1337244 w 1643806"/>
                <a:gd name="connsiteY16" fmla="*/ 745262 h 961970"/>
                <a:gd name="connsiteX17" fmla="*/ 1379529 w 1643806"/>
                <a:gd name="connsiteY17" fmla="*/ 613124 h 961970"/>
                <a:gd name="connsiteX18" fmla="*/ 1448241 w 1643806"/>
                <a:gd name="connsiteY18" fmla="*/ 755833 h 961970"/>
                <a:gd name="connsiteX19" fmla="*/ 1643806 w 1643806"/>
                <a:gd name="connsiteY19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43806" h="961970">
                  <a:moveTo>
                    <a:pt x="0" y="761119"/>
                  </a:moveTo>
                  <a:lnTo>
                    <a:pt x="68712" y="940828"/>
                  </a:lnTo>
                  <a:lnTo>
                    <a:pt x="163852" y="676550"/>
                  </a:lnTo>
                  <a:lnTo>
                    <a:pt x="264278" y="782262"/>
                  </a:lnTo>
                  <a:lnTo>
                    <a:pt x="322419" y="591982"/>
                  </a:lnTo>
                  <a:lnTo>
                    <a:pt x="401702" y="755833"/>
                  </a:lnTo>
                  <a:lnTo>
                    <a:pt x="597267" y="755833"/>
                  </a:lnTo>
                  <a:lnTo>
                    <a:pt x="655408" y="459843"/>
                  </a:lnTo>
                  <a:lnTo>
                    <a:pt x="724120" y="766404"/>
                  </a:lnTo>
                  <a:lnTo>
                    <a:pt x="808689" y="766404"/>
                  </a:lnTo>
                  <a:lnTo>
                    <a:pt x="861545" y="961970"/>
                  </a:lnTo>
                  <a:lnTo>
                    <a:pt x="935543" y="745262"/>
                  </a:lnTo>
                  <a:lnTo>
                    <a:pt x="983112" y="750548"/>
                  </a:lnTo>
                  <a:lnTo>
                    <a:pt x="1078253" y="0"/>
                  </a:lnTo>
                  <a:lnTo>
                    <a:pt x="1210391" y="761119"/>
                  </a:lnTo>
                  <a:lnTo>
                    <a:pt x="1279103" y="422844"/>
                  </a:lnTo>
                  <a:lnTo>
                    <a:pt x="1337244" y="745262"/>
                  </a:lnTo>
                  <a:lnTo>
                    <a:pt x="1379529" y="613124"/>
                  </a:lnTo>
                  <a:lnTo>
                    <a:pt x="1448241" y="755833"/>
                  </a:lnTo>
                  <a:lnTo>
                    <a:pt x="1643806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C5D6112-3251-4453-BE6E-F830780D0422}"/>
                </a:ext>
              </a:extLst>
            </p:cNvPr>
            <p:cNvGrpSpPr/>
            <p:nvPr/>
          </p:nvGrpSpPr>
          <p:grpSpPr>
            <a:xfrm>
              <a:off x="2948998" y="4369973"/>
              <a:ext cx="1432501" cy="1016718"/>
              <a:chOff x="7439866" y="2654009"/>
              <a:chExt cx="788246" cy="559458"/>
            </a:xfrm>
            <a:solidFill>
              <a:schemeClr val="accent2"/>
            </a:solidFill>
          </p:grpSpPr>
          <p:sp>
            <p:nvSpPr>
              <p:cNvPr id="7" name="Freeform: Shape 20">
                <a:extLst>
                  <a:ext uri="{FF2B5EF4-FFF2-40B4-BE49-F238E27FC236}">
                    <a16:creationId xmlns:a16="http://schemas.microsoft.com/office/drawing/2014/main" id="{92648326-2525-4183-9D4B-2015A9267029}"/>
                  </a:ext>
                </a:extLst>
              </p:cNvPr>
              <p:cNvSpPr/>
              <p:nvPr/>
            </p:nvSpPr>
            <p:spPr>
              <a:xfrm>
                <a:off x="7439866" y="2654009"/>
                <a:ext cx="788246" cy="156606"/>
              </a:xfrm>
              <a:custGeom>
                <a:avLst/>
                <a:gdLst>
                  <a:gd name="connsiteX0" fmla="*/ 1590252 w 1811919"/>
                  <a:gd name="connsiteY0" fmla="*/ 64869 h 359986"/>
                  <a:gd name="connsiteX1" fmla="*/ 1590252 w 1811919"/>
                  <a:gd name="connsiteY1" fmla="*/ 295505 h 359986"/>
                  <a:gd name="connsiteX2" fmla="*/ 1642750 w 1811919"/>
                  <a:gd name="connsiteY2" fmla="*/ 295505 h 359986"/>
                  <a:gd name="connsiteX3" fmla="*/ 1685274 w 1811919"/>
                  <a:gd name="connsiteY3" fmla="*/ 292180 h 359986"/>
                  <a:gd name="connsiteX4" fmla="*/ 1713649 w 1811919"/>
                  <a:gd name="connsiteY4" fmla="*/ 277722 h 359986"/>
                  <a:gd name="connsiteX5" fmla="*/ 1732051 w 1811919"/>
                  <a:gd name="connsiteY5" fmla="*/ 244089 h 359986"/>
                  <a:gd name="connsiteX6" fmla="*/ 1739164 w 1811919"/>
                  <a:gd name="connsiteY6" fmla="*/ 180303 h 359986"/>
                  <a:gd name="connsiteX7" fmla="*/ 1732051 w 1811919"/>
                  <a:gd name="connsiteY7" fmla="*/ 118295 h 359986"/>
                  <a:gd name="connsiteX8" fmla="*/ 1712103 w 1811919"/>
                  <a:gd name="connsiteY8" fmla="*/ 84585 h 359986"/>
                  <a:gd name="connsiteX9" fmla="*/ 1679553 w 1811919"/>
                  <a:gd name="connsiteY9" fmla="*/ 68193 h 359986"/>
                  <a:gd name="connsiteX10" fmla="*/ 1621797 w 1811919"/>
                  <a:gd name="connsiteY10" fmla="*/ 64869 h 359986"/>
                  <a:gd name="connsiteX11" fmla="*/ 1590252 w 1811919"/>
                  <a:gd name="connsiteY11" fmla="*/ 64869 h 359986"/>
                  <a:gd name="connsiteX12" fmla="*/ 944425 w 1811919"/>
                  <a:gd name="connsiteY12" fmla="*/ 64869 h 359986"/>
                  <a:gd name="connsiteX13" fmla="*/ 944425 w 1811919"/>
                  <a:gd name="connsiteY13" fmla="*/ 153242 h 359986"/>
                  <a:gd name="connsiteX14" fmla="*/ 996459 w 1811919"/>
                  <a:gd name="connsiteY14" fmla="*/ 153242 h 359986"/>
                  <a:gd name="connsiteX15" fmla="*/ 1059627 w 1811919"/>
                  <a:gd name="connsiteY15" fmla="*/ 148989 h 359986"/>
                  <a:gd name="connsiteX16" fmla="*/ 1079343 w 1811919"/>
                  <a:gd name="connsiteY16" fmla="*/ 134299 h 359986"/>
                  <a:gd name="connsiteX17" fmla="*/ 1086456 w 1811919"/>
                  <a:gd name="connsiteY17" fmla="*/ 108166 h 359986"/>
                  <a:gd name="connsiteX18" fmla="*/ 1077100 w 1811919"/>
                  <a:gd name="connsiteY18" fmla="*/ 79791 h 359986"/>
                  <a:gd name="connsiteX19" fmla="*/ 1050581 w 1811919"/>
                  <a:gd name="connsiteY19" fmla="*/ 66106 h 359986"/>
                  <a:gd name="connsiteX20" fmla="*/ 999242 w 1811919"/>
                  <a:gd name="connsiteY20" fmla="*/ 64946 h 359986"/>
                  <a:gd name="connsiteX21" fmla="*/ 944425 w 1811919"/>
                  <a:gd name="connsiteY21" fmla="*/ 64946 h 359986"/>
                  <a:gd name="connsiteX22" fmla="*/ 648611 w 1811919"/>
                  <a:gd name="connsiteY22" fmla="*/ 60075 h 359986"/>
                  <a:gd name="connsiteX23" fmla="*/ 578484 w 1811919"/>
                  <a:gd name="connsiteY23" fmla="*/ 89919 h 359986"/>
                  <a:gd name="connsiteX24" fmla="*/ 551887 w 1811919"/>
                  <a:gd name="connsiteY24" fmla="*/ 179839 h 359986"/>
                  <a:gd name="connsiteX25" fmla="*/ 579180 w 1811919"/>
                  <a:gd name="connsiteY25" fmla="*/ 269526 h 359986"/>
                  <a:gd name="connsiteX26" fmla="*/ 648533 w 1811919"/>
                  <a:gd name="connsiteY26" fmla="*/ 300066 h 359986"/>
                  <a:gd name="connsiteX27" fmla="*/ 717577 w 1811919"/>
                  <a:gd name="connsiteY27" fmla="*/ 269758 h 359986"/>
                  <a:gd name="connsiteX28" fmla="*/ 744561 w 1811919"/>
                  <a:gd name="connsiteY28" fmla="*/ 178911 h 359986"/>
                  <a:gd name="connsiteX29" fmla="*/ 718273 w 1811919"/>
                  <a:gd name="connsiteY29" fmla="*/ 89610 h 359986"/>
                  <a:gd name="connsiteX30" fmla="*/ 648611 w 1811919"/>
                  <a:gd name="connsiteY30" fmla="*/ 60075 h 359986"/>
                  <a:gd name="connsiteX31" fmla="*/ 648611 w 1811919"/>
                  <a:gd name="connsiteY31" fmla="*/ 60075 h 359986"/>
                  <a:gd name="connsiteX32" fmla="*/ 1225548 w 1811919"/>
                  <a:gd name="connsiteY32" fmla="*/ 8814 h 359986"/>
                  <a:gd name="connsiteX33" fmla="*/ 1295907 w 1811919"/>
                  <a:gd name="connsiteY33" fmla="*/ 8814 h 359986"/>
                  <a:gd name="connsiteX34" fmla="*/ 1295907 w 1811919"/>
                  <a:gd name="connsiteY34" fmla="*/ 295505 h 359986"/>
                  <a:gd name="connsiteX35" fmla="*/ 1470798 w 1811919"/>
                  <a:gd name="connsiteY35" fmla="*/ 295505 h 359986"/>
                  <a:gd name="connsiteX36" fmla="*/ 1470798 w 1811919"/>
                  <a:gd name="connsiteY36" fmla="*/ 354188 h 359986"/>
                  <a:gd name="connsiteX37" fmla="*/ 1225626 w 1811919"/>
                  <a:gd name="connsiteY37" fmla="*/ 354188 h 359986"/>
                  <a:gd name="connsiteX38" fmla="*/ 1225626 w 1811919"/>
                  <a:gd name="connsiteY38" fmla="*/ 8814 h 359986"/>
                  <a:gd name="connsiteX39" fmla="*/ 1225548 w 1811919"/>
                  <a:gd name="connsiteY39" fmla="*/ 8814 h 359986"/>
                  <a:gd name="connsiteX40" fmla="*/ 1519894 w 1811919"/>
                  <a:gd name="connsiteY40" fmla="*/ 5953 h 359986"/>
                  <a:gd name="connsiteX41" fmla="*/ 1648471 w 1811919"/>
                  <a:gd name="connsiteY41" fmla="*/ 5953 h 359986"/>
                  <a:gd name="connsiteX42" fmla="*/ 1714732 w 1811919"/>
                  <a:gd name="connsiteY42" fmla="*/ 12603 h 359986"/>
                  <a:gd name="connsiteX43" fmla="*/ 1767230 w 1811919"/>
                  <a:gd name="connsiteY43" fmla="*/ 44689 h 359986"/>
                  <a:gd name="connsiteX44" fmla="*/ 1800476 w 1811919"/>
                  <a:gd name="connsiteY44" fmla="*/ 101130 h 359986"/>
                  <a:gd name="connsiteX45" fmla="*/ 1811919 w 1811919"/>
                  <a:gd name="connsiteY45" fmla="*/ 183395 h 359986"/>
                  <a:gd name="connsiteX46" fmla="*/ 1801250 w 1811919"/>
                  <a:gd name="connsiteY46" fmla="*/ 257465 h 359986"/>
                  <a:gd name="connsiteX47" fmla="*/ 1763983 w 1811919"/>
                  <a:gd name="connsiteY47" fmla="*/ 319009 h 359986"/>
                  <a:gd name="connsiteX48" fmla="*/ 1714577 w 1811919"/>
                  <a:gd name="connsiteY48" fmla="*/ 346766 h 359986"/>
                  <a:gd name="connsiteX49" fmla="*/ 1652337 w 1811919"/>
                  <a:gd name="connsiteY49" fmla="*/ 354111 h 359986"/>
                  <a:gd name="connsiteX50" fmla="*/ 1519971 w 1811919"/>
                  <a:gd name="connsiteY50" fmla="*/ 354111 h 359986"/>
                  <a:gd name="connsiteX51" fmla="*/ 1519971 w 1811919"/>
                  <a:gd name="connsiteY51" fmla="*/ 5953 h 359986"/>
                  <a:gd name="connsiteX52" fmla="*/ 1519894 w 1811919"/>
                  <a:gd name="connsiteY52" fmla="*/ 5953 h 359986"/>
                  <a:gd name="connsiteX53" fmla="*/ 874143 w 1811919"/>
                  <a:gd name="connsiteY53" fmla="*/ 5953 h 359986"/>
                  <a:gd name="connsiteX54" fmla="*/ 1022128 w 1811919"/>
                  <a:gd name="connsiteY54" fmla="*/ 5953 h 359986"/>
                  <a:gd name="connsiteX55" fmla="*/ 1103233 w 1811919"/>
                  <a:gd name="connsiteY55" fmla="*/ 15309 h 359986"/>
                  <a:gd name="connsiteX56" fmla="*/ 1143748 w 1811919"/>
                  <a:gd name="connsiteY56" fmla="*/ 48709 h 359986"/>
                  <a:gd name="connsiteX57" fmla="*/ 1158979 w 1811919"/>
                  <a:gd name="connsiteY57" fmla="*/ 103604 h 359986"/>
                  <a:gd name="connsiteX58" fmla="*/ 1135939 w 1811919"/>
                  <a:gd name="connsiteY58" fmla="*/ 168319 h 359986"/>
                  <a:gd name="connsiteX59" fmla="*/ 1067049 w 1811919"/>
                  <a:gd name="connsiteY59" fmla="*/ 200482 h 359986"/>
                  <a:gd name="connsiteX60" fmla="*/ 1104702 w 1811919"/>
                  <a:gd name="connsiteY60" fmla="*/ 229708 h 359986"/>
                  <a:gd name="connsiteX61" fmla="*/ 1144752 w 1811919"/>
                  <a:gd name="connsiteY61" fmla="*/ 286227 h 359986"/>
                  <a:gd name="connsiteX62" fmla="*/ 1187277 w 1811919"/>
                  <a:gd name="connsiteY62" fmla="*/ 354188 h 359986"/>
                  <a:gd name="connsiteX63" fmla="*/ 1103156 w 1811919"/>
                  <a:gd name="connsiteY63" fmla="*/ 354188 h 359986"/>
                  <a:gd name="connsiteX64" fmla="*/ 1052282 w 1811919"/>
                  <a:gd name="connsiteY64" fmla="*/ 278418 h 359986"/>
                  <a:gd name="connsiteX65" fmla="*/ 1015247 w 1811919"/>
                  <a:gd name="connsiteY65" fmla="*/ 227234 h 359986"/>
                  <a:gd name="connsiteX66" fmla="*/ 994139 w 1811919"/>
                  <a:gd name="connsiteY66" fmla="*/ 212776 h 359986"/>
                  <a:gd name="connsiteX67" fmla="*/ 958728 w 1811919"/>
                  <a:gd name="connsiteY67" fmla="*/ 208833 h 359986"/>
                  <a:gd name="connsiteX68" fmla="*/ 944502 w 1811919"/>
                  <a:gd name="connsiteY68" fmla="*/ 208833 h 359986"/>
                  <a:gd name="connsiteX69" fmla="*/ 944502 w 1811919"/>
                  <a:gd name="connsiteY69" fmla="*/ 354188 h 359986"/>
                  <a:gd name="connsiteX70" fmla="*/ 874143 w 1811919"/>
                  <a:gd name="connsiteY70" fmla="*/ 354188 h 359986"/>
                  <a:gd name="connsiteX71" fmla="*/ 874143 w 1811919"/>
                  <a:gd name="connsiteY71" fmla="*/ 5953 h 359986"/>
                  <a:gd name="connsiteX72" fmla="*/ 874143 w 1811919"/>
                  <a:gd name="connsiteY72" fmla="*/ 5953 h 359986"/>
                  <a:gd name="connsiteX73" fmla="*/ 0 w 1811919"/>
                  <a:gd name="connsiteY73" fmla="*/ 5953 h 359986"/>
                  <a:gd name="connsiteX74" fmla="*/ 71982 w 1811919"/>
                  <a:gd name="connsiteY74" fmla="*/ 5953 h 359986"/>
                  <a:gd name="connsiteX75" fmla="*/ 124480 w 1811919"/>
                  <a:gd name="connsiteY75" fmla="*/ 245094 h 359986"/>
                  <a:gd name="connsiteX76" fmla="*/ 188189 w 1811919"/>
                  <a:gd name="connsiteY76" fmla="*/ 5953 h 359986"/>
                  <a:gd name="connsiteX77" fmla="*/ 271846 w 1811919"/>
                  <a:gd name="connsiteY77" fmla="*/ 5953 h 359986"/>
                  <a:gd name="connsiteX78" fmla="*/ 332926 w 1811919"/>
                  <a:gd name="connsiteY78" fmla="*/ 249192 h 359986"/>
                  <a:gd name="connsiteX79" fmla="*/ 386352 w 1811919"/>
                  <a:gd name="connsiteY79" fmla="*/ 5953 h 359986"/>
                  <a:gd name="connsiteX80" fmla="*/ 457174 w 1811919"/>
                  <a:gd name="connsiteY80" fmla="*/ 5953 h 359986"/>
                  <a:gd name="connsiteX81" fmla="*/ 372590 w 1811919"/>
                  <a:gd name="connsiteY81" fmla="*/ 354111 h 359986"/>
                  <a:gd name="connsiteX82" fmla="*/ 297979 w 1811919"/>
                  <a:gd name="connsiteY82" fmla="*/ 354111 h 359986"/>
                  <a:gd name="connsiteX83" fmla="*/ 228626 w 1811919"/>
                  <a:gd name="connsiteY83" fmla="*/ 93785 h 359986"/>
                  <a:gd name="connsiteX84" fmla="*/ 159505 w 1811919"/>
                  <a:gd name="connsiteY84" fmla="*/ 354111 h 359986"/>
                  <a:gd name="connsiteX85" fmla="*/ 83270 w 1811919"/>
                  <a:gd name="connsiteY85" fmla="*/ 354111 h 359986"/>
                  <a:gd name="connsiteX86" fmla="*/ 0 w 1811919"/>
                  <a:gd name="connsiteY86" fmla="*/ 5953 h 359986"/>
                  <a:gd name="connsiteX87" fmla="*/ 0 w 1811919"/>
                  <a:gd name="connsiteY87" fmla="*/ 5953 h 359986"/>
                  <a:gd name="connsiteX88" fmla="*/ 647915 w 1811919"/>
                  <a:gd name="connsiteY88" fmla="*/ 0 h 359986"/>
                  <a:gd name="connsiteX89" fmla="*/ 771080 w 1811919"/>
                  <a:gd name="connsiteY89" fmla="*/ 47704 h 359986"/>
                  <a:gd name="connsiteX90" fmla="*/ 817316 w 1811919"/>
                  <a:gd name="connsiteY90" fmla="*/ 180457 h 359986"/>
                  <a:gd name="connsiteX91" fmla="*/ 771467 w 1811919"/>
                  <a:gd name="connsiteY91" fmla="*/ 312360 h 359986"/>
                  <a:gd name="connsiteX92" fmla="*/ 648842 w 1811919"/>
                  <a:gd name="connsiteY92" fmla="*/ 359987 h 359986"/>
                  <a:gd name="connsiteX93" fmla="*/ 525290 w 1811919"/>
                  <a:gd name="connsiteY93" fmla="*/ 312592 h 359986"/>
                  <a:gd name="connsiteX94" fmla="*/ 479441 w 1811919"/>
                  <a:gd name="connsiteY94" fmla="*/ 182081 h 359986"/>
                  <a:gd name="connsiteX95" fmla="*/ 495369 w 1811919"/>
                  <a:gd name="connsiteY95" fmla="*/ 92780 h 359986"/>
                  <a:gd name="connsiteX96" fmla="*/ 527764 w 1811919"/>
                  <a:gd name="connsiteY96" fmla="*/ 45076 h 359986"/>
                  <a:gd name="connsiteX97" fmla="*/ 572763 w 1811919"/>
                  <a:gd name="connsiteY97" fmla="*/ 13685 h 359986"/>
                  <a:gd name="connsiteX98" fmla="*/ 647915 w 1811919"/>
                  <a:gd name="connsiteY98" fmla="*/ 0 h 359986"/>
                  <a:gd name="connsiteX99" fmla="*/ 647915 w 1811919"/>
                  <a:gd name="connsiteY99" fmla="*/ 0 h 359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1811919" h="359986">
                    <a:moveTo>
                      <a:pt x="1590252" y="64869"/>
                    </a:moveTo>
                    <a:lnTo>
                      <a:pt x="1590252" y="295505"/>
                    </a:lnTo>
                    <a:lnTo>
                      <a:pt x="1642750" y="295505"/>
                    </a:lnTo>
                    <a:cubicBezTo>
                      <a:pt x="1662388" y="295505"/>
                      <a:pt x="1676537" y="294422"/>
                      <a:pt x="1685274" y="292180"/>
                    </a:cubicBezTo>
                    <a:cubicBezTo>
                      <a:pt x="1696717" y="289319"/>
                      <a:pt x="1706150" y="284526"/>
                      <a:pt x="1713649" y="277722"/>
                    </a:cubicBezTo>
                    <a:cubicBezTo>
                      <a:pt x="1721149" y="270918"/>
                      <a:pt x="1727335" y="259707"/>
                      <a:pt x="1732051" y="244089"/>
                    </a:cubicBezTo>
                    <a:cubicBezTo>
                      <a:pt x="1736767" y="228471"/>
                      <a:pt x="1739164" y="207209"/>
                      <a:pt x="1739164" y="180303"/>
                    </a:cubicBezTo>
                    <a:cubicBezTo>
                      <a:pt x="1739164" y="153397"/>
                      <a:pt x="1736767" y="132753"/>
                      <a:pt x="1732051" y="118295"/>
                    </a:cubicBezTo>
                    <a:cubicBezTo>
                      <a:pt x="1727335" y="103914"/>
                      <a:pt x="1720608" y="92626"/>
                      <a:pt x="1712103" y="84585"/>
                    </a:cubicBezTo>
                    <a:cubicBezTo>
                      <a:pt x="1703521" y="76544"/>
                      <a:pt x="1692697" y="71054"/>
                      <a:pt x="1679553" y="68193"/>
                    </a:cubicBezTo>
                    <a:cubicBezTo>
                      <a:pt x="1669734" y="65951"/>
                      <a:pt x="1650482" y="64869"/>
                      <a:pt x="1621797" y="64869"/>
                    </a:cubicBezTo>
                    <a:lnTo>
                      <a:pt x="1590252" y="64869"/>
                    </a:lnTo>
                    <a:close/>
                    <a:moveTo>
                      <a:pt x="944425" y="64869"/>
                    </a:moveTo>
                    <a:lnTo>
                      <a:pt x="944425" y="153242"/>
                    </a:lnTo>
                    <a:lnTo>
                      <a:pt x="996459" y="153242"/>
                    </a:lnTo>
                    <a:cubicBezTo>
                      <a:pt x="1030169" y="153242"/>
                      <a:pt x="1051277" y="151850"/>
                      <a:pt x="1059627" y="148989"/>
                    </a:cubicBezTo>
                    <a:cubicBezTo>
                      <a:pt x="1068054" y="146129"/>
                      <a:pt x="1074626" y="141258"/>
                      <a:pt x="1079343" y="134299"/>
                    </a:cubicBezTo>
                    <a:cubicBezTo>
                      <a:pt x="1084059" y="127341"/>
                      <a:pt x="1086456" y="118604"/>
                      <a:pt x="1086456" y="108166"/>
                    </a:cubicBezTo>
                    <a:cubicBezTo>
                      <a:pt x="1086456" y="96414"/>
                      <a:pt x="1083363" y="86981"/>
                      <a:pt x="1077100" y="79791"/>
                    </a:cubicBezTo>
                    <a:cubicBezTo>
                      <a:pt x="1070837" y="72600"/>
                      <a:pt x="1062024" y="68039"/>
                      <a:pt x="1050581" y="66106"/>
                    </a:cubicBezTo>
                    <a:cubicBezTo>
                      <a:pt x="1044859" y="65333"/>
                      <a:pt x="1027772" y="64946"/>
                      <a:pt x="999242" y="64946"/>
                    </a:cubicBezTo>
                    <a:lnTo>
                      <a:pt x="944425" y="64946"/>
                    </a:lnTo>
                    <a:close/>
                    <a:moveTo>
                      <a:pt x="648611" y="60075"/>
                    </a:moveTo>
                    <a:cubicBezTo>
                      <a:pt x="619617" y="60075"/>
                      <a:pt x="596267" y="70049"/>
                      <a:pt x="578484" y="89919"/>
                    </a:cubicBezTo>
                    <a:cubicBezTo>
                      <a:pt x="560779" y="109790"/>
                      <a:pt x="551887" y="139789"/>
                      <a:pt x="551887" y="179839"/>
                    </a:cubicBezTo>
                    <a:cubicBezTo>
                      <a:pt x="551887" y="219270"/>
                      <a:pt x="561011" y="249115"/>
                      <a:pt x="579180" y="269526"/>
                    </a:cubicBezTo>
                    <a:cubicBezTo>
                      <a:pt x="597349" y="289938"/>
                      <a:pt x="620544" y="300066"/>
                      <a:pt x="648533" y="300066"/>
                    </a:cubicBezTo>
                    <a:cubicBezTo>
                      <a:pt x="676522" y="300066"/>
                      <a:pt x="699562" y="289938"/>
                      <a:pt x="717577" y="269758"/>
                    </a:cubicBezTo>
                    <a:cubicBezTo>
                      <a:pt x="735592" y="249579"/>
                      <a:pt x="744561" y="219270"/>
                      <a:pt x="744561" y="178911"/>
                    </a:cubicBezTo>
                    <a:cubicBezTo>
                      <a:pt x="744561" y="139016"/>
                      <a:pt x="735824" y="109249"/>
                      <a:pt x="718273" y="89610"/>
                    </a:cubicBezTo>
                    <a:cubicBezTo>
                      <a:pt x="700722" y="69972"/>
                      <a:pt x="677604" y="60075"/>
                      <a:pt x="648611" y="60075"/>
                    </a:cubicBezTo>
                    <a:lnTo>
                      <a:pt x="648611" y="60075"/>
                    </a:lnTo>
                    <a:close/>
                    <a:moveTo>
                      <a:pt x="1225548" y="8814"/>
                    </a:moveTo>
                    <a:lnTo>
                      <a:pt x="1295907" y="8814"/>
                    </a:lnTo>
                    <a:lnTo>
                      <a:pt x="1295907" y="295505"/>
                    </a:lnTo>
                    <a:lnTo>
                      <a:pt x="1470798" y="295505"/>
                    </a:lnTo>
                    <a:lnTo>
                      <a:pt x="1470798" y="354188"/>
                    </a:lnTo>
                    <a:lnTo>
                      <a:pt x="1225626" y="354188"/>
                    </a:lnTo>
                    <a:lnTo>
                      <a:pt x="1225626" y="8814"/>
                    </a:lnTo>
                    <a:lnTo>
                      <a:pt x="1225548" y="8814"/>
                    </a:lnTo>
                    <a:close/>
                    <a:moveTo>
                      <a:pt x="1519894" y="5953"/>
                    </a:moveTo>
                    <a:lnTo>
                      <a:pt x="1648471" y="5953"/>
                    </a:lnTo>
                    <a:cubicBezTo>
                      <a:pt x="1677465" y="5953"/>
                      <a:pt x="1699578" y="8196"/>
                      <a:pt x="1714732" y="12603"/>
                    </a:cubicBezTo>
                    <a:cubicBezTo>
                      <a:pt x="1735144" y="18633"/>
                      <a:pt x="1752694" y="29303"/>
                      <a:pt x="1767230" y="44689"/>
                    </a:cubicBezTo>
                    <a:cubicBezTo>
                      <a:pt x="1781766" y="60075"/>
                      <a:pt x="1792899" y="78863"/>
                      <a:pt x="1800476" y="101130"/>
                    </a:cubicBezTo>
                    <a:cubicBezTo>
                      <a:pt x="1808053" y="123398"/>
                      <a:pt x="1811919" y="150845"/>
                      <a:pt x="1811919" y="183395"/>
                    </a:cubicBezTo>
                    <a:cubicBezTo>
                      <a:pt x="1811919" y="212080"/>
                      <a:pt x="1808363" y="236744"/>
                      <a:pt x="1801250" y="257465"/>
                    </a:cubicBezTo>
                    <a:cubicBezTo>
                      <a:pt x="1792513" y="282825"/>
                      <a:pt x="1780142" y="303314"/>
                      <a:pt x="1763983" y="319009"/>
                    </a:cubicBezTo>
                    <a:cubicBezTo>
                      <a:pt x="1751767" y="330916"/>
                      <a:pt x="1735298" y="340117"/>
                      <a:pt x="1714577" y="346766"/>
                    </a:cubicBezTo>
                    <a:cubicBezTo>
                      <a:pt x="1699036" y="351637"/>
                      <a:pt x="1678316" y="354111"/>
                      <a:pt x="1652337" y="354111"/>
                    </a:cubicBezTo>
                    <a:lnTo>
                      <a:pt x="1519971" y="354111"/>
                    </a:lnTo>
                    <a:lnTo>
                      <a:pt x="1519971" y="5953"/>
                    </a:lnTo>
                    <a:lnTo>
                      <a:pt x="1519894" y="5953"/>
                    </a:lnTo>
                    <a:close/>
                    <a:moveTo>
                      <a:pt x="874143" y="5953"/>
                    </a:moveTo>
                    <a:lnTo>
                      <a:pt x="1022128" y="5953"/>
                    </a:lnTo>
                    <a:cubicBezTo>
                      <a:pt x="1059317" y="5953"/>
                      <a:pt x="1086378" y="9046"/>
                      <a:pt x="1103233" y="15309"/>
                    </a:cubicBezTo>
                    <a:cubicBezTo>
                      <a:pt x="1120088" y="21571"/>
                      <a:pt x="1133619" y="32705"/>
                      <a:pt x="1143748" y="48709"/>
                    </a:cubicBezTo>
                    <a:cubicBezTo>
                      <a:pt x="1153876" y="64714"/>
                      <a:pt x="1158979" y="82961"/>
                      <a:pt x="1158979" y="103604"/>
                    </a:cubicBezTo>
                    <a:cubicBezTo>
                      <a:pt x="1158979" y="129738"/>
                      <a:pt x="1151325" y="151309"/>
                      <a:pt x="1135939" y="168319"/>
                    </a:cubicBezTo>
                    <a:cubicBezTo>
                      <a:pt x="1120553" y="185328"/>
                      <a:pt x="1097589" y="196075"/>
                      <a:pt x="1067049" y="200482"/>
                    </a:cubicBezTo>
                    <a:cubicBezTo>
                      <a:pt x="1082281" y="209374"/>
                      <a:pt x="1094806" y="219116"/>
                      <a:pt x="1104702" y="229708"/>
                    </a:cubicBezTo>
                    <a:cubicBezTo>
                      <a:pt x="1114599" y="240301"/>
                      <a:pt x="1127975" y="259166"/>
                      <a:pt x="1144752" y="286227"/>
                    </a:cubicBezTo>
                    <a:lnTo>
                      <a:pt x="1187277" y="354188"/>
                    </a:lnTo>
                    <a:lnTo>
                      <a:pt x="1103156" y="354188"/>
                    </a:lnTo>
                    <a:lnTo>
                      <a:pt x="1052282" y="278418"/>
                    </a:lnTo>
                    <a:cubicBezTo>
                      <a:pt x="1034189" y="251357"/>
                      <a:pt x="1021896" y="234270"/>
                      <a:pt x="1015247" y="227234"/>
                    </a:cubicBezTo>
                    <a:cubicBezTo>
                      <a:pt x="1008598" y="220198"/>
                      <a:pt x="1001562" y="215327"/>
                      <a:pt x="994139" y="212776"/>
                    </a:cubicBezTo>
                    <a:cubicBezTo>
                      <a:pt x="986717" y="210147"/>
                      <a:pt x="974888" y="208833"/>
                      <a:pt x="958728" y="208833"/>
                    </a:cubicBezTo>
                    <a:lnTo>
                      <a:pt x="944502" y="208833"/>
                    </a:lnTo>
                    <a:lnTo>
                      <a:pt x="944502" y="354188"/>
                    </a:lnTo>
                    <a:lnTo>
                      <a:pt x="874143" y="354188"/>
                    </a:lnTo>
                    <a:lnTo>
                      <a:pt x="874143" y="5953"/>
                    </a:lnTo>
                    <a:lnTo>
                      <a:pt x="874143" y="5953"/>
                    </a:lnTo>
                    <a:close/>
                    <a:moveTo>
                      <a:pt x="0" y="5953"/>
                    </a:moveTo>
                    <a:lnTo>
                      <a:pt x="71982" y="5953"/>
                    </a:lnTo>
                    <a:lnTo>
                      <a:pt x="124480" y="245094"/>
                    </a:lnTo>
                    <a:lnTo>
                      <a:pt x="188189" y="5953"/>
                    </a:lnTo>
                    <a:lnTo>
                      <a:pt x="271846" y="5953"/>
                    </a:lnTo>
                    <a:lnTo>
                      <a:pt x="332926" y="249192"/>
                    </a:lnTo>
                    <a:lnTo>
                      <a:pt x="386352" y="5953"/>
                    </a:lnTo>
                    <a:lnTo>
                      <a:pt x="457174" y="5953"/>
                    </a:lnTo>
                    <a:lnTo>
                      <a:pt x="372590" y="354111"/>
                    </a:lnTo>
                    <a:lnTo>
                      <a:pt x="297979" y="354111"/>
                    </a:lnTo>
                    <a:lnTo>
                      <a:pt x="228626" y="93785"/>
                    </a:lnTo>
                    <a:lnTo>
                      <a:pt x="159505" y="354111"/>
                    </a:lnTo>
                    <a:lnTo>
                      <a:pt x="83270" y="354111"/>
                    </a:lnTo>
                    <a:lnTo>
                      <a:pt x="0" y="5953"/>
                    </a:lnTo>
                    <a:lnTo>
                      <a:pt x="0" y="5953"/>
                    </a:lnTo>
                    <a:close/>
                    <a:moveTo>
                      <a:pt x="647915" y="0"/>
                    </a:moveTo>
                    <a:cubicBezTo>
                      <a:pt x="699253" y="0"/>
                      <a:pt x="740308" y="15927"/>
                      <a:pt x="771080" y="47704"/>
                    </a:cubicBezTo>
                    <a:cubicBezTo>
                      <a:pt x="801852" y="79482"/>
                      <a:pt x="817316" y="123784"/>
                      <a:pt x="817316" y="180457"/>
                    </a:cubicBezTo>
                    <a:cubicBezTo>
                      <a:pt x="817316" y="236667"/>
                      <a:pt x="802007" y="280660"/>
                      <a:pt x="771467" y="312360"/>
                    </a:cubicBezTo>
                    <a:cubicBezTo>
                      <a:pt x="740927" y="344137"/>
                      <a:pt x="700026" y="359987"/>
                      <a:pt x="648842" y="359987"/>
                    </a:cubicBezTo>
                    <a:cubicBezTo>
                      <a:pt x="597040" y="359987"/>
                      <a:pt x="555830" y="344214"/>
                      <a:pt x="525290" y="312592"/>
                    </a:cubicBezTo>
                    <a:cubicBezTo>
                      <a:pt x="494750" y="280969"/>
                      <a:pt x="479441" y="237517"/>
                      <a:pt x="479441" y="182081"/>
                    </a:cubicBezTo>
                    <a:cubicBezTo>
                      <a:pt x="479441" y="146593"/>
                      <a:pt x="484776" y="116826"/>
                      <a:pt x="495369" y="92780"/>
                    </a:cubicBezTo>
                    <a:cubicBezTo>
                      <a:pt x="503255" y="75075"/>
                      <a:pt x="514079" y="59147"/>
                      <a:pt x="527764" y="45076"/>
                    </a:cubicBezTo>
                    <a:cubicBezTo>
                      <a:pt x="541450" y="31004"/>
                      <a:pt x="556449" y="20566"/>
                      <a:pt x="572763" y="13685"/>
                    </a:cubicBezTo>
                    <a:cubicBezTo>
                      <a:pt x="594566" y="4562"/>
                      <a:pt x="619617" y="0"/>
                      <a:pt x="647915" y="0"/>
                    </a:cubicBezTo>
                    <a:lnTo>
                      <a:pt x="647915" y="0"/>
                    </a:lnTo>
                    <a:close/>
                  </a:path>
                </a:pathLst>
              </a:custGeom>
              <a:grpFill/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2">
                <a:extLst>
                  <a:ext uri="{FF2B5EF4-FFF2-40B4-BE49-F238E27FC236}">
                    <a16:creationId xmlns:a16="http://schemas.microsoft.com/office/drawing/2014/main" id="{12022746-913C-4F54-9082-415AEF586596}"/>
                  </a:ext>
                </a:extLst>
              </p:cNvPr>
              <p:cNvSpPr/>
              <p:nvPr/>
            </p:nvSpPr>
            <p:spPr>
              <a:xfrm>
                <a:off x="7439866" y="3061839"/>
                <a:ext cx="407258" cy="151628"/>
              </a:xfrm>
              <a:custGeom>
                <a:avLst/>
                <a:gdLst>
                  <a:gd name="connsiteX0" fmla="*/ 486632 w 936151"/>
                  <a:gd name="connsiteY0" fmla="*/ 81260 h 348544"/>
                  <a:gd name="connsiteX1" fmla="*/ 439623 w 936151"/>
                  <a:gd name="connsiteY1" fmla="*/ 210611 h 348544"/>
                  <a:gd name="connsiteX2" fmla="*/ 534646 w 936151"/>
                  <a:gd name="connsiteY2" fmla="*/ 210611 h 348544"/>
                  <a:gd name="connsiteX3" fmla="*/ 486632 w 936151"/>
                  <a:gd name="connsiteY3" fmla="*/ 81260 h 348544"/>
                  <a:gd name="connsiteX4" fmla="*/ 486632 w 936151"/>
                  <a:gd name="connsiteY4" fmla="*/ 81260 h 348544"/>
                  <a:gd name="connsiteX5" fmla="*/ 70358 w 936151"/>
                  <a:gd name="connsiteY5" fmla="*/ 58916 h 348544"/>
                  <a:gd name="connsiteX6" fmla="*/ 70358 w 936151"/>
                  <a:gd name="connsiteY6" fmla="*/ 289784 h 348544"/>
                  <a:gd name="connsiteX7" fmla="*/ 122856 w 936151"/>
                  <a:gd name="connsiteY7" fmla="*/ 289784 h 348544"/>
                  <a:gd name="connsiteX8" fmla="*/ 165381 w 936151"/>
                  <a:gd name="connsiteY8" fmla="*/ 286459 h 348544"/>
                  <a:gd name="connsiteX9" fmla="*/ 193756 w 936151"/>
                  <a:gd name="connsiteY9" fmla="*/ 271924 h 348544"/>
                  <a:gd name="connsiteX10" fmla="*/ 212157 w 936151"/>
                  <a:gd name="connsiteY10" fmla="*/ 238290 h 348544"/>
                  <a:gd name="connsiteX11" fmla="*/ 219270 w 936151"/>
                  <a:gd name="connsiteY11" fmla="*/ 174427 h 348544"/>
                  <a:gd name="connsiteX12" fmla="*/ 212157 w 936151"/>
                  <a:gd name="connsiteY12" fmla="*/ 112342 h 348544"/>
                  <a:gd name="connsiteX13" fmla="*/ 192209 w 936151"/>
                  <a:gd name="connsiteY13" fmla="*/ 78554 h 348544"/>
                  <a:gd name="connsiteX14" fmla="*/ 159659 w 936151"/>
                  <a:gd name="connsiteY14" fmla="*/ 62163 h 348544"/>
                  <a:gd name="connsiteX15" fmla="*/ 101903 w 936151"/>
                  <a:gd name="connsiteY15" fmla="*/ 58838 h 348544"/>
                  <a:gd name="connsiteX16" fmla="*/ 70358 w 936151"/>
                  <a:gd name="connsiteY16" fmla="*/ 58838 h 348544"/>
                  <a:gd name="connsiteX17" fmla="*/ 610416 w 936151"/>
                  <a:gd name="connsiteY17" fmla="*/ 0 h 348544"/>
                  <a:gd name="connsiteX18" fmla="*/ 692836 w 936151"/>
                  <a:gd name="connsiteY18" fmla="*/ 0 h 348544"/>
                  <a:gd name="connsiteX19" fmla="*/ 774792 w 936151"/>
                  <a:gd name="connsiteY19" fmla="*/ 137856 h 348544"/>
                  <a:gd name="connsiteX20" fmla="*/ 855124 w 936151"/>
                  <a:gd name="connsiteY20" fmla="*/ 0 h 348544"/>
                  <a:gd name="connsiteX21" fmla="*/ 936152 w 936151"/>
                  <a:gd name="connsiteY21" fmla="*/ 0 h 348544"/>
                  <a:gd name="connsiteX22" fmla="*/ 808115 w 936151"/>
                  <a:gd name="connsiteY22" fmla="*/ 202338 h 348544"/>
                  <a:gd name="connsiteX23" fmla="*/ 808115 w 936151"/>
                  <a:gd name="connsiteY23" fmla="*/ 348544 h 348544"/>
                  <a:gd name="connsiteX24" fmla="*/ 738066 w 936151"/>
                  <a:gd name="connsiteY24" fmla="*/ 348544 h 348544"/>
                  <a:gd name="connsiteX25" fmla="*/ 738066 w 936151"/>
                  <a:gd name="connsiteY25" fmla="*/ 201875 h 348544"/>
                  <a:gd name="connsiteX26" fmla="*/ 610416 w 936151"/>
                  <a:gd name="connsiteY26" fmla="*/ 0 h 348544"/>
                  <a:gd name="connsiteX27" fmla="*/ 610416 w 936151"/>
                  <a:gd name="connsiteY27" fmla="*/ 0 h 348544"/>
                  <a:gd name="connsiteX28" fmla="*/ 450293 w 936151"/>
                  <a:gd name="connsiteY28" fmla="*/ 0 h 348544"/>
                  <a:gd name="connsiteX29" fmla="*/ 524672 w 936151"/>
                  <a:gd name="connsiteY29" fmla="*/ 0 h 348544"/>
                  <a:gd name="connsiteX30" fmla="*/ 664151 w 936151"/>
                  <a:gd name="connsiteY30" fmla="*/ 348544 h 348544"/>
                  <a:gd name="connsiteX31" fmla="*/ 587685 w 936151"/>
                  <a:gd name="connsiteY31" fmla="*/ 348544 h 348544"/>
                  <a:gd name="connsiteX32" fmla="*/ 557299 w 936151"/>
                  <a:gd name="connsiteY32" fmla="*/ 269372 h 348544"/>
                  <a:gd name="connsiteX33" fmla="*/ 418052 w 936151"/>
                  <a:gd name="connsiteY33" fmla="*/ 269372 h 348544"/>
                  <a:gd name="connsiteX34" fmla="*/ 389290 w 936151"/>
                  <a:gd name="connsiteY34" fmla="*/ 348544 h 348544"/>
                  <a:gd name="connsiteX35" fmla="*/ 314679 w 936151"/>
                  <a:gd name="connsiteY35" fmla="*/ 348544 h 348544"/>
                  <a:gd name="connsiteX36" fmla="*/ 450293 w 936151"/>
                  <a:gd name="connsiteY36" fmla="*/ 0 h 348544"/>
                  <a:gd name="connsiteX37" fmla="*/ 450293 w 936151"/>
                  <a:gd name="connsiteY37" fmla="*/ 0 h 348544"/>
                  <a:gd name="connsiteX38" fmla="*/ 77 w 936151"/>
                  <a:gd name="connsiteY38" fmla="*/ 0 h 348544"/>
                  <a:gd name="connsiteX39" fmla="*/ 128578 w 936151"/>
                  <a:gd name="connsiteY39" fmla="*/ 0 h 348544"/>
                  <a:gd name="connsiteX40" fmla="*/ 194838 w 936151"/>
                  <a:gd name="connsiteY40" fmla="*/ 6650 h 348544"/>
                  <a:gd name="connsiteX41" fmla="*/ 247336 w 936151"/>
                  <a:gd name="connsiteY41" fmla="*/ 38736 h 348544"/>
                  <a:gd name="connsiteX42" fmla="*/ 280583 w 936151"/>
                  <a:gd name="connsiteY42" fmla="*/ 95177 h 348544"/>
                  <a:gd name="connsiteX43" fmla="*/ 291948 w 936151"/>
                  <a:gd name="connsiteY43" fmla="*/ 177520 h 348544"/>
                  <a:gd name="connsiteX44" fmla="*/ 281279 w 936151"/>
                  <a:gd name="connsiteY44" fmla="*/ 251667 h 348544"/>
                  <a:gd name="connsiteX45" fmla="*/ 244012 w 936151"/>
                  <a:gd name="connsiteY45" fmla="*/ 313210 h 348544"/>
                  <a:gd name="connsiteX46" fmla="*/ 194606 w 936151"/>
                  <a:gd name="connsiteY46" fmla="*/ 341045 h 348544"/>
                  <a:gd name="connsiteX47" fmla="*/ 132366 w 936151"/>
                  <a:gd name="connsiteY47" fmla="*/ 348389 h 348544"/>
                  <a:gd name="connsiteX48" fmla="*/ 0 w 936151"/>
                  <a:gd name="connsiteY48" fmla="*/ 348389 h 348544"/>
                  <a:gd name="connsiteX49" fmla="*/ 0 w 936151"/>
                  <a:gd name="connsiteY49" fmla="*/ 0 h 348544"/>
                  <a:gd name="connsiteX50" fmla="*/ 77 w 936151"/>
                  <a:gd name="connsiteY50" fmla="*/ 0 h 348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936151" h="348544">
                    <a:moveTo>
                      <a:pt x="486632" y="81260"/>
                    </a:moveTo>
                    <a:lnTo>
                      <a:pt x="439623" y="210611"/>
                    </a:lnTo>
                    <a:lnTo>
                      <a:pt x="534646" y="210611"/>
                    </a:lnTo>
                    <a:lnTo>
                      <a:pt x="486632" y="81260"/>
                    </a:lnTo>
                    <a:lnTo>
                      <a:pt x="486632" y="81260"/>
                    </a:lnTo>
                    <a:close/>
                    <a:moveTo>
                      <a:pt x="70358" y="58916"/>
                    </a:moveTo>
                    <a:lnTo>
                      <a:pt x="70358" y="289784"/>
                    </a:lnTo>
                    <a:lnTo>
                      <a:pt x="122856" y="289784"/>
                    </a:lnTo>
                    <a:cubicBezTo>
                      <a:pt x="142495" y="289784"/>
                      <a:pt x="156644" y="288701"/>
                      <a:pt x="165381" y="286459"/>
                    </a:cubicBezTo>
                    <a:cubicBezTo>
                      <a:pt x="176746" y="283598"/>
                      <a:pt x="186256" y="278804"/>
                      <a:pt x="193756" y="271924"/>
                    </a:cubicBezTo>
                    <a:cubicBezTo>
                      <a:pt x="201256" y="265120"/>
                      <a:pt x="207441" y="253909"/>
                      <a:pt x="212157" y="238290"/>
                    </a:cubicBezTo>
                    <a:cubicBezTo>
                      <a:pt x="216874" y="222673"/>
                      <a:pt x="219270" y="201411"/>
                      <a:pt x="219270" y="174427"/>
                    </a:cubicBezTo>
                    <a:cubicBezTo>
                      <a:pt x="219270" y="147521"/>
                      <a:pt x="216874" y="126800"/>
                      <a:pt x="212157" y="112342"/>
                    </a:cubicBezTo>
                    <a:cubicBezTo>
                      <a:pt x="207441" y="97883"/>
                      <a:pt x="200792" y="86672"/>
                      <a:pt x="192209" y="78554"/>
                    </a:cubicBezTo>
                    <a:cubicBezTo>
                      <a:pt x="183627" y="70436"/>
                      <a:pt x="172803" y="65024"/>
                      <a:pt x="159659" y="62163"/>
                    </a:cubicBezTo>
                    <a:cubicBezTo>
                      <a:pt x="149840" y="59921"/>
                      <a:pt x="130588" y="58838"/>
                      <a:pt x="101903" y="58838"/>
                    </a:cubicBezTo>
                    <a:lnTo>
                      <a:pt x="70358" y="58838"/>
                    </a:lnTo>
                    <a:close/>
                    <a:moveTo>
                      <a:pt x="610416" y="0"/>
                    </a:moveTo>
                    <a:lnTo>
                      <a:pt x="692836" y="0"/>
                    </a:lnTo>
                    <a:lnTo>
                      <a:pt x="774792" y="137856"/>
                    </a:lnTo>
                    <a:lnTo>
                      <a:pt x="855124" y="0"/>
                    </a:lnTo>
                    <a:lnTo>
                      <a:pt x="936152" y="0"/>
                    </a:lnTo>
                    <a:lnTo>
                      <a:pt x="808115" y="202338"/>
                    </a:lnTo>
                    <a:lnTo>
                      <a:pt x="808115" y="348544"/>
                    </a:lnTo>
                    <a:lnTo>
                      <a:pt x="738066" y="348544"/>
                    </a:lnTo>
                    <a:lnTo>
                      <a:pt x="738066" y="201875"/>
                    </a:lnTo>
                    <a:lnTo>
                      <a:pt x="610416" y="0"/>
                    </a:lnTo>
                    <a:lnTo>
                      <a:pt x="610416" y="0"/>
                    </a:lnTo>
                    <a:close/>
                    <a:moveTo>
                      <a:pt x="450293" y="0"/>
                    </a:moveTo>
                    <a:lnTo>
                      <a:pt x="524672" y="0"/>
                    </a:lnTo>
                    <a:lnTo>
                      <a:pt x="664151" y="348544"/>
                    </a:lnTo>
                    <a:lnTo>
                      <a:pt x="587685" y="348544"/>
                    </a:lnTo>
                    <a:lnTo>
                      <a:pt x="557299" y="269372"/>
                    </a:lnTo>
                    <a:lnTo>
                      <a:pt x="418052" y="269372"/>
                    </a:lnTo>
                    <a:lnTo>
                      <a:pt x="389290" y="348544"/>
                    </a:lnTo>
                    <a:lnTo>
                      <a:pt x="314679" y="348544"/>
                    </a:lnTo>
                    <a:lnTo>
                      <a:pt x="450293" y="0"/>
                    </a:lnTo>
                    <a:lnTo>
                      <a:pt x="450293" y="0"/>
                    </a:lnTo>
                    <a:close/>
                    <a:moveTo>
                      <a:pt x="77" y="0"/>
                    </a:moveTo>
                    <a:lnTo>
                      <a:pt x="128578" y="0"/>
                    </a:lnTo>
                    <a:cubicBezTo>
                      <a:pt x="157572" y="0"/>
                      <a:pt x="179684" y="2242"/>
                      <a:pt x="194838" y="6650"/>
                    </a:cubicBezTo>
                    <a:cubicBezTo>
                      <a:pt x="215250" y="12680"/>
                      <a:pt x="232801" y="23350"/>
                      <a:pt x="247336" y="38736"/>
                    </a:cubicBezTo>
                    <a:cubicBezTo>
                      <a:pt x="261872" y="54122"/>
                      <a:pt x="273006" y="72910"/>
                      <a:pt x="280583" y="95177"/>
                    </a:cubicBezTo>
                    <a:cubicBezTo>
                      <a:pt x="288160" y="117444"/>
                      <a:pt x="291948" y="144892"/>
                      <a:pt x="291948" y="177520"/>
                    </a:cubicBezTo>
                    <a:cubicBezTo>
                      <a:pt x="291948" y="206204"/>
                      <a:pt x="288392" y="230946"/>
                      <a:pt x="281279" y="251667"/>
                    </a:cubicBezTo>
                    <a:cubicBezTo>
                      <a:pt x="272542" y="277026"/>
                      <a:pt x="260171" y="297515"/>
                      <a:pt x="244012" y="313210"/>
                    </a:cubicBezTo>
                    <a:cubicBezTo>
                      <a:pt x="231796" y="325118"/>
                      <a:pt x="215327" y="334395"/>
                      <a:pt x="194606" y="341045"/>
                    </a:cubicBezTo>
                    <a:cubicBezTo>
                      <a:pt x="179066" y="345993"/>
                      <a:pt x="158345" y="348389"/>
                      <a:pt x="132366" y="348389"/>
                    </a:cubicBezTo>
                    <a:lnTo>
                      <a:pt x="0" y="348389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grpFill/>
              <a:ln w="77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237EA07-EB16-410C-BEED-EFCCD20F77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39866" y="2865233"/>
                <a:ext cx="600899" cy="158400"/>
              </a:xfrm>
              <a:custGeom>
                <a:avLst/>
                <a:gdLst/>
                <a:ahLst/>
                <a:cxnLst/>
                <a:rect l="l" t="t" r="r" b="b"/>
                <a:pathLst>
                  <a:path w="620762" h="163636">
                    <a:moveTo>
                      <a:pt x="309804" y="38174"/>
                    </a:moveTo>
                    <a:lnTo>
                      <a:pt x="291625" y="98896"/>
                    </a:lnTo>
                    <a:lnTo>
                      <a:pt x="328330" y="98896"/>
                    </a:lnTo>
                    <a:close/>
                    <a:moveTo>
                      <a:pt x="417537" y="27682"/>
                    </a:moveTo>
                    <a:lnTo>
                      <a:pt x="417537" y="69205"/>
                    </a:lnTo>
                    <a:lnTo>
                      <a:pt x="437629" y="69205"/>
                    </a:lnTo>
                    <a:cubicBezTo>
                      <a:pt x="449907" y="69205"/>
                      <a:pt x="457720" y="68665"/>
                      <a:pt x="461069" y="67586"/>
                    </a:cubicBezTo>
                    <a:cubicBezTo>
                      <a:pt x="464418" y="66507"/>
                      <a:pt x="467134" y="64331"/>
                      <a:pt x="469217" y="61056"/>
                    </a:cubicBezTo>
                    <a:cubicBezTo>
                      <a:pt x="471301" y="57782"/>
                      <a:pt x="472343" y="53429"/>
                      <a:pt x="472343" y="47997"/>
                    </a:cubicBezTo>
                    <a:cubicBezTo>
                      <a:pt x="472343" y="42788"/>
                      <a:pt x="471301" y="38602"/>
                      <a:pt x="469217" y="35439"/>
                    </a:cubicBezTo>
                    <a:cubicBezTo>
                      <a:pt x="467134" y="32277"/>
                      <a:pt x="464306" y="30100"/>
                      <a:pt x="460734" y="28910"/>
                    </a:cubicBezTo>
                    <a:cubicBezTo>
                      <a:pt x="458204" y="28091"/>
                      <a:pt x="450874" y="27682"/>
                      <a:pt x="438745" y="27682"/>
                    </a:cubicBezTo>
                    <a:close/>
                    <a:moveTo>
                      <a:pt x="514164" y="0"/>
                    </a:moveTo>
                    <a:lnTo>
                      <a:pt x="620762" y="0"/>
                    </a:lnTo>
                    <a:lnTo>
                      <a:pt x="620762" y="27682"/>
                    </a:lnTo>
                    <a:lnTo>
                      <a:pt x="581025" y="27682"/>
                    </a:lnTo>
                    <a:lnTo>
                      <a:pt x="581025" y="163636"/>
                    </a:lnTo>
                    <a:lnTo>
                      <a:pt x="554012" y="163636"/>
                    </a:lnTo>
                    <a:lnTo>
                      <a:pt x="554012" y="27682"/>
                    </a:lnTo>
                    <a:lnTo>
                      <a:pt x="514164" y="27682"/>
                    </a:lnTo>
                    <a:close/>
                    <a:moveTo>
                      <a:pt x="390525" y="0"/>
                    </a:moveTo>
                    <a:lnTo>
                      <a:pt x="447563" y="0"/>
                    </a:lnTo>
                    <a:cubicBezTo>
                      <a:pt x="462148" y="0"/>
                      <a:pt x="472566" y="1469"/>
                      <a:pt x="478817" y="4409"/>
                    </a:cubicBezTo>
                    <a:cubicBezTo>
                      <a:pt x="485068" y="7348"/>
                      <a:pt x="490202" y="12445"/>
                      <a:pt x="494221" y="19701"/>
                    </a:cubicBezTo>
                    <a:cubicBezTo>
                      <a:pt x="498239" y="26956"/>
                      <a:pt x="500248" y="35644"/>
                      <a:pt x="500248" y="45764"/>
                    </a:cubicBezTo>
                    <a:cubicBezTo>
                      <a:pt x="500248" y="58564"/>
                      <a:pt x="497179" y="68870"/>
                      <a:pt x="491039" y="76683"/>
                    </a:cubicBezTo>
                    <a:cubicBezTo>
                      <a:pt x="484900" y="84497"/>
                      <a:pt x="476175" y="89408"/>
                      <a:pt x="464864" y="91417"/>
                    </a:cubicBezTo>
                    <a:cubicBezTo>
                      <a:pt x="470669" y="95585"/>
                      <a:pt x="475468" y="100142"/>
                      <a:pt x="479263" y="105091"/>
                    </a:cubicBezTo>
                    <a:cubicBezTo>
                      <a:pt x="483058" y="110040"/>
                      <a:pt x="488230" y="118913"/>
                      <a:pt x="494779" y="131713"/>
                    </a:cubicBezTo>
                    <a:lnTo>
                      <a:pt x="511075" y="163636"/>
                    </a:lnTo>
                    <a:lnTo>
                      <a:pt x="478756" y="163636"/>
                    </a:lnTo>
                    <a:lnTo>
                      <a:pt x="459151" y="128029"/>
                    </a:lnTo>
                    <a:cubicBezTo>
                      <a:pt x="452095" y="115155"/>
                      <a:pt x="447303" y="107100"/>
                      <a:pt x="444772" y="103863"/>
                    </a:cubicBezTo>
                    <a:cubicBezTo>
                      <a:pt x="442242" y="100626"/>
                      <a:pt x="439563" y="98394"/>
                      <a:pt x="436736" y="97166"/>
                    </a:cubicBezTo>
                    <a:cubicBezTo>
                      <a:pt x="433908" y="95938"/>
                      <a:pt x="429369" y="95324"/>
                      <a:pt x="423118" y="95324"/>
                    </a:cubicBezTo>
                    <a:lnTo>
                      <a:pt x="417537" y="95324"/>
                    </a:lnTo>
                    <a:lnTo>
                      <a:pt x="417537" y="163636"/>
                    </a:lnTo>
                    <a:lnTo>
                      <a:pt x="390525" y="163636"/>
                    </a:lnTo>
                    <a:close/>
                    <a:moveTo>
                      <a:pt x="295696" y="0"/>
                    </a:moveTo>
                    <a:lnTo>
                      <a:pt x="324388" y="0"/>
                    </a:lnTo>
                    <a:lnTo>
                      <a:pt x="378172" y="163636"/>
                    </a:lnTo>
                    <a:lnTo>
                      <a:pt x="348803" y="163636"/>
                    </a:lnTo>
                    <a:lnTo>
                      <a:pt x="337052" y="126578"/>
                    </a:lnTo>
                    <a:lnTo>
                      <a:pt x="283338" y="126578"/>
                    </a:lnTo>
                    <a:lnTo>
                      <a:pt x="272243" y="163636"/>
                    </a:lnTo>
                    <a:lnTo>
                      <a:pt x="243445" y="163636"/>
                    </a:lnTo>
                    <a:close/>
                    <a:moveTo>
                      <a:pt x="133350" y="0"/>
                    </a:moveTo>
                    <a:lnTo>
                      <a:pt x="232916" y="0"/>
                    </a:lnTo>
                    <a:lnTo>
                      <a:pt x="232916" y="27682"/>
                    </a:lnTo>
                    <a:lnTo>
                      <a:pt x="160362" y="27682"/>
                    </a:lnTo>
                    <a:lnTo>
                      <a:pt x="160362" y="63959"/>
                    </a:lnTo>
                    <a:lnTo>
                      <a:pt x="227781" y="63959"/>
                    </a:lnTo>
                    <a:lnTo>
                      <a:pt x="227781" y="91529"/>
                    </a:lnTo>
                    <a:lnTo>
                      <a:pt x="160362" y="91529"/>
                    </a:lnTo>
                    <a:lnTo>
                      <a:pt x="160362" y="135954"/>
                    </a:lnTo>
                    <a:lnTo>
                      <a:pt x="235371" y="135954"/>
                    </a:lnTo>
                    <a:lnTo>
                      <a:pt x="235371" y="163636"/>
                    </a:lnTo>
                    <a:lnTo>
                      <a:pt x="133350" y="163636"/>
                    </a:lnTo>
                    <a:close/>
                    <a:moveTo>
                      <a:pt x="0" y="0"/>
                    </a:moveTo>
                    <a:lnTo>
                      <a:pt x="27012" y="0"/>
                    </a:lnTo>
                    <a:lnTo>
                      <a:pt x="27012" y="64405"/>
                    </a:lnTo>
                    <a:lnTo>
                      <a:pt x="80255" y="64405"/>
                    </a:lnTo>
                    <a:lnTo>
                      <a:pt x="80255" y="0"/>
                    </a:lnTo>
                    <a:lnTo>
                      <a:pt x="107268" y="0"/>
                    </a:lnTo>
                    <a:lnTo>
                      <a:pt x="107268" y="163636"/>
                    </a:lnTo>
                    <a:lnTo>
                      <a:pt x="80255" y="163636"/>
                    </a:lnTo>
                    <a:lnTo>
                      <a:pt x="80255" y="92087"/>
                    </a:lnTo>
                    <a:lnTo>
                      <a:pt x="27012" y="92087"/>
                    </a:lnTo>
                    <a:lnTo>
                      <a:pt x="27012" y="163636"/>
                    </a:lnTo>
                    <a:lnTo>
                      <a:pt x="0" y="1636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3F3B456-CEBF-4E4E-9E57-02A43C252587}"/>
              </a:ext>
            </a:extLst>
          </p:cNvPr>
          <p:cNvGrpSpPr/>
          <p:nvPr/>
        </p:nvGrpSpPr>
        <p:grpSpPr>
          <a:xfrm>
            <a:off x="2835969" y="1348750"/>
            <a:ext cx="1441167" cy="1153465"/>
            <a:chOff x="6726507" y="4797938"/>
            <a:chExt cx="3156837" cy="2526634"/>
          </a:xfrm>
        </p:grpSpPr>
        <p:grpSp>
          <p:nvGrpSpPr>
            <p:cNvPr id="24" name="Group 15">
              <a:extLst>
                <a:ext uri="{FF2B5EF4-FFF2-40B4-BE49-F238E27FC236}">
                  <a16:creationId xmlns:a16="http://schemas.microsoft.com/office/drawing/2014/main" id="{581ED0DF-CA6E-4866-92D5-4723A30AC2AD}"/>
                </a:ext>
              </a:extLst>
            </p:cNvPr>
            <p:cNvGrpSpPr/>
            <p:nvPr/>
          </p:nvGrpSpPr>
          <p:grpSpPr>
            <a:xfrm flipH="1">
              <a:off x="7511279" y="4797938"/>
              <a:ext cx="2372065" cy="1048970"/>
              <a:chOff x="2194561" y="1435364"/>
              <a:chExt cx="4680414" cy="2069764"/>
            </a:xfrm>
          </p:grpSpPr>
          <p:sp>
            <p:nvSpPr>
              <p:cNvPr id="27" name="Freeform 18">
                <a:extLst>
                  <a:ext uri="{FF2B5EF4-FFF2-40B4-BE49-F238E27FC236}">
                    <a16:creationId xmlns:a16="http://schemas.microsoft.com/office/drawing/2014/main" id="{660C4835-0325-489D-BB3B-2A62B429FA6F}"/>
                  </a:ext>
                </a:extLst>
              </p:cNvPr>
              <p:cNvSpPr/>
              <p:nvPr/>
            </p:nvSpPr>
            <p:spPr>
              <a:xfrm>
                <a:off x="2987823" y="1757889"/>
                <a:ext cx="3887152" cy="1747239"/>
              </a:xfrm>
              <a:custGeom>
                <a:avLst/>
                <a:gdLst>
                  <a:gd name="connsiteX0" fmla="*/ 4126727 w 4126727"/>
                  <a:gd name="connsiteY0" fmla="*/ 866693 h 1836752"/>
                  <a:gd name="connsiteX1" fmla="*/ 2782957 w 4126727"/>
                  <a:gd name="connsiteY1" fmla="*/ 0 h 1836752"/>
                  <a:gd name="connsiteX2" fmla="*/ 2703444 w 4126727"/>
                  <a:gd name="connsiteY2" fmla="*/ 7952 h 1836752"/>
                  <a:gd name="connsiteX3" fmla="*/ 1375576 w 4126727"/>
                  <a:gd name="connsiteY3" fmla="*/ 326004 h 1836752"/>
                  <a:gd name="connsiteX4" fmla="*/ 0 w 4126727"/>
                  <a:gd name="connsiteY4" fmla="*/ 477079 h 1836752"/>
                  <a:gd name="connsiteX5" fmla="*/ 1574358 w 4126727"/>
                  <a:gd name="connsiteY5" fmla="*/ 898498 h 1836752"/>
                  <a:gd name="connsiteX6" fmla="*/ 2576223 w 4126727"/>
                  <a:gd name="connsiteY6" fmla="*/ 1280160 h 1836752"/>
                  <a:gd name="connsiteX7" fmla="*/ 3267986 w 4126727"/>
                  <a:gd name="connsiteY7" fmla="*/ 1836752 h 1836752"/>
                  <a:gd name="connsiteX8" fmla="*/ 4126727 w 4126727"/>
                  <a:gd name="connsiteY8" fmla="*/ 866693 h 1836752"/>
                  <a:gd name="connsiteX0" fmla="*/ 4126727 w 4126727"/>
                  <a:gd name="connsiteY0" fmla="*/ 884466 h 1854525"/>
                  <a:gd name="connsiteX1" fmla="*/ 2782957 w 4126727"/>
                  <a:gd name="connsiteY1" fmla="*/ 17773 h 1854525"/>
                  <a:gd name="connsiteX2" fmla="*/ 2703444 w 4126727"/>
                  <a:gd name="connsiteY2" fmla="*/ 25725 h 1854525"/>
                  <a:gd name="connsiteX3" fmla="*/ 1375576 w 4126727"/>
                  <a:gd name="connsiteY3" fmla="*/ 343777 h 1854525"/>
                  <a:gd name="connsiteX4" fmla="*/ 0 w 4126727"/>
                  <a:gd name="connsiteY4" fmla="*/ 494852 h 1854525"/>
                  <a:gd name="connsiteX5" fmla="*/ 1574358 w 4126727"/>
                  <a:gd name="connsiteY5" fmla="*/ 916271 h 1854525"/>
                  <a:gd name="connsiteX6" fmla="*/ 2576223 w 4126727"/>
                  <a:gd name="connsiteY6" fmla="*/ 1297933 h 1854525"/>
                  <a:gd name="connsiteX7" fmla="*/ 3267986 w 4126727"/>
                  <a:gd name="connsiteY7" fmla="*/ 1854525 h 1854525"/>
                  <a:gd name="connsiteX8" fmla="*/ 4126727 w 4126727"/>
                  <a:gd name="connsiteY8" fmla="*/ 884466 h 1854525"/>
                  <a:gd name="connsiteX0" fmla="*/ 1375576 w 4126727"/>
                  <a:gd name="connsiteY0" fmla="*/ 331865 h 1842613"/>
                  <a:gd name="connsiteX1" fmla="*/ 0 w 4126727"/>
                  <a:gd name="connsiteY1" fmla="*/ 482940 h 1842613"/>
                  <a:gd name="connsiteX2" fmla="*/ 1574358 w 4126727"/>
                  <a:gd name="connsiteY2" fmla="*/ 904359 h 1842613"/>
                  <a:gd name="connsiteX3" fmla="*/ 2576223 w 4126727"/>
                  <a:gd name="connsiteY3" fmla="*/ 1286021 h 1842613"/>
                  <a:gd name="connsiteX4" fmla="*/ 3267986 w 4126727"/>
                  <a:gd name="connsiteY4" fmla="*/ 1842613 h 1842613"/>
                  <a:gd name="connsiteX5" fmla="*/ 4126727 w 4126727"/>
                  <a:gd name="connsiteY5" fmla="*/ 872554 h 1842613"/>
                  <a:gd name="connsiteX6" fmla="*/ 2782957 w 4126727"/>
                  <a:gd name="connsiteY6" fmla="*/ 5861 h 1842613"/>
                  <a:gd name="connsiteX7" fmla="*/ 2794884 w 4126727"/>
                  <a:gd name="connsiteY7" fmla="*/ 105253 h 1842613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126727"/>
                  <a:gd name="connsiteY0" fmla="*/ 326004 h 1836752"/>
                  <a:gd name="connsiteX1" fmla="*/ 0 w 4126727"/>
                  <a:gd name="connsiteY1" fmla="*/ 477079 h 1836752"/>
                  <a:gd name="connsiteX2" fmla="*/ 1574358 w 4126727"/>
                  <a:gd name="connsiteY2" fmla="*/ 898498 h 1836752"/>
                  <a:gd name="connsiteX3" fmla="*/ 2576223 w 4126727"/>
                  <a:gd name="connsiteY3" fmla="*/ 1280160 h 1836752"/>
                  <a:gd name="connsiteX4" fmla="*/ 3267986 w 4126727"/>
                  <a:gd name="connsiteY4" fmla="*/ 1836752 h 1836752"/>
                  <a:gd name="connsiteX5" fmla="*/ 4126727 w 4126727"/>
                  <a:gd name="connsiteY5" fmla="*/ 866693 h 1836752"/>
                  <a:gd name="connsiteX6" fmla="*/ 2782957 w 412672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1375576 w 4063117"/>
                  <a:gd name="connsiteY7" fmla="*/ 326004 h 1836752"/>
                  <a:gd name="connsiteX0" fmla="*/ 1375576 w 4063117"/>
                  <a:gd name="connsiteY0" fmla="*/ 390578 h 1901326"/>
                  <a:gd name="connsiteX1" fmla="*/ 0 w 4063117"/>
                  <a:gd name="connsiteY1" fmla="*/ 541653 h 1901326"/>
                  <a:gd name="connsiteX2" fmla="*/ 1574358 w 4063117"/>
                  <a:gd name="connsiteY2" fmla="*/ 963072 h 1901326"/>
                  <a:gd name="connsiteX3" fmla="*/ 2576223 w 4063117"/>
                  <a:gd name="connsiteY3" fmla="*/ 1344734 h 1901326"/>
                  <a:gd name="connsiteX4" fmla="*/ 3267986 w 4063117"/>
                  <a:gd name="connsiteY4" fmla="*/ 1901326 h 1901326"/>
                  <a:gd name="connsiteX5" fmla="*/ 4063117 w 4063117"/>
                  <a:gd name="connsiteY5" fmla="*/ 994878 h 1901326"/>
                  <a:gd name="connsiteX6" fmla="*/ 2782957 w 4063117"/>
                  <a:gd name="connsiteY6" fmla="*/ 64574 h 1901326"/>
                  <a:gd name="connsiteX7" fmla="*/ 2178658 w 4063117"/>
                  <a:gd name="connsiteY7" fmla="*/ 96380 h 1901326"/>
                  <a:gd name="connsiteX8" fmla="*/ 1375576 w 4063117"/>
                  <a:gd name="connsiteY8" fmla="*/ 390578 h 1901326"/>
                  <a:gd name="connsiteX0" fmla="*/ 1375576 w 4063117"/>
                  <a:gd name="connsiteY0" fmla="*/ 383650 h 1894398"/>
                  <a:gd name="connsiteX1" fmla="*/ 0 w 4063117"/>
                  <a:gd name="connsiteY1" fmla="*/ 534725 h 1894398"/>
                  <a:gd name="connsiteX2" fmla="*/ 1574358 w 4063117"/>
                  <a:gd name="connsiteY2" fmla="*/ 956144 h 1894398"/>
                  <a:gd name="connsiteX3" fmla="*/ 2576223 w 4063117"/>
                  <a:gd name="connsiteY3" fmla="*/ 1337806 h 1894398"/>
                  <a:gd name="connsiteX4" fmla="*/ 3267986 w 4063117"/>
                  <a:gd name="connsiteY4" fmla="*/ 1894398 h 1894398"/>
                  <a:gd name="connsiteX5" fmla="*/ 4063117 w 4063117"/>
                  <a:gd name="connsiteY5" fmla="*/ 987950 h 1894398"/>
                  <a:gd name="connsiteX6" fmla="*/ 2782957 w 4063117"/>
                  <a:gd name="connsiteY6" fmla="*/ 57646 h 1894398"/>
                  <a:gd name="connsiteX7" fmla="*/ 2178658 w 4063117"/>
                  <a:gd name="connsiteY7" fmla="*/ 89452 h 1894398"/>
                  <a:gd name="connsiteX8" fmla="*/ 1375576 w 4063117"/>
                  <a:gd name="connsiteY8" fmla="*/ 383650 h 1894398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375576 w 4063117"/>
                  <a:gd name="connsiteY0" fmla="*/ 326004 h 1836752"/>
                  <a:gd name="connsiteX1" fmla="*/ 0 w 4063117"/>
                  <a:gd name="connsiteY1" fmla="*/ 477079 h 1836752"/>
                  <a:gd name="connsiteX2" fmla="*/ 1574358 w 4063117"/>
                  <a:gd name="connsiteY2" fmla="*/ 898498 h 1836752"/>
                  <a:gd name="connsiteX3" fmla="*/ 2576223 w 4063117"/>
                  <a:gd name="connsiteY3" fmla="*/ 1280160 h 1836752"/>
                  <a:gd name="connsiteX4" fmla="*/ 3267986 w 4063117"/>
                  <a:gd name="connsiteY4" fmla="*/ 1836752 h 1836752"/>
                  <a:gd name="connsiteX5" fmla="*/ 4063117 w 4063117"/>
                  <a:gd name="connsiteY5" fmla="*/ 930304 h 1836752"/>
                  <a:gd name="connsiteX6" fmla="*/ 2782957 w 4063117"/>
                  <a:gd name="connsiteY6" fmla="*/ 0 h 1836752"/>
                  <a:gd name="connsiteX7" fmla="*/ 2178658 w 4063117"/>
                  <a:gd name="connsiteY7" fmla="*/ 31806 h 1836752"/>
                  <a:gd name="connsiteX8" fmla="*/ 1375576 w 4063117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19093 w 4106634"/>
                  <a:gd name="connsiteY0" fmla="*/ 326004 h 1836752"/>
                  <a:gd name="connsiteX1" fmla="*/ 43517 w 4106634"/>
                  <a:gd name="connsiteY1" fmla="*/ 477079 h 1836752"/>
                  <a:gd name="connsiteX2" fmla="*/ 1617875 w 4106634"/>
                  <a:gd name="connsiteY2" fmla="*/ 898498 h 1836752"/>
                  <a:gd name="connsiteX3" fmla="*/ 2619740 w 4106634"/>
                  <a:gd name="connsiteY3" fmla="*/ 1280160 h 1836752"/>
                  <a:gd name="connsiteX4" fmla="*/ 3311503 w 4106634"/>
                  <a:gd name="connsiteY4" fmla="*/ 1836752 h 1836752"/>
                  <a:gd name="connsiteX5" fmla="*/ 4106634 w 4106634"/>
                  <a:gd name="connsiteY5" fmla="*/ 930304 h 1836752"/>
                  <a:gd name="connsiteX6" fmla="*/ 2826474 w 4106634"/>
                  <a:gd name="connsiteY6" fmla="*/ 0 h 1836752"/>
                  <a:gd name="connsiteX7" fmla="*/ 2222175 w 4106634"/>
                  <a:gd name="connsiteY7" fmla="*/ 31806 h 1836752"/>
                  <a:gd name="connsiteX8" fmla="*/ 1419093 w 4106634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625109 w 4112003"/>
                  <a:gd name="connsiteY3" fmla="*/ 1280160 h 1836752"/>
                  <a:gd name="connsiteX4" fmla="*/ 3316872 w 4112003"/>
                  <a:gd name="connsiteY4" fmla="*/ 1836752 h 1836752"/>
                  <a:gd name="connsiteX5" fmla="*/ 4112003 w 4112003"/>
                  <a:gd name="connsiteY5" fmla="*/ 930304 h 1836752"/>
                  <a:gd name="connsiteX6" fmla="*/ 2831843 w 4112003"/>
                  <a:gd name="connsiteY6" fmla="*/ 0 h 1836752"/>
                  <a:gd name="connsiteX7" fmla="*/ 2227544 w 4112003"/>
                  <a:gd name="connsiteY7" fmla="*/ 31806 h 1836752"/>
                  <a:gd name="connsiteX8" fmla="*/ 1424462 w 4112003"/>
                  <a:gd name="connsiteY8" fmla="*/ 326004 h 1836752"/>
                  <a:gd name="connsiteX0" fmla="*/ 1424462 w 4112003"/>
                  <a:gd name="connsiteY0" fmla="*/ 326004 h 1836752"/>
                  <a:gd name="connsiteX1" fmla="*/ 48886 w 4112003"/>
                  <a:gd name="connsiteY1" fmla="*/ 477079 h 1836752"/>
                  <a:gd name="connsiteX2" fmla="*/ 1623244 w 4112003"/>
                  <a:gd name="connsiteY2" fmla="*/ 898498 h 1836752"/>
                  <a:gd name="connsiteX3" fmla="*/ 2132129 w 4112003"/>
                  <a:gd name="connsiteY3" fmla="*/ 993914 h 1836752"/>
                  <a:gd name="connsiteX4" fmla="*/ 2625109 w 4112003"/>
                  <a:gd name="connsiteY4" fmla="*/ 1280160 h 1836752"/>
                  <a:gd name="connsiteX5" fmla="*/ 3316872 w 4112003"/>
                  <a:gd name="connsiteY5" fmla="*/ 1836752 h 1836752"/>
                  <a:gd name="connsiteX6" fmla="*/ 4112003 w 4112003"/>
                  <a:gd name="connsiteY6" fmla="*/ 930304 h 1836752"/>
                  <a:gd name="connsiteX7" fmla="*/ 2831843 w 4112003"/>
                  <a:gd name="connsiteY7" fmla="*/ 0 h 1836752"/>
                  <a:gd name="connsiteX8" fmla="*/ 2227544 w 4112003"/>
                  <a:gd name="connsiteY8" fmla="*/ 31806 h 1836752"/>
                  <a:gd name="connsiteX9" fmla="*/ 1424462 w 4112003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26004 h 1836752"/>
                  <a:gd name="connsiteX1" fmla="*/ 59649 w 4122766"/>
                  <a:gd name="connsiteY1" fmla="*/ 477079 h 1836752"/>
                  <a:gd name="connsiteX2" fmla="*/ 1634007 w 4122766"/>
                  <a:gd name="connsiteY2" fmla="*/ 898498 h 1836752"/>
                  <a:gd name="connsiteX3" fmla="*/ 2142892 w 4122766"/>
                  <a:gd name="connsiteY3" fmla="*/ 993914 h 1836752"/>
                  <a:gd name="connsiteX4" fmla="*/ 2635872 w 4122766"/>
                  <a:gd name="connsiteY4" fmla="*/ 1280160 h 1836752"/>
                  <a:gd name="connsiteX5" fmla="*/ 3327635 w 4122766"/>
                  <a:gd name="connsiteY5" fmla="*/ 1836752 h 1836752"/>
                  <a:gd name="connsiteX6" fmla="*/ 4122766 w 4122766"/>
                  <a:gd name="connsiteY6" fmla="*/ 930304 h 1836752"/>
                  <a:gd name="connsiteX7" fmla="*/ 2842606 w 4122766"/>
                  <a:gd name="connsiteY7" fmla="*/ 0 h 1836752"/>
                  <a:gd name="connsiteX8" fmla="*/ 2238307 w 4122766"/>
                  <a:gd name="connsiteY8" fmla="*/ 31806 h 1836752"/>
                  <a:gd name="connsiteX9" fmla="*/ 1435225 w 4122766"/>
                  <a:gd name="connsiteY9" fmla="*/ 326004 h 1836752"/>
                  <a:gd name="connsiteX0" fmla="*/ 1435225 w 4122766"/>
                  <a:gd name="connsiteY0" fmla="*/ 338408 h 1849156"/>
                  <a:gd name="connsiteX1" fmla="*/ 59649 w 4122766"/>
                  <a:gd name="connsiteY1" fmla="*/ 489483 h 1849156"/>
                  <a:gd name="connsiteX2" fmla="*/ 1634007 w 4122766"/>
                  <a:gd name="connsiteY2" fmla="*/ 910902 h 1849156"/>
                  <a:gd name="connsiteX3" fmla="*/ 2142892 w 4122766"/>
                  <a:gd name="connsiteY3" fmla="*/ 1006318 h 1849156"/>
                  <a:gd name="connsiteX4" fmla="*/ 2635872 w 4122766"/>
                  <a:gd name="connsiteY4" fmla="*/ 1292564 h 1849156"/>
                  <a:gd name="connsiteX5" fmla="*/ 3327635 w 4122766"/>
                  <a:gd name="connsiteY5" fmla="*/ 1849156 h 1849156"/>
                  <a:gd name="connsiteX6" fmla="*/ 4122766 w 4122766"/>
                  <a:gd name="connsiteY6" fmla="*/ 942708 h 1849156"/>
                  <a:gd name="connsiteX7" fmla="*/ 2842606 w 4122766"/>
                  <a:gd name="connsiteY7" fmla="*/ 12404 h 1849156"/>
                  <a:gd name="connsiteX8" fmla="*/ 2238307 w 4122766"/>
                  <a:gd name="connsiteY8" fmla="*/ 44210 h 1849156"/>
                  <a:gd name="connsiteX9" fmla="*/ 1435225 w 4122766"/>
                  <a:gd name="connsiteY9" fmla="*/ 338408 h 1849156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54916 h 1865664"/>
                  <a:gd name="connsiteX1" fmla="*/ 59649 w 4122766"/>
                  <a:gd name="connsiteY1" fmla="*/ 505991 h 1865664"/>
                  <a:gd name="connsiteX2" fmla="*/ 1634007 w 4122766"/>
                  <a:gd name="connsiteY2" fmla="*/ 927410 h 1865664"/>
                  <a:gd name="connsiteX3" fmla="*/ 2142892 w 4122766"/>
                  <a:gd name="connsiteY3" fmla="*/ 1022826 h 1865664"/>
                  <a:gd name="connsiteX4" fmla="*/ 2635872 w 4122766"/>
                  <a:gd name="connsiteY4" fmla="*/ 1309072 h 1865664"/>
                  <a:gd name="connsiteX5" fmla="*/ 3327635 w 4122766"/>
                  <a:gd name="connsiteY5" fmla="*/ 1865664 h 1865664"/>
                  <a:gd name="connsiteX6" fmla="*/ 4122766 w 4122766"/>
                  <a:gd name="connsiteY6" fmla="*/ 959216 h 1865664"/>
                  <a:gd name="connsiteX7" fmla="*/ 2842606 w 4122766"/>
                  <a:gd name="connsiteY7" fmla="*/ 28912 h 1865664"/>
                  <a:gd name="connsiteX8" fmla="*/ 2238307 w 4122766"/>
                  <a:gd name="connsiteY8" fmla="*/ 60718 h 1865664"/>
                  <a:gd name="connsiteX9" fmla="*/ 1435225 w 4122766"/>
                  <a:gd name="connsiteY9" fmla="*/ 354916 h 1865664"/>
                  <a:gd name="connsiteX0" fmla="*/ 1435225 w 4122766"/>
                  <a:gd name="connsiteY0" fmla="*/ 339809 h 1850557"/>
                  <a:gd name="connsiteX1" fmla="*/ 59649 w 4122766"/>
                  <a:gd name="connsiteY1" fmla="*/ 490884 h 1850557"/>
                  <a:gd name="connsiteX2" fmla="*/ 1634007 w 4122766"/>
                  <a:gd name="connsiteY2" fmla="*/ 912303 h 1850557"/>
                  <a:gd name="connsiteX3" fmla="*/ 2142892 w 4122766"/>
                  <a:gd name="connsiteY3" fmla="*/ 1007719 h 1850557"/>
                  <a:gd name="connsiteX4" fmla="*/ 2635872 w 4122766"/>
                  <a:gd name="connsiteY4" fmla="*/ 1293965 h 1850557"/>
                  <a:gd name="connsiteX5" fmla="*/ 3327635 w 4122766"/>
                  <a:gd name="connsiteY5" fmla="*/ 1850557 h 1850557"/>
                  <a:gd name="connsiteX6" fmla="*/ 4122766 w 4122766"/>
                  <a:gd name="connsiteY6" fmla="*/ 944109 h 1850557"/>
                  <a:gd name="connsiteX7" fmla="*/ 2842606 w 4122766"/>
                  <a:gd name="connsiteY7" fmla="*/ 13805 h 1850557"/>
                  <a:gd name="connsiteX8" fmla="*/ 2166745 w 4122766"/>
                  <a:gd name="connsiteY8" fmla="*/ 93319 h 1850557"/>
                  <a:gd name="connsiteX9" fmla="*/ 1435225 w 4122766"/>
                  <a:gd name="connsiteY9" fmla="*/ 339809 h 1850557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67230 h 1877978"/>
                  <a:gd name="connsiteX1" fmla="*/ 59649 w 4122766"/>
                  <a:gd name="connsiteY1" fmla="*/ 518305 h 1877978"/>
                  <a:gd name="connsiteX2" fmla="*/ 1634007 w 4122766"/>
                  <a:gd name="connsiteY2" fmla="*/ 939724 h 1877978"/>
                  <a:gd name="connsiteX3" fmla="*/ 2142892 w 4122766"/>
                  <a:gd name="connsiteY3" fmla="*/ 1035140 h 1877978"/>
                  <a:gd name="connsiteX4" fmla="*/ 2635872 w 4122766"/>
                  <a:gd name="connsiteY4" fmla="*/ 1321386 h 1877978"/>
                  <a:gd name="connsiteX5" fmla="*/ 3327635 w 4122766"/>
                  <a:gd name="connsiteY5" fmla="*/ 1877978 h 1877978"/>
                  <a:gd name="connsiteX6" fmla="*/ 4122766 w 4122766"/>
                  <a:gd name="connsiteY6" fmla="*/ 971530 h 1877978"/>
                  <a:gd name="connsiteX7" fmla="*/ 2842606 w 4122766"/>
                  <a:gd name="connsiteY7" fmla="*/ 9421 h 1877978"/>
                  <a:gd name="connsiteX8" fmla="*/ 2166745 w 4122766"/>
                  <a:gd name="connsiteY8" fmla="*/ 120740 h 1877978"/>
                  <a:gd name="connsiteX9" fmla="*/ 1435225 w 4122766"/>
                  <a:gd name="connsiteY9" fmla="*/ 367230 h 1877978"/>
                  <a:gd name="connsiteX0" fmla="*/ 1435225 w 4122766"/>
                  <a:gd name="connsiteY0" fmla="*/ 376690 h 1887438"/>
                  <a:gd name="connsiteX1" fmla="*/ 59649 w 4122766"/>
                  <a:gd name="connsiteY1" fmla="*/ 527765 h 1887438"/>
                  <a:gd name="connsiteX2" fmla="*/ 1634007 w 4122766"/>
                  <a:gd name="connsiteY2" fmla="*/ 949184 h 1887438"/>
                  <a:gd name="connsiteX3" fmla="*/ 2142892 w 4122766"/>
                  <a:gd name="connsiteY3" fmla="*/ 1044600 h 1887438"/>
                  <a:gd name="connsiteX4" fmla="*/ 2635872 w 4122766"/>
                  <a:gd name="connsiteY4" fmla="*/ 1330846 h 1887438"/>
                  <a:gd name="connsiteX5" fmla="*/ 3327635 w 4122766"/>
                  <a:gd name="connsiteY5" fmla="*/ 1887438 h 1887438"/>
                  <a:gd name="connsiteX6" fmla="*/ 4122766 w 4122766"/>
                  <a:gd name="connsiteY6" fmla="*/ 980990 h 1887438"/>
                  <a:gd name="connsiteX7" fmla="*/ 2842606 w 4122766"/>
                  <a:gd name="connsiteY7" fmla="*/ 18881 h 1887438"/>
                  <a:gd name="connsiteX8" fmla="*/ 2166745 w 4122766"/>
                  <a:gd name="connsiteY8" fmla="*/ 130200 h 1887438"/>
                  <a:gd name="connsiteX9" fmla="*/ 1435225 w 4122766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635872 w 4067107"/>
                  <a:gd name="connsiteY4" fmla="*/ 1330846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887438"/>
                  <a:gd name="connsiteX1" fmla="*/ 59649 w 4067107"/>
                  <a:gd name="connsiteY1" fmla="*/ 527765 h 1887438"/>
                  <a:gd name="connsiteX2" fmla="*/ 1634007 w 4067107"/>
                  <a:gd name="connsiteY2" fmla="*/ 949184 h 1887438"/>
                  <a:gd name="connsiteX3" fmla="*/ 2142892 w 4067107"/>
                  <a:gd name="connsiteY3" fmla="*/ 1044600 h 1887438"/>
                  <a:gd name="connsiteX4" fmla="*/ 2548408 w 4067107"/>
                  <a:gd name="connsiteY4" fmla="*/ 1275187 h 1887438"/>
                  <a:gd name="connsiteX5" fmla="*/ 3327635 w 4067107"/>
                  <a:gd name="connsiteY5" fmla="*/ 1887438 h 1887438"/>
                  <a:gd name="connsiteX6" fmla="*/ 4067107 w 4067107"/>
                  <a:gd name="connsiteY6" fmla="*/ 1036649 h 1887438"/>
                  <a:gd name="connsiteX7" fmla="*/ 2842606 w 4067107"/>
                  <a:gd name="connsiteY7" fmla="*/ 18881 h 1887438"/>
                  <a:gd name="connsiteX8" fmla="*/ 2166745 w 4067107"/>
                  <a:gd name="connsiteY8" fmla="*/ 130200 h 1887438"/>
                  <a:gd name="connsiteX9" fmla="*/ 1435225 w 4067107"/>
                  <a:gd name="connsiteY9" fmla="*/ 376690 h 1887438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089096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548408 w 4067107"/>
                  <a:gd name="connsiteY4" fmla="*/ 1275187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927194"/>
                  <a:gd name="connsiteX1" fmla="*/ 59649 w 4067107"/>
                  <a:gd name="connsiteY1" fmla="*/ 527765 h 1927194"/>
                  <a:gd name="connsiteX2" fmla="*/ 1634007 w 4067107"/>
                  <a:gd name="connsiteY2" fmla="*/ 949184 h 1927194"/>
                  <a:gd name="connsiteX3" fmla="*/ 2142892 w 4067107"/>
                  <a:gd name="connsiteY3" fmla="*/ 1044600 h 1927194"/>
                  <a:gd name="connsiteX4" fmla="*/ 2476846 w 4067107"/>
                  <a:gd name="connsiteY4" fmla="*/ 1378554 h 1927194"/>
                  <a:gd name="connsiteX5" fmla="*/ 3256074 w 4067107"/>
                  <a:gd name="connsiteY5" fmla="*/ 1927194 h 1927194"/>
                  <a:gd name="connsiteX6" fmla="*/ 4067107 w 4067107"/>
                  <a:gd name="connsiteY6" fmla="*/ 1036649 h 1927194"/>
                  <a:gd name="connsiteX7" fmla="*/ 2842606 w 4067107"/>
                  <a:gd name="connsiteY7" fmla="*/ 18881 h 1927194"/>
                  <a:gd name="connsiteX8" fmla="*/ 2166745 w 4067107"/>
                  <a:gd name="connsiteY8" fmla="*/ 130200 h 1927194"/>
                  <a:gd name="connsiteX9" fmla="*/ 1435225 w 4067107"/>
                  <a:gd name="connsiteY9" fmla="*/ 376690 h 1927194"/>
                  <a:gd name="connsiteX0" fmla="*/ 1435225 w 4067107"/>
                  <a:gd name="connsiteY0" fmla="*/ 376690 h 1747240"/>
                  <a:gd name="connsiteX1" fmla="*/ 59649 w 4067107"/>
                  <a:gd name="connsiteY1" fmla="*/ 527765 h 1747240"/>
                  <a:gd name="connsiteX2" fmla="*/ 1634007 w 4067107"/>
                  <a:gd name="connsiteY2" fmla="*/ 949184 h 1747240"/>
                  <a:gd name="connsiteX3" fmla="*/ 2142892 w 4067107"/>
                  <a:gd name="connsiteY3" fmla="*/ 1044600 h 1747240"/>
                  <a:gd name="connsiteX4" fmla="*/ 2476846 w 4067107"/>
                  <a:gd name="connsiteY4" fmla="*/ 1378554 h 1747240"/>
                  <a:gd name="connsiteX5" fmla="*/ 3004138 w 4067107"/>
                  <a:gd name="connsiteY5" fmla="*/ 1747240 h 1747240"/>
                  <a:gd name="connsiteX6" fmla="*/ 4067107 w 4067107"/>
                  <a:gd name="connsiteY6" fmla="*/ 1036649 h 1747240"/>
                  <a:gd name="connsiteX7" fmla="*/ 2842606 w 4067107"/>
                  <a:gd name="connsiteY7" fmla="*/ 18881 h 1747240"/>
                  <a:gd name="connsiteX8" fmla="*/ 2166745 w 4067107"/>
                  <a:gd name="connsiteY8" fmla="*/ 130200 h 1747240"/>
                  <a:gd name="connsiteX9" fmla="*/ 1435225 w 4067107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3004138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  <a:gd name="connsiteX0" fmla="*/ 1435225 w 3887153"/>
                  <a:gd name="connsiteY0" fmla="*/ 376690 h 1747240"/>
                  <a:gd name="connsiteX1" fmla="*/ 59649 w 3887153"/>
                  <a:gd name="connsiteY1" fmla="*/ 527765 h 1747240"/>
                  <a:gd name="connsiteX2" fmla="*/ 1634007 w 3887153"/>
                  <a:gd name="connsiteY2" fmla="*/ 949184 h 1747240"/>
                  <a:gd name="connsiteX3" fmla="*/ 2142892 w 3887153"/>
                  <a:gd name="connsiteY3" fmla="*/ 1044600 h 1747240"/>
                  <a:gd name="connsiteX4" fmla="*/ 2476846 w 3887153"/>
                  <a:gd name="connsiteY4" fmla="*/ 1378554 h 1747240"/>
                  <a:gd name="connsiteX5" fmla="*/ 2806187 w 3887153"/>
                  <a:gd name="connsiteY5" fmla="*/ 1747240 h 1747240"/>
                  <a:gd name="connsiteX6" fmla="*/ 3887153 w 3887153"/>
                  <a:gd name="connsiteY6" fmla="*/ 784714 h 1747240"/>
                  <a:gd name="connsiteX7" fmla="*/ 2842606 w 3887153"/>
                  <a:gd name="connsiteY7" fmla="*/ 18881 h 1747240"/>
                  <a:gd name="connsiteX8" fmla="*/ 2166745 w 3887153"/>
                  <a:gd name="connsiteY8" fmla="*/ 130200 h 1747240"/>
                  <a:gd name="connsiteX9" fmla="*/ 1435225 w 3887153"/>
                  <a:gd name="connsiteY9" fmla="*/ 376690 h 174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7153" h="1747240">
                    <a:moveTo>
                      <a:pt x="1435225" y="376690"/>
                    </a:moveTo>
                    <a:cubicBezTo>
                      <a:pt x="921041" y="355486"/>
                      <a:pt x="168317" y="374040"/>
                      <a:pt x="59649" y="527765"/>
                    </a:cubicBezTo>
                    <a:cubicBezTo>
                      <a:pt x="-282257" y="890874"/>
                      <a:pt x="926341" y="920030"/>
                      <a:pt x="1634007" y="949184"/>
                    </a:cubicBezTo>
                    <a:cubicBezTo>
                      <a:pt x="1755927" y="988940"/>
                      <a:pt x="2020972" y="1004844"/>
                      <a:pt x="2142892" y="1044600"/>
                    </a:cubicBezTo>
                    <a:lnTo>
                      <a:pt x="2476846" y="1378554"/>
                    </a:lnTo>
                    <a:lnTo>
                      <a:pt x="2806187" y="1747240"/>
                    </a:lnTo>
                    <a:lnTo>
                      <a:pt x="3887153" y="784714"/>
                    </a:lnTo>
                    <a:cubicBezTo>
                      <a:pt x="3502840" y="495816"/>
                      <a:pt x="3512746" y="372650"/>
                      <a:pt x="2842606" y="18881"/>
                    </a:cubicBezTo>
                    <a:cubicBezTo>
                      <a:pt x="2541783" y="-38103"/>
                      <a:pt x="2417210" y="44060"/>
                      <a:pt x="2166745" y="130200"/>
                    </a:cubicBezTo>
                    <a:cubicBezTo>
                      <a:pt x="1932182" y="184534"/>
                      <a:pt x="1811587" y="315730"/>
                      <a:pt x="1435225" y="376690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 19">
                <a:extLst>
                  <a:ext uri="{FF2B5EF4-FFF2-40B4-BE49-F238E27FC236}">
                    <a16:creationId xmlns:a16="http://schemas.microsoft.com/office/drawing/2014/main" id="{9A409E01-D1E6-4967-A57F-7050C503CAA2}"/>
                  </a:ext>
                </a:extLst>
              </p:cNvPr>
              <p:cNvSpPr/>
              <p:nvPr/>
            </p:nvSpPr>
            <p:spPr>
              <a:xfrm>
                <a:off x="2194561" y="1435364"/>
                <a:ext cx="3753016" cy="1929647"/>
              </a:xfrm>
              <a:custGeom>
                <a:avLst/>
                <a:gdLst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288111 w 3347499"/>
                  <a:gd name="connsiteY0" fmla="*/ 620202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288111 w 3347499"/>
                  <a:gd name="connsiteY9" fmla="*/ 620202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52007 h 1995778"/>
                  <a:gd name="connsiteX1" fmla="*/ 659958 w 3347499"/>
                  <a:gd name="connsiteY1" fmla="*/ 95416 h 1995778"/>
                  <a:gd name="connsiteX2" fmla="*/ 373711 w 3347499"/>
                  <a:gd name="connsiteY2" fmla="*/ 39757 h 1995778"/>
                  <a:gd name="connsiteX3" fmla="*/ 119270 w 3347499"/>
                  <a:gd name="connsiteY3" fmla="*/ 0 h 1995778"/>
                  <a:gd name="connsiteX4" fmla="*/ 111318 w 3347499"/>
                  <a:gd name="connsiteY4" fmla="*/ 151075 h 1995778"/>
                  <a:gd name="connsiteX5" fmla="*/ 0 w 3347499"/>
                  <a:gd name="connsiteY5" fmla="*/ 214686 h 1995778"/>
                  <a:gd name="connsiteX6" fmla="*/ 779228 w 3347499"/>
                  <a:gd name="connsiteY6" fmla="*/ 1264258 h 1995778"/>
                  <a:gd name="connsiteX7" fmla="*/ 1900362 w 3347499"/>
                  <a:gd name="connsiteY7" fmla="*/ 1995778 h 1995778"/>
                  <a:gd name="connsiteX8" fmla="*/ 3347499 w 3347499"/>
                  <a:gd name="connsiteY8" fmla="*/ 1653872 h 1995778"/>
                  <a:gd name="connsiteX9" fmla="*/ 1304013 w 3347499"/>
                  <a:gd name="connsiteY9" fmla="*/ 652007 h 1995778"/>
                  <a:gd name="connsiteX0" fmla="*/ 1304013 w 3347499"/>
                  <a:gd name="connsiteY0" fmla="*/ 635267 h 1979038"/>
                  <a:gd name="connsiteX1" fmla="*/ 659958 w 3347499"/>
                  <a:gd name="connsiteY1" fmla="*/ 78676 h 1979038"/>
                  <a:gd name="connsiteX2" fmla="*/ 373711 w 3347499"/>
                  <a:gd name="connsiteY2" fmla="*/ 23017 h 1979038"/>
                  <a:gd name="connsiteX3" fmla="*/ 95416 w 3347499"/>
                  <a:gd name="connsiteY3" fmla="*/ 38919 h 1979038"/>
                  <a:gd name="connsiteX4" fmla="*/ 111318 w 3347499"/>
                  <a:gd name="connsiteY4" fmla="*/ 134335 h 1979038"/>
                  <a:gd name="connsiteX5" fmla="*/ 0 w 3347499"/>
                  <a:gd name="connsiteY5" fmla="*/ 197946 h 1979038"/>
                  <a:gd name="connsiteX6" fmla="*/ 779228 w 3347499"/>
                  <a:gd name="connsiteY6" fmla="*/ 1247518 h 1979038"/>
                  <a:gd name="connsiteX7" fmla="*/ 1900362 w 3347499"/>
                  <a:gd name="connsiteY7" fmla="*/ 1979038 h 1979038"/>
                  <a:gd name="connsiteX8" fmla="*/ 3347499 w 3347499"/>
                  <a:gd name="connsiteY8" fmla="*/ 1637132 h 1979038"/>
                  <a:gd name="connsiteX9" fmla="*/ 1304013 w 3347499"/>
                  <a:gd name="connsiteY9" fmla="*/ 635267 h 1979038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11318 w 3347499"/>
                  <a:gd name="connsiteY4" fmla="*/ 153906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779228 w 3347499"/>
                  <a:gd name="connsiteY6" fmla="*/ 1267089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998609"/>
                  <a:gd name="connsiteX1" fmla="*/ 659958 w 3347499"/>
                  <a:gd name="connsiteY1" fmla="*/ 98247 h 1998609"/>
                  <a:gd name="connsiteX2" fmla="*/ 373711 w 3347499"/>
                  <a:gd name="connsiteY2" fmla="*/ 42588 h 1998609"/>
                  <a:gd name="connsiteX3" fmla="*/ 95416 w 3347499"/>
                  <a:gd name="connsiteY3" fmla="*/ 58490 h 1998609"/>
                  <a:gd name="connsiteX4" fmla="*/ 174928 w 3347499"/>
                  <a:gd name="connsiteY4" fmla="*/ 177759 h 1998609"/>
                  <a:gd name="connsiteX5" fmla="*/ 0 w 3347499"/>
                  <a:gd name="connsiteY5" fmla="*/ 217517 h 1998609"/>
                  <a:gd name="connsiteX6" fmla="*/ 811033 w 3347499"/>
                  <a:gd name="connsiteY6" fmla="*/ 1243235 h 1998609"/>
                  <a:gd name="connsiteX7" fmla="*/ 1900362 w 3347499"/>
                  <a:gd name="connsiteY7" fmla="*/ 1998609 h 1998609"/>
                  <a:gd name="connsiteX8" fmla="*/ 3347499 w 3347499"/>
                  <a:gd name="connsiteY8" fmla="*/ 1656703 h 1998609"/>
                  <a:gd name="connsiteX9" fmla="*/ 1304013 w 3347499"/>
                  <a:gd name="connsiteY9" fmla="*/ 654838 h 1998609"/>
                  <a:gd name="connsiteX0" fmla="*/ 1304013 w 3347499"/>
                  <a:gd name="connsiteY0" fmla="*/ 654838 h 1863437"/>
                  <a:gd name="connsiteX1" fmla="*/ 659958 w 3347499"/>
                  <a:gd name="connsiteY1" fmla="*/ 98247 h 1863437"/>
                  <a:gd name="connsiteX2" fmla="*/ 373711 w 3347499"/>
                  <a:gd name="connsiteY2" fmla="*/ 42588 h 1863437"/>
                  <a:gd name="connsiteX3" fmla="*/ 95416 w 3347499"/>
                  <a:gd name="connsiteY3" fmla="*/ 58490 h 1863437"/>
                  <a:gd name="connsiteX4" fmla="*/ 174928 w 3347499"/>
                  <a:gd name="connsiteY4" fmla="*/ 177759 h 1863437"/>
                  <a:gd name="connsiteX5" fmla="*/ 0 w 3347499"/>
                  <a:gd name="connsiteY5" fmla="*/ 217517 h 1863437"/>
                  <a:gd name="connsiteX6" fmla="*/ 811033 w 3347499"/>
                  <a:gd name="connsiteY6" fmla="*/ 1243235 h 1863437"/>
                  <a:gd name="connsiteX7" fmla="*/ 1924216 w 3347499"/>
                  <a:gd name="connsiteY7" fmla="*/ 1863437 h 1863437"/>
                  <a:gd name="connsiteX8" fmla="*/ 3347499 w 3347499"/>
                  <a:gd name="connsiteY8" fmla="*/ 1656703 h 1863437"/>
                  <a:gd name="connsiteX9" fmla="*/ 1304013 w 3347499"/>
                  <a:gd name="connsiteY9" fmla="*/ 654838 h 1863437"/>
                  <a:gd name="connsiteX0" fmla="*/ 1304013 w 3347499"/>
                  <a:gd name="connsiteY0" fmla="*/ 654838 h 1982707"/>
                  <a:gd name="connsiteX1" fmla="*/ 659958 w 3347499"/>
                  <a:gd name="connsiteY1" fmla="*/ 98247 h 1982707"/>
                  <a:gd name="connsiteX2" fmla="*/ 373711 w 3347499"/>
                  <a:gd name="connsiteY2" fmla="*/ 42588 h 1982707"/>
                  <a:gd name="connsiteX3" fmla="*/ 95416 w 3347499"/>
                  <a:gd name="connsiteY3" fmla="*/ 58490 h 1982707"/>
                  <a:gd name="connsiteX4" fmla="*/ 174928 w 3347499"/>
                  <a:gd name="connsiteY4" fmla="*/ 177759 h 1982707"/>
                  <a:gd name="connsiteX5" fmla="*/ 0 w 3347499"/>
                  <a:gd name="connsiteY5" fmla="*/ 217517 h 1982707"/>
                  <a:gd name="connsiteX6" fmla="*/ 811033 w 3347499"/>
                  <a:gd name="connsiteY6" fmla="*/ 1243235 h 1982707"/>
                  <a:gd name="connsiteX7" fmla="*/ 2146852 w 3347499"/>
                  <a:gd name="connsiteY7" fmla="*/ 1982707 h 1982707"/>
                  <a:gd name="connsiteX8" fmla="*/ 3347499 w 3347499"/>
                  <a:gd name="connsiteY8" fmla="*/ 1656703 h 1982707"/>
                  <a:gd name="connsiteX9" fmla="*/ 1304013 w 3347499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1304013 w 3387256"/>
                  <a:gd name="connsiteY9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26401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15616 w 3387256"/>
                  <a:gd name="connsiteY9" fmla="*/ 782060 h 1982707"/>
                  <a:gd name="connsiteX10" fmla="*/ 1304013 w 3387256"/>
                  <a:gd name="connsiteY10" fmla="*/ 654838 h 1982707"/>
                  <a:gd name="connsiteX0" fmla="*/ 1304013 w 3387256"/>
                  <a:gd name="connsiteY0" fmla="*/ 654838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304013 w 3387256"/>
                  <a:gd name="connsiteY10" fmla="*/ 654838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739470 w 3387256"/>
                  <a:gd name="connsiteY9" fmla="*/ 813865 h 1982707"/>
                  <a:gd name="connsiteX10" fmla="*/ 1272207 w 3387256"/>
                  <a:gd name="connsiteY10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387256"/>
                  <a:gd name="connsiteY0" fmla="*/ 630984 h 1982707"/>
                  <a:gd name="connsiteX1" fmla="*/ 659958 w 3387256"/>
                  <a:gd name="connsiteY1" fmla="*/ 98247 h 1982707"/>
                  <a:gd name="connsiteX2" fmla="*/ 373711 w 3387256"/>
                  <a:gd name="connsiteY2" fmla="*/ 42588 h 1982707"/>
                  <a:gd name="connsiteX3" fmla="*/ 95416 w 3387256"/>
                  <a:gd name="connsiteY3" fmla="*/ 58490 h 1982707"/>
                  <a:gd name="connsiteX4" fmla="*/ 174928 w 3387256"/>
                  <a:gd name="connsiteY4" fmla="*/ 177759 h 1982707"/>
                  <a:gd name="connsiteX5" fmla="*/ 0 w 3387256"/>
                  <a:gd name="connsiteY5" fmla="*/ 217517 h 1982707"/>
                  <a:gd name="connsiteX6" fmla="*/ 811033 w 3387256"/>
                  <a:gd name="connsiteY6" fmla="*/ 1243235 h 1982707"/>
                  <a:gd name="connsiteX7" fmla="*/ 2146852 w 3387256"/>
                  <a:gd name="connsiteY7" fmla="*/ 1982707 h 1982707"/>
                  <a:gd name="connsiteX8" fmla="*/ 3387256 w 3387256"/>
                  <a:gd name="connsiteY8" fmla="*/ 1648752 h 1982707"/>
                  <a:gd name="connsiteX9" fmla="*/ 2353585 w 3387256"/>
                  <a:gd name="connsiteY9" fmla="*/ 1267090 h 1982707"/>
                  <a:gd name="connsiteX10" fmla="*/ 739470 w 3387256"/>
                  <a:gd name="connsiteY10" fmla="*/ 813865 h 1982707"/>
                  <a:gd name="connsiteX11" fmla="*/ 1272207 w 338725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39470 w 3753016"/>
                  <a:gd name="connsiteY10" fmla="*/ 813865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53585 w 3753016"/>
                  <a:gd name="connsiteY9" fmla="*/ 1267090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385390 w 3753016"/>
                  <a:gd name="connsiteY9" fmla="*/ 1314798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1276 w 3753016"/>
                  <a:gd name="connsiteY10" fmla="*/ 861572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79227 w 3753016"/>
                  <a:gd name="connsiteY10" fmla="*/ 893377 h 1982707"/>
                  <a:gd name="connsiteX11" fmla="*/ 1272207 w 3753016"/>
                  <a:gd name="connsiteY11" fmla="*/ 630984 h 1982707"/>
                  <a:gd name="connsiteX0" fmla="*/ 1272207 w 3753016"/>
                  <a:gd name="connsiteY0" fmla="*/ 630984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72207 w 3753016"/>
                  <a:gd name="connsiteY11" fmla="*/ 630984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74928 w 3753016"/>
                  <a:gd name="connsiteY4" fmla="*/ 177759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659958 w 3753016"/>
                  <a:gd name="connsiteY1" fmla="*/ 98247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280159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280159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731519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2789 h 1982707"/>
                  <a:gd name="connsiteX1" fmla="*/ 699714 w 3753016"/>
                  <a:gd name="connsiteY1" fmla="*/ 90295 h 1982707"/>
                  <a:gd name="connsiteX2" fmla="*/ 373711 w 3753016"/>
                  <a:gd name="connsiteY2" fmla="*/ 42588 h 1982707"/>
                  <a:gd name="connsiteX3" fmla="*/ 95416 w 3753016"/>
                  <a:gd name="connsiteY3" fmla="*/ 58490 h 1982707"/>
                  <a:gd name="connsiteX4" fmla="*/ 119269 w 3753016"/>
                  <a:gd name="connsiteY4" fmla="*/ 169808 h 1982707"/>
                  <a:gd name="connsiteX5" fmla="*/ 0 w 3753016"/>
                  <a:gd name="connsiteY5" fmla="*/ 217517 h 1982707"/>
                  <a:gd name="connsiteX6" fmla="*/ 811033 w 3753016"/>
                  <a:gd name="connsiteY6" fmla="*/ 1243235 h 1982707"/>
                  <a:gd name="connsiteX7" fmla="*/ 2146852 w 3753016"/>
                  <a:gd name="connsiteY7" fmla="*/ 1982707 h 1982707"/>
                  <a:gd name="connsiteX8" fmla="*/ 3753016 w 3753016"/>
                  <a:gd name="connsiteY8" fmla="*/ 1497677 h 1982707"/>
                  <a:gd name="connsiteX9" fmla="*/ 2409244 w 3753016"/>
                  <a:gd name="connsiteY9" fmla="*/ 1290944 h 1982707"/>
                  <a:gd name="connsiteX10" fmla="*/ 755373 w 3753016"/>
                  <a:gd name="connsiteY10" fmla="*/ 869524 h 1982707"/>
                  <a:gd name="connsiteX11" fmla="*/ 1311965 w 3753016"/>
                  <a:gd name="connsiteY11" fmla="*/ 662789 h 1982707"/>
                  <a:gd name="connsiteX0" fmla="*/ 1311965 w 3753016"/>
                  <a:gd name="connsiteY0" fmla="*/ 665192 h 1985110"/>
                  <a:gd name="connsiteX1" fmla="*/ 699714 w 3753016"/>
                  <a:gd name="connsiteY1" fmla="*/ 92698 h 1985110"/>
                  <a:gd name="connsiteX2" fmla="*/ 397565 w 3753016"/>
                  <a:gd name="connsiteY2" fmla="*/ 37040 h 1985110"/>
                  <a:gd name="connsiteX3" fmla="*/ 95416 w 3753016"/>
                  <a:gd name="connsiteY3" fmla="*/ 60893 h 1985110"/>
                  <a:gd name="connsiteX4" fmla="*/ 119269 w 3753016"/>
                  <a:gd name="connsiteY4" fmla="*/ 172211 h 1985110"/>
                  <a:gd name="connsiteX5" fmla="*/ 0 w 3753016"/>
                  <a:gd name="connsiteY5" fmla="*/ 219920 h 1985110"/>
                  <a:gd name="connsiteX6" fmla="*/ 811033 w 3753016"/>
                  <a:gd name="connsiteY6" fmla="*/ 1245638 h 1985110"/>
                  <a:gd name="connsiteX7" fmla="*/ 2146852 w 3753016"/>
                  <a:gd name="connsiteY7" fmla="*/ 1985110 h 1985110"/>
                  <a:gd name="connsiteX8" fmla="*/ 3753016 w 3753016"/>
                  <a:gd name="connsiteY8" fmla="*/ 1500080 h 1985110"/>
                  <a:gd name="connsiteX9" fmla="*/ 2409244 w 3753016"/>
                  <a:gd name="connsiteY9" fmla="*/ 1293347 h 1985110"/>
                  <a:gd name="connsiteX10" fmla="*/ 755373 w 3753016"/>
                  <a:gd name="connsiteY10" fmla="*/ 871927 h 1985110"/>
                  <a:gd name="connsiteX11" fmla="*/ 1311965 w 3753016"/>
                  <a:gd name="connsiteY11" fmla="*/ 665192 h 1985110"/>
                  <a:gd name="connsiteX0" fmla="*/ 1311965 w 3753016"/>
                  <a:gd name="connsiteY0" fmla="*/ 670630 h 1990548"/>
                  <a:gd name="connsiteX1" fmla="*/ 699714 w 3753016"/>
                  <a:gd name="connsiteY1" fmla="*/ 98136 h 1990548"/>
                  <a:gd name="connsiteX2" fmla="*/ 453224 w 3753016"/>
                  <a:gd name="connsiteY2" fmla="*/ 26576 h 1990548"/>
                  <a:gd name="connsiteX3" fmla="*/ 95416 w 3753016"/>
                  <a:gd name="connsiteY3" fmla="*/ 66331 h 1990548"/>
                  <a:gd name="connsiteX4" fmla="*/ 119269 w 3753016"/>
                  <a:gd name="connsiteY4" fmla="*/ 177649 h 1990548"/>
                  <a:gd name="connsiteX5" fmla="*/ 0 w 3753016"/>
                  <a:gd name="connsiteY5" fmla="*/ 225358 h 1990548"/>
                  <a:gd name="connsiteX6" fmla="*/ 811033 w 3753016"/>
                  <a:gd name="connsiteY6" fmla="*/ 1251076 h 1990548"/>
                  <a:gd name="connsiteX7" fmla="*/ 2146852 w 3753016"/>
                  <a:gd name="connsiteY7" fmla="*/ 1990548 h 1990548"/>
                  <a:gd name="connsiteX8" fmla="*/ 3753016 w 3753016"/>
                  <a:gd name="connsiteY8" fmla="*/ 1505518 h 1990548"/>
                  <a:gd name="connsiteX9" fmla="*/ 2409244 w 3753016"/>
                  <a:gd name="connsiteY9" fmla="*/ 1298785 h 1990548"/>
                  <a:gd name="connsiteX10" fmla="*/ 755373 w 3753016"/>
                  <a:gd name="connsiteY10" fmla="*/ 877365 h 1990548"/>
                  <a:gd name="connsiteX11" fmla="*/ 1311965 w 3753016"/>
                  <a:gd name="connsiteY11" fmla="*/ 670630 h 1990548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95416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19269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78748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0 w 3753016"/>
                  <a:gd name="connsiteY4" fmla="*/ 226457 h 1991647"/>
                  <a:gd name="connsiteX5" fmla="*/ 811033 w 3753016"/>
                  <a:gd name="connsiteY5" fmla="*/ 1252175 h 1991647"/>
                  <a:gd name="connsiteX6" fmla="*/ 2146852 w 3753016"/>
                  <a:gd name="connsiteY6" fmla="*/ 1991647 h 1991647"/>
                  <a:gd name="connsiteX7" fmla="*/ 3753016 w 3753016"/>
                  <a:gd name="connsiteY7" fmla="*/ 1506617 h 1991647"/>
                  <a:gd name="connsiteX8" fmla="*/ 2409244 w 3753016"/>
                  <a:gd name="connsiteY8" fmla="*/ 1299884 h 1991647"/>
                  <a:gd name="connsiteX9" fmla="*/ 755373 w 3753016"/>
                  <a:gd name="connsiteY9" fmla="*/ 878464 h 1991647"/>
                  <a:gd name="connsiteX10" fmla="*/ 1311965 w 3753016"/>
                  <a:gd name="connsiteY10" fmla="*/ 671729 h 1991647"/>
                  <a:gd name="connsiteX0" fmla="*/ 1337304 w 3778355"/>
                  <a:gd name="connsiteY0" fmla="*/ 671729 h 1991647"/>
                  <a:gd name="connsiteX1" fmla="*/ 725053 w 3778355"/>
                  <a:gd name="connsiteY1" fmla="*/ 99235 h 1991647"/>
                  <a:gd name="connsiteX2" fmla="*/ 478563 w 3778355"/>
                  <a:gd name="connsiteY2" fmla="*/ 27675 h 1991647"/>
                  <a:gd name="connsiteX3" fmla="*/ 152560 w 3778355"/>
                  <a:gd name="connsiteY3" fmla="*/ 67430 h 1991647"/>
                  <a:gd name="connsiteX4" fmla="*/ 232072 w 3778355"/>
                  <a:gd name="connsiteY4" fmla="*/ 186702 h 1991647"/>
                  <a:gd name="connsiteX5" fmla="*/ 25339 w 3778355"/>
                  <a:gd name="connsiteY5" fmla="*/ 226457 h 1991647"/>
                  <a:gd name="connsiteX6" fmla="*/ 836372 w 3778355"/>
                  <a:gd name="connsiteY6" fmla="*/ 1252175 h 1991647"/>
                  <a:gd name="connsiteX7" fmla="*/ 2172191 w 3778355"/>
                  <a:gd name="connsiteY7" fmla="*/ 1991647 h 1991647"/>
                  <a:gd name="connsiteX8" fmla="*/ 3778355 w 3778355"/>
                  <a:gd name="connsiteY8" fmla="*/ 1506617 h 1991647"/>
                  <a:gd name="connsiteX9" fmla="*/ 2434583 w 3778355"/>
                  <a:gd name="connsiteY9" fmla="*/ 1299884 h 1991647"/>
                  <a:gd name="connsiteX10" fmla="*/ 780712 w 3778355"/>
                  <a:gd name="connsiteY10" fmla="*/ 878464 h 1991647"/>
                  <a:gd name="connsiteX11" fmla="*/ 1337304 w 3778355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206733 w 3753016"/>
                  <a:gd name="connsiteY4" fmla="*/ 186702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1033 w 3753016"/>
                  <a:gd name="connsiteY6" fmla="*/ 1252175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91647"/>
                  <a:gd name="connsiteX1" fmla="*/ 699714 w 3753016"/>
                  <a:gd name="connsiteY1" fmla="*/ 99235 h 1991647"/>
                  <a:gd name="connsiteX2" fmla="*/ 453224 w 3753016"/>
                  <a:gd name="connsiteY2" fmla="*/ 27675 h 1991647"/>
                  <a:gd name="connsiteX3" fmla="*/ 127221 w 3753016"/>
                  <a:gd name="connsiteY3" fmla="*/ 67430 h 1991647"/>
                  <a:gd name="connsiteX4" fmla="*/ 166977 w 3753016"/>
                  <a:gd name="connsiteY4" fmla="*/ 154897 h 1991647"/>
                  <a:gd name="connsiteX5" fmla="*/ 0 w 3753016"/>
                  <a:gd name="connsiteY5" fmla="*/ 226457 h 1991647"/>
                  <a:gd name="connsiteX6" fmla="*/ 818984 w 3753016"/>
                  <a:gd name="connsiteY6" fmla="*/ 1347591 h 1991647"/>
                  <a:gd name="connsiteX7" fmla="*/ 2146852 w 3753016"/>
                  <a:gd name="connsiteY7" fmla="*/ 1991647 h 1991647"/>
                  <a:gd name="connsiteX8" fmla="*/ 3753016 w 3753016"/>
                  <a:gd name="connsiteY8" fmla="*/ 1506617 h 1991647"/>
                  <a:gd name="connsiteX9" fmla="*/ 2409244 w 3753016"/>
                  <a:gd name="connsiteY9" fmla="*/ 1299884 h 1991647"/>
                  <a:gd name="connsiteX10" fmla="*/ 755373 w 3753016"/>
                  <a:gd name="connsiteY10" fmla="*/ 878464 h 1991647"/>
                  <a:gd name="connsiteX11" fmla="*/ 1311965 w 3753016"/>
                  <a:gd name="connsiteY11" fmla="*/ 671729 h 199164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8037"/>
                  <a:gd name="connsiteX1" fmla="*/ 699714 w 3753016"/>
                  <a:gd name="connsiteY1" fmla="*/ 99235 h 1928037"/>
                  <a:gd name="connsiteX2" fmla="*/ 453224 w 3753016"/>
                  <a:gd name="connsiteY2" fmla="*/ 27675 h 1928037"/>
                  <a:gd name="connsiteX3" fmla="*/ 127221 w 3753016"/>
                  <a:gd name="connsiteY3" fmla="*/ 67430 h 1928037"/>
                  <a:gd name="connsiteX4" fmla="*/ 166977 w 3753016"/>
                  <a:gd name="connsiteY4" fmla="*/ 154897 h 1928037"/>
                  <a:gd name="connsiteX5" fmla="*/ 0 w 3753016"/>
                  <a:gd name="connsiteY5" fmla="*/ 226457 h 1928037"/>
                  <a:gd name="connsiteX6" fmla="*/ 818984 w 3753016"/>
                  <a:gd name="connsiteY6" fmla="*/ 1347591 h 1928037"/>
                  <a:gd name="connsiteX7" fmla="*/ 2011680 w 3753016"/>
                  <a:gd name="connsiteY7" fmla="*/ 1928037 h 1928037"/>
                  <a:gd name="connsiteX8" fmla="*/ 3753016 w 3753016"/>
                  <a:gd name="connsiteY8" fmla="*/ 1506617 h 1928037"/>
                  <a:gd name="connsiteX9" fmla="*/ 2409244 w 3753016"/>
                  <a:gd name="connsiteY9" fmla="*/ 1299884 h 1928037"/>
                  <a:gd name="connsiteX10" fmla="*/ 755373 w 3753016"/>
                  <a:gd name="connsiteY10" fmla="*/ 878464 h 1928037"/>
                  <a:gd name="connsiteX11" fmla="*/ 1311965 w 3753016"/>
                  <a:gd name="connsiteY11" fmla="*/ 671729 h 1928037"/>
                  <a:gd name="connsiteX0" fmla="*/ 1311965 w 3753016"/>
                  <a:gd name="connsiteY0" fmla="*/ 671729 h 1929647"/>
                  <a:gd name="connsiteX1" fmla="*/ 699714 w 3753016"/>
                  <a:gd name="connsiteY1" fmla="*/ 99235 h 1929647"/>
                  <a:gd name="connsiteX2" fmla="*/ 453224 w 3753016"/>
                  <a:gd name="connsiteY2" fmla="*/ 27675 h 1929647"/>
                  <a:gd name="connsiteX3" fmla="*/ 127221 w 3753016"/>
                  <a:gd name="connsiteY3" fmla="*/ 67430 h 1929647"/>
                  <a:gd name="connsiteX4" fmla="*/ 166977 w 3753016"/>
                  <a:gd name="connsiteY4" fmla="*/ 154897 h 1929647"/>
                  <a:gd name="connsiteX5" fmla="*/ 0 w 3753016"/>
                  <a:gd name="connsiteY5" fmla="*/ 226457 h 1929647"/>
                  <a:gd name="connsiteX6" fmla="*/ 818984 w 3753016"/>
                  <a:gd name="connsiteY6" fmla="*/ 1347591 h 1929647"/>
                  <a:gd name="connsiteX7" fmla="*/ 2011680 w 3753016"/>
                  <a:gd name="connsiteY7" fmla="*/ 1928037 h 1929647"/>
                  <a:gd name="connsiteX8" fmla="*/ 3753016 w 3753016"/>
                  <a:gd name="connsiteY8" fmla="*/ 1506617 h 1929647"/>
                  <a:gd name="connsiteX9" fmla="*/ 2409244 w 3753016"/>
                  <a:gd name="connsiteY9" fmla="*/ 1299884 h 1929647"/>
                  <a:gd name="connsiteX10" fmla="*/ 755373 w 3753016"/>
                  <a:gd name="connsiteY10" fmla="*/ 878464 h 1929647"/>
                  <a:gd name="connsiteX11" fmla="*/ 1311965 w 3753016"/>
                  <a:gd name="connsiteY11" fmla="*/ 671729 h 192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3016" h="1929647">
                    <a:moveTo>
                      <a:pt x="1311965" y="671729"/>
                    </a:moveTo>
                    <a:cubicBezTo>
                      <a:pt x="1166191" y="480897"/>
                      <a:pt x="893195" y="-35936"/>
                      <a:pt x="699714" y="99235"/>
                    </a:cubicBezTo>
                    <a:cubicBezTo>
                      <a:pt x="667909" y="136342"/>
                      <a:pt x="636104" y="-73042"/>
                      <a:pt x="453224" y="27675"/>
                    </a:cubicBezTo>
                    <a:cubicBezTo>
                      <a:pt x="360459" y="32976"/>
                      <a:pt x="331304" y="-57141"/>
                      <a:pt x="127221" y="67430"/>
                    </a:cubicBezTo>
                    <a:cubicBezTo>
                      <a:pt x="74212" y="88634"/>
                      <a:pt x="188181" y="128392"/>
                      <a:pt x="166977" y="154897"/>
                    </a:cubicBezTo>
                    <a:cubicBezTo>
                      <a:pt x="145773" y="181402"/>
                      <a:pt x="70236" y="131041"/>
                      <a:pt x="0" y="226457"/>
                    </a:cubicBezTo>
                    <a:cubicBezTo>
                      <a:pt x="272995" y="600168"/>
                      <a:pt x="673210" y="1283981"/>
                      <a:pt x="818984" y="1347591"/>
                    </a:cubicBezTo>
                    <a:cubicBezTo>
                      <a:pt x="1216549" y="1541073"/>
                      <a:pt x="1741336" y="1885630"/>
                      <a:pt x="2011680" y="1928037"/>
                    </a:cubicBezTo>
                    <a:cubicBezTo>
                      <a:pt x="2266121" y="1954542"/>
                      <a:pt x="3172571" y="1647090"/>
                      <a:pt x="3753016" y="1506617"/>
                    </a:cubicBezTo>
                    <a:cubicBezTo>
                      <a:pt x="3697357" y="1407226"/>
                      <a:pt x="3208351" y="1168688"/>
                      <a:pt x="2409244" y="1299884"/>
                    </a:cubicBezTo>
                    <a:cubicBezTo>
                      <a:pt x="489003" y="1295909"/>
                      <a:pt x="734169" y="972555"/>
                      <a:pt x="755373" y="878464"/>
                    </a:cubicBezTo>
                    <a:cubicBezTo>
                      <a:pt x="816333" y="727390"/>
                      <a:pt x="1115833" y="695583"/>
                      <a:pt x="1311965" y="67172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A3C4A3E1-65B8-419A-A3C4-4B9C47A33B64}"/>
                </a:ext>
              </a:extLst>
            </p:cNvPr>
            <p:cNvSpPr/>
            <p:nvPr/>
          </p:nvSpPr>
          <p:spPr>
            <a:xfrm rot="2072551">
              <a:off x="7383353" y="5401917"/>
              <a:ext cx="858268" cy="3933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Rectangle 42">
              <a:extLst>
                <a:ext uri="{FF2B5EF4-FFF2-40B4-BE49-F238E27FC236}">
                  <a16:creationId xmlns:a16="http://schemas.microsoft.com/office/drawing/2014/main" id="{9B4CE0C1-31E3-44C2-A364-3E465BDD4756}"/>
                </a:ext>
              </a:extLst>
            </p:cNvPr>
            <p:cNvSpPr/>
            <p:nvPr/>
          </p:nvSpPr>
          <p:spPr>
            <a:xfrm rot="12914339">
              <a:off x="6726507" y="5616812"/>
              <a:ext cx="1087289" cy="1707760"/>
            </a:xfrm>
            <a:custGeom>
              <a:avLst/>
              <a:gdLst>
                <a:gd name="connsiteX0" fmla="*/ 0 w 777759"/>
                <a:gd name="connsiteY0" fmla="*/ 0 h 968130"/>
                <a:gd name="connsiteX1" fmla="*/ 777759 w 777759"/>
                <a:gd name="connsiteY1" fmla="*/ 0 h 968130"/>
                <a:gd name="connsiteX2" fmla="*/ 777759 w 777759"/>
                <a:gd name="connsiteY2" fmla="*/ 968130 h 968130"/>
                <a:gd name="connsiteX3" fmla="*/ 0 w 777759"/>
                <a:gd name="connsiteY3" fmla="*/ 968130 h 968130"/>
                <a:gd name="connsiteX4" fmla="*/ 0 w 777759"/>
                <a:gd name="connsiteY4" fmla="*/ 0 h 968130"/>
                <a:gd name="connsiteX0" fmla="*/ 0 w 789458"/>
                <a:gd name="connsiteY0" fmla="*/ 500269 h 968130"/>
                <a:gd name="connsiteX1" fmla="*/ 789458 w 789458"/>
                <a:gd name="connsiteY1" fmla="*/ 0 h 968130"/>
                <a:gd name="connsiteX2" fmla="*/ 789458 w 789458"/>
                <a:gd name="connsiteY2" fmla="*/ 968130 h 968130"/>
                <a:gd name="connsiteX3" fmla="*/ 11699 w 789458"/>
                <a:gd name="connsiteY3" fmla="*/ 968130 h 968130"/>
                <a:gd name="connsiteX4" fmla="*/ 0 w 789458"/>
                <a:gd name="connsiteY4" fmla="*/ 500269 h 968130"/>
                <a:gd name="connsiteX0" fmla="*/ 0 w 788533"/>
                <a:gd name="connsiteY0" fmla="*/ 562468 h 968130"/>
                <a:gd name="connsiteX1" fmla="*/ 788533 w 788533"/>
                <a:gd name="connsiteY1" fmla="*/ 0 h 968130"/>
                <a:gd name="connsiteX2" fmla="*/ 788533 w 788533"/>
                <a:gd name="connsiteY2" fmla="*/ 968130 h 968130"/>
                <a:gd name="connsiteX3" fmla="*/ 10774 w 788533"/>
                <a:gd name="connsiteY3" fmla="*/ 968130 h 968130"/>
                <a:gd name="connsiteX4" fmla="*/ 0 w 788533"/>
                <a:gd name="connsiteY4" fmla="*/ 562468 h 968130"/>
                <a:gd name="connsiteX0" fmla="*/ 0 w 788995"/>
                <a:gd name="connsiteY0" fmla="*/ 531368 h 968130"/>
                <a:gd name="connsiteX1" fmla="*/ 788995 w 788995"/>
                <a:gd name="connsiteY1" fmla="*/ 0 h 968130"/>
                <a:gd name="connsiteX2" fmla="*/ 788995 w 788995"/>
                <a:gd name="connsiteY2" fmla="*/ 968130 h 968130"/>
                <a:gd name="connsiteX3" fmla="*/ 11236 w 788995"/>
                <a:gd name="connsiteY3" fmla="*/ 968130 h 968130"/>
                <a:gd name="connsiteX4" fmla="*/ 0 w 788995"/>
                <a:gd name="connsiteY4" fmla="*/ 531368 h 968130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788995 w 837074"/>
                <a:gd name="connsiteY2" fmla="*/ 1235747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0 w 837074"/>
                <a:gd name="connsiteY0" fmla="*/ 798985 h 1235747"/>
                <a:gd name="connsiteX1" fmla="*/ 837074 w 837074"/>
                <a:gd name="connsiteY1" fmla="*/ 0 h 1235747"/>
                <a:gd name="connsiteX2" fmla="*/ 826055 w 837074"/>
                <a:gd name="connsiteY2" fmla="*/ 1211296 h 1235747"/>
                <a:gd name="connsiteX3" fmla="*/ 11236 w 837074"/>
                <a:gd name="connsiteY3" fmla="*/ 1235747 h 1235747"/>
                <a:gd name="connsiteX4" fmla="*/ 0 w 837074"/>
                <a:gd name="connsiteY4" fmla="*/ 798985 h 1235747"/>
                <a:gd name="connsiteX0" fmla="*/ 41493 w 878567"/>
                <a:gd name="connsiteY0" fmla="*/ 798985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41493 w 878567"/>
                <a:gd name="connsiteY4" fmla="*/ 798985 h 1247707"/>
                <a:gd name="connsiteX0" fmla="*/ 22785 w 878567"/>
                <a:gd name="connsiteY0" fmla="*/ 862057 h 1247707"/>
                <a:gd name="connsiteX1" fmla="*/ 878567 w 878567"/>
                <a:gd name="connsiteY1" fmla="*/ 0 h 1247707"/>
                <a:gd name="connsiteX2" fmla="*/ 867548 w 878567"/>
                <a:gd name="connsiteY2" fmla="*/ 1211296 h 1247707"/>
                <a:gd name="connsiteX3" fmla="*/ 0 w 878567"/>
                <a:gd name="connsiteY3" fmla="*/ 1247707 h 1247707"/>
                <a:gd name="connsiteX4" fmla="*/ 22785 w 878567"/>
                <a:gd name="connsiteY4" fmla="*/ 862057 h 1247707"/>
                <a:gd name="connsiteX0" fmla="*/ 22785 w 876139"/>
                <a:gd name="connsiteY0" fmla="*/ 995559 h 1381209"/>
                <a:gd name="connsiteX1" fmla="*/ 876139 w 876139"/>
                <a:gd name="connsiteY1" fmla="*/ 1 h 1381209"/>
                <a:gd name="connsiteX2" fmla="*/ 867548 w 876139"/>
                <a:gd name="connsiteY2" fmla="*/ 1344798 h 1381209"/>
                <a:gd name="connsiteX3" fmla="*/ 0 w 876139"/>
                <a:gd name="connsiteY3" fmla="*/ 1381209 h 1381209"/>
                <a:gd name="connsiteX4" fmla="*/ 22785 w 876139"/>
                <a:gd name="connsiteY4" fmla="*/ 995559 h 1381209"/>
                <a:gd name="connsiteX0" fmla="*/ 43505 w 876139"/>
                <a:gd name="connsiteY0" fmla="*/ 867977 h 1381208"/>
                <a:gd name="connsiteX1" fmla="*/ 876139 w 876139"/>
                <a:gd name="connsiteY1" fmla="*/ 0 h 1381208"/>
                <a:gd name="connsiteX2" fmla="*/ 867548 w 876139"/>
                <a:gd name="connsiteY2" fmla="*/ 1344797 h 1381208"/>
                <a:gd name="connsiteX3" fmla="*/ 0 w 876139"/>
                <a:gd name="connsiteY3" fmla="*/ 1381208 h 1381208"/>
                <a:gd name="connsiteX4" fmla="*/ 43505 w 876139"/>
                <a:gd name="connsiteY4" fmla="*/ 867977 h 1381208"/>
                <a:gd name="connsiteX0" fmla="*/ 0 w 886893"/>
                <a:gd name="connsiteY0" fmla="*/ 924969 h 1381208"/>
                <a:gd name="connsiteX1" fmla="*/ 886893 w 886893"/>
                <a:gd name="connsiteY1" fmla="*/ 0 h 1381208"/>
                <a:gd name="connsiteX2" fmla="*/ 878302 w 886893"/>
                <a:gd name="connsiteY2" fmla="*/ 1344797 h 1381208"/>
                <a:gd name="connsiteX3" fmla="*/ 10754 w 886893"/>
                <a:gd name="connsiteY3" fmla="*/ 1381208 h 1381208"/>
                <a:gd name="connsiteX4" fmla="*/ 0 w 886893"/>
                <a:gd name="connsiteY4" fmla="*/ 924969 h 1381208"/>
                <a:gd name="connsiteX0" fmla="*/ 0 w 880290"/>
                <a:gd name="connsiteY0" fmla="*/ 1794812 h 2251051"/>
                <a:gd name="connsiteX1" fmla="*/ 880290 w 880290"/>
                <a:gd name="connsiteY1" fmla="*/ 0 h 2251051"/>
                <a:gd name="connsiteX2" fmla="*/ 878302 w 880290"/>
                <a:gd name="connsiteY2" fmla="*/ 2214640 h 2251051"/>
                <a:gd name="connsiteX3" fmla="*/ 10754 w 880290"/>
                <a:gd name="connsiteY3" fmla="*/ 2251051 h 2251051"/>
                <a:gd name="connsiteX4" fmla="*/ 0 w 880290"/>
                <a:gd name="connsiteY4" fmla="*/ 1794812 h 2251051"/>
                <a:gd name="connsiteX0" fmla="*/ 0 w 981039"/>
                <a:gd name="connsiteY0" fmla="*/ 1069204 h 2251051"/>
                <a:gd name="connsiteX1" fmla="*/ 981039 w 981039"/>
                <a:gd name="connsiteY1" fmla="*/ 0 h 2251051"/>
                <a:gd name="connsiteX2" fmla="*/ 979051 w 981039"/>
                <a:gd name="connsiteY2" fmla="*/ 2214640 h 2251051"/>
                <a:gd name="connsiteX3" fmla="*/ 111503 w 981039"/>
                <a:gd name="connsiteY3" fmla="*/ 2251051 h 2251051"/>
                <a:gd name="connsiteX4" fmla="*/ 0 w 981039"/>
                <a:gd name="connsiteY4" fmla="*/ 1069204 h 2251051"/>
                <a:gd name="connsiteX0" fmla="*/ 0 w 940344"/>
                <a:gd name="connsiteY0" fmla="*/ 1026460 h 2251051"/>
                <a:gd name="connsiteX1" fmla="*/ 940344 w 940344"/>
                <a:gd name="connsiteY1" fmla="*/ 0 h 2251051"/>
                <a:gd name="connsiteX2" fmla="*/ 938356 w 940344"/>
                <a:gd name="connsiteY2" fmla="*/ 2214640 h 2251051"/>
                <a:gd name="connsiteX3" fmla="*/ 70808 w 940344"/>
                <a:gd name="connsiteY3" fmla="*/ 2251051 h 2251051"/>
                <a:gd name="connsiteX4" fmla="*/ 0 w 940344"/>
                <a:gd name="connsiteY4" fmla="*/ 1026460 h 2251051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  <a:gd name="connsiteX0" fmla="*/ 0 w 947935"/>
                <a:gd name="connsiteY0" fmla="*/ 989084 h 2213675"/>
                <a:gd name="connsiteX1" fmla="*/ 947935 w 947935"/>
                <a:gd name="connsiteY1" fmla="*/ 0 h 2213675"/>
                <a:gd name="connsiteX2" fmla="*/ 938356 w 947935"/>
                <a:gd name="connsiteY2" fmla="*/ 2177264 h 2213675"/>
                <a:gd name="connsiteX3" fmla="*/ 70808 w 947935"/>
                <a:gd name="connsiteY3" fmla="*/ 2213675 h 2213675"/>
                <a:gd name="connsiteX4" fmla="*/ 0 w 947935"/>
                <a:gd name="connsiteY4" fmla="*/ 989084 h 22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935" h="2213675">
                  <a:moveTo>
                    <a:pt x="0" y="989084"/>
                  </a:moveTo>
                  <a:lnTo>
                    <a:pt x="947935" y="0"/>
                  </a:lnTo>
                  <a:cubicBezTo>
                    <a:pt x="945071" y="448266"/>
                    <a:pt x="941220" y="1728998"/>
                    <a:pt x="938356" y="2177264"/>
                  </a:cubicBezTo>
                  <a:lnTo>
                    <a:pt x="70808" y="2213675"/>
                  </a:lnTo>
                  <a:lnTo>
                    <a:pt x="0" y="98908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2" name="Graphic 3">
            <a:extLst>
              <a:ext uri="{FF2B5EF4-FFF2-40B4-BE49-F238E27FC236}">
                <a16:creationId xmlns:a16="http://schemas.microsoft.com/office/drawing/2014/main" id="{9E467B83-EAB4-438E-B8B6-06C6C61812E3}"/>
              </a:ext>
            </a:extLst>
          </p:cNvPr>
          <p:cNvSpPr/>
          <p:nvPr/>
        </p:nvSpPr>
        <p:spPr>
          <a:xfrm>
            <a:off x="9644439" y="1908236"/>
            <a:ext cx="1081899" cy="1389288"/>
          </a:xfrm>
          <a:custGeom>
            <a:avLst/>
            <a:gdLst>
              <a:gd name="connsiteX0" fmla="*/ 2029941 w 2128754"/>
              <a:gd name="connsiteY0" fmla="*/ 2268832 h 2733575"/>
              <a:gd name="connsiteX1" fmla="*/ 1955197 w 2128754"/>
              <a:gd name="connsiteY1" fmla="*/ 2263814 h 2733575"/>
              <a:gd name="connsiteX2" fmla="*/ 1933803 w 2128754"/>
              <a:gd name="connsiteY2" fmla="*/ 2252457 h 2733575"/>
              <a:gd name="connsiteX3" fmla="*/ 1854833 w 2128754"/>
              <a:gd name="connsiteY3" fmla="*/ 2174808 h 2733575"/>
              <a:gd name="connsiteX4" fmla="*/ 1794351 w 2128754"/>
              <a:gd name="connsiteY4" fmla="*/ 2103233 h 2733575"/>
              <a:gd name="connsiteX5" fmla="*/ 1701383 w 2128754"/>
              <a:gd name="connsiteY5" fmla="*/ 1980948 h 2733575"/>
              <a:gd name="connsiteX6" fmla="*/ 1548990 w 2128754"/>
              <a:gd name="connsiteY6" fmla="*/ 1859192 h 2733575"/>
              <a:gd name="connsiteX7" fmla="*/ 1519937 w 2128754"/>
              <a:gd name="connsiteY7" fmla="*/ 1828555 h 2733575"/>
              <a:gd name="connsiteX8" fmla="*/ 1328983 w 2128754"/>
              <a:gd name="connsiteY8" fmla="*/ 1473058 h 2733575"/>
              <a:gd name="connsiteX9" fmla="*/ 1325550 w 2128754"/>
              <a:gd name="connsiteY9" fmla="*/ 1451929 h 2733575"/>
              <a:gd name="connsiteX10" fmla="*/ 1346943 w 2128754"/>
              <a:gd name="connsiteY10" fmla="*/ 1314062 h 2733575"/>
              <a:gd name="connsiteX11" fmla="*/ 1322116 w 2128754"/>
              <a:gd name="connsiteY11" fmla="*/ 1201021 h 2733575"/>
              <a:gd name="connsiteX12" fmla="*/ 1262955 w 2128754"/>
              <a:gd name="connsiteY12" fmla="*/ 1112543 h 2733575"/>
              <a:gd name="connsiteX13" fmla="*/ 1203001 w 2128754"/>
              <a:gd name="connsiteY13" fmla="*/ 1014293 h 2733575"/>
              <a:gd name="connsiteX14" fmla="*/ 1137765 w 2128754"/>
              <a:gd name="connsiteY14" fmla="*/ 736181 h 2733575"/>
              <a:gd name="connsiteX15" fmla="*/ 1138558 w 2128754"/>
              <a:gd name="connsiteY15" fmla="*/ 476029 h 2733575"/>
              <a:gd name="connsiteX16" fmla="*/ 1145160 w 2128754"/>
              <a:gd name="connsiteY16" fmla="*/ 468370 h 2733575"/>
              <a:gd name="connsiteX17" fmla="*/ 1258729 w 2128754"/>
              <a:gd name="connsiteY17" fmla="*/ 450410 h 2733575"/>
              <a:gd name="connsiteX18" fmla="*/ 1363054 w 2128754"/>
              <a:gd name="connsiteY18" fmla="*/ 422678 h 2733575"/>
              <a:gd name="connsiteX19" fmla="*/ 1379693 w 2128754"/>
              <a:gd name="connsiteY19" fmla="*/ 419773 h 2733575"/>
              <a:gd name="connsiteX20" fmla="*/ 1471869 w 2128754"/>
              <a:gd name="connsiteY20" fmla="*/ 439053 h 2733575"/>
              <a:gd name="connsiteX21" fmla="*/ 1586494 w 2128754"/>
              <a:gd name="connsiteY21" fmla="*/ 465729 h 2733575"/>
              <a:gd name="connsiteX22" fmla="*/ 1761601 w 2128754"/>
              <a:gd name="connsiteY22" fmla="*/ 511685 h 2733575"/>
              <a:gd name="connsiteX23" fmla="*/ 1779297 w 2128754"/>
              <a:gd name="connsiteY23" fmla="*/ 531757 h 2733575"/>
              <a:gd name="connsiteX24" fmla="*/ 1832384 w 2128754"/>
              <a:gd name="connsiteY24" fmla="*/ 594880 h 2733575"/>
              <a:gd name="connsiteX25" fmla="*/ 1861964 w 2128754"/>
              <a:gd name="connsiteY25" fmla="*/ 618915 h 2733575"/>
              <a:gd name="connsiteX26" fmla="*/ 1876755 w 2128754"/>
              <a:gd name="connsiteY26" fmla="*/ 632649 h 2733575"/>
              <a:gd name="connsiteX27" fmla="*/ 1901582 w 2128754"/>
              <a:gd name="connsiteY27" fmla="*/ 619971 h 2733575"/>
              <a:gd name="connsiteX28" fmla="*/ 1874906 w 2128754"/>
              <a:gd name="connsiteY28" fmla="*/ 572167 h 2733575"/>
              <a:gd name="connsiteX29" fmla="*/ 1893130 w 2128754"/>
              <a:gd name="connsiteY29" fmla="*/ 582203 h 2733575"/>
              <a:gd name="connsiteX30" fmla="*/ 1923767 w 2128754"/>
              <a:gd name="connsiteY30" fmla="*/ 616274 h 2733575"/>
              <a:gd name="connsiteX31" fmla="*/ 1936973 w 2128754"/>
              <a:gd name="connsiteY31" fmla="*/ 628423 h 2733575"/>
              <a:gd name="connsiteX32" fmla="*/ 1951235 w 2128754"/>
              <a:gd name="connsiteY32" fmla="*/ 625518 h 2733575"/>
              <a:gd name="connsiteX33" fmla="*/ 1954932 w 2128754"/>
              <a:gd name="connsiteY33" fmla="*/ 611255 h 2733575"/>
              <a:gd name="connsiteX34" fmla="*/ 1909769 w 2128754"/>
              <a:gd name="connsiteY34" fmla="*/ 543114 h 2733575"/>
              <a:gd name="connsiteX35" fmla="*/ 1964176 w 2128754"/>
              <a:gd name="connsiteY35" fmla="*/ 588013 h 2733575"/>
              <a:gd name="connsiteX36" fmla="*/ 1977910 w 2128754"/>
              <a:gd name="connsiteY36" fmla="*/ 596201 h 2733575"/>
              <a:gd name="connsiteX37" fmla="*/ 1996662 w 2128754"/>
              <a:gd name="connsiteY37" fmla="*/ 583259 h 2733575"/>
              <a:gd name="connsiteX38" fmla="*/ 1985041 w 2128754"/>
              <a:gd name="connsiteY38" fmla="*/ 557904 h 2733575"/>
              <a:gd name="connsiteX39" fmla="*/ 1955989 w 2128754"/>
              <a:gd name="connsiteY39" fmla="*/ 529644 h 2733575"/>
              <a:gd name="connsiteX40" fmla="*/ 1979231 w 2128754"/>
              <a:gd name="connsiteY40" fmla="*/ 544435 h 2733575"/>
              <a:gd name="connsiteX41" fmla="*/ 1995342 w 2128754"/>
              <a:gd name="connsiteY41" fmla="*/ 535983 h 2733575"/>
              <a:gd name="connsiteX42" fmla="*/ 1976061 w 2128754"/>
              <a:gd name="connsiteY42" fmla="*/ 501384 h 2733575"/>
              <a:gd name="connsiteX43" fmla="*/ 1924295 w 2128754"/>
              <a:gd name="connsiteY43" fmla="*/ 463088 h 2733575"/>
              <a:gd name="connsiteX44" fmla="*/ 1840571 w 2128754"/>
              <a:gd name="connsiteY44" fmla="*/ 420301 h 2733575"/>
              <a:gd name="connsiteX45" fmla="*/ 1821819 w 2128754"/>
              <a:gd name="connsiteY45" fmla="*/ 410793 h 2733575"/>
              <a:gd name="connsiteX46" fmla="*/ 1787748 w 2128754"/>
              <a:gd name="connsiteY46" fmla="*/ 397323 h 2733575"/>
              <a:gd name="connsiteX47" fmla="*/ 1754470 w 2128754"/>
              <a:gd name="connsiteY47" fmla="*/ 391777 h 2733575"/>
              <a:gd name="connsiteX48" fmla="*/ 1692404 w 2128754"/>
              <a:gd name="connsiteY48" fmla="*/ 366158 h 2733575"/>
              <a:gd name="connsiteX49" fmla="*/ 1596530 w 2128754"/>
              <a:gd name="connsiteY49" fmla="*/ 330767 h 2733575"/>
              <a:gd name="connsiteX50" fmla="*/ 1518089 w 2128754"/>
              <a:gd name="connsiteY50" fmla="*/ 303299 h 2733575"/>
              <a:gd name="connsiteX51" fmla="*/ 1419046 w 2128754"/>
              <a:gd name="connsiteY51" fmla="*/ 285075 h 2733575"/>
              <a:gd name="connsiteX52" fmla="*/ 1305741 w 2128754"/>
              <a:gd name="connsiteY52" fmla="*/ 275831 h 2733575"/>
              <a:gd name="connsiteX53" fmla="*/ 1162064 w 2128754"/>
              <a:gd name="connsiteY53" fmla="*/ 266851 h 2733575"/>
              <a:gd name="connsiteX54" fmla="*/ 1117693 w 2128754"/>
              <a:gd name="connsiteY54" fmla="*/ 264210 h 2733575"/>
              <a:gd name="connsiteX55" fmla="*/ 1070680 w 2128754"/>
              <a:gd name="connsiteY55" fmla="*/ 255230 h 2733575"/>
              <a:gd name="connsiteX56" fmla="*/ 952357 w 2128754"/>
              <a:gd name="connsiteY56" fmla="*/ 272134 h 2733575"/>
              <a:gd name="connsiteX57" fmla="*/ 906930 w 2128754"/>
              <a:gd name="connsiteY57" fmla="*/ 287452 h 2733575"/>
              <a:gd name="connsiteX58" fmla="*/ 870218 w 2128754"/>
              <a:gd name="connsiteY58" fmla="*/ 291414 h 2733575"/>
              <a:gd name="connsiteX59" fmla="*/ 835883 w 2128754"/>
              <a:gd name="connsiteY59" fmla="*/ 291414 h 2733575"/>
              <a:gd name="connsiteX60" fmla="*/ 824791 w 2128754"/>
              <a:gd name="connsiteY60" fmla="*/ 288245 h 2733575"/>
              <a:gd name="connsiteX61" fmla="*/ 811585 w 2128754"/>
              <a:gd name="connsiteY61" fmla="*/ 246515 h 2733575"/>
              <a:gd name="connsiteX62" fmla="*/ 810528 w 2128754"/>
              <a:gd name="connsiteY62" fmla="*/ 228555 h 2733575"/>
              <a:gd name="connsiteX63" fmla="*/ 813434 w 2128754"/>
              <a:gd name="connsiteY63" fmla="*/ 176525 h 2733575"/>
              <a:gd name="connsiteX64" fmla="*/ 769327 w 2128754"/>
              <a:gd name="connsiteY64" fmla="*/ 48958 h 2733575"/>
              <a:gd name="connsiteX65" fmla="*/ 699865 w 2128754"/>
              <a:gd name="connsiteY65" fmla="*/ 5643 h 2733575"/>
              <a:gd name="connsiteX66" fmla="*/ 564639 w 2128754"/>
              <a:gd name="connsiteY66" fmla="*/ 24659 h 2733575"/>
              <a:gd name="connsiteX67" fmla="*/ 493592 w 2128754"/>
              <a:gd name="connsiteY67" fmla="*/ 90688 h 2733575"/>
              <a:gd name="connsiteX68" fmla="*/ 485405 w 2128754"/>
              <a:gd name="connsiteY68" fmla="*/ 139813 h 2733575"/>
              <a:gd name="connsiteX69" fmla="*/ 494121 w 2128754"/>
              <a:gd name="connsiteY69" fmla="*/ 164904 h 2733575"/>
              <a:gd name="connsiteX70" fmla="*/ 493064 w 2128754"/>
              <a:gd name="connsiteY70" fmla="*/ 192900 h 2733575"/>
              <a:gd name="connsiteX71" fmla="*/ 499139 w 2128754"/>
              <a:gd name="connsiteY71" fmla="*/ 235422 h 2733575"/>
              <a:gd name="connsiteX72" fmla="*/ 503629 w 2128754"/>
              <a:gd name="connsiteY72" fmla="*/ 284811 h 2733575"/>
              <a:gd name="connsiteX73" fmla="*/ 506270 w 2128754"/>
              <a:gd name="connsiteY73" fmla="*/ 312279 h 2733575"/>
              <a:gd name="connsiteX74" fmla="*/ 530040 w 2128754"/>
              <a:gd name="connsiteY74" fmla="*/ 326541 h 2733575"/>
              <a:gd name="connsiteX75" fmla="*/ 536115 w 2128754"/>
              <a:gd name="connsiteY75" fmla="*/ 341595 h 2733575"/>
              <a:gd name="connsiteX76" fmla="*/ 559092 w 2128754"/>
              <a:gd name="connsiteY76" fmla="*/ 340803 h 2733575"/>
              <a:gd name="connsiteX77" fmla="*/ 540605 w 2128754"/>
              <a:gd name="connsiteY77" fmla="*/ 356650 h 2733575"/>
              <a:gd name="connsiteX78" fmla="*/ 547471 w 2128754"/>
              <a:gd name="connsiteY78" fmla="*/ 392305 h 2733575"/>
              <a:gd name="connsiteX79" fmla="*/ 578637 w 2128754"/>
              <a:gd name="connsiteY79" fmla="*/ 418453 h 2733575"/>
              <a:gd name="connsiteX80" fmla="*/ 602671 w 2128754"/>
              <a:gd name="connsiteY80" fmla="*/ 413434 h 2733575"/>
              <a:gd name="connsiteX81" fmla="*/ 644401 w 2128754"/>
              <a:gd name="connsiteY81" fmla="*/ 404983 h 2733575"/>
              <a:gd name="connsiteX82" fmla="*/ 673718 w 2128754"/>
              <a:gd name="connsiteY82" fmla="*/ 420301 h 2733575"/>
              <a:gd name="connsiteX83" fmla="*/ 689829 w 2128754"/>
              <a:gd name="connsiteY83" fmla="*/ 463880 h 2733575"/>
              <a:gd name="connsiteX84" fmla="*/ 682698 w 2128754"/>
              <a:gd name="connsiteY84" fmla="*/ 481312 h 2733575"/>
              <a:gd name="connsiteX85" fmla="*/ 665794 w 2128754"/>
              <a:gd name="connsiteY85" fmla="*/ 492140 h 2733575"/>
              <a:gd name="connsiteX86" fmla="*/ 544038 w 2128754"/>
              <a:gd name="connsiteY86" fmla="*/ 652457 h 2733575"/>
              <a:gd name="connsiteX87" fmla="*/ 509703 w 2128754"/>
              <a:gd name="connsiteY87" fmla="*/ 717693 h 2733575"/>
              <a:gd name="connsiteX88" fmla="*/ 502836 w 2128754"/>
              <a:gd name="connsiteY88" fmla="*/ 738822 h 2733575"/>
              <a:gd name="connsiteX89" fmla="*/ 499931 w 2128754"/>
              <a:gd name="connsiteY89" fmla="*/ 752028 h 2733575"/>
              <a:gd name="connsiteX90" fmla="*/ 468766 w 2128754"/>
              <a:gd name="connsiteY90" fmla="*/ 806699 h 2733575"/>
              <a:gd name="connsiteX91" fmla="*/ 448429 w 2128754"/>
              <a:gd name="connsiteY91" fmla="*/ 813831 h 2733575"/>
              <a:gd name="connsiteX92" fmla="*/ 358894 w 2128754"/>
              <a:gd name="connsiteY92" fmla="*/ 779760 h 2733575"/>
              <a:gd name="connsiteX93" fmla="*/ 326408 w 2128754"/>
              <a:gd name="connsiteY93" fmla="*/ 759951 h 2733575"/>
              <a:gd name="connsiteX94" fmla="*/ 243213 w 2128754"/>
              <a:gd name="connsiteY94" fmla="*/ 672794 h 2733575"/>
              <a:gd name="connsiteX95" fmla="*/ 237138 w 2128754"/>
              <a:gd name="connsiteY95" fmla="*/ 648231 h 2733575"/>
              <a:gd name="connsiteX96" fmla="*/ 246646 w 2128754"/>
              <a:gd name="connsiteY96" fmla="*/ 570318 h 2733575"/>
              <a:gd name="connsiteX97" fmla="*/ 259852 w 2128754"/>
              <a:gd name="connsiteY97" fmla="*/ 533606 h 2733575"/>
              <a:gd name="connsiteX98" fmla="*/ 264342 w 2128754"/>
              <a:gd name="connsiteY98" fmla="*/ 519344 h 2733575"/>
              <a:gd name="connsiteX99" fmla="*/ 248759 w 2128754"/>
              <a:gd name="connsiteY99" fmla="*/ 510100 h 2733575"/>
              <a:gd name="connsiteX100" fmla="*/ 204124 w 2128754"/>
              <a:gd name="connsiteY100" fmla="*/ 543906 h 2733575"/>
              <a:gd name="connsiteX101" fmla="*/ 200955 w 2128754"/>
              <a:gd name="connsiteY101" fmla="*/ 559225 h 2733575"/>
              <a:gd name="connsiteX102" fmla="*/ 165563 w 2128754"/>
              <a:gd name="connsiteY102" fmla="*/ 508251 h 2733575"/>
              <a:gd name="connsiteX103" fmla="*/ 130700 w 2128754"/>
              <a:gd name="connsiteY103" fmla="*/ 449882 h 2733575"/>
              <a:gd name="connsiteX104" fmla="*/ 105345 w 2128754"/>
              <a:gd name="connsiteY104" fmla="*/ 431394 h 2733575"/>
              <a:gd name="connsiteX105" fmla="*/ 94517 w 2128754"/>
              <a:gd name="connsiteY105" fmla="*/ 450410 h 2733575"/>
              <a:gd name="connsiteX106" fmla="*/ 113005 w 2128754"/>
              <a:gd name="connsiteY106" fmla="*/ 495045 h 2733575"/>
              <a:gd name="connsiteX107" fmla="*/ 80255 w 2128754"/>
              <a:gd name="connsiteY107" fmla="*/ 439053 h 2733575"/>
              <a:gd name="connsiteX108" fmla="*/ 58333 w 2128754"/>
              <a:gd name="connsiteY108" fmla="*/ 437205 h 2733575"/>
              <a:gd name="connsiteX109" fmla="*/ 53843 w 2128754"/>
              <a:gd name="connsiteY109" fmla="*/ 455428 h 2733575"/>
              <a:gd name="connsiteX110" fmla="*/ 61503 w 2128754"/>
              <a:gd name="connsiteY110" fmla="*/ 474180 h 2733575"/>
              <a:gd name="connsiteX111" fmla="*/ 81047 w 2128754"/>
              <a:gd name="connsiteY111" fmla="*/ 513269 h 2733575"/>
              <a:gd name="connsiteX112" fmla="*/ 57541 w 2128754"/>
              <a:gd name="connsiteY112" fmla="*/ 473916 h 2733575"/>
              <a:gd name="connsiteX113" fmla="*/ 37996 w 2128754"/>
              <a:gd name="connsiteY113" fmla="*/ 463352 h 2733575"/>
              <a:gd name="connsiteX114" fmla="*/ 31658 w 2128754"/>
              <a:gd name="connsiteY114" fmla="*/ 484745 h 2733575"/>
              <a:gd name="connsiteX115" fmla="*/ 49882 w 2128754"/>
              <a:gd name="connsiteY115" fmla="*/ 525154 h 2733575"/>
              <a:gd name="connsiteX116" fmla="*/ 76029 w 2128754"/>
              <a:gd name="connsiteY116" fmla="*/ 568997 h 2733575"/>
              <a:gd name="connsiteX117" fmla="*/ 76029 w 2128754"/>
              <a:gd name="connsiteY117" fmla="*/ 581939 h 2733575"/>
              <a:gd name="connsiteX118" fmla="*/ 63351 w 2128754"/>
              <a:gd name="connsiteY118" fmla="*/ 580618 h 2733575"/>
              <a:gd name="connsiteX119" fmla="*/ 25055 w 2128754"/>
              <a:gd name="connsiteY119" fmla="*/ 548396 h 2733575"/>
              <a:gd name="connsiteX120" fmla="*/ 3926 w 2128754"/>
              <a:gd name="connsiteY120" fmla="*/ 546548 h 2733575"/>
              <a:gd name="connsiteX121" fmla="*/ 4454 w 2128754"/>
              <a:gd name="connsiteY121" fmla="*/ 566092 h 2733575"/>
              <a:gd name="connsiteX122" fmla="*/ 71803 w 2128754"/>
              <a:gd name="connsiteY122" fmla="*/ 628951 h 2733575"/>
              <a:gd name="connsiteX123" fmla="*/ 106930 w 2128754"/>
              <a:gd name="connsiteY123" fmla="*/ 675699 h 2733575"/>
              <a:gd name="connsiteX124" fmla="*/ 127267 w 2128754"/>
              <a:gd name="connsiteY124" fmla="*/ 700262 h 2733575"/>
              <a:gd name="connsiteX125" fmla="*/ 203860 w 2128754"/>
              <a:gd name="connsiteY125" fmla="*/ 792701 h 2733575"/>
              <a:gd name="connsiteX126" fmla="*/ 347538 w 2128754"/>
              <a:gd name="connsiteY126" fmla="*/ 959621 h 2733575"/>
              <a:gd name="connsiteX127" fmla="*/ 424659 w 2128754"/>
              <a:gd name="connsiteY127" fmla="*/ 1021688 h 2733575"/>
              <a:gd name="connsiteX128" fmla="*/ 484612 w 2128754"/>
              <a:gd name="connsiteY128" fmla="*/ 1023008 h 2733575"/>
              <a:gd name="connsiteX129" fmla="*/ 490423 w 2128754"/>
              <a:gd name="connsiteY129" fmla="*/ 1018518 h 2733575"/>
              <a:gd name="connsiteX130" fmla="*/ 545887 w 2128754"/>
              <a:gd name="connsiteY130" fmla="*/ 967280 h 2733575"/>
              <a:gd name="connsiteX131" fmla="*/ 621687 w 2128754"/>
              <a:gd name="connsiteY131" fmla="*/ 890688 h 2733575"/>
              <a:gd name="connsiteX132" fmla="*/ 695903 w 2128754"/>
              <a:gd name="connsiteY132" fmla="*/ 810133 h 2733575"/>
              <a:gd name="connsiteX133" fmla="*/ 702506 w 2128754"/>
              <a:gd name="connsiteY133" fmla="*/ 811189 h 2733575"/>
              <a:gd name="connsiteX134" fmla="*/ 717825 w 2128754"/>
              <a:gd name="connsiteY134" fmla="*/ 835488 h 2733575"/>
              <a:gd name="connsiteX135" fmla="*/ 767214 w 2128754"/>
              <a:gd name="connsiteY135" fmla="*/ 925022 h 2733575"/>
              <a:gd name="connsiteX136" fmla="*/ 835619 w 2128754"/>
              <a:gd name="connsiteY136" fmla="*/ 1055230 h 2733575"/>
              <a:gd name="connsiteX137" fmla="*/ 845391 w 2128754"/>
              <a:gd name="connsiteY137" fmla="*/ 1076623 h 2733575"/>
              <a:gd name="connsiteX138" fmla="*/ 859654 w 2128754"/>
              <a:gd name="connsiteY138" fmla="*/ 1163253 h 2733575"/>
              <a:gd name="connsiteX139" fmla="*/ 847504 w 2128754"/>
              <a:gd name="connsiteY139" fmla="*/ 1180156 h 2733575"/>
              <a:gd name="connsiteX140" fmla="*/ 759819 w 2128754"/>
              <a:gd name="connsiteY140" fmla="*/ 1202077 h 2733575"/>
              <a:gd name="connsiteX141" fmla="*/ 648891 w 2128754"/>
              <a:gd name="connsiteY141" fmla="*/ 1242487 h 2733575"/>
              <a:gd name="connsiteX142" fmla="*/ 538492 w 2128754"/>
              <a:gd name="connsiteY142" fmla="*/ 1287650 h 2733575"/>
              <a:gd name="connsiteX143" fmla="*/ 429413 w 2128754"/>
              <a:gd name="connsiteY143" fmla="*/ 1349981 h 2733575"/>
              <a:gd name="connsiteX144" fmla="*/ 387155 w 2128754"/>
              <a:gd name="connsiteY144" fmla="*/ 1467511 h 2733575"/>
              <a:gd name="connsiteX145" fmla="*/ 428884 w 2128754"/>
              <a:gd name="connsiteY145" fmla="*/ 1563649 h 2733575"/>
              <a:gd name="connsiteX146" fmla="*/ 659456 w 2128754"/>
              <a:gd name="connsiteY146" fmla="*/ 1879793 h 2733575"/>
              <a:gd name="connsiteX147" fmla="*/ 680321 w 2128754"/>
              <a:gd name="connsiteY147" fmla="*/ 1909373 h 2733575"/>
              <a:gd name="connsiteX148" fmla="*/ 721522 w 2128754"/>
              <a:gd name="connsiteY148" fmla="*/ 1998380 h 2733575"/>
              <a:gd name="connsiteX149" fmla="*/ 720994 w 2128754"/>
              <a:gd name="connsiteY149" fmla="*/ 2001021 h 2733575"/>
              <a:gd name="connsiteX150" fmla="*/ 717825 w 2128754"/>
              <a:gd name="connsiteY150" fmla="*/ 1998380 h 2733575"/>
              <a:gd name="connsiteX151" fmla="*/ 676359 w 2128754"/>
              <a:gd name="connsiteY151" fmla="*/ 1953745 h 2733575"/>
              <a:gd name="connsiteX152" fmla="*/ 666587 w 2128754"/>
              <a:gd name="connsiteY152" fmla="*/ 1952952 h 2733575"/>
              <a:gd name="connsiteX153" fmla="*/ 666058 w 2128754"/>
              <a:gd name="connsiteY153" fmla="*/ 1962724 h 2733575"/>
              <a:gd name="connsiteX154" fmla="*/ 673982 w 2128754"/>
              <a:gd name="connsiteY154" fmla="*/ 1971176 h 2733575"/>
              <a:gd name="connsiteX155" fmla="*/ 682962 w 2128754"/>
              <a:gd name="connsiteY155" fmla="*/ 1978571 h 2733575"/>
              <a:gd name="connsiteX156" fmla="*/ 707788 w 2128754"/>
              <a:gd name="connsiteY156" fmla="*/ 2020829 h 2733575"/>
              <a:gd name="connsiteX157" fmla="*/ 702770 w 2128754"/>
              <a:gd name="connsiteY157" fmla="*/ 2048297 h 2733575"/>
              <a:gd name="connsiteX158" fmla="*/ 671869 w 2128754"/>
              <a:gd name="connsiteY158" fmla="*/ 2054372 h 2733575"/>
              <a:gd name="connsiteX159" fmla="*/ 614556 w 2128754"/>
              <a:gd name="connsiteY159" fmla="*/ 2038789 h 2733575"/>
              <a:gd name="connsiteX160" fmla="*/ 604520 w 2128754"/>
              <a:gd name="connsiteY160" fmla="*/ 2041958 h 2733575"/>
              <a:gd name="connsiteX161" fmla="*/ 611387 w 2128754"/>
              <a:gd name="connsiteY161" fmla="*/ 2051731 h 2733575"/>
              <a:gd name="connsiteX162" fmla="*/ 690621 w 2128754"/>
              <a:gd name="connsiteY162" fmla="*/ 2074708 h 2733575"/>
              <a:gd name="connsiteX163" fmla="*/ 677415 w 2128754"/>
              <a:gd name="connsiteY163" fmla="*/ 2096630 h 2733575"/>
              <a:gd name="connsiteX164" fmla="*/ 669492 w 2128754"/>
              <a:gd name="connsiteY164" fmla="*/ 2117231 h 2733575"/>
              <a:gd name="connsiteX165" fmla="*/ 635157 w 2128754"/>
              <a:gd name="connsiteY165" fmla="*/ 2169261 h 2733575"/>
              <a:gd name="connsiteX166" fmla="*/ 552754 w 2128754"/>
              <a:gd name="connsiteY166" fmla="*/ 2205709 h 2733575"/>
              <a:gd name="connsiteX167" fmla="*/ 533738 w 2128754"/>
              <a:gd name="connsiteY167" fmla="*/ 2242157 h 2733575"/>
              <a:gd name="connsiteX168" fmla="*/ 563846 w 2128754"/>
              <a:gd name="connsiteY168" fmla="*/ 2267511 h 2733575"/>
              <a:gd name="connsiteX169" fmla="*/ 710429 w 2128754"/>
              <a:gd name="connsiteY169" fmla="*/ 2254042 h 2733575"/>
              <a:gd name="connsiteX170" fmla="*/ 773553 w 2128754"/>
              <a:gd name="connsiteY170" fmla="*/ 2231856 h 2733575"/>
              <a:gd name="connsiteX171" fmla="*/ 921984 w 2128754"/>
              <a:gd name="connsiteY171" fmla="*/ 2178769 h 2733575"/>
              <a:gd name="connsiteX172" fmla="*/ 972430 w 2128754"/>
              <a:gd name="connsiteY172" fmla="*/ 2151566 h 2733575"/>
              <a:gd name="connsiteX173" fmla="*/ 989333 w 2128754"/>
              <a:gd name="connsiteY173" fmla="*/ 2134398 h 2733575"/>
              <a:gd name="connsiteX174" fmla="*/ 987749 w 2128754"/>
              <a:gd name="connsiteY174" fmla="*/ 2115382 h 2733575"/>
              <a:gd name="connsiteX175" fmla="*/ 952093 w 2128754"/>
              <a:gd name="connsiteY175" fmla="*/ 2063616 h 2733575"/>
              <a:gd name="connsiteX176" fmla="*/ 923041 w 2128754"/>
              <a:gd name="connsiteY176" fmla="*/ 2023735 h 2733575"/>
              <a:gd name="connsiteX177" fmla="*/ 889763 w 2128754"/>
              <a:gd name="connsiteY177" fmla="*/ 1990984 h 2733575"/>
              <a:gd name="connsiteX178" fmla="*/ 858861 w 2128754"/>
              <a:gd name="connsiteY178" fmla="*/ 1947142 h 2733575"/>
              <a:gd name="connsiteX179" fmla="*/ 821093 w 2128754"/>
              <a:gd name="connsiteY179" fmla="*/ 1882170 h 2733575"/>
              <a:gd name="connsiteX180" fmla="*/ 759555 w 2128754"/>
              <a:gd name="connsiteY180" fmla="*/ 1770186 h 2733575"/>
              <a:gd name="connsiteX181" fmla="*/ 725748 w 2128754"/>
              <a:gd name="connsiteY181" fmla="*/ 1675105 h 2733575"/>
              <a:gd name="connsiteX182" fmla="*/ 709109 w 2128754"/>
              <a:gd name="connsiteY182" fmla="*/ 1620961 h 2733575"/>
              <a:gd name="connsiteX183" fmla="*/ 643609 w 2128754"/>
              <a:gd name="connsiteY183" fmla="*/ 1517165 h 2733575"/>
              <a:gd name="connsiteX184" fmla="*/ 635949 w 2128754"/>
              <a:gd name="connsiteY184" fmla="*/ 1507128 h 2733575"/>
              <a:gd name="connsiteX185" fmla="*/ 792041 w 2128754"/>
              <a:gd name="connsiteY185" fmla="*/ 1524560 h 2733575"/>
              <a:gd name="connsiteX186" fmla="*/ 990654 w 2128754"/>
              <a:gd name="connsiteY186" fmla="*/ 1507393 h 2733575"/>
              <a:gd name="connsiteX187" fmla="*/ 1002275 w 2128754"/>
              <a:gd name="connsiteY187" fmla="*/ 1512939 h 2733575"/>
              <a:gd name="connsiteX188" fmla="*/ 1039779 w 2128754"/>
              <a:gd name="connsiteY188" fmla="*/ 1572893 h 2733575"/>
              <a:gd name="connsiteX189" fmla="*/ 1190852 w 2128754"/>
              <a:gd name="connsiteY189" fmla="*/ 1758036 h 2733575"/>
              <a:gd name="connsiteX190" fmla="*/ 1274840 w 2128754"/>
              <a:gd name="connsiteY190" fmla="*/ 1858664 h 2733575"/>
              <a:gd name="connsiteX191" fmla="*/ 1320268 w 2128754"/>
              <a:gd name="connsiteY191" fmla="*/ 1932087 h 2733575"/>
              <a:gd name="connsiteX192" fmla="*/ 1398709 w 2128754"/>
              <a:gd name="connsiteY192" fmla="*/ 1997323 h 2733575"/>
              <a:gd name="connsiteX193" fmla="*/ 1443873 w 2128754"/>
              <a:gd name="connsiteY193" fmla="*/ 2022678 h 2733575"/>
              <a:gd name="connsiteX194" fmla="*/ 1702440 w 2128754"/>
              <a:gd name="connsiteY194" fmla="*/ 2235554 h 2733575"/>
              <a:gd name="connsiteX195" fmla="*/ 1842156 w 2128754"/>
              <a:gd name="connsiteY195" fmla="*/ 2380024 h 2733575"/>
              <a:gd name="connsiteX196" fmla="*/ 1847438 w 2128754"/>
              <a:gd name="connsiteY196" fmla="*/ 2389004 h 2733575"/>
              <a:gd name="connsiteX197" fmla="*/ 1845589 w 2128754"/>
              <a:gd name="connsiteY197" fmla="*/ 2389796 h 2733575"/>
              <a:gd name="connsiteX198" fmla="*/ 1818914 w 2128754"/>
              <a:gd name="connsiteY198" fmla="*/ 2401681 h 2733575"/>
              <a:gd name="connsiteX199" fmla="*/ 1828950 w 2128754"/>
              <a:gd name="connsiteY199" fmla="*/ 2426244 h 2733575"/>
              <a:gd name="connsiteX200" fmla="*/ 1847702 w 2128754"/>
              <a:gd name="connsiteY200" fmla="*/ 2447637 h 2733575"/>
              <a:gd name="connsiteX201" fmla="*/ 1852192 w 2128754"/>
              <a:gd name="connsiteY201" fmla="*/ 2453447 h 2733575"/>
              <a:gd name="connsiteX202" fmla="*/ 1872001 w 2128754"/>
              <a:gd name="connsiteY202" fmla="*/ 2491480 h 2733575"/>
              <a:gd name="connsiteX203" fmla="*/ 1882301 w 2128754"/>
              <a:gd name="connsiteY203" fmla="*/ 2536907 h 2733575"/>
              <a:gd name="connsiteX204" fmla="*/ 1910825 w 2128754"/>
              <a:gd name="connsiteY204" fmla="*/ 2545887 h 2733575"/>
              <a:gd name="connsiteX205" fmla="*/ 1916372 w 2128754"/>
              <a:gd name="connsiteY205" fmla="*/ 2544831 h 2733575"/>
              <a:gd name="connsiteX206" fmla="*/ 1922711 w 2128754"/>
              <a:gd name="connsiteY206" fmla="*/ 2571770 h 2733575"/>
              <a:gd name="connsiteX207" fmla="*/ 1931690 w 2128754"/>
              <a:gd name="connsiteY207" fmla="*/ 2609802 h 2733575"/>
              <a:gd name="connsiteX208" fmla="*/ 1919277 w 2128754"/>
              <a:gd name="connsiteY208" fmla="*/ 2660248 h 2733575"/>
              <a:gd name="connsiteX209" fmla="*/ 1909241 w 2128754"/>
              <a:gd name="connsiteY209" fmla="*/ 2693791 h 2733575"/>
              <a:gd name="connsiteX210" fmla="*/ 1925616 w 2128754"/>
              <a:gd name="connsiteY210" fmla="*/ 2734464 h 2733575"/>
              <a:gd name="connsiteX211" fmla="*/ 1949914 w 2128754"/>
              <a:gd name="connsiteY211" fmla="*/ 2734464 h 2733575"/>
              <a:gd name="connsiteX212" fmla="*/ 1965761 w 2128754"/>
              <a:gd name="connsiteY212" fmla="*/ 2728654 h 2733575"/>
              <a:gd name="connsiteX213" fmla="*/ 2012773 w 2128754"/>
              <a:gd name="connsiteY213" fmla="*/ 2682698 h 2733575"/>
              <a:gd name="connsiteX214" fmla="*/ 2044467 w 2128754"/>
              <a:gd name="connsiteY214" fmla="*/ 2620103 h 2733575"/>
              <a:gd name="connsiteX215" fmla="*/ 2072199 w 2128754"/>
              <a:gd name="connsiteY215" fmla="*/ 2538492 h 2733575"/>
              <a:gd name="connsiteX216" fmla="*/ 2104685 w 2128754"/>
              <a:gd name="connsiteY216" fmla="*/ 2409604 h 2733575"/>
              <a:gd name="connsiteX217" fmla="*/ 2128455 w 2128754"/>
              <a:gd name="connsiteY217" fmla="*/ 2306600 h 2733575"/>
              <a:gd name="connsiteX218" fmla="*/ 2029941 w 2128754"/>
              <a:gd name="connsiteY218" fmla="*/ 2268832 h 2733575"/>
              <a:gd name="connsiteX219" fmla="*/ 65200 w 2128754"/>
              <a:gd name="connsiteY219" fmla="*/ 483689 h 2733575"/>
              <a:gd name="connsiteX220" fmla="*/ 67841 w 2128754"/>
              <a:gd name="connsiteY220" fmla="*/ 488179 h 2733575"/>
              <a:gd name="connsiteX221" fmla="*/ 65200 w 2128754"/>
              <a:gd name="connsiteY221" fmla="*/ 483689 h 2733575"/>
              <a:gd name="connsiteX222" fmla="*/ 1847966 w 2128754"/>
              <a:gd name="connsiteY222" fmla="*/ 2414094 h 2733575"/>
              <a:gd name="connsiteX223" fmla="*/ 1835817 w 2128754"/>
              <a:gd name="connsiteY223" fmla="*/ 2408284 h 2733575"/>
              <a:gd name="connsiteX224" fmla="*/ 1837666 w 2128754"/>
              <a:gd name="connsiteY224" fmla="*/ 2406435 h 2733575"/>
              <a:gd name="connsiteX225" fmla="*/ 1849815 w 2128754"/>
              <a:gd name="connsiteY225" fmla="*/ 2413566 h 2733575"/>
              <a:gd name="connsiteX226" fmla="*/ 1847966 w 2128754"/>
              <a:gd name="connsiteY226" fmla="*/ 2414094 h 2733575"/>
              <a:gd name="connsiteX227" fmla="*/ 1891017 w 2128754"/>
              <a:gd name="connsiteY227" fmla="*/ 2500724 h 2733575"/>
              <a:gd name="connsiteX228" fmla="*/ 1901846 w 2128754"/>
              <a:gd name="connsiteY228" fmla="*/ 2530833 h 2733575"/>
              <a:gd name="connsiteX229" fmla="*/ 1891017 w 2128754"/>
              <a:gd name="connsiteY229" fmla="*/ 2500724 h 27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</a:cxnLst>
            <a:rect l="l" t="t" r="r" b="b"/>
            <a:pathLst>
              <a:path w="2128754" h="2733575">
                <a:moveTo>
                  <a:pt x="2029941" y="2268832"/>
                </a:moveTo>
                <a:cubicBezTo>
                  <a:pt x="2003529" y="2269889"/>
                  <a:pt x="1980816" y="2268040"/>
                  <a:pt x="1955197" y="2263814"/>
                </a:cubicBezTo>
                <a:cubicBezTo>
                  <a:pt x="1946481" y="2262229"/>
                  <a:pt x="1939878" y="2258532"/>
                  <a:pt x="1933803" y="2252457"/>
                </a:cubicBezTo>
                <a:cubicBezTo>
                  <a:pt x="1907920" y="2226310"/>
                  <a:pt x="1881509" y="2200427"/>
                  <a:pt x="1854833" y="2174808"/>
                </a:cubicBezTo>
                <a:cubicBezTo>
                  <a:pt x="1832120" y="2153150"/>
                  <a:pt x="1812311" y="2129116"/>
                  <a:pt x="1794351" y="2103233"/>
                </a:cubicBezTo>
                <a:cubicBezTo>
                  <a:pt x="1765299" y="2060975"/>
                  <a:pt x="1734398" y="2020037"/>
                  <a:pt x="1701383" y="1980948"/>
                </a:cubicBezTo>
                <a:cubicBezTo>
                  <a:pt x="1658597" y="1930503"/>
                  <a:pt x="1608151" y="1889301"/>
                  <a:pt x="1548990" y="1859192"/>
                </a:cubicBezTo>
                <a:cubicBezTo>
                  <a:pt x="1535520" y="1852325"/>
                  <a:pt x="1526540" y="1843081"/>
                  <a:pt x="1519937" y="1828555"/>
                </a:cubicBezTo>
                <a:cubicBezTo>
                  <a:pt x="1464474" y="1705742"/>
                  <a:pt x="1396860" y="1589268"/>
                  <a:pt x="1328983" y="1473058"/>
                </a:cubicBezTo>
                <a:cubicBezTo>
                  <a:pt x="1324758" y="1465927"/>
                  <a:pt x="1323965" y="1459852"/>
                  <a:pt x="1325550" y="1451929"/>
                </a:cubicBezTo>
                <a:cubicBezTo>
                  <a:pt x="1335322" y="1406501"/>
                  <a:pt x="1344830" y="1360810"/>
                  <a:pt x="1346943" y="1314062"/>
                </a:cubicBezTo>
                <a:cubicBezTo>
                  <a:pt x="1348792" y="1274180"/>
                  <a:pt x="1341397" y="1236412"/>
                  <a:pt x="1322116" y="1201021"/>
                </a:cubicBezTo>
                <a:cubicBezTo>
                  <a:pt x="1304949" y="1169591"/>
                  <a:pt x="1283556" y="1141331"/>
                  <a:pt x="1262955" y="1112543"/>
                </a:cubicBezTo>
                <a:cubicBezTo>
                  <a:pt x="1240505" y="1081378"/>
                  <a:pt x="1218320" y="1049948"/>
                  <a:pt x="1203001" y="1014293"/>
                </a:cubicBezTo>
                <a:cubicBezTo>
                  <a:pt x="1165233" y="925286"/>
                  <a:pt x="1146745" y="831526"/>
                  <a:pt x="1137765" y="736181"/>
                </a:cubicBezTo>
                <a:cubicBezTo>
                  <a:pt x="1129578" y="649816"/>
                  <a:pt x="1136709" y="562659"/>
                  <a:pt x="1138558" y="476029"/>
                </a:cubicBezTo>
                <a:cubicBezTo>
                  <a:pt x="1138558" y="471011"/>
                  <a:pt x="1140406" y="468898"/>
                  <a:pt x="1145160" y="468370"/>
                </a:cubicBezTo>
                <a:cubicBezTo>
                  <a:pt x="1183457" y="465729"/>
                  <a:pt x="1220961" y="455957"/>
                  <a:pt x="1258729" y="450410"/>
                </a:cubicBezTo>
                <a:cubicBezTo>
                  <a:pt x="1294649" y="445392"/>
                  <a:pt x="1330568" y="440902"/>
                  <a:pt x="1363054" y="422678"/>
                </a:cubicBezTo>
                <a:cubicBezTo>
                  <a:pt x="1368336" y="419773"/>
                  <a:pt x="1373883" y="419509"/>
                  <a:pt x="1379693" y="419773"/>
                </a:cubicBezTo>
                <a:cubicBezTo>
                  <a:pt x="1411651" y="420830"/>
                  <a:pt x="1442552" y="425584"/>
                  <a:pt x="1471869" y="439053"/>
                </a:cubicBezTo>
                <a:cubicBezTo>
                  <a:pt x="1508052" y="455693"/>
                  <a:pt x="1546613" y="463880"/>
                  <a:pt x="1586494" y="465729"/>
                </a:cubicBezTo>
                <a:cubicBezTo>
                  <a:pt x="1648297" y="468634"/>
                  <a:pt x="1708250" y="476557"/>
                  <a:pt x="1761601" y="511685"/>
                </a:cubicBezTo>
                <a:cubicBezTo>
                  <a:pt x="1769789" y="516967"/>
                  <a:pt x="1775863" y="522249"/>
                  <a:pt x="1779297" y="531757"/>
                </a:cubicBezTo>
                <a:cubicBezTo>
                  <a:pt x="1789069" y="559225"/>
                  <a:pt x="1806765" y="580618"/>
                  <a:pt x="1832384" y="594880"/>
                </a:cubicBezTo>
                <a:cubicBezTo>
                  <a:pt x="1843741" y="601219"/>
                  <a:pt x="1853777" y="608878"/>
                  <a:pt x="1861964" y="618915"/>
                </a:cubicBezTo>
                <a:cubicBezTo>
                  <a:pt x="1866190" y="624197"/>
                  <a:pt x="1870680" y="629215"/>
                  <a:pt x="1876755" y="632649"/>
                </a:cubicBezTo>
                <a:cubicBezTo>
                  <a:pt x="1889696" y="639780"/>
                  <a:pt x="1900261" y="634497"/>
                  <a:pt x="1901582" y="619971"/>
                </a:cubicBezTo>
                <a:cubicBezTo>
                  <a:pt x="1903430" y="602276"/>
                  <a:pt x="1888904" y="583788"/>
                  <a:pt x="1874906" y="572167"/>
                </a:cubicBezTo>
                <a:cubicBezTo>
                  <a:pt x="1880716" y="570846"/>
                  <a:pt x="1890224" y="579562"/>
                  <a:pt x="1893130" y="582203"/>
                </a:cubicBezTo>
                <a:cubicBezTo>
                  <a:pt x="1904487" y="592503"/>
                  <a:pt x="1913995" y="604653"/>
                  <a:pt x="1923767" y="616274"/>
                </a:cubicBezTo>
                <a:cubicBezTo>
                  <a:pt x="1927729" y="620764"/>
                  <a:pt x="1931690" y="625253"/>
                  <a:pt x="1936973" y="628423"/>
                </a:cubicBezTo>
                <a:cubicBezTo>
                  <a:pt x="1942519" y="631856"/>
                  <a:pt x="1947273" y="629479"/>
                  <a:pt x="1951235" y="625518"/>
                </a:cubicBezTo>
                <a:cubicBezTo>
                  <a:pt x="1955197" y="621556"/>
                  <a:pt x="1957838" y="617330"/>
                  <a:pt x="1954932" y="611255"/>
                </a:cubicBezTo>
                <a:cubicBezTo>
                  <a:pt x="1946217" y="593824"/>
                  <a:pt x="1925352" y="556584"/>
                  <a:pt x="1909769" y="543114"/>
                </a:cubicBezTo>
                <a:cubicBezTo>
                  <a:pt x="1909769" y="543114"/>
                  <a:pt x="1951499" y="578241"/>
                  <a:pt x="1964176" y="588013"/>
                </a:cubicBezTo>
                <a:cubicBezTo>
                  <a:pt x="1968402" y="591447"/>
                  <a:pt x="1972628" y="594616"/>
                  <a:pt x="1977910" y="596201"/>
                </a:cubicBezTo>
                <a:cubicBezTo>
                  <a:pt x="1989267" y="599899"/>
                  <a:pt x="1995870" y="595409"/>
                  <a:pt x="1996662" y="583259"/>
                </a:cubicBezTo>
                <a:cubicBezTo>
                  <a:pt x="1997455" y="572695"/>
                  <a:pt x="1992172" y="565036"/>
                  <a:pt x="1985041" y="557904"/>
                </a:cubicBezTo>
                <a:cubicBezTo>
                  <a:pt x="1979231" y="552358"/>
                  <a:pt x="1961799" y="535719"/>
                  <a:pt x="1955989" y="529644"/>
                </a:cubicBezTo>
                <a:cubicBezTo>
                  <a:pt x="1961271" y="528852"/>
                  <a:pt x="1975533" y="543378"/>
                  <a:pt x="1979231" y="544435"/>
                </a:cubicBezTo>
                <a:cubicBezTo>
                  <a:pt x="1986626" y="546548"/>
                  <a:pt x="1996134" y="541794"/>
                  <a:pt x="1995342" y="535983"/>
                </a:cubicBezTo>
                <a:cubicBezTo>
                  <a:pt x="1993757" y="522249"/>
                  <a:pt x="1985834" y="513005"/>
                  <a:pt x="1976061" y="501384"/>
                </a:cubicBezTo>
                <a:cubicBezTo>
                  <a:pt x="1959158" y="481840"/>
                  <a:pt x="1939085" y="469426"/>
                  <a:pt x="1924295" y="463088"/>
                </a:cubicBezTo>
                <a:cubicBezTo>
                  <a:pt x="1893130" y="449882"/>
                  <a:pt x="1873057" y="429281"/>
                  <a:pt x="1840571" y="420301"/>
                </a:cubicBezTo>
                <a:cubicBezTo>
                  <a:pt x="1833704" y="418453"/>
                  <a:pt x="1827894" y="414491"/>
                  <a:pt x="1821819" y="410793"/>
                </a:cubicBezTo>
                <a:cubicBezTo>
                  <a:pt x="1811255" y="404455"/>
                  <a:pt x="1800954" y="396267"/>
                  <a:pt x="1787748" y="397323"/>
                </a:cubicBezTo>
                <a:cubicBezTo>
                  <a:pt x="1776128" y="398116"/>
                  <a:pt x="1765035" y="396003"/>
                  <a:pt x="1754470" y="391777"/>
                </a:cubicBezTo>
                <a:cubicBezTo>
                  <a:pt x="1733605" y="383590"/>
                  <a:pt x="1712476" y="376194"/>
                  <a:pt x="1692404" y="366158"/>
                </a:cubicBezTo>
                <a:cubicBezTo>
                  <a:pt x="1661766" y="350839"/>
                  <a:pt x="1629016" y="341595"/>
                  <a:pt x="1596530" y="330767"/>
                </a:cubicBezTo>
                <a:cubicBezTo>
                  <a:pt x="1570383" y="322051"/>
                  <a:pt x="1543972" y="313335"/>
                  <a:pt x="1518089" y="303299"/>
                </a:cubicBezTo>
                <a:cubicBezTo>
                  <a:pt x="1486395" y="290886"/>
                  <a:pt x="1452853" y="283226"/>
                  <a:pt x="1419046" y="285075"/>
                </a:cubicBezTo>
                <a:cubicBezTo>
                  <a:pt x="1380485" y="287188"/>
                  <a:pt x="1342717" y="285868"/>
                  <a:pt x="1305741" y="275831"/>
                </a:cubicBezTo>
                <a:cubicBezTo>
                  <a:pt x="1258201" y="263154"/>
                  <a:pt x="1210660" y="259456"/>
                  <a:pt x="1162064" y="266851"/>
                </a:cubicBezTo>
                <a:cubicBezTo>
                  <a:pt x="1147009" y="269228"/>
                  <a:pt x="1132219" y="268172"/>
                  <a:pt x="1117693" y="264210"/>
                </a:cubicBezTo>
                <a:cubicBezTo>
                  <a:pt x="1102110" y="259984"/>
                  <a:pt x="1086527" y="256815"/>
                  <a:pt x="1070680" y="255230"/>
                </a:cubicBezTo>
                <a:cubicBezTo>
                  <a:pt x="1030007" y="251269"/>
                  <a:pt x="989862" y="250212"/>
                  <a:pt x="952357" y="272134"/>
                </a:cubicBezTo>
                <a:cubicBezTo>
                  <a:pt x="938624" y="280057"/>
                  <a:pt x="922777" y="284283"/>
                  <a:pt x="906930" y="287452"/>
                </a:cubicBezTo>
                <a:cubicBezTo>
                  <a:pt x="894781" y="289829"/>
                  <a:pt x="882103" y="295111"/>
                  <a:pt x="870218" y="291414"/>
                </a:cubicBezTo>
                <a:cubicBezTo>
                  <a:pt x="858333" y="287980"/>
                  <a:pt x="847240" y="287980"/>
                  <a:pt x="835883" y="291414"/>
                </a:cubicBezTo>
                <a:cubicBezTo>
                  <a:pt x="831129" y="292999"/>
                  <a:pt x="827696" y="292470"/>
                  <a:pt x="824791" y="288245"/>
                </a:cubicBezTo>
                <a:cubicBezTo>
                  <a:pt x="816603" y="275567"/>
                  <a:pt x="809736" y="262626"/>
                  <a:pt x="811585" y="246515"/>
                </a:cubicBezTo>
                <a:cubicBezTo>
                  <a:pt x="812377" y="240704"/>
                  <a:pt x="811849" y="234365"/>
                  <a:pt x="810528" y="228555"/>
                </a:cubicBezTo>
                <a:cubicBezTo>
                  <a:pt x="807095" y="210595"/>
                  <a:pt x="811849" y="194484"/>
                  <a:pt x="813434" y="176525"/>
                </a:cubicBezTo>
                <a:cubicBezTo>
                  <a:pt x="817924" y="117627"/>
                  <a:pt x="792833" y="85934"/>
                  <a:pt x="769327" y="48958"/>
                </a:cubicBezTo>
                <a:cubicBezTo>
                  <a:pt x="754272" y="25187"/>
                  <a:pt x="727597" y="13038"/>
                  <a:pt x="699865" y="5643"/>
                </a:cubicBezTo>
                <a:cubicBezTo>
                  <a:pt x="652060" y="-7298"/>
                  <a:pt x="606897" y="3266"/>
                  <a:pt x="564639" y="24659"/>
                </a:cubicBezTo>
                <a:cubicBezTo>
                  <a:pt x="536379" y="39714"/>
                  <a:pt x="509703" y="59786"/>
                  <a:pt x="493592" y="90688"/>
                </a:cubicBezTo>
                <a:cubicBezTo>
                  <a:pt x="486461" y="104422"/>
                  <a:pt x="478538" y="126079"/>
                  <a:pt x="485405" y="139813"/>
                </a:cubicBezTo>
                <a:cubicBezTo>
                  <a:pt x="490687" y="150377"/>
                  <a:pt x="495705" y="153283"/>
                  <a:pt x="494121" y="164904"/>
                </a:cubicBezTo>
                <a:cubicBezTo>
                  <a:pt x="492800" y="174148"/>
                  <a:pt x="492536" y="183656"/>
                  <a:pt x="493064" y="192900"/>
                </a:cubicBezTo>
                <a:cubicBezTo>
                  <a:pt x="494121" y="206633"/>
                  <a:pt x="490951" y="223273"/>
                  <a:pt x="499139" y="235422"/>
                </a:cubicBezTo>
                <a:cubicBezTo>
                  <a:pt x="510231" y="251797"/>
                  <a:pt x="511552" y="267115"/>
                  <a:pt x="503629" y="284811"/>
                </a:cubicBezTo>
                <a:cubicBezTo>
                  <a:pt x="500459" y="291414"/>
                  <a:pt x="492272" y="304355"/>
                  <a:pt x="506270" y="312279"/>
                </a:cubicBezTo>
                <a:cubicBezTo>
                  <a:pt x="515778" y="317561"/>
                  <a:pt x="522117" y="319938"/>
                  <a:pt x="530040" y="326541"/>
                </a:cubicBezTo>
                <a:cubicBezTo>
                  <a:pt x="536907" y="332087"/>
                  <a:pt x="534266" y="333936"/>
                  <a:pt x="536115" y="341595"/>
                </a:cubicBezTo>
                <a:cubicBezTo>
                  <a:pt x="536907" y="345557"/>
                  <a:pt x="558300" y="336841"/>
                  <a:pt x="559092" y="340803"/>
                </a:cubicBezTo>
                <a:cubicBezTo>
                  <a:pt x="559885" y="346085"/>
                  <a:pt x="536379" y="349783"/>
                  <a:pt x="540605" y="356650"/>
                </a:cubicBezTo>
                <a:cubicBezTo>
                  <a:pt x="553018" y="376458"/>
                  <a:pt x="546679" y="385967"/>
                  <a:pt x="547471" y="392305"/>
                </a:cubicBezTo>
                <a:cubicBezTo>
                  <a:pt x="549584" y="410529"/>
                  <a:pt x="560413" y="418981"/>
                  <a:pt x="578637" y="418453"/>
                </a:cubicBezTo>
                <a:cubicBezTo>
                  <a:pt x="586824" y="418188"/>
                  <a:pt x="594748" y="416076"/>
                  <a:pt x="602671" y="413434"/>
                </a:cubicBezTo>
                <a:cubicBezTo>
                  <a:pt x="616141" y="408944"/>
                  <a:pt x="629875" y="405775"/>
                  <a:pt x="644401" y="404983"/>
                </a:cubicBezTo>
                <a:cubicBezTo>
                  <a:pt x="657607" y="404190"/>
                  <a:pt x="666851" y="409473"/>
                  <a:pt x="673718" y="420301"/>
                </a:cubicBezTo>
                <a:cubicBezTo>
                  <a:pt x="682169" y="433771"/>
                  <a:pt x="687188" y="448297"/>
                  <a:pt x="689829" y="463880"/>
                </a:cubicBezTo>
                <a:cubicBezTo>
                  <a:pt x="691149" y="471803"/>
                  <a:pt x="689036" y="477086"/>
                  <a:pt x="682698" y="481312"/>
                </a:cubicBezTo>
                <a:cubicBezTo>
                  <a:pt x="677151" y="485009"/>
                  <a:pt x="671605" y="488971"/>
                  <a:pt x="665794" y="492140"/>
                </a:cubicBezTo>
                <a:cubicBezTo>
                  <a:pt x="601351" y="527531"/>
                  <a:pt x="560149" y="580618"/>
                  <a:pt x="544038" y="652457"/>
                </a:cubicBezTo>
                <a:cubicBezTo>
                  <a:pt x="538492" y="677812"/>
                  <a:pt x="530568" y="700790"/>
                  <a:pt x="509703" y="717693"/>
                </a:cubicBezTo>
                <a:cubicBezTo>
                  <a:pt x="503100" y="722975"/>
                  <a:pt x="500723" y="730106"/>
                  <a:pt x="502836" y="738822"/>
                </a:cubicBezTo>
                <a:cubicBezTo>
                  <a:pt x="503893" y="743576"/>
                  <a:pt x="502308" y="748066"/>
                  <a:pt x="499931" y="752028"/>
                </a:cubicBezTo>
                <a:cubicBezTo>
                  <a:pt x="489366" y="770252"/>
                  <a:pt x="478274" y="787947"/>
                  <a:pt x="468766" y="806699"/>
                </a:cubicBezTo>
                <a:cubicBezTo>
                  <a:pt x="463483" y="817000"/>
                  <a:pt x="457673" y="817528"/>
                  <a:pt x="448429" y="813831"/>
                </a:cubicBezTo>
                <a:cubicBezTo>
                  <a:pt x="418584" y="802210"/>
                  <a:pt x="388739" y="790853"/>
                  <a:pt x="358894" y="779760"/>
                </a:cubicBezTo>
                <a:cubicBezTo>
                  <a:pt x="346745" y="775270"/>
                  <a:pt x="335917" y="768667"/>
                  <a:pt x="326408" y="759951"/>
                </a:cubicBezTo>
                <a:cubicBezTo>
                  <a:pt x="297092" y="732483"/>
                  <a:pt x="269624" y="703167"/>
                  <a:pt x="243213" y="672794"/>
                </a:cubicBezTo>
                <a:cubicBezTo>
                  <a:pt x="237402" y="666191"/>
                  <a:pt x="235025" y="656947"/>
                  <a:pt x="237138" y="648231"/>
                </a:cubicBezTo>
                <a:cubicBezTo>
                  <a:pt x="242949" y="622612"/>
                  <a:pt x="248495" y="596993"/>
                  <a:pt x="246646" y="570318"/>
                </a:cubicBezTo>
                <a:cubicBezTo>
                  <a:pt x="245854" y="557376"/>
                  <a:pt x="249816" y="544171"/>
                  <a:pt x="259852" y="533606"/>
                </a:cubicBezTo>
                <a:cubicBezTo>
                  <a:pt x="263549" y="529644"/>
                  <a:pt x="267247" y="525419"/>
                  <a:pt x="264342" y="519344"/>
                </a:cubicBezTo>
                <a:cubicBezTo>
                  <a:pt x="261172" y="513005"/>
                  <a:pt x="255626" y="509572"/>
                  <a:pt x="248759" y="510100"/>
                </a:cubicBezTo>
                <a:cubicBezTo>
                  <a:pt x="227366" y="510892"/>
                  <a:pt x="209406" y="520664"/>
                  <a:pt x="204124" y="543906"/>
                </a:cubicBezTo>
                <a:cubicBezTo>
                  <a:pt x="203067" y="548925"/>
                  <a:pt x="202011" y="553679"/>
                  <a:pt x="200955" y="559225"/>
                </a:cubicBezTo>
                <a:cubicBezTo>
                  <a:pt x="184844" y="545755"/>
                  <a:pt x="177184" y="532021"/>
                  <a:pt x="165563" y="508251"/>
                </a:cubicBezTo>
                <a:cubicBezTo>
                  <a:pt x="154471" y="485801"/>
                  <a:pt x="143642" y="467842"/>
                  <a:pt x="130700" y="449882"/>
                </a:cubicBezTo>
                <a:cubicBezTo>
                  <a:pt x="125418" y="442487"/>
                  <a:pt x="114589" y="427696"/>
                  <a:pt x="105345" y="431394"/>
                </a:cubicBezTo>
                <a:cubicBezTo>
                  <a:pt x="95045" y="435356"/>
                  <a:pt x="92404" y="445920"/>
                  <a:pt x="94517" y="450410"/>
                </a:cubicBezTo>
                <a:cubicBezTo>
                  <a:pt x="94781" y="450938"/>
                  <a:pt x="110099" y="486330"/>
                  <a:pt x="113005" y="495045"/>
                </a:cubicBezTo>
                <a:cubicBezTo>
                  <a:pt x="109043" y="490556"/>
                  <a:pt x="84745" y="443015"/>
                  <a:pt x="80255" y="439053"/>
                </a:cubicBezTo>
                <a:cubicBezTo>
                  <a:pt x="73652" y="432715"/>
                  <a:pt x="65200" y="433507"/>
                  <a:pt x="58333" y="437205"/>
                </a:cubicBezTo>
                <a:cubicBezTo>
                  <a:pt x="51730" y="440638"/>
                  <a:pt x="51730" y="448826"/>
                  <a:pt x="53843" y="455428"/>
                </a:cubicBezTo>
                <a:cubicBezTo>
                  <a:pt x="55692" y="461767"/>
                  <a:pt x="58861" y="467842"/>
                  <a:pt x="61503" y="474180"/>
                </a:cubicBezTo>
                <a:cubicBezTo>
                  <a:pt x="62031" y="476822"/>
                  <a:pt x="79991" y="510892"/>
                  <a:pt x="81047" y="513269"/>
                </a:cubicBezTo>
                <a:cubicBezTo>
                  <a:pt x="79991" y="511421"/>
                  <a:pt x="58069" y="474709"/>
                  <a:pt x="57541" y="473916"/>
                </a:cubicBezTo>
                <a:cubicBezTo>
                  <a:pt x="53051" y="466785"/>
                  <a:pt x="47769" y="459654"/>
                  <a:pt x="37996" y="463352"/>
                </a:cubicBezTo>
                <a:cubicBezTo>
                  <a:pt x="27696" y="467314"/>
                  <a:pt x="30337" y="476822"/>
                  <a:pt x="31658" y="484745"/>
                </a:cubicBezTo>
                <a:cubicBezTo>
                  <a:pt x="34035" y="499799"/>
                  <a:pt x="41958" y="512477"/>
                  <a:pt x="49882" y="525154"/>
                </a:cubicBezTo>
                <a:cubicBezTo>
                  <a:pt x="58861" y="539681"/>
                  <a:pt x="67577" y="554207"/>
                  <a:pt x="76029" y="568997"/>
                </a:cubicBezTo>
                <a:cubicBezTo>
                  <a:pt x="78406" y="572959"/>
                  <a:pt x="80255" y="577977"/>
                  <a:pt x="76029" y="581939"/>
                </a:cubicBezTo>
                <a:cubicBezTo>
                  <a:pt x="71803" y="585901"/>
                  <a:pt x="67049" y="583259"/>
                  <a:pt x="63351" y="580618"/>
                </a:cubicBezTo>
                <a:cubicBezTo>
                  <a:pt x="57541" y="576657"/>
                  <a:pt x="32186" y="554735"/>
                  <a:pt x="25055" y="548396"/>
                </a:cubicBezTo>
                <a:cubicBezTo>
                  <a:pt x="18716" y="542850"/>
                  <a:pt x="11057" y="539945"/>
                  <a:pt x="3926" y="546548"/>
                </a:cubicBezTo>
                <a:cubicBezTo>
                  <a:pt x="-2941" y="552886"/>
                  <a:pt x="492" y="558697"/>
                  <a:pt x="4454" y="566092"/>
                </a:cubicBezTo>
                <a:cubicBezTo>
                  <a:pt x="6567" y="570054"/>
                  <a:pt x="67577" y="623141"/>
                  <a:pt x="71803" y="628951"/>
                </a:cubicBezTo>
                <a:cubicBezTo>
                  <a:pt x="83952" y="646118"/>
                  <a:pt x="95309" y="658268"/>
                  <a:pt x="106930" y="675699"/>
                </a:cubicBezTo>
                <a:cubicBezTo>
                  <a:pt x="113005" y="684679"/>
                  <a:pt x="119079" y="693395"/>
                  <a:pt x="127267" y="700262"/>
                </a:cubicBezTo>
                <a:cubicBezTo>
                  <a:pt x="158168" y="726673"/>
                  <a:pt x="181938" y="758631"/>
                  <a:pt x="203860" y="792701"/>
                </a:cubicBezTo>
                <a:cubicBezTo>
                  <a:pt x="244269" y="854768"/>
                  <a:pt x="294451" y="908383"/>
                  <a:pt x="347538" y="959621"/>
                </a:cubicBezTo>
                <a:cubicBezTo>
                  <a:pt x="371572" y="982599"/>
                  <a:pt x="398247" y="1001879"/>
                  <a:pt x="424659" y="1021688"/>
                </a:cubicBezTo>
                <a:cubicBezTo>
                  <a:pt x="450014" y="1040968"/>
                  <a:pt x="459522" y="1042289"/>
                  <a:pt x="484612" y="1023008"/>
                </a:cubicBezTo>
                <a:cubicBezTo>
                  <a:pt x="486725" y="1021424"/>
                  <a:pt x="488574" y="1020103"/>
                  <a:pt x="490423" y="1018518"/>
                </a:cubicBezTo>
                <a:cubicBezTo>
                  <a:pt x="509703" y="1002408"/>
                  <a:pt x="528984" y="986297"/>
                  <a:pt x="545887" y="967280"/>
                </a:cubicBezTo>
                <a:cubicBezTo>
                  <a:pt x="569921" y="940605"/>
                  <a:pt x="597917" y="917627"/>
                  <a:pt x="621687" y="890688"/>
                </a:cubicBezTo>
                <a:cubicBezTo>
                  <a:pt x="645986" y="863484"/>
                  <a:pt x="676887" y="842091"/>
                  <a:pt x="695903" y="810133"/>
                </a:cubicBezTo>
                <a:cubicBezTo>
                  <a:pt x="698809" y="805115"/>
                  <a:pt x="700921" y="808020"/>
                  <a:pt x="702506" y="811189"/>
                </a:cubicBezTo>
                <a:cubicBezTo>
                  <a:pt x="706732" y="819905"/>
                  <a:pt x="712278" y="827564"/>
                  <a:pt x="717825" y="835488"/>
                </a:cubicBezTo>
                <a:cubicBezTo>
                  <a:pt x="737369" y="863748"/>
                  <a:pt x="753216" y="894121"/>
                  <a:pt x="767214" y="925022"/>
                </a:cubicBezTo>
                <a:cubicBezTo>
                  <a:pt x="787815" y="969657"/>
                  <a:pt x="809208" y="1013764"/>
                  <a:pt x="835619" y="1055230"/>
                </a:cubicBezTo>
                <a:cubicBezTo>
                  <a:pt x="839053" y="1060777"/>
                  <a:pt x="843543" y="1070285"/>
                  <a:pt x="845391" y="1076623"/>
                </a:cubicBezTo>
                <a:cubicBezTo>
                  <a:pt x="853315" y="1104884"/>
                  <a:pt x="857012" y="1133936"/>
                  <a:pt x="859654" y="1163253"/>
                </a:cubicBezTo>
                <a:cubicBezTo>
                  <a:pt x="860446" y="1172497"/>
                  <a:pt x="856484" y="1176987"/>
                  <a:pt x="847504" y="1180156"/>
                </a:cubicBezTo>
                <a:cubicBezTo>
                  <a:pt x="818716" y="1189928"/>
                  <a:pt x="789135" y="1194946"/>
                  <a:pt x="759819" y="1202077"/>
                </a:cubicBezTo>
                <a:cubicBezTo>
                  <a:pt x="721522" y="1211586"/>
                  <a:pt x="685339" y="1227432"/>
                  <a:pt x="648891" y="1242487"/>
                </a:cubicBezTo>
                <a:cubicBezTo>
                  <a:pt x="612179" y="1257805"/>
                  <a:pt x="574675" y="1271275"/>
                  <a:pt x="538492" y="1287650"/>
                </a:cubicBezTo>
                <a:cubicBezTo>
                  <a:pt x="500195" y="1305082"/>
                  <a:pt x="462427" y="1323306"/>
                  <a:pt x="429413" y="1349981"/>
                </a:cubicBezTo>
                <a:cubicBezTo>
                  <a:pt x="391380" y="1380354"/>
                  <a:pt x="377118" y="1419443"/>
                  <a:pt x="387155" y="1467511"/>
                </a:cubicBezTo>
                <a:cubicBezTo>
                  <a:pt x="394550" y="1502639"/>
                  <a:pt x="409868" y="1534068"/>
                  <a:pt x="428884" y="1563649"/>
                </a:cubicBezTo>
                <a:cubicBezTo>
                  <a:pt x="499931" y="1673256"/>
                  <a:pt x="576788" y="1778637"/>
                  <a:pt x="659456" y="1879793"/>
                </a:cubicBezTo>
                <a:cubicBezTo>
                  <a:pt x="667115" y="1889037"/>
                  <a:pt x="674510" y="1898809"/>
                  <a:pt x="680321" y="1909373"/>
                </a:cubicBezTo>
                <a:cubicBezTo>
                  <a:pt x="695903" y="1938162"/>
                  <a:pt x="708581" y="1968271"/>
                  <a:pt x="721522" y="1998380"/>
                </a:cubicBezTo>
                <a:cubicBezTo>
                  <a:pt x="721786" y="1999172"/>
                  <a:pt x="721258" y="2000228"/>
                  <a:pt x="720994" y="2001021"/>
                </a:cubicBezTo>
                <a:cubicBezTo>
                  <a:pt x="718617" y="2001285"/>
                  <a:pt x="718353" y="1999700"/>
                  <a:pt x="717825" y="1998380"/>
                </a:cubicBezTo>
                <a:cubicBezTo>
                  <a:pt x="708317" y="1979364"/>
                  <a:pt x="694054" y="1965101"/>
                  <a:pt x="676359" y="1953745"/>
                </a:cubicBezTo>
                <a:cubicBezTo>
                  <a:pt x="672925" y="1951632"/>
                  <a:pt x="669756" y="1950575"/>
                  <a:pt x="666587" y="1952952"/>
                </a:cubicBezTo>
                <a:cubicBezTo>
                  <a:pt x="663153" y="1955593"/>
                  <a:pt x="664474" y="1959291"/>
                  <a:pt x="666058" y="1962724"/>
                </a:cubicBezTo>
                <a:cubicBezTo>
                  <a:pt x="667907" y="1966158"/>
                  <a:pt x="670284" y="1969327"/>
                  <a:pt x="673982" y="1971176"/>
                </a:cubicBezTo>
                <a:cubicBezTo>
                  <a:pt x="677679" y="1972761"/>
                  <a:pt x="680849" y="1975402"/>
                  <a:pt x="682962" y="1978571"/>
                </a:cubicBezTo>
                <a:cubicBezTo>
                  <a:pt x="691677" y="1992305"/>
                  <a:pt x="701450" y="2005511"/>
                  <a:pt x="707788" y="2020829"/>
                </a:cubicBezTo>
                <a:cubicBezTo>
                  <a:pt x="712278" y="2031394"/>
                  <a:pt x="710429" y="2041430"/>
                  <a:pt x="702770" y="2048297"/>
                </a:cubicBezTo>
                <a:cubicBezTo>
                  <a:pt x="692206" y="2057805"/>
                  <a:pt x="682962" y="2059390"/>
                  <a:pt x="671869" y="2054372"/>
                </a:cubicBezTo>
                <a:cubicBezTo>
                  <a:pt x="653645" y="2046184"/>
                  <a:pt x="634365" y="2041166"/>
                  <a:pt x="614556" y="2038789"/>
                </a:cubicBezTo>
                <a:cubicBezTo>
                  <a:pt x="610595" y="2038261"/>
                  <a:pt x="605048" y="2038261"/>
                  <a:pt x="604520" y="2041958"/>
                </a:cubicBezTo>
                <a:cubicBezTo>
                  <a:pt x="604256" y="2044599"/>
                  <a:pt x="605576" y="2050938"/>
                  <a:pt x="611387" y="2051731"/>
                </a:cubicBezTo>
                <a:cubicBezTo>
                  <a:pt x="638591" y="2055692"/>
                  <a:pt x="660776" y="2076029"/>
                  <a:pt x="690621" y="2074708"/>
                </a:cubicBezTo>
                <a:cubicBezTo>
                  <a:pt x="685867" y="2082632"/>
                  <a:pt x="681641" y="2089499"/>
                  <a:pt x="677415" y="2096630"/>
                </a:cubicBezTo>
                <a:cubicBezTo>
                  <a:pt x="673454" y="2102969"/>
                  <a:pt x="669756" y="2109836"/>
                  <a:pt x="669492" y="2117231"/>
                </a:cubicBezTo>
                <a:cubicBezTo>
                  <a:pt x="668435" y="2141529"/>
                  <a:pt x="653909" y="2157376"/>
                  <a:pt x="635157" y="2169261"/>
                </a:cubicBezTo>
                <a:cubicBezTo>
                  <a:pt x="609538" y="2185108"/>
                  <a:pt x="582863" y="2199634"/>
                  <a:pt x="552754" y="2205709"/>
                </a:cubicBezTo>
                <a:cubicBezTo>
                  <a:pt x="535322" y="2209406"/>
                  <a:pt x="527927" y="2224989"/>
                  <a:pt x="533738" y="2242157"/>
                </a:cubicBezTo>
                <a:cubicBezTo>
                  <a:pt x="538756" y="2256419"/>
                  <a:pt x="548792" y="2265134"/>
                  <a:pt x="563846" y="2267511"/>
                </a:cubicBezTo>
                <a:cubicBezTo>
                  <a:pt x="613764" y="2274643"/>
                  <a:pt x="662625" y="2274114"/>
                  <a:pt x="710429" y="2254042"/>
                </a:cubicBezTo>
                <a:cubicBezTo>
                  <a:pt x="730766" y="2245326"/>
                  <a:pt x="752159" y="2237667"/>
                  <a:pt x="773553" y="2231856"/>
                </a:cubicBezTo>
                <a:cubicBezTo>
                  <a:pt x="824262" y="2217594"/>
                  <a:pt x="871803" y="2194880"/>
                  <a:pt x="921984" y="2178769"/>
                </a:cubicBezTo>
                <a:cubicBezTo>
                  <a:pt x="940472" y="2172959"/>
                  <a:pt x="957111" y="2163715"/>
                  <a:pt x="972430" y="2151566"/>
                </a:cubicBezTo>
                <a:cubicBezTo>
                  <a:pt x="979033" y="2146283"/>
                  <a:pt x="984843" y="2141265"/>
                  <a:pt x="989333" y="2134398"/>
                </a:cubicBezTo>
                <a:cubicBezTo>
                  <a:pt x="994087" y="2127531"/>
                  <a:pt x="993295" y="2121721"/>
                  <a:pt x="987749" y="2115382"/>
                </a:cubicBezTo>
                <a:cubicBezTo>
                  <a:pt x="973751" y="2099535"/>
                  <a:pt x="962130" y="2082104"/>
                  <a:pt x="952093" y="2063616"/>
                </a:cubicBezTo>
                <a:cubicBezTo>
                  <a:pt x="944170" y="2049089"/>
                  <a:pt x="934662" y="2035356"/>
                  <a:pt x="923041" y="2023735"/>
                </a:cubicBezTo>
                <a:cubicBezTo>
                  <a:pt x="912212" y="2012642"/>
                  <a:pt x="903496" y="2000228"/>
                  <a:pt x="889763" y="1990984"/>
                </a:cubicBezTo>
                <a:cubicBezTo>
                  <a:pt x="874972" y="1981212"/>
                  <a:pt x="869426" y="1961668"/>
                  <a:pt x="858861" y="1947142"/>
                </a:cubicBezTo>
                <a:cubicBezTo>
                  <a:pt x="844071" y="1926805"/>
                  <a:pt x="833771" y="1903827"/>
                  <a:pt x="821093" y="1882170"/>
                </a:cubicBezTo>
                <a:cubicBezTo>
                  <a:pt x="799436" y="1845458"/>
                  <a:pt x="778571" y="1808218"/>
                  <a:pt x="759555" y="1770186"/>
                </a:cubicBezTo>
                <a:cubicBezTo>
                  <a:pt x="744236" y="1739548"/>
                  <a:pt x="729446" y="1709440"/>
                  <a:pt x="725748" y="1675105"/>
                </a:cubicBezTo>
                <a:cubicBezTo>
                  <a:pt x="723635" y="1656353"/>
                  <a:pt x="716504" y="1638393"/>
                  <a:pt x="709109" y="1620961"/>
                </a:cubicBezTo>
                <a:cubicBezTo>
                  <a:pt x="692734" y="1583193"/>
                  <a:pt x="670020" y="1548859"/>
                  <a:pt x="643609" y="1517165"/>
                </a:cubicBezTo>
                <a:cubicBezTo>
                  <a:pt x="641496" y="1514788"/>
                  <a:pt x="639647" y="1511883"/>
                  <a:pt x="635949" y="1507128"/>
                </a:cubicBezTo>
                <a:cubicBezTo>
                  <a:pt x="689036" y="1522711"/>
                  <a:pt x="740274" y="1525881"/>
                  <a:pt x="792041" y="1524560"/>
                </a:cubicBezTo>
                <a:cubicBezTo>
                  <a:pt x="858597" y="1522711"/>
                  <a:pt x="924626" y="1516372"/>
                  <a:pt x="990654" y="1507393"/>
                </a:cubicBezTo>
                <a:cubicBezTo>
                  <a:pt x="996464" y="1506600"/>
                  <a:pt x="999634" y="1507657"/>
                  <a:pt x="1002275" y="1512939"/>
                </a:cubicBezTo>
                <a:cubicBezTo>
                  <a:pt x="1012839" y="1534068"/>
                  <a:pt x="1026045" y="1553613"/>
                  <a:pt x="1039779" y="1572893"/>
                </a:cubicBezTo>
                <a:cubicBezTo>
                  <a:pt x="1086527" y="1637601"/>
                  <a:pt x="1139878" y="1696762"/>
                  <a:pt x="1190852" y="1758036"/>
                </a:cubicBezTo>
                <a:cubicBezTo>
                  <a:pt x="1218848" y="1791579"/>
                  <a:pt x="1249749" y="1823008"/>
                  <a:pt x="1274840" y="1858664"/>
                </a:cubicBezTo>
                <a:cubicBezTo>
                  <a:pt x="1291479" y="1882170"/>
                  <a:pt x="1305213" y="1907525"/>
                  <a:pt x="1320268" y="1932087"/>
                </a:cubicBezTo>
                <a:cubicBezTo>
                  <a:pt x="1339020" y="1962460"/>
                  <a:pt x="1362526" y="1987815"/>
                  <a:pt x="1398709" y="1997323"/>
                </a:cubicBezTo>
                <a:cubicBezTo>
                  <a:pt x="1416141" y="2001813"/>
                  <a:pt x="1430403" y="2011321"/>
                  <a:pt x="1443873" y="2022678"/>
                </a:cubicBezTo>
                <a:cubicBezTo>
                  <a:pt x="1528125" y="2096102"/>
                  <a:pt x="1614226" y="2167148"/>
                  <a:pt x="1702440" y="2235554"/>
                </a:cubicBezTo>
                <a:cubicBezTo>
                  <a:pt x="1756055" y="2277019"/>
                  <a:pt x="1802275" y="2325616"/>
                  <a:pt x="1842156" y="2380024"/>
                </a:cubicBezTo>
                <a:cubicBezTo>
                  <a:pt x="1844269" y="2382665"/>
                  <a:pt x="1847438" y="2385042"/>
                  <a:pt x="1847438" y="2389004"/>
                </a:cubicBezTo>
                <a:cubicBezTo>
                  <a:pt x="1846646" y="2389268"/>
                  <a:pt x="1846118" y="2390060"/>
                  <a:pt x="1845589" y="2389796"/>
                </a:cubicBezTo>
                <a:cubicBezTo>
                  <a:pt x="1833704" y="2387683"/>
                  <a:pt x="1822876" y="2392437"/>
                  <a:pt x="1818914" y="2401681"/>
                </a:cubicBezTo>
                <a:cubicBezTo>
                  <a:pt x="1815216" y="2409869"/>
                  <a:pt x="1818386" y="2418584"/>
                  <a:pt x="1828950" y="2426244"/>
                </a:cubicBezTo>
                <a:cubicBezTo>
                  <a:pt x="1836874" y="2432054"/>
                  <a:pt x="1843477" y="2438657"/>
                  <a:pt x="1847702" y="2447637"/>
                </a:cubicBezTo>
                <a:cubicBezTo>
                  <a:pt x="1848759" y="2449750"/>
                  <a:pt x="1850079" y="2452655"/>
                  <a:pt x="1852192" y="2453447"/>
                </a:cubicBezTo>
                <a:cubicBezTo>
                  <a:pt x="1869360" y="2460843"/>
                  <a:pt x="1870944" y="2475369"/>
                  <a:pt x="1872001" y="2491480"/>
                </a:cubicBezTo>
                <a:cubicBezTo>
                  <a:pt x="1873057" y="2507062"/>
                  <a:pt x="1874378" y="2522909"/>
                  <a:pt x="1882301" y="2536907"/>
                </a:cubicBezTo>
                <a:cubicBezTo>
                  <a:pt x="1889168" y="2549321"/>
                  <a:pt x="1898148" y="2551962"/>
                  <a:pt x="1910825" y="2545887"/>
                </a:cubicBezTo>
                <a:cubicBezTo>
                  <a:pt x="1912410" y="2545095"/>
                  <a:pt x="1913731" y="2544038"/>
                  <a:pt x="1916372" y="2544831"/>
                </a:cubicBezTo>
                <a:cubicBezTo>
                  <a:pt x="1915844" y="2554075"/>
                  <a:pt x="1916108" y="2564375"/>
                  <a:pt x="1922711" y="2571770"/>
                </a:cubicBezTo>
                <a:cubicBezTo>
                  <a:pt x="1932747" y="2583127"/>
                  <a:pt x="1933011" y="2596069"/>
                  <a:pt x="1931690" y="2609802"/>
                </a:cubicBezTo>
                <a:cubicBezTo>
                  <a:pt x="1930106" y="2627234"/>
                  <a:pt x="1927200" y="2644137"/>
                  <a:pt x="1919277" y="2660248"/>
                </a:cubicBezTo>
                <a:cubicBezTo>
                  <a:pt x="1913995" y="2670813"/>
                  <a:pt x="1911882" y="2682434"/>
                  <a:pt x="1909241" y="2693791"/>
                </a:cubicBezTo>
                <a:cubicBezTo>
                  <a:pt x="1905279" y="2711222"/>
                  <a:pt x="1910297" y="2724956"/>
                  <a:pt x="1925616" y="2734464"/>
                </a:cubicBezTo>
                <a:cubicBezTo>
                  <a:pt x="1934331" y="2734464"/>
                  <a:pt x="1941199" y="2734464"/>
                  <a:pt x="1949914" y="2734464"/>
                </a:cubicBezTo>
                <a:cubicBezTo>
                  <a:pt x="1954932" y="2731823"/>
                  <a:pt x="1961535" y="2732351"/>
                  <a:pt x="1965761" y="2728654"/>
                </a:cubicBezTo>
                <a:cubicBezTo>
                  <a:pt x="1981872" y="2713863"/>
                  <a:pt x="2000624" y="2701450"/>
                  <a:pt x="2012773" y="2682698"/>
                </a:cubicBezTo>
                <a:cubicBezTo>
                  <a:pt x="2025451" y="2662889"/>
                  <a:pt x="2036543" y="2642289"/>
                  <a:pt x="2044467" y="2620103"/>
                </a:cubicBezTo>
                <a:cubicBezTo>
                  <a:pt x="2053975" y="2593163"/>
                  <a:pt x="2065596" y="2566752"/>
                  <a:pt x="2072199" y="2538492"/>
                </a:cubicBezTo>
                <a:cubicBezTo>
                  <a:pt x="2082235" y="2495177"/>
                  <a:pt x="2093856" y="2452919"/>
                  <a:pt x="2104685" y="2409604"/>
                </a:cubicBezTo>
                <a:cubicBezTo>
                  <a:pt x="2114457" y="2369987"/>
                  <a:pt x="2137963" y="2331691"/>
                  <a:pt x="2128455" y="2306600"/>
                </a:cubicBezTo>
                <a:cubicBezTo>
                  <a:pt x="2118683" y="2279397"/>
                  <a:pt x="2076689" y="2267247"/>
                  <a:pt x="2029941" y="2268832"/>
                </a:cubicBezTo>
                <a:close/>
                <a:moveTo>
                  <a:pt x="65200" y="483689"/>
                </a:moveTo>
                <a:cubicBezTo>
                  <a:pt x="65993" y="485273"/>
                  <a:pt x="67049" y="486858"/>
                  <a:pt x="67841" y="488179"/>
                </a:cubicBezTo>
                <a:cubicBezTo>
                  <a:pt x="66785" y="487122"/>
                  <a:pt x="65993" y="485537"/>
                  <a:pt x="65200" y="483689"/>
                </a:cubicBezTo>
                <a:close/>
                <a:moveTo>
                  <a:pt x="1847966" y="2414094"/>
                </a:moveTo>
                <a:cubicBezTo>
                  <a:pt x="1843741" y="2412510"/>
                  <a:pt x="1838194" y="2413302"/>
                  <a:pt x="1835817" y="2408284"/>
                </a:cubicBezTo>
                <a:cubicBezTo>
                  <a:pt x="1835553" y="2408020"/>
                  <a:pt x="1836874" y="2406435"/>
                  <a:pt x="1837666" y="2406435"/>
                </a:cubicBezTo>
                <a:cubicBezTo>
                  <a:pt x="1842948" y="2406171"/>
                  <a:pt x="1846646" y="2409076"/>
                  <a:pt x="1849815" y="2413566"/>
                </a:cubicBezTo>
                <a:cubicBezTo>
                  <a:pt x="1848495" y="2413830"/>
                  <a:pt x="1848231" y="2414094"/>
                  <a:pt x="1847966" y="2414094"/>
                </a:cubicBezTo>
                <a:close/>
                <a:moveTo>
                  <a:pt x="1891017" y="2500724"/>
                </a:moveTo>
                <a:cubicBezTo>
                  <a:pt x="1897092" y="2508647"/>
                  <a:pt x="1901582" y="2517363"/>
                  <a:pt x="1901846" y="2530833"/>
                </a:cubicBezTo>
                <a:cubicBezTo>
                  <a:pt x="1892338" y="2520796"/>
                  <a:pt x="1892602" y="2510232"/>
                  <a:pt x="1891017" y="2500724"/>
                </a:cubicBezTo>
                <a:close/>
              </a:path>
            </a:pathLst>
          </a:custGeom>
          <a:solidFill>
            <a:schemeClr val="accent6"/>
          </a:solidFill>
          <a:ln w="26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CF64D91C-43B8-406C-8882-5AFF63AF6D6D}"/>
              </a:ext>
            </a:extLst>
          </p:cNvPr>
          <p:cNvGrpSpPr/>
          <p:nvPr/>
        </p:nvGrpSpPr>
        <p:grpSpPr>
          <a:xfrm>
            <a:off x="3482411" y="5226558"/>
            <a:ext cx="1137089" cy="1137089"/>
            <a:chOff x="1423860" y="2080193"/>
            <a:chExt cx="1285894" cy="1285894"/>
          </a:xfrm>
        </p:grpSpPr>
        <p:sp>
          <p:nvSpPr>
            <p:cNvPr id="35" name="Heart 38">
              <a:extLst>
                <a:ext uri="{FF2B5EF4-FFF2-40B4-BE49-F238E27FC236}">
                  <a16:creationId xmlns:a16="http://schemas.microsoft.com/office/drawing/2014/main" id="{F0D41E4E-8282-4E30-A6C1-FBAE63BFC23F}"/>
                </a:ext>
              </a:extLst>
            </p:cNvPr>
            <p:cNvSpPr/>
            <p:nvPr/>
          </p:nvSpPr>
          <p:spPr>
            <a:xfrm>
              <a:off x="1423860" y="2080193"/>
              <a:ext cx="1285894" cy="1285894"/>
            </a:xfrm>
            <a:prstGeom prst="hea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reeform: Shape 309">
              <a:extLst>
                <a:ext uri="{FF2B5EF4-FFF2-40B4-BE49-F238E27FC236}">
                  <a16:creationId xmlns:a16="http://schemas.microsoft.com/office/drawing/2014/main" id="{336C053F-C3D1-48CA-BBBA-FD0FBED3B8FB}"/>
                </a:ext>
              </a:extLst>
            </p:cNvPr>
            <p:cNvSpPr/>
            <p:nvPr/>
          </p:nvSpPr>
          <p:spPr>
            <a:xfrm>
              <a:off x="1725011" y="2495318"/>
              <a:ext cx="683593" cy="683524"/>
            </a:xfrm>
            <a:custGeom>
              <a:avLst/>
              <a:gdLst>
                <a:gd name="connsiteX0" fmla="*/ 1529845 w 3140536"/>
                <a:gd name="connsiteY0" fmla="*/ 1046057 h 3140220"/>
                <a:gd name="connsiteX1" fmla="*/ 1511512 w 3140536"/>
                <a:gd name="connsiteY1" fmla="*/ 1064914 h 3140220"/>
                <a:gd name="connsiteX2" fmla="*/ 1502083 w 3140536"/>
                <a:gd name="connsiteY2" fmla="*/ 1166270 h 3140220"/>
                <a:gd name="connsiteX3" fmla="*/ 1471965 w 3140536"/>
                <a:gd name="connsiteY3" fmla="*/ 1489719 h 3140220"/>
                <a:gd name="connsiteX4" fmla="*/ 1438179 w 3140536"/>
                <a:gd name="connsiteY4" fmla="*/ 1845643 h 3140220"/>
                <a:gd name="connsiteX5" fmla="*/ 1430060 w 3140536"/>
                <a:gd name="connsiteY5" fmla="*/ 1928666 h 3140220"/>
                <a:gd name="connsiteX6" fmla="*/ 1422203 w 3140536"/>
                <a:gd name="connsiteY6" fmla="*/ 1894095 h 3140220"/>
                <a:gd name="connsiteX7" fmla="*/ 1338395 w 3140536"/>
                <a:gd name="connsiteY7" fmla="*/ 1430006 h 3140220"/>
                <a:gd name="connsiteX8" fmla="*/ 1320847 w 3140536"/>
                <a:gd name="connsiteY8" fmla="*/ 1412196 h 3140220"/>
                <a:gd name="connsiteX9" fmla="*/ 1301205 w 3140536"/>
                <a:gd name="connsiteY9" fmla="*/ 1427911 h 3140220"/>
                <a:gd name="connsiteX10" fmla="*/ 1263491 w 3140536"/>
                <a:gd name="connsiteY10" fmla="*/ 1550480 h 3140220"/>
                <a:gd name="connsiteX11" fmla="*/ 1243849 w 3140536"/>
                <a:gd name="connsiteY11" fmla="*/ 1565147 h 3140220"/>
                <a:gd name="connsiteX12" fmla="*/ 716116 w 3140536"/>
                <a:gd name="connsiteY12" fmla="*/ 1564361 h 3140220"/>
                <a:gd name="connsiteX13" fmla="*/ 678403 w 3140536"/>
                <a:gd name="connsiteY13" fmla="*/ 1585837 h 3140220"/>
                <a:gd name="connsiteX14" fmla="*/ 647760 w 3140536"/>
                <a:gd name="connsiteY14" fmla="*/ 1634027 h 3140220"/>
                <a:gd name="connsiteX15" fmla="*/ 631260 w 3140536"/>
                <a:gd name="connsiteY15" fmla="*/ 1485529 h 3140220"/>
                <a:gd name="connsiteX16" fmla="*/ 585428 w 3140536"/>
                <a:gd name="connsiteY16" fmla="*/ 1064129 h 3140220"/>
                <a:gd name="connsiteX17" fmla="*/ 561071 w 3140536"/>
                <a:gd name="connsiteY17" fmla="*/ 1046843 h 3140220"/>
                <a:gd name="connsiteX18" fmla="*/ 548500 w 3140536"/>
                <a:gd name="connsiteY18" fmla="*/ 1068581 h 3140220"/>
                <a:gd name="connsiteX19" fmla="*/ 515762 w 3140536"/>
                <a:gd name="connsiteY19" fmla="*/ 1419268 h 3140220"/>
                <a:gd name="connsiteX20" fmla="*/ 475167 w 3140536"/>
                <a:gd name="connsiteY20" fmla="*/ 1847738 h 3140220"/>
                <a:gd name="connsiteX21" fmla="*/ 467310 w 3140536"/>
                <a:gd name="connsiteY21" fmla="*/ 1929713 h 3140220"/>
                <a:gd name="connsiteX22" fmla="*/ 464691 w 3140536"/>
                <a:gd name="connsiteY22" fmla="*/ 1926832 h 3140220"/>
                <a:gd name="connsiteX23" fmla="*/ 418859 w 3140536"/>
                <a:gd name="connsiteY23" fmla="*/ 1670955 h 3140220"/>
                <a:gd name="connsiteX24" fmla="*/ 375121 w 3140536"/>
                <a:gd name="connsiteY24" fmla="*/ 1429220 h 3140220"/>
                <a:gd name="connsiteX25" fmla="*/ 358359 w 3140536"/>
                <a:gd name="connsiteY25" fmla="*/ 1412196 h 3140220"/>
                <a:gd name="connsiteX26" fmla="*/ 338455 w 3140536"/>
                <a:gd name="connsiteY26" fmla="*/ 1427387 h 3140220"/>
                <a:gd name="connsiteX27" fmla="*/ 301527 w 3140536"/>
                <a:gd name="connsiteY27" fmla="*/ 1546028 h 3140220"/>
                <a:gd name="connsiteX28" fmla="*/ 268789 w 3140536"/>
                <a:gd name="connsiteY28" fmla="*/ 1562790 h 3140220"/>
                <a:gd name="connsiteX29" fmla="*/ 256742 w 3140536"/>
                <a:gd name="connsiteY29" fmla="*/ 1561742 h 3140220"/>
                <a:gd name="connsiteX30" fmla="*/ 72101 w 3140536"/>
                <a:gd name="connsiteY30" fmla="*/ 1561742 h 3140220"/>
                <a:gd name="connsiteX31" fmla="*/ 60578 w 3140536"/>
                <a:gd name="connsiteY31" fmla="*/ 1562790 h 3140220"/>
                <a:gd name="connsiteX32" fmla="*/ 16054 w 3140536"/>
                <a:gd name="connsiteY32" fmla="*/ 1563314 h 3140220"/>
                <a:gd name="connsiteX33" fmla="*/ 6364 w 3140536"/>
                <a:gd name="connsiteY33" fmla="*/ 1565147 h 3140220"/>
                <a:gd name="connsiteX34" fmla="*/ 5316 w 3140536"/>
                <a:gd name="connsiteY34" fmla="*/ 1590813 h 3140220"/>
                <a:gd name="connsiteX35" fmla="*/ 17626 w 3140536"/>
                <a:gd name="connsiteY35" fmla="*/ 1594480 h 3140220"/>
                <a:gd name="connsiteX36" fmla="*/ 303098 w 3140536"/>
                <a:gd name="connsiteY36" fmla="*/ 1594480 h 3140220"/>
                <a:gd name="connsiteX37" fmla="*/ 330074 w 3140536"/>
                <a:gd name="connsiteY37" fmla="*/ 1573528 h 3140220"/>
                <a:gd name="connsiteX38" fmla="*/ 352336 w 3140536"/>
                <a:gd name="connsiteY38" fmla="*/ 1502029 h 3140220"/>
                <a:gd name="connsiteX39" fmla="*/ 354693 w 3140536"/>
                <a:gd name="connsiteY39" fmla="*/ 1513814 h 3140220"/>
                <a:gd name="connsiteX40" fmla="*/ 424358 w 3140536"/>
                <a:gd name="connsiteY40" fmla="*/ 1899333 h 3140220"/>
                <a:gd name="connsiteX41" fmla="*/ 453430 w 3140536"/>
                <a:gd name="connsiteY41" fmla="*/ 2061188 h 3140220"/>
                <a:gd name="connsiteX42" fmla="*/ 478834 w 3140536"/>
                <a:gd name="connsiteY42" fmla="*/ 2079259 h 3140220"/>
                <a:gd name="connsiteX43" fmla="*/ 491143 w 3140536"/>
                <a:gd name="connsiteY43" fmla="*/ 2054116 h 3140220"/>
                <a:gd name="connsiteX44" fmla="*/ 518905 w 3140536"/>
                <a:gd name="connsiteY44" fmla="*/ 1757906 h 3140220"/>
                <a:gd name="connsiteX45" fmla="*/ 559500 w 3140536"/>
                <a:gd name="connsiteY45" fmla="*/ 1332055 h 3140220"/>
                <a:gd name="connsiteX46" fmla="*/ 567618 w 3140536"/>
                <a:gd name="connsiteY46" fmla="*/ 1244055 h 3140220"/>
                <a:gd name="connsiteX47" fmla="*/ 570761 w 3140536"/>
                <a:gd name="connsiteY47" fmla="*/ 1249817 h 3140220"/>
                <a:gd name="connsiteX48" fmla="*/ 597475 w 3140536"/>
                <a:gd name="connsiteY48" fmla="*/ 1497576 h 3140220"/>
                <a:gd name="connsiteX49" fmla="*/ 617118 w 3140536"/>
                <a:gd name="connsiteY49" fmla="*/ 1677764 h 3140220"/>
                <a:gd name="connsiteX50" fmla="*/ 627594 w 3140536"/>
                <a:gd name="connsiteY50" fmla="*/ 1694526 h 3140220"/>
                <a:gd name="connsiteX51" fmla="*/ 648284 w 3140536"/>
                <a:gd name="connsiteY51" fmla="*/ 1691121 h 3140220"/>
                <a:gd name="connsiteX52" fmla="*/ 664522 w 3140536"/>
                <a:gd name="connsiteY52" fmla="*/ 1672526 h 3140220"/>
                <a:gd name="connsiteX53" fmla="*/ 706164 w 3140536"/>
                <a:gd name="connsiteY53" fmla="*/ 1606003 h 3140220"/>
                <a:gd name="connsiteX54" fmla="*/ 727902 w 3140536"/>
                <a:gd name="connsiteY54" fmla="*/ 1593956 h 3140220"/>
                <a:gd name="connsiteX55" fmla="*/ 1260872 w 3140536"/>
                <a:gd name="connsiteY55" fmla="*/ 1594218 h 3140220"/>
                <a:gd name="connsiteX56" fmla="*/ 1293610 w 3140536"/>
                <a:gd name="connsiteY56" fmla="*/ 1570385 h 3140220"/>
                <a:gd name="connsiteX57" fmla="*/ 1313514 w 3140536"/>
                <a:gd name="connsiteY57" fmla="*/ 1507005 h 3140220"/>
                <a:gd name="connsiteX58" fmla="*/ 1329490 w 3140536"/>
                <a:gd name="connsiteY58" fmla="*/ 1581647 h 3140220"/>
                <a:gd name="connsiteX59" fmla="*/ 1395751 w 3140536"/>
                <a:gd name="connsiteY59" fmla="*/ 1946475 h 3140220"/>
                <a:gd name="connsiteX60" fmla="*/ 1416441 w 3140536"/>
                <a:gd name="connsiteY60" fmla="*/ 2062235 h 3140220"/>
                <a:gd name="connsiteX61" fmla="*/ 1436084 w 3140536"/>
                <a:gd name="connsiteY61" fmla="*/ 2080307 h 3140220"/>
                <a:gd name="connsiteX62" fmla="*/ 1453108 w 3140536"/>
                <a:gd name="connsiteY62" fmla="*/ 2060926 h 3140220"/>
                <a:gd name="connsiteX63" fmla="*/ 1455203 w 3140536"/>
                <a:gd name="connsiteY63" fmla="*/ 2041545 h 3140220"/>
                <a:gd name="connsiteX64" fmla="*/ 1490559 w 3140536"/>
                <a:gd name="connsiteY64" fmla="*/ 1661003 h 3140220"/>
                <a:gd name="connsiteX65" fmla="*/ 1523297 w 3140536"/>
                <a:gd name="connsiteY65" fmla="*/ 1316863 h 3140220"/>
                <a:gd name="connsiteX66" fmla="*/ 1530368 w 3140536"/>
                <a:gd name="connsiteY66" fmla="*/ 1244579 h 3140220"/>
                <a:gd name="connsiteX67" fmla="*/ 1553416 w 3140536"/>
                <a:gd name="connsiteY67" fmla="*/ 1437863 h 3140220"/>
                <a:gd name="connsiteX68" fmla="*/ 1579606 w 3140536"/>
                <a:gd name="connsiteY68" fmla="*/ 1679074 h 3140220"/>
                <a:gd name="connsiteX69" fmla="*/ 1609201 w 3140536"/>
                <a:gd name="connsiteY69" fmla="*/ 1692431 h 3140220"/>
                <a:gd name="connsiteX70" fmla="*/ 1627272 w 3140536"/>
                <a:gd name="connsiteY70" fmla="*/ 1672003 h 3140220"/>
                <a:gd name="connsiteX71" fmla="*/ 1668390 w 3140536"/>
                <a:gd name="connsiteY71" fmla="*/ 1606789 h 3140220"/>
                <a:gd name="connsiteX72" fmla="*/ 1691176 w 3140536"/>
                <a:gd name="connsiteY72" fmla="*/ 1594218 h 3140220"/>
                <a:gd name="connsiteX73" fmla="*/ 2374738 w 3140536"/>
                <a:gd name="connsiteY73" fmla="*/ 1594480 h 3140220"/>
                <a:gd name="connsiteX74" fmla="*/ 2404595 w 3140536"/>
                <a:gd name="connsiteY74" fmla="*/ 1572218 h 3140220"/>
                <a:gd name="connsiteX75" fmla="*/ 2426856 w 3140536"/>
                <a:gd name="connsiteY75" fmla="*/ 1502290 h 3140220"/>
                <a:gd name="connsiteX76" fmla="*/ 2429214 w 3140536"/>
                <a:gd name="connsiteY76" fmla="*/ 1513552 h 3140220"/>
                <a:gd name="connsiteX77" fmla="*/ 2499141 w 3140536"/>
                <a:gd name="connsiteY77" fmla="*/ 1900380 h 3140220"/>
                <a:gd name="connsiteX78" fmla="*/ 2528474 w 3140536"/>
                <a:gd name="connsiteY78" fmla="*/ 2062235 h 3140220"/>
                <a:gd name="connsiteX79" fmla="*/ 2552045 w 3140536"/>
                <a:gd name="connsiteY79" fmla="*/ 2079521 h 3140220"/>
                <a:gd name="connsiteX80" fmla="*/ 2565402 w 3140536"/>
                <a:gd name="connsiteY80" fmla="*/ 2056474 h 3140220"/>
                <a:gd name="connsiteX81" fmla="*/ 2583997 w 3140536"/>
                <a:gd name="connsiteY81" fmla="*/ 1859000 h 3140220"/>
                <a:gd name="connsiteX82" fmla="*/ 2609926 w 3140536"/>
                <a:gd name="connsiteY82" fmla="*/ 1586361 h 3140220"/>
                <a:gd name="connsiteX83" fmla="*/ 2632449 w 3140536"/>
                <a:gd name="connsiteY83" fmla="*/ 1343316 h 3140220"/>
                <a:gd name="connsiteX84" fmla="*/ 2642139 w 3140536"/>
                <a:gd name="connsiteY84" fmla="*/ 1243793 h 3140220"/>
                <a:gd name="connsiteX85" fmla="*/ 2645020 w 3140536"/>
                <a:gd name="connsiteY85" fmla="*/ 1249555 h 3140220"/>
                <a:gd name="connsiteX86" fmla="*/ 2671734 w 3140536"/>
                <a:gd name="connsiteY86" fmla="*/ 1497314 h 3140220"/>
                <a:gd name="connsiteX87" fmla="*/ 2691377 w 3140536"/>
                <a:gd name="connsiteY87" fmla="*/ 1677502 h 3140220"/>
                <a:gd name="connsiteX88" fmla="*/ 2722543 w 3140536"/>
                <a:gd name="connsiteY88" fmla="*/ 1690859 h 3140220"/>
                <a:gd name="connsiteX89" fmla="*/ 2739567 w 3140536"/>
                <a:gd name="connsiteY89" fmla="*/ 1671217 h 3140220"/>
                <a:gd name="connsiteX90" fmla="*/ 2781471 w 3140536"/>
                <a:gd name="connsiteY90" fmla="*/ 1604694 h 3140220"/>
                <a:gd name="connsiteX91" fmla="*/ 2801113 w 3140536"/>
                <a:gd name="connsiteY91" fmla="*/ 1593694 h 3140220"/>
                <a:gd name="connsiteX92" fmla="*/ 3056467 w 3140536"/>
                <a:gd name="connsiteY92" fmla="*/ 1593956 h 3140220"/>
                <a:gd name="connsiteX93" fmla="*/ 3127180 w 3140536"/>
                <a:gd name="connsiteY93" fmla="*/ 1593956 h 3140220"/>
                <a:gd name="connsiteX94" fmla="*/ 3137395 w 3140536"/>
                <a:gd name="connsiteY94" fmla="*/ 1590813 h 3140220"/>
                <a:gd name="connsiteX95" fmla="*/ 3136871 w 3140536"/>
                <a:gd name="connsiteY95" fmla="*/ 1567504 h 3140220"/>
                <a:gd name="connsiteX96" fmla="*/ 3122466 w 3140536"/>
                <a:gd name="connsiteY96" fmla="*/ 1565147 h 3140220"/>
                <a:gd name="connsiteX97" fmla="*/ 2785923 w 3140536"/>
                <a:gd name="connsiteY97" fmla="*/ 1564623 h 3140220"/>
                <a:gd name="connsiteX98" fmla="*/ 2756328 w 3140536"/>
                <a:gd name="connsiteY98" fmla="*/ 1581123 h 3140220"/>
                <a:gd name="connsiteX99" fmla="*/ 2722805 w 3140536"/>
                <a:gd name="connsiteY99" fmla="*/ 1634027 h 3140220"/>
                <a:gd name="connsiteX100" fmla="*/ 2721757 w 3140536"/>
                <a:gd name="connsiteY100" fmla="*/ 1626170 h 3140220"/>
                <a:gd name="connsiteX101" fmla="*/ 2700020 w 3140536"/>
                <a:gd name="connsiteY101" fmla="*/ 1428958 h 3140220"/>
                <a:gd name="connsiteX102" fmla="*/ 2676972 w 3140536"/>
                <a:gd name="connsiteY102" fmla="*/ 1216293 h 3140220"/>
                <a:gd name="connsiteX103" fmla="*/ 2660211 w 3140536"/>
                <a:gd name="connsiteY103" fmla="*/ 1063343 h 3140220"/>
                <a:gd name="connsiteX104" fmla="*/ 2640306 w 3140536"/>
                <a:gd name="connsiteY104" fmla="*/ 1046319 h 3140220"/>
                <a:gd name="connsiteX105" fmla="*/ 2623544 w 3140536"/>
                <a:gd name="connsiteY105" fmla="*/ 1066748 h 3140220"/>
                <a:gd name="connsiteX106" fmla="*/ 2610187 w 3140536"/>
                <a:gd name="connsiteY106" fmla="*/ 1208436 h 3140220"/>
                <a:gd name="connsiteX107" fmla="*/ 2582688 w 3140536"/>
                <a:gd name="connsiteY107" fmla="*/ 1503338 h 3140220"/>
                <a:gd name="connsiteX108" fmla="*/ 2552569 w 3140536"/>
                <a:gd name="connsiteY108" fmla="*/ 1816310 h 3140220"/>
                <a:gd name="connsiteX109" fmla="*/ 2542093 w 3140536"/>
                <a:gd name="connsiteY109" fmla="*/ 1928666 h 3140220"/>
                <a:gd name="connsiteX110" fmla="*/ 2538688 w 3140536"/>
                <a:gd name="connsiteY110" fmla="*/ 1924737 h 3140220"/>
                <a:gd name="connsiteX111" fmla="*/ 2508832 w 3140536"/>
                <a:gd name="connsiteY111" fmla="*/ 1756335 h 3140220"/>
                <a:gd name="connsiteX112" fmla="*/ 2450951 w 3140536"/>
                <a:gd name="connsiteY112" fmla="*/ 1434982 h 3140220"/>
                <a:gd name="connsiteX113" fmla="*/ 2432095 w 3140536"/>
                <a:gd name="connsiteY113" fmla="*/ 1412458 h 3140220"/>
                <a:gd name="connsiteX114" fmla="*/ 2411404 w 3140536"/>
                <a:gd name="connsiteY114" fmla="*/ 1433410 h 3140220"/>
                <a:gd name="connsiteX115" fmla="*/ 2375262 w 3140536"/>
                <a:gd name="connsiteY115" fmla="*/ 1550742 h 3140220"/>
                <a:gd name="connsiteX116" fmla="*/ 2355357 w 3140536"/>
                <a:gd name="connsiteY116" fmla="*/ 1565147 h 3140220"/>
                <a:gd name="connsiteX117" fmla="*/ 1675724 w 3140536"/>
                <a:gd name="connsiteY117" fmla="*/ 1564361 h 3140220"/>
                <a:gd name="connsiteX118" fmla="*/ 1642986 w 3140536"/>
                <a:gd name="connsiteY118" fmla="*/ 1582432 h 3140220"/>
                <a:gd name="connsiteX119" fmla="*/ 1610510 w 3140536"/>
                <a:gd name="connsiteY119" fmla="*/ 1634027 h 3140220"/>
                <a:gd name="connsiteX120" fmla="*/ 1604748 w 3140536"/>
                <a:gd name="connsiteY120" fmla="*/ 1583480 h 3140220"/>
                <a:gd name="connsiteX121" fmla="*/ 1548178 w 3140536"/>
                <a:gd name="connsiteY121" fmla="*/ 1064652 h 3140220"/>
                <a:gd name="connsiteX122" fmla="*/ 1529845 w 3140536"/>
                <a:gd name="connsiteY122" fmla="*/ 1046057 h 3140220"/>
                <a:gd name="connsiteX123" fmla="*/ 1041397 w 3140536"/>
                <a:gd name="connsiteY123" fmla="*/ 24 h 3140220"/>
                <a:gd name="connsiteX124" fmla="*/ 2092931 w 3140536"/>
                <a:gd name="connsiteY124" fmla="*/ 24 h 3140220"/>
                <a:gd name="connsiteX125" fmla="*/ 2113097 w 3140536"/>
                <a:gd name="connsiteY125" fmla="*/ 20714 h 3140220"/>
                <a:gd name="connsiteX126" fmla="*/ 2113097 w 3140536"/>
                <a:gd name="connsiteY126" fmla="*/ 1009391 h 3140220"/>
                <a:gd name="connsiteX127" fmla="*/ 2131169 w 3140536"/>
                <a:gd name="connsiteY127" fmla="*/ 1027725 h 3140220"/>
                <a:gd name="connsiteX128" fmla="*/ 3121155 w 3140536"/>
                <a:gd name="connsiteY128" fmla="*/ 1027725 h 3140220"/>
                <a:gd name="connsiteX129" fmla="*/ 3140536 w 3140536"/>
                <a:gd name="connsiteY129" fmla="*/ 1046581 h 3140220"/>
                <a:gd name="connsiteX130" fmla="*/ 3140536 w 3140536"/>
                <a:gd name="connsiteY130" fmla="*/ 2096805 h 3140220"/>
                <a:gd name="connsiteX131" fmla="*/ 3122989 w 3140536"/>
                <a:gd name="connsiteY131" fmla="*/ 2114615 h 3140220"/>
                <a:gd name="connsiteX132" fmla="*/ 2139549 w 3140536"/>
                <a:gd name="connsiteY132" fmla="*/ 2114615 h 3140220"/>
                <a:gd name="connsiteX133" fmla="*/ 2121216 w 3140536"/>
                <a:gd name="connsiteY133" fmla="*/ 2132948 h 3140220"/>
                <a:gd name="connsiteX134" fmla="*/ 2121216 w 3140536"/>
                <a:gd name="connsiteY134" fmla="*/ 3121625 h 3140220"/>
                <a:gd name="connsiteX135" fmla="*/ 2102883 w 3140536"/>
                <a:gd name="connsiteY135" fmla="*/ 3140220 h 3140220"/>
                <a:gd name="connsiteX136" fmla="*/ 1574105 w 3140536"/>
                <a:gd name="connsiteY136" fmla="*/ 3139958 h 3140220"/>
                <a:gd name="connsiteX137" fmla="*/ 1042445 w 3140536"/>
                <a:gd name="connsiteY137" fmla="*/ 3140220 h 3140220"/>
                <a:gd name="connsiteX138" fmla="*/ 1026469 w 3140536"/>
                <a:gd name="connsiteY138" fmla="*/ 3124506 h 3140220"/>
                <a:gd name="connsiteX139" fmla="*/ 1026731 w 3140536"/>
                <a:gd name="connsiteY139" fmla="*/ 2134519 h 3140220"/>
                <a:gd name="connsiteX140" fmla="*/ 1006303 w 3140536"/>
                <a:gd name="connsiteY140" fmla="*/ 2114615 h 3140220"/>
                <a:gd name="connsiteX141" fmla="*/ 18935 w 3140536"/>
                <a:gd name="connsiteY141" fmla="*/ 2114615 h 3140220"/>
                <a:gd name="connsiteX142" fmla="*/ 78 w 3140536"/>
                <a:gd name="connsiteY142" fmla="*/ 2095496 h 3140220"/>
                <a:gd name="connsiteX143" fmla="*/ 78 w 3140536"/>
                <a:gd name="connsiteY143" fmla="*/ 1046581 h 3140220"/>
                <a:gd name="connsiteX144" fmla="*/ 18935 w 3140536"/>
                <a:gd name="connsiteY144" fmla="*/ 1027725 h 3140220"/>
                <a:gd name="connsiteX145" fmla="*/ 1003684 w 3140536"/>
                <a:gd name="connsiteY145" fmla="*/ 1027725 h 3140220"/>
                <a:gd name="connsiteX146" fmla="*/ 1022802 w 3140536"/>
                <a:gd name="connsiteY146" fmla="*/ 1009130 h 3140220"/>
                <a:gd name="connsiteX147" fmla="*/ 1022802 w 3140536"/>
                <a:gd name="connsiteY147" fmla="*/ 19143 h 3140220"/>
                <a:gd name="connsiteX148" fmla="*/ 1041397 w 3140536"/>
                <a:gd name="connsiteY148" fmla="*/ 24 h 314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140536" h="3140220">
                  <a:moveTo>
                    <a:pt x="1529845" y="1046057"/>
                  </a:moveTo>
                  <a:cubicBezTo>
                    <a:pt x="1516488" y="1046057"/>
                    <a:pt x="1512559" y="1053653"/>
                    <a:pt x="1511512" y="1064914"/>
                  </a:cubicBezTo>
                  <a:cubicBezTo>
                    <a:pt x="1508369" y="1098700"/>
                    <a:pt x="1505226" y="1132485"/>
                    <a:pt x="1502083" y="1166270"/>
                  </a:cubicBezTo>
                  <a:cubicBezTo>
                    <a:pt x="1492131" y="1274173"/>
                    <a:pt x="1482179" y="1381816"/>
                    <a:pt x="1471965" y="1489719"/>
                  </a:cubicBezTo>
                  <a:cubicBezTo>
                    <a:pt x="1460703" y="1608360"/>
                    <a:pt x="1449441" y="1727002"/>
                    <a:pt x="1438179" y="1845643"/>
                  </a:cubicBezTo>
                  <a:cubicBezTo>
                    <a:pt x="1435560" y="1873405"/>
                    <a:pt x="1432679" y="1900904"/>
                    <a:pt x="1430060" y="1928666"/>
                  </a:cubicBezTo>
                  <a:cubicBezTo>
                    <a:pt x="1426132" y="1917142"/>
                    <a:pt x="1424298" y="1905618"/>
                    <a:pt x="1422203" y="1894095"/>
                  </a:cubicBezTo>
                  <a:cubicBezTo>
                    <a:pt x="1394180" y="1739311"/>
                    <a:pt x="1366156" y="1584789"/>
                    <a:pt x="1338395" y="1430006"/>
                  </a:cubicBezTo>
                  <a:cubicBezTo>
                    <a:pt x="1336562" y="1419792"/>
                    <a:pt x="1331585" y="1412720"/>
                    <a:pt x="1320847" y="1412196"/>
                  </a:cubicBezTo>
                  <a:cubicBezTo>
                    <a:pt x="1310371" y="1411673"/>
                    <a:pt x="1304348" y="1417958"/>
                    <a:pt x="1301205" y="1427911"/>
                  </a:cubicBezTo>
                  <a:cubicBezTo>
                    <a:pt x="1288634" y="1468767"/>
                    <a:pt x="1275277" y="1509362"/>
                    <a:pt x="1263491" y="1550480"/>
                  </a:cubicBezTo>
                  <a:cubicBezTo>
                    <a:pt x="1260348" y="1561742"/>
                    <a:pt x="1255372" y="1565147"/>
                    <a:pt x="1243849" y="1565147"/>
                  </a:cubicBezTo>
                  <a:cubicBezTo>
                    <a:pt x="1067850" y="1564623"/>
                    <a:pt x="892114" y="1565147"/>
                    <a:pt x="716116" y="1564361"/>
                  </a:cubicBezTo>
                  <a:cubicBezTo>
                    <a:pt x="697783" y="1564361"/>
                    <a:pt x="686784" y="1570385"/>
                    <a:pt x="678403" y="1585837"/>
                  </a:cubicBezTo>
                  <a:cubicBezTo>
                    <a:pt x="669760" y="1601551"/>
                    <a:pt x="659022" y="1616217"/>
                    <a:pt x="647760" y="1634027"/>
                  </a:cubicBezTo>
                  <a:cubicBezTo>
                    <a:pt x="641998" y="1582170"/>
                    <a:pt x="636499" y="1533981"/>
                    <a:pt x="631260" y="1485529"/>
                  </a:cubicBezTo>
                  <a:cubicBezTo>
                    <a:pt x="616070" y="1345150"/>
                    <a:pt x="600618" y="1204508"/>
                    <a:pt x="585428" y="1064129"/>
                  </a:cubicBezTo>
                  <a:cubicBezTo>
                    <a:pt x="583594" y="1049462"/>
                    <a:pt x="574952" y="1043177"/>
                    <a:pt x="561071" y="1046843"/>
                  </a:cubicBezTo>
                  <a:cubicBezTo>
                    <a:pt x="549547" y="1049724"/>
                    <a:pt x="549285" y="1059414"/>
                    <a:pt x="548500" y="1068581"/>
                  </a:cubicBezTo>
                  <a:cubicBezTo>
                    <a:pt x="537500" y="1185389"/>
                    <a:pt x="526762" y="1302459"/>
                    <a:pt x="515762" y="1419268"/>
                  </a:cubicBezTo>
                  <a:cubicBezTo>
                    <a:pt x="502405" y="1562004"/>
                    <a:pt x="488786" y="1705002"/>
                    <a:pt x="475167" y="1847738"/>
                  </a:cubicBezTo>
                  <a:cubicBezTo>
                    <a:pt x="472548" y="1874714"/>
                    <a:pt x="469929" y="1901690"/>
                    <a:pt x="467310" y="1929713"/>
                  </a:cubicBezTo>
                  <a:cubicBezTo>
                    <a:pt x="465739" y="1928142"/>
                    <a:pt x="464691" y="1927618"/>
                    <a:pt x="464691" y="1926832"/>
                  </a:cubicBezTo>
                  <a:cubicBezTo>
                    <a:pt x="449239" y="1841453"/>
                    <a:pt x="434049" y="1756335"/>
                    <a:pt x="418859" y="1670955"/>
                  </a:cubicBezTo>
                  <a:cubicBezTo>
                    <a:pt x="404192" y="1590289"/>
                    <a:pt x="389526" y="1509886"/>
                    <a:pt x="375121" y="1429220"/>
                  </a:cubicBezTo>
                  <a:cubicBezTo>
                    <a:pt x="373288" y="1419268"/>
                    <a:pt x="368573" y="1412982"/>
                    <a:pt x="358359" y="1412196"/>
                  </a:cubicBezTo>
                  <a:cubicBezTo>
                    <a:pt x="347883" y="1411411"/>
                    <a:pt x="341598" y="1417696"/>
                    <a:pt x="338455" y="1427387"/>
                  </a:cubicBezTo>
                  <a:cubicBezTo>
                    <a:pt x="326146" y="1466934"/>
                    <a:pt x="313574" y="1506481"/>
                    <a:pt x="301527" y="1546028"/>
                  </a:cubicBezTo>
                  <a:cubicBezTo>
                    <a:pt x="294979" y="1566980"/>
                    <a:pt x="291575" y="1568813"/>
                    <a:pt x="268789" y="1562790"/>
                  </a:cubicBezTo>
                  <a:cubicBezTo>
                    <a:pt x="265122" y="1559123"/>
                    <a:pt x="260670" y="1560956"/>
                    <a:pt x="256742" y="1561742"/>
                  </a:cubicBezTo>
                  <a:cubicBezTo>
                    <a:pt x="195195" y="1561742"/>
                    <a:pt x="133648" y="1561742"/>
                    <a:pt x="72101" y="1561742"/>
                  </a:cubicBezTo>
                  <a:cubicBezTo>
                    <a:pt x="68435" y="1561742"/>
                    <a:pt x="64244" y="1561218"/>
                    <a:pt x="60578" y="1562790"/>
                  </a:cubicBezTo>
                  <a:cubicBezTo>
                    <a:pt x="45649" y="1563052"/>
                    <a:pt x="30983" y="1563052"/>
                    <a:pt x="16054" y="1563314"/>
                  </a:cubicBezTo>
                  <a:cubicBezTo>
                    <a:pt x="12650" y="1563314"/>
                    <a:pt x="7935" y="1562004"/>
                    <a:pt x="6364" y="1565147"/>
                  </a:cubicBezTo>
                  <a:cubicBezTo>
                    <a:pt x="2697" y="1573266"/>
                    <a:pt x="3745" y="1582432"/>
                    <a:pt x="5316" y="1590813"/>
                  </a:cubicBezTo>
                  <a:cubicBezTo>
                    <a:pt x="6626" y="1597099"/>
                    <a:pt x="13435" y="1594480"/>
                    <a:pt x="17626" y="1594480"/>
                  </a:cubicBezTo>
                  <a:cubicBezTo>
                    <a:pt x="112696" y="1594480"/>
                    <a:pt x="208028" y="1594480"/>
                    <a:pt x="303098" y="1594480"/>
                  </a:cubicBezTo>
                  <a:cubicBezTo>
                    <a:pt x="322217" y="1594480"/>
                    <a:pt x="324312" y="1592646"/>
                    <a:pt x="330074" y="1573528"/>
                  </a:cubicBezTo>
                  <a:cubicBezTo>
                    <a:pt x="336883" y="1550742"/>
                    <a:pt x="344217" y="1528219"/>
                    <a:pt x="352336" y="1502029"/>
                  </a:cubicBezTo>
                  <a:cubicBezTo>
                    <a:pt x="353645" y="1508838"/>
                    <a:pt x="354169" y="1511195"/>
                    <a:pt x="354693" y="1513814"/>
                  </a:cubicBezTo>
                  <a:cubicBezTo>
                    <a:pt x="378002" y="1642408"/>
                    <a:pt x="401049" y="1770739"/>
                    <a:pt x="424358" y="1899333"/>
                  </a:cubicBezTo>
                  <a:cubicBezTo>
                    <a:pt x="434049" y="1953284"/>
                    <a:pt x="443739" y="2007236"/>
                    <a:pt x="453430" y="2061188"/>
                  </a:cubicBezTo>
                  <a:cubicBezTo>
                    <a:pt x="456310" y="2076640"/>
                    <a:pt x="466263" y="2083973"/>
                    <a:pt x="478834" y="2079259"/>
                  </a:cubicBezTo>
                  <a:cubicBezTo>
                    <a:pt x="490881" y="2074807"/>
                    <a:pt x="490096" y="2063807"/>
                    <a:pt x="491143" y="2054116"/>
                  </a:cubicBezTo>
                  <a:cubicBezTo>
                    <a:pt x="500572" y="1955380"/>
                    <a:pt x="509476" y="1856643"/>
                    <a:pt x="518905" y="1757906"/>
                  </a:cubicBezTo>
                  <a:cubicBezTo>
                    <a:pt x="532262" y="1615956"/>
                    <a:pt x="545881" y="1474005"/>
                    <a:pt x="559500" y="1332055"/>
                  </a:cubicBezTo>
                  <a:cubicBezTo>
                    <a:pt x="562119" y="1302721"/>
                    <a:pt x="564999" y="1273650"/>
                    <a:pt x="567618" y="1244055"/>
                  </a:cubicBezTo>
                  <a:cubicBezTo>
                    <a:pt x="571285" y="1245364"/>
                    <a:pt x="570499" y="1247983"/>
                    <a:pt x="570761" y="1249817"/>
                  </a:cubicBezTo>
                  <a:cubicBezTo>
                    <a:pt x="579666" y="1332317"/>
                    <a:pt x="588571" y="1415077"/>
                    <a:pt x="597475" y="1497576"/>
                  </a:cubicBezTo>
                  <a:cubicBezTo>
                    <a:pt x="604023" y="1557552"/>
                    <a:pt x="610570" y="1617789"/>
                    <a:pt x="617118" y="1677764"/>
                  </a:cubicBezTo>
                  <a:cubicBezTo>
                    <a:pt x="617903" y="1685359"/>
                    <a:pt x="620261" y="1691383"/>
                    <a:pt x="627594" y="1694526"/>
                  </a:cubicBezTo>
                  <a:cubicBezTo>
                    <a:pt x="635189" y="1697931"/>
                    <a:pt x="641998" y="1696097"/>
                    <a:pt x="648284" y="1691121"/>
                  </a:cubicBezTo>
                  <a:cubicBezTo>
                    <a:pt x="654832" y="1685883"/>
                    <a:pt x="660070" y="1679598"/>
                    <a:pt x="664522" y="1672526"/>
                  </a:cubicBezTo>
                  <a:cubicBezTo>
                    <a:pt x="678403" y="1650265"/>
                    <a:pt x="692807" y="1628527"/>
                    <a:pt x="706164" y="1606003"/>
                  </a:cubicBezTo>
                  <a:cubicBezTo>
                    <a:pt x="711402" y="1597099"/>
                    <a:pt x="717426" y="1593956"/>
                    <a:pt x="727902" y="1593956"/>
                  </a:cubicBezTo>
                  <a:cubicBezTo>
                    <a:pt x="905471" y="1594218"/>
                    <a:pt x="1083302" y="1594218"/>
                    <a:pt x="1260872" y="1594218"/>
                  </a:cubicBezTo>
                  <a:cubicBezTo>
                    <a:pt x="1286277" y="1594218"/>
                    <a:pt x="1286277" y="1594218"/>
                    <a:pt x="1293610" y="1570385"/>
                  </a:cubicBezTo>
                  <a:cubicBezTo>
                    <a:pt x="1300157" y="1549171"/>
                    <a:pt x="1306967" y="1528219"/>
                    <a:pt x="1313514" y="1507005"/>
                  </a:cubicBezTo>
                  <a:cubicBezTo>
                    <a:pt x="1320586" y="1532147"/>
                    <a:pt x="1325038" y="1557028"/>
                    <a:pt x="1329490" y="1581647"/>
                  </a:cubicBezTo>
                  <a:cubicBezTo>
                    <a:pt x="1351490" y="1703169"/>
                    <a:pt x="1373752" y="1824953"/>
                    <a:pt x="1395751" y="1946475"/>
                  </a:cubicBezTo>
                  <a:cubicBezTo>
                    <a:pt x="1402823" y="1984975"/>
                    <a:pt x="1409894" y="2023736"/>
                    <a:pt x="1416441" y="2062235"/>
                  </a:cubicBezTo>
                  <a:cubicBezTo>
                    <a:pt x="1418537" y="2073759"/>
                    <a:pt x="1423513" y="2080830"/>
                    <a:pt x="1436084" y="2080307"/>
                  </a:cubicBezTo>
                  <a:cubicBezTo>
                    <a:pt x="1448393" y="2079783"/>
                    <a:pt x="1452060" y="2071402"/>
                    <a:pt x="1453108" y="2060926"/>
                  </a:cubicBezTo>
                  <a:cubicBezTo>
                    <a:pt x="1453893" y="2054378"/>
                    <a:pt x="1454679" y="2048093"/>
                    <a:pt x="1455203" y="2041545"/>
                  </a:cubicBezTo>
                  <a:cubicBezTo>
                    <a:pt x="1466988" y="1914785"/>
                    <a:pt x="1478512" y="1787763"/>
                    <a:pt x="1490559" y="1661003"/>
                  </a:cubicBezTo>
                  <a:cubicBezTo>
                    <a:pt x="1501297" y="1546290"/>
                    <a:pt x="1512297" y="1431577"/>
                    <a:pt x="1523297" y="1316863"/>
                  </a:cubicBezTo>
                  <a:cubicBezTo>
                    <a:pt x="1525654" y="1292768"/>
                    <a:pt x="1528011" y="1268674"/>
                    <a:pt x="1530368" y="1244579"/>
                  </a:cubicBezTo>
                  <a:cubicBezTo>
                    <a:pt x="1539273" y="1309006"/>
                    <a:pt x="1546345" y="1373435"/>
                    <a:pt x="1553416" y="1437863"/>
                  </a:cubicBezTo>
                  <a:cubicBezTo>
                    <a:pt x="1562059" y="1518266"/>
                    <a:pt x="1570701" y="1598670"/>
                    <a:pt x="1579606" y="1679074"/>
                  </a:cubicBezTo>
                  <a:cubicBezTo>
                    <a:pt x="1581177" y="1694788"/>
                    <a:pt x="1596368" y="1701597"/>
                    <a:pt x="1609201" y="1692431"/>
                  </a:cubicBezTo>
                  <a:cubicBezTo>
                    <a:pt x="1616796" y="1686931"/>
                    <a:pt x="1622296" y="1679860"/>
                    <a:pt x="1627272" y="1672003"/>
                  </a:cubicBezTo>
                  <a:cubicBezTo>
                    <a:pt x="1640891" y="1650265"/>
                    <a:pt x="1655295" y="1628789"/>
                    <a:pt x="1668390" y="1606789"/>
                  </a:cubicBezTo>
                  <a:cubicBezTo>
                    <a:pt x="1673890" y="1597623"/>
                    <a:pt x="1680176" y="1594218"/>
                    <a:pt x="1691176" y="1594218"/>
                  </a:cubicBezTo>
                  <a:cubicBezTo>
                    <a:pt x="1919030" y="1594480"/>
                    <a:pt x="2146884" y="1594480"/>
                    <a:pt x="2374738" y="1594480"/>
                  </a:cubicBezTo>
                  <a:cubicBezTo>
                    <a:pt x="2397524" y="1594480"/>
                    <a:pt x="2398047" y="1593694"/>
                    <a:pt x="2404595" y="1572218"/>
                  </a:cubicBezTo>
                  <a:cubicBezTo>
                    <a:pt x="2411404" y="1549956"/>
                    <a:pt x="2418738" y="1527957"/>
                    <a:pt x="2426856" y="1502290"/>
                  </a:cubicBezTo>
                  <a:cubicBezTo>
                    <a:pt x="2428166" y="1508576"/>
                    <a:pt x="2428690" y="1510933"/>
                    <a:pt x="2429214" y="1513552"/>
                  </a:cubicBezTo>
                  <a:cubicBezTo>
                    <a:pt x="2452523" y="1642408"/>
                    <a:pt x="2475832" y="1771525"/>
                    <a:pt x="2499141" y="1900380"/>
                  </a:cubicBezTo>
                  <a:cubicBezTo>
                    <a:pt x="2508832" y="1954332"/>
                    <a:pt x="2518522" y="2008284"/>
                    <a:pt x="2528474" y="2062235"/>
                  </a:cubicBezTo>
                  <a:cubicBezTo>
                    <a:pt x="2530831" y="2076378"/>
                    <a:pt x="2539998" y="2082664"/>
                    <a:pt x="2552045" y="2079521"/>
                  </a:cubicBezTo>
                  <a:cubicBezTo>
                    <a:pt x="2564093" y="2076116"/>
                    <a:pt x="2564617" y="2065902"/>
                    <a:pt x="2565402" y="2056474"/>
                  </a:cubicBezTo>
                  <a:cubicBezTo>
                    <a:pt x="2571688" y="1990736"/>
                    <a:pt x="2577712" y="1924737"/>
                    <a:pt x="2583997" y="1859000"/>
                  </a:cubicBezTo>
                  <a:cubicBezTo>
                    <a:pt x="2592640" y="1768120"/>
                    <a:pt x="2601283" y="1677241"/>
                    <a:pt x="2609926" y="1586361"/>
                  </a:cubicBezTo>
                  <a:cubicBezTo>
                    <a:pt x="2617521" y="1505171"/>
                    <a:pt x="2624854" y="1424244"/>
                    <a:pt x="2632449" y="1343316"/>
                  </a:cubicBezTo>
                  <a:cubicBezTo>
                    <a:pt x="2635592" y="1310316"/>
                    <a:pt x="2638996" y="1277054"/>
                    <a:pt x="2642139" y="1243793"/>
                  </a:cubicBezTo>
                  <a:cubicBezTo>
                    <a:pt x="2645544" y="1245102"/>
                    <a:pt x="2644758" y="1247721"/>
                    <a:pt x="2645020" y="1249555"/>
                  </a:cubicBezTo>
                  <a:cubicBezTo>
                    <a:pt x="2653925" y="1332055"/>
                    <a:pt x="2662830" y="1414815"/>
                    <a:pt x="2671734" y="1497314"/>
                  </a:cubicBezTo>
                  <a:cubicBezTo>
                    <a:pt x="2678282" y="1557290"/>
                    <a:pt x="2684829" y="1617527"/>
                    <a:pt x="2691377" y="1677502"/>
                  </a:cubicBezTo>
                  <a:cubicBezTo>
                    <a:pt x="2693472" y="1695050"/>
                    <a:pt x="2708662" y="1701597"/>
                    <a:pt x="2722543" y="1690859"/>
                  </a:cubicBezTo>
                  <a:cubicBezTo>
                    <a:pt x="2729614" y="1685621"/>
                    <a:pt x="2734852" y="1678550"/>
                    <a:pt x="2739567" y="1671217"/>
                  </a:cubicBezTo>
                  <a:cubicBezTo>
                    <a:pt x="2753709" y="1648955"/>
                    <a:pt x="2768114" y="1627217"/>
                    <a:pt x="2781471" y="1604694"/>
                  </a:cubicBezTo>
                  <a:cubicBezTo>
                    <a:pt x="2786185" y="1596575"/>
                    <a:pt x="2791685" y="1593694"/>
                    <a:pt x="2801113" y="1593694"/>
                  </a:cubicBezTo>
                  <a:cubicBezTo>
                    <a:pt x="2886231" y="1594218"/>
                    <a:pt x="2971349" y="1593956"/>
                    <a:pt x="3056467" y="1593956"/>
                  </a:cubicBezTo>
                  <a:cubicBezTo>
                    <a:pt x="3080038" y="1593956"/>
                    <a:pt x="3103609" y="1594218"/>
                    <a:pt x="3127180" y="1593956"/>
                  </a:cubicBezTo>
                  <a:cubicBezTo>
                    <a:pt x="3130847" y="1593694"/>
                    <a:pt x="3136609" y="1595789"/>
                    <a:pt x="3137395" y="1590813"/>
                  </a:cubicBezTo>
                  <a:cubicBezTo>
                    <a:pt x="3138442" y="1582956"/>
                    <a:pt x="3139228" y="1574575"/>
                    <a:pt x="3136871" y="1567504"/>
                  </a:cubicBezTo>
                  <a:cubicBezTo>
                    <a:pt x="3135299" y="1562528"/>
                    <a:pt x="3127442" y="1565147"/>
                    <a:pt x="3122466" y="1565147"/>
                  </a:cubicBezTo>
                  <a:cubicBezTo>
                    <a:pt x="3010373" y="1564885"/>
                    <a:pt x="2898017" y="1565147"/>
                    <a:pt x="2785923" y="1564623"/>
                  </a:cubicBezTo>
                  <a:cubicBezTo>
                    <a:pt x="2771781" y="1564623"/>
                    <a:pt x="2763138" y="1569337"/>
                    <a:pt x="2756328" y="1581123"/>
                  </a:cubicBezTo>
                  <a:cubicBezTo>
                    <a:pt x="2746376" y="1598408"/>
                    <a:pt x="2735114" y="1614646"/>
                    <a:pt x="2722805" y="1634027"/>
                  </a:cubicBezTo>
                  <a:cubicBezTo>
                    <a:pt x="2722019" y="1629313"/>
                    <a:pt x="2722019" y="1627741"/>
                    <a:pt x="2721757" y="1626170"/>
                  </a:cubicBezTo>
                  <a:cubicBezTo>
                    <a:pt x="2714424" y="1560433"/>
                    <a:pt x="2707091" y="1494695"/>
                    <a:pt x="2700020" y="1428958"/>
                  </a:cubicBezTo>
                  <a:cubicBezTo>
                    <a:pt x="2692163" y="1357983"/>
                    <a:pt x="2684567" y="1287269"/>
                    <a:pt x="2676972" y="1216293"/>
                  </a:cubicBezTo>
                  <a:cubicBezTo>
                    <a:pt x="2671472" y="1165223"/>
                    <a:pt x="2665972" y="1114414"/>
                    <a:pt x="2660211" y="1063343"/>
                  </a:cubicBezTo>
                  <a:cubicBezTo>
                    <a:pt x="2658639" y="1049986"/>
                    <a:pt x="2653401" y="1046057"/>
                    <a:pt x="2640306" y="1046319"/>
                  </a:cubicBezTo>
                  <a:cubicBezTo>
                    <a:pt x="2626687" y="1046581"/>
                    <a:pt x="2624592" y="1056272"/>
                    <a:pt x="2623544" y="1066748"/>
                  </a:cubicBezTo>
                  <a:cubicBezTo>
                    <a:pt x="2619092" y="1114152"/>
                    <a:pt x="2614640" y="1161294"/>
                    <a:pt x="2610187" y="1208436"/>
                  </a:cubicBezTo>
                  <a:cubicBezTo>
                    <a:pt x="2601021" y="1306649"/>
                    <a:pt x="2592116" y="1405125"/>
                    <a:pt x="2582688" y="1503338"/>
                  </a:cubicBezTo>
                  <a:cubicBezTo>
                    <a:pt x="2572736" y="1607575"/>
                    <a:pt x="2562521" y="1712073"/>
                    <a:pt x="2552569" y="1816310"/>
                  </a:cubicBezTo>
                  <a:cubicBezTo>
                    <a:pt x="2548903" y="1853762"/>
                    <a:pt x="2545498" y="1891214"/>
                    <a:pt x="2542093" y="1928666"/>
                  </a:cubicBezTo>
                  <a:cubicBezTo>
                    <a:pt x="2538950" y="1928142"/>
                    <a:pt x="2538950" y="1926309"/>
                    <a:pt x="2538688" y="1924737"/>
                  </a:cubicBezTo>
                  <a:cubicBezTo>
                    <a:pt x="2528736" y="1868690"/>
                    <a:pt x="2518784" y="1812382"/>
                    <a:pt x="2508832" y="1756335"/>
                  </a:cubicBezTo>
                  <a:cubicBezTo>
                    <a:pt x="2489713" y="1649217"/>
                    <a:pt x="2470070" y="1542099"/>
                    <a:pt x="2450951" y="1434982"/>
                  </a:cubicBezTo>
                  <a:cubicBezTo>
                    <a:pt x="2448856" y="1423720"/>
                    <a:pt x="2446237" y="1412720"/>
                    <a:pt x="2432095" y="1412458"/>
                  </a:cubicBezTo>
                  <a:cubicBezTo>
                    <a:pt x="2418476" y="1411934"/>
                    <a:pt x="2414809" y="1422149"/>
                    <a:pt x="2411404" y="1433410"/>
                  </a:cubicBezTo>
                  <a:cubicBezTo>
                    <a:pt x="2399619" y="1472434"/>
                    <a:pt x="2386786" y="1511457"/>
                    <a:pt x="2375262" y="1550742"/>
                  </a:cubicBezTo>
                  <a:cubicBezTo>
                    <a:pt x="2372119" y="1561742"/>
                    <a:pt x="2367143" y="1565147"/>
                    <a:pt x="2355357" y="1565147"/>
                  </a:cubicBezTo>
                  <a:cubicBezTo>
                    <a:pt x="2128813" y="1564623"/>
                    <a:pt x="1902268" y="1564885"/>
                    <a:pt x="1675724" y="1564361"/>
                  </a:cubicBezTo>
                  <a:cubicBezTo>
                    <a:pt x="1660010" y="1564361"/>
                    <a:pt x="1650581" y="1569337"/>
                    <a:pt x="1642986" y="1582432"/>
                  </a:cubicBezTo>
                  <a:cubicBezTo>
                    <a:pt x="1633296" y="1599194"/>
                    <a:pt x="1622558" y="1615170"/>
                    <a:pt x="1610510" y="1634027"/>
                  </a:cubicBezTo>
                  <a:cubicBezTo>
                    <a:pt x="1608415" y="1615170"/>
                    <a:pt x="1606582" y="1599456"/>
                    <a:pt x="1604748" y="1583480"/>
                  </a:cubicBezTo>
                  <a:cubicBezTo>
                    <a:pt x="1585892" y="1410625"/>
                    <a:pt x="1566773" y="1237507"/>
                    <a:pt x="1548178" y="1064652"/>
                  </a:cubicBezTo>
                  <a:cubicBezTo>
                    <a:pt x="1546868" y="1053129"/>
                    <a:pt x="1542940" y="1046057"/>
                    <a:pt x="1529845" y="1046057"/>
                  </a:cubicBezTo>
                  <a:close/>
                  <a:moveTo>
                    <a:pt x="1041397" y="24"/>
                  </a:moveTo>
                  <a:cubicBezTo>
                    <a:pt x="1391821" y="24"/>
                    <a:pt x="1742507" y="24"/>
                    <a:pt x="2092931" y="24"/>
                  </a:cubicBezTo>
                  <a:cubicBezTo>
                    <a:pt x="2116240" y="24"/>
                    <a:pt x="2113097" y="-1547"/>
                    <a:pt x="2113097" y="20714"/>
                  </a:cubicBezTo>
                  <a:cubicBezTo>
                    <a:pt x="2113097" y="350186"/>
                    <a:pt x="2113097" y="679920"/>
                    <a:pt x="2113097" y="1009391"/>
                  </a:cubicBezTo>
                  <a:cubicBezTo>
                    <a:pt x="2113097" y="1027725"/>
                    <a:pt x="2113097" y="1027725"/>
                    <a:pt x="2131169" y="1027725"/>
                  </a:cubicBezTo>
                  <a:cubicBezTo>
                    <a:pt x="2461164" y="1027725"/>
                    <a:pt x="2791160" y="1027725"/>
                    <a:pt x="3121155" y="1027725"/>
                  </a:cubicBezTo>
                  <a:cubicBezTo>
                    <a:pt x="3140274" y="1027725"/>
                    <a:pt x="3140536" y="1027725"/>
                    <a:pt x="3140536" y="1046581"/>
                  </a:cubicBezTo>
                  <a:cubicBezTo>
                    <a:pt x="3140536" y="1396743"/>
                    <a:pt x="3140536" y="1746644"/>
                    <a:pt x="3140536" y="2096805"/>
                  </a:cubicBezTo>
                  <a:cubicBezTo>
                    <a:pt x="3140536" y="2114615"/>
                    <a:pt x="3140536" y="2114615"/>
                    <a:pt x="3122989" y="2114615"/>
                  </a:cubicBezTo>
                  <a:cubicBezTo>
                    <a:pt x="2795088" y="2114615"/>
                    <a:pt x="2467450" y="2114615"/>
                    <a:pt x="2139549" y="2114615"/>
                  </a:cubicBezTo>
                  <a:cubicBezTo>
                    <a:pt x="2121216" y="2114615"/>
                    <a:pt x="2121216" y="2114615"/>
                    <a:pt x="2121216" y="2132948"/>
                  </a:cubicBezTo>
                  <a:cubicBezTo>
                    <a:pt x="2121216" y="2462420"/>
                    <a:pt x="2121216" y="2792153"/>
                    <a:pt x="2121216" y="3121625"/>
                  </a:cubicBezTo>
                  <a:cubicBezTo>
                    <a:pt x="2121216" y="3140220"/>
                    <a:pt x="2121216" y="3140220"/>
                    <a:pt x="2102883" y="3140220"/>
                  </a:cubicBezTo>
                  <a:cubicBezTo>
                    <a:pt x="1926886" y="3139958"/>
                    <a:pt x="1750364" y="3139958"/>
                    <a:pt x="1574105" y="3139958"/>
                  </a:cubicBezTo>
                  <a:cubicBezTo>
                    <a:pt x="1396797" y="3139958"/>
                    <a:pt x="1219752" y="3139696"/>
                    <a:pt x="1042445" y="3140220"/>
                  </a:cubicBezTo>
                  <a:cubicBezTo>
                    <a:pt x="1029874" y="3140220"/>
                    <a:pt x="1026469" y="3137077"/>
                    <a:pt x="1026469" y="3124506"/>
                  </a:cubicBezTo>
                  <a:cubicBezTo>
                    <a:pt x="1026731" y="2794511"/>
                    <a:pt x="1026731" y="2464515"/>
                    <a:pt x="1026731" y="2134519"/>
                  </a:cubicBezTo>
                  <a:cubicBezTo>
                    <a:pt x="1026731" y="2111734"/>
                    <a:pt x="1029350" y="2114615"/>
                    <a:pt x="1006303" y="2114615"/>
                  </a:cubicBezTo>
                  <a:cubicBezTo>
                    <a:pt x="677093" y="2114615"/>
                    <a:pt x="348145" y="2114615"/>
                    <a:pt x="18935" y="2114615"/>
                  </a:cubicBezTo>
                  <a:cubicBezTo>
                    <a:pt x="-1755" y="2114615"/>
                    <a:pt x="78" y="2117234"/>
                    <a:pt x="78" y="2095496"/>
                  </a:cubicBezTo>
                  <a:cubicBezTo>
                    <a:pt x="78" y="1745858"/>
                    <a:pt x="78" y="1396220"/>
                    <a:pt x="78" y="1046581"/>
                  </a:cubicBezTo>
                  <a:cubicBezTo>
                    <a:pt x="78" y="1025367"/>
                    <a:pt x="-2279" y="1027725"/>
                    <a:pt x="18935" y="1027725"/>
                  </a:cubicBezTo>
                  <a:cubicBezTo>
                    <a:pt x="347097" y="1027725"/>
                    <a:pt x="675521" y="1027725"/>
                    <a:pt x="1003684" y="1027725"/>
                  </a:cubicBezTo>
                  <a:cubicBezTo>
                    <a:pt x="1024636" y="1027725"/>
                    <a:pt x="1022802" y="1030344"/>
                    <a:pt x="1022802" y="1009130"/>
                  </a:cubicBezTo>
                  <a:cubicBezTo>
                    <a:pt x="1022802" y="679134"/>
                    <a:pt x="1022802" y="349138"/>
                    <a:pt x="1022802" y="19143"/>
                  </a:cubicBezTo>
                  <a:cubicBezTo>
                    <a:pt x="1022802" y="-2333"/>
                    <a:pt x="1020445" y="286"/>
                    <a:pt x="1041397" y="24"/>
                  </a:cubicBezTo>
                  <a:close/>
                </a:path>
              </a:pathLst>
            </a:custGeom>
            <a:solidFill>
              <a:schemeClr val="bg1"/>
            </a:solidFill>
            <a:ln w="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159">
            <a:extLst>
              <a:ext uri="{FF2B5EF4-FFF2-40B4-BE49-F238E27FC236}">
                <a16:creationId xmlns:a16="http://schemas.microsoft.com/office/drawing/2014/main" id="{3C3566FC-2BED-47CF-92A3-4F0643CBC585}"/>
              </a:ext>
            </a:extLst>
          </p:cNvPr>
          <p:cNvGrpSpPr/>
          <p:nvPr/>
        </p:nvGrpSpPr>
        <p:grpSpPr>
          <a:xfrm>
            <a:off x="1916091" y="5253614"/>
            <a:ext cx="1368723" cy="1082979"/>
            <a:chOff x="3302040" y="3122958"/>
            <a:chExt cx="2546146" cy="2014595"/>
          </a:xfrm>
        </p:grpSpPr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10C5C1DF-9536-4D4A-8FF8-6A5B045AD1CF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1BB7CF47-55F0-43C9-B958-592040E69BD3}"/>
                </a:ext>
              </a:extLst>
            </p:cNvPr>
            <p:cNvSpPr/>
            <p:nvPr/>
          </p:nvSpPr>
          <p:spPr>
            <a:xfrm>
              <a:off x="3302040" y="3367928"/>
              <a:ext cx="2546146" cy="1273074"/>
            </a:xfrm>
            <a:custGeom>
              <a:avLst/>
              <a:gdLst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06987 w 1923940"/>
                <a:gd name="connsiteY3" fmla="*/ 671265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443986 w 1923940"/>
                <a:gd name="connsiteY4" fmla="*/ 745262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507413 w 1923940"/>
                <a:gd name="connsiteY5" fmla="*/ 602553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07413 w 1923940"/>
                <a:gd name="connsiteY4" fmla="*/ 766405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13124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30682 w 1923940"/>
                <a:gd name="connsiteY9" fmla="*/ 750548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39977 h 951399"/>
                <a:gd name="connsiteX1" fmla="*/ 280134 w 1923940"/>
                <a:gd name="connsiteY1" fmla="*/ 750548 h 951399"/>
                <a:gd name="connsiteX2" fmla="*/ 348846 w 1923940"/>
                <a:gd name="connsiteY2" fmla="*/ 930257 h 951399"/>
                <a:gd name="connsiteX3" fmla="*/ 443986 w 1923940"/>
                <a:gd name="connsiteY3" fmla="*/ 665979 h 951399"/>
                <a:gd name="connsiteX4" fmla="*/ 544412 w 1923940"/>
                <a:gd name="connsiteY4" fmla="*/ 771691 h 951399"/>
                <a:gd name="connsiteX5" fmla="*/ 602553 w 1923940"/>
                <a:gd name="connsiteY5" fmla="*/ 581411 h 951399"/>
                <a:gd name="connsiteX6" fmla="*/ 681836 w 1923940"/>
                <a:gd name="connsiteY6" fmla="*/ 745262 h 951399"/>
                <a:gd name="connsiteX7" fmla="*/ 877401 w 1923940"/>
                <a:gd name="connsiteY7" fmla="*/ 745262 h 951399"/>
                <a:gd name="connsiteX8" fmla="*/ 935542 w 1923940"/>
                <a:gd name="connsiteY8" fmla="*/ 449272 h 951399"/>
                <a:gd name="connsiteX9" fmla="*/ 1004254 w 1923940"/>
                <a:gd name="connsiteY9" fmla="*/ 755833 h 951399"/>
                <a:gd name="connsiteX10" fmla="*/ 1088823 w 1923940"/>
                <a:gd name="connsiteY10" fmla="*/ 755833 h 951399"/>
                <a:gd name="connsiteX11" fmla="*/ 1141679 w 1923940"/>
                <a:gd name="connsiteY11" fmla="*/ 951399 h 951399"/>
                <a:gd name="connsiteX12" fmla="*/ 1215677 w 1923940"/>
                <a:gd name="connsiteY12" fmla="*/ 734691 h 951399"/>
                <a:gd name="connsiteX13" fmla="*/ 1263246 w 1923940"/>
                <a:gd name="connsiteY13" fmla="*/ 739977 h 951399"/>
                <a:gd name="connsiteX14" fmla="*/ 1316102 w 1923940"/>
                <a:gd name="connsiteY14" fmla="*/ 0 h 951399"/>
                <a:gd name="connsiteX15" fmla="*/ 1490525 w 1923940"/>
                <a:gd name="connsiteY15" fmla="*/ 750548 h 951399"/>
                <a:gd name="connsiteX16" fmla="*/ 1559237 w 1923940"/>
                <a:gd name="connsiteY16" fmla="*/ 412273 h 951399"/>
                <a:gd name="connsiteX17" fmla="*/ 1617378 w 1923940"/>
                <a:gd name="connsiteY17" fmla="*/ 734691 h 951399"/>
                <a:gd name="connsiteX18" fmla="*/ 1659663 w 1923940"/>
                <a:gd name="connsiteY18" fmla="*/ 602553 h 951399"/>
                <a:gd name="connsiteX19" fmla="*/ 1728375 w 1923940"/>
                <a:gd name="connsiteY19" fmla="*/ 745262 h 951399"/>
                <a:gd name="connsiteX20" fmla="*/ 1923940 w 1923940"/>
                <a:gd name="connsiteY20" fmla="*/ 745262 h 951399"/>
                <a:gd name="connsiteX0" fmla="*/ 0 w 1923940"/>
                <a:gd name="connsiteY0" fmla="*/ 750548 h 961970"/>
                <a:gd name="connsiteX1" fmla="*/ 280134 w 1923940"/>
                <a:gd name="connsiteY1" fmla="*/ 761119 h 961970"/>
                <a:gd name="connsiteX2" fmla="*/ 348846 w 1923940"/>
                <a:gd name="connsiteY2" fmla="*/ 940828 h 961970"/>
                <a:gd name="connsiteX3" fmla="*/ 443986 w 1923940"/>
                <a:gd name="connsiteY3" fmla="*/ 676550 h 961970"/>
                <a:gd name="connsiteX4" fmla="*/ 544412 w 1923940"/>
                <a:gd name="connsiteY4" fmla="*/ 782262 h 961970"/>
                <a:gd name="connsiteX5" fmla="*/ 602553 w 1923940"/>
                <a:gd name="connsiteY5" fmla="*/ 591982 h 961970"/>
                <a:gd name="connsiteX6" fmla="*/ 681836 w 1923940"/>
                <a:gd name="connsiteY6" fmla="*/ 755833 h 961970"/>
                <a:gd name="connsiteX7" fmla="*/ 877401 w 1923940"/>
                <a:gd name="connsiteY7" fmla="*/ 755833 h 961970"/>
                <a:gd name="connsiteX8" fmla="*/ 935542 w 1923940"/>
                <a:gd name="connsiteY8" fmla="*/ 459843 h 961970"/>
                <a:gd name="connsiteX9" fmla="*/ 1004254 w 1923940"/>
                <a:gd name="connsiteY9" fmla="*/ 766404 h 961970"/>
                <a:gd name="connsiteX10" fmla="*/ 1088823 w 1923940"/>
                <a:gd name="connsiteY10" fmla="*/ 766404 h 961970"/>
                <a:gd name="connsiteX11" fmla="*/ 1141679 w 1923940"/>
                <a:gd name="connsiteY11" fmla="*/ 961970 h 961970"/>
                <a:gd name="connsiteX12" fmla="*/ 1215677 w 1923940"/>
                <a:gd name="connsiteY12" fmla="*/ 745262 h 961970"/>
                <a:gd name="connsiteX13" fmla="*/ 1263246 w 1923940"/>
                <a:gd name="connsiteY13" fmla="*/ 750548 h 961970"/>
                <a:gd name="connsiteX14" fmla="*/ 1358387 w 1923940"/>
                <a:gd name="connsiteY14" fmla="*/ 0 h 961970"/>
                <a:gd name="connsiteX15" fmla="*/ 1490525 w 1923940"/>
                <a:gd name="connsiteY15" fmla="*/ 761119 h 961970"/>
                <a:gd name="connsiteX16" fmla="*/ 1559237 w 1923940"/>
                <a:gd name="connsiteY16" fmla="*/ 422844 h 961970"/>
                <a:gd name="connsiteX17" fmla="*/ 1617378 w 1923940"/>
                <a:gd name="connsiteY17" fmla="*/ 745262 h 961970"/>
                <a:gd name="connsiteX18" fmla="*/ 1659663 w 1923940"/>
                <a:gd name="connsiteY18" fmla="*/ 613124 h 961970"/>
                <a:gd name="connsiteX19" fmla="*/ 1728375 w 1923940"/>
                <a:gd name="connsiteY19" fmla="*/ 755833 h 961970"/>
                <a:gd name="connsiteX20" fmla="*/ 1923940 w 1923940"/>
                <a:gd name="connsiteY20" fmla="*/ 755833 h 96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3940" h="961970">
                  <a:moveTo>
                    <a:pt x="0" y="750548"/>
                  </a:moveTo>
                  <a:lnTo>
                    <a:pt x="280134" y="761119"/>
                  </a:lnTo>
                  <a:lnTo>
                    <a:pt x="348846" y="940828"/>
                  </a:lnTo>
                  <a:lnTo>
                    <a:pt x="443986" y="676550"/>
                  </a:lnTo>
                  <a:lnTo>
                    <a:pt x="544412" y="782262"/>
                  </a:lnTo>
                  <a:lnTo>
                    <a:pt x="602553" y="591982"/>
                  </a:lnTo>
                  <a:lnTo>
                    <a:pt x="681836" y="755833"/>
                  </a:lnTo>
                  <a:lnTo>
                    <a:pt x="877401" y="755833"/>
                  </a:lnTo>
                  <a:lnTo>
                    <a:pt x="935542" y="459843"/>
                  </a:lnTo>
                  <a:lnTo>
                    <a:pt x="1004254" y="766404"/>
                  </a:lnTo>
                  <a:lnTo>
                    <a:pt x="1088823" y="766404"/>
                  </a:lnTo>
                  <a:lnTo>
                    <a:pt x="1141679" y="961970"/>
                  </a:lnTo>
                  <a:lnTo>
                    <a:pt x="1215677" y="745262"/>
                  </a:lnTo>
                  <a:lnTo>
                    <a:pt x="1263246" y="750548"/>
                  </a:lnTo>
                  <a:lnTo>
                    <a:pt x="1358387" y="0"/>
                  </a:lnTo>
                  <a:lnTo>
                    <a:pt x="1490525" y="761119"/>
                  </a:lnTo>
                  <a:lnTo>
                    <a:pt x="1559237" y="422844"/>
                  </a:lnTo>
                  <a:lnTo>
                    <a:pt x="1617378" y="745262"/>
                  </a:lnTo>
                  <a:lnTo>
                    <a:pt x="1659663" y="613124"/>
                  </a:lnTo>
                  <a:lnTo>
                    <a:pt x="1728375" y="755833"/>
                  </a:lnTo>
                  <a:lnTo>
                    <a:pt x="1923940" y="755833"/>
                  </a:lnTo>
                </a:path>
              </a:pathLst>
            </a:cu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63" name="Freeform 3">
            <a:extLst>
              <a:ext uri="{FF2B5EF4-FFF2-40B4-BE49-F238E27FC236}">
                <a16:creationId xmlns:a16="http://schemas.microsoft.com/office/drawing/2014/main" id="{F6B405A8-B3D0-419D-9F42-93E0660D8748}"/>
              </a:ext>
            </a:extLst>
          </p:cNvPr>
          <p:cNvSpPr>
            <a:spLocks/>
          </p:cNvSpPr>
          <p:nvPr/>
        </p:nvSpPr>
        <p:spPr bwMode="auto">
          <a:xfrm>
            <a:off x="10677066" y="488616"/>
            <a:ext cx="1306160" cy="1195485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4" name="Freeform 76">
            <a:extLst>
              <a:ext uri="{FF2B5EF4-FFF2-40B4-BE49-F238E27FC236}">
                <a16:creationId xmlns:a16="http://schemas.microsoft.com/office/drawing/2014/main" id="{138AE29E-FABF-4B59-9C00-F49B80E548AF}"/>
              </a:ext>
            </a:extLst>
          </p:cNvPr>
          <p:cNvSpPr>
            <a:spLocks/>
          </p:cNvSpPr>
          <p:nvPr/>
        </p:nvSpPr>
        <p:spPr bwMode="auto">
          <a:xfrm>
            <a:off x="9584172" y="310797"/>
            <a:ext cx="936803" cy="1352573"/>
          </a:xfrm>
          <a:custGeom>
            <a:avLst/>
            <a:gdLst>
              <a:gd name="connsiteX0" fmla="*/ 1227755 w 2642246"/>
              <a:gd name="connsiteY0" fmla="*/ 1964439 h 3814923"/>
              <a:gd name="connsiteX1" fmla="*/ 1261605 w 2642246"/>
              <a:gd name="connsiteY1" fmla="*/ 2136180 h 3814923"/>
              <a:gd name="connsiteX2" fmla="*/ 1299673 w 2642246"/>
              <a:gd name="connsiteY2" fmla="*/ 2036394 h 3814923"/>
              <a:gd name="connsiteX3" fmla="*/ 1227755 w 2642246"/>
              <a:gd name="connsiteY3" fmla="*/ 1964439 h 3814923"/>
              <a:gd name="connsiteX4" fmla="*/ 1342396 w 2642246"/>
              <a:gd name="connsiteY4" fmla="*/ 0 h 3814923"/>
              <a:gd name="connsiteX5" fmla="*/ 1373511 w 2642246"/>
              <a:gd name="connsiteY5" fmla="*/ 17759 h 3814923"/>
              <a:gd name="connsiteX6" fmla="*/ 1386846 w 2642246"/>
              <a:gd name="connsiteY6" fmla="*/ 26638 h 3814923"/>
              <a:gd name="connsiteX7" fmla="*/ 1466856 w 2642246"/>
              <a:gd name="connsiteY7" fmla="*/ 173147 h 3814923"/>
              <a:gd name="connsiteX8" fmla="*/ 1471301 w 2642246"/>
              <a:gd name="connsiteY8" fmla="*/ 195346 h 3814923"/>
              <a:gd name="connsiteX9" fmla="*/ 1489081 w 2642246"/>
              <a:gd name="connsiteY9" fmla="*/ 257501 h 3814923"/>
              <a:gd name="connsiteX10" fmla="*/ 1480191 w 2642246"/>
              <a:gd name="connsiteY10" fmla="*/ 279700 h 3814923"/>
              <a:gd name="connsiteX11" fmla="*/ 1444631 w 2642246"/>
              <a:gd name="connsiteY11" fmla="*/ 310777 h 3814923"/>
              <a:gd name="connsiteX12" fmla="*/ 1422406 w 2642246"/>
              <a:gd name="connsiteY12" fmla="*/ 319657 h 3814923"/>
              <a:gd name="connsiteX13" fmla="*/ 1284610 w 2642246"/>
              <a:gd name="connsiteY13" fmla="*/ 293019 h 3814923"/>
              <a:gd name="connsiteX14" fmla="*/ 1266830 w 2642246"/>
              <a:gd name="connsiteY14" fmla="*/ 270820 h 3814923"/>
              <a:gd name="connsiteX15" fmla="*/ 1146815 w 2642246"/>
              <a:gd name="connsiteY15" fmla="*/ 381812 h 3814923"/>
              <a:gd name="connsiteX16" fmla="*/ 1124590 w 2642246"/>
              <a:gd name="connsiteY16" fmla="*/ 901254 h 3814923"/>
              <a:gd name="connsiteX17" fmla="*/ 1151260 w 2642246"/>
              <a:gd name="connsiteY17" fmla="*/ 905694 h 3814923"/>
              <a:gd name="connsiteX18" fmla="*/ 1169040 w 2642246"/>
              <a:gd name="connsiteY18" fmla="*/ 910133 h 3814923"/>
              <a:gd name="connsiteX19" fmla="*/ 1195710 w 2642246"/>
              <a:gd name="connsiteY19" fmla="*/ 923452 h 3814923"/>
              <a:gd name="connsiteX20" fmla="*/ 1293500 w 2642246"/>
              <a:gd name="connsiteY20" fmla="*/ 1083281 h 3814923"/>
              <a:gd name="connsiteX21" fmla="*/ 1306835 w 2642246"/>
              <a:gd name="connsiteY21" fmla="*/ 1087720 h 3814923"/>
              <a:gd name="connsiteX22" fmla="*/ 1311281 w 2642246"/>
              <a:gd name="connsiteY22" fmla="*/ 1105479 h 3814923"/>
              <a:gd name="connsiteX23" fmla="*/ 1311281 w 2642246"/>
              <a:gd name="connsiteY23" fmla="*/ 1109919 h 3814923"/>
              <a:gd name="connsiteX24" fmla="*/ 1377956 w 2642246"/>
              <a:gd name="connsiteY24" fmla="*/ 1154316 h 3814923"/>
              <a:gd name="connsiteX25" fmla="*/ 1377956 w 2642246"/>
              <a:gd name="connsiteY25" fmla="*/ 1167635 h 3814923"/>
              <a:gd name="connsiteX26" fmla="*/ 1386846 w 2642246"/>
              <a:gd name="connsiteY26" fmla="*/ 1198712 h 3814923"/>
              <a:gd name="connsiteX27" fmla="*/ 1391291 w 2642246"/>
              <a:gd name="connsiteY27" fmla="*/ 1212031 h 3814923"/>
              <a:gd name="connsiteX28" fmla="*/ 1426851 w 2642246"/>
              <a:gd name="connsiteY28" fmla="*/ 1260868 h 3814923"/>
              <a:gd name="connsiteX29" fmla="*/ 1431296 w 2642246"/>
              <a:gd name="connsiteY29" fmla="*/ 1265307 h 3814923"/>
              <a:gd name="connsiteX30" fmla="*/ 1440186 w 2642246"/>
              <a:gd name="connsiteY30" fmla="*/ 1283066 h 3814923"/>
              <a:gd name="connsiteX31" fmla="*/ 1444631 w 2642246"/>
              <a:gd name="connsiteY31" fmla="*/ 1291945 h 3814923"/>
              <a:gd name="connsiteX32" fmla="*/ 1449076 w 2642246"/>
              <a:gd name="connsiteY32" fmla="*/ 1300825 h 3814923"/>
              <a:gd name="connsiteX33" fmla="*/ 1453521 w 2642246"/>
              <a:gd name="connsiteY33" fmla="*/ 1309704 h 3814923"/>
              <a:gd name="connsiteX34" fmla="*/ 1462411 w 2642246"/>
              <a:gd name="connsiteY34" fmla="*/ 1340782 h 3814923"/>
              <a:gd name="connsiteX35" fmla="*/ 1471301 w 2642246"/>
              <a:gd name="connsiteY35" fmla="*/ 1349661 h 3814923"/>
              <a:gd name="connsiteX36" fmla="*/ 1493526 w 2642246"/>
              <a:gd name="connsiteY36" fmla="*/ 1367420 h 3814923"/>
              <a:gd name="connsiteX37" fmla="*/ 1502416 w 2642246"/>
              <a:gd name="connsiteY37" fmla="*/ 1367420 h 3814923"/>
              <a:gd name="connsiteX38" fmla="*/ 1515751 w 2642246"/>
              <a:gd name="connsiteY38" fmla="*/ 1371860 h 3814923"/>
              <a:gd name="connsiteX39" fmla="*/ 1529086 w 2642246"/>
              <a:gd name="connsiteY39" fmla="*/ 1367420 h 3814923"/>
              <a:gd name="connsiteX40" fmla="*/ 1582427 w 2642246"/>
              <a:gd name="connsiteY40" fmla="*/ 1309704 h 3814923"/>
              <a:gd name="connsiteX41" fmla="*/ 1560201 w 2642246"/>
              <a:gd name="connsiteY41" fmla="*/ 1376299 h 3814923"/>
              <a:gd name="connsiteX42" fmla="*/ 1555757 w 2642246"/>
              <a:gd name="connsiteY42" fmla="*/ 1385179 h 3814923"/>
              <a:gd name="connsiteX43" fmla="*/ 1529086 w 2642246"/>
              <a:gd name="connsiteY43" fmla="*/ 1456213 h 3814923"/>
              <a:gd name="connsiteX44" fmla="*/ 1537976 w 2642246"/>
              <a:gd name="connsiteY44" fmla="*/ 1460653 h 3814923"/>
              <a:gd name="connsiteX45" fmla="*/ 1600207 w 2642246"/>
              <a:gd name="connsiteY45" fmla="*/ 1469532 h 3814923"/>
              <a:gd name="connsiteX46" fmla="*/ 1466856 w 2642246"/>
              <a:gd name="connsiteY46" fmla="*/ 1469532 h 3814923"/>
              <a:gd name="connsiteX47" fmla="*/ 1457966 w 2642246"/>
              <a:gd name="connsiteY47" fmla="*/ 1465093 h 3814923"/>
              <a:gd name="connsiteX48" fmla="*/ 1444631 w 2642246"/>
              <a:gd name="connsiteY48" fmla="*/ 1456213 h 3814923"/>
              <a:gd name="connsiteX49" fmla="*/ 1431296 w 2642246"/>
              <a:gd name="connsiteY49" fmla="*/ 1442894 h 3814923"/>
              <a:gd name="connsiteX50" fmla="*/ 1422406 w 2642246"/>
              <a:gd name="connsiteY50" fmla="*/ 1438455 h 3814923"/>
              <a:gd name="connsiteX51" fmla="*/ 1404626 w 2642246"/>
              <a:gd name="connsiteY51" fmla="*/ 1434015 h 3814923"/>
              <a:gd name="connsiteX52" fmla="*/ 1369066 w 2642246"/>
              <a:gd name="connsiteY52" fmla="*/ 1434015 h 3814923"/>
              <a:gd name="connsiteX53" fmla="*/ 1386846 w 2642246"/>
              <a:gd name="connsiteY53" fmla="*/ 1487291 h 3814923"/>
              <a:gd name="connsiteX54" fmla="*/ 1306835 w 2642246"/>
              <a:gd name="connsiteY54" fmla="*/ 1269747 h 3814923"/>
              <a:gd name="connsiteX55" fmla="*/ 1306835 w 2642246"/>
              <a:gd name="connsiteY55" fmla="*/ 1260868 h 3814923"/>
              <a:gd name="connsiteX56" fmla="*/ 1306835 w 2642246"/>
              <a:gd name="connsiteY56" fmla="*/ 1251988 h 3814923"/>
              <a:gd name="connsiteX57" fmla="*/ 1302390 w 2642246"/>
              <a:gd name="connsiteY57" fmla="*/ 1247549 h 3814923"/>
              <a:gd name="connsiteX58" fmla="*/ 1275720 w 2642246"/>
              <a:gd name="connsiteY58" fmla="*/ 1256428 h 3814923"/>
              <a:gd name="connsiteX59" fmla="*/ 1217935 w 2642246"/>
              <a:gd name="connsiteY59" fmla="*/ 1300825 h 3814923"/>
              <a:gd name="connsiteX60" fmla="*/ 1146815 w 2642246"/>
              <a:gd name="connsiteY60" fmla="*/ 1385179 h 3814923"/>
              <a:gd name="connsiteX61" fmla="*/ 1155705 w 2642246"/>
              <a:gd name="connsiteY61" fmla="*/ 1411817 h 3814923"/>
              <a:gd name="connsiteX62" fmla="*/ 1164595 w 2642246"/>
              <a:gd name="connsiteY62" fmla="*/ 1434015 h 3814923"/>
              <a:gd name="connsiteX63" fmla="*/ 1177930 w 2642246"/>
              <a:gd name="connsiteY63" fmla="*/ 1456213 h 3814923"/>
              <a:gd name="connsiteX64" fmla="*/ 1191265 w 2642246"/>
              <a:gd name="connsiteY64" fmla="*/ 1473972 h 3814923"/>
              <a:gd name="connsiteX65" fmla="*/ 1200155 w 2642246"/>
              <a:gd name="connsiteY65" fmla="*/ 1496170 h 3814923"/>
              <a:gd name="connsiteX66" fmla="*/ 1226825 w 2642246"/>
              <a:gd name="connsiteY66" fmla="*/ 1545007 h 3814923"/>
              <a:gd name="connsiteX67" fmla="*/ 1244605 w 2642246"/>
              <a:gd name="connsiteY67" fmla="*/ 1567205 h 3814923"/>
              <a:gd name="connsiteX68" fmla="*/ 1289055 w 2642246"/>
              <a:gd name="connsiteY68" fmla="*/ 1642680 h 3814923"/>
              <a:gd name="connsiteX69" fmla="*/ 1297945 w 2642246"/>
              <a:gd name="connsiteY69" fmla="*/ 1669318 h 3814923"/>
              <a:gd name="connsiteX70" fmla="*/ 1306835 w 2642246"/>
              <a:gd name="connsiteY70" fmla="*/ 1700395 h 3814923"/>
              <a:gd name="connsiteX71" fmla="*/ 1324615 w 2642246"/>
              <a:gd name="connsiteY71" fmla="*/ 1727034 h 3814923"/>
              <a:gd name="connsiteX72" fmla="*/ 1364621 w 2642246"/>
              <a:gd name="connsiteY72" fmla="*/ 1789189 h 3814923"/>
              <a:gd name="connsiteX73" fmla="*/ 1373511 w 2642246"/>
              <a:gd name="connsiteY73" fmla="*/ 1806948 h 3814923"/>
              <a:gd name="connsiteX74" fmla="*/ 1457966 w 2642246"/>
              <a:gd name="connsiteY74" fmla="*/ 1940138 h 3814923"/>
              <a:gd name="connsiteX75" fmla="*/ 1462411 w 2642246"/>
              <a:gd name="connsiteY75" fmla="*/ 1966776 h 3814923"/>
              <a:gd name="connsiteX76" fmla="*/ 1391291 w 2642246"/>
              <a:gd name="connsiteY76" fmla="*/ 2193199 h 3814923"/>
              <a:gd name="connsiteX77" fmla="*/ 1377956 w 2642246"/>
              <a:gd name="connsiteY77" fmla="*/ 2219837 h 3814923"/>
              <a:gd name="connsiteX78" fmla="*/ 1360176 w 2642246"/>
              <a:gd name="connsiteY78" fmla="*/ 2250915 h 3814923"/>
              <a:gd name="connsiteX79" fmla="*/ 1320171 w 2642246"/>
              <a:gd name="connsiteY79" fmla="*/ 2317510 h 3814923"/>
              <a:gd name="connsiteX80" fmla="*/ 1337951 w 2642246"/>
              <a:gd name="connsiteY80" fmla="*/ 2335269 h 3814923"/>
              <a:gd name="connsiteX81" fmla="*/ 1351286 w 2642246"/>
              <a:gd name="connsiteY81" fmla="*/ 2348588 h 3814923"/>
              <a:gd name="connsiteX82" fmla="*/ 1369066 w 2642246"/>
              <a:gd name="connsiteY82" fmla="*/ 2366347 h 3814923"/>
              <a:gd name="connsiteX83" fmla="*/ 1493526 w 2642246"/>
              <a:gd name="connsiteY83" fmla="*/ 2805874 h 3814923"/>
              <a:gd name="connsiteX84" fmla="*/ 1497971 w 2642246"/>
              <a:gd name="connsiteY84" fmla="*/ 2819193 h 3814923"/>
              <a:gd name="connsiteX85" fmla="*/ 1560201 w 2642246"/>
              <a:gd name="connsiteY85" fmla="*/ 3076694 h 3814923"/>
              <a:gd name="connsiteX86" fmla="*/ 1622432 w 2642246"/>
              <a:gd name="connsiteY86" fmla="*/ 3303118 h 3814923"/>
              <a:gd name="connsiteX87" fmla="*/ 2071379 w 2642246"/>
              <a:gd name="connsiteY87" fmla="*/ 3289799 h 3814923"/>
              <a:gd name="connsiteX88" fmla="*/ 2315855 w 2642246"/>
              <a:gd name="connsiteY88" fmla="*/ 3338635 h 3814923"/>
              <a:gd name="connsiteX89" fmla="*/ 2338080 w 2642246"/>
              <a:gd name="connsiteY89" fmla="*/ 3343075 h 3814923"/>
              <a:gd name="connsiteX90" fmla="*/ 2360305 w 2642246"/>
              <a:gd name="connsiteY90" fmla="*/ 3351954 h 3814923"/>
              <a:gd name="connsiteX91" fmla="*/ 2382530 w 2642246"/>
              <a:gd name="connsiteY91" fmla="*/ 3356394 h 3814923"/>
              <a:gd name="connsiteX92" fmla="*/ 2458095 w 2642246"/>
              <a:gd name="connsiteY92" fmla="*/ 3374153 h 3814923"/>
              <a:gd name="connsiteX93" fmla="*/ 2484765 w 2642246"/>
              <a:gd name="connsiteY93" fmla="*/ 3378592 h 3814923"/>
              <a:gd name="connsiteX94" fmla="*/ 2551441 w 2642246"/>
              <a:gd name="connsiteY94" fmla="*/ 3383032 h 3814923"/>
              <a:gd name="connsiteX95" fmla="*/ 2573666 w 2642246"/>
              <a:gd name="connsiteY95" fmla="*/ 3387472 h 3814923"/>
              <a:gd name="connsiteX96" fmla="*/ 2640341 w 2642246"/>
              <a:gd name="connsiteY96" fmla="*/ 3498464 h 3814923"/>
              <a:gd name="connsiteX97" fmla="*/ 2631451 w 2642246"/>
              <a:gd name="connsiteY97" fmla="*/ 3520662 h 3814923"/>
              <a:gd name="connsiteX98" fmla="*/ 2618116 w 2642246"/>
              <a:gd name="connsiteY98" fmla="*/ 3538421 h 3814923"/>
              <a:gd name="connsiteX99" fmla="*/ 2604781 w 2642246"/>
              <a:gd name="connsiteY99" fmla="*/ 3556179 h 3814923"/>
              <a:gd name="connsiteX100" fmla="*/ 2511435 w 2642246"/>
              <a:gd name="connsiteY100" fmla="*/ 3636093 h 3814923"/>
              <a:gd name="connsiteX101" fmla="*/ 2502545 w 2642246"/>
              <a:gd name="connsiteY101" fmla="*/ 3653852 h 3814923"/>
              <a:gd name="connsiteX102" fmla="*/ 2498100 w 2642246"/>
              <a:gd name="connsiteY102" fmla="*/ 3671611 h 3814923"/>
              <a:gd name="connsiteX103" fmla="*/ 2373640 w 2642246"/>
              <a:gd name="connsiteY103" fmla="*/ 3804801 h 3814923"/>
              <a:gd name="connsiteX104" fmla="*/ 2346970 w 2642246"/>
              <a:gd name="connsiteY104" fmla="*/ 3809241 h 3814923"/>
              <a:gd name="connsiteX105" fmla="*/ 2226954 w 2642246"/>
              <a:gd name="connsiteY105" fmla="*/ 3813680 h 3814923"/>
              <a:gd name="connsiteX106" fmla="*/ 2204729 w 2642246"/>
              <a:gd name="connsiteY106" fmla="*/ 3809241 h 3814923"/>
              <a:gd name="connsiteX107" fmla="*/ 2195839 w 2642246"/>
              <a:gd name="connsiteY107" fmla="*/ 3716008 h 3814923"/>
              <a:gd name="connsiteX108" fmla="*/ 2213619 w 2642246"/>
              <a:gd name="connsiteY108" fmla="*/ 3711568 h 3814923"/>
              <a:gd name="connsiteX109" fmla="*/ 2266959 w 2642246"/>
              <a:gd name="connsiteY109" fmla="*/ 3702689 h 3814923"/>
              <a:gd name="connsiteX110" fmla="*/ 2280295 w 2642246"/>
              <a:gd name="connsiteY110" fmla="*/ 3689370 h 3814923"/>
              <a:gd name="connsiteX111" fmla="*/ 2302519 w 2642246"/>
              <a:gd name="connsiteY111" fmla="*/ 3658292 h 3814923"/>
              <a:gd name="connsiteX112" fmla="*/ 2329190 w 2642246"/>
              <a:gd name="connsiteY112" fmla="*/ 3578378 h 3814923"/>
              <a:gd name="connsiteX113" fmla="*/ 2240289 w 2642246"/>
              <a:gd name="connsiteY113" fmla="*/ 3494024 h 3814923"/>
              <a:gd name="connsiteX114" fmla="*/ 1542421 w 2642246"/>
              <a:gd name="connsiteY114" fmla="*/ 3529541 h 3814923"/>
              <a:gd name="connsiteX115" fmla="*/ 1409071 w 2642246"/>
              <a:gd name="connsiteY115" fmla="*/ 3458506 h 3814923"/>
              <a:gd name="connsiteX116" fmla="*/ 1120145 w 2642246"/>
              <a:gd name="connsiteY116" fmla="*/ 2987901 h 3814923"/>
              <a:gd name="connsiteX117" fmla="*/ 1075695 w 2642246"/>
              <a:gd name="connsiteY117" fmla="*/ 2828073 h 3814923"/>
              <a:gd name="connsiteX118" fmla="*/ 720093 w 2642246"/>
              <a:gd name="connsiteY118" fmla="*/ 2854711 h 3814923"/>
              <a:gd name="connsiteX119" fmla="*/ 488952 w 2642246"/>
              <a:gd name="connsiteY119" fmla="*/ 2881349 h 3814923"/>
              <a:gd name="connsiteX120" fmla="*/ 546737 w 2642246"/>
              <a:gd name="connsiteY120" fmla="*/ 3121091 h 3814923"/>
              <a:gd name="connsiteX121" fmla="*/ 520067 w 2642246"/>
              <a:gd name="connsiteY121" fmla="*/ 3307558 h 3814923"/>
              <a:gd name="connsiteX122" fmla="*/ 515622 w 2642246"/>
              <a:gd name="connsiteY122" fmla="*/ 3329756 h 3814923"/>
              <a:gd name="connsiteX123" fmla="*/ 511177 w 2642246"/>
              <a:gd name="connsiteY123" fmla="*/ 3351954 h 3814923"/>
              <a:gd name="connsiteX124" fmla="*/ 506732 w 2642246"/>
              <a:gd name="connsiteY124" fmla="*/ 3374153 h 3814923"/>
              <a:gd name="connsiteX125" fmla="*/ 546737 w 2642246"/>
              <a:gd name="connsiteY125" fmla="*/ 3578378 h 3814923"/>
              <a:gd name="connsiteX126" fmla="*/ 555627 w 2642246"/>
              <a:gd name="connsiteY126" fmla="*/ 3591697 h 3814923"/>
              <a:gd name="connsiteX127" fmla="*/ 568962 w 2642246"/>
              <a:gd name="connsiteY127" fmla="*/ 3613895 h 3814923"/>
              <a:gd name="connsiteX128" fmla="*/ 573407 w 2642246"/>
              <a:gd name="connsiteY128" fmla="*/ 3631654 h 3814923"/>
              <a:gd name="connsiteX129" fmla="*/ 573407 w 2642246"/>
              <a:gd name="connsiteY129" fmla="*/ 3658292 h 3814923"/>
              <a:gd name="connsiteX130" fmla="*/ 408942 w 2642246"/>
              <a:gd name="connsiteY130" fmla="*/ 3724887 h 3814923"/>
              <a:gd name="connsiteX131" fmla="*/ 391162 w 2642246"/>
              <a:gd name="connsiteY131" fmla="*/ 3720447 h 3814923"/>
              <a:gd name="connsiteX132" fmla="*/ 368937 w 2642246"/>
              <a:gd name="connsiteY132" fmla="*/ 3720447 h 3814923"/>
              <a:gd name="connsiteX133" fmla="*/ 226696 w 2642246"/>
              <a:gd name="connsiteY133" fmla="*/ 3738206 h 3814923"/>
              <a:gd name="connsiteX134" fmla="*/ 208916 w 2642246"/>
              <a:gd name="connsiteY134" fmla="*/ 3738206 h 3814923"/>
              <a:gd name="connsiteX135" fmla="*/ 0 w 2642246"/>
              <a:gd name="connsiteY135" fmla="*/ 3707128 h 3814923"/>
              <a:gd name="connsiteX136" fmla="*/ 4445 w 2642246"/>
              <a:gd name="connsiteY136" fmla="*/ 3680490 h 3814923"/>
              <a:gd name="connsiteX137" fmla="*/ 71120 w 2642246"/>
              <a:gd name="connsiteY137" fmla="*/ 3640533 h 3814923"/>
              <a:gd name="connsiteX138" fmla="*/ 93345 w 2642246"/>
              <a:gd name="connsiteY138" fmla="*/ 3640533 h 3814923"/>
              <a:gd name="connsiteX139" fmla="*/ 248921 w 2642246"/>
              <a:gd name="connsiteY139" fmla="*/ 3556179 h 3814923"/>
              <a:gd name="connsiteX140" fmla="*/ 337821 w 2642246"/>
              <a:gd name="connsiteY140" fmla="*/ 3391911 h 3814923"/>
              <a:gd name="connsiteX141" fmla="*/ 280036 w 2642246"/>
              <a:gd name="connsiteY141" fmla="*/ 2881349 h 3814923"/>
              <a:gd name="connsiteX142" fmla="*/ 293371 w 2642246"/>
              <a:gd name="connsiteY142" fmla="*/ 2659365 h 3814923"/>
              <a:gd name="connsiteX143" fmla="*/ 608967 w 2642246"/>
              <a:gd name="connsiteY143" fmla="*/ 2539494 h 3814923"/>
              <a:gd name="connsiteX144" fmla="*/ 724538 w 2642246"/>
              <a:gd name="connsiteY144" fmla="*/ 2499537 h 3814923"/>
              <a:gd name="connsiteX145" fmla="*/ 737873 w 2642246"/>
              <a:gd name="connsiteY145" fmla="*/ 2495097 h 3814923"/>
              <a:gd name="connsiteX146" fmla="*/ 924564 w 2642246"/>
              <a:gd name="connsiteY146" fmla="*/ 2464019 h 3814923"/>
              <a:gd name="connsiteX147" fmla="*/ 889004 w 2642246"/>
              <a:gd name="connsiteY147" fmla="*/ 2326390 h 3814923"/>
              <a:gd name="connsiteX148" fmla="*/ 884559 w 2642246"/>
              <a:gd name="connsiteY148" fmla="*/ 2308631 h 3814923"/>
              <a:gd name="connsiteX149" fmla="*/ 880114 w 2642246"/>
              <a:gd name="connsiteY149" fmla="*/ 2295312 h 3814923"/>
              <a:gd name="connsiteX150" fmla="*/ 875669 w 2642246"/>
              <a:gd name="connsiteY150" fmla="*/ 2277553 h 3814923"/>
              <a:gd name="connsiteX151" fmla="*/ 773433 w 2642246"/>
              <a:gd name="connsiteY151" fmla="*/ 2020052 h 3814923"/>
              <a:gd name="connsiteX152" fmla="*/ 768988 w 2642246"/>
              <a:gd name="connsiteY152" fmla="*/ 1997854 h 3814923"/>
              <a:gd name="connsiteX153" fmla="*/ 724538 w 2642246"/>
              <a:gd name="connsiteY153" fmla="*/ 1886862 h 3814923"/>
              <a:gd name="connsiteX154" fmla="*/ 715648 w 2642246"/>
              <a:gd name="connsiteY154" fmla="*/ 1864663 h 3814923"/>
              <a:gd name="connsiteX155" fmla="*/ 764543 w 2642246"/>
              <a:gd name="connsiteY155" fmla="*/ 1669318 h 3814923"/>
              <a:gd name="connsiteX156" fmla="*/ 782323 w 2642246"/>
              <a:gd name="connsiteY156" fmla="*/ 1651559 h 3814923"/>
              <a:gd name="connsiteX157" fmla="*/ 866779 w 2642246"/>
              <a:gd name="connsiteY157" fmla="*/ 1589404 h 3814923"/>
              <a:gd name="connsiteX158" fmla="*/ 946789 w 2642246"/>
              <a:gd name="connsiteY158" fmla="*/ 1447334 h 3814923"/>
              <a:gd name="connsiteX159" fmla="*/ 924564 w 2642246"/>
              <a:gd name="connsiteY159" fmla="*/ 1367420 h 3814923"/>
              <a:gd name="connsiteX160" fmla="*/ 911229 w 2642246"/>
              <a:gd name="connsiteY160" fmla="*/ 1358541 h 3814923"/>
              <a:gd name="connsiteX161" fmla="*/ 813438 w 2642246"/>
              <a:gd name="connsiteY161" fmla="*/ 1309704 h 3814923"/>
              <a:gd name="connsiteX162" fmla="*/ 817883 w 2642246"/>
              <a:gd name="connsiteY162" fmla="*/ 1287506 h 3814923"/>
              <a:gd name="connsiteX163" fmla="*/ 822328 w 2642246"/>
              <a:gd name="connsiteY163" fmla="*/ 1269747 h 3814923"/>
              <a:gd name="connsiteX164" fmla="*/ 808993 w 2642246"/>
              <a:gd name="connsiteY164" fmla="*/ 1247549 h 3814923"/>
              <a:gd name="connsiteX165" fmla="*/ 804548 w 2642246"/>
              <a:gd name="connsiteY165" fmla="*/ 1225350 h 3814923"/>
              <a:gd name="connsiteX166" fmla="*/ 808993 w 2642246"/>
              <a:gd name="connsiteY166" fmla="*/ 1212031 h 3814923"/>
              <a:gd name="connsiteX167" fmla="*/ 817883 w 2642246"/>
              <a:gd name="connsiteY167" fmla="*/ 1145436 h 3814923"/>
              <a:gd name="connsiteX168" fmla="*/ 826773 w 2642246"/>
              <a:gd name="connsiteY168" fmla="*/ 1123238 h 3814923"/>
              <a:gd name="connsiteX169" fmla="*/ 826773 w 2642246"/>
              <a:gd name="connsiteY169" fmla="*/ 1074401 h 3814923"/>
              <a:gd name="connsiteX170" fmla="*/ 831218 w 2642246"/>
              <a:gd name="connsiteY170" fmla="*/ 1052203 h 3814923"/>
              <a:gd name="connsiteX171" fmla="*/ 897894 w 2642246"/>
              <a:gd name="connsiteY171" fmla="*/ 932332 h 3814923"/>
              <a:gd name="connsiteX172" fmla="*/ 915674 w 2642246"/>
              <a:gd name="connsiteY172" fmla="*/ 919013 h 3814923"/>
              <a:gd name="connsiteX173" fmla="*/ 946789 w 2642246"/>
              <a:gd name="connsiteY173" fmla="*/ 905694 h 3814923"/>
              <a:gd name="connsiteX174" fmla="*/ 982349 w 2642246"/>
              <a:gd name="connsiteY174" fmla="*/ 612675 h 3814923"/>
              <a:gd name="connsiteX175" fmla="*/ 1000129 w 2642246"/>
              <a:gd name="connsiteY175" fmla="*/ 572718 h 3814923"/>
              <a:gd name="connsiteX176" fmla="*/ 1004574 w 2642246"/>
              <a:gd name="connsiteY176" fmla="*/ 550520 h 3814923"/>
              <a:gd name="connsiteX177" fmla="*/ 1009019 w 2642246"/>
              <a:gd name="connsiteY177" fmla="*/ 528321 h 3814923"/>
              <a:gd name="connsiteX178" fmla="*/ 1017909 w 2642246"/>
              <a:gd name="connsiteY178" fmla="*/ 501683 h 3814923"/>
              <a:gd name="connsiteX179" fmla="*/ 1031244 w 2642246"/>
              <a:gd name="connsiteY179" fmla="*/ 439528 h 3814923"/>
              <a:gd name="connsiteX180" fmla="*/ 1013464 w 2642246"/>
              <a:gd name="connsiteY180" fmla="*/ 457287 h 3814923"/>
              <a:gd name="connsiteX181" fmla="*/ 991239 w 2642246"/>
              <a:gd name="connsiteY181" fmla="*/ 470606 h 3814923"/>
              <a:gd name="connsiteX182" fmla="*/ 964569 w 2642246"/>
              <a:gd name="connsiteY182" fmla="*/ 479485 h 3814923"/>
              <a:gd name="connsiteX183" fmla="*/ 848999 w 2642246"/>
              <a:gd name="connsiteY183" fmla="*/ 377372 h 3814923"/>
              <a:gd name="connsiteX184" fmla="*/ 835663 w 2642246"/>
              <a:gd name="connsiteY184" fmla="*/ 350734 h 3814923"/>
              <a:gd name="connsiteX185" fmla="*/ 822328 w 2642246"/>
              <a:gd name="connsiteY185" fmla="*/ 328536 h 3814923"/>
              <a:gd name="connsiteX186" fmla="*/ 817883 w 2642246"/>
              <a:gd name="connsiteY186" fmla="*/ 306338 h 3814923"/>
              <a:gd name="connsiteX187" fmla="*/ 817883 w 2642246"/>
              <a:gd name="connsiteY187" fmla="*/ 293019 h 3814923"/>
              <a:gd name="connsiteX188" fmla="*/ 817883 w 2642246"/>
              <a:gd name="connsiteY188" fmla="*/ 270820 h 3814923"/>
              <a:gd name="connsiteX189" fmla="*/ 942344 w 2642246"/>
              <a:gd name="connsiteY189" fmla="*/ 173147 h 3814923"/>
              <a:gd name="connsiteX190" fmla="*/ 960124 w 2642246"/>
              <a:gd name="connsiteY190" fmla="*/ 182027 h 3814923"/>
              <a:gd name="connsiteX191" fmla="*/ 973459 w 2642246"/>
              <a:gd name="connsiteY191" fmla="*/ 190906 h 3814923"/>
              <a:gd name="connsiteX192" fmla="*/ 1026799 w 2642246"/>
              <a:gd name="connsiteY192" fmla="*/ 244182 h 3814923"/>
              <a:gd name="connsiteX193" fmla="*/ 1062359 w 2642246"/>
              <a:gd name="connsiteY193" fmla="*/ 217544 h 3814923"/>
              <a:gd name="connsiteX194" fmla="*/ 1106810 w 2642246"/>
              <a:gd name="connsiteY194" fmla="*/ 204225 h 3814923"/>
              <a:gd name="connsiteX195" fmla="*/ 1124590 w 2642246"/>
              <a:gd name="connsiteY195" fmla="*/ 173147 h 3814923"/>
              <a:gd name="connsiteX196" fmla="*/ 1169040 w 2642246"/>
              <a:gd name="connsiteY196" fmla="*/ 159828 h 3814923"/>
              <a:gd name="connsiteX197" fmla="*/ 1195710 w 2642246"/>
              <a:gd name="connsiteY197" fmla="*/ 155389 h 3814923"/>
              <a:gd name="connsiteX198" fmla="*/ 1240160 w 2642246"/>
              <a:gd name="connsiteY198" fmla="*/ 177587 h 3814923"/>
              <a:gd name="connsiteX199" fmla="*/ 1244605 w 2642246"/>
              <a:gd name="connsiteY199" fmla="*/ 177587 h 3814923"/>
              <a:gd name="connsiteX200" fmla="*/ 1231270 w 2642246"/>
              <a:gd name="connsiteY200" fmla="*/ 146509 h 3814923"/>
              <a:gd name="connsiteX201" fmla="*/ 1293500 w 2642246"/>
              <a:gd name="connsiteY201" fmla="*/ 13319 h 3814923"/>
              <a:gd name="connsiteX202" fmla="*/ 1320171 w 2642246"/>
              <a:gd name="connsiteY202" fmla="*/ 4440 h 3814923"/>
              <a:gd name="connsiteX203" fmla="*/ 1342396 w 2642246"/>
              <a:gd name="connsiteY203" fmla="*/ 0 h 381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642246" h="3814923">
                <a:moveTo>
                  <a:pt x="1227755" y="1964439"/>
                </a:moveTo>
                <a:cubicBezTo>
                  <a:pt x="1230720" y="2028119"/>
                  <a:pt x="1237389" y="2086275"/>
                  <a:pt x="1261605" y="2136180"/>
                </a:cubicBezTo>
                <a:cubicBezTo>
                  <a:pt x="1274294" y="2102918"/>
                  <a:pt x="1265313" y="2069135"/>
                  <a:pt x="1299673" y="2036394"/>
                </a:cubicBezTo>
                <a:cubicBezTo>
                  <a:pt x="1267316" y="2042820"/>
                  <a:pt x="1251728" y="1988424"/>
                  <a:pt x="1227755" y="1964439"/>
                </a:cubicBezTo>
                <a:close/>
                <a:moveTo>
                  <a:pt x="1342396" y="0"/>
                </a:moveTo>
                <a:cubicBezTo>
                  <a:pt x="1355731" y="4440"/>
                  <a:pt x="1364621" y="8879"/>
                  <a:pt x="1373511" y="17759"/>
                </a:cubicBezTo>
                <a:cubicBezTo>
                  <a:pt x="1377956" y="22199"/>
                  <a:pt x="1382401" y="22199"/>
                  <a:pt x="1386846" y="26638"/>
                </a:cubicBezTo>
                <a:cubicBezTo>
                  <a:pt x="1422406" y="66595"/>
                  <a:pt x="1440186" y="119871"/>
                  <a:pt x="1466856" y="173147"/>
                </a:cubicBezTo>
                <a:cubicBezTo>
                  <a:pt x="1466856" y="182027"/>
                  <a:pt x="1471301" y="186466"/>
                  <a:pt x="1471301" y="195346"/>
                </a:cubicBezTo>
                <a:cubicBezTo>
                  <a:pt x="1480191" y="217544"/>
                  <a:pt x="1484636" y="239743"/>
                  <a:pt x="1489081" y="257501"/>
                </a:cubicBezTo>
                <a:cubicBezTo>
                  <a:pt x="1484636" y="266381"/>
                  <a:pt x="1484636" y="270820"/>
                  <a:pt x="1480191" y="279700"/>
                </a:cubicBezTo>
                <a:cubicBezTo>
                  <a:pt x="1471301" y="293019"/>
                  <a:pt x="1462411" y="301898"/>
                  <a:pt x="1444631" y="310777"/>
                </a:cubicBezTo>
                <a:cubicBezTo>
                  <a:pt x="1440186" y="315217"/>
                  <a:pt x="1431296" y="319657"/>
                  <a:pt x="1422406" y="319657"/>
                </a:cubicBezTo>
                <a:cubicBezTo>
                  <a:pt x="1382401" y="337415"/>
                  <a:pt x="1337951" y="337415"/>
                  <a:pt x="1284610" y="293019"/>
                </a:cubicBezTo>
                <a:cubicBezTo>
                  <a:pt x="1275720" y="279700"/>
                  <a:pt x="1266830" y="270820"/>
                  <a:pt x="1266830" y="270820"/>
                </a:cubicBezTo>
                <a:cubicBezTo>
                  <a:pt x="1266830" y="270820"/>
                  <a:pt x="1266830" y="270820"/>
                  <a:pt x="1146815" y="381812"/>
                </a:cubicBezTo>
                <a:cubicBezTo>
                  <a:pt x="1146815" y="381812"/>
                  <a:pt x="1146815" y="381812"/>
                  <a:pt x="1124590" y="901254"/>
                </a:cubicBezTo>
                <a:cubicBezTo>
                  <a:pt x="1124590" y="901254"/>
                  <a:pt x="1137925" y="901254"/>
                  <a:pt x="1151260" y="905694"/>
                </a:cubicBezTo>
                <a:cubicBezTo>
                  <a:pt x="1155705" y="905694"/>
                  <a:pt x="1164595" y="905694"/>
                  <a:pt x="1169040" y="910133"/>
                </a:cubicBezTo>
                <a:cubicBezTo>
                  <a:pt x="1177930" y="914573"/>
                  <a:pt x="1186820" y="919013"/>
                  <a:pt x="1195710" y="923452"/>
                </a:cubicBezTo>
                <a:cubicBezTo>
                  <a:pt x="1244605" y="972289"/>
                  <a:pt x="1262385" y="1021125"/>
                  <a:pt x="1293500" y="1083281"/>
                </a:cubicBezTo>
                <a:cubicBezTo>
                  <a:pt x="1297945" y="1083281"/>
                  <a:pt x="1302390" y="1083281"/>
                  <a:pt x="1306835" y="1087720"/>
                </a:cubicBezTo>
                <a:cubicBezTo>
                  <a:pt x="1306835" y="1092160"/>
                  <a:pt x="1311281" y="1096600"/>
                  <a:pt x="1311281" y="1105479"/>
                </a:cubicBezTo>
                <a:cubicBezTo>
                  <a:pt x="1311281" y="1105479"/>
                  <a:pt x="1311281" y="1109919"/>
                  <a:pt x="1311281" y="1109919"/>
                </a:cubicBezTo>
                <a:cubicBezTo>
                  <a:pt x="1333505" y="1109919"/>
                  <a:pt x="1386846" y="1114358"/>
                  <a:pt x="1377956" y="1154316"/>
                </a:cubicBezTo>
                <a:cubicBezTo>
                  <a:pt x="1377956" y="1158755"/>
                  <a:pt x="1377956" y="1163195"/>
                  <a:pt x="1377956" y="1167635"/>
                </a:cubicBezTo>
                <a:cubicBezTo>
                  <a:pt x="1386846" y="1176514"/>
                  <a:pt x="1400181" y="1189833"/>
                  <a:pt x="1386846" y="1198712"/>
                </a:cubicBezTo>
                <a:cubicBezTo>
                  <a:pt x="1386846" y="1203152"/>
                  <a:pt x="1386846" y="1207592"/>
                  <a:pt x="1391291" y="1212031"/>
                </a:cubicBezTo>
                <a:cubicBezTo>
                  <a:pt x="1395736" y="1229790"/>
                  <a:pt x="1409071" y="1243109"/>
                  <a:pt x="1426851" y="1260868"/>
                </a:cubicBezTo>
                <a:cubicBezTo>
                  <a:pt x="1426851" y="1260868"/>
                  <a:pt x="1431296" y="1265307"/>
                  <a:pt x="1431296" y="1265307"/>
                </a:cubicBezTo>
                <a:cubicBezTo>
                  <a:pt x="1435741" y="1274187"/>
                  <a:pt x="1435741" y="1278626"/>
                  <a:pt x="1440186" y="1283066"/>
                </a:cubicBezTo>
                <a:cubicBezTo>
                  <a:pt x="1440186" y="1287506"/>
                  <a:pt x="1444631" y="1287506"/>
                  <a:pt x="1444631" y="1291945"/>
                </a:cubicBezTo>
                <a:cubicBezTo>
                  <a:pt x="1444631" y="1296385"/>
                  <a:pt x="1449076" y="1300825"/>
                  <a:pt x="1449076" y="1300825"/>
                </a:cubicBezTo>
                <a:cubicBezTo>
                  <a:pt x="1449076" y="1305264"/>
                  <a:pt x="1449076" y="1309704"/>
                  <a:pt x="1453521" y="1309704"/>
                </a:cubicBezTo>
                <a:cubicBezTo>
                  <a:pt x="1449076" y="1323023"/>
                  <a:pt x="1453521" y="1331903"/>
                  <a:pt x="1462411" y="1340782"/>
                </a:cubicBezTo>
                <a:cubicBezTo>
                  <a:pt x="1462411" y="1345222"/>
                  <a:pt x="1466856" y="1345222"/>
                  <a:pt x="1471301" y="1349661"/>
                </a:cubicBezTo>
                <a:cubicBezTo>
                  <a:pt x="1475746" y="1358541"/>
                  <a:pt x="1484636" y="1362980"/>
                  <a:pt x="1493526" y="1367420"/>
                </a:cubicBezTo>
                <a:cubicBezTo>
                  <a:pt x="1497971" y="1367420"/>
                  <a:pt x="1497971" y="1367420"/>
                  <a:pt x="1502416" y="1367420"/>
                </a:cubicBezTo>
                <a:cubicBezTo>
                  <a:pt x="1506861" y="1371860"/>
                  <a:pt x="1511306" y="1371860"/>
                  <a:pt x="1515751" y="1371860"/>
                </a:cubicBezTo>
                <a:cubicBezTo>
                  <a:pt x="1520196" y="1371860"/>
                  <a:pt x="1524641" y="1367420"/>
                  <a:pt x="1529086" y="1367420"/>
                </a:cubicBezTo>
                <a:cubicBezTo>
                  <a:pt x="1564647" y="1362980"/>
                  <a:pt x="1564647" y="1327463"/>
                  <a:pt x="1582427" y="1309704"/>
                </a:cubicBezTo>
                <a:cubicBezTo>
                  <a:pt x="1582427" y="1345222"/>
                  <a:pt x="1582427" y="1362980"/>
                  <a:pt x="1560201" y="1376299"/>
                </a:cubicBezTo>
                <a:cubicBezTo>
                  <a:pt x="1560201" y="1380739"/>
                  <a:pt x="1560201" y="1380739"/>
                  <a:pt x="1555757" y="1385179"/>
                </a:cubicBezTo>
                <a:cubicBezTo>
                  <a:pt x="1542421" y="1407377"/>
                  <a:pt x="1529086" y="1429575"/>
                  <a:pt x="1529086" y="1456213"/>
                </a:cubicBezTo>
                <a:cubicBezTo>
                  <a:pt x="1533531" y="1456213"/>
                  <a:pt x="1537976" y="1456213"/>
                  <a:pt x="1537976" y="1460653"/>
                </a:cubicBezTo>
                <a:cubicBezTo>
                  <a:pt x="1560201" y="1469532"/>
                  <a:pt x="1573537" y="1482851"/>
                  <a:pt x="1600207" y="1469532"/>
                </a:cubicBezTo>
                <a:cubicBezTo>
                  <a:pt x="1564647" y="1487291"/>
                  <a:pt x="1511306" y="1540567"/>
                  <a:pt x="1466856" y="1469532"/>
                </a:cubicBezTo>
                <a:cubicBezTo>
                  <a:pt x="1466856" y="1465093"/>
                  <a:pt x="1462411" y="1465093"/>
                  <a:pt x="1457966" y="1465093"/>
                </a:cubicBezTo>
                <a:cubicBezTo>
                  <a:pt x="1453521" y="1456213"/>
                  <a:pt x="1449076" y="1451774"/>
                  <a:pt x="1444631" y="1456213"/>
                </a:cubicBezTo>
                <a:cubicBezTo>
                  <a:pt x="1440186" y="1447334"/>
                  <a:pt x="1435741" y="1442894"/>
                  <a:pt x="1431296" y="1442894"/>
                </a:cubicBezTo>
                <a:cubicBezTo>
                  <a:pt x="1431296" y="1438455"/>
                  <a:pt x="1426851" y="1438455"/>
                  <a:pt x="1422406" y="1438455"/>
                </a:cubicBezTo>
                <a:cubicBezTo>
                  <a:pt x="1417961" y="1434015"/>
                  <a:pt x="1409071" y="1434015"/>
                  <a:pt x="1404626" y="1434015"/>
                </a:cubicBezTo>
                <a:cubicBezTo>
                  <a:pt x="1391291" y="1434015"/>
                  <a:pt x="1382401" y="1434015"/>
                  <a:pt x="1369066" y="1434015"/>
                </a:cubicBezTo>
                <a:cubicBezTo>
                  <a:pt x="1351286" y="1451774"/>
                  <a:pt x="1386846" y="1469532"/>
                  <a:pt x="1386846" y="1487291"/>
                </a:cubicBezTo>
                <a:cubicBezTo>
                  <a:pt x="1280165" y="1451774"/>
                  <a:pt x="1351286" y="1345222"/>
                  <a:pt x="1306835" y="1269747"/>
                </a:cubicBezTo>
                <a:cubicBezTo>
                  <a:pt x="1306835" y="1265307"/>
                  <a:pt x="1306835" y="1260868"/>
                  <a:pt x="1306835" y="1260868"/>
                </a:cubicBezTo>
                <a:cubicBezTo>
                  <a:pt x="1306835" y="1256428"/>
                  <a:pt x="1306835" y="1256428"/>
                  <a:pt x="1306835" y="1251988"/>
                </a:cubicBezTo>
                <a:cubicBezTo>
                  <a:pt x="1306835" y="1251988"/>
                  <a:pt x="1306835" y="1251988"/>
                  <a:pt x="1302390" y="1247549"/>
                </a:cubicBezTo>
                <a:cubicBezTo>
                  <a:pt x="1293500" y="1251988"/>
                  <a:pt x="1280165" y="1256428"/>
                  <a:pt x="1275720" y="1256428"/>
                </a:cubicBezTo>
                <a:cubicBezTo>
                  <a:pt x="1253495" y="1251988"/>
                  <a:pt x="1217935" y="1300825"/>
                  <a:pt x="1217935" y="1300825"/>
                </a:cubicBezTo>
                <a:cubicBezTo>
                  <a:pt x="1217935" y="1300825"/>
                  <a:pt x="1151260" y="1354101"/>
                  <a:pt x="1146815" y="1385179"/>
                </a:cubicBezTo>
                <a:cubicBezTo>
                  <a:pt x="1146815" y="1394058"/>
                  <a:pt x="1151260" y="1402937"/>
                  <a:pt x="1155705" y="1411817"/>
                </a:cubicBezTo>
                <a:cubicBezTo>
                  <a:pt x="1155705" y="1420696"/>
                  <a:pt x="1160150" y="1425136"/>
                  <a:pt x="1164595" y="1434015"/>
                </a:cubicBezTo>
                <a:cubicBezTo>
                  <a:pt x="1169040" y="1438455"/>
                  <a:pt x="1173485" y="1447334"/>
                  <a:pt x="1177930" y="1456213"/>
                </a:cubicBezTo>
                <a:cubicBezTo>
                  <a:pt x="1182375" y="1460653"/>
                  <a:pt x="1186820" y="1469532"/>
                  <a:pt x="1191265" y="1473972"/>
                </a:cubicBezTo>
                <a:cubicBezTo>
                  <a:pt x="1195710" y="1482851"/>
                  <a:pt x="1195710" y="1487291"/>
                  <a:pt x="1200155" y="1496170"/>
                </a:cubicBezTo>
                <a:cubicBezTo>
                  <a:pt x="1209045" y="1513929"/>
                  <a:pt x="1217935" y="1527248"/>
                  <a:pt x="1226825" y="1545007"/>
                </a:cubicBezTo>
                <a:cubicBezTo>
                  <a:pt x="1235715" y="1553886"/>
                  <a:pt x="1240160" y="1558326"/>
                  <a:pt x="1244605" y="1567205"/>
                </a:cubicBezTo>
                <a:cubicBezTo>
                  <a:pt x="1262385" y="1593843"/>
                  <a:pt x="1275720" y="1620481"/>
                  <a:pt x="1289055" y="1642680"/>
                </a:cubicBezTo>
                <a:cubicBezTo>
                  <a:pt x="1289055" y="1651559"/>
                  <a:pt x="1293500" y="1660438"/>
                  <a:pt x="1297945" y="1669318"/>
                </a:cubicBezTo>
                <a:cubicBezTo>
                  <a:pt x="1302390" y="1678197"/>
                  <a:pt x="1302390" y="1691516"/>
                  <a:pt x="1306835" y="1700395"/>
                </a:cubicBezTo>
                <a:cubicBezTo>
                  <a:pt x="1311281" y="1709275"/>
                  <a:pt x="1315725" y="1718154"/>
                  <a:pt x="1324615" y="1727034"/>
                </a:cubicBezTo>
                <a:cubicBezTo>
                  <a:pt x="1337951" y="1744792"/>
                  <a:pt x="1351286" y="1766991"/>
                  <a:pt x="1364621" y="1789189"/>
                </a:cubicBezTo>
                <a:cubicBezTo>
                  <a:pt x="1369066" y="1793629"/>
                  <a:pt x="1373511" y="1802508"/>
                  <a:pt x="1373511" y="1806948"/>
                </a:cubicBezTo>
                <a:cubicBezTo>
                  <a:pt x="1395736" y="1846905"/>
                  <a:pt x="1444631" y="1886862"/>
                  <a:pt x="1457966" y="1940138"/>
                </a:cubicBezTo>
                <a:cubicBezTo>
                  <a:pt x="1462411" y="1949017"/>
                  <a:pt x="1462411" y="1957897"/>
                  <a:pt x="1462411" y="1966776"/>
                </a:cubicBezTo>
                <a:cubicBezTo>
                  <a:pt x="1457966" y="2055569"/>
                  <a:pt x="1404626" y="2126604"/>
                  <a:pt x="1391291" y="2193199"/>
                </a:cubicBezTo>
                <a:cubicBezTo>
                  <a:pt x="1386846" y="2202079"/>
                  <a:pt x="1382401" y="2210958"/>
                  <a:pt x="1377956" y="2219837"/>
                </a:cubicBezTo>
                <a:cubicBezTo>
                  <a:pt x="1373511" y="2233156"/>
                  <a:pt x="1369066" y="2242036"/>
                  <a:pt x="1360176" y="2250915"/>
                </a:cubicBezTo>
                <a:cubicBezTo>
                  <a:pt x="1337951" y="2290872"/>
                  <a:pt x="1320171" y="2317510"/>
                  <a:pt x="1320171" y="2317510"/>
                </a:cubicBezTo>
                <a:cubicBezTo>
                  <a:pt x="1320171" y="2317510"/>
                  <a:pt x="1324615" y="2326390"/>
                  <a:pt x="1337951" y="2335269"/>
                </a:cubicBezTo>
                <a:cubicBezTo>
                  <a:pt x="1342396" y="2339709"/>
                  <a:pt x="1346841" y="2344148"/>
                  <a:pt x="1351286" y="2348588"/>
                </a:cubicBezTo>
                <a:cubicBezTo>
                  <a:pt x="1355731" y="2353028"/>
                  <a:pt x="1360176" y="2357467"/>
                  <a:pt x="1369066" y="2366347"/>
                </a:cubicBezTo>
                <a:cubicBezTo>
                  <a:pt x="1529086" y="2446261"/>
                  <a:pt x="1564647" y="2641606"/>
                  <a:pt x="1493526" y="2805874"/>
                </a:cubicBezTo>
                <a:cubicBezTo>
                  <a:pt x="1493526" y="2810314"/>
                  <a:pt x="1493526" y="2814754"/>
                  <a:pt x="1497971" y="2819193"/>
                </a:cubicBezTo>
                <a:cubicBezTo>
                  <a:pt x="1511306" y="2876909"/>
                  <a:pt x="1537976" y="2965703"/>
                  <a:pt x="1560201" y="3076694"/>
                </a:cubicBezTo>
                <a:cubicBezTo>
                  <a:pt x="1595762" y="3227643"/>
                  <a:pt x="1560201" y="3311997"/>
                  <a:pt x="1622432" y="3303118"/>
                </a:cubicBezTo>
                <a:cubicBezTo>
                  <a:pt x="1684662" y="3289799"/>
                  <a:pt x="1826903" y="3254281"/>
                  <a:pt x="2071379" y="3289799"/>
                </a:cubicBezTo>
                <a:cubicBezTo>
                  <a:pt x="2209174" y="3311997"/>
                  <a:pt x="2244734" y="3334196"/>
                  <a:pt x="2315855" y="3338635"/>
                </a:cubicBezTo>
                <a:cubicBezTo>
                  <a:pt x="2324745" y="3343075"/>
                  <a:pt x="2329190" y="3343075"/>
                  <a:pt x="2338080" y="3343075"/>
                </a:cubicBezTo>
                <a:cubicBezTo>
                  <a:pt x="2346970" y="3347515"/>
                  <a:pt x="2351415" y="3347515"/>
                  <a:pt x="2360305" y="3351954"/>
                </a:cubicBezTo>
                <a:cubicBezTo>
                  <a:pt x="2369195" y="3351954"/>
                  <a:pt x="2373640" y="3351954"/>
                  <a:pt x="2382530" y="3356394"/>
                </a:cubicBezTo>
                <a:cubicBezTo>
                  <a:pt x="2409200" y="3360834"/>
                  <a:pt x="2435870" y="3365273"/>
                  <a:pt x="2458095" y="3374153"/>
                </a:cubicBezTo>
                <a:cubicBezTo>
                  <a:pt x="2466985" y="3374153"/>
                  <a:pt x="2475875" y="3378592"/>
                  <a:pt x="2484765" y="3378592"/>
                </a:cubicBezTo>
                <a:cubicBezTo>
                  <a:pt x="2506991" y="3378592"/>
                  <a:pt x="2529215" y="3378592"/>
                  <a:pt x="2551441" y="3383032"/>
                </a:cubicBezTo>
                <a:cubicBezTo>
                  <a:pt x="2560331" y="3383032"/>
                  <a:pt x="2564776" y="3383032"/>
                  <a:pt x="2573666" y="3387472"/>
                </a:cubicBezTo>
                <a:cubicBezTo>
                  <a:pt x="2627006" y="3391911"/>
                  <a:pt x="2649231" y="3445187"/>
                  <a:pt x="2640341" y="3498464"/>
                </a:cubicBezTo>
                <a:cubicBezTo>
                  <a:pt x="2640341" y="3507343"/>
                  <a:pt x="2635896" y="3511783"/>
                  <a:pt x="2631451" y="3520662"/>
                </a:cubicBezTo>
                <a:cubicBezTo>
                  <a:pt x="2627006" y="3529541"/>
                  <a:pt x="2622561" y="3533981"/>
                  <a:pt x="2618116" y="3538421"/>
                </a:cubicBezTo>
                <a:cubicBezTo>
                  <a:pt x="2613671" y="3542860"/>
                  <a:pt x="2609226" y="3547300"/>
                  <a:pt x="2604781" y="3556179"/>
                </a:cubicBezTo>
                <a:cubicBezTo>
                  <a:pt x="2573666" y="3582817"/>
                  <a:pt x="2533661" y="3605016"/>
                  <a:pt x="2511435" y="3636093"/>
                </a:cubicBezTo>
                <a:cubicBezTo>
                  <a:pt x="2506991" y="3640533"/>
                  <a:pt x="2506991" y="3649412"/>
                  <a:pt x="2502545" y="3653852"/>
                </a:cubicBezTo>
                <a:cubicBezTo>
                  <a:pt x="2502545" y="3658292"/>
                  <a:pt x="2498100" y="3662732"/>
                  <a:pt x="2498100" y="3671611"/>
                </a:cubicBezTo>
                <a:cubicBezTo>
                  <a:pt x="2484765" y="3733766"/>
                  <a:pt x="2458095" y="3795922"/>
                  <a:pt x="2373640" y="3804801"/>
                </a:cubicBezTo>
                <a:cubicBezTo>
                  <a:pt x="2364750" y="3804801"/>
                  <a:pt x="2355860" y="3804801"/>
                  <a:pt x="2346970" y="3809241"/>
                </a:cubicBezTo>
                <a:cubicBezTo>
                  <a:pt x="2306965" y="3809241"/>
                  <a:pt x="2266959" y="3818120"/>
                  <a:pt x="2226954" y="3813680"/>
                </a:cubicBezTo>
                <a:cubicBezTo>
                  <a:pt x="2222509" y="3813680"/>
                  <a:pt x="2213619" y="3813680"/>
                  <a:pt x="2204729" y="3809241"/>
                </a:cubicBezTo>
                <a:cubicBezTo>
                  <a:pt x="2142499" y="3804801"/>
                  <a:pt x="2155834" y="3751525"/>
                  <a:pt x="2195839" y="3716008"/>
                </a:cubicBezTo>
                <a:cubicBezTo>
                  <a:pt x="2204729" y="3716008"/>
                  <a:pt x="2209174" y="3711568"/>
                  <a:pt x="2213619" y="3711568"/>
                </a:cubicBezTo>
                <a:cubicBezTo>
                  <a:pt x="2231399" y="3707128"/>
                  <a:pt x="2249179" y="3702689"/>
                  <a:pt x="2266959" y="3702689"/>
                </a:cubicBezTo>
                <a:cubicBezTo>
                  <a:pt x="2271405" y="3698249"/>
                  <a:pt x="2275849" y="3693809"/>
                  <a:pt x="2280295" y="3689370"/>
                </a:cubicBezTo>
                <a:cubicBezTo>
                  <a:pt x="2289185" y="3680490"/>
                  <a:pt x="2293629" y="3671611"/>
                  <a:pt x="2302519" y="3658292"/>
                </a:cubicBezTo>
                <a:cubicBezTo>
                  <a:pt x="2320300" y="3631654"/>
                  <a:pt x="2329190" y="3596136"/>
                  <a:pt x="2329190" y="3578378"/>
                </a:cubicBezTo>
                <a:cubicBezTo>
                  <a:pt x="2329190" y="3560619"/>
                  <a:pt x="2311409" y="3494024"/>
                  <a:pt x="2240289" y="3494024"/>
                </a:cubicBezTo>
                <a:cubicBezTo>
                  <a:pt x="2169169" y="3489584"/>
                  <a:pt x="1591317" y="3538421"/>
                  <a:pt x="1542421" y="3529541"/>
                </a:cubicBezTo>
                <a:cubicBezTo>
                  <a:pt x="1497971" y="3520662"/>
                  <a:pt x="1453521" y="3520662"/>
                  <a:pt x="1409071" y="3458506"/>
                </a:cubicBezTo>
                <a:cubicBezTo>
                  <a:pt x="1360176" y="3391911"/>
                  <a:pt x="1160150" y="3107772"/>
                  <a:pt x="1120145" y="2987901"/>
                </a:cubicBezTo>
                <a:cubicBezTo>
                  <a:pt x="1084585" y="2872469"/>
                  <a:pt x="1075695" y="2828073"/>
                  <a:pt x="1075695" y="2828073"/>
                </a:cubicBezTo>
                <a:cubicBezTo>
                  <a:pt x="1075695" y="2828073"/>
                  <a:pt x="822328" y="2859150"/>
                  <a:pt x="720093" y="2854711"/>
                </a:cubicBezTo>
                <a:cubicBezTo>
                  <a:pt x="613413" y="2850271"/>
                  <a:pt x="488952" y="2881349"/>
                  <a:pt x="488952" y="2881349"/>
                </a:cubicBezTo>
                <a:cubicBezTo>
                  <a:pt x="488952" y="2881349"/>
                  <a:pt x="564517" y="2956823"/>
                  <a:pt x="546737" y="3121091"/>
                </a:cubicBezTo>
                <a:cubicBezTo>
                  <a:pt x="542292" y="3192126"/>
                  <a:pt x="528957" y="3249842"/>
                  <a:pt x="520067" y="3307558"/>
                </a:cubicBezTo>
                <a:cubicBezTo>
                  <a:pt x="520067" y="3316437"/>
                  <a:pt x="515622" y="3325316"/>
                  <a:pt x="515622" y="3329756"/>
                </a:cubicBezTo>
                <a:cubicBezTo>
                  <a:pt x="515622" y="3338635"/>
                  <a:pt x="515622" y="3347515"/>
                  <a:pt x="511177" y="3351954"/>
                </a:cubicBezTo>
                <a:cubicBezTo>
                  <a:pt x="511177" y="3360834"/>
                  <a:pt x="511177" y="3369713"/>
                  <a:pt x="506732" y="3374153"/>
                </a:cubicBezTo>
                <a:cubicBezTo>
                  <a:pt x="480062" y="3440748"/>
                  <a:pt x="497842" y="3529541"/>
                  <a:pt x="546737" y="3578378"/>
                </a:cubicBezTo>
                <a:cubicBezTo>
                  <a:pt x="551182" y="3582817"/>
                  <a:pt x="555627" y="3587257"/>
                  <a:pt x="555627" y="3591697"/>
                </a:cubicBezTo>
                <a:cubicBezTo>
                  <a:pt x="560072" y="3596136"/>
                  <a:pt x="564517" y="3605016"/>
                  <a:pt x="568962" y="3613895"/>
                </a:cubicBezTo>
                <a:cubicBezTo>
                  <a:pt x="573407" y="3618335"/>
                  <a:pt x="573407" y="3627214"/>
                  <a:pt x="573407" y="3631654"/>
                </a:cubicBezTo>
                <a:cubicBezTo>
                  <a:pt x="573407" y="3640533"/>
                  <a:pt x="573407" y="3649412"/>
                  <a:pt x="573407" y="3658292"/>
                </a:cubicBezTo>
                <a:cubicBezTo>
                  <a:pt x="568962" y="3742646"/>
                  <a:pt x="462282" y="3724887"/>
                  <a:pt x="408942" y="3724887"/>
                </a:cubicBezTo>
                <a:cubicBezTo>
                  <a:pt x="404497" y="3724887"/>
                  <a:pt x="395607" y="3720447"/>
                  <a:pt x="391162" y="3720447"/>
                </a:cubicBezTo>
                <a:cubicBezTo>
                  <a:pt x="382272" y="3720447"/>
                  <a:pt x="377827" y="3720447"/>
                  <a:pt x="368937" y="3720447"/>
                </a:cubicBezTo>
                <a:cubicBezTo>
                  <a:pt x="320041" y="3720447"/>
                  <a:pt x="271146" y="3729327"/>
                  <a:pt x="226696" y="3738206"/>
                </a:cubicBezTo>
                <a:cubicBezTo>
                  <a:pt x="222251" y="3738206"/>
                  <a:pt x="213361" y="3738206"/>
                  <a:pt x="208916" y="3738206"/>
                </a:cubicBezTo>
                <a:cubicBezTo>
                  <a:pt x="142241" y="3742646"/>
                  <a:pt x="71120" y="3742646"/>
                  <a:pt x="0" y="3707128"/>
                </a:cubicBezTo>
                <a:cubicBezTo>
                  <a:pt x="0" y="3702689"/>
                  <a:pt x="0" y="3693809"/>
                  <a:pt x="4445" y="3680490"/>
                </a:cubicBezTo>
                <a:cubicBezTo>
                  <a:pt x="13335" y="3662732"/>
                  <a:pt x="35560" y="3640533"/>
                  <a:pt x="71120" y="3640533"/>
                </a:cubicBezTo>
                <a:cubicBezTo>
                  <a:pt x="80010" y="3640533"/>
                  <a:pt x="88900" y="3640533"/>
                  <a:pt x="93345" y="3640533"/>
                </a:cubicBezTo>
                <a:cubicBezTo>
                  <a:pt x="120015" y="3640533"/>
                  <a:pt x="208916" y="3591697"/>
                  <a:pt x="248921" y="3556179"/>
                </a:cubicBezTo>
                <a:cubicBezTo>
                  <a:pt x="293371" y="3525102"/>
                  <a:pt x="342266" y="3476265"/>
                  <a:pt x="337821" y="3391911"/>
                </a:cubicBezTo>
                <a:cubicBezTo>
                  <a:pt x="333376" y="3303118"/>
                  <a:pt x="293371" y="2939065"/>
                  <a:pt x="280036" y="2881349"/>
                </a:cubicBezTo>
                <a:cubicBezTo>
                  <a:pt x="266701" y="2819193"/>
                  <a:pt x="231141" y="2686003"/>
                  <a:pt x="293371" y="2659365"/>
                </a:cubicBezTo>
                <a:cubicBezTo>
                  <a:pt x="355601" y="2632727"/>
                  <a:pt x="488952" y="2579451"/>
                  <a:pt x="608967" y="2539494"/>
                </a:cubicBezTo>
                <a:cubicBezTo>
                  <a:pt x="635638" y="2535054"/>
                  <a:pt x="697868" y="2508416"/>
                  <a:pt x="724538" y="2499537"/>
                </a:cubicBezTo>
                <a:cubicBezTo>
                  <a:pt x="728983" y="2499537"/>
                  <a:pt x="733428" y="2495097"/>
                  <a:pt x="737873" y="2495097"/>
                </a:cubicBezTo>
                <a:cubicBezTo>
                  <a:pt x="800103" y="2464019"/>
                  <a:pt x="871224" y="2464019"/>
                  <a:pt x="924564" y="2464019"/>
                </a:cubicBezTo>
                <a:cubicBezTo>
                  <a:pt x="906784" y="2410743"/>
                  <a:pt x="889004" y="2375226"/>
                  <a:pt x="889004" y="2326390"/>
                </a:cubicBezTo>
                <a:cubicBezTo>
                  <a:pt x="884559" y="2321950"/>
                  <a:pt x="884559" y="2313070"/>
                  <a:pt x="884559" y="2308631"/>
                </a:cubicBezTo>
                <a:cubicBezTo>
                  <a:pt x="884559" y="2304191"/>
                  <a:pt x="880114" y="2299751"/>
                  <a:pt x="880114" y="2295312"/>
                </a:cubicBezTo>
                <a:cubicBezTo>
                  <a:pt x="880114" y="2290872"/>
                  <a:pt x="875669" y="2281993"/>
                  <a:pt x="875669" y="2277553"/>
                </a:cubicBezTo>
                <a:cubicBezTo>
                  <a:pt x="853444" y="2179880"/>
                  <a:pt x="800103" y="2108845"/>
                  <a:pt x="773433" y="2020052"/>
                </a:cubicBezTo>
                <a:cubicBezTo>
                  <a:pt x="773433" y="2011173"/>
                  <a:pt x="768988" y="2006733"/>
                  <a:pt x="768988" y="1997854"/>
                </a:cubicBezTo>
                <a:cubicBezTo>
                  <a:pt x="764543" y="1957897"/>
                  <a:pt x="751208" y="1922379"/>
                  <a:pt x="724538" y="1886862"/>
                </a:cubicBezTo>
                <a:cubicBezTo>
                  <a:pt x="720093" y="1877982"/>
                  <a:pt x="715648" y="1873543"/>
                  <a:pt x="715648" y="1864663"/>
                </a:cubicBezTo>
                <a:cubicBezTo>
                  <a:pt x="684533" y="1793629"/>
                  <a:pt x="706758" y="1722594"/>
                  <a:pt x="764543" y="1669318"/>
                </a:cubicBezTo>
                <a:cubicBezTo>
                  <a:pt x="768988" y="1660438"/>
                  <a:pt x="777878" y="1655999"/>
                  <a:pt x="782323" y="1651559"/>
                </a:cubicBezTo>
                <a:cubicBezTo>
                  <a:pt x="808993" y="1629361"/>
                  <a:pt x="840109" y="1616042"/>
                  <a:pt x="866779" y="1589404"/>
                </a:cubicBezTo>
                <a:cubicBezTo>
                  <a:pt x="920119" y="1536128"/>
                  <a:pt x="955679" y="1482851"/>
                  <a:pt x="946789" y="1447334"/>
                </a:cubicBezTo>
                <a:cubicBezTo>
                  <a:pt x="942344" y="1416256"/>
                  <a:pt x="942344" y="1385179"/>
                  <a:pt x="924564" y="1367420"/>
                </a:cubicBezTo>
                <a:cubicBezTo>
                  <a:pt x="920119" y="1362980"/>
                  <a:pt x="915674" y="1362980"/>
                  <a:pt x="911229" y="1358541"/>
                </a:cubicBezTo>
                <a:cubicBezTo>
                  <a:pt x="871224" y="1362980"/>
                  <a:pt x="817883" y="1398498"/>
                  <a:pt x="813438" y="1309704"/>
                </a:cubicBezTo>
                <a:cubicBezTo>
                  <a:pt x="813438" y="1300825"/>
                  <a:pt x="817883" y="1296385"/>
                  <a:pt x="817883" y="1287506"/>
                </a:cubicBezTo>
                <a:cubicBezTo>
                  <a:pt x="813438" y="1278626"/>
                  <a:pt x="822328" y="1274187"/>
                  <a:pt x="822328" y="1269747"/>
                </a:cubicBezTo>
                <a:cubicBezTo>
                  <a:pt x="822328" y="1260868"/>
                  <a:pt x="808993" y="1260868"/>
                  <a:pt x="808993" y="1247549"/>
                </a:cubicBezTo>
                <a:cubicBezTo>
                  <a:pt x="804548" y="1243109"/>
                  <a:pt x="804548" y="1234230"/>
                  <a:pt x="804548" y="1225350"/>
                </a:cubicBezTo>
                <a:cubicBezTo>
                  <a:pt x="804548" y="1216471"/>
                  <a:pt x="808993" y="1212031"/>
                  <a:pt x="808993" y="1212031"/>
                </a:cubicBezTo>
                <a:cubicBezTo>
                  <a:pt x="764543" y="1167635"/>
                  <a:pt x="800103" y="1167635"/>
                  <a:pt x="817883" y="1145436"/>
                </a:cubicBezTo>
                <a:cubicBezTo>
                  <a:pt x="822328" y="1136557"/>
                  <a:pt x="826773" y="1127677"/>
                  <a:pt x="826773" y="1123238"/>
                </a:cubicBezTo>
                <a:cubicBezTo>
                  <a:pt x="826773" y="1114358"/>
                  <a:pt x="826773" y="1096600"/>
                  <a:pt x="826773" y="1074401"/>
                </a:cubicBezTo>
                <a:cubicBezTo>
                  <a:pt x="826773" y="1069962"/>
                  <a:pt x="826773" y="1061082"/>
                  <a:pt x="831218" y="1052203"/>
                </a:cubicBezTo>
                <a:cubicBezTo>
                  <a:pt x="817883" y="1007806"/>
                  <a:pt x="835663" y="972289"/>
                  <a:pt x="897894" y="932332"/>
                </a:cubicBezTo>
                <a:cubicBezTo>
                  <a:pt x="902339" y="927892"/>
                  <a:pt x="911229" y="923452"/>
                  <a:pt x="915674" y="919013"/>
                </a:cubicBezTo>
                <a:cubicBezTo>
                  <a:pt x="933454" y="910133"/>
                  <a:pt x="946789" y="905694"/>
                  <a:pt x="946789" y="905694"/>
                </a:cubicBezTo>
                <a:cubicBezTo>
                  <a:pt x="946789" y="905694"/>
                  <a:pt x="960124" y="679270"/>
                  <a:pt x="982349" y="612675"/>
                </a:cubicBezTo>
                <a:cubicBezTo>
                  <a:pt x="991239" y="603796"/>
                  <a:pt x="995684" y="590477"/>
                  <a:pt x="1000129" y="572718"/>
                </a:cubicBezTo>
                <a:cubicBezTo>
                  <a:pt x="1000129" y="568278"/>
                  <a:pt x="1004574" y="559399"/>
                  <a:pt x="1004574" y="550520"/>
                </a:cubicBezTo>
                <a:cubicBezTo>
                  <a:pt x="1009019" y="541640"/>
                  <a:pt x="1009019" y="537201"/>
                  <a:pt x="1009019" y="528321"/>
                </a:cubicBezTo>
                <a:cubicBezTo>
                  <a:pt x="1013464" y="519442"/>
                  <a:pt x="1013464" y="510563"/>
                  <a:pt x="1017909" y="501683"/>
                </a:cubicBezTo>
                <a:cubicBezTo>
                  <a:pt x="1022354" y="479485"/>
                  <a:pt x="1026799" y="457287"/>
                  <a:pt x="1031244" y="439528"/>
                </a:cubicBezTo>
                <a:cubicBezTo>
                  <a:pt x="1026799" y="443968"/>
                  <a:pt x="1022354" y="452847"/>
                  <a:pt x="1013464" y="457287"/>
                </a:cubicBezTo>
                <a:cubicBezTo>
                  <a:pt x="1009019" y="461726"/>
                  <a:pt x="1000129" y="466166"/>
                  <a:pt x="991239" y="470606"/>
                </a:cubicBezTo>
                <a:cubicBezTo>
                  <a:pt x="982349" y="475045"/>
                  <a:pt x="973459" y="475045"/>
                  <a:pt x="964569" y="479485"/>
                </a:cubicBezTo>
                <a:cubicBezTo>
                  <a:pt x="889004" y="475045"/>
                  <a:pt x="853444" y="439528"/>
                  <a:pt x="848999" y="377372"/>
                </a:cubicBezTo>
                <a:cubicBezTo>
                  <a:pt x="844553" y="368493"/>
                  <a:pt x="840109" y="359614"/>
                  <a:pt x="835663" y="350734"/>
                </a:cubicBezTo>
                <a:cubicBezTo>
                  <a:pt x="831218" y="341855"/>
                  <a:pt x="826773" y="337415"/>
                  <a:pt x="822328" y="328536"/>
                </a:cubicBezTo>
                <a:cubicBezTo>
                  <a:pt x="817883" y="319657"/>
                  <a:pt x="817883" y="315217"/>
                  <a:pt x="817883" y="306338"/>
                </a:cubicBezTo>
                <a:cubicBezTo>
                  <a:pt x="817883" y="301898"/>
                  <a:pt x="817883" y="297458"/>
                  <a:pt x="817883" y="293019"/>
                </a:cubicBezTo>
                <a:cubicBezTo>
                  <a:pt x="817883" y="284139"/>
                  <a:pt x="817883" y="279700"/>
                  <a:pt x="817883" y="270820"/>
                </a:cubicBezTo>
                <a:cubicBezTo>
                  <a:pt x="800103" y="208665"/>
                  <a:pt x="871224" y="173147"/>
                  <a:pt x="942344" y="173147"/>
                </a:cubicBezTo>
                <a:cubicBezTo>
                  <a:pt x="946789" y="177587"/>
                  <a:pt x="955679" y="177587"/>
                  <a:pt x="960124" y="182027"/>
                </a:cubicBezTo>
                <a:cubicBezTo>
                  <a:pt x="964569" y="182027"/>
                  <a:pt x="969014" y="186466"/>
                  <a:pt x="973459" y="190906"/>
                </a:cubicBezTo>
                <a:cubicBezTo>
                  <a:pt x="991239" y="226424"/>
                  <a:pt x="1026799" y="244182"/>
                  <a:pt x="1026799" y="244182"/>
                </a:cubicBezTo>
                <a:cubicBezTo>
                  <a:pt x="1026799" y="244182"/>
                  <a:pt x="1040134" y="226424"/>
                  <a:pt x="1062359" y="217544"/>
                </a:cubicBezTo>
                <a:cubicBezTo>
                  <a:pt x="1089029" y="208665"/>
                  <a:pt x="1097919" y="217544"/>
                  <a:pt x="1106810" y="204225"/>
                </a:cubicBezTo>
                <a:cubicBezTo>
                  <a:pt x="1111255" y="190906"/>
                  <a:pt x="1093475" y="173147"/>
                  <a:pt x="1124590" y="173147"/>
                </a:cubicBezTo>
                <a:cubicBezTo>
                  <a:pt x="1155705" y="177587"/>
                  <a:pt x="1155705" y="168708"/>
                  <a:pt x="1169040" y="159828"/>
                </a:cubicBezTo>
                <a:cubicBezTo>
                  <a:pt x="1182375" y="155389"/>
                  <a:pt x="1186820" y="146509"/>
                  <a:pt x="1195710" y="155389"/>
                </a:cubicBezTo>
                <a:cubicBezTo>
                  <a:pt x="1209045" y="159828"/>
                  <a:pt x="1226825" y="182027"/>
                  <a:pt x="1240160" y="177587"/>
                </a:cubicBezTo>
                <a:cubicBezTo>
                  <a:pt x="1240160" y="177587"/>
                  <a:pt x="1240160" y="177587"/>
                  <a:pt x="1244605" y="177587"/>
                </a:cubicBezTo>
                <a:cubicBezTo>
                  <a:pt x="1244605" y="177587"/>
                  <a:pt x="1244605" y="177587"/>
                  <a:pt x="1231270" y="146509"/>
                </a:cubicBezTo>
                <a:cubicBezTo>
                  <a:pt x="1213490" y="93233"/>
                  <a:pt x="1240160" y="35517"/>
                  <a:pt x="1293500" y="13319"/>
                </a:cubicBezTo>
                <a:cubicBezTo>
                  <a:pt x="1293500" y="13319"/>
                  <a:pt x="1293500" y="13319"/>
                  <a:pt x="1320171" y="4440"/>
                </a:cubicBezTo>
                <a:cubicBezTo>
                  <a:pt x="1329061" y="4440"/>
                  <a:pt x="1333505" y="0"/>
                  <a:pt x="13423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65" name="Group 34">
            <a:extLst>
              <a:ext uri="{FF2B5EF4-FFF2-40B4-BE49-F238E27FC236}">
                <a16:creationId xmlns:a16="http://schemas.microsoft.com/office/drawing/2014/main" id="{7C8E38AD-7EA4-4849-9133-3013DCD0B648}"/>
              </a:ext>
            </a:extLst>
          </p:cNvPr>
          <p:cNvGrpSpPr/>
          <p:nvPr/>
        </p:nvGrpSpPr>
        <p:grpSpPr>
          <a:xfrm>
            <a:off x="8121281" y="1100038"/>
            <a:ext cx="1269110" cy="1191921"/>
            <a:chOff x="3264772" y="4052794"/>
            <a:chExt cx="2352142" cy="2209083"/>
          </a:xfrm>
          <a:solidFill>
            <a:schemeClr val="accent2"/>
          </a:solidFill>
        </p:grpSpPr>
        <p:sp>
          <p:nvSpPr>
            <p:cNvPr id="66" name="Freeform 3">
              <a:extLst>
                <a:ext uri="{FF2B5EF4-FFF2-40B4-BE49-F238E27FC236}">
                  <a16:creationId xmlns:a16="http://schemas.microsoft.com/office/drawing/2014/main" id="{1B108FD4-BE1A-403D-A430-E4EC37D3BC6C}"/>
                </a:ext>
              </a:extLst>
            </p:cNvPr>
            <p:cNvSpPr/>
            <p:nvPr/>
          </p:nvSpPr>
          <p:spPr>
            <a:xfrm>
              <a:off x="3649830" y="4052794"/>
              <a:ext cx="1450791" cy="1891515"/>
            </a:xfrm>
            <a:custGeom>
              <a:avLst/>
              <a:gdLst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47825 w 4972050"/>
                <a:gd name="connsiteY1" fmla="*/ 114300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561975 w 4972050"/>
                <a:gd name="connsiteY2" fmla="*/ 847725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828800 w 4972050"/>
                <a:gd name="connsiteY51" fmla="*/ 0 h 6553200"/>
                <a:gd name="connsiteX0" fmla="*/ 1828800 w 4972050"/>
                <a:gd name="connsiteY0" fmla="*/ 3442 h 6556642"/>
                <a:gd name="connsiteX1" fmla="*/ 1620267 w 4972050"/>
                <a:gd name="connsiteY1" fmla="*/ 100205 h 6556642"/>
                <a:gd name="connsiteX2" fmla="*/ 614584 w 4972050"/>
                <a:gd name="connsiteY2" fmla="*/ 893756 h 6556642"/>
                <a:gd name="connsiteX3" fmla="*/ 762000 w 4972050"/>
                <a:gd name="connsiteY3" fmla="*/ 936892 h 6556642"/>
                <a:gd name="connsiteX4" fmla="*/ 809625 w 4972050"/>
                <a:gd name="connsiteY4" fmla="*/ 1022617 h 6556642"/>
                <a:gd name="connsiteX5" fmla="*/ 752475 w 4972050"/>
                <a:gd name="connsiteY5" fmla="*/ 1079767 h 6556642"/>
                <a:gd name="connsiteX6" fmla="*/ 857250 w 4972050"/>
                <a:gd name="connsiteY6" fmla="*/ 1203592 h 6556642"/>
                <a:gd name="connsiteX7" fmla="*/ 771525 w 4972050"/>
                <a:gd name="connsiteY7" fmla="*/ 1365517 h 6556642"/>
                <a:gd name="connsiteX8" fmla="*/ 990600 w 4972050"/>
                <a:gd name="connsiteY8" fmla="*/ 1479817 h 6556642"/>
                <a:gd name="connsiteX9" fmla="*/ 1038225 w 4972050"/>
                <a:gd name="connsiteY9" fmla="*/ 1565542 h 6556642"/>
                <a:gd name="connsiteX10" fmla="*/ 1171575 w 4972050"/>
                <a:gd name="connsiteY10" fmla="*/ 1708417 h 6556642"/>
                <a:gd name="connsiteX11" fmla="*/ 1438275 w 4972050"/>
                <a:gd name="connsiteY11" fmla="*/ 1641742 h 6556642"/>
                <a:gd name="connsiteX12" fmla="*/ 1524000 w 4972050"/>
                <a:gd name="connsiteY12" fmla="*/ 1736992 h 6556642"/>
                <a:gd name="connsiteX13" fmla="*/ 1657350 w 4972050"/>
                <a:gd name="connsiteY13" fmla="*/ 1708417 h 6556642"/>
                <a:gd name="connsiteX14" fmla="*/ 1533525 w 4972050"/>
                <a:gd name="connsiteY14" fmla="*/ 2575192 h 6556642"/>
                <a:gd name="connsiteX15" fmla="*/ 990600 w 4972050"/>
                <a:gd name="connsiteY15" fmla="*/ 3337192 h 6556642"/>
                <a:gd name="connsiteX16" fmla="*/ 714375 w 4972050"/>
                <a:gd name="connsiteY16" fmla="*/ 3527692 h 6556642"/>
                <a:gd name="connsiteX17" fmla="*/ 0 w 4972050"/>
                <a:gd name="connsiteY17" fmla="*/ 3937267 h 6556642"/>
                <a:gd name="connsiteX18" fmla="*/ 9525 w 4972050"/>
                <a:gd name="connsiteY18" fmla="*/ 4413517 h 6556642"/>
                <a:gd name="connsiteX19" fmla="*/ 2000250 w 4972050"/>
                <a:gd name="connsiteY19" fmla="*/ 3556267 h 6556642"/>
                <a:gd name="connsiteX20" fmla="*/ 2190750 w 4972050"/>
                <a:gd name="connsiteY20" fmla="*/ 2851417 h 6556642"/>
                <a:gd name="connsiteX21" fmla="*/ 2343150 w 4972050"/>
                <a:gd name="connsiteY21" fmla="*/ 2546617 h 6556642"/>
                <a:gd name="connsiteX22" fmla="*/ 2400300 w 4972050"/>
                <a:gd name="connsiteY22" fmla="*/ 2327542 h 6556642"/>
                <a:gd name="connsiteX23" fmla="*/ 2828925 w 4972050"/>
                <a:gd name="connsiteY23" fmla="*/ 2413267 h 6556642"/>
                <a:gd name="connsiteX24" fmla="*/ 3476625 w 4972050"/>
                <a:gd name="connsiteY24" fmla="*/ 2679967 h 6556642"/>
                <a:gd name="connsiteX25" fmla="*/ 3467100 w 4972050"/>
                <a:gd name="connsiteY25" fmla="*/ 2813317 h 6556642"/>
                <a:gd name="connsiteX26" fmla="*/ 2114550 w 4972050"/>
                <a:gd name="connsiteY26" fmla="*/ 3765817 h 6556642"/>
                <a:gd name="connsiteX27" fmla="*/ 2428875 w 4972050"/>
                <a:gd name="connsiteY27" fmla="*/ 4937392 h 6556642"/>
                <a:gd name="connsiteX28" fmla="*/ 2657475 w 4972050"/>
                <a:gd name="connsiteY28" fmla="*/ 5861317 h 6556642"/>
                <a:gd name="connsiteX29" fmla="*/ 2743200 w 4972050"/>
                <a:gd name="connsiteY29" fmla="*/ 6175642 h 6556642"/>
                <a:gd name="connsiteX30" fmla="*/ 2457450 w 4972050"/>
                <a:gd name="connsiteY30" fmla="*/ 6423292 h 6556642"/>
                <a:gd name="connsiteX31" fmla="*/ 2847975 w 4972050"/>
                <a:gd name="connsiteY31" fmla="*/ 6556642 h 6556642"/>
                <a:gd name="connsiteX32" fmla="*/ 3276600 w 4972050"/>
                <a:gd name="connsiteY32" fmla="*/ 6108967 h 6556642"/>
                <a:gd name="connsiteX33" fmla="*/ 3076575 w 4972050"/>
                <a:gd name="connsiteY33" fmla="*/ 4908817 h 6556642"/>
                <a:gd name="connsiteX34" fmla="*/ 3390900 w 4972050"/>
                <a:gd name="connsiteY34" fmla="*/ 5089792 h 6556642"/>
                <a:gd name="connsiteX35" fmla="*/ 3209925 w 4972050"/>
                <a:gd name="connsiteY35" fmla="*/ 5651767 h 6556642"/>
                <a:gd name="connsiteX36" fmla="*/ 3924300 w 4972050"/>
                <a:gd name="connsiteY36" fmla="*/ 5070742 h 6556642"/>
                <a:gd name="connsiteX37" fmla="*/ 3295650 w 4972050"/>
                <a:gd name="connsiteY37" fmla="*/ 4118242 h 6556642"/>
                <a:gd name="connsiteX38" fmla="*/ 4562475 w 4972050"/>
                <a:gd name="connsiteY38" fmla="*/ 3403867 h 6556642"/>
                <a:gd name="connsiteX39" fmla="*/ 4705350 w 4972050"/>
                <a:gd name="connsiteY39" fmla="*/ 2089417 h 6556642"/>
                <a:gd name="connsiteX40" fmla="*/ 4800600 w 4972050"/>
                <a:gd name="connsiteY40" fmla="*/ 1851292 h 6556642"/>
                <a:gd name="connsiteX41" fmla="*/ 4972050 w 4972050"/>
                <a:gd name="connsiteY41" fmla="*/ 1346467 h 6556642"/>
                <a:gd name="connsiteX42" fmla="*/ 3057525 w 4972050"/>
                <a:gd name="connsiteY42" fmla="*/ 994042 h 6556642"/>
                <a:gd name="connsiteX43" fmla="*/ 2952750 w 4972050"/>
                <a:gd name="connsiteY43" fmla="*/ 1060717 h 6556642"/>
                <a:gd name="connsiteX44" fmla="*/ 2209800 w 4972050"/>
                <a:gd name="connsiteY44" fmla="*/ 1003567 h 6556642"/>
                <a:gd name="connsiteX45" fmla="*/ 2152650 w 4972050"/>
                <a:gd name="connsiteY45" fmla="*/ 851167 h 6556642"/>
                <a:gd name="connsiteX46" fmla="*/ 2000250 w 4972050"/>
                <a:gd name="connsiteY46" fmla="*/ 898792 h 6556642"/>
                <a:gd name="connsiteX47" fmla="*/ 1971675 w 4972050"/>
                <a:gd name="connsiteY47" fmla="*/ 784492 h 6556642"/>
                <a:gd name="connsiteX48" fmla="*/ 2057400 w 4972050"/>
                <a:gd name="connsiteY48" fmla="*/ 698767 h 6556642"/>
                <a:gd name="connsiteX49" fmla="*/ 2057400 w 4972050"/>
                <a:gd name="connsiteY49" fmla="*/ 622567 h 6556642"/>
                <a:gd name="connsiteX50" fmla="*/ 2190750 w 4972050"/>
                <a:gd name="connsiteY50" fmla="*/ 565417 h 6556642"/>
                <a:gd name="connsiteX51" fmla="*/ 1828800 w 4972050"/>
                <a:gd name="connsiteY51" fmla="*/ 3442 h 6556642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0 h 6553200"/>
                <a:gd name="connsiteX1" fmla="*/ 1620267 w 4972050"/>
                <a:gd name="connsiteY1" fmla="*/ 96763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57400 w 4972050"/>
                <a:gd name="connsiteY48" fmla="*/ 695325 h 6553200"/>
                <a:gd name="connsiteX49" fmla="*/ 2057400 w 4972050"/>
                <a:gd name="connsiteY49" fmla="*/ 619125 h 6553200"/>
                <a:gd name="connsiteX50" fmla="*/ 2190750 w 4972050"/>
                <a:gd name="connsiteY50" fmla="*/ 561975 h 6553200"/>
                <a:gd name="connsiteX51" fmla="*/ 1918596 w 4972050"/>
                <a:gd name="connsiteY51" fmla="*/ 231549 h 6553200"/>
                <a:gd name="connsiteX52" fmla="*/ 1828800 w 4972050"/>
                <a:gd name="connsiteY52" fmla="*/ 0 h 6553200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491 h 6560691"/>
                <a:gd name="connsiteX1" fmla="*/ 1620267 w 4972050"/>
                <a:gd name="connsiteY1" fmla="*/ 104254 h 6560691"/>
                <a:gd name="connsiteX2" fmla="*/ 614584 w 4972050"/>
                <a:gd name="connsiteY2" fmla="*/ 897805 h 6560691"/>
                <a:gd name="connsiteX3" fmla="*/ 762000 w 4972050"/>
                <a:gd name="connsiteY3" fmla="*/ 940941 h 6560691"/>
                <a:gd name="connsiteX4" fmla="*/ 809625 w 4972050"/>
                <a:gd name="connsiteY4" fmla="*/ 1026666 h 6560691"/>
                <a:gd name="connsiteX5" fmla="*/ 752475 w 4972050"/>
                <a:gd name="connsiteY5" fmla="*/ 1083816 h 6560691"/>
                <a:gd name="connsiteX6" fmla="*/ 857250 w 4972050"/>
                <a:gd name="connsiteY6" fmla="*/ 1207641 h 6560691"/>
                <a:gd name="connsiteX7" fmla="*/ 771525 w 4972050"/>
                <a:gd name="connsiteY7" fmla="*/ 1369566 h 6560691"/>
                <a:gd name="connsiteX8" fmla="*/ 990600 w 4972050"/>
                <a:gd name="connsiteY8" fmla="*/ 1483866 h 6560691"/>
                <a:gd name="connsiteX9" fmla="*/ 1038225 w 4972050"/>
                <a:gd name="connsiteY9" fmla="*/ 1569591 h 6560691"/>
                <a:gd name="connsiteX10" fmla="*/ 1171575 w 4972050"/>
                <a:gd name="connsiteY10" fmla="*/ 1712466 h 6560691"/>
                <a:gd name="connsiteX11" fmla="*/ 1438275 w 4972050"/>
                <a:gd name="connsiteY11" fmla="*/ 1645791 h 6560691"/>
                <a:gd name="connsiteX12" fmla="*/ 1524000 w 4972050"/>
                <a:gd name="connsiteY12" fmla="*/ 1741041 h 6560691"/>
                <a:gd name="connsiteX13" fmla="*/ 1657350 w 4972050"/>
                <a:gd name="connsiteY13" fmla="*/ 1712466 h 6560691"/>
                <a:gd name="connsiteX14" fmla="*/ 1533525 w 4972050"/>
                <a:gd name="connsiteY14" fmla="*/ 2579241 h 6560691"/>
                <a:gd name="connsiteX15" fmla="*/ 990600 w 4972050"/>
                <a:gd name="connsiteY15" fmla="*/ 3341241 h 6560691"/>
                <a:gd name="connsiteX16" fmla="*/ 714375 w 4972050"/>
                <a:gd name="connsiteY16" fmla="*/ 3531741 h 6560691"/>
                <a:gd name="connsiteX17" fmla="*/ 0 w 4972050"/>
                <a:gd name="connsiteY17" fmla="*/ 3941316 h 6560691"/>
                <a:gd name="connsiteX18" fmla="*/ 9525 w 4972050"/>
                <a:gd name="connsiteY18" fmla="*/ 4417566 h 6560691"/>
                <a:gd name="connsiteX19" fmla="*/ 2000250 w 4972050"/>
                <a:gd name="connsiteY19" fmla="*/ 3560316 h 6560691"/>
                <a:gd name="connsiteX20" fmla="*/ 2190750 w 4972050"/>
                <a:gd name="connsiteY20" fmla="*/ 2855466 h 6560691"/>
                <a:gd name="connsiteX21" fmla="*/ 2343150 w 4972050"/>
                <a:gd name="connsiteY21" fmla="*/ 2550666 h 6560691"/>
                <a:gd name="connsiteX22" fmla="*/ 2400300 w 4972050"/>
                <a:gd name="connsiteY22" fmla="*/ 2331591 h 6560691"/>
                <a:gd name="connsiteX23" fmla="*/ 2828925 w 4972050"/>
                <a:gd name="connsiteY23" fmla="*/ 2417316 h 6560691"/>
                <a:gd name="connsiteX24" fmla="*/ 3476625 w 4972050"/>
                <a:gd name="connsiteY24" fmla="*/ 2684016 h 6560691"/>
                <a:gd name="connsiteX25" fmla="*/ 3467100 w 4972050"/>
                <a:gd name="connsiteY25" fmla="*/ 2817366 h 6560691"/>
                <a:gd name="connsiteX26" fmla="*/ 2114550 w 4972050"/>
                <a:gd name="connsiteY26" fmla="*/ 3769866 h 6560691"/>
                <a:gd name="connsiteX27" fmla="*/ 2428875 w 4972050"/>
                <a:gd name="connsiteY27" fmla="*/ 4941441 h 6560691"/>
                <a:gd name="connsiteX28" fmla="*/ 2657475 w 4972050"/>
                <a:gd name="connsiteY28" fmla="*/ 5865366 h 6560691"/>
                <a:gd name="connsiteX29" fmla="*/ 2743200 w 4972050"/>
                <a:gd name="connsiteY29" fmla="*/ 6179691 h 6560691"/>
                <a:gd name="connsiteX30" fmla="*/ 2457450 w 4972050"/>
                <a:gd name="connsiteY30" fmla="*/ 6427341 h 6560691"/>
                <a:gd name="connsiteX31" fmla="*/ 2847975 w 4972050"/>
                <a:gd name="connsiteY31" fmla="*/ 6560691 h 6560691"/>
                <a:gd name="connsiteX32" fmla="*/ 3276600 w 4972050"/>
                <a:gd name="connsiteY32" fmla="*/ 6113016 h 6560691"/>
                <a:gd name="connsiteX33" fmla="*/ 3076575 w 4972050"/>
                <a:gd name="connsiteY33" fmla="*/ 4912866 h 6560691"/>
                <a:gd name="connsiteX34" fmla="*/ 3390900 w 4972050"/>
                <a:gd name="connsiteY34" fmla="*/ 5093841 h 6560691"/>
                <a:gd name="connsiteX35" fmla="*/ 3209925 w 4972050"/>
                <a:gd name="connsiteY35" fmla="*/ 5655816 h 6560691"/>
                <a:gd name="connsiteX36" fmla="*/ 3924300 w 4972050"/>
                <a:gd name="connsiteY36" fmla="*/ 5074791 h 6560691"/>
                <a:gd name="connsiteX37" fmla="*/ 3295650 w 4972050"/>
                <a:gd name="connsiteY37" fmla="*/ 4122291 h 6560691"/>
                <a:gd name="connsiteX38" fmla="*/ 4562475 w 4972050"/>
                <a:gd name="connsiteY38" fmla="*/ 3407916 h 6560691"/>
                <a:gd name="connsiteX39" fmla="*/ 4705350 w 4972050"/>
                <a:gd name="connsiteY39" fmla="*/ 2093466 h 6560691"/>
                <a:gd name="connsiteX40" fmla="*/ 4800600 w 4972050"/>
                <a:gd name="connsiteY40" fmla="*/ 1855341 h 6560691"/>
                <a:gd name="connsiteX41" fmla="*/ 4972050 w 4972050"/>
                <a:gd name="connsiteY41" fmla="*/ 1350516 h 6560691"/>
                <a:gd name="connsiteX42" fmla="*/ 3057525 w 4972050"/>
                <a:gd name="connsiteY42" fmla="*/ 998091 h 6560691"/>
                <a:gd name="connsiteX43" fmla="*/ 2952750 w 4972050"/>
                <a:gd name="connsiteY43" fmla="*/ 1064766 h 6560691"/>
                <a:gd name="connsiteX44" fmla="*/ 2209800 w 4972050"/>
                <a:gd name="connsiteY44" fmla="*/ 1007616 h 6560691"/>
                <a:gd name="connsiteX45" fmla="*/ 2152650 w 4972050"/>
                <a:gd name="connsiteY45" fmla="*/ 855216 h 6560691"/>
                <a:gd name="connsiteX46" fmla="*/ 2000250 w 4972050"/>
                <a:gd name="connsiteY46" fmla="*/ 902841 h 6560691"/>
                <a:gd name="connsiteX47" fmla="*/ 1971675 w 4972050"/>
                <a:gd name="connsiteY47" fmla="*/ 788541 h 6560691"/>
                <a:gd name="connsiteX48" fmla="*/ 2057400 w 4972050"/>
                <a:gd name="connsiteY48" fmla="*/ 702816 h 6560691"/>
                <a:gd name="connsiteX49" fmla="*/ 2057400 w 4972050"/>
                <a:gd name="connsiteY49" fmla="*/ 626616 h 6560691"/>
                <a:gd name="connsiteX50" fmla="*/ 2190750 w 4972050"/>
                <a:gd name="connsiteY50" fmla="*/ 569466 h 6560691"/>
                <a:gd name="connsiteX51" fmla="*/ 1918596 w 4972050"/>
                <a:gd name="connsiteY51" fmla="*/ 239040 h 6560691"/>
                <a:gd name="connsiteX52" fmla="*/ 1828800 w 4972050"/>
                <a:gd name="connsiteY52" fmla="*/ 7491 h 6560691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90750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984 h 6561184"/>
                <a:gd name="connsiteX1" fmla="*/ 1620267 w 4972050"/>
                <a:gd name="connsiteY1" fmla="*/ 104747 h 6561184"/>
                <a:gd name="connsiteX2" fmla="*/ 614584 w 4972050"/>
                <a:gd name="connsiteY2" fmla="*/ 898298 h 6561184"/>
                <a:gd name="connsiteX3" fmla="*/ 762000 w 4972050"/>
                <a:gd name="connsiteY3" fmla="*/ 941434 h 6561184"/>
                <a:gd name="connsiteX4" fmla="*/ 809625 w 4972050"/>
                <a:gd name="connsiteY4" fmla="*/ 1027159 h 6561184"/>
                <a:gd name="connsiteX5" fmla="*/ 752475 w 4972050"/>
                <a:gd name="connsiteY5" fmla="*/ 1084309 h 6561184"/>
                <a:gd name="connsiteX6" fmla="*/ 857250 w 4972050"/>
                <a:gd name="connsiteY6" fmla="*/ 1208134 h 6561184"/>
                <a:gd name="connsiteX7" fmla="*/ 771525 w 4972050"/>
                <a:gd name="connsiteY7" fmla="*/ 1370059 h 6561184"/>
                <a:gd name="connsiteX8" fmla="*/ 990600 w 4972050"/>
                <a:gd name="connsiteY8" fmla="*/ 1484359 h 6561184"/>
                <a:gd name="connsiteX9" fmla="*/ 1038225 w 4972050"/>
                <a:gd name="connsiteY9" fmla="*/ 1570084 h 6561184"/>
                <a:gd name="connsiteX10" fmla="*/ 1171575 w 4972050"/>
                <a:gd name="connsiteY10" fmla="*/ 1712959 h 6561184"/>
                <a:gd name="connsiteX11" fmla="*/ 1438275 w 4972050"/>
                <a:gd name="connsiteY11" fmla="*/ 1646284 h 6561184"/>
                <a:gd name="connsiteX12" fmla="*/ 1524000 w 4972050"/>
                <a:gd name="connsiteY12" fmla="*/ 1741534 h 6561184"/>
                <a:gd name="connsiteX13" fmla="*/ 1657350 w 4972050"/>
                <a:gd name="connsiteY13" fmla="*/ 1712959 h 6561184"/>
                <a:gd name="connsiteX14" fmla="*/ 1533525 w 4972050"/>
                <a:gd name="connsiteY14" fmla="*/ 2579734 h 6561184"/>
                <a:gd name="connsiteX15" fmla="*/ 990600 w 4972050"/>
                <a:gd name="connsiteY15" fmla="*/ 3341734 h 6561184"/>
                <a:gd name="connsiteX16" fmla="*/ 714375 w 4972050"/>
                <a:gd name="connsiteY16" fmla="*/ 3532234 h 6561184"/>
                <a:gd name="connsiteX17" fmla="*/ 0 w 4972050"/>
                <a:gd name="connsiteY17" fmla="*/ 3941809 h 6561184"/>
                <a:gd name="connsiteX18" fmla="*/ 9525 w 4972050"/>
                <a:gd name="connsiteY18" fmla="*/ 4418059 h 6561184"/>
                <a:gd name="connsiteX19" fmla="*/ 2000250 w 4972050"/>
                <a:gd name="connsiteY19" fmla="*/ 3560809 h 6561184"/>
                <a:gd name="connsiteX20" fmla="*/ 2190750 w 4972050"/>
                <a:gd name="connsiteY20" fmla="*/ 2855959 h 6561184"/>
                <a:gd name="connsiteX21" fmla="*/ 2343150 w 4972050"/>
                <a:gd name="connsiteY21" fmla="*/ 2551159 h 6561184"/>
                <a:gd name="connsiteX22" fmla="*/ 2400300 w 4972050"/>
                <a:gd name="connsiteY22" fmla="*/ 2332084 h 6561184"/>
                <a:gd name="connsiteX23" fmla="*/ 2828925 w 4972050"/>
                <a:gd name="connsiteY23" fmla="*/ 2417809 h 6561184"/>
                <a:gd name="connsiteX24" fmla="*/ 3476625 w 4972050"/>
                <a:gd name="connsiteY24" fmla="*/ 2684509 h 6561184"/>
                <a:gd name="connsiteX25" fmla="*/ 3467100 w 4972050"/>
                <a:gd name="connsiteY25" fmla="*/ 2817859 h 6561184"/>
                <a:gd name="connsiteX26" fmla="*/ 2114550 w 4972050"/>
                <a:gd name="connsiteY26" fmla="*/ 3770359 h 6561184"/>
                <a:gd name="connsiteX27" fmla="*/ 2428875 w 4972050"/>
                <a:gd name="connsiteY27" fmla="*/ 4941934 h 6561184"/>
                <a:gd name="connsiteX28" fmla="*/ 2657475 w 4972050"/>
                <a:gd name="connsiteY28" fmla="*/ 5865859 h 6561184"/>
                <a:gd name="connsiteX29" fmla="*/ 2743200 w 4972050"/>
                <a:gd name="connsiteY29" fmla="*/ 6180184 h 6561184"/>
                <a:gd name="connsiteX30" fmla="*/ 2457450 w 4972050"/>
                <a:gd name="connsiteY30" fmla="*/ 6427834 h 6561184"/>
                <a:gd name="connsiteX31" fmla="*/ 2847975 w 4972050"/>
                <a:gd name="connsiteY31" fmla="*/ 6561184 h 6561184"/>
                <a:gd name="connsiteX32" fmla="*/ 3276600 w 4972050"/>
                <a:gd name="connsiteY32" fmla="*/ 6113509 h 6561184"/>
                <a:gd name="connsiteX33" fmla="*/ 3076575 w 4972050"/>
                <a:gd name="connsiteY33" fmla="*/ 4913359 h 6561184"/>
                <a:gd name="connsiteX34" fmla="*/ 3390900 w 4972050"/>
                <a:gd name="connsiteY34" fmla="*/ 5094334 h 6561184"/>
                <a:gd name="connsiteX35" fmla="*/ 3209925 w 4972050"/>
                <a:gd name="connsiteY35" fmla="*/ 5656309 h 6561184"/>
                <a:gd name="connsiteX36" fmla="*/ 3924300 w 4972050"/>
                <a:gd name="connsiteY36" fmla="*/ 5075284 h 6561184"/>
                <a:gd name="connsiteX37" fmla="*/ 3295650 w 4972050"/>
                <a:gd name="connsiteY37" fmla="*/ 4122784 h 6561184"/>
                <a:gd name="connsiteX38" fmla="*/ 4562475 w 4972050"/>
                <a:gd name="connsiteY38" fmla="*/ 3408409 h 6561184"/>
                <a:gd name="connsiteX39" fmla="*/ 4705350 w 4972050"/>
                <a:gd name="connsiteY39" fmla="*/ 2093959 h 6561184"/>
                <a:gd name="connsiteX40" fmla="*/ 4800600 w 4972050"/>
                <a:gd name="connsiteY40" fmla="*/ 1855834 h 6561184"/>
                <a:gd name="connsiteX41" fmla="*/ 4972050 w 4972050"/>
                <a:gd name="connsiteY41" fmla="*/ 1351009 h 6561184"/>
                <a:gd name="connsiteX42" fmla="*/ 3057525 w 4972050"/>
                <a:gd name="connsiteY42" fmla="*/ 998584 h 6561184"/>
                <a:gd name="connsiteX43" fmla="*/ 2952750 w 4972050"/>
                <a:gd name="connsiteY43" fmla="*/ 1065259 h 6561184"/>
                <a:gd name="connsiteX44" fmla="*/ 2209800 w 4972050"/>
                <a:gd name="connsiteY44" fmla="*/ 1008109 h 6561184"/>
                <a:gd name="connsiteX45" fmla="*/ 2152650 w 4972050"/>
                <a:gd name="connsiteY45" fmla="*/ 855709 h 6561184"/>
                <a:gd name="connsiteX46" fmla="*/ 2000250 w 4972050"/>
                <a:gd name="connsiteY46" fmla="*/ 903334 h 6561184"/>
                <a:gd name="connsiteX47" fmla="*/ 1971675 w 4972050"/>
                <a:gd name="connsiteY47" fmla="*/ 789034 h 6561184"/>
                <a:gd name="connsiteX48" fmla="*/ 2057400 w 4972050"/>
                <a:gd name="connsiteY48" fmla="*/ 703309 h 6561184"/>
                <a:gd name="connsiteX49" fmla="*/ 2057400 w 4972050"/>
                <a:gd name="connsiteY49" fmla="*/ 627109 h 6561184"/>
                <a:gd name="connsiteX50" fmla="*/ 2123109 w 4972050"/>
                <a:gd name="connsiteY50" fmla="*/ 569959 h 6561184"/>
                <a:gd name="connsiteX51" fmla="*/ 1943648 w 4972050"/>
                <a:gd name="connsiteY51" fmla="*/ 227007 h 6561184"/>
                <a:gd name="connsiteX52" fmla="*/ 1828800 w 4972050"/>
                <a:gd name="connsiteY52" fmla="*/ 7984 h 6561184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57400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57400 w 4972050"/>
                <a:gd name="connsiteY48" fmla="*/ 702636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20267 w 4972050"/>
                <a:gd name="connsiteY1" fmla="*/ 104074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7311 h 6560511"/>
                <a:gd name="connsiteX1" fmla="*/ 1617762 w 4972050"/>
                <a:gd name="connsiteY1" fmla="*/ 89043 h 6560511"/>
                <a:gd name="connsiteX2" fmla="*/ 614584 w 4972050"/>
                <a:gd name="connsiteY2" fmla="*/ 897625 h 6560511"/>
                <a:gd name="connsiteX3" fmla="*/ 762000 w 4972050"/>
                <a:gd name="connsiteY3" fmla="*/ 940761 h 6560511"/>
                <a:gd name="connsiteX4" fmla="*/ 809625 w 4972050"/>
                <a:gd name="connsiteY4" fmla="*/ 1026486 h 6560511"/>
                <a:gd name="connsiteX5" fmla="*/ 752475 w 4972050"/>
                <a:gd name="connsiteY5" fmla="*/ 1083636 h 6560511"/>
                <a:gd name="connsiteX6" fmla="*/ 857250 w 4972050"/>
                <a:gd name="connsiteY6" fmla="*/ 1207461 h 6560511"/>
                <a:gd name="connsiteX7" fmla="*/ 771525 w 4972050"/>
                <a:gd name="connsiteY7" fmla="*/ 1369386 h 6560511"/>
                <a:gd name="connsiteX8" fmla="*/ 990600 w 4972050"/>
                <a:gd name="connsiteY8" fmla="*/ 1483686 h 6560511"/>
                <a:gd name="connsiteX9" fmla="*/ 1038225 w 4972050"/>
                <a:gd name="connsiteY9" fmla="*/ 1569411 h 6560511"/>
                <a:gd name="connsiteX10" fmla="*/ 1171575 w 4972050"/>
                <a:gd name="connsiteY10" fmla="*/ 1712286 h 6560511"/>
                <a:gd name="connsiteX11" fmla="*/ 1438275 w 4972050"/>
                <a:gd name="connsiteY11" fmla="*/ 1645611 h 6560511"/>
                <a:gd name="connsiteX12" fmla="*/ 1524000 w 4972050"/>
                <a:gd name="connsiteY12" fmla="*/ 1740861 h 6560511"/>
                <a:gd name="connsiteX13" fmla="*/ 1657350 w 4972050"/>
                <a:gd name="connsiteY13" fmla="*/ 1712286 h 6560511"/>
                <a:gd name="connsiteX14" fmla="*/ 1533525 w 4972050"/>
                <a:gd name="connsiteY14" fmla="*/ 2579061 h 6560511"/>
                <a:gd name="connsiteX15" fmla="*/ 990600 w 4972050"/>
                <a:gd name="connsiteY15" fmla="*/ 3341061 h 6560511"/>
                <a:gd name="connsiteX16" fmla="*/ 714375 w 4972050"/>
                <a:gd name="connsiteY16" fmla="*/ 3531561 h 6560511"/>
                <a:gd name="connsiteX17" fmla="*/ 0 w 4972050"/>
                <a:gd name="connsiteY17" fmla="*/ 3941136 h 6560511"/>
                <a:gd name="connsiteX18" fmla="*/ 9525 w 4972050"/>
                <a:gd name="connsiteY18" fmla="*/ 4417386 h 6560511"/>
                <a:gd name="connsiteX19" fmla="*/ 2000250 w 4972050"/>
                <a:gd name="connsiteY19" fmla="*/ 3560136 h 6560511"/>
                <a:gd name="connsiteX20" fmla="*/ 2190750 w 4972050"/>
                <a:gd name="connsiteY20" fmla="*/ 2855286 h 6560511"/>
                <a:gd name="connsiteX21" fmla="*/ 2343150 w 4972050"/>
                <a:gd name="connsiteY21" fmla="*/ 2550486 h 6560511"/>
                <a:gd name="connsiteX22" fmla="*/ 2400300 w 4972050"/>
                <a:gd name="connsiteY22" fmla="*/ 2331411 h 6560511"/>
                <a:gd name="connsiteX23" fmla="*/ 2828925 w 4972050"/>
                <a:gd name="connsiteY23" fmla="*/ 2417136 h 6560511"/>
                <a:gd name="connsiteX24" fmla="*/ 3476625 w 4972050"/>
                <a:gd name="connsiteY24" fmla="*/ 2683836 h 6560511"/>
                <a:gd name="connsiteX25" fmla="*/ 3467100 w 4972050"/>
                <a:gd name="connsiteY25" fmla="*/ 2817186 h 6560511"/>
                <a:gd name="connsiteX26" fmla="*/ 2114550 w 4972050"/>
                <a:gd name="connsiteY26" fmla="*/ 3769686 h 6560511"/>
                <a:gd name="connsiteX27" fmla="*/ 2428875 w 4972050"/>
                <a:gd name="connsiteY27" fmla="*/ 4941261 h 6560511"/>
                <a:gd name="connsiteX28" fmla="*/ 2657475 w 4972050"/>
                <a:gd name="connsiteY28" fmla="*/ 5865186 h 6560511"/>
                <a:gd name="connsiteX29" fmla="*/ 2743200 w 4972050"/>
                <a:gd name="connsiteY29" fmla="*/ 6179511 h 6560511"/>
                <a:gd name="connsiteX30" fmla="*/ 2457450 w 4972050"/>
                <a:gd name="connsiteY30" fmla="*/ 6427161 h 6560511"/>
                <a:gd name="connsiteX31" fmla="*/ 2847975 w 4972050"/>
                <a:gd name="connsiteY31" fmla="*/ 6560511 h 6560511"/>
                <a:gd name="connsiteX32" fmla="*/ 3276600 w 4972050"/>
                <a:gd name="connsiteY32" fmla="*/ 6112836 h 6560511"/>
                <a:gd name="connsiteX33" fmla="*/ 3076575 w 4972050"/>
                <a:gd name="connsiteY33" fmla="*/ 4912686 h 6560511"/>
                <a:gd name="connsiteX34" fmla="*/ 3390900 w 4972050"/>
                <a:gd name="connsiteY34" fmla="*/ 5093661 h 6560511"/>
                <a:gd name="connsiteX35" fmla="*/ 3209925 w 4972050"/>
                <a:gd name="connsiteY35" fmla="*/ 5655636 h 6560511"/>
                <a:gd name="connsiteX36" fmla="*/ 3924300 w 4972050"/>
                <a:gd name="connsiteY36" fmla="*/ 5074611 h 6560511"/>
                <a:gd name="connsiteX37" fmla="*/ 3295650 w 4972050"/>
                <a:gd name="connsiteY37" fmla="*/ 4122111 h 6560511"/>
                <a:gd name="connsiteX38" fmla="*/ 4562475 w 4972050"/>
                <a:gd name="connsiteY38" fmla="*/ 3407736 h 6560511"/>
                <a:gd name="connsiteX39" fmla="*/ 4705350 w 4972050"/>
                <a:gd name="connsiteY39" fmla="*/ 2093286 h 6560511"/>
                <a:gd name="connsiteX40" fmla="*/ 4800600 w 4972050"/>
                <a:gd name="connsiteY40" fmla="*/ 1855161 h 6560511"/>
                <a:gd name="connsiteX41" fmla="*/ 4972050 w 4972050"/>
                <a:gd name="connsiteY41" fmla="*/ 1350336 h 6560511"/>
                <a:gd name="connsiteX42" fmla="*/ 3057525 w 4972050"/>
                <a:gd name="connsiteY42" fmla="*/ 997911 h 6560511"/>
                <a:gd name="connsiteX43" fmla="*/ 2952750 w 4972050"/>
                <a:gd name="connsiteY43" fmla="*/ 1064586 h 6560511"/>
                <a:gd name="connsiteX44" fmla="*/ 2209800 w 4972050"/>
                <a:gd name="connsiteY44" fmla="*/ 1007436 h 6560511"/>
                <a:gd name="connsiteX45" fmla="*/ 2152650 w 4972050"/>
                <a:gd name="connsiteY45" fmla="*/ 855036 h 6560511"/>
                <a:gd name="connsiteX46" fmla="*/ 2000250 w 4972050"/>
                <a:gd name="connsiteY46" fmla="*/ 902661 h 6560511"/>
                <a:gd name="connsiteX47" fmla="*/ 1971675 w 4972050"/>
                <a:gd name="connsiteY47" fmla="*/ 788361 h 6560511"/>
                <a:gd name="connsiteX48" fmla="*/ 2084958 w 4972050"/>
                <a:gd name="connsiteY48" fmla="*/ 715162 h 6560511"/>
                <a:gd name="connsiteX49" fmla="*/ 2037358 w 4972050"/>
                <a:gd name="connsiteY49" fmla="*/ 626436 h 6560511"/>
                <a:gd name="connsiteX50" fmla="*/ 2123109 w 4972050"/>
                <a:gd name="connsiteY50" fmla="*/ 569286 h 6560511"/>
                <a:gd name="connsiteX51" fmla="*/ 1961185 w 4972050"/>
                <a:gd name="connsiteY51" fmla="*/ 243870 h 6560511"/>
                <a:gd name="connsiteX52" fmla="*/ 1828800 w 4972050"/>
                <a:gd name="connsiteY52" fmla="*/ 7311 h 6560511"/>
                <a:gd name="connsiteX0" fmla="*/ 1828800 w 4972050"/>
                <a:gd name="connsiteY0" fmla="*/ 0 h 6553200"/>
                <a:gd name="connsiteX1" fmla="*/ 1617762 w 4972050"/>
                <a:gd name="connsiteY1" fmla="*/ 81732 h 6553200"/>
                <a:gd name="connsiteX2" fmla="*/ 614584 w 4972050"/>
                <a:gd name="connsiteY2" fmla="*/ 890314 h 6553200"/>
                <a:gd name="connsiteX3" fmla="*/ 762000 w 4972050"/>
                <a:gd name="connsiteY3" fmla="*/ 933450 h 6553200"/>
                <a:gd name="connsiteX4" fmla="*/ 809625 w 4972050"/>
                <a:gd name="connsiteY4" fmla="*/ 1019175 h 6553200"/>
                <a:gd name="connsiteX5" fmla="*/ 752475 w 4972050"/>
                <a:gd name="connsiteY5" fmla="*/ 1076325 h 6553200"/>
                <a:gd name="connsiteX6" fmla="*/ 857250 w 4972050"/>
                <a:gd name="connsiteY6" fmla="*/ 1200150 h 6553200"/>
                <a:gd name="connsiteX7" fmla="*/ 771525 w 4972050"/>
                <a:gd name="connsiteY7" fmla="*/ 1362075 h 6553200"/>
                <a:gd name="connsiteX8" fmla="*/ 990600 w 4972050"/>
                <a:gd name="connsiteY8" fmla="*/ 1476375 h 6553200"/>
                <a:gd name="connsiteX9" fmla="*/ 1038225 w 4972050"/>
                <a:gd name="connsiteY9" fmla="*/ 1562100 h 6553200"/>
                <a:gd name="connsiteX10" fmla="*/ 1171575 w 4972050"/>
                <a:gd name="connsiteY10" fmla="*/ 1704975 h 6553200"/>
                <a:gd name="connsiteX11" fmla="*/ 1438275 w 4972050"/>
                <a:gd name="connsiteY11" fmla="*/ 1638300 h 6553200"/>
                <a:gd name="connsiteX12" fmla="*/ 1524000 w 4972050"/>
                <a:gd name="connsiteY12" fmla="*/ 1733550 h 6553200"/>
                <a:gd name="connsiteX13" fmla="*/ 1657350 w 4972050"/>
                <a:gd name="connsiteY13" fmla="*/ 1704975 h 6553200"/>
                <a:gd name="connsiteX14" fmla="*/ 1533525 w 4972050"/>
                <a:gd name="connsiteY14" fmla="*/ 2571750 h 6553200"/>
                <a:gd name="connsiteX15" fmla="*/ 990600 w 4972050"/>
                <a:gd name="connsiteY15" fmla="*/ 3333750 h 6553200"/>
                <a:gd name="connsiteX16" fmla="*/ 714375 w 4972050"/>
                <a:gd name="connsiteY16" fmla="*/ 3524250 h 6553200"/>
                <a:gd name="connsiteX17" fmla="*/ 0 w 4972050"/>
                <a:gd name="connsiteY17" fmla="*/ 3933825 h 6553200"/>
                <a:gd name="connsiteX18" fmla="*/ 9525 w 4972050"/>
                <a:gd name="connsiteY18" fmla="*/ 4410075 h 6553200"/>
                <a:gd name="connsiteX19" fmla="*/ 2000250 w 4972050"/>
                <a:gd name="connsiteY19" fmla="*/ 3552825 h 6553200"/>
                <a:gd name="connsiteX20" fmla="*/ 2190750 w 4972050"/>
                <a:gd name="connsiteY20" fmla="*/ 2847975 h 6553200"/>
                <a:gd name="connsiteX21" fmla="*/ 2343150 w 4972050"/>
                <a:gd name="connsiteY21" fmla="*/ 2543175 h 6553200"/>
                <a:gd name="connsiteX22" fmla="*/ 2400300 w 4972050"/>
                <a:gd name="connsiteY22" fmla="*/ 2324100 h 6553200"/>
                <a:gd name="connsiteX23" fmla="*/ 2828925 w 4972050"/>
                <a:gd name="connsiteY23" fmla="*/ 2409825 h 6553200"/>
                <a:gd name="connsiteX24" fmla="*/ 3476625 w 4972050"/>
                <a:gd name="connsiteY24" fmla="*/ 2676525 h 6553200"/>
                <a:gd name="connsiteX25" fmla="*/ 3467100 w 4972050"/>
                <a:gd name="connsiteY25" fmla="*/ 2809875 h 6553200"/>
                <a:gd name="connsiteX26" fmla="*/ 2114550 w 4972050"/>
                <a:gd name="connsiteY26" fmla="*/ 3762375 h 6553200"/>
                <a:gd name="connsiteX27" fmla="*/ 2428875 w 4972050"/>
                <a:gd name="connsiteY27" fmla="*/ 4933950 h 6553200"/>
                <a:gd name="connsiteX28" fmla="*/ 2657475 w 4972050"/>
                <a:gd name="connsiteY28" fmla="*/ 5857875 h 6553200"/>
                <a:gd name="connsiteX29" fmla="*/ 2743200 w 4972050"/>
                <a:gd name="connsiteY29" fmla="*/ 6172200 h 6553200"/>
                <a:gd name="connsiteX30" fmla="*/ 2457450 w 4972050"/>
                <a:gd name="connsiteY30" fmla="*/ 6419850 h 6553200"/>
                <a:gd name="connsiteX31" fmla="*/ 2847975 w 4972050"/>
                <a:gd name="connsiteY31" fmla="*/ 6553200 h 6553200"/>
                <a:gd name="connsiteX32" fmla="*/ 3276600 w 4972050"/>
                <a:gd name="connsiteY32" fmla="*/ 6105525 h 6553200"/>
                <a:gd name="connsiteX33" fmla="*/ 3076575 w 4972050"/>
                <a:gd name="connsiteY33" fmla="*/ 4905375 h 6553200"/>
                <a:gd name="connsiteX34" fmla="*/ 3390900 w 4972050"/>
                <a:gd name="connsiteY34" fmla="*/ 5086350 h 6553200"/>
                <a:gd name="connsiteX35" fmla="*/ 3209925 w 4972050"/>
                <a:gd name="connsiteY35" fmla="*/ 5648325 h 6553200"/>
                <a:gd name="connsiteX36" fmla="*/ 3924300 w 4972050"/>
                <a:gd name="connsiteY36" fmla="*/ 5067300 h 6553200"/>
                <a:gd name="connsiteX37" fmla="*/ 3295650 w 4972050"/>
                <a:gd name="connsiteY37" fmla="*/ 4114800 h 6553200"/>
                <a:gd name="connsiteX38" fmla="*/ 4562475 w 4972050"/>
                <a:gd name="connsiteY38" fmla="*/ 3400425 h 6553200"/>
                <a:gd name="connsiteX39" fmla="*/ 4705350 w 4972050"/>
                <a:gd name="connsiteY39" fmla="*/ 2085975 h 6553200"/>
                <a:gd name="connsiteX40" fmla="*/ 4800600 w 4972050"/>
                <a:gd name="connsiteY40" fmla="*/ 1847850 h 6553200"/>
                <a:gd name="connsiteX41" fmla="*/ 4972050 w 4972050"/>
                <a:gd name="connsiteY41" fmla="*/ 1343025 h 6553200"/>
                <a:gd name="connsiteX42" fmla="*/ 3057525 w 4972050"/>
                <a:gd name="connsiteY42" fmla="*/ 990600 h 6553200"/>
                <a:gd name="connsiteX43" fmla="*/ 2952750 w 4972050"/>
                <a:gd name="connsiteY43" fmla="*/ 1057275 h 6553200"/>
                <a:gd name="connsiteX44" fmla="*/ 2209800 w 4972050"/>
                <a:gd name="connsiteY44" fmla="*/ 1000125 h 6553200"/>
                <a:gd name="connsiteX45" fmla="*/ 2152650 w 4972050"/>
                <a:gd name="connsiteY45" fmla="*/ 847725 h 6553200"/>
                <a:gd name="connsiteX46" fmla="*/ 2000250 w 4972050"/>
                <a:gd name="connsiteY46" fmla="*/ 895350 h 6553200"/>
                <a:gd name="connsiteX47" fmla="*/ 1971675 w 4972050"/>
                <a:gd name="connsiteY47" fmla="*/ 781050 h 6553200"/>
                <a:gd name="connsiteX48" fmla="*/ 2084958 w 4972050"/>
                <a:gd name="connsiteY48" fmla="*/ 707851 h 6553200"/>
                <a:gd name="connsiteX49" fmla="*/ 2037358 w 4972050"/>
                <a:gd name="connsiteY49" fmla="*/ 619125 h 6553200"/>
                <a:gd name="connsiteX50" fmla="*/ 2123109 w 4972050"/>
                <a:gd name="connsiteY50" fmla="*/ 561975 h 6553200"/>
                <a:gd name="connsiteX51" fmla="*/ 1961185 w 4972050"/>
                <a:gd name="connsiteY51" fmla="*/ 236559 h 6553200"/>
                <a:gd name="connsiteX52" fmla="*/ 1828800 w 4972050"/>
                <a:gd name="connsiteY52" fmla="*/ 0 h 6553200"/>
                <a:gd name="connsiteX0" fmla="*/ 1961185 w 4972050"/>
                <a:gd name="connsiteY0" fmla="*/ 188462 h 6505103"/>
                <a:gd name="connsiteX1" fmla="*/ 1617762 w 4972050"/>
                <a:gd name="connsiteY1" fmla="*/ 33635 h 6505103"/>
                <a:gd name="connsiteX2" fmla="*/ 614584 w 4972050"/>
                <a:gd name="connsiteY2" fmla="*/ 842217 h 6505103"/>
                <a:gd name="connsiteX3" fmla="*/ 762000 w 4972050"/>
                <a:gd name="connsiteY3" fmla="*/ 885353 h 6505103"/>
                <a:gd name="connsiteX4" fmla="*/ 809625 w 4972050"/>
                <a:gd name="connsiteY4" fmla="*/ 971078 h 6505103"/>
                <a:gd name="connsiteX5" fmla="*/ 752475 w 4972050"/>
                <a:gd name="connsiteY5" fmla="*/ 1028228 h 6505103"/>
                <a:gd name="connsiteX6" fmla="*/ 857250 w 4972050"/>
                <a:gd name="connsiteY6" fmla="*/ 1152053 h 6505103"/>
                <a:gd name="connsiteX7" fmla="*/ 771525 w 4972050"/>
                <a:gd name="connsiteY7" fmla="*/ 1313978 h 6505103"/>
                <a:gd name="connsiteX8" fmla="*/ 990600 w 4972050"/>
                <a:gd name="connsiteY8" fmla="*/ 1428278 h 6505103"/>
                <a:gd name="connsiteX9" fmla="*/ 1038225 w 4972050"/>
                <a:gd name="connsiteY9" fmla="*/ 1514003 h 6505103"/>
                <a:gd name="connsiteX10" fmla="*/ 1171575 w 4972050"/>
                <a:gd name="connsiteY10" fmla="*/ 1656878 h 6505103"/>
                <a:gd name="connsiteX11" fmla="*/ 1438275 w 4972050"/>
                <a:gd name="connsiteY11" fmla="*/ 1590203 h 6505103"/>
                <a:gd name="connsiteX12" fmla="*/ 1524000 w 4972050"/>
                <a:gd name="connsiteY12" fmla="*/ 1685453 h 6505103"/>
                <a:gd name="connsiteX13" fmla="*/ 1657350 w 4972050"/>
                <a:gd name="connsiteY13" fmla="*/ 1656878 h 6505103"/>
                <a:gd name="connsiteX14" fmla="*/ 1533525 w 4972050"/>
                <a:gd name="connsiteY14" fmla="*/ 2523653 h 6505103"/>
                <a:gd name="connsiteX15" fmla="*/ 990600 w 4972050"/>
                <a:gd name="connsiteY15" fmla="*/ 3285653 h 6505103"/>
                <a:gd name="connsiteX16" fmla="*/ 714375 w 4972050"/>
                <a:gd name="connsiteY16" fmla="*/ 3476153 h 6505103"/>
                <a:gd name="connsiteX17" fmla="*/ 0 w 4972050"/>
                <a:gd name="connsiteY17" fmla="*/ 3885728 h 6505103"/>
                <a:gd name="connsiteX18" fmla="*/ 9525 w 4972050"/>
                <a:gd name="connsiteY18" fmla="*/ 4361978 h 6505103"/>
                <a:gd name="connsiteX19" fmla="*/ 2000250 w 4972050"/>
                <a:gd name="connsiteY19" fmla="*/ 3504728 h 6505103"/>
                <a:gd name="connsiteX20" fmla="*/ 2190750 w 4972050"/>
                <a:gd name="connsiteY20" fmla="*/ 2799878 h 6505103"/>
                <a:gd name="connsiteX21" fmla="*/ 2343150 w 4972050"/>
                <a:gd name="connsiteY21" fmla="*/ 2495078 h 6505103"/>
                <a:gd name="connsiteX22" fmla="*/ 2400300 w 4972050"/>
                <a:gd name="connsiteY22" fmla="*/ 2276003 h 6505103"/>
                <a:gd name="connsiteX23" fmla="*/ 2828925 w 4972050"/>
                <a:gd name="connsiteY23" fmla="*/ 2361728 h 6505103"/>
                <a:gd name="connsiteX24" fmla="*/ 3476625 w 4972050"/>
                <a:gd name="connsiteY24" fmla="*/ 2628428 h 6505103"/>
                <a:gd name="connsiteX25" fmla="*/ 3467100 w 4972050"/>
                <a:gd name="connsiteY25" fmla="*/ 2761778 h 6505103"/>
                <a:gd name="connsiteX26" fmla="*/ 2114550 w 4972050"/>
                <a:gd name="connsiteY26" fmla="*/ 3714278 h 6505103"/>
                <a:gd name="connsiteX27" fmla="*/ 2428875 w 4972050"/>
                <a:gd name="connsiteY27" fmla="*/ 4885853 h 6505103"/>
                <a:gd name="connsiteX28" fmla="*/ 2657475 w 4972050"/>
                <a:gd name="connsiteY28" fmla="*/ 5809778 h 6505103"/>
                <a:gd name="connsiteX29" fmla="*/ 2743200 w 4972050"/>
                <a:gd name="connsiteY29" fmla="*/ 6124103 h 6505103"/>
                <a:gd name="connsiteX30" fmla="*/ 2457450 w 4972050"/>
                <a:gd name="connsiteY30" fmla="*/ 6371753 h 6505103"/>
                <a:gd name="connsiteX31" fmla="*/ 2847975 w 4972050"/>
                <a:gd name="connsiteY31" fmla="*/ 6505103 h 6505103"/>
                <a:gd name="connsiteX32" fmla="*/ 3276600 w 4972050"/>
                <a:gd name="connsiteY32" fmla="*/ 6057428 h 6505103"/>
                <a:gd name="connsiteX33" fmla="*/ 3076575 w 4972050"/>
                <a:gd name="connsiteY33" fmla="*/ 4857278 h 6505103"/>
                <a:gd name="connsiteX34" fmla="*/ 3390900 w 4972050"/>
                <a:gd name="connsiteY34" fmla="*/ 5038253 h 6505103"/>
                <a:gd name="connsiteX35" fmla="*/ 3209925 w 4972050"/>
                <a:gd name="connsiteY35" fmla="*/ 5600228 h 6505103"/>
                <a:gd name="connsiteX36" fmla="*/ 3924300 w 4972050"/>
                <a:gd name="connsiteY36" fmla="*/ 5019203 h 6505103"/>
                <a:gd name="connsiteX37" fmla="*/ 3295650 w 4972050"/>
                <a:gd name="connsiteY37" fmla="*/ 4066703 h 6505103"/>
                <a:gd name="connsiteX38" fmla="*/ 4562475 w 4972050"/>
                <a:gd name="connsiteY38" fmla="*/ 3352328 h 6505103"/>
                <a:gd name="connsiteX39" fmla="*/ 4705350 w 4972050"/>
                <a:gd name="connsiteY39" fmla="*/ 2037878 h 6505103"/>
                <a:gd name="connsiteX40" fmla="*/ 4800600 w 4972050"/>
                <a:gd name="connsiteY40" fmla="*/ 1799753 h 6505103"/>
                <a:gd name="connsiteX41" fmla="*/ 4972050 w 4972050"/>
                <a:gd name="connsiteY41" fmla="*/ 1294928 h 6505103"/>
                <a:gd name="connsiteX42" fmla="*/ 3057525 w 4972050"/>
                <a:gd name="connsiteY42" fmla="*/ 942503 h 6505103"/>
                <a:gd name="connsiteX43" fmla="*/ 2952750 w 4972050"/>
                <a:gd name="connsiteY43" fmla="*/ 1009178 h 6505103"/>
                <a:gd name="connsiteX44" fmla="*/ 2209800 w 4972050"/>
                <a:gd name="connsiteY44" fmla="*/ 952028 h 6505103"/>
                <a:gd name="connsiteX45" fmla="*/ 2152650 w 4972050"/>
                <a:gd name="connsiteY45" fmla="*/ 799628 h 6505103"/>
                <a:gd name="connsiteX46" fmla="*/ 2000250 w 4972050"/>
                <a:gd name="connsiteY46" fmla="*/ 847253 h 6505103"/>
                <a:gd name="connsiteX47" fmla="*/ 1971675 w 4972050"/>
                <a:gd name="connsiteY47" fmla="*/ 732953 h 6505103"/>
                <a:gd name="connsiteX48" fmla="*/ 2084958 w 4972050"/>
                <a:gd name="connsiteY48" fmla="*/ 659754 h 6505103"/>
                <a:gd name="connsiteX49" fmla="*/ 2037358 w 4972050"/>
                <a:gd name="connsiteY49" fmla="*/ 571028 h 6505103"/>
                <a:gd name="connsiteX50" fmla="*/ 2123109 w 4972050"/>
                <a:gd name="connsiteY50" fmla="*/ 513878 h 6505103"/>
                <a:gd name="connsiteX51" fmla="*/ 1961185 w 4972050"/>
                <a:gd name="connsiteY51" fmla="*/ 188462 h 6505103"/>
                <a:gd name="connsiteX0" fmla="*/ 1961185 w 4972050"/>
                <a:gd name="connsiteY0" fmla="*/ 187073 h 6503714"/>
                <a:gd name="connsiteX1" fmla="*/ 1617762 w 4972050"/>
                <a:gd name="connsiteY1" fmla="*/ 32246 h 6503714"/>
                <a:gd name="connsiteX2" fmla="*/ 614584 w 4972050"/>
                <a:gd name="connsiteY2" fmla="*/ 840828 h 6503714"/>
                <a:gd name="connsiteX3" fmla="*/ 762000 w 4972050"/>
                <a:gd name="connsiteY3" fmla="*/ 883964 h 6503714"/>
                <a:gd name="connsiteX4" fmla="*/ 809625 w 4972050"/>
                <a:gd name="connsiteY4" fmla="*/ 969689 h 6503714"/>
                <a:gd name="connsiteX5" fmla="*/ 752475 w 4972050"/>
                <a:gd name="connsiteY5" fmla="*/ 1026839 h 6503714"/>
                <a:gd name="connsiteX6" fmla="*/ 857250 w 4972050"/>
                <a:gd name="connsiteY6" fmla="*/ 1150664 h 6503714"/>
                <a:gd name="connsiteX7" fmla="*/ 771525 w 4972050"/>
                <a:gd name="connsiteY7" fmla="*/ 1312589 h 6503714"/>
                <a:gd name="connsiteX8" fmla="*/ 990600 w 4972050"/>
                <a:gd name="connsiteY8" fmla="*/ 1426889 h 6503714"/>
                <a:gd name="connsiteX9" fmla="*/ 1038225 w 4972050"/>
                <a:gd name="connsiteY9" fmla="*/ 1512614 h 6503714"/>
                <a:gd name="connsiteX10" fmla="*/ 1171575 w 4972050"/>
                <a:gd name="connsiteY10" fmla="*/ 1655489 h 6503714"/>
                <a:gd name="connsiteX11" fmla="*/ 1438275 w 4972050"/>
                <a:gd name="connsiteY11" fmla="*/ 1588814 h 6503714"/>
                <a:gd name="connsiteX12" fmla="*/ 1524000 w 4972050"/>
                <a:gd name="connsiteY12" fmla="*/ 1684064 h 6503714"/>
                <a:gd name="connsiteX13" fmla="*/ 1657350 w 4972050"/>
                <a:gd name="connsiteY13" fmla="*/ 1655489 h 6503714"/>
                <a:gd name="connsiteX14" fmla="*/ 1533525 w 4972050"/>
                <a:gd name="connsiteY14" fmla="*/ 2522264 h 6503714"/>
                <a:gd name="connsiteX15" fmla="*/ 990600 w 4972050"/>
                <a:gd name="connsiteY15" fmla="*/ 3284264 h 6503714"/>
                <a:gd name="connsiteX16" fmla="*/ 714375 w 4972050"/>
                <a:gd name="connsiteY16" fmla="*/ 3474764 h 6503714"/>
                <a:gd name="connsiteX17" fmla="*/ 0 w 4972050"/>
                <a:gd name="connsiteY17" fmla="*/ 3884339 h 6503714"/>
                <a:gd name="connsiteX18" fmla="*/ 9525 w 4972050"/>
                <a:gd name="connsiteY18" fmla="*/ 4360589 h 6503714"/>
                <a:gd name="connsiteX19" fmla="*/ 2000250 w 4972050"/>
                <a:gd name="connsiteY19" fmla="*/ 3503339 h 6503714"/>
                <a:gd name="connsiteX20" fmla="*/ 2190750 w 4972050"/>
                <a:gd name="connsiteY20" fmla="*/ 2798489 h 6503714"/>
                <a:gd name="connsiteX21" fmla="*/ 2343150 w 4972050"/>
                <a:gd name="connsiteY21" fmla="*/ 2493689 h 6503714"/>
                <a:gd name="connsiteX22" fmla="*/ 2400300 w 4972050"/>
                <a:gd name="connsiteY22" fmla="*/ 2274614 h 6503714"/>
                <a:gd name="connsiteX23" fmla="*/ 2828925 w 4972050"/>
                <a:gd name="connsiteY23" fmla="*/ 2360339 h 6503714"/>
                <a:gd name="connsiteX24" fmla="*/ 3476625 w 4972050"/>
                <a:gd name="connsiteY24" fmla="*/ 2627039 h 6503714"/>
                <a:gd name="connsiteX25" fmla="*/ 3467100 w 4972050"/>
                <a:gd name="connsiteY25" fmla="*/ 2760389 h 6503714"/>
                <a:gd name="connsiteX26" fmla="*/ 2114550 w 4972050"/>
                <a:gd name="connsiteY26" fmla="*/ 3712889 h 6503714"/>
                <a:gd name="connsiteX27" fmla="*/ 2428875 w 4972050"/>
                <a:gd name="connsiteY27" fmla="*/ 4884464 h 6503714"/>
                <a:gd name="connsiteX28" fmla="*/ 2657475 w 4972050"/>
                <a:gd name="connsiteY28" fmla="*/ 5808389 h 6503714"/>
                <a:gd name="connsiteX29" fmla="*/ 2743200 w 4972050"/>
                <a:gd name="connsiteY29" fmla="*/ 6122714 h 6503714"/>
                <a:gd name="connsiteX30" fmla="*/ 2457450 w 4972050"/>
                <a:gd name="connsiteY30" fmla="*/ 6370364 h 6503714"/>
                <a:gd name="connsiteX31" fmla="*/ 2847975 w 4972050"/>
                <a:gd name="connsiteY31" fmla="*/ 6503714 h 6503714"/>
                <a:gd name="connsiteX32" fmla="*/ 3276600 w 4972050"/>
                <a:gd name="connsiteY32" fmla="*/ 6056039 h 6503714"/>
                <a:gd name="connsiteX33" fmla="*/ 3076575 w 4972050"/>
                <a:gd name="connsiteY33" fmla="*/ 4855889 h 6503714"/>
                <a:gd name="connsiteX34" fmla="*/ 3390900 w 4972050"/>
                <a:gd name="connsiteY34" fmla="*/ 5036864 h 6503714"/>
                <a:gd name="connsiteX35" fmla="*/ 3209925 w 4972050"/>
                <a:gd name="connsiteY35" fmla="*/ 5598839 h 6503714"/>
                <a:gd name="connsiteX36" fmla="*/ 3924300 w 4972050"/>
                <a:gd name="connsiteY36" fmla="*/ 5017814 h 6503714"/>
                <a:gd name="connsiteX37" fmla="*/ 3295650 w 4972050"/>
                <a:gd name="connsiteY37" fmla="*/ 4065314 h 6503714"/>
                <a:gd name="connsiteX38" fmla="*/ 4562475 w 4972050"/>
                <a:gd name="connsiteY38" fmla="*/ 3350939 h 6503714"/>
                <a:gd name="connsiteX39" fmla="*/ 4705350 w 4972050"/>
                <a:gd name="connsiteY39" fmla="*/ 2036489 h 6503714"/>
                <a:gd name="connsiteX40" fmla="*/ 4800600 w 4972050"/>
                <a:gd name="connsiteY40" fmla="*/ 1798364 h 6503714"/>
                <a:gd name="connsiteX41" fmla="*/ 4972050 w 4972050"/>
                <a:gd name="connsiteY41" fmla="*/ 1293539 h 6503714"/>
                <a:gd name="connsiteX42" fmla="*/ 3057525 w 4972050"/>
                <a:gd name="connsiteY42" fmla="*/ 941114 h 6503714"/>
                <a:gd name="connsiteX43" fmla="*/ 2952750 w 4972050"/>
                <a:gd name="connsiteY43" fmla="*/ 1007789 h 6503714"/>
                <a:gd name="connsiteX44" fmla="*/ 2209800 w 4972050"/>
                <a:gd name="connsiteY44" fmla="*/ 950639 h 6503714"/>
                <a:gd name="connsiteX45" fmla="*/ 2152650 w 4972050"/>
                <a:gd name="connsiteY45" fmla="*/ 798239 h 6503714"/>
                <a:gd name="connsiteX46" fmla="*/ 2000250 w 4972050"/>
                <a:gd name="connsiteY46" fmla="*/ 845864 h 6503714"/>
                <a:gd name="connsiteX47" fmla="*/ 1971675 w 4972050"/>
                <a:gd name="connsiteY47" fmla="*/ 731564 h 6503714"/>
                <a:gd name="connsiteX48" fmla="*/ 2084958 w 4972050"/>
                <a:gd name="connsiteY48" fmla="*/ 658365 h 6503714"/>
                <a:gd name="connsiteX49" fmla="*/ 2037358 w 4972050"/>
                <a:gd name="connsiteY49" fmla="*/ 569639 h 6503714"/>
                <a:gd name="connsiteX50" fmla="*/ 2123109 w 4972050"/>
                <a:gd name="connsiteY50" fmla="*/ 512489 h 6503714"/>
                <a:gd name="connsiteX51" fmla="*/ 1961185 w 4972050"/>
                <a:gd name="connsiteY51" fmla="*/ 187073 h 6503714"/>
                <a:gd name="connsiteX0" fmla="*/ 1941143 w 4972050"/>
                <a:gd name="connsiteY0" fmla="*/ 190497 h 6504632"/>
                <a:gd name="connsiteX1" fmla="*/ 1617762 w 4972050"/>
                <a:gd name="connsiteY1" fmla="*/ 33164 h 6504632"/>
                <a:gd name="connsiteX2" fmla="*/ 614584 w 4972050"/>
                <a:gd name="connsiteY2" fmla="*/ 841746 h 6504632"/>
                <a:gd name="connsiteX3" fmla="*/ 762000 w 4972050"/>
                <a:gd name="connsiteY3" fmla="*/ 884882 h 6504632"/>
                <a:gd name="connsiteX4" fmla="*/ 809625 w 4972050"/>
                <a:gd name="connsiteY4" fmla="*/ 970607 h 6504632"/>
                <a:gd name="connsiteX5" fmla="*/ 752475 w 4972050"/>
                <a:gd name="connsiteY5" fmla="*/ 1027757 h 6504632"/>
                <a:gd name="connsiteX6" fmla="*/ 857250 w 4972050"/>
                <a:gd name="connsiteY6" fmla="*/ 1151582 h 6504632"/>
                <a:gd name="connsiteX7" fmla="*/ 771525 w 4972050"/>
                <a:gd name="connsiteY7" fmla="*/ 1313507 h 6504632"/>
                <a:gd name="connsiteX8" fmla="*/ 990600 w 4972050"/>
                <a:gd name="connsiteY8" fmla="*/ 1427807 h 6504632"/>
                <a:gd name="connsiteX9" fmla="*/ 1038225 w 4972050"/>
                <a:gd name="connsiteY9" fmla="*/ 1513532 h 6504632"/>
                <a:gd name="connsiteX10" fmla="*/ 1171575 w 4972050"/>
                <a:gd name="connsiteY10" fmla="*/ 1656407 h 6504632"/>
                <a:gd name="connsiteX11" fmla="*/ 1438275 w 4972050"/>
                <a:gd name="connsiteY11" fmla="*/ 1589732 h 6504632"/>
                <a:gd name="connsiteX12" fmla="*/ 1524000 w 4972050"/>
                <a:gd name="connsiteY12" fmla="*/ 1684982 h 6504632"/>
                <a:gd name="connsiteX13" fmla="*/ 1657350 w 4972050"/>
                <a:gd name="connsiteY13" fmla="*/ 1656407 h 6504632"/>
                <a:gd name="connsiteX14" fmla="*/ 1533525 w 4972050"/>
                <a:gd name="connsiteY14" fmla="*/ 2523182 h 6504632"/>
                <a:gd name="connsiteX15" fmla="*/ 990600 w 4972050"/>
                <a:gd name="connsiteY15" fmla="*/ 3285182 h 6504632"/>
                <a:gd name="connsiteX16" fmla="*/ 714375 w 4972050"/>
                <a:gd name="connsiteY16" fmla="*/ 3475682 h 6504632"/>
                <a:gd name="connsiteX17" fmla="*/ 0 w 4972050"/>
                <a:gd name="connsiteY17" fmla="*/ 3885257 h 6504632"/>
                <a:gd name="connsiteX18" fmla="*/ 9525 w 4972050"/>
                <a:gd name="connsiteY18" fmla="*/ 4361507 h 6504632"/>
                <a:gd name="connsiteX19" fmla="*/ 2000250 w 4972050"/>
                <a:gd name="connsiteY19" fmla="*/ 3504257 h 6504632"/>
                <a:gd name="connsiteX20" fmla="*/ 2190750 w 4972050"/>
                <a:gd name="connsiteY20" fmla="*/ 2799407 h 6504632"/>
                <a:gd name="connsiteX21" fmla="*/ 2343150 w 4972050"/>
                <a:gd name="connsiteY21" fmla="*/ 2494607 h 6504632"/>
                <a:gd name="connsiteX22" fmla="*/ 2400300 w 4972050"/>
                <a:gd name="connsiteY22" fmla="*/ 2275532 h 6504632"/>
                <a:gd name="connsiteX23" fmla="*/ 2828925 w 4972050"/>
                <a:gd name="connsiteY23" fmla="*/ 2361257 h 6504632"/>
                <a:gd name="connsiteX24" fmla="*/ 3476625 w 4972050"/>
                <a:gd name="connsiteY24" fmla="*/ 2627957 h 6504632"/>
                <a:gd name="connsiteX25" fmla="*/ 3467100 w 4972050"/>
                <a:gd name="connsiteY25" fmla="*/ 2761307 h 6504632"/>
                <a:gd name="connsiteX26" fmla="*/ 2114550 w 4972050"/>
                <a:gd name="connsiteY26" fmla="*/ 3713807 h 6504632"/>
                <a:gd name="connsiteX27" fmla="*/ 2428875 w 4972050"/>
                <a:gd name="connsiteY27" fmla="*/ 4885382 h 6504632"/>
                <a:gd name="connsiteX28" fmla="*/ 2657475 w 4972050"/>
                <a:gd name="connsiteY28" fmla="*/ 5809307 h 6504632"/>
                <a:gd name="connsiteX29" fmla="*/ 2743200 w 4972050"/>
                <a:gd name="connsiteY29" fmla="*/ 6123632 h 6504632"/>
                <a:gd name="connsiteX30" fmla="*/ 2457450 w 4972050"/>
                <a:gd name="connsiteY30" fmla="*/ 6371282 h 6504632"/>
                <a:gd name="connsiteX31" fmla="*/ 2847975 w 4972050"/>
                <a:gd name="connsiteY31" fmla="*/ 6504632 h 6504632"/>
                <a:gd name="connsiteX32" fmla="*/ 3276600 w 4972050"/>
                <a:gd name="connsiteY32" fmla="*/ 6056957 h 6504632"/>
                <a:gd name="connsiteX33" fmla="*/ 3076575 w 4972050"/>
                <a:gd name="connsiteY33" fmla="*/ 4856807 h 6504632"/>
                <a:gd name="connsiteX34" fmla="*/ 3390900 w 4972050"/>
                <a:gd name="connsiteY34" fmla="*/ 5037782 h 6504632"/>
                <a:gd name="connsiteX35" fmla="*/ 3209925 w 4972050"/>
                <a:gd name="connsiteY35" fmla="*/ 5599757 h 6504632"/>
                <a:gd name="connsiteX36" fmla="*/ 3924300 w 4972050"/>
                <a:gd name="connsiteY36" fmla="*/ 5018732 h 6504632"/>
                <a:gd name="connsiteX37" fmla="*/ 3295650 w 4972050"/>
                <a:gd name="connsiteY37" fmla="*/ 4066232 h 6504632"/>
                <a:gd name="connsiteX38" fmla="*/ 4562475 w 4972050"/>
                <a:gd name="connsiteY38" fmla="*/ 3351857 h 6504632"/>
                <a:gd name="connsiteX39" fmla="*/ 4705350 w 4972050"/>
                <a:gd name="connsiteY39" fmla="*/ 2037407 h 6504632"/>
                <a:gd name="connsiteX40" fmla="*/ 4800600 w 4972050"/>
                <a:gd name="connsiteY40" fmla="*/ 1799282 h 6504632"/>
                <a:gd name="connsiteX41" fmla="*/ 4972050 w 4972050"/>
                <a:gd name="connsiteY41" fmla="*/ 1294457 h 6504632"/>
                <a:gd name="connsiteX42" fmla="*/ 3057525 w 4972050"/>
                <a:gd name="connsiteY42" fmla="*/ 942032 h 6504632"/>
                <a:gd name="connsiteX43" fmla="*/ 2952750 w 4972050"/>
                <a:gd name="connsiteY43" fmla="*/ 1008707 h 6504632"/>
                <a:gd name="connsiteX44" fmla="*/ 2209800 w 4972050"/>
                <a:gd name="connsiteY44" fmla="*/ 951557 h 6504632"/>
                <a:gd name="connsiteX45" fmla="*/ 2152650 w 4972050"/>
                <a:gd name="connsiteY45" fmla="*/ 799157 h 6504632"/>
                <a:gd name="connsiteX46" fmla="*/ 2000250 w 4972050"/>
                <a:gd name="connsiteY46" fmla="*/ 846782 h 6504632"/>
                <a:gd name="connsiteX47" fmla="*/ 1971675 w 4972050"/>
                <a:gd name="connsiteY47" fmla="*/ 732482 h 6504632"/>
                <a:gd name="connsiteX48" fmla="*/ 2084958 w 4972050"/>
                <a:gd name="connsiteY48" fmla="*/ 659283 h 6504632"/>
                <a:gd name="connsiteX49" fmla="*/ 2037358 w 4972050"/>
                <a:gd name="connsiteY49" fmla="*/ 570557 h 6504632"/>
                <a:gd name="connsiteX50" fmla="*/ 2123109 w 4972050"/>
                <a:gd name="connsiteY50" fmla="*/ 513407 h 6504632"/>
                <a:gd name="connsiteX51" fmla="*/ 1941143 w 4972050"/>
                <a:gd name="connsiteY51" fmla="*/ 190497 h 6504632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614584 w 4972050"/>
                <a:gd name="connsiteY1" fmla="*/ 651249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0 h 6314135"/>
                <a:gd name="connsiteX1" fmla="*/ 577005 w 4972050"/>
                <a:gd name="connsiteY1" fmla="*/ 618681 h 6314135"/>
                <a:gd name="connsiteX2" fmla="*/ 762000 w 4972050"/>
                <a:gd name="connsiteY2" fmla="*/ 694385 h 6314135"/>
                <a:gd name="connsiteX3" fmla="*/ 809625 w 4972050"/>
                <a:gd name="connsiteY3" fmla="*/ 780110 h 6314135"/>
                <a:gd name="connsiteX4" fmla="*/ 752475 w 4972050"/>
                <a:gd name="connsiteY4" fmla="*/ 837260 h 6314135"/>
                <a:gd name="connsiteX5" fmla="*/ 857250 w 4972050"/>
                <a:gd name="connsiteY5" fmla="*/ 961085 h 6314135"/>
                <a:gd name="connsiteX6" fmla="*/ 771525 w 4972050"/>
                <a:gd name="connsiteY6" fmla="*/ 1123010 h 6314135"/>
                <a:gd name="connsiteX7" fmla="*/ 990600 w 4972050"/>
                <a:gd name="connsiteY7" fmla="*/ 1237310 h 6314135"/>
                <a:gd name="connsiteX8" fmla="*/ 1038225 w 4972050"/>
                <a:gd name="connsiteY8" fmla="*/ 1323035 h 6314135"/>
                <a:gd name="connsiteX9" fmla="*/ 1171575 w 4972050"/>
                <a:gd name="connsiteY9" fmla="*/ 1465910 h 6314135"/>
                <a:gd name="connsiteX10" fmla="*/ 1438275 w 4972050"/>
                <a:gd name="connsiteY10" fmla="*/ 1399235 h 6314135"/>
                <a:gd name="connsiteX11" fmla="*/ 1524000 w 4972050"/>
                <a:gd name="connsiteY11" fmla="*/ 1494485 h 6314135"/>
                <a:gd name="connsiteX12" fmla="*/ 1657350 w 4972050"/>
                <a:gd name="connsiteY12" fmla="*/ 1465910 h 6314135"/>
                <a:gd name="connsiteX13" fmla="*/ 1533525 w 4972050"/>
                <a:gd name="connsiteY13" fmla="*/ 2332685 h 6314135"/>
                <a:gd name="connsiteX14" fmla="*/ 990600 w 4972050"/>
                <a:gd name="connsiteY14" fmla="*/ 3094685 h 6314135"/>
                <a:gd name="connsiteX15" fmla="*/ 714375 w 4972050"/>
                <a:gd name="connsiteY15" fmla="*/ 3285185 h 6314135"/>
                <a:gd name="connsiteX16" fmla="*/ 0 w 4972050"/>
                <a:gd name="connsiteY16" fmla="*/ 3694760 h 6314135"/>
                <a:gd name="connsiteX17" fmla="*/ 9525 w 4972050"/>
                <a:gd name="connsiteY17" fmla="*/ 4171010 h 6314135"/>
                <a:gd name="connsiteX18" fmla="*/ 2000250 w 4972050"/>
                <a:gd name="connsiteY18" fmla="*/ 3313760 h 6314135"/>
                <a:gd name="connsiteX19" fmla="*/ 2190750 w 4972050"/>
                <a:gd name="connsiteY19" fmla="*/ 2608910 h 6314135"/>
                <a:gd name="connsiteX20" fmla="*/ 2343150 w 4972050"/>
                <a:gd name="connsiteY20" fmla="*/ 2304110 h 6314135"/>
                <a:gd name="connsiteX21" fmla="*/ 2400300 w 4972050"/>
                <a:gd name="connsiteY21" fmla="*/ 2085035 h 6314135"/>
                <a:gd name="connsiteX22" fmla="*/ 2828925 w 4972050"/>
                <a:gd name="connsiteY22" fmla="*/ 2170760 h 6314135"/>
                <a:gd name="connsiteX23" fmla="*/ 3476625 w 4972050"/>
                <a:gd name="connsiteY23" fmla="*/ 2437460 h 6314135"/>
                <a:gd name="connsiteX24" fmla="*/ 3467100 w 4972050"/>
                <a:gd name="connsiteY24" fmla="*/ 2570810 h 6314135"/>
                <a:gd name="connsiteX25" fmla="*/ 2114550 w 4972050"/>
                <a:gd name="connsiteY25" fmla="*/ 3523310 h 6314135"/>
                <a:gd name="connsiteX26" fmla="*/ 2428875 w 4972050"/>
                <a:gd name="connsiteY26" fmla="*/ 4694885 h 6314135"/>
                <a:gd name="connsiteX27" fmla="*/ 2657475 w 4972050"/>
                <a:gd name="connsiteY27" fmla="*/ 5618810 h 6314135"/>
                <a:gd name="connsiteX28" fmla="*/ 2743200 w 4972050"/>
                <a:gd name="connsiteY28" fmla="*/ 5933135 h 6314135"/>
                <a:gd name="connsiteX29" fmla="*/ 2457450 w 4972050"/>
                <a:gd name="connsiteY29" fmla="*/ 6180785 h 6314135"/>
                <a:gd name="connsiteX30" fmla="*/ 2847975 w 4972050"/>
                <a:gd name="connsiteY30" fmla="*/ 6314135 h 6314135"/>
                <a:gd name="connsiteX31" fmla="*/ 3276600 w 4972050"/>
                <a:gd name="connsiteY31" fmla="*/ 5866460 h 6314135"/>
                <a:gd name="connsiteX32" fmla="*/ 3076575 w 4972050"/>
                <a:gd name="connsiteY32" fmla="*/ 4666310 h 6314135"/>
                <a:gd name="connsiteX33" fmla="*/ 3390900 w 4972050"/>
                <a:gd name="connsiteY33" fmla="*/ 4847285 h 6314135"/>
                <a:gd name="connsiteX34" fmla="*/ 3209925 w 4972050"/>
                <a:gd name="connsiteY34" fmla="*/ 5409260 h 6314135"/>
                <a:gd name="connsiteX35" fmla="*/ 3924300 w 4972050"/>
                <a:gd name="connsiteY35" fmla="*/ 4828235 h 6314135"/>
                <a:gd name="connsiteX36" fmla="*/ 3295650 w 4972050"/>
                <a:gd name="connsiteY36" fmla="*/ 3875735 h 6314135"/>
                <a:gd name="connsiteX37" fmla="*/ 4562475 w 4972050"/>
                <a:gd name="connsiteY37" fmla="*/ 3161360 h 6314135"/>
                <a:gd name="connsiteX38" fmla="*/ 4705350 w 4972050"/>
                <a:gd name="connsiteY38" fmla="*/ 1846910 h 6314135"/>
                <a:gd name="connsiteX39" fmla="*/ 4800600 w 4972050"/>
                <a:gd name="connsiteY39" fmla="*/ 1608785 h 6314135"/>
                <a:gd name="connsiteX40" fmla="*/ 4972050 w 4972050"/>
                <a:gd name="connsiteY40" fmla="*/ 1103960 h 6314135"/>
                <a:gd name="connsiteX41" fmla="*/ 3057525 w 4972050"/>
                <a:gd name="connsiteY41" fmla="*/ 751535 h 6314135"/>
                <a:gd name="connsiteX42" fmla="*/ 2952750 w 4972050"/>
                <a:gd name="connsiteY42" fmla="*/ 818210 h 6314135"/>
                <a:gd name="connsiteX43" fmla="*/ 2209800 w 4972050"/>
                <a:gd name="connsiteY43" fmla="*/ 761060 h 6314135"/>
                <a:gd name="connsiteX44" fmla="*/ 2152650 w 4972050"/>
                <a:gd name="connsiteY44" fmla="*/ 608660 h 6314135"/>
                <a:gd name="connsiteX45" fmla="*/ 2000250 w 4972050"/>
                <a:gd name="connsiteY45" fmla="*/ 656285 h 6314135"/>
                <a:gd name="connsiteX46" fmla="*/ 1971675 w 4972050"/>
                <a:gd name="connsiteY46" fmla="*/ 541985 h 6314135"/>
                <a:gd name="connsiteX47" fmla="*/ 2084958 w 4972050"/>
                <a:gd name="connsiteY47" fmla="*/ 468786 h 6314135"/>
                <a:gd name="connsiteX48" fmla="*/ 2037358 w 4972050"/>
                <a:gd name="connsiteY48" fmla="*/ 380060 h 6314135"/>
                <a:gd name="connsiteX49" fmla="*/ 2123109 w 4972050"/>
                <a:gd name="connsiteY49" fmla="*/ 322910 h 6314135"/>
                <a:gd name="connsiteX50" fmla="*/ 1941143 w 4972050"/>
                <a:gd name="connsiteY50" fmla="*/ 0 h 6314135"/>
                <a:gd name="connsiteX0" fmla="*/ 1941143 w 4972050"/>
                <a:gd name="connsiteY0" fmla="*/ 6942 h 6321077"/>
                <a:gd name="connsiteX1" fmla="*/ 577005 w 4972050"/>
                <a:gd name="connsiteY1" fmla="*/ 625623 h 6321077"/>
                <a:gd name="connsiteX2" fmla="*/ 762000 w 4972050"/>
                <a:gd name="connsiteY2" fmla="*/ 701327 h 6321077"/>
                <a:gd name="connsiteX3" fmla="*/ 809625 w 4972050"/>
                <a:gd name="connsiteY3" fmla="*/ 787052 h 6321077"/>
                <a:gd name="connsiteX4" fmla="*/ 752475 w 4972050"/>
                <a:gd name="connsiteY4" fmla="*/ 844202 h 6321077"/>
                <a:gd name="connsiteX5" fmla="*/ 857250 w 4972050"/>
                <a:gd name="connsiteY5" fmla="*/ 968027 h 6321077"/>
                <a:gd name="connsiteX6" fmla="*/ 771525 w 4972050"/>
                <a:gd name="connsiteY6" fmla="*/ 1129952 h 6321077"/>
                <a:gd name="connsiteX7" fmla="*/ 990600 w 4972050"/>
                <a:gd name="connsiteY7" fmla="*/ 1244252 h 6321077"/>
                <a:gd name="connsiteX8" fmla="*/ 1038225 w 4972050"/>
                <a:gd name="connsiteY8" fmla="*/ 1329977 h 6321077"/>
                <a:gd name="connsiteX9" fmla="*/ 1171575 w 4972050"/>
                <a:gd name="connsiteY9" fmla="*/ 1472852 h 6321077"/>
                <a:gd name="connsiteX10" fmla="*/ 1438275 w 4972050"/>
                <a:gd name="connsiteY10" fmla="*/ 1406177 h 6321077"/>
                <a:gd name="connsiteX11" fmla="*/ 1524000 w 4972050"/>
                <a:gd name="connsiteY11" fmla="*/ 1501427 h 6321077"/>
                <a:gd name="connsiteX12" fmla="*/ 1657350 w 4972050"/>
                <a:gd name="connsiteY12" fmla="*/ 1472852 h 6321077"/>
                <a:gd name="connsiteX13" fmla="*/ 1533525 w 4972050"/>
                <a:gd name="connsiteY13" fmla="*/ 2339627 h 6321077"/>
                <a:gd name="connsiteX14" fmla="*/ 990600 w 4972050"/>
                <a:gd name="connsiteY14" fmla="*/ 3101627 h 6321077"/>
                <a:gd name="connsiteX15" fmla="*/ 714375 w 4972050"/>
                <a:gd name="connsiteY15" fmla="*/ 3292127 h 6321077"/>
                <a:gd name="connsiteX16" fmla="*/ 0 w 4972050"/>
                <a:gd name="connsiteY16" fmla="*/ 3701702 h 6321077"/>
                <a:gd name="connsiteX17" fmla="*/ 9525 w 4972050"/>
                <a:gd name="connsiteY17" fmla="*/ 4177952 h 6321077"/>
                <a:gd name="connsiteX18" fmla="*/ 2000250 w 4972050"/>
                <a:gd name="connsiteY18" fmla="*/ 3320702 h 6321077"/>
                <a:gd name="connsiteX19" fmla="*/ 2190750 w 4972050"/>
                <a:gd name="connsiteY19" fmla="*/ 2615852 h 6321077"/>
                <a:gd name="connsiteX20" fmla="*/ 2343150 w 4972050"/>
                <a:gd name="connsiteY20" fmla="*/ 2311052 h 6321077"/>
                <a:gd name="connsiteX21" fmla="*/ 2400300 w 4972050"/>
                <a:gd name="connsiteY21" fmla="*/ 2091977 h 6321077"/>
                <a:gd name="connsiteX22" fmla="*/ 2828925 w 4972050"/>
                <a:gd name="connsiteY22" fmla="*/ 2177702 h 6321077"/>
                <a:gd name="connsiteX23" fmla="*/ 3476625 w 4972050"/>
                <a:gd name="connsiteY23" fmla="*/ 2444402 h 6321077"/>
                <a:gd name="connsiteX24" fmla="*/ 3467100 w 4972050"/>
                <a:gd name="connsiteY24" fmla="*/ 2577752 h 6321077"/>
                <a:gd name="connsiteX25" fmla="*/ 2114550 w 4972050"/>
                <a:gd name="connsiteY25" fmla="*/ 3530252 h 6321077"/>
                <a:gd name="connsiteX26" fmla="*/ 2428875 w 4972050"/>
                <a:gd name="connsiteY26" fmla="*/ 4701827 h 6321077"/>
                <a:gd name="connsiteX27" fmla="*/ 2657475 w 4972050"/>
                <a:gd name="connsiteY27" fmla="*/ 5625752 h 6321077"/>
                <a:gd name="connsiteX28" fmla="*/ 2743200 w 4972050"/>
                <a:gd name="connsiteY28" fmla="*/ 5940077 h 6321077"/>
                <a:gd name="connsiteX29" fmla="*/ 2457450 w 4972050"/>
                <a:gd name="connsiteY29" fmla="*/ 6187727 h 6321077"/>
                <a:gd name="connsiteX30" fmla="*/ 2847975 w 4972050"/>
                <a:gd name="connsiteY30" fmla="*/ 6321077 h 6321077"/>
                <a:gd name="connsiteX31" fmla="*/ 3276600 w 4972050"/>
                <a:gd name="connsiteY31" fmla="*/ 5873402 h 6321077"/>
                <a:gd name="connsiteX32" fmla="*/ 3076575 w 4972050"/>
                <a:gd name="connsiteY32" fmla="*/ 4673252 h 6321077"/>
                <a:gd name="connsiteX33" fmla="*/ 3390900 w 4972050"/>
                <a:gd name="connsiteY33" fmla="*/ 4854227 h 6321077"/>
                <a:gd name="connsiteX34" fmla="*/ 3209925 w 4972050"/>
                <a:gd name="connsiteY34" fmla="*/ 5416202 h 6321077"/>
                <a:gd name="connsiteX35" fmla="*/ 3924300 w 4972050"/>
                <a:gd name="connsiteY35" fmla="*/ 4835177 h 6321077"/>
                <a:gd name="connsiteX36" fmla="*/ 3295650 w 4972050"/>
                <a:gd name="connsiteY36" fmla="*/ 3882677 h 6321077"/>
                <a:gd name="connsiteX37" fmla="*/ 4562475 w 4972050"/>
                <a:gd name="connsiteY37" fmla="*/ 3168302 h 6321077"/>
                <a:gd name="connsiteX38" fmla="*/ 4705350 w 4972050"/>
                <a:gd name="connsiteY38" fmla="*/ 1853852 h 6321077"/>
                <a:gd name="connsiteX39" fmla="*/ 4800600 w 4972050"/>
                <a:gd name="connsiteY39" fmla="*/ 1615727 h 6321077"/>
                <a:gd name="connsiteX40" fmla="*/ 4972050 w 4972050"/>
                <a:gd name="connsiteY40" fmla="*/ 1110902 h 6321077"/>
                <a:gd name="connsiteX41" fmla="*/ 3057525 w 4972050"/>
                <a:gd name="connsiteY41" fmla="*/ 758477 h 6321077"/>
                <a:gd name="connsiteX42" fmla="*/ 2952750 w 4972050"/>
                <a:gd name="connsiteY42" fmla="*/ 825152 h 6321077"/>
                <a:gd name="connsiteX43" fmla="*/ 2209800 w 4972050"/>
                <a:gd name="connsiteY43" fmla="*/ 768002 h 6321077"/>
                <a:gd name="connsiteX44" fmla="*/ 2152650 w 4972050"/>
                <a:gd name="connsiteY44" fmla="*/ 615602 h 6321077"/>
                <a:gd name="connsiteX45" fmla="*/ 2000250 w 4972050"/>
                <a:gd name="connsiteY45" fmla="*/ 663227 h 6321077"/>
                <a:gd name="connsiteX46" fmla="*/ 1971675 w 4972050"/>
                <a:gd name="connsiteY46" fmla="*/ 548927 h 6321077"/>
                <a:gd name="connsiteX47" fmla="*/ 2084958 w 4972050"/>
                <a:gd name="connsiteY47" fmla="*/ 475728 h 6321077"/>
                <a:gd name="connsiteX48" fmla="*/ 2037358 w 4972050"/>
                <a:gd name="connsiteY48" fmla="*/ 387002 h 6321077"/>
                <a:gd name="connsiteX49" fmla="*/ 2123109 w 4972050"/>
                <a:gd name="connsiteY49" fmla="*/ 329852 h 6321077"/>
                <a:gd name="connsiteX50" fmla="*/ 1941143 w 4972050"/>
                <a:gd name="connsiteY50" fmla="*/ 6942 h 6321077"/>
                <a:gd name="connsiteX0" fmla="*/ 1903565 w 4972050"/>
                <a:gd name="connsiteY0" fmla="*/ 13354 h 6307447"/>
                <a:gd name="connsiteX1" fmla="*/ 577005 w 4972050"/>
                <a:gd name="connsiteY1" fmla="*/ 611993 h 6307447"/>
                <a:gd name="connsiteX2" fmla="*/ 762000 w 4972050"/>
                <a:gd name="connsiteY2" fmla="*/ 687697 h 6307447"/>
                <a:gd name="connsiteX3" fmla="*/ 809625 w 4972050"/>
                <a:gd name="connsiteY3" fmla="*/ 773422 h 6307447"/>
                <a:gd name="connsiteX4" fmla="*/ 752475 w 4972050"/>
                <a:gd name="connsiteY4" fmla="*/ 830572 h 6307447"/>
                <a:gd name="connsiteX5" fmla="*/ 857250 w 4972050"/>
                <a:gd name="connsiteY5" fmla="*/ 954397 h 6307447"/>
                <a:gd name="connsiteX6" fmla="*/ 771525 w 4972050"/>
                <a:gd name="connsiteY6" fmla="*/ 1116322 h 6307447"/>
                <a:gd name="connsiteX7" fmla="*/ 990600 w 4972050"/>
                <a:gd name="connsiteY7" fmla="*/ 1230622 h 6307447"/>
                <a:gd name="connsiteX8" fmla="*/ 1038225 w 4972050"/>
                <a:gd name="connsiteY8" fmla="*/ 1316347 h 6307447"/>
                <a:gd name="connsiteX9" fmla="*/ 1171575 w 4972050"/>
                <a:gd name="connsiteY9" fmla="*/ 1459222 h 6307447"/>
                <a:gd name="connsiteX10" fmla="*/ 1438275 w 4972050"/>
                <a:gd name="connsiteY10" fmla="*/ 1392547 h 6307447"/>
                <a:gd name="connsiteX11" fmla="*/ 1524000 w 4972050"/>
                <a:gd name="connsiteY11" fmla="*/ 1487797 h 6307447"/>
                <a:gd name="connsiteX12" fmla="*/ 1657350 w 4972050"/>
                <a:gd name="connsiteY12" fmla="*/ 1459222 h 6307447"/>
                <a:gd name="connsiteX13" fmla="*/ 1533525 w 4972050"/>
                <a:gd name="connsiteY13" fmla="*/ 2325997 h 6307447"/>
                <a:gd name="connsiteX14" fmla="*/ 990600 w 4972050"/>
                <a:gd name="connsiteY14" fmla="*/ 3087997 h 6307447"/>
                <a:gd name="connsiteX15" fmla="*/ 714375 w 4972050"/>
                <a:gd name="connsiteY15" fmla="*/ 3278497 h 6307447"/>
                <a:gd name="connsiteX16" fmla="*/ 0 w 4972050"/>
                <a:gd name="connsiteY16" fmla="*/ 3688072 h 6307447"/>
                <a:gd name="connsiteX17" fmla="*/ 9525 w 4972050"/>
                <a:gd name="connsiteY17" fmla="*/ 4164322 h 6307447"/>
                <a:gd name="connsiteX18" fmla="*/ 2000250 w 4972050"/>
                <a:gd name="connsiteY18" fmla="*/ 3307072 h 6307447"/>
                <a:gd name="connsiteX19" fmla="*/ 2190750 w 4972050"/>
                <a:gd name="connsiteY19" fmla="*/ 2602222 h 6307447"/>
                <a:gd name="connsiteX20" fmla="*/ 2343150 w 4972050"/>
                <a:gd name="connsiteY20" fmla="*/ 2297422 h 6307447"/>
                <a:gd name="connsiteX21" fmla="*/ 2400300 w 4972050"/>
                <a:gd name="connsiteY21" fmla="*/ 2078347 h 6307447"/>
                <a:gd name="connsiteX22" fmla="*/ 2828925 w 4972050"/>
                <a:gd name="connsiteY22" fmla="*/ 2164072 h 6307447"/>
                <a:gd name="connsiteX23" fmla="*/ 3476625 w 4972050"/>
                <a:gd name="connsiteY23" fmla="*/ 2430772 h 6307447"/>
                <a:gd name="connsiteX24" fmla="*/ 3467100 w 4972050"/>
                <a:gd name="connsiteY24" fmla="*/ 2564122 h 6307447"/>
                <a:gd name="connsiteX25" fmla="*/ 2114550 w 4972050"/>
                <a:gd name="connsiteY25" fmla="*/ 3516622 h 6307447"/>
                <a:gd name="connsiteX26" fmla="*/ 2428875 w 4972050"/>
                <a:gd name="connsiteY26" fmla="*/ 4688197 h 6307447"/>
                <a:gd name="connsiteX27" fmla="*/ 2657475 w 4972050"/>
                <a:gd name="connsiteY27" fmla="*/ 5612122 h 6307447"/>
                <a:gd name="connsiteX28" fmla="*/ 2743200 w 4972050"/>
                <a:gd name="connsiteY28" fmla="*/ 5926447 h 6307447"/>
                <a:gd name="connsiteX29" fmla="*/ 2457450 w 4972050"/>
                <a:gd name="connsiteY29" fmla="*/ 6174097 h 6307447"/>
                <a:gd name="connsiteX30" fmla="*/ 2847975 w 4972050"/>
                <a:gd name="connsiteY30" fmla="*/ 6307447 h 6307447"/>
                <a:gd name="connsiteX31" fmla="*/ 3276600 w 4972050"/>
                <a:gd name="connsiteY31" fmla="*/ 5859772 h 6307447"/>
                <a:gd name="connsiteX32" fmla="*/ 3076575 w 4972050"/>
                <a:gd name="connsiteY32" fmla="*/ 4659622 h 6307447"/>
                <a:gd name="connsiteX33" fmla="*/ 3390900 w 4972050"/>
                <a:gd name="connsiteY33" fmla="*/ 4840597 h 6307447"/>
                <a:gd name="connsiteX34" fmla="*/ 3209925 w 4972050"/>
                <a:gd name="connsiteY34" fmla="*/ 5402572 h 6307447"/>
                <a:gd name="connsiteX35" fmla="*/ 3924300 w 4972050"/>
                <a:gd name="connsiteY35" fmla="*/ 4821547 h 6307447"/>
                <a:gd name="connsiteX36" fmla="*/ 3295650 w 4972050"/>
                <a:gd name="connsiteY36" fmla="*/ 3869047 h 6307447"/>
                <a:gd name="connsiteX37" fmla="*/ 4562475 w 4972050"/>
                <a:gd name="connsiteY37" fmla="*/ 3154672 h 6307447"/>
                <a:gd name="connsiteX38" fmla="*/ 4705350 w 4972050"/>
                <a:gd name="connsiteY38" fmla="*/ 1840222 h 6307447"/>
                <a:gd name="connsiteX39" fmla="*/ 4800600 w 4972050"/>
                <a:gd name="connsiteY39" fmla="*/ 1602097 h 6307447"/>
                <a:gd name="connsiteX40" fmla="*/ 4972050 w 4972050"/>
                <a:gd name="connsiteY40" fmla="*/ 1097272 h 6307447"/>
                <a:gd name="connsiteX41" fmla="*/ 3057525 w 4972050"/>
                <a:gd name="connsiteY41" fmla="*/ 744847 h 6307447"/>
                <a:gd name="connsiteX42" fmla="*/ 2952750 w 4972050"/>
                <a:gd name="connsiteY42" fmla="*/ 811522 h 6307447"/>
                <a:gd name="connsiteX43" fmla="*/ 2209800 w 4972050"/>
                <a:gd name="connsiteY43" fmla="*/ 754372 h 6307447"/>
                <a:gd name="connsiteX44" fmla="*/ 2152650 w 4972050"/>
                <a:gd name="connsiteY44" fmla="*/ 601972 h 6307447"/>
                <a:gd name="connsiteX45" fmla="*/ 2000250 w 4972050"/>
                <a:gd name="connsiteY45" fmla="*/ 649597 h 6307447"/>
                <a:gd name="connsiteX46" fmla="*/ 1971675 w 4972050"/>
                <a:gd name="connsiteY46" fmla="*/ 535297 h 6307447"/>
                <a:gd name="connsiteX47" fmla="*/ 2084958 w 4972050"/>
                <a:gd name="connsiteY47" fmla="*/ 462098 h 6307447"/>
                <a:gd name="connsiteX48" fmla="*/ 2037358 w 4972050"/>
                <a:gd name="connsiteY48" fmla="*/ 373372 h 6307447"/>
                <a:gd name="connsiteX49" fmla="*/ 2123109 w 4972050"/>
                <a:gd name="connsiteY49" fmla="*/ 316222 h 6307447"/>
                <a:gd name="connsiteX50" fmla="*/ 1903565 w 4972050"/>
                <a:gd name="connsiteY50" fmla="*/ 13354 h 6307447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3109 w 4972050"/>
                <a:gd name="connsiteY49" fmla="*/ 535356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2125614 w 4972050"/>
                <a:gd name="connsiteY49" fmla="*/ 505294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37358 w 4972050"/>
                <a:gd name="connsiteY48" fmla="*/ 592506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71675 w 4972050"/>
                <a:gd name="connsiteY46" fmla="*/ 754431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0250 w 4972050"/>
                <a:gd name="connsiteY45" fmla="*/ 868731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52650 w 4972050"/>
                <a:gd name="connsiteY44" fmla="*/ 821106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22587 w 4972050"/>
                <a:gd name="connsiteY44" fmla="*/ 843653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9800 w 4972050"/>
                <a:gd name="connsiteY43" fmla="*/ 973506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207295 w 4972050"/>
                <a:gd name="connsiteY43" fmla="*/ 908371 h 6526581"/>
                <a:gd name="connsiteX44" fmla="*/ 2110061 w 4972050"/>
                <a:gd name="connsiteY44" fmla="*/ 823611 h 6526581"/>
                <a:gd name="connsiteX45" fmla="*/ 2007766 w 4972050"/>
                <a:gd name="connsiteY45" fmla="*/ 851194 h 6526581"/>
                <a:gd name="connsiteX46" fmla="*/ 1956643 w 4972050"/>
                <a:gd name="connsiteY46" fmla="*/ 741905 h 6526581"/>
                <a:gd name="connsiteX47" fmla="*/ 2084958 w 4972050"/>
                <a:gd name="connsiteY47" fmla="*/ 681232 h 6526581"/>
                <a:gd name="connsiteX48" fmla="*/ 2072430 w 4972050"/>
                <a:gd name="connsiteY48" fmla="*/ 542402 h 6526581"/>
                <a:gd name="connsiteX49" fmla="*/ 1903565 w 4972050"/>
                <a:gd name="connsiteY49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207295 w 4972050"/>
                <a:gd name="connsiteY44" fmla="*/ 908371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99179 w 4972050"/>
                <a:gd name="connsiteY43" fmla="*/ 933944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189158 w 4972050"/>
                <a:gd name="connsiteY43" fmla="*/ 951480 h 6526581"/>
                <a:gd name="connsiteX44" fmla="*/ 2197275 w 4972050"/>
                <a:gd name="connsiteY44" fmla="*/ 878309 h 6526581"/>
                <a:gd name="connsiteX45" fmla="*/ 2110061 w 4972050"/>
                <a:gd name="connsiteY45" fmla="*/ 823611 h 6526581"/>
                <a:gd name="connsiteX46" fmla="*/ 2007766 w 4972050"/>
                <a:gd name="connsiteY46" fmla="*/ 851194 h 6526581"/>
                <a:gd name="connsiteX47" fmla="*/ 1956643 w 4972050"/>
                <a:gd name="connsiteY47" fmla="*/ 741905 h 6526581"/>
                <a:gd name="connsiteX48" fmla="*/ 2084958 w 4972050"/>
                <a:gd name="connsiteY48" fmla="*/ 681232 h 6526581"/>
                <a:gd name="connsiteX49" fmla="*/ 2072430 w 4972050"/>
                <a:gd name="connsiteY49" fmla="*/ 542402 h 6526581"/>
                <a:gd name="connsiteX50" fmla="*/ 1903565 w 4972050"/>
                <a:gd name="connsiteY50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189158 w 4972050"/>
                <a:gd name="connsiteY44" fmla="*/ 951480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2000 w 4972050"/>
                <a:gd name="connsiteY2" fmla="*/ 906831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09625 w 4972050"/>
                <a:gd name="connsiteY3" fmla="*/ 992556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74526 w 4972050"/>
                <a:gd name="connsiteY2" fmla="*/ 884284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49706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57250 w 4972050"/>
                <a:gd name="connsiteY5" fmla="*/ 1173531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71525 w 4972050"/>
                <a:gd name="connsiteY6" fmla="*/ 1335456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801587 w 4972050"/>
                <a:gd name="connsiteY6" fmla="*/ 1365518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90600 w 4972050"/>
                <a:gd name="connsiteY7" fmla="*/ 1449756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7970 w 4972050"/>
                <a:gd name="connsiteY7" fmla="*/ 1404662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8225 w 4972050"/>
                <a:gd name="connsiteY8" fmla="*/ 1535481 h 6526581"/>
                <a:gd name="connsiteX9" fmla="*/ 1171575 w 4972050"/>
                <a:gd name="connsiteY9" fmla="*/ 1678356 h 6526581"/>
                <a:gd name="connsiteX10" fmla="*/ 1438275 w 4972050"/>
                <a:gd name="connsiteY10" fmla="*/ 1611681 h 6526581"/>
                <a:gd name="connsiteX11" fmla="*/ 1524000 w 4972050"/>
                <a:gd name="connsiteY11" fmla="*/ 1706931 h 6526581"/>
                <a:gd name="connsiteX12" fmla="*/ 1657350 w 4972050"/>
                <a:gd name="connsiteY12" fmla="*/ 1678356 h 6526581"/>
                <a:gd name="connsiteX13" fmla="*/ 1533525 w 4972050"/>
                <a:gd name="connsiteY13" fmla="*/ 2545131 h 6526581"/>
                <a:gd name="connsiteX14" fmla="*/ 990600 w 4972050"/>
                <a:gd name="connsiteY14" fmla="*/ 3307131 h 6526581"/>
                <a:gd name="connsiteX15" fmla="*/ 714375 w 4972050"/>
                <a:gd name="connsiteY15" fmla="*/ 3497631 h 6526581"/>
                <a:gd name="connsiteX16" fmla="*/ 0 w 4972050"/>
                <a:gd name="connsiteY16" fmla="*/ 3907206 h 6526581"/>
                <a:gd name="connsiteX17" fmla="*/ 9525 w 4972050"/>
                <a:gd name="connsiteY17" fmla="*/ 4383456 h 6526581"/>
                <a:gd name="connsiteX18" fmla="*/ 2000250 w 4972050"/>
                <a:gd name="connsiteY18" fmla="*/ 3526206 h 6526581"/>
                <a:gd name="connsiteX19" fmla="*/ 2190750 w 4972050"/>
                <a:gd name="connsiteY19" fmla="*/ 2821356 h 6526581"/>
                <a:gd name="connsiteX20" fmla="*/ 2343150 w 4972050"/>
                <a:gd name="connsiteY20" fmla="*/ 2516556 h 6526581"/>
                <a:gd name="connsiteX21" fmla="*/ 2400300 w 4972050"/>
                <a:gd name="connsiteY21" fmla="*/ 2297481 h 6526581"/>
                <a:gd name="connsiteX22" fmla="*/ 2828925 w 4972050"/>
                <a:gd name="connsiteY22" fmla="*/ 2383206 h 6526581"/>
                <a:gd name="connsiteX23" fmla="*/ 3476625 w 4972050"/>
                <a:gd name="connsiteY23" fmla="*/ 2649906 h 6526581"/>
                <a:gd name="connsiteX24" fmla="*/ 3467100 w 4972050"/>
                <a:gd name="connsiteY24" fmla="*/ 2783256 h 6526581"/>
                <a:gd name="connsiteX25" fmla="*/ 2114550 w 4972050"/>
                <a:gd name="connsiteY25" fmla="*/ 3735756 h 6526581"/>
                <a:gd name="connsiteX26" fmla="*/ 2428875 w 4972050"/>
                <a:gd name="connsiteY26" fmla="*/ 4907331 h 6526581"/>
                <a:gd name="connsiteX27" fmla="*/ 2657475 w 4972050"/>
                <a:gd name="connsiteY27" fmla="*/ 5831256 h 6526581"/>
                <a:gd name="connsiteX28" fmla="*/ 2743200 w 4972050"/>
                <a:gd name="connsiteY28" fmla="*/ 6145581 h 6526581"/>
                <a:gd name="connsiteX29" fmla="*/ 2457450 w 4972050"/>
                <a:gd name="connsiteY29" fmla="*/ 6393231 h 6526581"/>
                <a:gd name="connsiteX30" fmla="*/ 2847975 w 4972050"/>
                <a:gd name="connsiteY30" fmla="*/ 6526581 h 6526581"/>
                <a:gd name="connsiteX31" fmla="*/ 3276600 w 4972050"/>
                <a:gd name="connsiteY31" fmla="*/ 6078906 h 6526581"/>
                <a:gd name="connsiteX32" fmla="*/ 3076575 w 4972050"/>
                <a:gd name="connsiteY32" fmla="*/ 4878756 h 6526581"/>
                <a:gd name="connsiteX33" fmla="*/ 3390900 w 4972050"/>
                <a:gd name="connsiteY33" fmla="*/ 5059731 h 6526581"/>
                <a:gd name="connsiteX34" fmla="*/ 3209925 w 4972050"/>
                <a:gd name="connsiteY34" fmla="*/ 5621706 h 6526581"/>
                <a:gd name="connsiteX35" fmla="*/ 3924300 w 4972050"/>
                <a:gd name="connsiteY35" fmla="*/ 5040681 h 6526581"/>
                <a:gd name="connsiteX36" fmla="*/ 3295650 w 4972050"/>
                <a:gd name="connsiteY36" fmla="*/ 4088181 h 6526581"/>
                <a:gd name="connsiteX37" fmla="*/ 4562475 w 4972050"/>
                <a:gd name="connsiteY37" fmla="*/ 3373806 h 6526581"/>
                <a:gd name="connsiteX38" fmla="*/ 4705350 w 4972050"/>
                <a:gd name="connsiteY38" fmla="*/ 2059356 h 6526581"/>
                <a:gd name="connsiteX39" fmla="*/ 4800600 w 4972050"/>
                <a:gd name="connsiteY39" fmla="*/ 1821231 h 6526581"/>
                <a:gd name="connsiteX40" fmla="*/ 4972050 w 4972050"/>
                <a:gd name="connsiteY40" fmla="*/ 1316406 h 6526581"/>
                <a:gd name="connsiteX41" fmla="*/ 3057525 w 4972050"/>
                <a:gd name="connsiteY41" fmla="*/ 963981 h 6526581"/>
                <a:gd name="connsiteX42" fmla="*/ 2952750 w 4972050"/>
                <a:gd name="connsiteY42" fmla="*/ 1030656 h 6526581"/>
                <a:gd name="connsiteX43" fmla="*/ 2399595 w 4972050"/>
                <a:gd name="connsiteY43" fmla="*/ 946470 h 6526581"/>
                <a:gd name="connsiteX44" fmla="*/ 2211705 w 4972050"/>
                <a:gd name="connsiteY44" fmla="*/ 958995 h 6526581"/>
                <a:gd name="connsiteX45" fmla="*/ 2197275 w 4972050"/>
                <a:gd name="connsiteY45" fmla="*/ 878309 h 6526581"/>
                <a:gd name="connsiteX46" fmla="*/ 2110061 w 4972050"/>
                <a:gd name="connsiteY46" fmla="*/ 823611 h 6526581"/>
                <a:gd name="connsiteX47" fmla="*/ 2007766 w 4972050"/>
                <a:gd name="connsiteY47" fmla="*/ 851194 h 6526581"/>
                <a:gd name="connsiteX48" fmla="*/ 1956643 w 4972050"/>
                <a:gd name="connsiteY48" fmla="*/ 741905 h 6526581"/>
                <a:gd name="connsiteX49" fmla="*/ 2084958 w 4972050"/>
                <a:gd name="connsiteY49" fmla="*/ 681232 h 6526581"/>
                <a:gd name="connsiteX50" fmla="*/ 2072430 w 4972050"/>
                <a:gd name="connsiteY50" fmla="*/ 542402 h 6526581"/>
                <a:gd name="connsiteX51" fmla="*/ 1903565 w 4972050"/>
                <a:gd name="connsiteY51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38225 w 4972050"/>
                <a:gd name="connsiteY9" fmla="*/ 1535481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71575 w 4972050"/>
                <a:gd name="connsiteY10" fmla="*/ 167835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34258 w 4972050"/>
                <a:gd name="connsiteY8" fmla="*/ 1472563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61554 w 4972050"/>
                <a:gd name="connsiteY10" fmla="*/ 1683366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209153 w 4972050"/>
                <a:gd name="connsiteY10" fmla="*/ 1693387 h 6526581"/>
                <a:gd name="connsiteX11" fmla="*/ 1438275 w 4972050"/>
                <a:gd name="connsiteY11" fmla="*/ 1611681 h 6526581"/>
                <a:gd name="connsiteX12" fmla="*/ 1524000 w 4972050"/>
                <a:gd name="connsiteY12" fmla="*/ 1706931 h 6526581"/>
                <a:gd name="connsiteX13" fmla="*/ 1657350 w 4972050"/>
                <a:gd name="connsiteY13" fmla="*/ 1678356 h 6526581"/>
                <a:gd name="connsiteX14" fmla="*/ 1533525 w 4972050"/>
                <a:gd name="connsiteY14" fmla="*/ 2545131 h 6526581"/>
                <a:gd name="connsiteX15" fmla="*/ 990600 w 4972050"/>
                <a:gd name="connsiteY15" fmla="*/ 3307131 h 6526581"/>
                <a:gd name="connsiteX16" fmla="*/ 714375 w 4972050"/>
                <a:gd name="connsiteY16" fmla="*/ 3497631 h 6526581"/>
                <a:gd name="connsiteX17" fmla="*/ 0 w 4972050"/>
                <a:gd name="connsiteY17" fmla="*/ 3907206 h 6526581"/>
                <a:gd name="connsiteX18" fmla="*/ 9525 w 4972050"/>
                <a:gd name="connsiteY18" fmla="*/ 4383456 h 6526581"/>
                <a:gd name="connsiteX19" fmla="*/ 2000250 w 4972050"/>
                <a:gd name="connsiteY19" fmla="*/ 3526206 h 6526581"/>
                <a:gd name="connsiteX20" fmla="*/ 2190750 w 4972050"/>
                <a:gd name="connsiteY20" fmla="*/ 2821356 h 6526581"/>
                <a:gd name="connsiteX21" fmla="*/ 2343150 w 4972050"/>
                <a:gd name="connsiteY21" fmla="*/ 2516556 h 6526581"/>
                <a:gd name="connsiteX22" fmla="*/ 2400300 w 4972050"/>
                <a:gd name="connsiteY22" fmla="*/ 2297481 h 6526581"/>
                <a:gd name="connsiteX23" fmla="*/ 2828925 w 4972050"/>
                <a:gd name="connsiteY23" fmla="*/ 2383206 h 6526581"/>
                <a:gd name="connsiteX24" fmla="*/ 3476625 w 4972050"/>
                <a:gd name="connsiteY24" fmla="*/ 2649906 h 6526581"/>
                <a:gd name="connsiteX25" fmla="*/ 3467100 w 4972050"/>
                <a:gd name="connsiteY25" fmla="*/ 2783256 h 6526581"/>
                <a:gd name="connsiteX26" fmla="*/ 2114550 w 4972050"/>
                <a:gd name="connsiteY26" fmla="*/ 3735756 h 6526581"/>
                <a:gd name="connsiteX27" fmla="*/ 2428875 w 4972050"/>
                <a:gd name="connsiteY27" fmla="*/ 4907331 h 6526581"/>
                <a:gd name="connsiteX28" fmla="*/ 2657475 w 4972050"/>
                <a:gd name="connsiteY28" fmla="*/ 5831256 h 6526581"/>
                <a:gd name="connsiteX29" fmla="*/ 2743200 w 4972050"/>
                <a:gd name="connsiteY29" fmla="*/ 6145581 h 6526581"/>
                <a:gd name="connsiteX30" fmla="*/ 2457450 w 4972050"/>
                <a:gd name="connsiteY30" fmla="*/ 6393231 h 6526581"/>
                <a:gd name="connsiteX31" fmla="*/ 2847975 w 4972050"/>
                <a:gd name="connsiteY31" fmla="*/ 6526581 h 6526581"/>
                <a:gd name="connsiteX32" fmla="*/ 3276600 w 4972050"/>
                <a:gd name="connsiteY32" fmla="*/ 6078906 h 6526581"/>
                <a:gd name="connsiteX33" fmla="*/ 3076575 w 4972050"/>
                <a:gd name="connsiteY33" fmla="*/ 4878756 h 6526581"/>
                <a:gd name="connsiteX34" fmla="*/ 3390900 w 4972050"/>
                <a:gd name="connsiteY34" fmla="*/ 5059731 h 6526581"/>
                <a:gd name="connsiteX35" fmla="*/ 3209925 w 4972050"/>
                <a:gd name="connsiteY35" fmla="*/ 5621706 h 6526581"/>
                <a:gd name="connsiteX36" fmla="*/ 3924300 w 4972050"/>
                <a:gd name="connsiteY36" fmla="*/ 5040681 h 6526581"/>
                <a:gd name="connsiteX37" fmla="*/ 3295650 w 4972050"/>
                <a:gd name="connsiteY37" fmla="*/ 4088181 h 6526581"/>
                <a:gd name="connsiteX38" fmla="*/ 4562475 w 4972050"/>
                <a:gd name="connsiteY38" fmla="*/ 3373806 h 6526581"/>
                <a:gd name="connsiteX39" fmla="*/ 4705350 w 4972050"/>
                <a:gd name="connsiteY39" fmla="*/ 2059356 h 6526581"/>
                <a:gd name="connsiteX40" fmla="*/ 4800600 w 4972050"/>
                <a:gd name="connsiteY40" fmla="*/ 1821231 h 6526581"/>
                <a:gd name="connsiteX41" fmla="*/ 4972050 w 4972050"/>
                <a:gd name="connsiteY41" fmla="*/ 1316406 h 6526581"/>
                <a:gd name="connsiteX42" fmla="*/ 3057525 w 4972050"/>
                <a:gd name="connsiteY42" fmla="*/ 963981 h 6526581"/>
                <a:gd name="connsiteX43" fmla="*/ 2952750 w 4972050"/>
                <a:gd name="connsiteY43" fmla="*/ 1030656 h 6526581"/>
                <a:gd name="connsiteX44" fmla="*/ 2399595 w 4972050"/>
                <a:gd name="connsiteY44" fmla="*/ 946470 h 6526581"/>
                <a:gd name="connsiteX45" fmla="*/ 2211705 w 4972050"/>
                <a:gd name="connsiteY45" fmla="*/ 958995 h 6526581"/>
                <a:gd name="connsiteX46" fmla="*/ 2197275 w 4972050"/>
                <a:gd name="connsiteY46" fmla="*/ 878309 h 6526581"/>
                <a:gd name="connsiteX47" fmla="*/ 2110061 w 4972050"/>
                <a:gd name="connsiteY47" fmla="*/ 823611 h 6526581"/>
                <a:gd name="connsiteX48" fmla="*/ 2007766 w 4972050"/>
                <a:gd name="connsiteY48" fmla="*/ 851194 h 6526581"/>
                <a:gd name="connsiteX49" fmla="*/ 1956643 w 4972050"/>
                <a:gd name="connsiteY49" fmla="*/ 741905 h 6526581"/>
                <a:gd name="connsiteX50" fmla="*/ 2084958 w 4972050"/>
                <a:gd name="connsiteY50" fmla="*/ 681232 h 6526581"/>
                <a:gd name="connsiteX51" fmla="*/ 2072430 w 4972050"/>
                <a:gd name="connsiteY51" fmla="*/ 542402 h 6526581"/>
                <a:gd name="connsiteX52" fmla="*/ 1903565 w 4972050"/>
                <a:gd name="connsiteY52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19435 w 4972050"/>
                <a:gd name="connsiteY10" fmla="*/ 1575276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38275 w 4972050"/>
                <a:gd name="connsiteY12" fmla="*/ 1611681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24000 w 4972050"/>
                <a:gd name="connsiteY13" fmla="*/ 1706931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57350 w 4972050"/>
                <a:gd name="connsiteY14" fmla="*/ 1678356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33525 w 4972050"/>
                <a:gd name="connsiteY15" fmla="*/ 2545131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990600 w 4972050"/>
                <a:gd name="connsiteY16" fmla="*/ 330713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903565 w 4972050"/>
                <a:gd name="connsiteY0" fmla="*/ 232488 h 6526581"/>
                <a:gd name="connsiteX1" fmla="*/ 577005 w 4972050"/>
                <a:gd name="connsiteY1" fmla="*/ 831127 h 6526581"/>
                <a:gd name="connsiteX2" fmla="*/ 767010 w 4972050"/>
                <a:gd name="connsiteY2" fmla="*/ 906831 h 6526581"/>
                <a:gd name="connsiteX3" fmla="*/ 814635 w 4972050"/>
                <a:gd name="connsiteY3" fmla="*/ 997567 h 6526581"/>
                <a:gd name="connsiteX4" fmla="*/ 752475 w 4972050"/>
                <a:gd name="connsiteY4" fmla="*/ 1062232 h 6526581"/>
                <a:gd name="connsiteX5" fmla="*/ 837208 w 4972050"/>
                <a:gd name="connsiteY5" fmla="*/ 1198583 h 6526581"/>
                <a:gd name="connsiteX6" fmla="*/ 766514 w 4972050"/>
                <a:gd name="connsiteY6" fmla="*/ 1330445 h 6526581"/>
                <a:gd name="connsiteX7" fmla="*/ 922960 w 4972050"/>
                <a:gd name="connsiteY7" fmla="*/ 1384621 h 6526581"/>
                <a:gd name="connsiteX8" fmla="*/ 1041774 w 4972050"/>
                <a:gd name="connsiteY8" fmla="*/ 1485089 h 6526581"/>
                <a:gd name="connsiteX9" fmla="*/ 1025699 w 4972050"/>
                <a:gd name="connsiteY9" fmla="*/ 1537986 h 6526581"/>
                <a:gd name="connsiteX10" fmla="*/ 1106909 w 4972050"/>
                <a:gd name="connsiteY10" fmla="*/ 1560245 h 6526581"/>
                <a:gd name="connsiteX11" fmla="*/ 1209153 w 4972050"/>
                <a:gd name="connsiteY11" fmla="*/ 1693387 h 6526581"/>
                <a:gd name="connsiteX12" fmla="*/ 1445790 w 4972050"/>
                <a:gd name="connsiteY12" fmla="*/ 1581618 h 6526581"/>
                <a:gd name="connsiteX13" fmla="*/ 1513980 w 4972050"/>
                <a:gd name="connsiteY13" fmla="*/ 1716952 h 6526581"/>
                <a:gd name="connsiteX14" fmla="*/ 1639813 w 4972050"/>
                <a:gd name="connsiteY14" fmla="*/ 1660820 h 6526581"/>
                <a:gd name="connsiteX15" fmla="*/ 1578619 w 4972050"/>
                <a:gd name="connsiteY15" fmla="*/ 2582709 h 6526581"/>
                <a:gd name="connsiteX16" fmla="*/ 1025673 w 4972050"/>
                <a:gd name="connsiteY16" fmla="*/ 3364751 h 6526581"/>
                <a:gd name="connsiteX17" fmla="*/ 714375 w 4972050"/>
                <a:gd name="connsiteY17" fmla="*/ 3497631 h 6526581"/>
                <a:gd name="connsiteX18" fmla="*/ 0 w 4972050"/>
                <a:gd name="connsiteY18" fmla="*/ 3907206 h 6526581"/>
                <a:gd name="connsiteX19" fmla="*/ 9525 w 4972050"/>
                <a:gd name="connsiteY19" fmla="*/ 4383456 h 6526581"/>
                <a:gd name="connsiteX20" fmla="*/ 2000250 w 4972050"/>
                <a:gd name="connsiteY20" fmla="*/ 3526206 h 6526581"/>
                <a:gd name="connsiteX21" fmla="*/ 2190750 w 4972050"/>
                <a:gd name="connsiteY21" fmla="*/ 2821356 h 6526581"/>
                <a:gd name="connsiteX22" fmla="*/ 2343150 w 4972050"/>
                <a:gd name="connsiteY22" fmla="*/ 2516556 h 6526581"/>
                <a:gd name="connsiteX23" fmla="*/ 2400300 w 4972050"/>
                <a:gd name="connsiteY23" fmla="*/ 2297481 h 6526581"/>
                <a:gd name="connsiteX24" fmla="*/ 2828925 w 4972050"/>
                <a:gd name="connsiteY24" fmla="*/ 2383206 h 6526581"/>
                <a:gd name="connsiteX25" fmla="*/ 3476625 w 4972050"/>
                <a:gd name="connsiteY25" fmla="*/ 2649906 h 6526581"/>
                <a:gd name="connsiteX26" fmla="*/ 3467100 w 4972050"/>
                <a:gd name="connsiteY26" fmla="*/ 2783256 h 6526581"/>
                <a:gd name="connsiteX27" fmla="*/ 2114550 w 4972050"/>
                <a:gd name="connsiteY27" fmla="*/ 3735756 h 6526581"/>
                <a:gd name="connsiteX28" fmla="*/ 2428875 w 4972050"/>
                <a:gd name="connsiteY28" fmla="*/ 4907331 h 6526581"/>
                <a:gd name="connsiteX29" fmla="*/ 2657475 w 4972050"/>
                <a:gd name="connsiteY29" fmla="*/ 5831256 h 6526581"/>
                <a:gd name="connsiteX30" fmla="*/ 2743200 w 4972050"/>
                <a:gd name="connsiteY30" fmla="*/ 6145581 h 6526581"/>
                <a:gd name="connsiteX31" fmla="*/ 2457450 w 4972050"/>
                <a:gd name="connsiteY31" fmla="*/ 6393231 h 6526581"/>
                <a:gd name="connsiteX32" fmla="*/ 2847975 w 4972050"/>
                <a:gd name="connsiteY32" fmla="*/ 6526581 h 6526581"/>
                <a:gd name="connsiteX33" fmla="*/ 3276600 w 4972050"/>
                <a:gd name="connsiteY33" fmla="*/ 6078906 h 6526581"/>
                <a:gd name="connsiteX34" fmla="*/ 3076575 w 4972050"/>
                <a:gd name="connsiteY34" fmla="*/ 4878756 h 6526581"/>
                <a:gd name="connsiteX35" fmla="*/ 3390900 w 4972050"/>
                <a:gd name="connsiteY35" fmla="*/ 5059731 h 6526581"/>
                <a:gd name="connsiteX36" fmla="*/ 3209925 w 4972050"/>
                <a:gd name="connsiteY36" fmla="*/ 5621706 h 6526581"/>
                <a:gd name="connsiteX37" fmla="*/ 3924300 w 4972050"/>
                <a:gd name="connsiteY37" fmla="*/ 5040681 h 6526581"/>
                <a:gd name="connsiteX38" fmla="*/ 3295650 w 4972050"/>
                <a:gd name="connsiteY38" fmla="*/ 4088181 h 6526581"/>
                <a:gd name="connsiteX39" fmla="*/ 4562475 w 4972050"/>
                <a:gd name="connsiteY39" fmla="*/ 3373806 h 6526581"/>
                <a:gd name="connsiteX40" fmla="*/ 4705350 w 4972050"/>
                <a:gd name="connsiteY40" fmla="*/ 2059356 h 6526581"/>
                <a:gd name="connsiteX41" fmla="*/ 4800600 w 4972050"/>
                <a:gd name="connsiteY41" fmla="*/ 1821231 h 6526581"/>
                <a:gd name="connsiteX42" fmla="*/ 4972050 w 4972050"/>
                <a:gd name="connsiteY42" fmla="*/ 1316406 h 6526581"/>
                <a:gd name="connsiteX43" fmla="*/ 3057525 w 4972050"/>
                <a:gd name="connsiteY43" fmla="*/ 963981 h 6526581"/>
                <a:gd name="connsiteX44" fmla="*/ 2952750 w 4972050"/>
                <a:gd name="connsiteY44" fmla="*/ 1030656 h 6526581"/>
                <a:gd name="connsiteX45" fmla="*/ 2399595 w 4972050"/>
                <a:gd name="connsiteY45" fmla="*/ 946470 h 6526581"/>
                <a:gd name="connsiteX46" fmla="*/ 2211705 w 4972050"/>
                <a:gd name="connsiteY46" fmla="*/ 958995 h 6526581"/>
                <a:gd name="connsiteX47" fmla="*/ 2197275 w 4972050"/>
                <a:gd name="connsiteY47" fmla="*/ 878309 h 6526581"/>
                <a:gd name="connsiteX48" fmla="*/ 2110061 w 4972050"/>
                <a:gd name="connsiteY48" fmla="*/ 823611 h 6526581"/>
                <a:gd name="connsiteX49" fmla="*/ 2007766 w 4972050"/>
                <a:gd name="connsiteY49" fmla="*/ 851194 h 6526581"/>
                <a:gd name="connsiteX50" fmla="*/ 1956643 w 4972050"/>
                <a:gd name="connsiteY50" fmla="*/ 741905 h 6526581"/>
                <a:gd name="connsiteX51" fmla="*/ 2084958 w 4972050"/>
                <a:gd name="connsiteY51" fmla="*/ 681232 h 6526581"/>
                <a:gd name="connsiteX52" fmla="*/ 2072430 w 4972050"/>
                <a:gd name="connsiteY52" fmla="*/ 542402 h 6526581"/>
                <a:gd name="connsiteX53" fmla="*/ 1903565 w 4972050"/>
                <a:gd name="connsiteY53" fmla="*/ 232488 h 6526581"/>
                <a:gd name="connsiteX0" fmla="*/ 1894040 w 4962525"/>
                <a:gd name="connsiteY0" fmla="*/ 232488 h 6526581"/>
                <a:gd name="connsiteX1" fmla="*/ 567480 w 4962525"/>
                <a:gd name="connsiteY1" fmla="*/ 831127 h 6526581"/>
                <a:gd name="connsiteX2" fmla="*/ 757485 w 4962525"/>
                <a:gd name="connsiteY2" fmla="*/ 906831 h 6526581"/>
                <a:gd name="connsiteX3" fmla="*/ 805110 w 4962525"/>
                <a:gd name="connsiteY3" fmla="*/ 997567 h 6526581"/>
                <a:gd name="connsiteX4" fmla="*/ 742950 w 4962525"/>
                <a:gd name="connsiteY4" fmla="*/ 1062232 h 6526581"/>
                <a:gd name="connsiteX5" fmla="*/ 827683 w 4962525"/>
                <a:gd name="connsiteY5" fmla="*/ 1198583 h 6526581"/>
                <a:gd name="connsiteX6" fmla="*/ 756989 w 4962525"/>
                <a:gd name="connsiteY6" fmla="*/ 1330445 h 6526581"/>
                <a:gd name="connsiteX7" fmla="*/ 913435 w 4962525"/>
                <a:gd name="connsiteY7" fmla="*/ 1384621 h 6526581"/>
                <a:gd name="connsiteX8" fmla="*/ 1032249 w 4962525"/>
                <a:gd name="connsiteY8" fmla="*/ 1485089 h 6526581"/>
                <a:gd name="connsiteX9" fmla="*/ 1016174 w 4962525"/>
                <a:gd name="connsiteY9" fmla="*/ 1537986 h 6526581"/>
                <a:gd name="connsiteX10" fmla="*/ 1097384 w 4962525"/>
                <a:gd name="connsiteY10" fmla="*/ 1560245 h 6526581"/>
                <a:gd name="connsiteX11" fmla="*/ 1199628 w 4962525"/>
                <a:gd name="connsiteY11" fmla="*/ 1693387 h 6526581"/>
                <a:gd name="connsiteX12" fmla="*/ 1436265 w 4962525"/>
                <a:gd name="connsiteY12" fmla="*/ 1581618 h 6526581"/>
                <a:gd name="connsiteX13" fmla="*/ 1504455 w 4962525"/>
                <a:gd name="connsiteY13" fmla="*/ 1716952 h 6526581"/>
                <a:gd name="connsiteX14" fmla="*/ 1630288 w 4962525"/>
                <a:gd name="connsiteY14" fmla="*/ 1660820 h 6526581"/>
                <a:gd name="connsiteX15" fmla="*/ 1569094 w 4962525"/>
                <a:gd name="connsiteY15" fmla="*/ 2582709 h 6526581"/>
                <a:gd name="connsiteX16" fmla="*/ 1016148 w 4962525"/>
                <a:gd name="connsiteY16" fmla="*/ 3364751 h 6526581"/>
                <a:gd name="connsiteX17" fmla="*/ 704850 w 4962525"/>
                <a:gd name="connsiteY17" fmla="*/ 3497631 h 6526581"/>
                <a:gd name="connsiteX18" fmla="*/ 20537 w 4962525"/>
                <a:gd name="connsiteY18" fmla="*/ 3944784 h 6526581"/>
                <a:gd name="connsiteX19" fmla="*/ 0 w 4962525"/>
                <a:gd name="connsiteY19" fmla="*/ 4383456 h 6526581"/>
                <a:gd name="connsiteX20" fmla="*/ 1990725 w 4962525"/>
                <a:gd name="connsiteY20" fmla="*/ 3526206 h 6526581"/>
                <a:gd name="connsiteX21" fmla="*/ 2181225 w 4962525"/>
                <a:gd name="connsiteY21" fmla="*/ 2821356 h 6526581"/>
                <a:gd name="connsiteX22" fmla="*/ 2333625 w 4962525"/>
                <a:gd name="connsiteY22" fmla="*/ 2516556 h 6526581"/>
                <a:gd name="connsiteX23" fmla="*/ 2390775 w 4962525"/>
                <a:gd name="connsiteY23" fmla="*/ 2297481 h 6526581"/>
                <a:gd name="connsiteX24" fmla="*/ 2819400 w 4962525"/>
                <a:gd name="connsiteY24" fmla="*/ 2383206 h 6526581"/>
                <a:gd name="connsiteX25" fmla="*/ 3467100 w 4962525"/>
                <a:gd name="connsiteY25" fmla="*/ 2649906 h 6526581"/>
                <a:gd name="connsiteX26" fmla="*/ 3457575 w 4962525"/>
                <a:gd name="connsiteY26" fmla="*/ 2783256 h 6526581"/>
                <a:gd name="connsiteX27" fmla="*/ 2105025 w 4962525"/>
                <a:gd name="connsiteY27" fmla="*/ 3735756 h 6526581"/>
                <a:gd name="connsiteX28" fmla="*/ 2419350 w 4962525"/>
                <a:gd name="connsiteY28" fmla="*/ 4907331 h 6526581"/>
                <a:gd name="connsiteX29" fmla="*/ 2647950 w 4962525"/>
                <a:gd name="connsiteY29" fmla="*/ 5831256 h 6526581"/>
                <a:gd name="connsiteX30" fmla="*/ 2733675 w 4962525"/>
                <a:gd name="connsiteY30" fmla="*/ 6145581 h 6526581"/>
                <a:gd name="connsiteX31" fmla="*/ 2447925 w 4962525"/>
                <a:gd name="connsiteY31" fmla="*/ 6393231 h 6526581"/>
                <a:gd name="connsiteX32" fmla="*/ 2838450 w 4962525"/>
                <a:gd name="connsiteY32" fmla="*/ 6526581 h 6526581"/>
                <a:gd name="connsiteX33" fmla="*/ 3267075 w 4962525"/>
                <a:gd name="connsiteY33" fmla="*/ 6078906 h 6526581"/>
                <a:gd name="connsiteX34" fmla="*/ 3067050 w 4962525"/>
                <a:gd name="connsiteY34" fmla="*/ 4878756 h 6526581"/>
                <a:gd name="connsiteX35" fmla="*/ 3381375 w 4962525"/>
                <a:gd name="connsiteY35" fmla="*/ 5059731 h 6526581"/>
                <a:gd name="connsiteX36" fmla="*/ 3200400 w 4962525"/>
                <a:gd name="connsiteY36" fmla="*/ 5621706 h 6526581"/>
                <a:gd name="connsiteX37" fmla="*/ 3914775 w 4962525"/>
                <a:gd name="connsiteY37" fmla="*/ 5040681 h 6526581"/>
                <a:gd name="connsiteX38" fmla="*/ 3286125 w 4962525"/>
                <a:gd name="connsiteY38" fmla="*/ 4088181 h 6526581"/>
                <a:gd name="connsiteX39" fmla="*/ 4552950 w 4962525"/>
                <a:gd name="connsiteY39" fmla="*/ 3373806 h 6526581"/>
                <a:gd name="connsiteX40" fmla="*/ 4695825 w 4962525"/>
                <a:gd name="connsiteY40" fmla="*/ 2059356 h 6526581"/>
                <a:gd name="connsiteX41" fmla="*/ 4791075 w 4962525"/>
                <a:gd name="connsiteY41" fmla="*/ 1821231 h 6526581"/>
                <a:gd name="connsiteX42" fmla="*/ 4962525 w 4962525"/>
                <a:gd name="connsiteY42" fmla="*/ 1316406 h 6526581"/>
                <a:gd name="connsiteX43" fmla="*/ 3048000 w 4962525"/>
                <a:gd name="connsiteY43" fmla="*/ 963981 h 6526581"/>
                <a:gd name="connsiteX44" fmla="*/ 2943225 w 4962525"/>
                <a:gd name="connsiteY44" fmla="*/ 1030656 h 6526581"/>
                <a:gd name="connsiteX45" fmla="*/ 2390070 w 4962525"/>
                <a:gd name="connsiteY45" fmla="*/ 946470 h 6526581"/>
                <a:gd name="connsiteX46" fmla="*/ 2202180 w 4962525"/>
                <a:gd name="connsiteY46" fmla="*/ 958995 h 6526581"/>
                <a:gd name="connsiteX47" fmla="*/ 2187750 w 4962525"/>
                <a:gd name="connsiteY47" fmla="*/ 878309 h 6526581"/>
                <a:gd name="connsiteX48" fmla="*/ 2100536 w 4962525"/>
                <a:gd name="connsiteY48" fmla="*/ 823611 h 6526581"/>
                <a:gd name="connsiteX49" fmla="*/ 1998241 w 4962525"/>
                <a:gd name="connsiteY49" fmla="*/ 851194 h 6526581"/>
                <a:gd name="connsiteX50" fmla="*/ 1947118 w 4962525"/>
                <a:gd name="connsiteY50" fmla="*/ 741905 h 6526581"/>
                <a:gd name="connsiteX51" fmla="*/ 2075433 w 4962525"/>
                <a:gd name="connsiteY51" fmla="*/ 681232 h 6526581"/>
                <a:gd name="connsiteX52" fmla="*/ 2062905 w 4962525"/>
                <a:gd name="connsiteY52" fmla="*/ 542402 h 6526581"/>
                <a:gd name="connsiteX53" fmla="*/ 1894040 w 4962525"/>
                <a:gd name="connsiteY53" fmla="*/ 232488 h 6526581"/>
                <a:gd name="connsiteX0" fmla="*/ 1929668 w 4998153"/>
                <a:gd name="connsiteY0" fmla="*/ 232488 h 6526581"/>
                <a:gd name="connsiteX1" fmla="*/ 603108 w 4998153"/>
                <a:gd name="connsiteY1" fmla="*/ 831127 h 6526581"/>
                <a:gd name="connsiteX2" fmla="*/ 793113 w 4998153"/>
                <a:gd name="connsiteY2" fmla="*/ 906831 h 6526581"/>
                <a:gd name="connsiteX3" fmla="*/ 840738 w 4998153"/>
                <a:gd name="connsiteY3" fmla="*/ 997567 h 6526581"/>
                <a:gd name="connsiteX4" fmla="*/ 778578 w 4998153"/>
                <a:gd name="connsiteY4" fmla="*/ 1062232 h 6526581"/>
                <a:gd name="connsiteX5" fmla="*/ 863311 w 4998153"/>
                <a:gd name="connsiteY5" fmla="*/ 1198583 h 6526581"/>
                <a:gd name="connsiteX6" fmla="*/ 792617 w 4998153"/>
                <a:gd name="connsiteY6" fmla="*/ 1330445 h 6526581"/>
                <a:gd name="connsiteX7" fmla="*/ 949063 w 4998153"/>
                <a:gd name="connsiteY7" fmla="*/ 1384621 h 6526581"/>
                <a:gd name="connsiteX8" fmla="*/ 1067877 w 4998153"/>
                <a:gd name="connsiteY8" fmla="*/ 1485089 h 6526581"/>
                <a:gd name="connsiteX9" fmla="*/ 1051802 w 4998153"/>
                <a:gd name="connsiteY9" fmla="*/ 1537986 h 6526581"/>
                <a:gd name="connsiteX10" fmla="*/ 1133012 w 4998153"/>
                <a:gd name="connsiteY10" fmla="*/ 1560245 h 6526581"/>
                <a:gd name="connsiteX11" fmla="*/ 1235256 w 4998153"/>
                <a:gd name="connsiteY11" fmla="*/ 1693387 h 6526581"/>
                <a:gd name="connsiteX12" fmla="*/ 1471893 w 4998153"/>
                <a:gd name="connsiteY12" fmla="*/ 1581618 h 6526581"/>
                <a:gd name="connsiteX13" fmla="*/ 1540083 w 4998153"/>
                <a:gd name="connsiteY13" fmla="*/ 1716952 h 6526581"/>
                <a:gd name="connsiteX14" fmla="*/ 1665916 w 4998153"/>
                <a:gd name="connsiteY14" fmla="*/ 1660820 h 6526581"/>
                <a:gd name="connsiteX15" fmla="*/ 1604722 w 4998153"/>
                <a:gd name="connsiteY15" fmla="*/ 2582709 h 6526581"/>
                <a:gd name="connsiteX16" fmla="*/ 1051776 w 4998153"/>
                <a:gd name="connsiteY16" fmla="*/ 3364751 h 6526581"/>
                <a:gd name="connsiteX17" fmla="*/ 740478 w 4998153"/>
                <a:gd name="connsiteY17" fmla="*/ 3497631 h 6526581"/>
                <a:gd name="connsiteX18" fmla="*/ 56165 w 4998153"/>
                <a:gd name="connsiteY18" fmla="*/ 3944784 h 6526581"/>
                <a:gd name="connsiteX19" fmla="*/ 35628 w 4998153"/>
                <a:gd name="connsiteY19" fmla="*/ 4383456 h 6526581"/>
                <a:gd name="connsiteX20" fmla="*/ 2026353 w 4998153"/>
                <a:gd name="connsiteY20" fmla="*/ 3526206 h 6526581"/>
                <a:gd name="connsiteX21" fmla="*/ 2216853 w 4998153"/>
                <a:gd name="connsiteY21" fmla="*/ 2821356 h 6526581"/>
                <a:gd name="connsiteX22" fmla="*/ 2369253 w 4998153"/>
                <a:gd name="connsiteY22" fmla="*/ 2516556 h 6526581"/>
                <a:gd name="connsiteX23" fmla="*/ 2426403 w 4998153"/>
                <a:gd name="connsiteY23" fmla="*/ 2297481 h 6526581"/>
                <a:gd name="connsiteX24" fmla="*/ 2855028 w 4998153"/>
                <a:gd name="connsiteY24" fmla="*/ 2383206 h 6526581"/>
                <a:gd name="connsiteX25" fmla="*/ 3502728 w 4998153"/>
                <a:gd name="connsiteY25" fmla="*/ 2649906 h 6526581"/>
                <a:gd name="connsiteX26" fmla="*/ 3493203 w 4998153"/>
                <a:gd name="connsiteY26" fmla="*/ 2783256 h 6526581"/>
                <a:gd name="connsiteX27" fmla="*/ 2140653 w 4998153"/>
                <a:gd name="connsiteY27" fmla="*/ 3735756 h 6526581"/>
                <a:gd name="connsiteX28" fmla="*/ 2454978 w 4998153"/>
                <a:gd name="connsiteY28" fmla="*/ 4907331 h 6526581"/>
                <a:gd name="connsiteX29" fmla="*/ 2683578 w 4998153"/>
                <a:gd name="connsiteY29" fmla="*/ 5831256 h 6526581"/>
                <a:gd name="connsiteX30" fmla="*/ 2769303 w 4998153"/>
                <a:gd name="connsiteY30" fmla="*/ 6145581 h 6526581"/>
                <a:gd name="connsiteX31" fmla="*/ 2483553 w 4998153"/>
                <a:gd name="connsiteY31" fmla="*/ 6393231 h 6526581"/>
                <a:gd name="connsiteX32" fmla="*/ 2874078 w 4998153"/>
                <a:gd name="connsiteY32" fmla="*/ 6526581 h 6526581"/>
                <a:gd name="connsiteX33" fmla="*/ 3302703 w 4998153"/>
                <a:gd name="connsiteY33" fmla="*/ 6078906 h 6526581"/>
                <a:gd name="connsiteX34" fmla="*/ 3102678 w 4998153"/>
                <a:gd name="connsiteY34" fmla="*/ 4878756 h 6526581"/>
                <a:gd name="connsiteX35" fmla="*/ 3417003 w 4998153"/>
                <a:gd name="connsiteY35" fmla="*/ 5059731 h 6526581"/>
                <a:gd name="connsiteX36" fmla="*/ 3236028 w 4998153"/>
                <a:gd name="connsiteY36" fmla="*/ 5621706 h 6526581"/>
                <a:gd name="connsiteX37" fmla="*/ 3950403 w 4998153"/>
                <a:gd name="connsiteY37" fmla="*/ 5040681 h 6526581"/>
                <a:gd name="connsiteX38" fmla="*/ 3321753 w 4998153"/>
                <a:gd name="connsiteY38" fmla="*/ 4088181 h 6526581"/>
                <a:gd name="connsiteX39" fmla="*/ 4588578 w 4998153"/>
                <a:gd name="connsiteY39" fmla="*/ 3373806 h 6526581"/>
                <a:gd name="connsiteX40" fmla="*/ 4731453 w 4998153"/>
                <a:gd name="connsiteY40" fmla="*/ 2059356 h 6526581"/>
                <a:gd name="connsiteX41" fmla="*/ 4826703 w 4998153"/>
                <a:gd name="connsiteY41" fmla="*/ 1821231 h 6526581"/>
                <a:gd name="connsiteX42" fmla="*/ 4998153 w 4998153"/>
                <a:gd name="connsiteY42" fmla="*/ 1316406 h 6526581"/>
                <a:gd name="connsiteX43" fmla="*/ 3083628 w 4998153"/>
                <a:gd name="connsiteY43" fmla="*/ 963981 h 6526581"/>
                <a:gd name="connsiteX44" fmla="*/ 2978853 w 4998153"/>
                <a:gd name="connsiteY44" fmla="*/ 1030656 h 6526581"/>
                <a:gd name="connsiteX45" fmla="*/ 2425698 w 4998153"/>
                <a:gd name="connsiteY45" fmla="*/ 946470 h 6526581"/>
                <a:gd name="connsiteX46" fmla="*/ 2237808 w 4998153"/>
                <a:gd name="connsiteY46" fmla="*/ 958995 h 6526581"/>
                <a:gd name="connsiteX47" fmla="*/ 2223378 w 4998153"/>
                <a:gd name="connsiteY47" fmla="*/ 878309 h 6526581"/>
                <a:gd name="connsiteX48" fmla="*/ 2136164 w 4998153"/>
                <a:gd name="connsiteY48" fmla="*/ 823611 h 6526581"/>
                <a:gd name="connsiteX49" fmla="*/ 2033869 w 4998153"/>
                <a:gd name="connsiteY49" fmla="*/ 851194 h 6526581"/>
                <a:gd name="connsiteX50" fmla="*/ 1982746 w 4998153"/>
                <a:gd name="connsiteY50" fmla="*/ 741905 h 6526581"/>
                <a:gd name="connsiteX51" fmla="*/ 2111061 w 4998153"/>
                <a:gd name="connsiteY51" fmla="*/ 681232 h 6526581"/>
                <a:gd name="connsiteX52" fmla="*/ 2098533 w 4998153"/>
                <a:gd name="connsiteY52" fmla="*/ 542402 h 6526581"/>
                <a:gd name="connsiteX53" fmla="*/ 1929668 w 4998153"/>
                <a:gd name="connsiteY53" fmla="*/ 232488 h 6526581"/>
                <a:gd name="connsiteX0" fmla="*/ 1906391 w 4974876"/>
                <a:gd name="connsiteY0" fmla="*/ 232488 h 6526581"/>
                <a:gd name="connsiteX1" fmla="*/ 579831 w 4974876"/>
                <a:gd name="connsiteY1" fmla="*/ 831127 h 6526581"/>
                <a:gd name="connsiteX2" fmla="*/ 769836 w 4974876"/>
                <a:gd name="connsiteY2" fmla="*/ 906831 h 6526581"/>
                <a:gd name="connsiteX3" fmla="*/ 817461 w 4974876"/>
                <a:gd name="connsiteY3" fmla="*/ 997567 h 6526581"/>
                <a:gd name="connsiteX4" fmla="*/ 755301 w 4974876"/>
                <a:gd name="connsiteY4" fmla="*/ 1062232 h 6526581"/>
                <a:gd name="connsiteX5" fmla="*/ 840034 w 4974876"/>
                <a:gd name="connsiteY5" fmla="*/ 1198583 h 6526581"/>
                <a:gd name="connsiteX6" fmla="*/ 769340 w 4974876"/>
                <a:gd name="connsiteY6" fmla="*/ 1330445 h 6526581"/>
                <a:gd name="connsiteX7" fmla="*/ 925786 w 4974876"/>
                <a:gd name="connsiteY7" fmla="*/ 1384621 h 6526581"/>
                <a:gd name="connsiteX8" fmla="*/ 1044600 w 4974876"/>
                <a:gd name="connsiteY8" fmla="*/ 1485089 h 6526581"/>
                <a:gd name="connsiteX9" fmla="*/ 1028525 w 4974876"/>
                <a:gd name="connsiteY9" fmla="*/ 1537986 h 6526581"/>
                <a:gd name="connsiteX10" fmla="*/ 1109735 w 4974876"/>
                <a:gd name="connsiteY10" fmla="*/ 1560245 h 6526581"/>
                <a:gd name="connsiteX11" fmla="*/ 1211979 w 4974876"/>
                <a:gd name="connsiteY11" fmla="*/ 1693387 h 6526581"/>
                <a:gd name="connsiteX12" fmla="*/ 1448616 w 4974876"/>
                <a:gd name="connsiteY12" fmla="*/ 1581618 h 6526581"/>
                <a:gd name="connsiteX13" fmla="*/ 1516806 w 4974876"/>
                <a:gd name="connsiteY13" fmla="*/ 1716952 h 6526581"/>
                <a:gd name="connsiteX14" fmla="*/ 1642639 w 4974876"/>
                <a:gd name="connsiteY14" fmla="*/ 1660820 h 6526581"/>
                <a:gd name="connsiteX15" fmla="*/ 1581445 w 4974876"/>
                <a:gd name="connsiteY15" fmla="*/ 2582709 h 6526581"/>
                <a:gd name="connsiteX16" fmla="*/ 1028499 w 4974876"/>
                <a:gd name="connsiteY16" fmla="*/ 3364751 h 6526581"/>
                <a:gd name="connsiteX17" fmla="*/ 717201 w 4974876"/>
                <a:gd name="connsiteY17" fmla="*/ 3497631 h 6526581"/>
                <a:gd name="connsiteX18" fmla="*/ 32888 w 4974876"/>
                <a:gd name="connsiteY18" fmla="*/ 3944784 h 6526581"/>
                <a:gd name="connsiteX19" fmla="*/ 142622 w 4974876"/>
                <a:gd name="connsiteY19" fmla="*/ 4315815 h 6526581"/>
                <a:gd name="connsiteX20" fmla="*/ 2003076 w 4974876"/>
                <a:gd name="connsiteY20" fmla="*/ 3526206 h 6526581"/>
                <a:gd name="connsiteX21" fmla="*/ 2193576 w 4974876"/>
                <a:gd name="connsiteY21" fmla="*/ 2821356 h 6526581"/>
                <a:gd name="connsiteX22" fmla="*/ 2345976 w 4974876"/>
                <a:gd name="connsiteY22" fmla="*/ 2516556 h 6526581"/>
                <a:gd name="connsiteX23" fmla="*/ 2403126 w 4974876"/>
                <a:gd name="connsiteY23" fmla="*/ 2297481 h 6526581"/>
                <a:gd name="connsiteX24" fmla="*/ 2831751 w 4974876"/>
                <a:gd name="connsiteY24" fmla="*/ 2383206 h 6526581"/>
                <a:gd name="connsiteX25" fmla="*/ 3479451 w 4974876"/>
                <a:gd name="connsiteY25" fmla="*/ 2649906 h 6526581"/>
                <a:gd name="connsiteX26" fmla="*/ 3469926 w 4974876"/>
                <a:gd name="connsiteY26" fmla="*/ 2783256 h 6526581"/>
                <a:gd name="connsiteX27" fmla="*/ 2117376 w 4974876"/>
                <a:gd name="connsiteY27" fmla="*/ 3735756 h 6526581"/>
                <a:gd name="connsiteX28" fmla="*/ 2431701 w 4974876"/>
                <a:gd name="connsiteY28" fmla="*/ 4907331 h 6526581"/>
                <a:gd name="connsiteX29" fmla="*/ 2660301 w 4974876"/>
                <a:gd name="connsiteY29" fmla="*/ 5831256 h 6526581"/>
                <a:gd name="connsiteX30" fmla="*/ 2746026 w 4974876"/>
                <a:gd name="connsiteY30" fmla="*/ 6145581 h 6526581"/>
                <a:gd name="connsiteX31" fmla="*/ 2460276 w 4974876"/>
                <a:gd name="connsiteY31" fmla="*/ 6393231 h 6526581"/>
                <a:gd name="connsiteX32" fmla="*/ 2850801 w 4974876"/>
                <a:gd name="connsiteY32" fmla="*/ 6526581 h 6526581"/>
                <a:gd name="connsiteX33" fmla="*/ 3279426 w 4974876"/>
                <a:gd name="connsiteY33" fmla="*/ 6078906 h 6526581"/>
                <a:gd name="connsiteX34" fmla="*/ 3079401 w 4974876"/>
                <a:gd name="connsiteY34" fmla="*/ 4878756 h 6526581"/>
                <a:gd name="connsiteX35" fmla="*/ 3393726 w 4974876"/>
                <a:gd name="connsiteY35" fmla="*/ 5059731 h 6526581"/>
                <a:gd name="connsiteX36" fmla="*/ 3212751 w 4974876"/>
                <a:gd name="connsiteY36" fmla="*/ 5621706 h 6526581"/>
                <a:gd name="connsiteX37" fmla="*/ 3927126 w 4974876"/>
                <a:gd name="connsiteY37" fmla="*/ 5040681 h 6526581"/>
                <a:gd name="connsiteX38" fmla="*/ 3298476 w 4974876"/>
                <a:gd name="connsiteY38" fmla="*/ 4088181 h 6526581"/>
                <a:gd name="connsiteX39" fmla="*/ 4565301 w 4974876"/>
                <a:gd name="connsiteY39" fmla="*/ 3373806 h 6526581"/>
                <a:gd name="connsiteX40" fmla="*/ 4708176 w 4974876"/>
                <a:gd name="connsiteY40" fmla="*/ 2059356 h 6526581"/>
                <a:gd name="connsiteX41" fmla="*/ 4803426 w 4974876"/>
                <a:gd name="connsiteY41" fmla="*/ 1821231 h 6526581"/>
                <a:gd name="connsiteX42" fmla="*/ 4974876 w 4974876"/>
                <a:gd name="connsiteY42" fmla="*/ 1316406 h 6526581"/>
                <a:gd name="connsiteX43" fmla="*/ 3060351 w 4974876"/>
                <a:gd name="connsiteY43" fmla="*/ 963981 h 6526581"/>
                <a:gd name="connsiteX44" fmla="*/ 2955576 w 4974876"/>
                <a:gd name="connsiteY44" fmla="*/ 1030656 h 6526581"/>
                <a:gd name="connsiteX45" fmla="*/ 2402421 w 4974876"/>
                <a:gd name="connsiteY45" fmla="*/ 946470 h 6526581"/>
                <a:gd name="connsiteX46" fmla="*/ 2214531 w 4974876"/>
                <a:gd name="connsiteY46" fmla="*/ 958995 h 6526581"/>
                <a:gd name="connsiteX47" fmla="*/ 2200101 w 4974876"/>
                <a:gd name="connsiteY47" fmla="*/ 878309 h 6526581"/>
                <a:gd name="connsiteX48" fmla="*/ 2112887 w 4974876"/>
                <a:gd name="connsiteY48" fmla="*/ 823611 h 6526581"/>
                <a:gd name="connsiteX49" fmla="*/ 2010592 w 4974876"/>
                <a:gd name="connsiteY49" fmla="*/ 851194 h 6526581"/>
                <a:gd name="connsiteX50" fmla="*/ 1959469 w 4974876"/>
                <a:gd name="connsiteY50" fmla="*/ 741905 h 6526581"/>
                <a:gd name="connsiteX51" fmla="*/ 2087784 w 4974876"/>
                <a:gd name="connsiteY51" fmla="*/ 681232 h 6526581"/>
                <a:gd name="connsiteX52" fmla="*/ 2075256 w 4974876"/>
                <a:gd name="connsiteY52" fmla="*/ 542402 h 6526581"/>
                <a:gd name="connsiteX53" fmla="*/ 1906391 w 4974876"/>
                <a:gd name="connsiteY53" fmla="*/ 232488 h 6526581"/>
                <a:gd name="connsiteX0" fmla="*/ 1933582 w 5002067"/>
                <a:gd name="connsiteY0" fmla="*/ 232488 h 6526581"/>
                <a:gd name="connsiteX1" fmla="*/ 607022 w 5002067"/>
                <a:gd name="connsiteY1" fmla="*/ 831127 h 6526581"/>
                <a:gd name="connsiteX2" fmla="*/ 797027 w 5002067"/>
                <a:gd name="connsiteY2" fmla="*/ 906831 h 6526581"/>
                <a:gd name="connsiteX3" fmla="*/ 844652 w 5002067"/>
                <a:gd name="connsiteY3" fmla="*/ 997567 h 6526581"/>
                <a:gd name="connsiteX4" fmla="*/ 782492 w 5002067"/>
                <a:gd name="connsiteY4" fmla="*/ 1062232 h 6526581"/>
                <a:gd name="connsiteX5" fmla="*/ 867225 w 5002067"/>
                <a:gd name="connsiteY5" fmla="*/ 1198583 h 6526581"/>
                <a:gd name="connsiteX6" fmla="*/ 796531 w 5002067"/>
                <a:gd name="connsiteY6" fmla="*/ 1330445 h 6526581"/>
                <a:gd name="connsiteX7" fmla="*/ 952977 w 5002067"/>
                <a:gd name="connsiteY7" fmla="*/ 1384621 h 6526581"/>
                <a:gd name="connsiteX8" fmla="*/ 1071791 w 5002067"/>
                <a:gd name="connsiteY8" fmla="*/ 1485089 h 6526581"/>
                <a:gd name="connsiteX9" fmla="*/ 1055716 w 5002067"/>
                <a:gd name="connsiteY9" fmla="*/ 1537986 h 6526581"/>
                <a:gd name="connsiteX10" fmla="*/ 1136926 w 5002067"/>
                <a:gd name="connsiteY10" fmla="*/ 1560245 h 6526581"/>
                <a:gd name="connsiteX11" fmla="*/ 1239170 w 5002067"/>
                <a:gd name="connsiteY11" fmla="*/ 1693387 h 6526581"/>
                <a:gd name="connsiteX12" fmla="*/ 1475807 w 5002067"/>
                <a:gd name="connsiteY12" fmla="*/ 1581618 h 6526581"/>
                <a:gd name="connsiteX13" fmla="*/ 1543997 w 5002067"/>
                <a:gd name="connsiteY13" fmla="*/ 1716952 h 6526581"/>
                <a:gd name="connsiteX14" fmla="*/ 1669830 w 5002067"/>
                <a:gd name="connsiteY14" fmla="*/ 1660820 h 6526581"/>
                <a:gd name="connsiteX15" fmla="*/ 1608636 w 5002067"/>
                <a:gd name="connsiteY15" fmla="*/ 2582709 h 6526581"/>
                <a:gd name="connsiteX16" fmla="*/ 1055690 w 5002067"/>
                <a:gd name="connsiteY16" fmla="*/ 3364751 h 6526581"/>
                <a:gd name="connsiteX17" fmla="*/ 744392 w 5002067"/>
                <a:gd name="connsiteY17" fmla="*/ 3497631 h 6526581"/>
                <a:gd name="connsiteX18" fmla="*/ 60079 w 5002067"/>
                <a:gd name="connsiteY18" fmla="*/ 3944784 h 6526581"/>
                <a:gd name="connsiteX19" fmla="*/ 169813 w 5002067"/>
                <a:gd name="connsiteY19" fmla="*/ 4315815 h 6526581"/>
                <a:gd name="connsiteX20" fmla="*/ 2030267 w 5002067"/>
                <a:gd name="connsiteY20" fmla="*/ 3526206 h 6526581"/>
                <a:gd name="connsiteX21" fmla="*/ 2220767 w 5002067"/>
                <a:gd name="connsiteY21" fmla="*/ 2821356 h 6526581"/>
                <a:gd name="connsiteX22" fmla="*/ 2373167 w 5002067"/>
                <a:gd name="connsiteY22" fmla="*/ 2516556 h 6526581"/>
                <a:gd name="connsiteX23" fmla="*/ 2430317 w 5002067"/>
                <a:gd name="connsiteY23" fmla="*/ 2297481 h 6526581"/>
                <a:gd name="connsiteX24" fmla="*/ 2858942 w 5002067"/>
                <a:gd name="connsiteY24" fmla="*/ 2383206 h 6526581"/>
                <a:gd name="connsiteX25" fmla="*/ 3506642 w 5002067"/>
                <a:gd name="connsiteY25" fmla="*/ 2649906 h 6526581"/>
                <a:gd name="connsiteX26" fmla="*/ 3497117 w 5002067"/>
                <a:gd name="connsiteY26" fmla="*/ 2783256 h 6526581"/>
                <a:gd name="connsiteX27" fmla="*/ 2144567 w 5002067"/>
                <a:gd name="connsiteY27" fmla="*/ 3735756 h 6526581"/>
                <a:gd name="connsiteX28" fmla="*/ 2458892 w 5002067"/>
                <a:gd name="connsiteY28" fmla="*/ 4907331 h 6526581"/>
                <a:gd name="connsiteX29" fmla="*/ 2687492 w 5002067"/>
                <a:gd name="connsiteY29" fmla="*/ 5831256 h 6526581"/>
                <a:gd name="connsiteX30" fmla="*/ 2773217 w 5002067"/>
                <a:gd name="connsiteY30" fmla="*/ 6145581 h 6526581"/>
                <a:gd name="connsiteX31" fmla="*/ 2487467 w 5002067"/>
                <a:gd name="connsiteY31" fmla="*/ 6393231 h 6526581"/>
                <a:gd name="connsiteX32" fmla="*/ 2877992 w 5002067"/>
                <a:gd name="connsiteY32" fmla="*/ 6526581 h 6526581"/>
                <a:gd name="connsiteX33" fmla="*/ 3306617 w 5002067"/>
                <a:gd name="connsiteY33" fmla="*/ 6078906 h 6526581"/>
                <a:gd name="connsiteX34" fmla="*/ 3106592 w 5002067"/>
                <a:gd name="connsiteY34" fmla="*/ 4878756 h 6526581"/>
                <a:gd name="connsiteX35" fmla="*/ 3420917 w 5002067"/>
                <a:gd name="connsiteY35" fmla="*/ 5059731 h 6526581"/>
                <a:gd name="connsiteX36" fmla="*/ 3239942 w 5002067"/>
                <a:gd name="connsiteY36" fmla="*/ 5621706 h 6526581"/>
                <a:gd name="connsiteX37" fmla="*/ 3954317 w 5002067"/>
                <a:gd name="connsiteY37" fmla="*/ 5040681 h 6526581"/>
                <a:gd name="connsiteX38" fmla="*/ 3325667 w 5002067"/>
                <a:gd name="connsiteY38" fmla="*/ 4088181 h 6526581"/>
                <a:gd name="connsiteX39" fmla="*/ 4592492 w 5002067"/>
                <a:gd name="connsiteY39" fmla="*/ 3373806 h 6526581"/>
                <a:gd name="connsiteX40" fmla="*/ 4735367 w 5002067"/>
                <a:gd name="connsiteY40" fmla="*/ 2059356 h 6526581"/>
                <a:gd name="connsiteX41" fmla="*/ 4830617 w 5002067"/>
                <a:gd name="connsiteY41" fmla="*/ 1821231 h 6526581"/>
                <a:gd name="connsiteX42" fmla="*/ 5002067 w 5002067"/>
                <a:gd name="connsiteY42" fmla="*/ 1316406 h 6526581"/>
                <a:gd name="connsiteX43" fmla="*/ 3087542 w 5002067"/>
                <a:gd name="connsiteY43" fmla="*/ 963981 h 6526581"/>
                <a:gd name="connsiteX44" fmla="*/ 2982767 w 5002067"/>
                <a:gd name="connsiteY44" fmla="*/ 1030656 h 6526581"/>
                <a:gd name="connsiteX45" fmla="*/ 2429612 w 5002067"/>
                <a:gd name="connsiteY45" fmla="*/ 946470 h 6526581"/>
                <a:gd name="connsiteX46" fmla="*/ 2241722 w 5002067"/>
                <a:gd name="connsiteY46" fmla="*/ 958995 h 6526581"/>
                <a:gd name="connsiteX47" fmla="*/ 2227292 w 5002067"/>
                <a:gd name="connsiteY47" fmla="*/ 878309 h 6526581"/>
                <a:gd name="connsiteX48" fmla="*/ 2140078 w 5002067"/>
                <a:gd name="connsiteY48" fmla="*/ 823611 h 6526581"/>
                <a:gd name="connsiteX49" fmla="*/ 2037783 w 5002067"/>
                <a:gd name="connsiteY49" fmla="*/ 851194 h 6526581"/>
                <a:gd name="connsiteX50" fmla="*/ 1986660 w 5002067"/>
                <a:gd name="connsiteY50" fmla="*/ 741905 h 6526581"/>
                <a:gd name="connsiteX51" fmla="*/ 2114975 w 5002067"/>
                <a:gd name="connsiteY51" fmla="*/ 681232 h 6526581"/>
                <a:gd name="connsiteX52" fmla="*/ 2102447 w 5002067"/>
                <a:gd name="connsiteY52" fmla="*/ 542402 h 6526581"/>
                <a:gd name="connsiteX53" fmla="*/ 1933582 w 5002067"/>
                <a:gd name="connsiteY53" fmla="*/ 232488 h 6526581"/>
                <a:gd name="connsiteX0" fmla="*/ 1930024 w 4998509"/>
                <a:gd name="connsiteY0" fmla="*/ 232488 h 6526581"/>
                <a:gd name="connsiteX1" fmla="*/ 603464 w 4998509"/>
                <a:gd name="connsiteY1" fmla="*/ 831127 h 6526581"/>
                <a:gd name="connsiteX2" fmla="*/ 793469 w 4998509"/>
                <a:gd name="connsiteY2" fmla="*/ 906831 h 6526581"/>
                <a:gd name="connsiteX3" fmla="*/ 841094 w 4998509"/>
                <a:gd name="connsiteY3" fmla="*/ 997567 h 6526581"/>
                <a:gd name="connsiteX4" fmla="*/ 778934 w 4998509"/>
                <a:gd name="connsiteY4" fmla="*/ 1062232 h 6526581"/>
                <a:gd name="connsiteX5" fmla="*/ 863667 w 4998509"/>
                <a:gd name="connsiteY5" fmla="*/ 1198583 h 6526581"/>
                <a:gd name="connsiteX6" fmla="*/ 792973 w 4998509"/>
                <a:gd name="connsiteY6" fmla="*/ 1330445 h 6526581"/>
                <a:gd name="connsiteX7" fmla="*/ 949419 w 4998509"/>
                <a:gd name="connsiteY7" fmla="*/ 1384621 h 6526581"/>
                <a:gd name="connsiteX8" fmla="*/ 1068233 w 4998509"/>
                <a:gd name="connsiteY8" fmla="*/ 1485089 h 6526581"/>
                <a:gd name="connsiteX9" fmla="*/ 1052158 w 4998509"/>
                <a:gd name="connsiteY9" fmla="*/ 1537986 h 6526581"/>
                <a:gd name="connsiteX10" fmla="*/ 1133368 w 4998509"/>
                <a:gd name="connsiteY10" fmla="*/ 1560245 h 6526581"/>
                <a:gd name="connsiteX11" fmla="*/ 1235612 w 4998509"/>
                <a:gd name="connsiteY11" fmla="*/ 1693387 h 6526581"/>
                <a:gd name="connsiteX12" fmla="*/ 1472249 w 4998509"/>
                <a:gd name="connsiteY12" fmla="*/ 1581618 h 6526581"/>
                <a:gd name="connsiteX13" fmla="*/ 1540439 w 4998509"/>
                <a:gd name="connsiteY13" fmla="*/ 1716952 h 6526581"/>
                <a:gd name="connsiteX14" fmla="*/ 1666272 w 4998509"/>
                <a:gd name="connsiteY14" fmla="*/ 1660820 h 6526581"/>
                <a:gd name="connsiteX15" fmla="*/ 1605078 w 4998509"/>
                <a:gd name="connsiteY15" fmla="*/ 2582709 h 6526581"/>
                <a:gd name="connsiteX16" fmla="*/ 1052132 w 4998509"/>
                <a:gd name="connsiteY16" fmla="*/ 3364751 h 6526581"/>
                <a:gd name="connsiteX17" fmla="*/ 740834 w 4998509"/>
                <a:gd name="connsiteY17" fmla="*/ 3497631 h 6526581"/>
                <a:gd name="connsiteX18" fmla="*/ 61532 w 4998509"/>
                <a:gd name="connsiteY18" fmla="*/ 3932258 h 6526581"/>
                <a:gd name="connsiteX19" fmla="*/ 166255 w 4998509"/>
                <a:gd name="connsiteY19" fmla="*/ 4315815 h 6526581"/>
                <a:gd name="connsiteX20" fmla="*/ 2026709 w 4998509"/>
                <a:gd name="connsiteY20" fmla="*/ 3526206 h 6526581"/>
                <a:gd name="connsiteX21" fmla="*/ 2217209 w 4998509"/>
                <a:gd name="connsiteY21" fmla="*/ 2821356 h 6526581"/>
                <a:gd name="connsiteX22" fmla="*/ 2369609 w 4998509"/>
                <a:gd name="connsiteY22" fmla="*/ 2516556 h 6526581"/>
                <a:gd name="connsiteX23" fmla="*/ 2426759 w 4998509"/>
                <a:gd name="connsiteY23" fmla="*/ 2297481 h 6526581"/>
                <a:gd name="connsiteX24" fmla="*/ 2855384 w 4998509"/>
                <a:gd name="connsiteY24" fmla="*/ 2383206 h 6526581"/>
                <a:gd name="connsiteX25" fmla="*/ 3503084 w 4998509"/>
                <a:gd name="connsiteY25" fmla="*/ 2649906 h 6526581"/>
                <a:gd name="connsiteX26" fmla="*/ 3493559 w 4998509"/>
                <a:gd name="connsiteY26" fmla="*/ 2783256 h 6526581"/>
                <a:gd name="connsiteX27" fmla="*/ 2141009 w 4998509"/>
                <a:gd name="connsiteY27" fmla="*/ 3735756 h 6526581"/>
                <a:gd name="connsiteX28" fmla="*/ 2455334 w 4998509"/>
                <a:gd name="connsiteY28" fmla="*/ 4907331 h 6526581"/>
                <a:gd name="connsiteX29" fmla="*/ 2683934 w 4998509"/>
                <a:gd name="connsiteY29" fmla="*/ 5831256 h 6526581"/>
                <a:gd name="connsiteX30" fmla="*/ 2769659 w 4998509"/>
                <a:gd name="connsiteY30" fmla="*/ 6145581 h 6526581"/>
                <a:gd name="connsiteX31" fmla="*/ 2483909 w 4998509"/>
                <a:gd name="connsiteY31" fmla="*/ 6393231 h 6526581"/>
                <a:gd name="connsiteX32" fmla="*/ 2874434 w 4998509"/>
                <a:gd name="connsiteY32" fmla="*/ 6526581 h 6526581"/>
                <a:gd name="connsiteX33" fmla="*/ 3303059 w 4998509"/>
                <a:gd name="connsiteY33" fmla="*/ 6078906 h 6526581"/>
                <a:gd name="connsiteX34" fmla="*/ 3103034 w 4998509"/>
                <a:gd name="connsiteY34" fmla="*/ 4878756 h 6526581"/>
                <a:gd name="connsiteX35" fmla="*/ 3417359 w 4998509"/>
                <a:gd name="connsiteY35" fmla="*/ 5059731 h 6526581"/>
                <a:gd name="connsiteX36" fmla="*/ 3236384 w 4998509"/>
                <a:gd name="connsiteY36" fmla="*/ 5621706 h 6526581"/>
                <a:gd name="connsiteX37" fmla="*/ 3950759 w 4998509"/>
                <a:gd name="connsiteY37" fmla="*/ 5040681 h 6526581"/>
                <a:gd name="connsiteX38" fmla="*/ 3322109 w 4998509"/>
                <a:gd name="connsiteY38" fmla="*/ 4088181 h 6526581"/>
                <a:gd name="connsiteX39" fmla="*/ 4588934 w 4998509"/>
                <a:gd name="connsiteY39" fmla="*/ 3373806 h 6526581"/>
                <a:gd name="connsiteX40" fmla="*/ 4731809 w 4998509"/>
                <a:gd name="connsiteY40" fmla="*/ 2059356 h 6526581"/>
                <a:gd name="connsiteX41" fmla="*/ 4827059 w 4998509"/>
                <a:gd name="connsiteY41" fmla="*/ 1821231 h 6526581"/>
                <a:gd name="connsiteX42" fmla="*/ 4998509 w 4998509"/>
                <a:gd name="connsiteY42" fmla="*/ 1316406 h 6526581"/>
                <a:gd name="connsiteX43" fmla="*/ 3083984 w 4998509"/>
                <a:gd name="connsiteY43" fmla="*/ 963981 h 6526581"/>
                <a:gd name="connsiteX44" fmla="*/ 2979209 w 4998509"/>
                <a:gd name="connsiteY44" fmla="*/ 1030656 h 6526581"/>
                <a:gd name="connsiteX45" fmla="*/ 2426054 w 4998509"/>
                <a:gd name="connsiteY45" fmla="*/ 946470 h 6526581"/>
                <a:gd name="connsiteX46" fmla="*/ 2238164 w 4998509"/>
                <a:gd name="connsiteY46" fmla="*/ 958995 h 6526581"/>
                <a:gd name="connsiteX47" fmla="*/ 2223734 w 4998509"/>
                <a:gd name="connsiteY47" fmla="*/ 878309 h 6526581"/>
                <a:gd name="connsiteX48" fmla="*/ 2136520 w 4998509"/>
                <a:gd name="connsiteY48" fmla="*/ 823611 h 6526581"/>
                <a:gd name="connsiteX49" fmla="*/ 2034225 w 4998509"/>
                <a:gd name="connsiteY49" fmla="*/ 851194 h 6526581"/>
                <a:gd name="connsiteX50" fmla="*/ 1983102 w 4998509"/>
                <a:gd name="connsiteY50" fmla="*/ 741905 h 6526581"/>
                <a:gd name="connsiteX51" fmla="*/ 2111417 w 4998509"/>
                <a:gd name="connsiteY51" fmla="*/ 681232 h 6526581"/>
                <a:gd name="connsiteX52" fmla="*/ 2098889 w 4998509"/>
                <a:gd name="connsiteY52" fmla="*/ 542402 h 6526581"/>
                <a:gd name="connsiteX53" fmla="*/ 1930024 w 4998509"/>
                <a:gd name="connsiteY53" fmla="*/ 232488 h 6526581"/>
                <a:gd name="connsiteX0" fmla="*/ 1918138 w 4986623"/>
                <a:gd name="connsiteY0" fmla="*/ 232488 h 6526581"/>
                <a:gd name="connsiteX1" fmla="*/ 591578 w 4986623"/>
                <a:gd name="connsiteY1" fmla="*/ 831127 h 6526581"/>
                <a:gd name="connsiteX2" fmla="*/ 781583 w 4986623"/>
                <a:gd name="connsiteY2" fmla="*/ 906831 h 6526581"/>
                <a:gd name="connsiteX3" fmla="*/ 829208 w 4986623"/>
                <a:gd name="connsiteY3" fmla="*/ 997567 h 6526581"/>
                <a:gd name="connsiteX4" fmla="*/ 767048 w 4986623"/>
                <a:gd name="connsiteY4" fmla="*/ 1062232 h 6526581"/>
                <a:gd name="connsiteX5" fmla="*/ 851781 w 4986623"/>
                <a:gd name="connsiteY5" fmla="*/ 1198583 h 6526581"/>
                <a:gd name="connsiteX6" fmla="*/ 781087 w 4986623"/>
                <a:gd name="connsiteY6" fmla="*/ 1330445 h 6526581"/>
                <a:gd name="connsiteX7" fmla="*/ 937533 w 4986623"/>
                <a:gd name="connsiteY7" fmla="*/ 1384621 h 6526581"/>
                <a:gd name="connsiteX8" fmla="*/ 1056347 w 4986623"/>
                <a:gd name="connsiteY8" fmla="*/ 1485089 h 6526581"/>
                <a:gd name="connsiteX9" fmla="*/ 1040272 w 4986623"/>
                <a:gd name="connsiteY9" fmla="*/ 1537986 h 6526581"/>
                <a:gd name="connsiteX10" fmla="*/ 1121482 w 4986623"/>
                <a:gd name="connsiteY10" fmla="*/ 1560245 h 6526581"/>
                <a:gd name="connsiteX11" fmla="*/ 1223726 w 4986623"/>
                <a:gd name="connsiteY11" fmla="*/ 1693387 h 6526581"/>
                <a:gd name="connsiteX12" fmla="*/ 1460363 w 4986623"/>
                <a:gd name="connsiteY12" fmla="*/ 1581618 h 6526581"/>
                <a:gd name="connsiteX13" fmla="*/ 1528553 w 4986623"/>
                <a:gd name="connsiteY13" fmla="*/ 1716952 h 6526581"/>
                <a:gd name="connsiteX14" fmla="*/ 1654386 w 4986623"/>
                <a:gd name="connsiteY14" fmla="*/ 1660820 h 6526581"/>
                <a:gd name="connsiteX15" fmla="*/ 1593192 w 4986623"/>
                <a:gd name="connsiteY15" fmla="*/ 2582709 h 6526581"/>
                <a:gd name="connsiteX16" fmla="*/ 1040246 w 4986623"/>
                <a:gd name="connsiteY16" fmla="*/ 3364751 h 6526581"/>
                <a:gd name="connsiteX17" fmla="*/ 728948 w 4986623"/>
                <a:gd name="connsiteY17" fmla="*/ 3497631 h 6526581"/>
                <a:gd name="connsiteX18" fmla="*/ 49646 w 4986623"/>
                <a:gd name="connsiteY18" fmla="*/ 3932258 h 6526581"/>
                <a:gd name="connsiteX19" fmla="*/ 201968 w 4986623"/>
                <a:gd name="connsiteY19" fmla="*/ 4295773 h 6526581"/>
                <a:gd name="connsiteX20" fmla="*/ 2014823 w 4986623"/>
                <a:gd name="connsiteY20" fmla="*/ 3526206 h 6526581"/>
                <a:gd name="connsiteX21" fmla="*/ 2205323 w 4986623"/>
                <a:gd name="connsiteY21" fmla="*/ 2821356 h 6526581"/>
                <a:gd name="connsiteX22" fmla="*/ 2357723 w 4986623"/>
                <a:gd name="connsiteY22" fmla="*/ 2516556 h 6526581"/>
                <a:gd name="connsiteX23" fmla="*/ 2414873 w 4986623"/>
                <a:gd name="connsiteY23" fmla="*/ 2297481 h 6526581"/>
                <a:gd name="connsiteX24" fmla="*/ 2843498 w 4986623"/>
                <a:gd name="connsiteY24" fmla="*/ 2383206 h 6526581"/>
                <a:gd name="connsiteX25" fmla="*/ 3491198 w 4986623"/>
                <a:gd name="connsiteY25" fmla="*/ 2649906 h 6526581"/>
                <a:gd name="connsiteX26" fmla="*/ 3481673 w 4986623"/>
                <a:gd name="connsiteY26" fmla="*/ 2783256 h 6526581"/>
                <a:gd name="connsiteX27" fmla="*/ 2129123 w 4986623"/>
                <a:gd name="connsiteY27" fmla="*/ 3735756 h 6526581"/>
                <a:gd name="connsiteX28" fmla="*/ 2443448 w 4986623"/>
                <a:gd name="connsiteY28" fmla="*/ 4907331 h 6526581"/>
                <a:gd name="connsiteX29" fmla="*/ 2672048 w 4986623"/>
                <a:gd name="connsiteY29" fmla="*/ 5831256 h 6526581"/>
                <a:gd name="connsiteX30" fmla="*/ 2757773 w 4986623"/>
                <a:gd name="connsiteY30" fmla="*/ 6145581 h 6526581"/>
                <a:gd name="connsiteX31" fmla="*/ 2472023 w 4986623"/>
                <a:gd name="connsiteY31" fmla="*/ 6393231 h 6526581"/>
                <a:gd name="connsiteX32" fmla="*/ 2862548 w 4986623"/>
                <a:gd name="connsiteY32" fmla="*/ 6526581 h 6526581"/>
                <a:gd name="connsiteX33" fmla="*/ 3291173 w 4986623"/>
                <a:gd name="connsiteY33" fmla="*/ 6078906 h 6526581"/>
                <a:gd name="connsiteX34" fmla="*/ 3091148 w 4986623"/>
                <a:gd name="connsiteY34" fmla="*/ 4878756 h 6526581"/>
                <a:gd name="connsiteX35" fmla="*/ 3405473 w 4986623"/>
                <a:gd name="connsiteY35" fmla="*/ 5059731 h 6526581"/>
                <a:gd name="connsiteX36" fmla="*/ 3224498 w 4986623"/>
                <a:gd name="connsiteY36" fmla="*/ 5621706 h 6526581"/>
                <a:gd name="connsiteX37" fmla="*/ 3938873 w 4986623"/>
                <a:gd name="connsiteY37" fmla="*/ 5040681 h 6526581"/>
                <a:gd name="connsiteX38" fmla="*/ 3310223 w 4986623"/>
                <a:gd name="connsiteY38" fmla="*/ 4088181 h 6526581"/>
                <a:gd name="connsiteX39" fmla="*/ 4577048 w 4986623"/>
                <a:gd name="connsiteY39" fmla="*/ 3373806 h 6526581"/>
                <a:gd name="connsiteX40" fmla="*/ 4719923 w 4986623"/>
                <a:gd name="connsiteY40" fmla="*/ 2059356 h 6526581"/>
                <a:gd name="connsiteX41" fmla="*/ 4815173 w 4986623"/>
                <a:gd name="connsiteY41" fmla="*/ 1821231 h 6526581"/>
                <a:gd name="connsiteX42" fmla="*/ 4986623 w 4986623"/>
                <a:gd name="connsiteY42" fmla="*/ 1316406 h 6526581"/>
                <a:gd name="connsiteX43" fmla="*/ 3072098 w 4986623"/>
                <a:gd name="connsiteY43" fmla="*/ 963981 h 6526581"/>
                <a:gd name="connsiteX44" fmla="*/ 2967323 w 4986623"/>
                <a:gd name="connsiteY44" fmla="*/ 1030656 h 6526581"/>
                <a:gd name="connsiteX45" fmla="*/ 2414168 w 4986623"/>
                <a:gd name="connsiteY45" fmla="*/ 946470 h 6526581"/>
                <a:gd name="connsiteX46" fmla="*/ 2226278 w 4986623"/>
                <a:gd name="connsiteY46" fmla="*/ 958995 h 6526581"/>
                <a:gd name="connsiteX47" fmla="*/ 2211848 w 4986623"/>
                <a:gd name="connsiteY47" fmla="*/ 878309 h 6526581"/>
                <a:gd name="connsiteX48" fmla="*/ 2124634 w 4986623"/>
                <a:gd name="connsiteY48" fmla="*/ 823611 h 6526581"/>
                <a:gd name="connsiteX49" fmla="*/ 2022339 w 4986623"/>
                <a:gd name="connsiteY49" fmla="*/ 851194 h 6526581"/>
                <a:gd name="connsiteX50" fmla="*/ 1971216 w 4986623"/>
                <a:gd name="connsiteY50" fmla="*/ 741905 h 6526581"/>
                <a:gd name="connsiteX51" fmla="*/ 2099531 w 4986623"/>
                <a:gd name="connsiteY51" fmla="*/ 681232 h 6526581"/>
                <a:gd name="connsiteX52" fmla="*/ 2087003 w 4986623"/>
                <a:gd name="connsiteY52" fmla="*/ 542402 h 6526581"/>
                <a:gd name="connsiteX53" fmla="*/ 1918138 w 4986623"/>
                <a:gd name="connsiteY53" fmla="*/ 232488 h 6526581"/>
                <a:gd name="connsiteX0" fmla="*/ 1919070 w 4987555"/>
                <a:gd name="connsiteY0" fmla="*/ 232488 h 6526581"/>
                <a:gd name="connsiteX1" fmla="*/ 592510 w 4987555"/>
                <a:gd name="connsiteY1" fmla="*/ 831127 h 6526581"/>
                <a:gd name="connsiteX2" fmla="*/ 782515 w 4987555"/>
                <a:gd name="connsiteY2" fmla="*/ 906831 h 6526581"/>
                <a:gd name="connsiteX3" fmla="*/ 830140 w 4987555"/>
                <a:gd name="connsiteY3" fmla="*/ 997567 h 6526581"/>
                <a:gd name="connsiteX4" fmla="*/ 767980 w 4987555"/>
                <a:gd name="connsiteY4" fmla="*/ 1062232 h 6526581"/>
                <a:gd name="connsiteX5" fmla="*/ 852713 w 4987555"/>
                <a:gd name="connsiteY5" fmla="*/ 1198583 h 6526581"/>
                <a:gd name="connsiteX6" fmla="*/ 782019 w 4987555"/>
                <a:gd name="connsiteY6" fmla="*/ 1330445 h 6526581"/>
                <a:gd name="connsiteX7" fmla="*/ 938465 w 4987555"/>
                <a:gd name="connsiteY7" fmla="*/ 1384621 h 6526581"/>
                <a:gd name="connsiteX8" fmla="*/ 1057279 w 4987555"/>
                <a:gd name="connsiteY8" fmla="*/ 1485089 h 6526581"/>
                <a:gd name="connsiteX9" fmla="*/ 1041204 w 4987555"/>
                <a:gd name="connsiteY9" fmla="*/ 1537986 h 6526581"/>
                <a:gd name="connsiteX10" fmla="*/ 1122414 w 4987555"/>
                <a:gd name="connsiteY10" fmla="*/ 1560245 h 6526581"/>
                <a:gd name="connsiteX11" fmla="*/ 1224658 w 4987555"/>
                <a:gd name="connsiteY11" fmla="*/ 1693387 h 6526581"/>
                <a:gd name="connsiteX12" fmla="*/ 1461295 w 4987555"/>
                <a:gd name="connsiteY12" fmla="*/ 1581618 h 6526581"/>
                <a:gd name="connsiteX13" fmla="*/ 1529485 w 4987555"/>
                <a:gd name="connsiteY13" fmla="*/ 1716952 h 6526581"/>
                <a:gd name="connsiteX14" fmla="*/ 1655318 w 4987555"/>
                <a:gd name="connsiteY14" fmla="*/ 1660820 h 6526581"/>
                <a:gd name="connsiteX15" fmla="*/ 1594124 w 4987555"/>
                <a:gd name="connsiteY15" fmla="*/ 2582709 h 6526581"/>
                <a:gd name="connsiteX16" fmla="*/ 1041178 w 4987555"/>
                <a:gd name="connsiteY16" fmla="*/ 3364751 h 6526581"/>
                <a:gd name="connsiteX17" fmla="*/ 729880 w 4987555"/>
                <a:gd name="connsiteY17" fmla="*/ 3497631 h 6526581"/>
                <a:gd name="connsiteX18" fmla="*/ 50578 w 4987555"/>
                <a:gd name="connsiteY18" fmla="*/ 3932258 h 6526581"/>
                <a:gd name="connsiteX19" fmla="*/ 202900 w 4987555"/>
                <a:gd name="connsiteY19" fmla="*/ 4295773 h 6526581"/>
                <a:gd name="connsiteX20" fmla="*/ 2015755 w 4987555"/>
                <a:gd name="connsiteY20" fmla="*/ 3526206 h 6526581"/>
                <a:gd name="connsiteX21" fmla="*/ 2206255 w 4987555"/>
                <a:gd name="connsiteY21" fmla="*/ 2821356 h 6526581"/>
                <a:gd name="connsiteX22" fmla="*/ 2358655 w 4987555"/>
                <a:gd name="connsiteY22" fmla="*/ 2516556 h 6526581"/>
                <a:gd name="connsiteX23" fmla="*/ 2415805 w 4987555"/>
                <a:gd name="connsiteY23" fmla="*/ 2297481 h 6526581"/>
                <a:gd name="connsiteX24" fmla="*/ 2844430 w 4987555"/>
                <a:gd name="connsiteY24" fmla="*/ 2383206 h 6526581"/>
                <a:gd name="connsiteX25" fmla="*/ 3492130 w 4987555"/>
                <a:gd name="connsiteY25" fmla="*/ 2649906 h 6526581"/>
                <a:gd name="connsiteX26" fmla="*/ 3482605 w 4987555"/>
                <a:gd name="connsiteY26" fmla="*/ 2783256 h 6526581"/>
                <a:gd name="connsiteX27" fmla="*/ 2130055 w 4987555"/>
                <a:gd name="connsiteY27" fmla="*/ 3735756 h 6526581"/>
                <a:gd name="connsiteX28" fmla="*/ 2444380 w 4987555"/>
                <a:gd name="connsiteY28" fmla="*/ 4907331 h 6526581"/>
                <a:gd name="connsiteX29" fmla="*/ 2672980 w 4987555"/>
                <a:gd name="connsiteY29" fmla="*/ 5831256 h 6526581"/>
                <a:gd name="connsiteX30" fmla="*/ 2758705 w 4987555"/>
                <a:gd name="connsiteY30" fmla="*/ 6145581 h 6526581"/>
                <a:gd name="connsiteX31" fmla="*/ 2472955 w 4987555"/>
                <a:gd name="connsiteY31" fmla="*/ 6393231 h 6526581"/>
                <a:gd name="connsiteX32" fmla="*/ 2863480 w 4987555"/>
                <a:gd name="connsiteY32" fmla="*/ 6526581 h 6526581"/>
                <a:gd name="connsiteX33" fmla="*/ 3292105 w 4987555"/>
                <a:gd name="connsiteY33" fmla="*/ 6078906 h 6526581"/>
                <a:gd name="connsiteX34" fmla="*/ 3092080 w 4987555"/>
                <a:gd name="connsiteY34" fmla="*/ 4878756 h 6526581"/>
                <a:gd name="connsiteX35" fmla="*/ 3406405 w 4987555"/>
                <a:gd name="connsiteY35" fmla="*/ 5059731 h 6526581"/>
                <a:gd name="connsiteX36" fmla="*/ 3225430 w 4987555"/>
                <a:gd name="connsiteY36" fmla="*/ 5621706 h 6526581"/>
                <a:gd name="connsiteX37" fmla="*/ 3939805 w 4987555"/>
                <a:gd name="connsiteY37" fmla="*/ 5040681 h 6526581"/>
                <a:gd name="connsiteX38" fmla="*/ 3311155 w 4987555"/>
                <a:gd name="connsiteY38" fmla="*/ 4088181 h 6526581"/>
                <a:gd name="connsiteX39" fmla="*/ 4577980 w 4987555"/>
                <a:gd name="connsiteY39" fmla="*/ 3373806 h 6526581"/>
                <a:gd name="connsiteX40" fmla="*/ 4720855 w 4987555"/>
                <a:gd name="connsiteY40" fmla="*/ 2059356 h 6526581"/>
                <a:gd name="connsiteX41" fmla="*/ 4816105 w 4987555"/>
                <a:gd name="connsiteY41" fmla="*/ 1821231 h 6526581"/>
                <a:gd name="connsiteX42" fmla="*/ 4987555 w 4987555"/>
                <a:gd name="connsiteY42" fmla="*/ 1316406 h 6526581"/>
                <a:gd name="connsiteX43" fmla="*/ 3073030 w 4987555"/>
                <a:gd name="connsiteY43" fmla="*/ 963981 h 6526581"/>
                <a:gd name="connsiteX44" fmla="*/ 2968255 w 4987555"/>
                <a:gd name="connsiteY44" fmla="*/ 1030656 h 6526581"/>
                <a:gd name="connsiteX45" fmla="*/ 2415100 w 4987555"/>
                <a:gd name="connsiteY45" fmla="*/ 946470 h 6526581"/>
                <a:gd name="connsiteX46" fmla="*/ 2227210 w 4987555"/>
                <a:gd name="connsiteY46" fmla="*/ 958995 h 6526581"/>
                <a:gd name="connsiteX47" fmla="*/ 2212780 w 4987555"/>
                <a:gd name="connsiteY47" fmla="*/ 878309 h 6526581"/>
                <a:gd name="connsiteX48" fmla="*/ 2125566 w 4987555"/>
                <a:gd name="connsiteY48" fmla="*/ 823611 h 6526581"/>
                <a:gd name="connsiteX49" fmla="*/ 2023271 w 4987555"/>
                <a:gd name="connsiteY49" fmla="*/ 851194 h 6526581"/>
                <a:gd name="connsiteX50" fmla="*/ 1972148 w 4987555"/>
                <a:gd name="connsiteY50" fmla="*/ 741905 h 6526581"/>
                <a:gd name="connsiteX51" fmla="*/ 2100463 w 4987555"/>
                <a:gd name="connsiteY51" fmla="*/ 681232 h 6526581"/>
                <a:gd name="connsiteX52" fmla="*/ 2087935 w 4987555"/>
                <a:gd name="connsiteY52" fmla="*/ 542402 h 6526581"/>
                <a:gd name="connsiteX53" fmla="*/ 1919070 w 498755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215380 w 5000035"/>
                <a:gd name="connsiteY19" fmla="*/ 4295773 h 6526581"/>
                <a:gd name="connsiteX20" fmla="*/ 2028235 w 5000035"/>
                <a:gd name="connsiteY20" fmla="*/ 3526206 h 6526581"/>
                <a:gd name="connsiteX21" fmla="*/ 2218735 w 5000035"/>
                <a:gd name="connsiteY21" fmla="*/ 2821356 h 6526581"/>
                <a:gd name="connsiteX22" fmla="*/ 2371135 w 5000035"/>
                <a:gd name="connsiteY22" fmla="*/ 2516556 h 6526581"/>
                <a:gd name="connsiteX23" fmla="*/ 2428285 w 5000035"/>
                <a:gd name="connsiteY23" fmla="*/ 2297481 h 6526581"/>
                <a:gd name="connsiteX24" fmla="*/ 2856910 w 5000035"/>
                <a:gd name="connsiteY24" fmla="*/ 2383206 h 6526581"/>
                <a:gd name="connsiteX25" fmla="*/ 3504610 w 5000035"/>
                <a:gd name="connsiteY25" fmla="*/ 2649906 h 6526581"/>
                <a:gd name="connsiteX26" fmla="*/ 3495085 w 5000035"/>
                <a:gd name="connsiteY26" fmla="*/ 2783256 h 6526581"/>
                <a:gd name="connsiteX27" fmla="*/ 2142535 w 5000035"/>
                <a:gd name="connsiteY27" fmla="*/ 3735756 h 6526581"/>
                <a:gd name="connsiteX28" fmla="*/ 2456860 w 5000035"/>
                <a:gd name="connsiteY28" fmla="*/ 4907331 h 6526581"/>
                <a:gd name="connsiteX29" fmla="*/ 2685460 w 5000035"/>
                <a:gd name="connsiteY29" fmla="*/ 5831256 h 6526581"/>
                <a:gd name="connsiteX30" fmla="*/ 2771185 w 5000035"/>
                <a:gd name="connsiteY30" fmla="*/ 6145581 h 6526581"/>
                <a:gd name="connsiteX31" fmla="*/ 2485435 w 5000035"/>
                <a:gd name="connsiteY31" fmla="*/ 6393231 h 6526581"/>
                <a:gd name="connsiteX32" fmla="*/ 2875960 w 5000035"/>
                <a:gd name="connsiteY32" fmla="*/ 6526581 h 6526581"/>
                <a:gd name="connsiteX33" fmla="*/ 3304585 w 5000035"/>
                <a:gd name="connsiteY33" fmla="*/ 6078906 h 6526581"/>
                <a:gd name="connsiteX34" fmla="*/ 3104560 w 5000035"/>
                <a:gd name="connsiteY34" fmla="*/ 4878756 h 6526581"/>
                <a:gd name="connsiteX35" fmla="*/ 3418885 w 5000035"/>
                <a:gd name="connsiteY35" fmla="*/ 5059731 h 6526581"/>
                <a:gd name="connsiteX36" fmla="*/ 3237910 w 5000035"/>
                <a:gd name="connsiteY36" fmla="*/ 5621706 h 6526581"/>
                <a:gd name="connsiteX37" fmla="*/ 3952285 w 5000035"/>
                <a:gd name="connsiteY37" fmla="*/ 5040681 h 6526581"/>
                <a:gd name="connsiteX38" fmla="*/ 3323635 w 5000035"/>
                <a:gd name="connsiteY38" fmla="*/ 4088181 h 6526581"/>
                <a:gd name="connsiteX39" fmla="*/ 4590460 w 5000035"/>
                <a:gd name="connsiteY39" fmla="*/ 3373806 h 6526581"/>
                <a:gd name="connsiteX40" fmla="*/ 4733335 w 5000035"/>
                <a:gd name="connsiteY40" fmla="*/ 2059356 h 6526581"/>
                <a:gd name="connsiteX41" fmla="*/ 4828585 w 5000035"/>
                <a:gd name="connsiteY41" fmla="*/ 1821231 h 6526581"/>
                <a:gd name="connsiteX42" fmla="*/ 5000035 w 5000035"/>
                <a:gd name="connsiteY42" fmla="*/ 1316406 h 6526581"/>
                <a:gd name="connsiteX43" fmla="*/ 3085510 w 5000035"/>
                <a:gd name="connsiteY43" fmla="*/ 963981 h 6526581"/>
                <a:gd name="connsiteX44" fmla="*/ 2980735 w 5000035"/>
                <a:gd name="connsiteY44" fmla="*/ 1030656 h 6526581"/>
                <a:gd name="connsiteX45" fmla="*/ 2427580 w 5000035"/>
                <a:gd name="connsiteY45" fmla="*/ 946470 h 6526581"/>
                <a:gd name="connsiteX46" fmla="*/ 2239690 w 5000035"/>
                <a:gd name="connsiteY46" fmla="*/ 958995 h 6526581"/>
                <a:gd name="connsiteX47" fmla="*/ 2225260 w 5000035"/>
                <a:gd name="connsiteY47" fmla="*/ 878309 h 6526581"/>
                <a:gd name="connsiteX48" fmla="*/ 2138046 w 5000035"/>
                <a:gd name="connsiteY48" fmla="*/ 823611 h 6526581"/>
                <a:gd name="connsiteX49" fmla="*/ 2035751 w 5000035"/>
                <a:gd name="connsiteY49" fmla="*/ 851194 h 6526581"/>
                <a:gd name="connsiteX50" fmla="*/ 1984628 w 5000035"/>
                <a:gd name="connsiteY50" fmla="*/ 741905 h 6526581"/>
                <a:gd name="connsiteX51" fmla="*/ 2112943 w 5000035"/>
                <a:gd name="connsiteY51" fmla="*/ 681232 h 6526581"/>
                <a:gd name="connsiteX52" fmla="*/ 2100415 w 5000035"/>
                <a:gd name="connsiteY52" fmla="*/ 542402 h 6526581"/>
                <a:gd name="connsiteX53" fmla="*/ 1931550 w 5000035"/>
                <a:gd name="connsiteY53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215380 w 5000035"/>
                <a:gd name="connsiteY20" fmla="*/ 4295773 h 6526581"/>
                <a:gd name="connsiteX21" fmla="*/ 2028235 w 5000035"/>
                <a:gd name="connsiteY21" fmla="*/ 3526206 h 6526581"/>
                <a:gd name="connsiteX22" fmla="*/ 2218735 w 5000035"/>
                <a:gd name="connsiteY22" fmla="*/ 2821356 h 6526581"/>
                <a:gd name="connsiteX23" fmla="*/ 2371135 w 5000035"/>
                <a:gd name="connsiteY23" fmla="*/ 2516556 h 6526581"/>
                <a:gd name="connsiteX24" fmla="*/ 2428285 w 5000035"/>
                <a:gd name="connsiteY24" fmla="*/ 2297481 h 6526581"/>
                <a:gd name="connsiteX25" fmla="*/ 2856910 w 5000035"/>
                <a:gd name="connsiteY25" fmla="*/ 2383206 h 6526581"/>
                <a:gd name="connsiteX26" fmla="*/ 3504610 w 5000035"/>
                <a:gd name="connsiteY26" fmla="*/ 2649906 h 6526581"/>
                <a:gd name="connsiteX27" fmla="*/ 3495085 w 5000035"/>
                <a:gd name="connsiteY27" fmla="*/ 2783256 h 6526581"/>
                <a:gd name="connsiteX28" fmla="*/ 2142535 w 5000035"/>
                <a:gd name="connsiteY28" fmla="*/ 3735756 h 6526581"/>
                <a:gd name="connsiteX29" fmla="*/ 2456860 w 5000035"/>
                <a:gd name="connsiteY29" fmla="*/ 4907331 h 6526581"/>
                <a:gd name="connsiteX30" fmla="*/ 2685460 w 5000035"/>
                <a:gd name="connsiteY30" fmla="*/ 5831256 h 6526581"/>
                <a:gd name="connsiteX31" fmla="*/ 2771185 w 5000035"/>
                <a:gd name="connsiteY31" fmla="*/ 6145581 h 6526581"/>
                <a:gd name="connsiteX32" fmla="*/ 2485435 w 5000035"/>
                <a:gd name="connsiteY32" fmla="*/ 6393231 h 6526581"/>
                <a:gd name="connsiteX33" fmla="*/ 2875960 w 5000035"/>
                <a:gd name="connsiteY33" fmla="*/ 6526581 h 6526581"/>
                <a:gd name="connsiteX34" fmla="*/ 3304585 w 5000035"/>
                <a:gd name="connsiteY34" fmla="*/ 6078906 h 6526581"/>
                <a:gd name="connsiteX35" fmla="*/ 3104560 w 5000035"/>
                <a:gd name="connsiteY35" fmla="*/ 4878756 h 6526581"/>
                <a:gd name="connsiteX36" fmla="*/ 3418885 w 5000035"/>
                <a:gd name="connsiteY36" fmla="*/ 5059731 h 6526581"/>
                <a:gd name="connsiteX37" fmla="*/ 3237910 w 5000035"/>
                <a:gd name="connsiteY37" fmla="*/ 5621706 h 6526581"/>
                <a:gd name="connsiteX38" fmla="*/ 3952285 w 5000035"/>
                <a:gd name="connsiteY38" fmla="*/ 5040681 h 6526581"/>
                <a:gd name="connsiteX39" fmla="*/ 3323635 w 5000035"/>
                <a:gd name="connsiteY39" fmla="*/ 4088181 h 6526581"/>
                <a:gd name="connsiteX40" fmla="*/ 4590460 w 5000035"/>
                <a:gd name="connsiteY40" fmla="*/ 3373806 h 6526581"/>
                <a:gd name="connsiteX41" fmla="*/ 4733335 w 5000035"/>
                <a:gd name="connsiteY41" fmla="*/ 2059356 h 6526581"/>
                <a:gd name="connsiteX42" fmla="*/ 4828585 w 5000035"/>
                <a:gd name="connsiteY42" fmla="*/ 1821231 h 6526581"/>
                <a:gd name="connsiteX43" fmla="*/ 5000035 w 5000035"/>
                <a:gd name="connsiteY43" fmla="*/ 1316406 h 6526581"/>
                <a:gd name="connsiteX44" fmla="*/ 3085510 w 5000035"/>
                <a:gd name="connsiteY44" fmla="*/ 963981 h 6526581"/>
                <a:gd name="connsiteX45" fmla="*/ 2980735 w 5000035"/>
                <a:gd name="connsiteY45" fmla="*/ 1030656 h 6526581"/>
                <a:gd name="connsiteX46" fmla="*/ 2427580 w 5000035"/>
                <a:gd name="connsiteY46" fmla="*/ 946470 h 6526581"/>
                <a:gd name="connsiteX47" fmla="*/ 2239690 w 5000035"/>
                <a:gd name="connsiteY47" fmla="*/ 958995 h 6526581"/>
                <a:gd name="connsiteX48" fmla="*/ 2225260 w 5000035"/>
                <a:gd name="connsiteY48" fmla="*/ 878309 h 6526581"/>
                <a:gd name="connsiteX49" fmla="*/ 2138046 w 5000035"/>
                <a:gd name="connsiteY49" fmla="*/ 823611 h 6526581"/>
                <a:gd name="connsiteX50" fmla="*/ 2035751 w 5000035"/>
                <a:gd name="connsiteY50" fmla="*/ 851194 h 6526581"/>
                <a:gd name="connsiteX51" fmla="*/ 1984628 w 5000035"/>
                <a:gd name="connsiteY51" fmla="*/ 741905 h 6526581"/>
                <a:gd name="connsiteX52" fmla="*/ 2112943 w 5000035"/>
                <a:gd name="connsiteY52" fmla="*/ 681232 h 6526581"/>
                <a:gd name="connsiteX53" fmla="*/ 2100415 w 5000035"/>
                <a:gd name="connsiteY53" fmla="*/ 542402 h 6526581"/>
                <a:gd name="connsiteX54" fmla="*/ 1931550 w 5000035"/>
                <a:gd name="connsiteY54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31550 w 5000035"/>
                <a:gd name="connsiteY0" fmla="*/ 232488 h 6526581"/>
                <a:gd name="connsiteX1" fmla="*/ 604990 w 5000035"/>
                <a:gd name="connsiteY1" fmla="*/ 831127 h 6526581"/>
                <a:gd name="connsiteX2" fmla="*/ 794995 w 5000035"/>
                <a:gd name="connsiteY2" fmla="*/ 906831 h 6526581"/>
                <a:gd name="connsiteX3" fmla="*/ 842620 w 5000035"/>
                <a:gd name="connsiteY3" fmla="*/ 997567 h 6526581"/>
                <a:gd name="connsiteX4" fmla="*/ 780460 w 5000035"/>
                <a:gd name="connsiteY4" fmla="*/ 1062232 h 6526581"/>
                <a:gd name="connsiteX5" fmla="*/ 865193 w 5000035"/>
                <a:gd name="connsiteY5" fmla="*/ 1198583 h 6526581"/>
                <a:gd name="connsiteX6" fmla="*/ 794499 w 5000035"/>
                <a:gd name="connsiteY6" fmla="*/ 1330445 h 6526581"/>
                <a:gd name="connsiteX7" fmla="*/ 950945 w 5000035"/>
                <a:gd name="connsiteY7" fmla="*/ 1384621 h 6526581"/>
                <a:gd name="connsiteX8" fmla="*/ 1069759 w 5000035"/>
                <a:gd name="connsiteY8" fmla="*/ 1485089 h 6526581"/>
                <a:gd name="connsiteX9" fmla="*/ 1053684 w 5000035"/>
                <a:gd name="connsiteY9" fmla="*/ 1537986 h 6526581"/>
                <a:gd name="connsiteX10" fmla="*/ 1134894 w 5000035"/>
                <a:gd name="connsiteY10" fmla="*/ 1560245 h 6526581"/>
                <a:gd name="connsiteX11" fmla="*/ 1237138 w 5000035"/>
                <a:gd name="connsiteY11" fmla="*/ 1693387 h 6526581"/>
                <a:gd name="connsiteX12" fmla="*/ 1473775 w 5000035"/>
                <a:gd name="connsiteY12" fmla="*/ 1581618 h 6526581"/>
                <a:gd name="connsiteX13" fmla="*/ 1541965 w 5000035"/>
                <a:gd name="connsiteY13" fmla="*/ 1716952 h 6526581"/>
                <a:gd name="connsiteX14" fmla="*/ 1667798 w 5000035"/>
                <a:gd name="connsiteY14" fmla="*/ 1660820 h 6526581"/>
                <a:gd name="connsiteX15" fmla="*/ 1606604 w 5000035"/>
                <a:gd name="connsiteY15" fmla="*/ 2582709 h 6526581"/>
                <a:gd name="connsiteX16" fmla="*/ 1053658 w 5000035"/>
                <a:gd name="connsiteY16" fmla="*/ 3364751 h 6526581"/>
                <a:gd name="connsiteX17" fmla="*/ 742360 w 5000035"/>
                <a:gd name="connsiteY17" fmla="*/ 3497631 h 6526581"/>
                <a:gd name="connsiteX18" fmla="*/ 63058 w 5000035"/>
                <a:gd name="connsiteY18" fmla="*/ 3932258 h 6526581"/>
                <a:gd name="connsiteX19" fmla="*/ 55151 w 5000035"/>
                <a:gd name="connsiteY19" fmla="*/ 4037893 h 6526581"/>
                <a:gd name="connsiteX20" fmla="*/ 97739 w 5000035"/>
                <a:gd name="connsiteY20" fmla="*/ 4158143 h 6526581"/>
                <a:gd name="connsiteX21" fmla="*/ 215380 w 5000035"/>
                <a:gd name="connsiteY21" fmla="*/ 4295773 h 6526581"/>
                <a:gd name="connsiteX22" fmla="*/ 2028235 w 5000035"/>
                <a:gd name="connsiteY22" fmla="*/ 3526206 h 6526581"/>
                <a:gd name="connsiteX23" fmla="*/ 2218735 w 5000035"/>
                <a:gd name="connsiteY23" fmla="*/ 2821356 h 6526581"/>
                <a:gd name="connsiteX24" fmla="*/ 2371135 w 5000035"/>
                <a:gd name="connsiteY24" fmla="*/ 2516556 h 6526581"/>
                <a:gd name="connsiteX25" fmla="*/ 2428285 w 5000035"/>
                <a:gd name="connsiteY25" fmla="*/ 2297481 h 6526581"/>
                <a:gd name="connsiteX26" fmla="*/ 2856910 w 5000035"/>
                <a:gd name="connsiteY26" fmla="*/ 2383206 h 6526581"/>
                <a:gd name="connsiteX27" fmla="*/ 3504610 w 5000035"/>
                <a:gd name="connsiteY27" fmla="*/ 2649906 h 6526581"/>
                <a:gd name="connsiteX28" fmla="*/ 3495085 w 5000035"/>
                <a:gd name="connsiteY28" fmla="*/ 2783256 h 6526581"/>
                <a:gd name="connsiteX29" fmla="*/ 2142535 w 5000035"/>
                <a:gd name="connsiteY29" fmla="*/ 3735756 h 6526581"/>
                <a:gd name="connsiteX30" fmla="*/ 2456860 w 5000035"/>
                <a:gd name="connsiteY30" fmla="*/ 4907331 h 6526581"/>
                <a:gd name="connsiteX31" fmla="*/ 2685460 w 5000035"/>
                <a:gd name="connsiteY31" fmla="*/ 5831256 h 6526581"/>
                <a:gd name="connsiteX32" fmla="*/ 2771185 w 5000035"/>
                <a:gd name="connsiteY32" fmla="*/ 6145581 h 6526581"/>
                <a:gd name="connsiteX33" fmla="*/ 2485435 w 5000035"/>
                <a:gd name="connsiteY33" fmla="*/ 6393231 h 6526581"/>
                <a:gd name="connsiteX34" fmla="*/ 2875960 w 5000035"/>
                <a:gd name="connsiteY34" fmla="*/ 6526581 h 6526581"/>
                <a:gd name="connsiteX35" fmla="*/ 3304585 w 5000035"/>
                <a:gd name="connsiteY35" fmla="*/ 6078906 h 6526581"/>
                <a:gd name="connsiteX36" fmla="*/ 3104560 w 5000035"/>
                <a:gd name="connsiteY36" fmla="*/ 4878756 h 6526581"/>
                <a:gd name="connsiteX37" fmla="*/ 3418885 w 5000035"/>
                <a:gd name="connsiteY37" fmla="*/ 5059731 h 6526581"/>
                <a:gd name="connsiteX38" fmla="*/ 3237910 w 5000035"/>
                <a:gd name="connsiteY38" fmla="*/ 5621706 h 6526581"/>
                <a:gd name="connsiteX39" fmla="*/ 3952285 w 5000035"/>
                <a:gd name="connsiteY39" fmla="*/ 5040681 h 6526581"/>
                <a:gd name="connsiteX40" fmla="*/ 3323635 w 5000035"/>
                <a:gd name="connsiteY40" fmla="*/ 4088181 h 6526581"/>
                <a:gd name="connsiteX41" fmla="*/ 4590460 w 5000035"/>
                <a:gd name="connsiteY41" fmla="*/ 3373806 h 6526581"/>
                <a:gd name="connsiteX42" fmla="*/ 4733335 w 5000035"/>
                <a:gd name="connsiteY42" fmla="*/ 2059356 h 6526581"/>
                <a:gd name="connsiteX43" fmla="*/ 4828585 w 5000035"/>
                <a:gd name="connsiteY43" fmla="*/ 1821231 h 6526581"/>
                <a:gd name="connsiteX44" fmla="*/ 5000035 w 5000035"/>
                <a:gd name="connsiteY44" fmla="*/ 1316406 h 6526581"/>
                <a:gd name="connsiteX45" fmla="*/ 3085510 w 5000035"/>
                <a:gd name="connsiteY45" fmla="*/ 963981 h 6526581"/>
                <a:gd name="connsiteX46" fmla="*/ 2980735 w 5000035"/>
                <a:gd name="connsiteY46" fmla="*/ 1030656 h 6526581"/>
                <a:gd name="connsiteX47" fmla="*/ 2427580 w 5000035"/>
                <a:gd name="connsiteY47" fmla="*/ 946470 h 6526581"/>
                <a:gd name="connsiteX48" fmla="*/ 2239690 w 5000035"/>
                <a:gd name="connsiteY48" fmla="*/ 958995 h 6526581"/>
                <a:gd name="connsiteX49" fmla="*/ 2225260 w 5000035"/>
                <a:gd name="connsiteY49" fmla="*/ 878309 h 6526581"/>
                <a:gd name="connsiteX50" fmla="*/ 2138046 w 5000035"/>
                <a:gd name="connsiteY50" fmla="*/ 823611 h 6526581"/>
                <a:gd name="connsiteX51" fmla="*/ 2035751 w 5000035"/>
                <a:gd name="connsiteY51" fmla="*/ 851194 h 6526581"/>
                <a:gd name="connsiteX52" fmla="*/ 1984628 w 5000035"/>
                <a:gd name="connsiteY52" fmla="*/ 741905 h 6526581"/>
                <a:gd name="connsiteX53" fmla="*/ 2112943 w 5000035"/>
                <a:gd name="connsiteY53" fmla="*/ 681232 h 6526581"/>
                <a:gd name="connsiteX54" fmla="*/ 2100415 w 5000035"/>
                <a:gd name="connsiteY54" fmla="*/ 542402 h 6526581"/>
                <a:gd name="connsiteX55" fmla="*/ 1931550 w 5000035"/>
                <a:gd name="connsiteY55" fmla="*/ 232488 h 6526581"/>
                <a:gd name="connsiteX0" fmla="*/ 1913157 w 4981642"/>
                <a:gd name="connsiteY0" fmla="*/ 232488 h 6526581"/>
                <a:gd name="connsiteX1" fmla="*/ 586597 w 4981642"/>
                <a:gd name="connsiteY1" fmla="*/ 831127 h 6526581"/>
                <a:gd name="connsiteX2" fmla="*/ 776602 w 4981642"/>
                <a:gd name="connsiteY2" fmla="*/ 906831 h 6526581"/>
                <a:gd name="connsiteX3" fmla="*/ 824227 w 4981642"/>
                <a:gd name="connsiteY3" fmla="*/ 997567 h 6526581"/>
                <a:gd name="connsiteX4" fmla="*/ 762067 w 4981642"/>
                <a:gd name="connsiteY4" fmla="*/ 1062232 h 6526581"/>
                <a:gd name="connsiteX5" fmla="*/ 846800 w 4981642"/>
                <a:gd name="connsiteY5" fmla="*/ 1198583 h 6526581"/>
                <a:gd name="connsiteX6" fmla="*/ 776106 w 4981642"/>
                <a:gd name="connsiteY6" fmla="*/ 1330445 h 6526581"/>
                <a:gd name="connsiteX7" fmla="*/ 932552 w 4981642"/>
                <a:gd name="connsiteY7" fmla="*/ 1384621 h 6526581"/>
                <a:gd name="connsiteX8" fmla="*/ 1051366 w 4981642"/>
                <a:gd name="connsiteY8" fmla="*/ 1485089 h 6526581"/>
                <a:gd name="connsiteX9" fmla="*/ 1035291 w 4981642"/>
                <a:gd name="connsiteY9" fmla="*/ 1537986 h 6526581"/>
                <a:gd name="connsiteX10" fmla="*/ 1116501 w 4981642"/>
                <a:gd name="connsiteY10" fmla="*/ 1560245 h 6526581"/>
                <a:gd name="connsiteX11" fmla="*/ 1218745 w 4981642"/>
                <a:gd name="connsiteY11" fmla="*/ 1693387 h 6526581"/>
                <a:gd name="connsiteX12" fmla="*/ 1455382 w 4981642"/>
                <a:gd name="connsiteY12" fmla="*/ 1581618 h 6526581"/>
                <a:gd name="connsiteX13" fmla="*/ 1523572 w 4981642"/>
                <a:gd name="connsiteY13" fmla="*/ 1716952 h 6526581"/>
                <a:gd name="connsiteX14" fmla="*/ 1649405 w 4981642"/>
                <a:gd name="connsiteY14" fmla="*/ 1660820 h 6526581"/>
                <a:gd name="connsiteX15" fmla="*/ 1588211 w 4981642"/>
                <a:gd name="connsiteY15" fmla="*/ 2582709 h 6526581"/>
                <a:gd name="connsiteX16" fmla="*/ 1035265 w 4981642"/>
                <a:gd name="connsiteY16" fmla="*/ 3364751 h 6526581"/>
                <a:gd name="connsiteX17" fmla="*/ 723967 w 4981642"/>
                <a:gd name="connsiteY17" fmla="*/ 3497631 h 6526581"/>
                <a:gd name="connsiteX18" fmla="*/ 44665 w 4981642"/>
                <a:gd name="connsiteY18" fmla="*/ 3932258 h 6526581"/>
                <a:gd name="connsiteX19" fmla="*/ 36758 w 4981642"/>
                <a:gd name="connsiteY19" fmla="*/ 4037893 h 6526581"/>
                <a:gd name="connsiteX20" fmla="*/ 79346 w 4981642"/>
                <a:gd name="connsiteY20" fmla="*/ 4158143 h 6526581"/>
                <a:gd name="connsiteX21" fmla="*/ 196987 w 4981642"/>
                <a:gd name="connsiteY21" fmla="*/ 4295773 h 6526581"/>
                <a:gd name="connsiteX22" fmla="*/ 2009842 w 4981642"/>
                <a:gd name="connsiteY22" fmla="*/ 3526206 h 6526581"/>
                <a:gd name="connsiteX23" fmla="*/ 2200342 w 4981642"/>
                <a:gd name="connsiteY23" fmla="*/ 2821356 h 6526581"/>
                <a:gd name="connsiteX24" fmla="*/ 2352742 w 4981642"/>
                <a:gd name="connsiteY24" fmla="*/ 2516556 h 6526581"/>
                <a:gd name="connsiteX25" fmla="*/ 2409892 w 4981642"/>
                <a:gd name="connsiteY25" fmla="*/ 2297481 h 6526581"/>
                <a:gd name="connsiteX26" fmla="*/ 2838517 w 4981642"/>
                <a:gd name="connsiteY26" fmla="*/ 2383206 h 6526581"/>
                <a:gd name="connsiteX27" fmla="*/ 3486217 w 4981642"/>
                <a:gd name="connsiteY27" fmla="*/ 2649906 h 6526581"/>
                <a:gd name="connsiteX28" fmla="*/ 3476692 w 4981642"/>
                <a:gd name="connsiteY28" fmla="*/ 2783256 h 6526581"/>
                <a:gd name="connsiteX29" fmla="*/ 2124142 w 4981642"/>
                <a:gd name="connsiteY29" fmla="*/ 3735756 h 6526581"/>
                <a:gd name="connsiteX30" fmla="*/ 2438467 w 4981642"/>
                <a:gd name="connsiteY30" fmla="*/ 4907331 h 6526581"/>
                <a:gd name="connsiteX31" fmla="*/ 2667067 w 4981642"/>
                <a:gd name="connsiteY31" fmla="*/ 5831256 h 6526581"/>
                <a:gd name="connsiteX32" fmla="*/ 2752792 w 4981642"/>
                <a:gd name="connsiteY32" fmla="*/ 6145581 h 6526581"/>
                <a:gd name="connsiteX33" fmla="*/ 2467042 w 4981642"/>
                <a:gd name="connsiteY33" fmla="*/ 6393231 h 6526581"/>
                <a:gd name="connsiteX34" fmla="*/ 2857567 w 4981642"/>
                <a:gd name="connsiteY34" fmla="*/ 6526581 h 6526581"/>
                <a:gd name="connsiteX35" fmla="*/ 3286192 w 4981642"/>
                <a:gd name="connsiteY35" fmla="*/ 6078906 h 6526581"/>
                <a:gd name="connsiteX36" fmla="*/ 3086167 w 4981642"/>
                <a:gd name="connsiteY36" fmla="*/ 4878756 h 6526581"/>
                <a:gd name="connsiteX37" fmla="*/ 3400492 w 4981642"/>
                <a:gd name="connsiteY37" fmla="*/ 5059731 h 6526581"/>
                <a:gd name="connsiteX38" fmla="*/ 3219517 w 4981642"/>
                <a:gd name="connsiteY38" fmla="*/ 5621706 h 6526581"/>
                <a:gd name="connsiteX39" fmla="*/ 3933892 w 4981642"/>
                <a:gd name="connsiteY39" fmla="*/ 5040681 h 6526581"/>
                <a:gd name="connsiteX40" fmla="*/ 3305242 w 4981642"/>
                <a:gd name="connsiteY40" fmla="*/ 4088181 h 6526581"/>
                <a:gd name="connsiteX41" fmla="*/ 4572067 w 4981642"/>
                <a:gd name="connsiteY41" fmla="*/ 3373806 h 6526581"/>
                <a:gd name="connsiteX42" fmla="*/ 4714942 w 4981642"/>
                <a:gd name="connsiteY42" fmla="*/ 2059356 h 6526581"/>
                <a:gd name="connsiteX43" fmla="*/ 4810192 w 4981642"/>
                <a:gd name="connsiteY43" fmla="*/ 1821231 h 6526581"/>
                <a:gd name="connsiteX44" fmla="*/ 4981642 w 4981642"/>
                <a:gd name="connsiteY44" fmla="*/ 1316406 h 6526581"/>
                <a:gd name="connsiteX45" fmla="*/ 3067117 w 4981642"/>
                <a:gd name="connsiteY45" fmla="*/ 963981 h 6526581"/>
                <a:gd name="connsiteX46" fmla="*/ 2962342 w 4981642"/>
                <a:gd name="connsiteY46" fmla="*/ 1030656 h 6526581"/>
                <a:gd name="connsiteX47" fmla="*/ 2409187 w 4981642"/>
                <a:gd name="connsiteY47" fmla="*/ 946470 h 6526581"/>
                <a:gd name="connsiteX48" fmla="*/ 2221297 w 4981642"/>
                <a:gd name="connsiteY48" fmla="*/ 958995 h 6526581"/>
                <a:gd name="connsiteX49" fmla="*/ 2206867 w 4981642"/>
                <a:gd name="connsiteY49" fmla="*/ 878309 h 6526581"/>
                <a:gd name="connsiteX50" fmla="*/ 2119653 w 4981642"/>
                <a:gd name="connsiteY50" fmla="*/ 823611 h 6526581"/>
                <a:gd name="connsiteX51" fmla="*/ 2017358 w 4981642"/>
                <a:gd name="connsiteY51" fmla="*/ 851194 h 6526581"/>
                <a:gd name="connsiteX52" fmla="*/ 1966235 w 4981642"/>
                <a:gd name="connsiteY52" fmla="*/ 741905 h 6526581"/>
                <a:gd name="connsiteX53" fmla="*/ 2094550 w 4981642"/>
                <a:gd name="connsiteY53" fmla="*/ 681232 h 6526581"/>
                <a:gd name="connsiteX54" fmla="*/ 2082022 w 4981642"/>
                <a:gd name="connsiteY54" fmla="*/ 542402 h 6526581"/>
                <a:gd name="connsiteX55" fmla="*/ 1913157 w 4981642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80115 w 4982411"/>
                <a:gd name="connsiteY20" fmla="*/ 4158143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97756 w 4982411"/>
                <a:gd name="connsiteY21" fmla="*/ 4295773 h 6526581"/>
                <a:gd name="connsiteX22" fmla="*/ 2010611 w 4982411"/>
                <a:gd name="connsiteY22" fmla="*/ 3526206 h 6526581"/>
                <a:gd name="connsiteX23" fmla="*/ 2201111 w 4982411"/>
                <a:gd name="connsiteY23" fmla="*/ 2821356 h 6526581"/>
                <a:gd name="connsiteX24" fmla="*/ 2353511 w 4982411"/>
                <a:gd name="connsiteY24" fmla="*/ 2516556 h 6526581"/>
                <a:gd name="connsiteX25" fmla="*/ 2410661 w 4982411"/>
                <a:gd name="connsiteY25" fmla="*/ 2297481 h 6526581"/>
                <a:gd name="connsiteX26" fmla="*/ 2839286 w 4982411"/>
                <a:gd name="connsiteY26" fmla="*/ 2383206 h 6526581"/>
                <a:gd name="connsiteX27" fmla="*/ 3486986 w 4982411"/>
                <a:gd name="connsiteY27" fmla="*/ 2649906 h 6526581"/>
                <a:gd name="connsiteX28" fmla="*/ 3477461 w 4982411"/>
                <a:gd name="connsiteY28" fmla="*/ 2783256 h 6526581"/>
                <a:gd name="connsiteX29" fmla="*/ 2124911 w 4982411"/>
                <a:gd name="connsiteY29" fmla="*/ 3735756 h 6526581"/>
                <a:gd name="connsiteX30" fmla="*/ 2439236 w 4982411"/>
                <a:gd name="connsiteY30" fmla="*/ 4907331 h 6526581"/>
                <a:gd name="connsiteX31" fmla="*/ 2667836 w 4982411"/>
                <a:gd name="connsiteY31" fmla="*/ 5831256 h 6526581"/>
                <a:gd name="connsiteX32" fmla="*/ 2753561 w 4982411"/>
                <a:gd name="connsiteY32" fmla="*/ 6145581 h 6526581"/>
                <a:gd name="connsiteX33" fmla="*/ 2467811 w 4982411"/>
                <a:gd name="connsiteY33" fmla="*/ 6393231 h 6526581"/>
                <a:gd name="connsiteX34" fmla="*/ 2858336 w 4982411"/>
                <a:gd name="connsiteY34" fmla="*/ 6526581 h 6526581"/>
                <a:gd name="connsiteX35" fmla="*/ 3286961 w 4982411"/>
                <a:gd name="connsiteY35" fmla="*/ 6078906 h 6526581"/>
                <a:gd name="connsiteX36" fmla="*/ 3086936 w 4982411"/>
                <a:gd name="connsiteY36" fmla="*/ 4878756 h 6526581"/>
                <a:gd name="connsiteX37" fmla="*/ 3401261 w 4982411"/>
                <a:gd name="connsiteY37" fmla="*/ 5059731 h 6526581"/>
                <a:gd name="connsiteX38" fmla="*/ 3220286 w 4982411"/>
                <a:gd name="connsiteY38" fmla="*/ 5621706 h 6526581"/>
                <a:gd name="connsiteX39" fmla="*/ 3934661 w 4982411"/>
                <a:gd name="connsiteY39" fmla="*/ 5040681 h 6526581"/>
                <a:gd name="connsiteX40" fmla="*/ 3306011 w 4982411"/>
                <a:gd name="connsiteY40" fmla="*/ 4088181 h 6526581"/>
                <a:gd name="connsiteX41" fmla="*/ 4572836 w 4982411"/>
                <a:gd name="connsiteY41" fmla="*/ 3373806 h 6526581"/>
                <a:gd name="connsiteX42" fmla="*/ 4715711 w 4982411"/>
                <a:gd name="connsiteY42" fmla="*/ 2059356 h 6526581"/>
                <a:gd name="connsiteX43" fmla="*/ 4810961 w 4982411"/>
                <a:gd name="connsiteY43" fmla="*/ 1821231 h 6526581"/>
                <a:gd name="connsiteX44" fmla="*/ 4982411 w 4982411"/>
                <a:gd name="connsiteY44" fmla="*/ 1316406 h 6526581"/>
                <a:gd name="connsiteX45" fmla="*/ 3067886 w 4982411"/>
                <a:gd name="connsiteY45" fmla="*/ 963981 h 6526581"/>
                <a:gd name="connsiteX46" fmla="*/ 2963111 w 4982411"/>
                <a:gd name="connsiteY46" fmla="*/ 1030656 h 6526581"/>
                <a:gd name="connsiteX47" fmla="*/ 2409956 w 4982411"/>
                <a:gd name="connsiteY47" fmla="*/ 946470 h 6526581"/>
                <a:gd name="connsiteX48" fmla="*/ 2222066 w 4982411"/>
                <a:gd name="connsiteY48" fmla="*/ 958995 h 6526581"/>
                <a:gd name="connsiteX49" fmla="*/ 2207636 w 4982411"/>
                <a:gd name="connsiteY49" fmla="*/ 878309 h 6526581"/>
                <a:gd name="connsiteX50" fmla="*/ 2120422 w 4982411"/>
                <a:gd name="connsiteY50" fmla="*/ 823611 h 6526581"/>
                <a:gd name="connsiteX51" fmla="*/ 2018127 w 4982411"/>
                <a:gd name="connsiteY51" fmla="*/ 851194 h 6526581"/>
                <a:gd name="connsiteX52" fmla="*/ 1967004 w 4982411"/>
                <a:gd name="connsiteY52" fmla="*/ 741905 h 6526581"/>
                <a:gd name="connsiteX53" fmla="*/ 2095319 w 4982411"/>
                <a:gd name="connsiteY53" fmla="*/ 681232 h 6526581"/>
                <a:gd name="connsiteX54" fmla="*/ 2082791 w 4982411"/>
                <a:gd name="connsiteY54" fmla="*/ 542402 h 6526581"/>
                <a:gd name="connsiteX55" fmla="*/ 1913926 w 4982411"/>
                <a:gd name="connsiteY55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72599 w 4982411"/>
                <a:gd name="connsiteY20" fmla="*/ 4125575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13926 w 4982411"/>
                <a:gd name="connsiteY0" fmla="*/ 232488 h 6526581"/>
                <a:gd name="connsiteX1" fmla="*/ 587366 w 4982411"/>
                <a:gd name="connsiteY1" fmla="*/ 831127 h 6526581"/>
                <a:gd name="connsiteX2" fmla="*/ 777371 w 4982411"/>
                <a:gd name="connsiteY2" fmla="*/ 906831 h 6526581"/>
                <a:gd name="connsiteX3" fmla="*/ 824996 w 4982411"/>
                <a:gd name="connsiteY3" fmla="*/ 997567 h 6526581"/>
                <a:gd name="connsiteX4" fmla="*/ 762836 w 4982411"/>
                <a:gd name="connsiteY4" fmla="*/ 1062232 h 6526581"/>
                <a:gd name="connsiteX5" fmla="*/ 847569 w 4982411"/>
                <a:gd name="connsiteY5" fmla="*/ 1198583 h 6526581"/>
                <a:gd name="connsiteX6" fmla="*/ 776875 w 4982411"/>
                <a:gd name="connsiteY6" fmla="*/ 1330445 h 6526581"/>
                <a:gd name="connsiteX7" fmla="*/ 933321 w 4982411"/>
                <a:gd name="connsiteY7" fmla="*/ 1384621 h 6526581"/>
                <a:gd name="connsiteX8" fmla="*/ 1052135 w 4982411"/>
                <a:gd name="connsiteY8" fmla="*/ 1485089 h 6526581"/>
                <a:gd name="connsiteX9" fmla="*/ 1036060 w 4982411"/>
                <a:gd name="connsiteY9" fmla="*/ 1537986 h 6526581"/>
                <a:gd name="connsiteX10" fmla="*/ 1117270 w 4982411"/>
                <a:gd name="connsiteY10" fmla="*/ 1560245 h 6526581"/>
                <a:gd name="connsiteX11" fmla="*/ 1219514 w 4982411"/>
                <a:gd name="connsiteY11" fmla="*/ 1693387 h 6526581"/>
                <a:gd name="connsiteX12" fmla="*/ 1456151 w 4982411"/>
                <a:gd name="connsiteY12" fmla="*/ 1581618 h 6526581"/>
                <a:gd name="connsiteX13" fmla="*/ 1524341 w 4982411"/>
                <a:gd name="connsiteY13" fmla="*/ 1716952 h 6526581"/>
                <a:gd name="connsiteX14" fmla="*/ 1650174 w 4982411"/>
                <a:gd name="connsiteY14" fmla="*/ 1660820 h 6526581"/>
                <a:gd name="connsiteX15" fmla="*/ 1588980 w 4982411"/>
                <a:gd name="connsiteY15" fmla="*/ 2582709 h 6526581"/>
                <a:gd name="connsiteX16" fmla="*/ 1036034 w 4982411"/>
                <a:gd name="connsiteY16" fmla="*/ 3364751 h 6526581"/>
                <a:gd name="connsiteX17" fmla="*/ 724736 w 4982411"/>
                <a:gd name="connsiteY17" fmla="*/ 3497631 h 6526581"/>
                <a:gd name="connsiteX18" fmla="*/ 45434 w 4982411"/>
                <a:gd name="connsiteY18" fmla="*/ 3932258 h 6526581"/>
                <a:gd name="connsiteX19" fmla="*/ 37527 w 4982411"/>
                <a:gd name="connsiteY19" fmla="*/ 4037893 h 6526581"/>
                <a:gd name="connsiteX20" fmla="*/ 40032 w 4982411"/>
                <a:gd name="connsiteY20" fmla="*/ 4145616 h 6526581"/>
                <a:gd name="connsiteX21" fmla="*/ 112683 w 4982411"/>
                <a:gd name="connsiteY21" fmla="*/ 4228289 h 6526581"/>
                <a:gd name="connsiteX22" fmla="*/ 197756 w 4982411"/>
                <a:gd name="connsiteY22" fmla="*/ 4295773 h 6526581"/>
                <a:gd name="connsiteX23" fmla="*/ 2010611 w 4982411"/>
                <a:gd name="connsiteY23" fmla="*/ 3526206 h 6526581"/>
                <a:gd name="connsiteX24" fmla="*/ 2201111 w 4982411"/>
                <a:gd name="connsiteY24" fmla="*/ 2821356 h 6526581"/>
                <a:gd name="connsiteX25" fmla="*/ 2353511 w 4982411"/>
                <a:gd name="connsiteY25" fmla="*/ 2516556 h 6526581"/>
                <a:gd name="connsiteX26" fmla="*/ 2410661 w 4982411"/>
                <a:gd name="connsiteY26" fmla="*/ 2297481 h 6526581"/>
                <a:gd name="connsiteX27" fmla="*/ 2839286 w 4982411"/>
                <a:gd name="connsiteY27" fmla="*/ 2383206 h 6526581"/>
                <a:gd name="connsiteX28" fmla="*/ 3486986 w 4982411"/>
                <a:gd name="connsiteY28" fmla="*/ 2649906 h 6526581"/>
                <a:gd name="connsiteX29" fmla="*/ 3477461 w 4982411"/>
                <a:gd name="connsiteY29" fmla="*/ 2783256 h 6526581"/>
                <a:gd name="connsiteX30" fmla="*/ 2124911 w 4982411"/>
                <a:gd name="connsiteY30" fmla="*/ 3735756 h 6526581"/>
                <a:gd name="connsiteX31" fmla="*/ 2439236 w 4982411"/>
                <a:gd name="connsiteY31" fmla="*/ 4907331 h 6526581"/>
                <a:gd name="connsiteX32" fmla="*/ 2667836 w 4982411"/>
                <a:gd name="connsiteY32" fmla="*/ 5831256 h 6526581"/>
                <a:gd name="connsiteX33" fmla="*/ 2753561 w 4982411"/>
                <a:gd name="connsiteY33" fmla="*/ 6145581 h 6526581"/>
                <a:gd name="connsiteX34" fmla="*/ 2467811 w 4982411"/>
                <a:gd name="connsiteY34" fmla="*/ 6393231 h 6526581"/>
                <a:gd name="connsiteX35" fmla="*/ 2858336 w 4982411"/>
                <a:gd name="connsiteY35" fmla="*/ 6526581 h 6526581"/>
                <a:gd name="connsiteX36" fmla="*/ 3286961 w 4982411"/>
                <a:gd name="connsiteY36" fmla="*/ 6078906 h 6526581"/>
                <a:gd name="connsiteX37" fmla="*/ 3086936 w 4982411"/>
                <a:gd name="connsiteY37" fmla="*/ 4878756 h 6526581"/>
                <a:gd name="connsiteX38" fmla="*/ 3401261 w 4982411"/>
                <a:gd name="connsiteY38" fmla="*/ 5059731 h 6526581"/>
                <a:gd name="connsiteX39" fmla="*/ 3220286 w 4982411"/>
                <a:gd name="connsiteY39" fmla="*/ 5621706 h 6526581"/>
                <a:gd name="connsiteX40" fmla="*/ 3934661 w 4982411"/>
                <a:gd name="connsiteY40" fmla="*/ 5040681 h 6526581"/>
                <a:gd name="connsiteX41" fmla="*/ 3306011 w 4982411"/>
                <a:gd name="connsiteY41" fmla="*/ 4088181 h 6526581"/>
                <a:gd name="connsiteX42" fmla="*/ 4572836 w 4982411"/>
                <a:gd name="connsiteY42" fmla="*/ 3373806 h 6526581"/>
                <a:gd name="connsiteX43" fmla="*/ 4715711 w 4982411"/>
                <a:gd name="connsiteY43" fmla="*/ 2059356 h 6526581"/>
                <a:gd name="connsiteX44" fmla="*/ 4810961 w 4982411"/>
                <a:gd name="connsiteY44" fmla="*/ 1821231 h 6526581"/>
                <a:gd name="connsiteX45" fmla="*/ 4982411 w 4982411"/>
                <a:gd name="connsiteY45" fmla="*/ 1316406 h 6526581"/>
                <a:gd name="connsiteX46" fmla="*/ 3067886 w 4982411"/>
                <a:gd name="connsiteY46" fmla="*/ 963981 h 6526581"/>
                <a:gd name="connsiteX47" fmla="*/ 2963111 w 4982411"/>
                <a:gd name="connsiteY47" fmla="*/ 1030656 h 6526581"/>
                <a:gd name="connsiteX48" fmla="*/ 2409956 w 4982411"/>
                <a:gd name="connsiteY48" fmla="*/ 946470 h 6526581"/>
                <a:gd name="connsiteX49" fmla="*/ 2222066 w 4982411"/>
                <a:gd name="connsiteY49" fmla="*/ 958995 h 6526581"/>
                <a:gd name="connsiteX50" fmla="*/ 2207636 w 4982411"/>
                <a:gd name="connsiteY50" fmla="*/ 878309 h 6526581"/>
                <a:gd name="connsiteX51" fmla="*/ 2120422 w 4982411"/>
                <a:gd name="connsiteY51" fmla="*/ 823611 h 6526581"/>
                <a:gd name="connsiteX52" fmla="*/ 2018127 w 4982411"/>
                <a:gd name="connsiteY52" fmla="*/ 851194 h 6526581"/>
                <a:gd name="connsiteX53" fmla="*/ 1967004 w 4982411"/>
                <a:gd name="connsiteY53" fmla="*/ 741905 h 6526581"/>
                <a:gd name="connsiteX54" fmla="*/ 2095319 w 4982411"/>
                <a:gd name="connsiteY54" fmla="*/ 681232 h 6526581"/>
                <a:gd name="connsiteX55" fmla="*/ 2082791 w 4982411"/>
                <a:gd name="connsiteY55" fmla="*/ 542402 h 6526581"/>
                <a:gd name="connsiteX56" fmla="*/ 1913926 w 4982411"/>
                <a:gd name="connsiteY56" fmla="*/ 232488 h 6526581"/>
                <a:gd name="connsiteX0" fmla="*/ 1934463 w 5002948"/>
                <a:gd name="connsiteY0" fmla="*/ 232488 h 6526581"/>
                <a:gd name="connsiteX1" fmla="*/ 607903 w 5002948"/>
                <a:gd name="connsiteY1" fmla="*/ 831127 h 6526581"/>
                <a:gd name="connsiteX2" fmla="*/ 797908 w 5002948"/>
                <a:gd name="connsiteY2" fmla="*/ 906831 h 6526581"/>
                <a:gd name="connsiteX3" fmla="*/ 845533 w 5002948"/>
                <a:gd name="connsiteY3" fmla="*/ 997567 h 6526581"/>
                <a:gd name="connsiteX4" fmla="*/ 783373 w 5002948"/>
                <a:gd name="connsiteY4" fmla="*/ 1062232 h 6526581"/>
                <a:gd name="connsiteX5" fmla="*/ 868106 w 5002948"/>
                <a:gd name="connsiteY5" fmla="*/ 1198583 h 6526581"/>
                <a:gd name="connsiteX6" fmla="*/ 797412 w 5002948"/>
                <a:gd name="connsiteY6" fmla="*/ 1330445 h 6526581"/>
                <a:gd name="connsiteX7" fmla="*/ 953858 w 5002948"/>
                <a:gd name="connsiteY7" fmla="*/ 1384621 h 6526581"/>
                <a:gd name="connsiteX8" fmla="*/ 1072672 w 5002948"/>
                <a:gd name="connsiteY8" fmla="*/ 1485089 h 6526581"/>
                <a:gd name="connsiteX9" fmla="*/ 1056597 w 5002948"/>
                <a:gd name="connsiteY9" fmla="*/ 1537986 h 6526581"/>
                <a:gd name="connsiteX10" fmla="*/ 1137807 w 5002948"/>
                <a:gd name="connsiteY10" fmla="*/ 1560245 h 6526581"/>
                <a:gd name="connsiteX11" fmla="*/ 1240051 w 5002948"/>
                <a:gd name="connsiteY11" fmla="*/ 1693387 h 6526581"/>
                <a:gd name="connsiteX12" fmla="*/ 1476688 w 5002948"/>
                <a:gd name="connsiteY12" fmla="*/ 1581618 h 6526581"/>
                <a:gd name="connsiteX13" fmla="*/ 1544878 w 5002948"/>
                <a:gd name="connsiteY13" fmla="*/ 1716952 h 6526581"/>
                <a:gd name="connsiteX14" fmla="*/ 1670711 w 5002948"/>
                <a:gd name="connsiteY14" fmla="*/ 1660820 h 6526581"/>
                <a:gd name="connsiteX15" fmla="*/ 1609517 w 5002948"/>
                <a:gd name="connsiteY15" fmla="*/ 2582709 h 6526581"/>
                <a:gd name="connsiteX16" fmla="*/ 1056571 w 5002948"/>
                <a:gd name="connsiteY16" fmla="*/ 3364751 h 6526581"/>
                <a:gd name="connsiteX17" fmla="*/ 745273 w 5002948"/>
                <a:gd name="connsiteY17" fmla="*/ 3497631 h 6526581"/>
                <a:gd name="connsiteX18" fmla="*/ 65971 w 5002948"/>
                <a:gd name="connsiteY18" fmla="*/ 3932258 h 6526581"/>
                <a:gd name="connsiteX19" fmla="*/ 58064 w 5002948"/>
                <a:gd name="connsiteY19" fmla="*/ 4037893 h 6526581"/>
                <a:gd name="connsiteX20" fmla="*/ 60569 w 5002948"/>
                <a:gd name="connsiteY20" fmla="*/ 4145616 h 6526581"/>
                <a:gd name="connsiteX21" fmla="*/ 133220 w 5002948"/>
                <a:gd name="connsiteY21" fmla="*/ 4228289 h 6526581"/>
                <a:gd name="connsiteX22" fmla="*/ 218293 w 5002948"/>
                <a:gd name="connsiteY22" fmla="*/ 4295773 h 6526581"/>
                <a:gd name="connsiteX23" fmla="*/ 2031148 w 5002948"/>
                <a:gd name="connsiteY23" fmla="*/ 3526206 h 6526581"/>
                <a:gd name="connsiteX24" fmla="*/ 2221648 w 5002948"/>
                <a:gd name="connsiteY24" fmla="*/ 2821356 h 6526581"/>
                <a:gd name="connsiteX25" fmla="*/ 2374048 w 5002948"/>
                <a:gd name="connsiteY25" fmla="*/ 2516556 h 6526581"/>
                <a:gd name="connsiteX26" fmla="*/ 2431198 w 5002948"/>
                <a:gd name="connsiteY26" fmla="*/ 2297481 h 6526581"/>
                <a:gd name="connsiteX27" fmla="*/ 2859823 w 5002948"/>
                <a:gd name="connsiteY27" fmla="*/ 2383206 h 6526581"/>
                <a:gd name="connsiteX28" fmla="*/ 3507523 w 5002948"/>
                <a:gd name="connsiteY28" fmla="*/ 2649906 h 6526581"/>
                <a:gd name="connsiteX29" fmla="*/ 3497998 w 5002948"/>
                <a:gd name="connsiteY29" fmla="*/ 2783256 h 6526581"/>
                <a:gd name="connsiteX30" fmla="*/ 2145448 w 5002948"/>
                <a:gd name="connsiteY30" fmla="*/ 3735756 h 6526581"/>
                <a:gd name="connsiteX31" fmla="*/ 2459773 w 5002948"/>
                <a:gd name="connsiteY31" fmla="*/ 4907331 h 6526581"/>
                <a:gd name="connsiteX32" fmla="*/ 2688373 w 5002948"/>
                <a:gd name="connsiteY32" fmla="*/ 5831256 h 6526581"/>
                <a:gd name="connsiteX33" fmla="*/ 2774098 w 5002948"/>
                <a:gd name="connsiteY33" fmla="*/ 6145581 h 6526581"/>
                <a:gd name="connsiteX34" fmla="*/ 2488348 w 5002948"/>
                <a:gd name="connsiteY34" fmla="*/ 6393231 h 6526581"/>
                <a:gd name="connsiteX35" fmla="*/ 2878873 w 5002948"/>
                <a:gd name="connsiteY35" fmla="*/ 6526581 h 6526581"/>
                <a:gd name="connsiteX36" fmla="*/ 3307498 w 5002948"/>
                <a:gd name="connsiteY36" fmla="*/ 6078906 h 6526581"/>
                <a:gd name="connsiteX37" fmla="*/ 3107473 w 5002948"/>
                <a:gd name="connsiteY37" fmla="*/ 4878756 h 6526581"/>
                <a:gd name="connsiteX38" fmla="*/ 3421798 w 5002948"/>
                <a:gd name="connsiteY38" fmla="*/ 5059731 h 6526581"/>
                <a:gd name="connsiteX39" fmla="*/ 3240823 w 5002948"/>
                <a:gd name="connsiteY39" fmla="*/ 5621706 h 6526581"/>
                <a:gd name="connsiteX40" fmla="*/ 3955198 w 5002948"/>
                <a:gd name="connsiteY40" fmla="*/ 5040681 h 6526581"/>
                <a:gd name="connsiteX41" fmla="*/ 3326548 w 5002948"/>
                <a:gd name="connsiteY41" fmla="*/ 4088181 h 6526581"/>
                <a:gd name="connsiteX42" fmla="*/ 4593373 w 5002948"/>
                <a:gd name="connsiteY42" fmla="*/ 3373806 h 6526581"/>
                <a:gd name="connsiteX43" fmla="*/ 4736248 w 5002948"/>
                <a:gd name="connsiteY43" fmla="*/ 2059356 h 6526581"/>
                <a:gd name="connsiteX44" fmla="*/ 4831498 w 5002948"/>
                <a:gd name="connsiteY44" fmla="*/ 1821231 h 6526581"/>
                <a:gd name="connsiteX45" fmla="*/ 5002948 w 5002948"/>
                <a:gd name="connsiteY45" fmla="*/ 1316406 h 6526581"/>
                <a:gd name="connsiteX46" fmla="*/ 3088423 w 5002948"/>
                <a:gd name="connsiteY46" fmla="*/ 963981 h 6526581"/>
                <a:gd name="connsiteX47" fmla="*/ 2983648 w 5002948"/>
                <a:gd name="connsiteY47" fmla="*/ 1030656 h 6526581"/>
                <a:gd name="connsiteX48" fmla="*/ 2430493 w 5002948"/>
                <a:gd name="connsiteY48" fmla="*/ 946470 h 6526581"/>
                <a:gd name="connsiteX49" fmla="*/ 2242603 w 5002948"/>
                <a:gd name="connsiteY49" fmla="*/ 958995 h 6526581"/>
                <a:gd name="connsiteX50" fmla="*/ 2228173 w 5002948"/>
                <a:gd name="connsiteY50" fmla="*/ 878309 h 6526581"/>
                <a:gd name="connsiteX51" fmla="*/ 2140959 w 5002948"/>
                <a:gd name="connsiteY51" fmla="*/ 823611 h 6526581"/>
                <a:gd name="connsiteX52" fmla="*/ 2038664 w 5002948"/>
                <a:gd name="connsiteY52" fmla="*/ 851194 h 6526581"/>
                <a:gd name="connsiteX53" fmla="*/ 1987541 w 5002948"/>
                <a:gd name="connsiteY53" fmla="*/ 741905 h 6526581"/>
                <a:gd name="connsiteX54" fmla="*/ 2115856 w 5002948"/>
                <a:gd name="connsiteY54" fmla="*/ 681232 h 6526581"/>
                <a:gd name="connsiteX55" fmla="*/ 2103328 w 5002948"/>
                <a:gd name="connsiteY55" fmla="*/ 542402 h 6526581"/>
                <a:gd name="connsiteX56" fmla="*/ 1934463 w 5002948"/>
                <a:gd name="connsiteY56" fmla="*/ 232488 h 6526581"/>
                <a:gd name="connsiteX0" fmla="*/ 1933746 w 5002231"/>
                <a:gd name="connsiteY0" fmla="*/ 232488 h 6526581"/>
                <a:gd name="connsiteX1" fmla="*/ 607186 w 5002231"/>
                <a:gd name="connsiteY1" fmla="*/ 831127 h 6526581"/>
                <a:gd name="connsiteX2" fmla="*/ 797191 w 5002231"/>
                <a:gd name="connsiteY2" fmla="*/ 906831 h 6526581"/>
                <a:gd name="connsiteX3" fmla="*/ 844816 w 5002231"/>
                <a:gd name="connsiteY3" fmla="*/ 997567 h 6526581"/>
                <a:gd name="connsiteX4" fmla="*/ 782656 w 5002231"/>
                <a:gd name="connsiteY4" fmla="*/ 1062232 h 6526581"/>
                <a:gd name="connsiteX5" fmla="*/ 867389 w 5002231"/>
                <a:gd name="connsiteY5" fmla="*/ 1198583 h 6526581"/>
                <a:gd name="connsiteX6" fmla="*/ 796695 w 5002231"/>
                <a:gd name="connsiteY6" fmla="*/ 1330445 h 6526581"/>
                <a:gd name="connsiteX7" fmla="*/ 953141 w 5002231"/>
                <a:gd name="connsiteY7" fmla="*/ 1384621 h 6526581"/>
                <a:gd name="connsiteX8" fmla="*/ 1071955 w 5002231"/>
                <a:gd name="connsiteY8" fmla="*/ 1485089 h 6526581"/>
                <a:gd name="connsiteX9" fmla="*/ 1055880 w 5002231"/>
                <a:gd name="connsiteY9" fmla="*/ 1537986 h 6526581"/>
                <a:gd name="connsiteX10" fmla="*/ 1137090 w 5002231"/>
                <a:gd name="connsiteY10" fmla="*/ 1560245 h 6526581"/>
                <a:gd name="connsiteX11" fmla="*/ 1239334 w 5002231"/>
                <a:gd name="connsiteY11" fmla="*/ 1693387 h 6526581"/>
                <a:gd name="connsiteX12" fmla="*/ 1475971 w 5002231"/>
                <a:gd name="connsiteY12" fmla="*/ 1581618 h 6526581"/>
                <a:gd name="connsiteX13" fmla="*/ 1544161 w 5002231"/>
                <a:gd name="connsiteY13" fmla="*/ 1716952 h 6526581"/>
                <a:gd name="connsiteX14" fmla="*/ 1669994 w 5002231"/>
                <a:gd name="connsiteY14" fmla="*/ 1660820 h 6526581"/>
                <a:gd name="connsiteX15" fmla="*/ 1608800 w 5002231"/>
                <a:gd name="connsiteY15" fmla="*/ 2582709 h 6526581"/>
                <a:gd name="connsiteX16" fmla="*/ 1055854 w 5002231"/>
                <a:gd name="connsiteY16" fmla="*/ 3364751 h 6526581"/>
                <a:gd name="connsiteX17" fmla="*/ 744556 w 5002231"/>
                <a:gd name="connsiteY17" fmla="*/ 3497631 h 6526581"/>
                <a:gd name="connsiteX18" fmla="*/ 65254 w 5002231"/>
                <a:gd name="connsiteY18" fmla="*/ 3932258 h 6526581"/>
                <a:gd name="connsiteX19" fmla="*/ 57347 w 5002231"/>
                <a:gd name="connsiteY19" fmla="*/ 4037893 h 6526581"/>
                <a:gd name="connsiteX20" fmla="*/ 59852 w 5002231"/>
                <a:gd name="connsiteY20" fmla="*/ 4145616 h 6526581"/>
                <a:gd name="connsiteX21" fmla="*/ 132503 w 5002231"/>
                <a:gd name="connsiteY21" fmla="*/ 4228289 h 6526581"/>
                <a:gd name="connsiteX22" fmla="*/ 217576 w 5002231"/>
                <a:gd name="connsiteY22" fmla="*/ 4295773 h 6526581"/>
                <a:gd name="connsiteX23" fmla="*/ 2030431 w 5002231"/>
                <a:gd name="connsiteY23" fmla="*/ 3526206 h 6526581"/>
                <a:gd name="connsiteX24" fmla="*/ 2220931 w 5002231"/>
                <a:gd name="connsiteY24" fmla="*/ 2821356 h 6526581"/>
                <a:gd name="connsiteX25" fmla="*/ 2373331 w 5002231"/>
                <a:gd name="connsiteY25" fmla="*/ 2516556 h 6526581"/>
                <a:gd name="connsiteX26" fmla="*/ 2430481 w 5002231"/>
                <a:gd name="connsiteY26" fmla="*/ 2297481 h 6526581"/>
                <a:gd name="connsiteX27" fmla="*/ 2859106 w 5002231"/>
                <a:gd name="connsiteY27" fmla="*/ 2383206 h 6526581"/>
                <a:gd name="connsiteX28" fmla="*/ 3506806 w 5002231"/>
                <a:gd name="connsiteY28" fmla="*/ 2649906 h 6526581"/>
                <a:gd name="connsiteX29" fmla="*/ 3497281 w 5002231"/>
                <a:gd name="connsiteY29" fmla="*/ 2783256 h 6526581"/>
                <a:gd name="connsiteX30" fmla="*/ 2144731 w 5002231"/>
                <a:gd name="connsiteY30" fmla="*/ 3735756 h 6526581"/>
                <a:gd name="connsiteX31" fmla="*/ 2459056 w 5002231"/>
                <a:gd name="connsiteY31" fmla="*/ 4907331 h 6526581"/>
                <a:gd name="connsiteX32" fmla="*/ 2687656 w 5002231"/>
                <a:gd name="connsiteY32" fmla="*/ 5831256 h 6526581"/>
                <a:gd name="connsiteX33" fmla="*/ 2773381 w 5002231"/>
                <a:gd name="connsiteY33" fmla="*/ 6145581 h 6526581"/>
                <a:gd name="connsiteX34" fmla="*/ 2487631 w 5002231"/>
                <a:gd name="connsiteY34" fmla="*/ 6393231 h 6526581"/>
                <a:gd name="connsiteX35" fmla="*/ 2878156 w 5002231"/>
                <a:gd name="connsiteY35" fmla="*/ 6526581 h 6526581"/>
                <a:gd name="connsiteX36" fmla="*/ 3306781 w 5002231"/>
                <a:gd name="connsiteY36" fmla="*/ 6078906 h 6526581"/>
                <a:gd name="connsiteX37" fmla="*/ 3106756 w 5002231"/>
                <a:gd name="connsiteY37" fmla="*/ 4878756 h 6526581"/>
                <a:gd name="connsiteX38" fmla="*/ 3421081 w 5002231"/>
                <a:gd name="connsiteY38" fmla="*/ 5059731 h 6526581"/>
                <a:gd name="connsiteX39" fmla="*/ 3240106 w 5002231"/>
                <a:gd name="connsiteY39" fmla="*/ 5621706 h 6526581"/>
                <a:gd name="connsiteX40" fmla="*/ 3954481 w 5002231"/>
                <a:gd name="connsiteY40" fmla="*/ 5040681 h 6526581"/>
                <a:gd name="connsiteX41" fmla="*/ 3325831 w 5002231"/>
                <a:gd name="connsiteY41" fmla="*/ 4088181 h 6526581"/>
                <a:gd name="connsiteX42" fmla="*/ 4592656 w 5002231"/>
                <a:gd name="connsiteY42" fmla="*/ 3373806 h 6526581"/>
                <a:gd name="connsiteX43" fmla="*/ 4735531 w 5002231"/>
                <a:gd name="connsiteY43" fmla="*/ 2059356 h 6526581"/>
                <a:gd name="connsiteX44" fmla="*/ 4830781 w 5002231"/>
                <a:gd name="connsiteY44" fmla="*/ 1821231 h 6526581"/>
                <a:gd name="connsiteX45" fmla="*/ 5002231 w 5002231"/>
                <a:gd name="connsiteY45" fmla="*/ 1316406 h 6526581"/>
                <a:gd name="connsiteX46" fmla="*/ 3087706 w 5002231"/>
                <a:gd name="connsiteY46" fmla="*/ 963981 h 6526581"/>
                <a:gd name="connsiteX47" fmla="*/ 2982931 w 5002231"/>
                <a:gd name="connsiteY47" fmla="*/ 1030656 h 6526581"/>
                <a:gd name="connsiteX48" fmla="*/ 2429776 w 5002231"/>
                <a:gd name="connsiteY48" fmla="*/ 946470 h 6526581"/>
                <a:gd name="connsiteX49" fmla="*/ 2241886 w 5002231"/>
                <a:gd name="connsiteY49" fmla="*/ 958995 h 6526581"/>
                <a:gd name="connsiteX50" fmla="*/ 2227456 w 5002231"/>
                <a:gd name="connsiteY50" fmla="*/ 878309 h 6526581"/>
                <a:gd name="connsiteX51" fmla="*/ 2140242 w 5002231"/>
                <a:gd name="connsiteY51" fmla="*/ 823611 h 6526581"/>
                <a:gd name="connsiteX52" fmla="*/ 2037947 w 5002231"/>
                <a:gd name="connsiteY52" fmla="*/ 851194 h 6526581"/>
                <a:gd name="connsiteX53" fmla="*/ 1986824 w 5002231"/>
                <a:gd name="connsiteY53" fmla="*/ 741905 h 6526581"/>
                <a:gd name="connsiteX54" fmla="*/ 2115139 w 5002231"/>
                <a:gd name="connsiteY54" fmla="*/ 681232 h 6526581"/>
                <a:gd name="connsiteX55" fmla="*/ 2102611 w 5002231"/>
                <a:gd name="connsiteY55" fmla="*/ 542402 h 6526581"/>
                <a:gd name="connsiteX56" fmla="*/ 1933746 w 5002231"/>
                <a:gd name="connsiteY56" fmla="*/ 232488 h 6526581"/>
                <a:gd name="connsiteX0" fmla="*/ 1947582 w 5016067"/>
                <a:gd name="connsiteY0" fmla="*/ 232488 h 6526581"/>
                <a:gd name="connsiteX1" fmla="*/ 621022 w 5016067"/>
                <a:gd name="connsiteY1" fmla="*/ 831127 h 6526581"/>
                <a:gd name="connsiteX2" fmla="*/ 811027 w 5016067"/>
                <a:gd name="connsiteY2" fmla="*/ 906831 h 6526581"/>
                <a:gd name="connsiteX3" fmla="*/ 858652 w 5016067"/>
                <a:gd name="connsiteY3" fmla="*/ 997567 h 6526581"/>
                <a:gd name="connsiteX4" fmla="*/ 796492 w 5016067"/>
                <a:gd name="connsiteY4" fmla="*/ 1062232 h 6526581"/>
                <a:gd name="connsiteX5" fmla="*/ 881225 w 5016067"/>
                <a:gd name="connsiteY5" fmla="*/ 1198583 h 6526581"/>
                <a:gd name="connsiteX6" fmla="*/ 810531 w 5016067"/>
                <a:gd name="connsiteY6" fmla="*/ 1330445 h 6526581"/>
                <a:gd name="connsiteX7" fmla="*/ 966977 w 5016067"/>
                <a:gd name="connsiteY7" fmla="*/ 1384621 h 6526581"/>
                <a:gd name="connsiteX8" fmla="*/ 1085791 w 5016067"/>
                <a:gd name="connsiteY8" fmla="*/ 1485089 h 6526581"/>
                <a:gd name="connsiteX9" fmla="*/ 1069716 w 5016067"/>
                <a:gd name="connsiteY9" fmla="*/ 1537986 h 6526581"/>
                <a:gd name="connsiteX10" fmla="*/ 1150926 w 5016067"/>
                <a:gd name="connsiteY10" fmla="*/ 1560245 h 6526581"/>
                <a:gd name="connsiteX11" fmla="*/ 1253170 w 5016067"/>
                <a:gd name="connsiteY11" fmla="*/ 1693387 h 6526581"/>
                <a:gd name="connsiteX12" fmla="*/ 1489807 w 5016067"/>
                <a:gd name="connsiteY12" fmla="*/ 1581618 h 6526581"/>
                <a:gd name="connsiteX13" fmla="*/ 1557997 w 5016067"/>
                <a:gd name="connsiteY13" fmla="*/ 1716952 h 6526581"/>
                <a:gd name="connsiteX14" fmla="*/ 1683830 w 5016067"/>
                <a:gd name="connsiteY14" fmla="*/ 1660820 h 6526581"/>
                <a:gd name="connsiteX15" fmla="*/ 1622636 w 5016067"/>
                <a:gd name="connsiteY15" fmla="*/ 2582709 h 6526581"/>
                <a:gd name="connsiteX16" fmla="*/ 1069690 w 5016067"/>
                <a:gd name="connsiteY16" fmla="*/ 3364751 h 6526581"/>
                <a:gd name="connsiteX17" fmla="*/ 758392 w 5016067"/>
                <a:gd name="connsiteY17" fmla="*/ 3497631 h 6526581"/>
                <a:gd name="connsiteX18" fmla="*/ 79090 w 5016067"/>
                <a:gd name="connsiteY18" fmla="*/ 3932258 h 6526581"/>
                <a:gd name="connsiteX19" fmla="*/ 71183 w 5016067"/>
                <a:gd name="connsiteY19" fmla="*/ 4037893 h 6526581"/>
                <a:gd name="connsiteX20" fmla="*/ 73688 w 5016067"/>
                <a:gd name="connsiteY20" fmla="*/ 4145616 h 6526581"/>
                <a:gd name="connsiteX21" fmla="*/ 146339 w 5016067"/>
                <a:gd name="connsiteY21" fmla="*/ 4228289 h 6526581"/>
                <a:gd name="connsiteX22" fmla="*/ 231412 w 5016067"/>
                <a:gd name="connsiteY22" fmla="*/ 4295773 h 6526581"/>
                <a:gd name="connsiteX23" fmla="*/ 2044267 w 5016067"/>
                <a:gd name="connsiteY23" fmla="*/ 3526206 h 6526581"/>
                <a:gd name="connsiteX24" fmla="*/ 2234767 w 5016067"/>
                <a:gd name="connsiteY24" fmla="*/ 2821356 h 6526581"/>
                <a:gd name="connsiteX25" fmla="*/ 2387167 w 5016067"/>
                <a:gd name="connsiteY25" fmla="*/ 2516556 h 6526581"/>
                <a:gd name="connsiteX26" fmla="*/ 2444317 w 5016067"/>
                <a:gd name="connsiteY26" fmla="*/ 2297481 h 6526581"/>
                <a:gd name="connsiteX27" fmla="*/ 2872942 w 5016067"/>
                <a:gd name="connsiteY27" fmla="*/ 2383206 h 6526581"/>
                <a:gd name="connsiteX28" fmla="*/ 3520642 w 5016067"/>
                <a:gd name="connsiteY28" fmla="*/ 2649906 h 6526581"/>
                <a:gd name="connsiteX29" fmla="*/ 3511117 w 5016067"/>
                <a:gd name="connsiteY29" fmla="*/ 2783256 h 6526581"/>
                <a:gd name="connsiteX30" fmla="*/ 2158567 w 5016067"/>
                <a:gd name="connsiteY30" fmla="*/ 3735756 h 6526581"/>
                <a:gd name="connsiteX31" fmla="*/ 2472892 w 5016067"/>
                <a:gd name="connsiteY31" fmla="*/ 4907331 h 6526581"/>
                <a:gd name="connsiteX32" fmla="*/ 2701492 w 5016067"/>
                <a:gd name="connsiteY32" fmla="*/ 5831256 h 6526581"/>
                <a:gd name="connsiteX33" fmla="*/ 2787217 w 5016067"/>
                <a:gd name="connsiteY33" fmla="*/ 6145581 h 6526581"/>
                <a:gd name="connsiteX34" fmla="*/ 2501467 w 5016067"/>
                <a:gd name="connsiteY34" fmla="*/ 6393231 h 6526581"/>
                <a:gd name="connsiteX35" fmla="*/ 2891992 w 5016067"/>
                <a:gd name="connsiteY35" fmla="*/ 6526581 h 6526581"/>
                <a:gd name="connsiteX36" fmla="*/ 3320617 w 5016067"/>
                <a:gd name="connsiteY36" fmla="*/ 6078906 h 6526581"/>
                <a:gd name="connsiteX37" fmla="*/ 3120592 w 5016067"/>
                <a:gd name="connsiteY37" fmla="*/ 4878756 h 6526581"/>
                <a:gd name="connsiteX38" fmla="*/ 3434917 w 5016067"/>
                <a:gd name="connsiteY38" fmla="*/ 5059731 h 6526581"/>
                <a:gd name="connsiteX39" fmla="*/ 3253942 w 5016067"/>
                <a:gd name="connsiteY39" fmla="*/ 5621706 h 6526581"/>
                <a:gd name="connsiteX40" fmla="*/ 3968317 w 5016067"/>
                <a:gd name="connsiteY40" fmla="*/ 5040681 h 6526581"/>
                <a:gd name="connsiteX41" fmla="*/ 3339667 w 5016067"/>
                <a:gd name="connsiteY41" fmla="*/ 4088181 h 6526581"/>
                <a:gd name="connsiteX42" fmla="*/ 4606492 w 5016067"/>
                <a:gd name="connsiteY42" fmla="*/ 3373806 h 6526581"/>
                <a:gd name="connsiteX43" fmla="*/ 4749367 w 5016067"/>
                <a:gd name="connsiteY43" fmla="*/ 2059356 h 6526581"/>
                <a:gd name="connsiteX44" fmla="*/ 4844617 w 5016067"/>
                <a:gd name="connsiteY44" fmla="*/ 1821231 h 6526581"/>
                <a:gd name="connsiteX45" fmla="*/ 5016067 w 5016067"/>
                <a:gd name="connsiteY45" fmla="*/ 1316406 h 6526581"/>
                <a:gd name="connsiteX46" fmla="*/ 3101542 w 5016067"/>
                <a:gd name="connsiteY46" fmla="*/ 963981 h 6526581"/>
                <a:gd name="connsiteX47" fmla="*/ 2996767 w 5016067"/>
                <a:gd name="connsiteY47" fmla="*/ 1030656 h 6526581"/>
                <a:gd name="connsiteX48" fmla="*/ 2443612 w 5016067"/>
                <a:gd name="connsiteY48" fmla="*/ 946470 h 6526581"/>
                <a:gd name="connsiteX49" fmla="*/ 2255722 w 5016067"/>
                <a:gd name="connsiteY49" fmla="*/ 958995 h 6526581"/>
                <a:gd name="connsiteX50" fmla="*/ 2241292 w 5016067"/>
                <a:gd name="connsiteY50" fmla="*/ 878309 h 6526581"/>
                <a:gd name="connsiteX51" fmla="*/ 2154078 w 5016067"/>
                <a:gd name="connsiteY51" fmla="*/ 823611 h 6526581"/>
                <a:gd name="connsiteX52" fmla="*/ 2051783 w 5016067"/>
                <a:gd name="connsiteY52" fmla="*/ 851194 h 6526581"/>
                <a:gd name="connsiteX53" fmla="*/ 2000660 w 5016067"/>
                <a:gd name="connsiteY53" fmla="*/ 741905 h 6526581"/>
                <a:gd name="connsiteX54" fmla="*/ 2128975 w 5016067"/>
                <a:gd name="connsiteY54" fmla="*/ 681232 h 6526581"/>
                <a:gd name="connsiteX55" fmla="*/ 2116447 w 5016067"/>
                <a:gd name="connsiteY55" fmla="*/ 542402 h 6526581"/>
                <a:gd name="connsiteX56" fmla="*/ 1947582 w 5016067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59390 w 5027875"/>
                <a:gd name="connsiteY0" fmla="*/ 232488 h 6526581"/>
                <a:gd name="connsiteX1" fmla="*/ 632830 w 5027875"/>
                <a:gd name="connsiteY1" fmla="*/ 831127 h 6526581"/>
                <a:gd name="connsiteX2" fmla="*/ 822835 w 5027875"/>
                <a:gd name="connsiteY2" fmla="*/ 906831 h 6526581"/>
                <a:gd name="connsiteX3" fmla="*/ 870460 w 5027875"/>
                <a:gd name="connsiteY3" fmla="*/ 997567 h 6526581"/>
                <a:gd name="connsiteX4" fmla="*/ 808300 w 5027875"/>
                <a:gd name="connsiteY4" fmla="*/ 1062232 h 6526581"/>
                <a:gd name="connsiteX5" fmla="*/ 893033 w 5027875"/>
                <a:gd name="connsiteY5" fmla="*/ 1198583 h 6526581"/>
                <a:gd name="connsiteX6" fmla="*/ 822339 w 5027875"/>
                <a:gd name="connsiteY6" fmla="*/ 1330445 h 6526581"/>
                <a:gd name="connsiteX7" fmla="*/ 978785 w 5027875"/>
                <a:gd name="connsiteY7" fmla="*/ 1384621 h 6526581"/>
                <a:gd name="connsiteX8" fmla="*/ 1097599 w 5027875"/>
                <a:gd name="connsiteY8" fmla="*/ 1485089 h 6526581"/>
                <a:gd name="connsiteX9" fmla="*/ 1081524 w 5027875"/>
                <a:gd name="connsiteY9" fmla="*/ 1537986 h 6526581"/>
                <a:gd name="connsiteX10" fmla="*/ 1162734 w 5027875"/>
                <a:gd name="connsiteY10" fmla="*/ 1560245 h 6526581"/>
                <a:gd name="connsiteX11" fmla="*/ 1264978 w 5027875"/>
                <a:gd name="connsiteY11" fmla="*/ 1693387 h 6526581"/>
                <a:gd name="connsiteX12" fmla="*/ 1501615 w 5027875"/>
                <a:gd name="connsiteY12" fmla="*/ 1581618 h 6526581"/>
                <a:gd name="connsiteX13" fmla="*/ 1569805 w 5027875"/>
                <a:gd name="connsiteY13" fmla="*/ 1716952 h 6526581"/>
                <a:gd name="connsiteX14" fmla="*/ 1695638 w 5027875"/>
                <a:gd name="connsiteY14" fmla="*/ 1660820 h 6526581"/>
                <a:gd name="connsiteX15" fmla="*/ 1634444 w 5027875"/>
                <a:gd name="connsiteY15" fmla="*/ 2582709 h 6526581"/>
                <a:gd name="connsiteX16" fmla="*/ 1081498 w 5027875"/>
                <a:gd name="connsiteY16" fmla="*/ 3364751 h 6526581"/>
                <a:gd name="connsiteX17" fmla="*/ 770200 w 5027875"/>
                <a:gd name="connsiteY17" fmla="*/ 3497631 h 6526581"/>
                <a:gd name="connsiteX18" fmla="*/ 90898 w 5027875"/>
                <a:gd name="connsiteY18" fmla="*/ 3932258 h 6526581"/>
                <a:gd name="connsiteX19" fmla="*/ 50423 w 5027875"/>
                <a:gd name="connsiteY19" fmla="*/ 4050419 h 6526581"/>
                <a:gd name="connsiteX20" fmla="*/ 85496 w 5027875"/>
                <a:gd name="connsiteY20" fmla="*/ 4145616 h 6526581"/>
                <a:gd name="connsiteX21" fmla="*/ 158147 w 5027875"/>
                <a:gd name="connsiteY21" fmla="*/ 4228289 h 6526581"/>
                <a:gd name="connsiteX22" fmla="*/ 243220 w 5027875"/>
                <a:gd name="connsiteY22" fmla="*/ 4295773 h 6526581"/>
                <a:gd name="connsiteX23" fmla="*/ 2056075 w 5027875"/>
                <a:gd name="connsiteY23" fmla="*/ 3526206 h 6526581"/>
                <a:gd name="connsiteX24" fmla="*/ 2246575 w 5027875"/>
                <a:gd name="connsiteY24" fmla="*/ 2821356 h 6526581"/>
                <a:gd name="connsiteX25" fmla="*/ 2398975 w 5027875"/>
                <a:gd name="connsiteY25" fmla="*/ 2516556 h 6526581"/>
                <a:gd name="connsiteX26" fmla="*/ 2456125 w 5027875"/>
                <a:gd name="connsiteY26" fmla="*/ 2297481 h 6526581"/>
                <a:gd name="connsiteX27" fmla="*/ 2884750 w 5027875"/>
                <a:gd name="connsiteY27" fmla="*/ 2383206 h 6526581"/>
                <a:gd name="connsiteX28" fmla="*/ 3532450 w 5027875"/>
                <a:gd name="connsiteY28" fmla="*/ 2649906 h 6526581"/>
                <a:gd name="connsiteX29" fmla="*/ 3522925 w 5027875"/>
                <a:gd name="connsiteY29" fmla="*/ 2783256 h 6526581"/>
                <a:gd name="connsiteX30" fmla="*/ 2170375 w 5027875"/>
                <a:gd name="connsiteY30" fmla="*/ 3735756 h 6526581"/>
                <a:gd name="connsiteX31" fmla="*/ 2484700 w 5027875"/>
                <a:gd name="connsiteY31" fmla="*/ 4907331 h 6526581"/>
                <a:gd name="connsiteX32" fmla="*/ 2713300 w 5027875"/>
                <a:gd name="connsiteY32" fmla="*/ 5831256 h 6526581"/>
                <a:gd name="connsiteX33" fmla="*/ 2799025 w 5027875"/>
                <a:gd name="connsiteY33" fmla="*/ 6145581 h 6526581"/>
                <a:gd name="connsiteX34" fmla="*/ 2513275 w 5027875"/>
                <a:gd name="connsiteY34" fmla="*/ 6393231 h 6526581"/>
                <a:gd name="connsiteX35" fmla="*/ 2903800 w 5027875"/>
                <a:gd name="connsiteY35" fmla="*/ 6526581 h 6526581"/>
                <a:gd name="connsiteX36" fmla="*/ 3332425 w 5027875"/>
                <a:gd name="connsiteY36" fmla="*/ 6078906 h 6526581"/>
                <a:gd name="connsiteX37" fmla="*/ 3132400 w 5027875"/>
                <a:gd name="connsiteY37" fmla="*/ 4878756 h 6526581"/>
                <a:gd name="connsiteX38" fmla="*/ 3446725 w 5027875"/>
                <a:gd name="connsiteY38" fmla="*/ 5059731 h 6526581"/>
                <a:gd name="connsiteX39" fmla="*/ 3265750 w 5027875"/>
                <a:gd name="connsiteY39" fmla="*/ 5621706 h 6526581"/>
                <a:gd name="connsiteX40" fmla="*/ 3980125 w 5027875"/>
                <a:gd name="connsiteY40" fmla="*/ 5040681 h 6526581"/>
                <a:gd name="connsiteX41" fmla="*/ 3351475 w 5027875"/>
                <a:gd name="connsiteY41" fmla="*/ 4088181 h 6526581"/>
                <a:gd name="connsiteX42" fmla="*/ 4618300 w 5027875"/>
                <a:gd name="connsiteY42" fmla="*/ 3373806 h 6526581"/>
                <a:gd name="connsiteX43" fmla="*/ 4761175 w 5027875"/>
                <a:gd name="connsiteY43" fmla="*/ 2059356 h 6526581"/>
                <a:gd name="connsiteX44" fmla="*/ 4856425 w 5027875"/>
                <a:gd name="connsiteY44" fmla="*/ 1821231 h 6526581"/>
                <a:gd name="connsiteX45" fmla="*/ 5027875 w 5027875"/>
                <a:gd name="connsiteY45" fmla="*/ 1316406 h 6526581"/>
                <a:gd name="connsiteX46" fmla="*/ 3113350 w 5027875"/>
                <a:gd name="connsiteY46" fmla="*/ 963981 h 6526581"/>
                <a:gd name="connsiteX47" fmla="*/ 3008575 w 5027875"/>
                <a:gd name="connsiteY47" fmla="*/ 1030656 h 6526581"/>
                <a:gd name="connsiteX48" fmla="*/ 2455420 w 5027875"/>
                <a:gd name="connsiteY48" fmla="*/ 946470 h 6526581"/>
                <a:gd name="connsiteX49" fmla="*/ 2267530 w 5027875"/>
                <a:gd name="connsiteY49" fmla="*/ 958995 h 6526581"/>
                <a:gd name="connsiteX50" fmla="*/ 2253100 w 5027875"/>
                <a:gd name="connsiteY50" fmla="*/ 878309 h 6526581"/>
                <a:gd name="connsiteX51" fmla="*/ 2165886 w 5027875"/>
                <a:gd name="connsiteY51" fmla="*/ 823611 h 6526581"/>
                <a:gd name="connsiteX52" fmla="*/ 2063591 w 5027875"/>
                <a:gd name="connsiteY52" fmla="*/ 851194 h 6526581"/>
                <a:gd name="connsiteX53" fmla="*/ 2012468 w 5027875"/>
                <a:gd name="connsiteY53" fmla="*/ 741905 h 6526581"/>
                <a:gd name="connsiteX54" fmla="*/ 2140783 w 5027875"/>
                <a:gd name="connsiteY54" fmla="*/ 681232 h 6526581"/>
                <a:gd name="connsiteX55" fmla="*/ 2128255 w 5027875"/>
                <a:gd name="connsiteY55" fmla="*/ 542402 h 6526581"/>
                <a:gd name="connsiteX56" fmla="*/ 1959390 w 5027875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164035 w 5033763"/>
                <a:gd name="connsiteY21" fmla="*/ 4228289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249108 w 5033763"/>
                <a:gd name="connsiteY22" fmla="*/ 4295773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45616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83194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81363 w 5033763"/>
                <a:gd name="connsiteY21" fmla="*/ 4183194 h 6526581"/>
                <a:gd name="connsiteX22" fmla="*/ 98900 w 5033763"/>
                <a:gd name="connsiteY22" fmla="*/ 4238310 h 6526581"/>
                <a:gd name="connsiteX23" fmla="*/ 196499 w 5033763"/>
                <a:gd name="connsiteY23" fmla="*/ 4315815 h 6526581"/>
                <a:gd name="connsiteX24" fmla="*/ 2061963 w 5033763"/>
                <a:gd name="connsiteY24" fmla="*/ 3526206 h 6526581"/>
                <a:gd name="connsiteX25" fmla="*/ 2252463 w 5033763"/>
                <a:gd name="connsiteY25" fmla="*/ 2821356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56311 w 5033763"/>
                <a:gd name="connsiteY20" fmla="*/ 4148122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98900 w 5033763"/>
                <a:gd name="connsiteY21" fmla="*/ 4238310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03911 w 5033763"/>
                <a:gd name="connsiteY21" fmla="*/ 4275888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76353 w 5033763"/>
                <a:gd name="connsiteY20" fmla="*/ 4158143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91384 w 5033763"/>
                <a:gd name="connsiteY20" fmla="*/ 4178185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50419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50628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21448 w 5033763"/>
                <a:gd name="connsiteY21" fmla="*/ 4260857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196499 w 5033763"/>
                <a:gd name="connsiteY22" fmla="*/ 4315815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404863 w 5033763"/>
                <a:gd name="connsiteY25" fmla="*/ 2516556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04863 w 5033763"/>
                <a:gd name="connsiteY26" fmla="*/ 2516556 h 6526581"/>
                <a:gd name="connsiteX27" fmla="*/ 2462013 w 5033763"/>
                <a:gd name="connsiteY27" fmla="*/ 2297481 h 6526581"/>
                <a:gd name="connsiteX28" fmla="*/ 2890638 w 5033763"/>
                <a:gd name="connsiteY28" fmla="*/ 2383206 h 6526581"/>
                <a:gd name="connsiteX29" fmla="*/ 3538338 w 5033763"/>
                <a:gd name="connsiteY29" fmla="*/ 2649906 h 6526581"/>
                <a:gd name="connsiteX30" fmla="*/ 3528813 w 5033763"/>
                <a:gd name="connsiteY30" fmla="*/ 2783256 h 6526581"/>
                <a:gd name="connsiteX31" fmla="*/ 2176263 w 5033763"/>
                <a:gd name="connsiteY31" fmla="*/ 3735756 h 6526581"/>
                <a:gd name="connsiteX32" fmla="*/ 2490588 w 5033763"/>
                <a:gd name="connsiteY32" fmla="*/ 4907331 h 6526581"/>
                <a:gd name="connsiteX33" fmla="*/ 2719188 w 5033763"/>
                <a:gd name="connsiteY33" fmla="*/ 5831256 h 6526581"/>
                <a:gd name="connsiteX34" fmla="*/ 2804913 w 5033763"/>
                <a:gd name="connsiteY34" fmla="*/ 6145581 h 6526581"/>
                <a:gd name="connsiteX35" fmla="*/ 2519163 w 5033763"/>
                <a:gd name="connsiteY35" fmla="*/ 6393231 h 6526581"/>
                <a:gd name="connsiteX36" fmla="*/ 2909688 w 5033763"/>
                <a:gd name="connsiteY36" fmla="*/ 6526581 h 6526581"/>
                <a:gd name="connsiteX37" fmla="*/ 3338313 w 5033763"/>
                <a:gd name="connsiteY37" fmla="*/ 6078906 h 6526581"/>
                <a:gd name="connsiteX38" fmla="*/ 3138288 w 5033763"/>
                <a:gd name="connsiteY38" fmla="*/ 4878756 h 6526581"/>
                <a:gd name="connsiteX39" fmla="*/ 3452613 w 5033763"/>
                <a:gd name="connsiteY39" fmla="*/ 5059731 h 6526581"/>
                <a:gd name="connsiteX40" fmla="*/ 3271638 w 5033763"/>
                <a:gd name="connsiteY40" fmla="*/ 5621706 h 6526581"/>
                <a:gd name="connsiteX41" fmla="*/ 3986013 w 5033763"/>
                <a:gd name="connsiteY41" fmla="*/ 5040681 h 6526581"/>
                <a:gd name="connsiteX42" fmla="*/ 3357363 w 5033763"/>
                <a:gd name="connsiteY42" fmla="*/ 4088181 h 6526581"/>
                <a:gd name="connsiteX43" fmla="*/ 4624188 w 5033763"/>
                <a:gd name="connsiteY43" fmla="*/ 3373806 h 6526581"/>
                <a:gd name="connsiteX44" fmla="*/ 4767063 w 5033763"/>
                <a:gd name="connsiteY44" fmla="*/ 2059356 h 6526581"/>
                <a:gd name="connsiteX45" fmla="*/ 4862313 w 5033763"/>
                <a:gd name="connsiteY45" fmla="*/ 1821231 h 6526581"/>
                <a:gd name="connsiteX46" fmla="*/ 5033763 w 5033763"/>
                <a:gd name="connsiteY46" fmla="*/ 1316406 h 6526581"/>
                <a:gd name="connsiteX47" fmla="*/ 3119238 w 5033763"/>
                <a:gd name="connsiteY47" fmla="*/ 963981 h 6526581"/>
                <a:gd name="connsiteX48" fmla="*/ 3014463 w 5033763"/>
                <a:gd name="connsiteY48" fmla="*/ 1030656 h 6526581"/>
                <a:gd name="connsiteX49" fmla="*/ 2461308 w 5033763"/>
                <a:gd name="connsiteY49" fmla="*/ 946470 h 6526581"/>
                <a:gd name="connsiteX50" fmla="*/ 2273418 w 5033763"/>
                <a:gd name="connsiteY50" fmla="*/ 958995 h 6526581"/>
                <a:gd name="connsiteX51" fmla="*/ 2258988 w 5033763"/>
                <a:gd name="connsiteY51" fmla="*/ 878309 h 6526581"/>
                <a:gd name="connsiteX52" fmla="*/ 2171774 w 5033763"/>
                <a:gd name="connsiteY52" fmla="*/ 823611 h 6526581"/>
                <a:gd name="connsiteX53" fmla="*/ 2069479 w 5033763"/>
                <a:gd name="connsiteY53" fmla="*/ 851194 h 6526581"/>
                <a:gd name="connsiteX54" fmla="*/ 2018356 w 5033763"/>
                <a:gd name="connsiteY54" fmla="*/ 741905 h 6526581"/>
                <a:gd name="connsiteX55" fmla="*/ 2146671 w 5033763"/>
                <a:gd name="connsiteY55" fmla="*/ 681232 h 6526581"/>
                <a:gd name="connsiteX56" fmla="*/ 2134143 w 5033763"/>
                <a:gd name="connsiteY56" fmla="*/ 542402 h 6526581"/>
                <a:gd name="connsiteX57" fmla="*/ 1965278 w 5033763"/>
                <a:gd name="connsiteY57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62013 w 5033763"/>
                <a:gd name="connsiteY26" fmla="*/ 2297481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52463 w 5033763"/>
                <a:gd name="connsiteY24" fmla="*/ 2821356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061963 w 5033763"/>
                <a:gd name="connsiteY23" fmla="*/ 3526206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2119582 w 5033763"/>
                <a:gd name="connsiteY23" fmla="*/ 3456061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743801 w 5033763"/>
                <a:gd name="connsiteY23" fmla="*/ 341597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6139 w 5033763"/>
                <a:gd name="connsiteY23" fmla="*/ 3496145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461308 w 5033763"/>
                <a:gd name="connsiteY48" fmla="*/ 946470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1433 w 5033763"/>
                <a:gd name="connsiteY48" fmla="*/ 991564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14463 w 5033763"/>
                <a:gd name="connsiteY47" fmla="*/ 1030656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3001937 w 5033763"/>
                <a:gd name="connsiteY47" fmla="*/ 105069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19238 w 5033763"/>
                <a:gd name="connsiteY46" fmla="*/ 963981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33763"/>
                <a:gd name="connsiteY0" fmla="*/ 232488 h 6526581"/>
                <a:gd name="connsiteX1" fmla="*/ 638718 w 5033763"/>
                <a:gd name="connsiteY1" fmla="*/ 831127 h 6526581"/>
                <a:gd name="connsiteX2" fmla="*/ 828723 w 5033763"/>
                <a:gd name="connsiteY2" fmla="*/ 906831 h 6526581"/>
                <a:gd name="connsiteX3" fmla="*/ 876348 w 5033763"/>
                <a:gd name="connsiteY3" fmla="*/ 997567 h 6526581"/>
                <a:gd name="connsiteX4" fmla="*/ 814188 w 5033763"/>
                <a:gd name="connsiteY4" fmla="*/ 1062232 h 6526581"/>
                <a:gd name="connsiteX5" fmla="*/ 898921 w 5033763"/>
                <a:gd name="connsiteY5" fmla="*/ 1198583 h 6526581"/>
                <a:gd name="connsiteX6" fmla="*/ 828227 w 5033763"/>
                <a:gd name="connsiteY6" fmla="*/ 1330445 h 6526581"/>
                <a:gd name="connsiteX7" fmla="*/ 984673 w 5033763"/>
                <a:gd name="connsiteY7" fmla="*/ 1384621 h 6526581"/>
                <a:gd name="connsiteX8" fmla="*/ 1103487 w 5033763"/>
                <a:gd name="connsiteY8" fmla="*/ 1485089 h 6526581"/>
                <a:gd name="connsiteX9" fmla="*/ 1087412 w 5033763"/>
                <a:gd name="connsiteY9" fmla="*/ 1537986 h 6526581"/>
                <a:gd name="connsiteX10" fmla="*/ 1168622 w 5033763"/>
                <a:gd name="connsiteY10" fmla="*/ 1560245 h 6526581"/>
                <a:gd name="connsiteX11" fmla="*/ 1270866 w 5033763"/>
                <a:gd name="connsiteY11" fmla="*/ 1693387 h 6526581"/>
                <a:gd name="connsiteX12" fmla="*/ 1507503 w 5033763"/>
                <a:gd name="connsiteY12" fmla="*/ 1581618 h 6526581"/>
                <a:gd name="connsiteX13" fmla="*/ 1575693 w 5033763"/>
                <a:gd name="connsiteY13" fmla="*/ 1716952 h 6526581"/>
                <a:gd name="connsiteX14" fmla="*/ 1701526 w 5033763"/>
                <a:gd name="connsiteY14" fmla="*/ 1660820 h 6526581"/>
                <a:gd name="connsiteX15" fmla="*/ 1640332 w 5033763"/>
                <a:gd name="connsiteY15" fmla="*/ 2582709 h 6526581"/>
                <a:gd name="connsiteX16" fmla="*/ 1087386 w 5033763"/>
                <a:gd name="connsiteY16" fmla="*/ 3364751 h 6526581"/>
                <a:gd name="connsiteX17" fmla="*/ 776088 w 5033763"/>
                <a:gd name="connsiteY17" fmla="*/ 3497631 h 6526581"/>
                <a:gd name="connsiteX18" fmla="*/ 96786 w 5033763"/>
                <a:gd name="connsiteY18" fmla="*/ 3932258 h 6526581"/>
                <a:gd name="connsiteX19" fmla="*/ 56311 w 5033763"/>
                <a:gd name="connsiteY19" fmla="*/ 4075471 h 6526581"/>
                <a:gd name="connsiteX20" fmla="*/ 81363 w 5033763"/>
                <a:gd name="connsiteY20" fmla="*/ 4168164 h 6526581"/>
                <a:gd name="connsiteX21" fmla="*/ 111427 w 5033763"/>
                <a:gd name="connsiteY21" fmla="*/ 4243321 h 6526581"/>
                <a:gd name="connsiteX22" fmla="*/ 244098 w 5033763"/>
                <a:gd name="connsiteY22" fmla="*/ 4278237 h 6526581"/>
                <a:gd name="connsiteX23" fmla="*/ 1661129 w 5033763"/>
                <a:gd name="connsiteY23" fmla="*/ 3593848 h 6526581"/>
                <a:gd name="connsiteX24" fmla="*/ 2282525 w 5033763"/>
                <a:gd name="connsiteY24" fmla="*/ 2818850 h 6526581"/>
                <a:gd name="connsiteX25" fmla="*/ 2363605 w 5033763"/>
                <a:gd name="connsiteY25" fmla="*/ 2642494 h 6526581"/>
                <a:gd name="connsiteX26" fmla="*/ 2459508 w 5033763"/>
                <a:gd name="connsiteY26" fmla="*/ 2279945 h 6526581"/>
                <a:gd name="connsiteX27" fmla="*/ 2890638 w 5033763"/>
                <a:gd name="connsiteY27" fmla="*/ 2383206 h 6526581"/>
                <a:gd name="connsiteX28" fmla="*/ 3538338 w 5033763"/>
                <a:gd name="connsiteY28" fmla="*/ 2649906 h 6526581"/>
                <a:gd name="connsiteX29" fmla="*/ 3528813 w 5033763"/>
                <a:gd name="connsiteY29" fmla="*/ 2783256 h 6526581"/>
                <a:gd name="connsiteX30" fmla="*/ 2176263 w 5033763"/>
                <a:gd name="connsiteY30" fmla="*/ 3735756 h 6526581"/>
                <a:gd name="connsiteX31" fmla="*/ 2490588 w 5033763"/>
                <a:gd name="connsiteY31" fmla="*/ 4907331 h 6526581"/>
                <a:gd name="connsiteX32" fmla="*/ 2719188 w 5033763"/>
                <a:gd name="connsiteY32" fmla="*/ 5831256 h 6526581"/>
                <a:gd name="connsiteX33" fmla="*/ 2804913 w 5033763"/>
                <a:gd name="connsiteY33" fmla="*/ 6145581 h 6526581"/>
                <a:gd name="connsiteX34" fmla="*/ 2519163 w 5033763"/>
                <a:gd name="connsiteY34" fmla="*/ 6393231 h 6526581"/>
                <a:gd name="connsiteX35" fmla="*/ 2909688 w 5033763"/>
                <a:gd name="connsiteY35" fmla="*/ 6526581 h 6526581"/>
                <a:gd name="connsiteX36" fmla="*/ 3338313 w 5033763"/>
                <a:gd name="connsiteY36" fmla="*/ 6078906 h 6526581"/>
                <a:gd name="connsiteX37" fmla="*/ 3138288 w 5033763"/>
                <a:gd name="connsiteY37" fmla="*/ 4878756 h 6526581"/>
                <a:gd name="connsiteX38" fmla="*/ 3452613 w 5033763"/>
                <a:gd name="connsiteY38" fmla="*/ 5059731 h 6526581"/>
                <a:gd name="connsiteX39" fmla="*/ 3271638 w 5033763"/>
                <a:gd name="connsiteY39" fmla="*/ 5621706 h 6526581"/>
                <a:gd name="connsiteX40" fmla="*/ 3986013 w 5033763"/>
                <a:gd name="connsiteY40" fmla="*/ 5040681 h 6526581"/>
                <a:gd name="connsiteX41" fmla="*/ 3357363 w 5033763"/>
                <a:gd name="connsiteY41" fmla="*/ 4088181 h 6526581"/>
                <a:gd name="connsiteX42" fmla="*/ 4624188 w 5033763"/>
                <a:gd name="connsiteY42" fmla="*/ 3373806 h 6526581"/>
                <a:gd name="connsiteX43" fmla="*/ 4767063 w 5033763"/>
                <a:gd name="connsiteY43" fmla="*/ 2059356 h 6526581"/>
                <a:gd name="connsiteX44" fmla="*/ 4862313 w 5033763"/>
                <a:gd name="connsiteY44" fmla="*/ 1821231 h 6526581"/>
                <a:gd name="connsiteX45" fmla="*/ 5033763 w 5033763"/>
                <a:gd name="connsiteY45" fmla="*/ 1316406 h 6526581"/>
                <a:gd name="connsiteX46" fmla="*/ 3134269 w 5033763"/>
                <a:gd name="connsiteY46" fmla="*/ 961476 h 6526581"/>
                <a:gd name="connsiteX47" fmla="*/ 2999431 w 5033763"/>
                <a:gd name="connsiteY47" fmla="*/ 1040677 h 6526581"/>
                <a:gd name="connsiteX48" fmla="*/ 2526444 w 5033763"/>
                <a:gd name="connsiteY48" fmla="*/ 981543 h 6526581"/>
                <a:gd name="connsiteX49" fmla="*/ 2273418 w 5033763"/>
                <a:gd name="connsiteY49" fmla="*/ 958995 h 6526581"/>
                <a:gd name="connsiteX50" fmla="*/ 2258988 w 5033763"/>
                <a:gd name="connsiteY50" fmla="*/ 878309 h 6526581"/>
                <a:gd name="connsiteX51" fmla="*/ 2171774 w 5033763"/>
                <a:gd name="connsiteY51" fmla="*/ 823611 h 6526581"/>
                <a:gd name="connsiteX52" fmla="*/ 2069479 w 5033763"/>
                <a:gd name="connsiteY52" fmla="*/ 851194 h 6526581"/>
                <a:gd name="connsiteX53" fmla="*/ 2018356 w 5033763"/>
                <a:gd name="connsiteY53" fmla="*/ 741905 h 6526581"/>
                <a:gd name="connsiteX54" fmla="*/ 2146671 w 5033763"/>
                <a:gd name="connsiteY54" fmla="*/ 681232 h 6526581"/>
                <a:gd name="connsiteX55" fmla="*/ 2134143 w 5033763"/>
                <a:gd name="connsiteY55" fmla="*/ 542402 h 6526581"/>
                <a:gd name="connsiteX56" fmla="*/ 1965278 w 5033763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4269 w 5066331"/>
                <a:gd name="connsiteY46" fmla="*/ 961476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066331"/>
                <a:gd name="connsiteY0" fmla="*/ 232488 h 6526581"/>
                <a:gd name="connsiteX1" fmla="*/ 638718 w 5066331"/>
                <a:gd name="connsiteY1" fmla="*/ 831127 h 6526581"/>
                <a:gd name="connsiteX2" fmla="*/ 828723 w 5066331"/>
                <a:gd name="connsiteY2" fmla="*/ 906831 h 6526581"/>
                <a:gd name="connsiteX3" fmla="*/ 876348 w 5066331"/>
                <a:gd name="connsiteY3" fmla="*/ 997567 h 6526581"/>
                <a:gd name="connsiteX4" fmla="*/ 814188 w 5066331"/>
                <a:gd name="connsiteY4" fmla="*/ 1062232 h 6526581"/>
                <a:gd name="connsiteX5" fmla="*/ 898921 w 5066331"/>
                <a:gd name="connsiteY5" fmla="*/ 1198583 h 6526581"/>
                <a:gd name="connsiteX6" fmla="*/ 828227 w 5066331"/>
                <a:gd name="connsiteY6" fmla="*/ 1330445 h 6526581"/>
                <a:gd name="connsiteX7" fmla="*/ 984673 w 5066331"/>
                <a:gd name="connsiteY7" fmla="*/ 1384621 h 6526581"/>
                <a:gd name="connsiteX8" fmla="*/ 1103487 w 5066331"/>
                <a:gd name="connsiteY8" fmla="*/ 1485089 h 6526581"/>
                <a:gd name="connsiteX9" fmla="*/ 1087412 w 5066331"/>
                <a:gd name="connsiteY9" fmla="*/ 1537986 h 6526581"/>
                <a:gd name="connsiteX10" fmla="*/ 1168622 w 5066331"/>
                <a:gd name="connsiteY10" fmla="*/ 1560245 h 6526581"/>
                <a:gd name="connsiteX11" fmla="*/ 1270866 w 5066331"/>
                <a:gd name="connsiteY11" fmla="*/ 1693387 h 6526581"/>
                <a:gd name="connsiteX12" fmla="*/ 1507503 w 5066331"/>
                <a:gd name="connsiteY12" fmla="*/ 1581618 h 6526581"/>
                <a:gd name="connsiteX13" fmla="*/ 1575693 w 5066331"/>
                <a:gd name="connsiteY13" fmla="*/ 1716952 h 6526581"/>
                <a:gd name="connsiteX14" fmla="*/ 1701526 w 5066331"/>
                <a:gd name="connsiteY14" fmla="*/ 1660820 h 6526581"/>
                <a:gd name="connsiteX15" fmla="*/ 1640332 w 5066331"/>
                <a:gd name="connsiteY15" fmla="*/ 2582709 h 6526581"/>
                <a:gd name="connsiteX16" fmla="*/ 1087386 w 5066331"/>
                <a:gd name="connsiteY16" fmla="*/ 3364751 h 6526581"/>
                <a:gd name="connsiteX17" fmla="*/ 776088 w 5066331"/>
                <a:gd name="connsiteY17" fmla="*/ 3497631 h 6526581"/>
                <a:gd name="connsiteX18" fmla="*/ 96786 w 5066331"/>
                <a:gd name="connsiteY18" fmla="*/ 3932258 h 6526581"/>
                <a:gd name="connsiteX19" fmla="*/ 56311 w 5066331"/>
                <a:gd name="connsiteY19" fmla="*/ 4075471 h 6526581"/>
                <a:gd name="connsiteX20" fmla="*/ 81363 w 5066331"/>
                <a:gd name="connsiteY20" fmla="*/ 4168164 h 6526581"/>
                <a:gd name="connsiteX21" fmla="*/ 111427 w 5066331"/>
                <a:gd name="connsiteY21" fmla="*/ 4243321 h 6526581"/>
                <a:gd name="connsiteX22" fmla="*/ 244098 w 5066331"/>
                <a:gd name="connsiteY22" fmla="*/ 4278237 h 6526581"/>
                <a:gd name="connsiteX23" fmla="*/ 1661129 w 5066331"/>
                <a:gd name="connsiteY23" fmla="*/ 3593848 h 6526581"/>
                <a:gd name="connsiteX24" fmla="*/ 2282525 w 5066331"/>
                <a:gd name="connsiteY24" fmla="*/ 2818850 h 6526581"/>
                <a:gd name="connsiteX25" fmla="*/ 2363605 w 5066331"/>
                <a:gd name="connsiteY25" fmla="*/ 2642494 h 6526581"/>
                <a:gd name="connsiteX26" fmla="*/ 2459508 w 5066331"/>
                <a:gd name="connsiteY26" fmla="*/ 2279945 h 6526581"/>
                <a:gd name="connsiteX27" fmla="*/ 2890638 w 5066331"/>
                <a:gd name="connsiteY27" fmla="*/ 2383206 h 6526581"/>
                <a:gd name="connsiteX28" fmla="*/ 3538338 w 5066331"/>
                <a:gd name="connsiteY28" fmla="*/ 2649906 h 6526581"/>
                <a:gd name="connsiteX29" fmla="*/ 3528813 w 5066331"/>
                <a:gd name="connsiteY29" fmla="*/ 2783256 h 6526581"/>
                <a:gd name="connsiteX30" fmla="*/ 2176263 w 5066331"/>
                <a:gd name="connsiteY30" fmla="*/ 3735756 h 6526581"/>
                <a:gd name="connsiteX31" fmla="*/ 2490588 w 5066331"/>
                <a:gd name="connsiteY31" fmla="*/ 4907331 h 6526581"/>
                <a:gd name="connsiteX32" fmla="*/ 2719188 w 5066331"/>
                <a:gd name="connsiteY32" fmla="*/ 5831256 h 6526581"/>
                <a:gd name="connsiteX33" fmla="*/ 2804913 w 5066331"/>
                <a:gd name="connsiteY33" fmla="*/ 6145581 h 6526581"/>
                <a:gd name="connsiteX34" fmla="*/ 2519163 w 5066331"/>
                <a:gd name="connsiteY34" fmla="*/ 6393231 h 6526581"/>
                <a:gd name="connsiteX35" fmla="*/ 2909688 w 5066331"/>
                <a:gd name="connsiteY35" fmla="*/ 6526581 h 6526581"/>
                <a:gd name="connsiteX36" fmla="*/ 3338313 w 5066331"/>
                <a:gd name="connsiteY36" fmla="*/ 6078906 h 6526581"/>
                <a:gd name="connsiteX37" fmla="*/ 3138288 w 5066331"/>
                <a:gd name="connsiteY37" fmla="*/ 4878756 h 6526581"/>
                <a:gd name="connsiteX38" fmla="*/ 3452613 w 5066331"/>
                <a:gd name="connsiteY38" fmla="*/ 5059731 h 6526581"/>
                <a:gd name="connsiteX39" fmla="*/ 3271638 w 5066331"/>
                <a:gd name="connsiteY39" fmla="*/ 5621706 h 6526581"/>
                <a:gd name="connsiteX40" fmla="*/ 3986013 w 5066331"/>
                <a:gd name="connsiteY40" fmla="*/ 5040681 h 6526581"/>
                <a:gd name="connsiteX41" fmla="*/ 3357363 w 5066331"/>
                <a:gd name="connsiteY41" fmla="*/ 4088181 h 6526581"/>
                <a:gd name="connsiteX42" fmla="*/ 4624188 w 5066331"/>
                <a:gd name="connsiteY42" fmla="*/ 3373806 h 6526581"/>
                <a:gd name="connsiteX43" fmla="*/ 4767063 w 5066331"/>
                <a:gd name="connsiteY43" fmla="*/ 2059356 h 6526581"/>
                <a:gd name="connsiteX44" fmla="*/ 4862313 w 5066331"/>
                <a:gd name="connsiteY44" fmla="*/ 1821231 h 6526581"/>
                <a:gd name="connsiteX45" fmla="*/ 5066331 w 5066331"/>
                <a:gd name="connsiteY45" fmla="*/ 1569432 h 6526581"/>
                <a:gd name="connsiteX46" fmla="*/ 3139279 w 5066331"/>
                <a:gd name="connsiteY46" fmla="*/ 951455 h 6526581"/>
                <a:gd name="connsiteX47" fmla="*/ 2999431 w 5066331"/>
                <a:gd name="connsiteY47" fmla="*/ 1040677 h 6526581"/>
                <a:gd name="connsiteX48" fmla="*/ 2526444 w 5066331"/>
                <a:gd name="connsiteY48" fmla="*/ 981543 h 6526581"/>
                <a:gd name="connsiteX49" fmla="*/ 2273418 w 5066331"/>
                <a:gd name="connsiteY49" fmla="*/ 958995 h 6526581"/>
                <a:gd name="connsiteX50" fmla="*/ 2258988 w 5066331"/>
                <a:gd name="connsiteY50" fmla="*/ 878309 h 6526581"/>
                <a:gd name="connsiteX51" fmla="*/ 2171774 w 5066331"/>
                <a:gd name="connsiteY51" fmla="*/ 823611 h 6526581"/>
                <a:gd name="connsiteX52" fmla="*/ 2069479 w 5066331"/>
                <a:gd name="connsiteY52" fmla="*/ 851194 h 6526581"/>
                <a:gd name="connsiteX53" fmla="*/ 2018356 w 5066331"/>
                <a:gd name="connsiteY53" fmla="*/ 741905 h 6526581"/>
                <a:gd name="connsiteX54" fmla="*/ 2146671 w 5066331"/>
                <a:gd name="connsiteY54" fmla="*/ 681232 h 6526581"/>
                <a:gd name="connsiteX55" fmla="*/ 2134143 w 5066331"/>
                <a:gd name="connsiteY55" fmla="*/ 542402 h 6526581"/>
                <a:gd name="connsiteX56" fmla="*/ 1965278 w 506633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260641"/>
                <a:gd name="connsiteY0" fmla="*/ 232488 h 6526581"/>
                <a:gd name="connsiteX1" fmla="*/ 638718 w 5260641"/>
                <a:gd name="connsiteY1" fmla="*/ 831127 h 6526581"/>
                <a:gd name="connsiteX2" fmla="*/ 828723 w 5260641"/>
                <a:gd name="connsiteY2" fmla="*/ 906831 h 6526581"/>
                <a:gd name="connsiteX3" fmla="*/ 876348 w 5260641"/>
                <a:gd name="connsiteY3" fmla="*/ 997567 h 6526581"/>
                <a:gd name="connsiteX4" fmla="*/ 814188 w 5260641"/>
                <a:gd name="connsiteY4" fmla="*/ 1062232 h 6526581"/>
                <a:gd name="connsiteX5" fmla="*/ 898921 w 5260641"/>
                <a:gd name="connsiteY5" fmla="*/ 1198583 h 6526581"/>
                <a:gd name="connsiteX6" fmla="*/ 828227 w 5260641"/>
                <a:gd name="connsiteY6" fmla="*/ 1330445 h 6526581"/>
                <a:gd name="connsiteX7" fmla="*/ 984673 w 5260641"/>
                <a:gd name="connsiteY7" fmla="*/ 1384621 h 6526581"/>
                <a:gd name="connsiteX8" fmla="*/ 1103487 w 5260641"/>
                <a:gd name="connsiteY8" fmla="*/ 1485089 h 6526581"/>
                <a:gd name="connsiteX9" fmla="*/ 1087412 w 5260641"/>
                <a:gd name="connsiteY9" fmla="*/ 1537986 h 6526581"/>
                <a:gd name="connsiteX10" fmla="*/ 1168622 w 5260641"/>
                <a:gd name="connsiteY10" fmla="*/ 1560245 h 6526581"/>
                <a:gd name="connsiteX11" fmla="*/ 1270866 w 5260641"/>
                <a:gd name="connsiteY11" fmla="*/ 1693387 h 6526581"/>
                <a:gd name="connsiteX12" fmla="*/ 1507503 w 5260641"/>
                <a:gd name="connsiteY12" fmla="*/ 1581618 h 6526581"/>
                <a:gd name="connsiteX13" fmla="*/ 1575693 w 5260641"/>
                <a:gd name="connsiteY13" fmla="*/ 1716952 h 6526581"/>
                <a:gd name="connsiteX14" fmla="*/ 1701526 w 5260641"/>
                <a:gd name="connsiteY14" fmla="*/ 1660820 h 6526581"/>
                <a:gd name="connsiteX15" fmla="*/ 1640332 w 5260641"/>
                <a:gd name="connsiteY15" fmla="*/ 2582709 h 6526581"/>
                <a:gd name="connsiteX16" fmla="*/ 1087386 w 5260641"/>
                <a:gd name="connsiteY16" fmla="*/ 3364751 h 6526581"/>
                <a:gd name="connsiteX17" fmla="*/ 776088 w 5260641"/>
                <a:gd name="connsiteY17" fmla="*/ 3497631 h 6526581"/>
                <a:gd name="connsiteX18" fmla="*/ 96786 w 5260641"/>
                <a:gd name="connsiteY18" fmla="*/ 3932258 h 6526581"/>
                <a:gd name="connsiteX19" fmla="*/ 56311 w 5260641"/>
                <a:gd name="connsiteY19" fmla="*/ 4075471 h 6526581"/>
                <a:gd name="connsiteX20" fmla="*/ 81363 w 5260641"/>
                <a:gd name="connsiteY20" fmla="*/ 4168164 h 6526581"/>
                <a:gd name="connsiteX21" fmla="*/ 111427 w 5260641"/>
                <a:gd name="connsiteY21" fmla="*/ 4243321 h 6526581"/>
                <a:gd name="connsiteX22" fmla="*/ 244098 w 5260641"/>
                <a:gd name="connsiteY22" fmla="*/ 4278237 h 6526581"/>
                <a:gd name="connsiteX23" fmla="*/ 1661129 w 5260641"/>
                <a:gd name="connsiteY23" fmla="*/ 3593848 h 6526581"/>
                <a:gd name="connsiteX24" fmla="*/ 2282525 w 5260641"/>
                <a:gd name="connsiteY24" fmla="*/ 2818850 h 6526581"/>
                <a:gd name="connsiteX25" fmla="*/ 2363605 w 5260641"/>
                <a:gd name="connsiteY25" fmla="*/ 2642494 h 6526581"/>
                <a:gd name="connsiteX26" fmla="*/ 2459508 w 5260641"/>
                <a:gd name="connsiteY26" fmla="*/ 2279945 h 6526581"/>
                <a:gd name="connsiteX27" fmla="*/ 2890638 w 5260641"/>
                <a:gd name="connsiteY27" fmla="*/ 2383206 h 6526581"/>
                <a:gd name="connsiteX28" fmla="*/ 3538338 w 5260641"/>
                <a:gd name="connsiteY28" fmla="*/ 2649906 h 6526581"/>
                <a:gd name="connsiteX29" fmla="*/ 3528813 w 5260641"/>
                <a:gd name="connsiteY29" fmla="*/ 2783256 h 6526581"/>
                <a:gd name="connsiteX30" fmla="*/ 2176263 w 5260641"/>
                <a:gd name="connsiteY30" fmla="*/ 3735756 h 6526581"/>
                <a:gd name="connsiteX31" fmla="*/ 2490588 w 5260641"/>
                <a:gd name="connsiteY31" fmla="*/ 4907331 h 6526581"/>
                <a:gd name="connsiteX32" fmla="*/ 2719188 w 5260641"/>
                <a:gd name="connsiteY32" fmla="*/ 5831256 h 6526581"/>
                <a:gd name="connsiteX33" fmla="*/ 2804913 w 5260641"/>
                <a:gd name="connsiteY33" fmla="*/ 6145581 h 6526581"/>
                <a:gd name="connsiteX34" fmla="*/ 2519163 w 5260641"/>
                <a:gd name="connsiteY34" fmla="*/ 6393231 h 6526581"/>
                <a:gd name="connsiteX35" fmla="*/ 2909688 w 5260641"/>
                <a:gd name="connsiteY35" fmla="*/ 6526581 h 6526581"/>
                <a:gd name="connsiteX36" fmla="*/ 3338313 w 5260641"/>
                <a:gd name="connsiteY36" fmla="*/ 6078906 h 6526581"/>
                <a:gd name="connsiteX37" fmla="*/ 3138288 w 5260641"/>
                <a:gd name="connsiteY37" fmla="*/ 4878756 h 6526581"/>
                <a:gd name="connsiteX38" fmla="*/ 3452613 w 5260641"/>
                <a:gd name="connsiteY38" fmla="*/ 5059731 h 6526581"/>
                <a:gd name="connsiteX39" fmla="*/ 3271638 w 5260641"/>
                <a:gd name="connsiteY39" fmla="*/ 5621706 h 6526581"/>
                <a:gd name="connsiteX40" fmla="*/ 3986013 w 5260641"/>
                <a:gd name="connsiteY40" fmla="*/ 5040681 h 6526581"/>
                <a:gd name="connsiteX41" fmla="*/ 3357363 w 5260641"/>
                <a:gd name="connsiteY41" fmla="*/ 4088181 h 6526581"/>
                <a:gd name="connsiteX42" fmla="*/ 4624188 w 5260641"/>
                <a:gd name="connsiteY42" fmla="*/ 3373806 h 6526581"/>
                <a:gd name="connsiteX43" fmla="*/ 4767063 w 5260641"/>
                <a:gd name="connsiteY43" fmla="*/ 2059356 h 6526581"/>
                <a:gd name="connsiteX44" fmla="*/ 5260641 w 5260641"/>
                <a:gd name="connsiteY44" fmla="*/ 1863820 h 6526581"/>
                <a:gd name="connsiteX45" fmla="*/ 5066331 w 5260641"/>
                <a:gd name="connsiteY45" fmla="*/ 1569432 h 6526581"/>
                <a:gd name="connsiteX46" fmla="*/ 3139279 w 5260641"/>
                <a:gd name="connsiteY46" fmla="*/ 951455 h 6526581"/>
                <a:gd name="connsiteX47" fmla="*/ 2999431 w 5260641"/>
                <a:gd name="connsiteY47" fmla="*/ 1040677 h 6526581"/>
                <a:gd name="connsiteX48" fmla="*/ 2526444 w 5260641"/>
                <a:gd name="connsiteY48" fmla="*/ 981543 h 6526581"/>
                <a:gd name="connsiteX49" fmla="*/ 2273418 w 5260641"/>
                <a:gd name="connsiteY49" fmla="*/ 958995 h 6526581"/>
                <a:gd name="connsiteX50" fmla="*/ 2258988 w 5260641"/>
                <a:gd name="connsiteY50" fmla="*/ 878309 h 6526581"/>
                <a:gd name="connsiteX51" fmla="*/ 2171774 w 5260641"/>
                <a:gd name="connsiteY51" fmla="*/ 823611 h 6526581"/>
                <a:gd name="connsiteX52" fmla="*/ 2069479 w 5260641"/>
                <a:gd name="connsiteY52" fmla="*/ 851194 h 6526581"/>
                <a:gd name="connsiteX53" fmla="*/ 2018356 w 5260641"/>
                <a:gd name="connsiteY53" fmla="*/ 741905 h 6526581"/>
                <a:gd name="connsiteX54" fmla="*/ 2146671 w 5260641"/>
                <a:gd name="connsiteY54" fmla="*/ 681232 h 6526581"/>
                <a:gd name="connsiteX55" fmla="*/ 2134143 w 5260641"/>
                <a:gd name="connsiteY55" fmla="*/ 542402 h 6526581"/>
                <a:gd name="connsiteX56" fmla="*/ 1965278 w 5260641"/>
                <a:gd name="connsiteY56" fmla="*/ 232488 h 6526581"/>
                <a:gd name="connsiteX0" fmla="*/ 1965278 w 5125359"/>
                <a:gd name="connsiteY0" fmla="*/ 232488 h 6526581"/>
                <a:gd name="connsiteX1" fmla="*/ 638718 w 5125359"/>
                <a:gd name="connsiteY1" fmla="*/ 831127 h 6526581"/>
                <a:gd name="connsiteX2" fmla="*/ 828723 w 5125359"/>
                <a:gd name="connsiteY2" fmla="*/ 906831 h 6526581"/>
                <a:gd name="connsiteX3" fmla="*/ 876348 w 5125359"/>
                <a:gd name="connsiteY3" fmla="*/ 997567 h 6526581"/>
                <a:gd name="connsiteX4" fmla="*/ 814188 w 5125359"/>
                <a:gd name="connsiteY4" fmla="*/ 1062232 h 6526581"/>
                <a:gd name="connsiteX5" fmla="*/ 898921 w 5125359"/>
                <a:gd name="connsiteY5" fmla="*/ 1198583 h 6526581"/>
                <a:gd name="connsiteX6" fmla="*/ 828227 w 5125359"/>
                <a:gd name="connsiteY6" fmla="*/ 1330445 h 6526581"/>
                <a:gd name="connsiteX7" fmla="*/ 984673 w 5125359"/>
                <a:gd name="connsiteY7" fmla="*/ 1384621 h 6526581"/>
                <a:gd name="connsiteX8" fmla="*/ 1103487 w 5125359"/>
                <a:gd name="connsiteY8" fmla="*/ 1485089 h 6526581"/>
                <a:gd name="connsiteX9" fmla="*/ 1087412 w 5125359"/>
                <a:gd name="connsiteY9" fmla="*/ 1537986 h 6526581"/>
                <a:gd name="connsiteX10" fmla="*/ 1168622 w 5125359"/>
                <a:gd name="connsiteY10" fmla="*/ 1560245 h 6526581"/>
                <a:gd name="connsiteX11" fmla="*/ 1270866 w 5125359"/>
                <a:gd name="connsiteY11" fmla="*/ 1693387 h 6526581"/>
                <a:gd name="connsiteX12" fmla="*/ 1507503 w 5125359"/>
                <a:gd name="connsiteY12" fmla="*/ 1581618 h 6526581"/>
                <a:gd name="connsiteX13" fmla="*/ 1575693 w 5125359"/>
                <a:gd name="connsiteY13" fmla="*/ 1716952 h 6526581"/>
                <a:gd name="connsiteX14" fmla="*/ 1701526 w 5125359"/>
                <a:gd name="connsiteY14" fmla="*/ 1660820 h 6526581"/>
                <a:gd name="connsiteX15" fmla="*/ 1640332 w 5125359"/>
                <a:gd name="connsiteY15" fmla="*/ 2582709 h 6526581"/>
                <a:gd name="connsiteX16" fmla="*/ 1087386 w 5125359"/>
                <a:gd name="connsiteY16" fmla="*/ 3364751 h 6526581"/>
                <a:gd name="connsiteX17" fmla="*/ 776088 w 5125359"/>
                <a:gd name="connsiteY17" fmla="*/ 3497631 h 6526581"/>
                <a:gd name="connsiteX18" fmla="*/ 96786 w 5125359"/>
                <a:gd name="connsiteY18" fmla="*/ 3932258 h 6526581"/>
                <a:gd name="connsiteX19" fmla="*/ 56311 w 5125359"/>
                <a:gd name="connsiteY19" fmla="*/ 4075471 h 6526581"/>
                <a:gd name="connsiteX20" fmla="*/ 81363 w 5125359"/>
                <a:gd name="connsiteY20" fmla="*/ 4168164 h 6526581"/>
                <a:gd name="connsiteX21" fmla="*/ 111427 w 5125359"/>
                <a:gd name="connsiteY21" fmla="*/ 4243321 h 6526581"/>
                <a:gd name="connsiteX22" fmla="*/ 244098 w 5125359"/>
                <a:gd name="connsiteY22" fmla="*/ 4278237 h 6526581"/>
                <a:gd name="connsiteX23" fmla="*/ 1661129 w 5125359"/>
                <a:gd name="connsiteY23" fmla="*/ 3593848 h 6526581"/>
                <a:gd name="connsiteX24" fmla="*/ 2282525 w 5125359"/>
                <a:gd name="connsiteY24" fmla="*/ 2818850 h 6526581"/>
                <a:gd name="connsiteX25" fmla="*/ 2363605 w 5125359"/>
                <a:gd name="connsiteY25" fmla="*/ 2642494 h 6526581"/>
                <a:gd name="connsiteX26" fmla="*/ 2459508 w 5125359"/>
                <a:gd name="connsiteY26" fmla="*/ 2279945 h 6526581"/>
                <a:gd name="connsiteX27" fmla="*/ 2890638 w 5125359"/>
                <a:gd name="connsiteY27" fmla="*/ 2383206 h 6526581"/>
                <a:gd name="connsiteX28" fmla="*/ 3538338 w 5125359"/>
                <a:gd name="connsiteY28" fmla="*/ 2649906 h 6526581"/>
                <a:gd name="connsiteX29" fmla="*/ 3528813 w 5125359"/>
                <a:gd name="connsiteY29" fmla="*/ 2783256 h 6526581"/>
                <a:gd name="connsiteX30" fmla="*/ 2176263 w 5125359"/>
                <a:gd name="connsiteY30" fmla="*/ 3735756 h 6526581"/>
                <a:gd name="connsiteX31" fmla="*/ 2490588 w 5125359"/>
                <a:gd name="connsiteY31" fmla="*/ 4907331 h 6526581"/>
                <a:gd name="connsiteX32" fmla="*/ 2719188 w 5125359"/>
                <a:gd name="connsiteY32" fmla="*/ 5831256 h 6526581"/>
                <a:gd name="connsiteX33" fmla="*/ 2804913 w 5125359"/>
                <a:gd name="connsiteY33" fmla="*/ 6145581 h 6526581"/>
                <a:gd name="connsiteX34" fmla="*/ 2519163 w 5125359"/>
                <a:gd name="connsiteY34" fmla="*/ 6393231 h 6526581"/>
                <a:gd name="connsiteX35" fmla="*/ 2909688 w 5125359"/>
                <a:gd name="connsiteY35" fmla="*/ 6526581 h 6526581"/>
                <a:gd name="connsiteX36" fmla="*/ 3338313 w 5125359"/>
                <a:gd name="connsiteY36" fmla="*/ 6078906 h 6526581"/>
                <a:gd name="connsiteX37" fmla="*/ 3138288 w 5125359"/>
                <a:gd name="connsiteY37" fmla="*/ 4878756 h 6526581"/>
                <a:gd name="connsiteX38" fmla="*/ 3452613 w 5125359"/>
                <a:gd name="connsiteY38" fmla="*/ 5059731 h 6526581"/>
                <a:gd name="connsiteX39" fmla="*/ 3271638 w 5125359"/>
                <a:gd name="connsiteY39" fmla="*/ 5621706 h 6526581"/>
                <a:gd name="connsiteX40" fmla="*/ 3986013 w 5125359"/>
                <a:gd name="connsiteY40" fmla="*/ 5040681 h 6526581"/>
                <a:gd name="connsiteX41" fmla="*/ 3357363 w 5125359"/>
                <a:gd name="connsiteY41" fmla="*/ 4088181 h 6526581"/>
                <a:gd name="connsiteX42" fmla="*/ 4624188 w 5125359"/>
                <a:gd name="connsiteY42" fmla="*/ 3373806 h 6526581"/>
                <a:gd name="connsiteX43" fmla="*/ 4767063 w 5125359"/>
                <a:gd name="connsiteY43" fmla="*/ 2059356 h 6526581"/>
                <a:gd name="connsiteX44" fmla="*/ 5125359 w 5125359"/>
                <a:gd name="connsiteY44" fmla="*/ 1896387 h 6526581"/>
                <a:gd name="connsiteX45" fmla="*/ 5066331 w 5125359"/>
                <a:gd name="connsiteY45" fmla="*/ 1569432 h 6526581"/>
                <a:gd name="connsiteX46" fmla="*/ 3139279 w 5125359"/>
                <a:gd name="connsiteY46" fmla="*/ 951455 h 6526581"/>
                <a:gd name="connsiteX47" fmla="*/ 2999431 w 5125359"/>
                <a:gd name="connsiteY47" fmla="*/ 1040677 h 6526581"/>
                <a:gd name="connsiteX48" fmla="*/ 2526444 w 5125359"/>
                <a:gd name="connsiteY48" fmla="*/ 981543 h 6526581"/>
                <a:gd name="connsiteX49" fmla="*/ 2273418 w 5125359"/>
                <a:gd name="connsiteY49" fmla="*/ 958995 h 6526581"/>
                <a:gd name="connsiteX50" fmla="*/ 2258988 w 5125359"/>
                <a:gd name="connsiteY50" fmla="*/ 878309 h 6526581"/>
                <a:gd name="connsiteX51" fmla="*/ 2171774 w 5125359"/>
                <a:gd name="connsiteY51" fmla="*/ 823611 h 6526581"/>
                <a:gd name="connsiteX52" fmla="*/ 2069479 w 5125359"/>
                <a:gd name="connsiteY52" fmla="*/ 851194 h 6526581"/>
                <a:gd name="connsiteX53" fmla="*/ 2018356 w 5125359"/>
                <a:gd name="connsiteY53" fmla="*/ 741905 h 6526581"/>
                <a:gd name="connsiteX54" fmla="*/ 2146671 w 5125359"/>
                <a:gd name="connsiteY54" fmla="*/ 681232 h 6526581"/>
                <a:gd name="connsiteX55" fmla="*/ 2134143 w 5125359"/>
                <a:gd name="connsiteY55" fmla="*/ 542402 h 6526581"/>
                <a:gd name="connsiteX56" fmla="*/ 1965278 w 5125359"/>
                <a:gd name="connsiteY56" fmla="*/ 232488 h 6526581"/>
                <a:gd name="connsiteX0" fmla="*/ 1965278 w 5172141"/>
                <a:gd name="connsiteY0" fmla="*/ 232488 h 6526581"/>
                <a:gd name="connsiteX1" fmla="*/ 638718 w 5172141"/>
                <a:gd name="connsiteY1" fmla="*/ 831127 h 6526581"/>
                <a:gd name="connsiteX2" fmla="*/ 828723 w 5172141"/>
                <a:gd name="connsiteY2" fmla="*/ 906831 h 6526581"/>
                <a:gd name="connsiteX3" fmla="*/ 876348 w 5172141"/>
                <a:gd name="connsiteY3" fmla="*/ 997567 h 6526581"/>
                <a:gd name="connsiteX4" fmla="*/ 814188 w 5172141"/>
                <a:gd name="connsiteY4" fmla="*/ 1062232 h 6526581"/>
                <a:gd name="connsiteX5" fmla="*/ 898921 w 5172141"/>
                <a:gd name="connsiteY5" fmla="*/ 1198583 h 6526581"/>
                <a:gd name="connsiteX6" fmla="*/ 828227 w 5172141"/>
                <a:gd name="connsiteY6" fmla="*/ 1330445 h 6526581"/>
                <a:gd name="connsiteX7" fmla="*/ 984673 w 5172141"/>
                <a:gd name="connsiteY7" fmla="*/ 1384621 h 6526581"/>
                <a:gd name="connsiteX8" fmla="*/ 1103487 w 5172141"/>
                <a:gd name="connsiteY8" fmla="*/ 1485089 h 6526581"/>
                <a:gd name="connsiteX9" fmla="*/ 1087412 w 5172141"/>
                <a:gd name="connsiteY9" fmla="*/ 1537986 h 6526581"/>
                <a:gd name="connsiteX10" fmla="*/ 1168622 w 5172141"/>
                <a:gd name="connsiteY10" fmla="*/ 1560245 h 6526581"/>
                <a:gd name="connsiteX11" fmla="*/ 1270866 w 5172141"/>
                <a:gd name="connsiteY11" fmla="*/ 1693387 h 6526581"/>
                <a:gd name="connsiteX12" fmla="*/ 1507503 w 5172141"/>
                <a:gd name="connsiteY12" fmla="*/ 1581618 h 6526581"/>
                <a:gd name="connsiteX13" fmla="*/ 1575693 w 5172141"/>
                <a:gd name="connsiteY13" fmla="*/ 1716952 h 6526581"/>
                <a:gd name="connsiteX14" fmla="*/ 1701526 w 5172141"/>
                <a:gd name="connsiteY14" fmla="*/ 1660820 h 6526581"/>
                <a:gd name="connsiteX15" fmla="*/ 1640332 w 5172141"/>
                <a:gd name="connsiteY15" fmla="*/ 2582709 h 6526581"/>
                <a:gd name="connsiteX16" fmla="*/ 1087386 w 5172141"/>
                <a:gd name="connsiteY16" fmla="*/ 3364751 h 6526581"/>
                <a:gd name="connsiteX17" fmla="*/ 776088 w 5172141"/>
                <a:gd name="connsiteY17" fmla="*/ 3497631 h 6526581"/>
                <a:gd name="connsiteX18" fmla="*/ 96786 w 5172141"/>
                <a:gd name="connsiteY18" fmla="*/ 3932258 h 6526581"/>
                <a:gd name="connsiteX19" fmla="*/ 56311 w 5172141"/>
                <a:gd name="connsiteY19" fmla="*/ 4075471 h 6526581"/>
                <a:gd name="connsiteX20" fmla="*/ 81363 w 5172141"/>
                <a:gd name="connsiteY20" fmla="*/ 4168164 h 6526581"/>
                <a:gd name="connsiteX21" fmla="*/ 111427 w 5172141"/>
                <a:gd name="connsiteY21" fmla="*/ 4243321 h 6526581"/>
                <a:gd name="connsiteX22" fmla="*/ 244098 w 5172141"/>
                <a:gd name="connsiteY22" fmla="*/ 4278237 h 6526581"/>
                <a:gd name="connsiteX23" fmla="*/ 1661129 w 5172141"/>
                <a:gd name="connsiteY23" fmla="*/ 3593848 h 6526581"/>
                <a:gd name="connsiteX24" fmla="*/ 2282525 w 5172141"/>
                <a:gd name="connsiteY24" fmla="*/ 2818850 h 6526581"/>
                <a:gd name="connsiteX25" fmla="*/ 2363605 w 5172141"/>
                <a:gd name="connsiteY25" fmla="*/ 2642494 h 6526581"/>
                <a:gd name="connsiteX26" fmla="*/ 2459508 w 5172141"/>
                <a:gd name="connsiteY26" fmla="*/ 2279945 h 6526581"/>
                <a:gd name="connsiteX27" fmla="*/ 2890638 w 5172141"/>
                <a:gd name="connsiteY27" fmla="*/ 2383206 h 6526581"/>
                <a:gd name="connsiteX28" fmla="*/ 3538338 w 5172141"/>
                <a:gd name="connsiteY28" fmla="*/ 2649906 h 6526581"/>
                <a:gd name="connsiteX29" fmla="*/ 3528813 w 5172141"/>
                <a:gd name="connsiteY29" fmla="*/ 2783256 h 6526581"/>
                <a:gd name="connsiteX30" fmla="*/ 2176263 w 5172141"/>
                <a:gd name="connsiteY30" fmla="*/ 3735756 h 6526581"/>
                <a:gd name="connsiteX31" fmla="*/ 2490588 w 5172141"/>
                <a:gd name="connsiteY31" fmla="*/ 4907331 h 6526581"/>
                <a:gd name="connsiteX32" fmla="*/ 2719188 w 5172141"/>
                <a:gd name="connsiteY32" fmla="*/ 5831256 h 6526581"/>
                <a:gd name="connsiteX33" fmla="*/ 2804913 w 5172141"/>
                <a:gd name="connsiteY33" fmla="*/ 6145581 h 6526581"/>
                <a:gd name="connsiteX34" fmla="*/ 2519163 w 5172141"/>
                <a:gd name="connsiteY34" fmla="*/ 6393231 h 6526581"/>
                <a:gd name="connsiteX35" fmla="*/ 2909688 w 5172141"/>
                <a:gd name="connsiteY35" fmla="*/ 6526581 h 6526581"/>
                <a:gd name="connsiteX36" fmla="*/ 3338313 w 5172141"/>
                <a:gd name="connsiteY36" fmla="*/ 6078906 h 6526581"/>
                <a:gd name="connsiteX37" fmla="*/ 3138288 w 5172141"/>
                <a:gd name="connsiteY37" fmla="*/ 4878756 h 6526581"/>
                <a:gd name="connsiteX38" fmla="*/ 3452613 w 5172141"/>
                <a:gd name="connsiteY38" fmla="*/ 5059731 h 6526581"/>
                <a:gd name="connsiteX39" fmla="*/ 3271638 w 5172141"/>
                <a:gd name="connsiteY39" fmla="*/ 5621706 h 6526581"/>
                <a:gd name="connsiteX40" fmla="*/ 3986013 w 5172141"/>
                <a:gd name="connsiteY40" fmla="*/ 5040681 h 6526581"/>
                <a:gd name="connsiteX41" fmla="*/ 3357363 w 5172141"/>
                <a:gd name="connsiteY41" fmla="*/ 4088181 h 6526581"/>
                <a:gd name="connsiteX42" fmla="*/ 4624188 w 5172141"/>
                <a:gd name="connsiteY42" fmla="*/ 3373806 h 6526581"/>
                <a:gd name="connsiteX43" fmla="*/ 4767063 w 5172141"/>
                <a:gd name="connsiteY43" fmla="*/ 2059356 h 6526581"/>
                <a:gd name="connsiteX44" fmla="*/ 5125359 w 5172141"/>
                <a:gd name="connsiteY44" fmla="*/ 1896387 h 6526581"/>
                <a:gd name="connsiteX45" fmla="*/ 5066331 w 5172141"/>
                <a:gd name="connsiteY45" fmla="*/ 1569432 h 6526581"/>
                <a:gd name="connsiteX46" fmla="*/ 3139279 w 5172141"/>
                <a:gd name="connsiteY46" fmla="*/ 951455 h 6526581"/>
                <a:gd name="connsiteX47" fmla="*/ 2999431 w 5172141"/>
                <a:gd name="connsiteY47" fmla="*/ 1040677 h 6526581"/>
                <a:gd name="connsiteX48" fmla="*/ 2526444 w 5172141"/>
                <a:gd name="connsiteY48" fmla="*/ 981543 h 6526581"/>
                <a:gd name="connsiteX49" fmla="*/ 2273418 w 5172141"/>
                <a:gd name="connsiteY49" fmla="*/ 958995 h 6526581"/>
                <a:gd name="connsiteX50" fmla="*/ 2258988 w 5172141"/>
                <a:gd name="connsiteY50" fmla="*/ 878309 h 6526581"/>
                <a:gd name="connsiteX51" fmla="*/ 2171774 w 5172141"/>
                <a:gd name="connsiteY51" fmla="*/ 823611 h 6526581"/>
                <a:gd name="connsiteX52" fmla="*/ 2069479 w 5172141"/>
                <a:gd name="connsiteY52" fmla="*/ 851194 h 6526581"/>
                <a:gd name="connsiteX53" fmla="*/ 2018356 w 5172141"/>
                <a:gd name="connsiteY53" fmla="*/ 741905 h 6526581"/>
                <a:gd name="connsiteX54" fmla="*/ 2146671 w 5172141"/>
                <a:gd name="connsiteY54" fmla="*/ 681232 h 6526581"/>
                <a:gd name="connsiteX55" fmla="*/ 2134143 w 5172141"/>
                <a:gd name="connsiteY55" fmla="*/ 542402 h 6526581"/>
                <a:gd name="connsiteX56" fmla="*/ 1965278 w 5172141"/>
                <a:gd name="connsiteY56" fmla="*/ 232488 h 6526581"/>
                <a:gd name="connsiteX0" fmla="*/ 1965278 w 5184757"/>
                <a:gd name="connsiteY0" fmla="*/ 232488 h 6526581"/>
                <a:gd name="connsiteX1" fmla="*/ 638718 w 5184757"/>
                <a:gd name="connsiteY1" fmla="*/ 831127 h 6526581"/>
                <a:gd name="connsiteX2" fmla="*/ 828723 w 5184757"/>
                <a:gd name="connsiteY2" fmla="*/ 906831 h 6526581"/>
                <a:gd name="connsiteX3" fmla="*/ 876348 w 5184757"/>
                <a:gd name="connsiteY3" fmla="*/ 997567 h 6526581"/>
                <a:gd name="connsiteX4" fmla="*/ 814188 w 5184757"/>
                <a:gd name="connsiteY4" fmla="*/ 1062232 h 6526581"/>
                <a:gd name="connsiteX5" fmla="*/ 898921 w 5184757"/>
                <a:gd name="connsiteY5" fmla="*/ 1198583 h 6526581"/>
                <a:gd name="connsiteX6" fmla="*/ 828227 w 5184757"/>
                <a:gd name="connsiteY6" fmla="*/ 1330445 h 6526581"/>
                <a:gd name="connsiteX7" fmla="*/ 984673 w 5184757"/>
                <a:gd name="connsiteY7" fmla="*/ 1384621 h 6526581"/>
                <a:gd name="connsiteX8" fmla="*/ 1103487 w 5184757"/>
                <a:gd name="connsiteY8" fmla="*/ 1485089 h 6526581"/>
                <a:gd name="connsiteX9" fmla="*/ 1087412 w 5184757"/>
                <a:gd name="connsiteY9" fmla="*/ 1537986 h 6526581"/>
                <a:gd name="connsiteX10" fmla="*/ 1168622 w 5184757"/>
                <a:gd name="connsiteY10" fmla="*/ 1560245 h 6526581"/>
                <a:gd name="connsiteX11" fmla="*/ 1270866 w 5184757"/>
                <a:gd name="connsiteY11" fmla="*/ 1693387 h 6526581"/>
                <a:gd name="connsiteX12" fmla="*/ 1507503 w 5184757"/>
                <a:gd name="connsiteY12" fmla="*/ 1581618 h 6526581"/>
                <a:gd name="connsiteX13" fmla="*/ 1575693 w 5184757"/>
                <a:gd name="connsiteY13" fmla="*/ 1716952 h 6526581"/>
                <a:gd name="connsiteX14" fmla="*/ 1701526 w 5184757"/>
                <a:gd name="connsiteY14" fmla="*/ 1660820 h 6526581"/>
                <a:gd name="connsiteX15" fmla="*/ 1640332 w 5184757"/>
                <a:gd name="connsiteY15" fmla="*/ 2582709 h 6526581"/>
                <a:gd name="connsiteX16" fmla="*/ 1087386 w 5184757"/>
                <a:gd name="connsiteY16" fmla="*/ 3364751 h 6526581"/>
                <a:gd name="connsiteX17" fmla="*/ 776088 w 5184757"/>
                <a:gd name="connsiteY17" fmla="*/ 3497631 h 6526581"/>
                <a:gd name="connsiteX18" fmla="*/ 96786 w 5184757"/>
                <a:gd name="connsiteY18" fmla="*/ 3932258 h 6526581"/>
                <a:gd name="connsiteX19" fmla="*/ 56311 w 5184757"/>
                <a:gd name="connsiteY19" fmla="*/ 4075471 h 6526581"/>
                <a:gd name="connsiteX20" fmla="*/ 81363 w 5184757"/>
                <a:gd name="connsiteY20" fmla="*/ 4168164 h 6526581"/>
                <a:gd name="connsiteX21" fmla="*/ 111427 w 5184757"/>
                <a:gd name="connsiteY21" fmla="*/ 4243321 h 6526581"/>
                <a:gd name="connsiteX22" fmla="*/ 244098 w 5184757"/>
                <a:gd name="connsiteY22" fmla="*/ 4278237 h 6526581"/>
                <a:gd name="connsiteX23" fmla="*/ 1661129 w 5184757"/>
                <a:gd name="connsiteY23" fmla="*/ 3593848 h 6526581"/>
                <a:gd name="connsiteX24" fmla="*/ 2282525 w 5184757"/>
                <a:gd name="connsiteY24" fmla="*/ 2818850 h 6526581"/>
                <a:gd name="connsiteX25" fmla="*/ 2363605 w 5184757"/>
                <a:gd name="connsiteY25" fmla="*/ 2642494 h 6526581"/>
                <a:gd name="connsiteX26" fmla="*/ 2459508 w 5184757"/>
                <a:gd name="connsiteY26" fmla="*/ 2279945 h 6526581"/>
                <a:gd name="connsiteX27" fmla="*/ 2890638 w 5184757"/>
                <a:gd name="connsiteY27" fmla="*/ 2383206 h 6526581"/>
                <a:gd name="connsiteX28" fmla="*/ 3538338 w 5184757"/>
                <a:gd name="connsiteY28" fmla="*/ 2649906 h 6526581"/>
                <a:gd name="connsiteX29" fmla="*/ 3528813 w 5184757"/>
                <a:gd name="connsiteY29" fmla="*/ 2783256 h 6526581"/>
                <a:gd name="connsiteX30" fmla="*/ 2176263 w 5184757"/>
                <a:gd name="connsiteY30" fmla="*/ 3735756 h 6526581"/>
                <a:gd name="connsiteX31" fmla="*/ 2490588 w 5184757"/>
                <a:gd name="connsiteY31" fmla="*/ 4907331 h 6526581"/>
                <a:gd name="connsiteX32" fmla="*/ 2719188 w 5184757"/>
                <a:gd name="connsiteY32" fmla="*/ 5831256 h 6526581"/>
                <a:gd name="connsiteX33" fmla="*/ 2804913 w 5184757"/>
                <a:gd name="connsiteY33" fmla="*/ 6145581 h 6526581"/>
                <a:gd name="connsiteX34" fmla="*/ 2519163 w 5184757"/>
                <a:gd name="connsiteY34" fmla="*/ 6393231 h 6526581"/>
                <a:gd name="connsiteX35" fmla="*/ 2909688 w 5184757"/>
                <a:gd name="connsiteY35" fmla="*/ 6526581 h 6526581"/>
                <a:gd name="connsiteX36" fmla="*/ 3338313 w 5184757"/>
                <a:gd name="connsiteY36" fmla="*/ 6078906 h 6526581"/>
                <a:gd name="connsiteX37" fmla="*/ 3138288 w 5184757"/>
                <a:gd name="connsiteY37" fmla="*/ 4878756 h 6526581"/>
                <a:gd name="connsiteX38" fmla="*/ 3452613 w 5184757"/>
                <a:gd name="connsiteY38" fmla="*/ 5059731 h 6526581"/>
                <a:gd name="connsiteX39" fmla="*/ 3271638 w 5184757"/>
                <a:gd name="connsiteY39" fmla="*/ 5621706 h 6526581"/>
                <a:gd name="connsiteX40" fmla="*/ 3986013 w 5184757"/>
                <a:gd name="connsiteY40" fmla="*/ 5040681 h 6526581"/>
                <a:gd name="connsiteX41" fmla="*/ 3357363 w 5184757"/>
                <a:gd name="connsiteY41" fmla="*/ 4088181 h 6526581"/>
                <a:gd name="connsiteX42" fmla="*/ 4624188 w 5184757"/>
                <a:gd name="connsiteY42" fmla="*/ 3373806 h 6526581"/>
                <a:gd name="connsiteX43" fmla="*/ 4767063 w 5184757"/>
                <a:gd name="connsiteY43" fmla="*/ 2059356 h 6526581"/>
                <a:gd name="connsiteX44" fmla="*/ 5125359 w 5184757"/>
                <a:gd name="connsiteY44" fmla="*/ 1896387 h 6526581"/>
                <a:gd name="connsiteX45" fmla="*/ 5066331 w 5184757"/>
                <a:gd name="connsiteY45" fmla="*/ 1569432 h 6526581"/>
                <a:gd name="connsiteX46" fmla="*/ 3139279 w 5184757"/>
                <a:gd name="connsiteY46" fmla="*/ 951455 h 6526581"/>
                <a:gd name="connsiteX47" fmla="*/ 2999431 w 5184757"/>
                <a:gd name="connsiteY47" fmla="*/ 1040677 h 6526581"/>
                <a:gd name="connsiteX48" fmla="*/ 2526444 w 5184757"/>
                <a:gd name="connsiteY48" fmla="*/ 981543 h 6526581"/>
                <a:gd name="connsiteX49" fmla="*/ 2273418 w 5184757"/>
                <a:gd name="connsiteY49" fmla="*/ 958995 h 6526581"/>
                <a:gd name="connsiteX50" fmla="*/ 2258988 w 5184757"/>
                <a:gd name="connsiteY50" fmla="*/ 878309 h 6526581"/>
                <a:gd name="connsiteX51" fmla="*/ 2171774 w 5184757"/>
                <a:gd name="connsiteY51" fmla="*/ 823611 h 6526581"/>
                <a:gd name="connsiteX52" fmla="*/ 2069479 w 5184757"/>
                <a:gd name="connsiteY52" fmla="*/ 851194 h 6526581"/>
                <a:gd name="connsiteX53" fmla="*/ 2018356 w 5184757"/>
                <a:gd name="connsiteY53" fmla="*/ 741905 h 6526581"/>
                <a:gd name="connsiteX54" fmla="*/ 2146671 w 5184757"/>
                <a:gd name="connsiteY54" fmla="*/ 681232 h 6526581"/>
                <a:gd name="connsiteX55" fmla="*/ 2134143 w 5184757"/>
                <a:gd name="connsiteY55" fmla="*/ 542402 h 6526581"/>
                <a:gd name="connsiteX56" fmla="*/ 1965278 w 518475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26449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8447"/>
                <a:gd name="connsiteY0" fmla="*/ 232488 h 6526581"/>
                <a:gd name="connsiteX1" fmla="*/ 638718 w 5188447"/>
                <a:gd name="connsiteY1" fmla="*/ 831127 h 6526581"/>
                <a:gd name="connsiteX2" fmla="*/ 828723 w 5188447"/>
                <a:gd name="connsiteY2" fmla="*/ 906831 h 6526581"/>
                <a:gd name="connsiteX3" fmla="*/ 876348 w 5188447"/>
                <a:gd name="connsiteY3" fmla="*/ 997567 h 6526581"/>
                <a:gd name="connsiteX4" fmla="*/ 814188 w 5188447"/>
                <a:gd name="connsiteY4" fmla="*/ 1062232 h 6526581"/>
                <a:gd name="connsiteX5" fmla="*/ 898921 w 5188447"/>
                <a:gd name="connsiteY5" fmla="*/ 1198583 h 6526581"/>
                <a:gd name="connsiteX6" fmla="*/ 828227 w 5188447"/>
                <a:gd name="connsiteY6" fmla="*/ 1330445 h 6526581"/>
                <a:gd name="connsiteX7" fmla="*/ 984673 w 5188447"/>
                <a:gd name="connsiteY7" fmla="*/ 1384621 h 6526581"/>
                <a:gd name="connsiteX8" fmla="*/ 1103487 w 5188447"/>
                <a:gd name="connsiteY8" fmla="*/ 1485089 h 6526581"/>
                <a:gd name="connsiteX9" fmla="*/ 1087412 w 5188447"/>
                <a:gd name="connsiteY9" fmla="*/ 1537986 h 6526581"/>
                <a:gd name="connsiteX10" fmla="*/ 1168622 w 5188447"/>
                <a:gd name="connsiteY10" fmla="*/ 1560245 h 6526581"/>
                <a:gd name="connsiteX11" fmla="*/ 1270866 w 5188447"/>
                <a:gd name="connsiteY11" fmla="*/ 1693387 h 6526581"/>
                <a:gd name="connsiteX12" fmla="*/ 1507503 w 5188447"/>
                <a:gd name="connsiteY12" fmla="*/ 1581618 h 6526581"/>
                <a:gd name="connsiteX13" fmla="*/ 1575693 w 5188447"/>
                <a:gd name="connsiteY13" fmla="*/ 1716952 h 6526581"/>
                <a:gd name="connsiteX14" fmla="*/ 1701526 w 5188447"/>
                <a:gd name="connsiteY14" fmla="*/ 1660820 h 6526581"/>
                <a:gd name="connsiteX15" fmla="*/ 1640332 w 5188447"/>
                <a:gd name="connsiteY15" fmla="*/ 2582709 h 6526581"/>
                <a:gd name="connsiteX16" fmla="*/ 1087386 w 5188447"/>
                <a:gd name="connsiteY16" fmla="*/ 3364751 h 6526581"/>
                <a:gd name="connsiteX17" fmla="*/ 776088 w 5188447"/>
                <a:gd name="connsiteY17" fmla="*/ 3497631 h 6526581"/>
                <a:gd name="connsiteX18" fmla="*/ 96786 w 5188447"/>
                <a:gd name="connsiteY18" fmla="*/ 3932258 h 6526581"/>
                <a:gd name="connsiteX19" fmla="*/ 56311 w 5188447"/>
                <a:gd name="connsiteY19" fmla="*/ 4075471 h 6526581"/>
                <a:gd name="connsiteX20" fmla="*/ 81363 w 5188447"/>
                <a:gd name="connsiteY20" fmla="*/ 4168164 h 6526581"/>
                <a:gd name="connsiteX21" fmla="*/ 111427 w 5188447"/>
                <a:gd name="connsiteY21" fmla="*/ 4243321 h 6526581"/>
                <a:gd name="connsiteX22" fmla="*/ 244098 w 5188447"/>
                <a:gd name="connsiteY22" fmla="*/ 4278237 h 6526581"/>
                <a:gd name="connsiteX23" fmla="*/ 1661129 w 5188447"/>
                <a:gd name="connsiteY23" fmla="*/ 3593848 h 6526581"/>
                <a:gd name="connsiteX24" fmla="*/ 2282525 w 5188447"/>
                <a:gd name="connsiteY24" fmla="*/ 2818850 h 6526581"/>
                <a:gd name="connsiteX25" fmla="*/ 2363605 w 5188447"/>
                <a:gd name="connsiteY25" fmla="*/ 2642494 h 6526581"/>
                <a:gd name="connsiteX26" fmla="*/ 2459508 w 5188447"/>
                <a:gd name="connsiteY26" fmla="*/ 2279945 h 6526581"/>
                <a:gd name="connsiteX27" fmla="*/ 2890638 w 5188447"/>
                <a:gd name="connsiteY27" fmla="*/ 2383206 h 6526581"/>
                <a:gd name="connsiteX28" fmla="*/ 3538338 w 5188447"/>
                <a:gd name="connsiteY28" fmla="*/ 2649906 h 6526581"/>
                <a:gd name="connsiteX29" fmla="*/ 3528813 w 5188447"/>
                <a:gd name="connsiteY29" fmla="*/ 2783256 h 6526581"/>
                <a:gd name="connsiteX30" fmla="*/ 2176263 w 5188447"/>
                <a:gd name="connsiteY30" fmla="*/ 3735756 h 6526581"/>
                <a:gd name="connsiteX31" fmla="*/ 2490588 w 5188447"/>
                <a:gd name="connsiteY31" fmla="*/ 4907331 h 6526581"/>
                <a:gd name="connsiteX32" fmla="*/ 2719188 w 5188447"/>
                <a:gd name="connsiteY32" fmla="*/ 5831256 h 6526581"/>
                <a:gd name="connsiteX33" fmla="*/ 2804913 w 5188447"/>
                <a:gd name="connsiteY33" fmla="*/ 6145581 h 6526581"/>
                <a:gd name="connsiteX34" fmla="*/ 2519163 w 5188447"/>
                <a:gd name="connsiteY34" fmla="*/ 6393231 h 6526581"/>
                <a:gd name="connsiteX35" fmla="*/ 2909688 w 5188447"/>
                <a:gd name="connsiteY35" fmla="*/ 6526581 h 6526581"/>
                <a:gd name="connsiteX36" fmla="*/ 3338313 w 5188447"/>
                <a:gd name="connsiteY36" fmla="*/ 6078906 h 6526581"/>
                <a:gd name="connsiteX37" fmla="*/ 3138288 w 5188447"/>
                <a:gd name="connsiteY37" fmla="*/ 4878756 h 6526581"/>
                <a:gd name="connsiteX38" fmla="*/ 3452613 w 5188447"/>
                <a:gd name="connsiteY38" fmla="*/ 5059731 h 6526581"/>
                <a:gd name="connsiteX39" fmla="*/ 3271638 w 5188447"/>
                <a:gd name="connsiteY39" fmla="*/ 5621706 h 6526581"/>
                <a:gd name="connsiteX40" fmla="*/ 3986013 w 5188447"/>
                <a:gd name="connsiteY40" fmla="*/ 5040681 h 6526581"/>
                <a:gd name="connsiteX41" fmla="*/ 3357363 w 5188447"/>
                <a:gd name="connsiteY41" fmla="*/ 4088181 h 6526581"/>
                <a:gd name="connsiteX42" fmla="*/ 4624188 w 5188447"/>
                <a:gd name="connsiteY42" fmla="*/ 3373806 h 6526581"/>
                <a:gd name="connsiteX43" fmla="*/ 4767063 w 5188447"/>
                <a:gd name="connsiteY43" fmla="*/ 2059356 h 6526581"/>
                <a:gd name="connsiteX44" fmla="*/ 5130369 w 5188447"/>
                <a:gd name="connsiteY44" fmla="*/ 1969037 h 6526581"/>
                <a:gd name="connsiteX45" fmla="*/ 5066331 w 5188447"/>
                <a:gd name="connsiteY45" fmla="*/ 1569432 h 6526581"/>
                <a:gd name="connsiteX46" fmla="*/ 3139279 w 5188447"/>
                <a:gd name="connsiteY46" fmla="*/ 951455 h 6526581"/>
                <a:gd name="connsiteX47" fmla="*/ 2999431 w 5188447"/>
                <a:gd name="connsiteY47" fmla="*/ 1040677 h 6526581"/>
                <a:gd name="connsiteX48" fmla="*/ 2526444 w 5188447"/>
                <a:gd name="connsiteY48" fmla="*/ 981543 h 6526581"/>
                <a:gd name="connsiteX49" fmla="*/ 2273418 w 5188447"/>
                <a:gd name="connsiteY49" fmla="*/ 958995 h 6526581"/>
                <a:gd name="connsiteX50" fmla="*/ 2258988 w 5188447"/>
                <a:gd name="connsiteY50" fmla="*/ 878309 h 6526581"/>
                <a:gd name="connsiteX51" fmla="*/ 2171774 w 5188447"/>
                <a:gd name="connsiteY51" fmla="*/ 823611 h 6526581"/>
                <a:gd name="connsiteX52" fmla="*/ 2069479 w 5188447"/>
                <a:gd name="connsiteY52" fmla="*/ 851194 h 6526581"/>
                <a:gd name="connsiteX53" fmla="*/ 2018356 w 5188447"/>
                <a:gd name="connsiteY53" fmla="*/ 741905 h 6526581"/>
                <a:gd name="connsiteX54" fmla="*/ 2146671 w 5188447"/>
                <a:gd name="connsiteY54" fmla="*/ 681232 h 6526581"/>
                <a:gd name="connsiteX55" fmla="*/ 2134143 w 5188447"/>
                <a:gd name="connsiteY55" fmla="*/ 542402 h 6526581"/>
                <a:gd name="connsiteX56" fmla="*/ 1965278 w 5188447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357363 w 5187334"/>
                <a:gd name="connsiteY41" fmla="*/ 4088181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86013 w 5187334"/>
                <a:gd name="connsiteY40" fmla="*/ 5040681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271638 w 5187334"/>
                <a:gd name="connsiteY39" fmla="*/ 5621706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452613 w 5187334"/>
                <a:gd name="connsiteY38" fmla="*/ 5059731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89982 w 5187334"/>
                <a:gd name="connsiteY38" fmla="*/ 507726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8288 w 5187334"/>
                <a:gd name="connsiteY37" fmla="*/ 4878756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33278 w 5187334"/>
                <a:gd name="connsiteY37" fmla="*/ 4831157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38313 w 5187334"/>
                <a:gd name="connsiteY36" fmla="*/ 6078906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268167 w 5187334"/>
                <a:gd name="connsiteY36" fmla="*/ 6046338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526581"/>
                <a:gd name="connsiteX1" fmla="*/ 638718 w 5187334"/>
                <a:gd name="connsiteY1" fmla="*/ 831127 h 6526581"/>
                <a:gd name="connsiteX2" fmla="*/ 828723 w 5187334"/>
                <a:gd name="connsiteY2" fmla="*/ 906831 h 6526581"/>
                <a:gd name="connsiteX3" fmla="*/ 876348 w 5187334"/>
                <a:gd name="connsiteY3" fmla="*/ 997567 h 6526581"/>
                <a:gd name="connsiteX4" fmla="*/ 814188 w 5187334"/>
                <a:gd name="connsiteY4" fmla="*/ 1062232 h 6526581"/>
                <a:gd name="connsiteX5" fmla="*/ 898921 w 5187334"/>
                <a:gd name="connsiteY5" fmla="*/ 1198583 h 6526581"/>
                <a:gd name="connsiteX6" fmla="*/ 828227 w 5187334"/>
                <a:gd name="connsiteY6" fmla="*/ 1330445 h 6526581"/>
                <a:gd name="connsiteX7" fmla="*/ 984673 w 5187334"/>
                <a:gd name="connsiteY7" fmla="*/ 1384621 h 6526581"/>
                <a:gd name="connsiteX8" fmla="*/ 1103487 w 5187334"/>
                <a:gd name="connsiteY8" fmla="*/ 1485089 h 6526581"/>
                <a:gd name="connsiteX9" fmla="*/ 1087412 w 5187334"/>
                <a:gd name="connsiteY9" fmla="*/ 1537986 h 6526581"/>
                <a:gd name="connsiteX10" fmla="*/ 1168622 w 5187334"/>
                <a:gd name="connsiteY10" fmla="*/ 1560245 h 6526581"/>
                <a:gd name="connsiteX11" fmla="*/ 1270866 w 5187334"/>
                <a:gd name="connsiteY11" fmla="*/ 1693387 h 6526581"/>
                <a:gd name="connsiteX12" fmla="*/ 1507503 w 5187334"/>
                <a:gd name="connsiteY12" fmla="*/ 1581618 h 6526581"/>
                <a:gd name="connsiteX13" fmla="*/ 1575693 w 5187334"/>
                <a:gd name="connsiteY13" fmla="*/ 1716952 h 6526581"/>
                <a:gd name="connsiteX14" fmla="*/ 1701526 w 5187334"/>
                <a:gd name="connsiteY14" fmla="*/ 1660820 h 6526581"/>
                <a:gd name="connsiteX15" fmla="*/ 1640332 w 5187334"/>
                <a:gd name="connsiteY15" fmla="*/ 2582709 h 6526581"/>
                <a:gd name="connsiteX16" fmla="*/ 1087386 w 5187334"/>
                <a:gd name="connsiteY16" fmla="*/ 3364751 h 6526581"/>
                <a:gd name="connsiteX17" fmla="*/ 776088 w 5187334"/>
                <a:gd name="connsiteY17" fmla="*/ 3497631 h 6526581"/>
                <a:gd name="connsiteX18" fmla="*/ 96786 w 5187334"/>
                <a:gd name="connsiteY18" fmla="*/ 3932258 h 6526581"/>
                <a:gd name="connsiteX19" fmla="*/ 56311 w 5187334"/>
                <a:gd name="connsiteY19" fmla="*/ 4075471 h 6526581"/>
                <a:gd name="connsiteX20" fmla="*/ 81363 w 5187334"/>
                <a:gd name="connsiteY20" fmla="*/ 4168164 h 6526581"/>
                <a:gd name="connsiteX21" fmla="*/ 111427 w 5187334"/>
                <a:gd name="connsiteY21" fmla="*/ 4243321 h 6526581"/>
                <a:gd name="connsiteX22" fmla="*/ 244098 w 5187334"/>
                <a:gd name="connsiteY22" fmla="*/ 4278237 h 6526581"/>
                <a:gd name="connsiteX23" fmla="*/ 1661129 w 5187334"/>
                <a:gd name="connsiteY23" fmla="*/ 3593848 h 6526581"/>
                <a:gd name="connsiteX24" fmla="*/ 2282525 w 5187334"/>
                <a:gd name="connsiteY24" fmla="*/ 2818850 h 6526581"/>
                <a:gd name="connsiteX25" fmla="*/ 2363605 w 5187334"/>
                <a:gd name="connsiteY25" fmla="*/ 2642494 h 6526581"/>
                <a:gd name="connsiteX26" fmla="*/ 2459508 w 5187334"/>
                <a:gd name="connsiteY26" fmla="*/ 2279945 h 6526581"/>
                <a:gd name="connsiteX27" fmla="*/ 2890638 w 5187334"/>
                <a:gd name="connsiteY27" fmla="*/ 2383206 h 6526581"/>
                <a:gd name="connsiteX28" fmla="*/ 3538338 w 5187334"/>
                <a:gd name="connsiteY28" fmla="*/ 2649906 h 6526581"/>
                <a:gd name="connsiteX29" fmla="*/ 3528813 w 5187334"/>
                <a:gd name="connsiteY29" fmla="*/ 2783256 h 6526581"/>
                <a:gd name="connsiteX30" fmla="*/ 2176263 w 5187334"/>
                <a:gd name="connsiteY30" fmla="*/ 3735756 h 6526581"/>
                <a:gd name="connsiteX31" fmla="*/ 2490588 w 5187334"/>
                <a:gd name="connsiteY31" fmla="*/ 4907331 h 6526581"/>
                <a:gd name="connsiteX32" fmla="*/ 2719188 w 5187334"/>
                <a:gd name="connsiteY32" fmla="*/ 5831256 h 6526581"/>
                <a:gd name="connsiteX33" fmla="*/ 2804913 w 5187334"/>
                <a:gd name="connsiteY33" fmla="*/ 6145581 h 6526581"/>
                <a:gd name="connsiteX34" fmla="*/ 2519163 w 5187334"/>
                <a:gd name="connsiteY34" fmla="*/ 6393231 h 6526581"/>
                <a:gd name="connsiteX35" fmla="*/ 2909688 w 5187334"/>
                <a:gd name="connsiteY35" fmla="*/ 6526581 h 6526581"/>
                <a:gd name="connsiteX36" fmla="*/ 3310755 w 5187334"/>
                <a:gd name="connsiteY36" fmla="*/ 6063875 h 6526581"/>
                <a:gd name="connsiteX37" fmla="*/ 3125762 w 5187334"/>
                <a:gd name="connsiteY37" fmla="*/ 4871240 h 6526581"/>
                <a:gd name="connsiteX38" fmla="*/ 3359919 w 5187334"/>
                <a:gd name="connsiteY38" fmla="*/ 5067247 h 6526581"/>
                <a:gd name="connsiteX39" fmla="*/ 3314227 w 5187334"/>
                <a:gd name="connsiteY39" fmla="*/ 5591643 h 6526581"/>
                <a:gd name="connsiteX40" fmla="*/ 3905846 w 5187334"/>
                <a:gd name="connsiteY40" fmla="*/ 5095796 h 6526581"/>
                <a:gd name="connsiteX41" fmla="*/ 3412477 w 5187334"/>
                <a:gd name="connsiteY41" fmla="*/ 4145800 h 6526581"/>
                <a:gd name="connsiteX42" fmla="*/ 4624188 w 5187334"/>
                <a:gd name="connsiteY42" fmla="*/ 3373806 h 6526581"/>
                <a:gd name="connsiteX43" fmla="*/ 4767063 w 5187334"/>
                <a:gd name="connsiteY43" fmla="*/ 2059356 h 6526581"/>
                <a:gd name="connsiteX44" fmla="*/ 5130369 w 5187334"/>
                <a:gd name="connsiteY44" fmla="*/ 1969037 h 6526581"/>
                <a:gd name="connsiteX45" fmla="*/ 5066331 w 5187334"/>
                <a:gd name="connsiteY45" fmla="*/ 1569432 h 6526581"/>
                <a:gd name="connsiteX46" fmla="*/ 3139279 w 5187334"/>
                <a:gd name="connsiteY46" fmla="*/ 951455 h 6526581"/>
                <a:gd name="connsiteX47" fmla="*/ 2999431 w 5187334"/>
                <a:gd name="connsiteY47" fmla="*/ 1040677 h 6526581"/>
                <a:gd name="connsiteX48" fmla="*/ 2526444 w 5187334"/>
                <a:gd name="connsiteY48" fmla="*/ 981543 h 6526581"/>
                <a:gd name="connsiteX49" fmla="*/ 2273418 w 5187334"/>
                <a:gd name="connsiteY49" fmla="*/ 958995 h 6526581"/>
                <a:gd name="connsiteX50" fmla="*/ 2258988 w 5187334"/>
                <a:gd name="connsiteY50" fmla="*/ 878309 h 6526581"/>
                <a:gd name="connsiteX51" fmla="*/ 2171774 w 5187334"/>
                <a:gd name="connsiteY51" fmla="*/ 823611 h 6526581"/>
                <a:gd name="connsiteX52" fmla="*/ 2069479 w 5187334"/>
                <a:gd name="connsiteY52" fmla="*/ 851194 h 6526581"/>
                <a:gd name="connsiteX53" fmla="*/ 2018356 w 5187334"/>
                <a:gd name="connsiteY53" fmla="*/ 741905 h 6526581"/>
                <a:gd name="connsiteX54" fmla="*/ 2146671 w 5187334"/>
                <a:gd name="connsiteY54" fmla="*/ 681232 h 6526581"/>
                <a:gd name="connsiteX55" fmla="*/ 2134143 w 5187334"/>
                <a:gd name="connsiteY55" fmla="*/ 542402 h 6526581"/>
                <a:gd name="connsiteX56" fmla="*/ 1965278 w 5187334"/>
                <a:gd name="connsiteY56" fmla="*/ 232488 h 652658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519163 w 5187334"/>
                <a:gd name="connsiteY34" fmla="*/ 6393231 h 6742028"/>
                <a:gd name="connsiteX35" fmla="*/ 2774407 w 5187334"/>
                <a:gd name="connsiteY35" fmla="*/ 6742028 h 6742028"/>
                <a:gd name="connsiteX36" fmla="*/ 3310755 w 5187334"/>
                <a:gd name="connsiteY36" fmla="*/ 6063875 h 6742028"/>
                <a:gd name="connsiteX37" fmla="*/ 3125762 w 5187334"/>
                <a:gd name="connsiteY37" fmla="*/ 4871240 h 6742028"/>
                <a:gd name="connsiteX38" fmla="*/ 3359919 w 5187334"/>
                <a:gd name="connsiteY38" fmla="*/ 5067247 h 6742028"/>
                <a:gd name="connsiteX39" fmla="*/ 3314227 w 5187334"/>
                <a:gd name="connsiteY39" fmla="*/ 5591643 h 6742028"/>
                <a:gd name="connsiteX40" fmla="*/ 3905846 w 5187334"/>
                <a:gd name="connsiteY40" fmla="*/ 5095796 h 6742028"/>
                <a:gd name="connsiteX41" fmla="*/ 3412477 w 5187334"/>
                <a:gd name="connsiteY41" fmla="*/ 4145800 h 6742028"/>
                <a:gd name="connsiteX42" fmla="*/ 4624188 w 5187334"/>
                <a:gd name="connsiteY42" fmla="*/ 3373806 h 6742028"/>
                <a:gd name="connsiteX43" fmla="*/ 4767063 w 5187334"/>
                <a:gd name="connsiteY43" fmla="*/ 2059356 h 6742028"/>
                <a:gd name="connsiteX44" fmla="*/ 5130369 w 5187334"/>
                <a:gd name="connsiteY44" fmla="*/ 1969037 h 6742028"/>
                <a:gd name="connsiteX45" fmla="*/ 5066331 w 5187334"/>
                <a:gd name="connsiteY45" fmla="*/ 1569432 h 6742028"/>
                <a:gd name="connsiteX46" fmla="*/ 3139279 w 5187334"/>
                <a:gd name="connsiteY46" fmla="*/ 951455 h 6742028"/>
                <a:gd name="connsiteX47" fmla="*/ 2999431 w 5187334"/>
                <a:gd name="connsiteY47" fmla="*/ 1040677 h 6742028"/>
                <a:gd name="connsiteX48" fmla="*/ 2526444 w 5187334"/>
                <a:gd name="connsiteY48" fmla="*/ 981543 h 6742028"/>
                <a:gd name="connsiteX49" fmla="*/ 2273418 w 5187334"/>
                <a:gd name="connsiteY49" fmla="*/ 958995 h 6742028"/>
                <a:gd name="connsiteX50" fmla="*/ 2258988 w 5187334"/>
                <a:gd name="connsiteY50" fmla="*/ 878309 h 6742028"/>
                <a:gd name="connsiteX51" fmla="*/ 2171774 w 5187334"/>
                <a:gd name="connsiteY51" fmla="*/ 823611 h 6742028"/>
                <a:gd name="connsiteX52" fmla="*/ 2069479 w 5187334"/>
                <a:gd name="connsiteY52" fmla="*/ 851194 h 6742028"/>
                <a:gd name="connsiteX53" fmla="*/ 2018356 w 5187334"/>
                <a:gd name="connsiteY53" fmla="*/ 741905 h 6742028"/>
                <a:gd name="connsiteX54" fmla="*/ 2146671 w 5187334"/>
                <a:gd name="connsiteY54" fmla="*/ 681232 h 6742028"/>
                <a:gd name="connsiteX55" fmla="*/ 2134143 w 5187334"/>
                <a:gd name="connsiteY55" fmla="*/ 542402 h 6742028"/>
                <a:gd name="connsiteX56" fmla="*/ 1965278 w 5187334"/>
                <a:gd name="connsiteY56" fmla="*/ 232488 h 6742028"/>
                <a:gd name="connsiteX0" fmla="*/ 1965278 w 5187334"/>
                <a:gd name="connsiteY0" fmla="*/ 232488 h 6771981"/>
                <a:gd name="connsiteX1" fmla="*/ 638718 w 5187334"/>
                <a:gd name="connsiteY1" fmla="*/ 831127 h 6771981"/>
                <a:gd name="connsiteX2" fmla="*/ 828723 w 5187334"/>
                <a:gd name="connsiteY2" fmla="*/ 906831 h 6771981"/>
                <a:gd name="connsiteX3" fmla="*/ 876348 w 5187334"/>
                <a:gd name="connsiteY3" fmla="*/ 997567 h 6771981"/>
                <a:gd name="connsiteX4" fmla="*/ 814188 w 5187334"/>
                <a:gd name="connsiteY4" fmla="*/ 1062232 h 6771981"/>
                <a:gd name="connsiteX5" fmla="*/ 898921 w 5187334"/>
                <a:gd name="connsiteY5" fmla="*/ 1198583 h 6771981"/>
                <a:gd name="connsiteX6" fmla="*/ 828227 w 5187334"/>
                <a:gd name="connsiteY6" fmla="*/ 1330445 h 6771981"/>
                <a:gd name="connsiteX7" fmla="*/ 984673 w 5187334"/>
                <a:gd name="connsiteY7" fmla="*/ 1384621 h 6771981"/>
                <a:gd name="connsiteX8" fmla="*/ 1103487 w 5187334"/>
                <a:gd name="connsiteY8" fmla="*/ 1485089 h 6771981"/>
                <a:gd name="connsiteX9" fmla="*/ 1087412 w 5187334"/>
                <a:gd name="connsiteY9" fmla="*/ 1537986 h 6771981"/>
                <a:gd name="connsiteX10" fmla="*/ 1168622 w 5187334"/>
                <a:gd name="connsiteY10" fmla="*/ 1560245 h 6771981"/>
                <a:gd name="connsiteX11" fmla="*/ 1270866 w 5187334"/>
                <a:gd name="connsiteY11" fmla="*/ 1693387 h 6771981"/>
                <a:gd name="connsiteX12" fmla="*/ 1507503 w 5187334"/>
                <a:gd name="connsiteY12" fmla="*/ 1581618 h 6771981"/>
                <a:gd name="connsiteX13" fmla="*/ 1575693 w 5187334"/>
                <a:gd name="connsiteY13" fmla="*/ 1716952 h 6771981"/>
                <a:gd name="connsiteX14" fmla="*/ 1701526 w 5187334"/>
                <a:gd name="connsiteY14" fmla="*/ 1660820 h 6771981"/>
                <a:gd name="connsiteX15" fmla="*/ 1640332 w 5187334"/>
                <a:gd name="connsiteY15" fmla="*/ 2582709 h 6771981"/>
                <a:gd name="connsiteX16" fmla="*/ 1087386 w 5187334"/>
                <a:gd name="connsiteY16" fmla="*/ 3364751 h 6771981"/>
                <a:gd name="connsiteX17" fmla="*/ 776088 w 5187334"/>
                <a:gd name="connsiteY17" fmla="*/ 3497631 h 6771981"/>
                <a:gd name="connsiteX18" fmla="*/ 96786 w 5187334"/>
                <a:gd name="connsiteY18" fmla="*/ 3932258 h 6771981"/>
                <a:gd name="connsiteX19" fmla="*/ 56311 w 5187334"/>
                <a:gd name="connsiteY19" fmla="*/ 4075471 h 6771981"/>
                <a:gd name="connsiteX20" fmla="*/ 81363 w 5187334"/>
                <a:gd name="connsiteY20" fmla="*/ 4168164 h 6771981"/>
                <a:gd name="connsiteX21" fmla="*/ 111427 w 5187334"/>
                <a:gd name="connsiteY21" fmla="*/ 4243321 h 6771981"/>
                <a:gd name="connsiteX22" fmla="*/ 244098 w 5187334"/>
                <a:gd name="connsiteY22" fmla="*/ 4278237 h 6771981"/>
                <a:gd name="connsiteX23" fmla="*/ 1661129 w 5187334"/>
                <a:gd name="connsiteY23" fmla="*/ 3593848 h 6771981"/>
                <a:gd name="connsiteX24" fmla="*/ 2282525 w 5187334"/>
                <a:gd name="connsiteY24" fmla="*/ 2818850 h 6771981"/>
                <a:gd name="connsiteX25" fmla="*/ 2363605 w 5187334"/>
                <a:gd name="connsiteY25" fmla="*/ 2642494 h 6771981"/>
                <a:gd name="connsiteX26" fmla="*/ 2459508 w 5187334"/>
                <a:gd name="connsiteY26" fmla="*/ 2279945 h 6771981"/>
                <a:gd name="connsiteX27" fmla="*/ 2890638 w 5187334"/>
                <a:gd name="connsiteY27" fmla="*/ 2383206 h 6771981"/>
                <a:gd name="connsiteX28" fmla="*/ 3538338 w 5187334"/>
                <a:gd name="connsiteY28" fmla="*/ 2649906 h 6771981"/>
                <a:gd name="connsiteX29" fmla="*/ 3528813 w 5187334"/>
                <a:gd name="connsiteY29" fmla="*/ 2783256 h 6771981"/>
                <a:gd name="connsiteX30" fmla="*/ 2176263 w 5187334"/>
                <a:gd name="connsiteY30" fmla="*/ 3735756 h 6771981"/>
                <a:gd name="connsiteX31" fmla="*/ 2490588 w 5187334"/>
                <a:gd name="connsiteY31" fmla="*/ 4907331 h 6771981"/>
                <a:gd name="connsiteX32" fmla="*/ 2719188 w 5187334"/>
                <a:gd name="connsiteY32" fmla="*/ 5831256 h 6771981"/>
                <a:gd name="connsiteX33" fmla="*/ 2804913 w 5187334"/>
                <a:gd name="connsiteY33" fmla="*/ 6145581 h 6771981"/>
                <a:gd name="connsiteX34" fmla="*/ 2519163 w 5187334"/>
                <a:gd name="connsiteY34" fmla="*/ 6393231 h 6771981"/>
                <a:gd name="connsiteX35" fmla="*/ 2774407 w 5187334"/>
                <a:gd name="connsiteY35" fmla="*/ 6742028 h 6771981"/>
                <a:gd name="connsiteX36" fmla="*/ 3310755 w 5187334"/>
                <a:gd name="connsiteY36" fmla="*/ 6063875 h 6771981"/>
                <a:gd name="connsiteX37" fmla="*/ 3125762 w 5187334"/>
                <a:gd name="connsiteY37" fmla="*/ 4871240 h 6771981"/>
                <a:gd name="connsiteX38" fmla="*/ 3359919 w 5187334"/>
                <a:gd name="connsiteY38" fmla="*/ 5067247 h 6771981"/>
                <a:gd name="connsiteX39" fmla="*/ 3314227 w 5187334"/>
                <a:gd name="connsiteY39" fmla="*/ 5591643 h 6771981"/>
                <a:gd name="connsiteX40" fmla="*/ 3905846 w 5187334"/>
                <a:gd name="connsiteY40" fmla="*/ 5095796 h 6771981"/>
                <a:gd name="connsiteX41" fmla="*/ 3412477 w 5187334"/>
                <a:gd name="connsiteY41" fmla="*/ 4145800 h 6771981"/>
                <a:gd name="connsiteX42" fmla="*/ 4624188 w 5187334"/>
                <a:gd name="connsiteY42" fmla="*/ 3373806 h 6771981"/>
                <a:gd name="connsiteX43" fmla="*/ 4767063 w 5187334"/>
                <a:gd name="connsiteY43" fmla="*/ 2059356 h 6771981"/>
                <a:gd name="connsiteX44" fmla="*/ 5130369 w 5187334"/>
                <a:gd name="connsiteY44" fmla="*/ 1969037 h 6771981"/>
                <a:gd name="connsiteX45" fmla="*/ 5066331 w 5187334"/>
                <a:gd name="connsiteY45" fmla="*/ 1569432 h 6771981"/>
                <a:gd name="connsiteX46" fmla="*/ 3139279 w 5187334"/>
                <a:gd name="connsiteY46" fmla="*/ 951455 h 6771981"/>
                <a:gd name="connsiteX47" fmla="*/ 2999431 w 5187334"/>
                <a:gd name="connsiteY47" fmla="*/ 1040677 h 6771981"/>
                <a:gd name="connsiteX48" fmla="*/ 2526444 w 5187334"/>
                <a:gd name="connsiteY48" fmla="*/ 981543 h 6771981"/>
                <a:gd name="connsiteX49" fmla="*/ 2273418 w 5187334"/>
                <a:gd name="connsiteY49" fmla="*/ 958995 h 6771981"/>
                <a:gd name="connsiteX50" fmla="*/ 2258988 w 5187334"/>
                <a:gd name="connsiteY50" fmla="*/ 878309 h 6771981"/>
                <a:gd name="connsiteX51" fmla="*/ 2171774 w 5187334"/>
                <a:gd name="connsiteY51" fmla="*/ 823611 h 6771981"/>
                <a:gd name="connsiteX52" fmla="*/ 2069479 w 5187334"/>
                <a:gd name="connsiteY52" fmla="*/ 851194 h 6771981"/>
                <a:gd name="connsiteX53" fmla="*/ 2018356 w 5187334"/>
                <a:gd name="connsiteY53" fmla="*/ 741905 h 6771981"/>
                <a:gd name="connsiteX54" fmla="*/ 2146671 w 5187334"/>
                <a:gd name="connsiteY54" fmla="*/ 681232 h 6771981"/>
                <a:gd name="connsiteX55" fmla="*/ 2134143 w 5187334"/>
                <a:gd name="connsiteY55" fmla="*/ 542402 h 6771981"/>
                <a:gd name="connsiteX56" fmla="*/ 1965278 w 5187334"/>
                <a:gd name="connsiteY56" fmla="*/ 232488 h 6771981"/>
                <a:gd name="connsiteX0" fmla="*/ 1965278 w 5187334"/>
                <a:gd name="connsiteY0" fmla="*/ 232488 h 6777110"/>
                <a:gd name="connsiteX1" fmla="*/ 638718 w 5187334"/>
                <a:gd name="connsiteY1" fmla="*/ 831127 h 6777110"/>
                <a:gd name="connsiteX2" fmla="*/ 828723 w 5187334"/>
                <a:gd name="connsiteY2" fmla="*/ 906831 h 6777110"/>
                <a:gd name="connsiteX3" fmla="*/ 876348 w 5187334"/>
                <a:gd name="connsiteY3" fmla="*/ 997567 h 6777110"/>
                <a:gd name="connsiteX4" fmla="*/ 814188 w 5187334"/>
                <a:gd name="connsiteY4" fmla="*/ 1062232 h 6777110"/>
                <a:gd name="connsiteX5" fmla="*/ 898921 w 5187334"/>
                <a:gd name="connsiteY5" fmla="*/ 1198583 h 6777110"/>
                <a:gd name="connsiteX6" fmla="*/ 828227 w 5187334"/>
                <a:gd name="connsiteY6" fmla="*/ 1330445 h 6777110"/>
                <a:gd name="connsiteX7" fmla="*/ 984673 w 5187334"/>
                <a:gd name="connsiteY7" fmla="*/ 1384621 h 6777110"/>
                <a:gd name="connsiteX8" fmla="*/ 1103487 w 5187334"/>
                <a:gd name="connsiteY8" fmla="*/ 1485089 h 6777110"/>
                <a:gd name="connsiteX9" fmla="*/ 1087412 w 5187334"/>
                <a:gd name="connsiteY9" fmla="*/ 1537986 h 6777110"/>
                <a:gd name="connsiteX10" fmla="*/ 1168622 w 5187334"/>
                <a:gd name="connsiteY10" fmla="*/ 1560245 h 6777110"/>
                <a:gd name="connsiteX11" fmla="*/ 1270866 w 5187334"/>
                <a:gd name="connsiteY11" fmla="*/ 1693387 h 6777110"/>
                <a:gd name="connsiteX12" fmla="*/ 1507503 w 5187334"/>
                <a:gd name="connsiteY12" fmla="*/ 1581618 h 6777110"/>
                <a:gd name="connsiteX13" fmla="*/ 1575693 w 5187334"/>
                <a:gd name="connsiteY13" fmla="*/ 1716952 h 6777110"/>
                <a:gd name="connsiteX14" fmla="*/ 1701526 w 5187334"/>
                <a:gd name="connsiteY14" fmla="*/ 1660820 h 6777110"/>
                <a:gd name="connsiteX15" fmla="*/ 1640332 w 5187334"/>
                <a:gd name="connsiteY15" fmla="*/ 2582709 h 6777110"/>
                <a:gd name="connsiteX16" fmla="*/ 1087386 w 5187334"/>
                <a:gd name="connsiteY16" fmla="*/ 3364751 h 6777110"/>
                <a:gd name="connsiteX17" fmla="*/ 776088 w 5187334"/>
                <a:gd name="connsiteY17" fmla="*/ 3497631 h 6777110"/>
                <a:gd name="connsiteX18" fmla="*/ 96786 w 5187334"/>
                <a:gd name="connsiteY18" fmla="*/ 3932258 h 6777110"/>
                <a:gd name="connsiteX19" fmla="*/ 56311 w 5187334"/>
                <a:gd name="connsiteY19" fmla="*/ 4075471 h 6777110"/>
                <a:gd name="connsiteX20" fmla="*/ 81363 w 5187334"/>
                <a:gd name="connsiteY20" fmla="*/ 4168164 h 6777110"/>
                <a:gd name="connsiteX21" fmla="*/ 111427 w 5187334"/>
                <a:gd name="connsiteY21" fmla="*/ 4243321 h 6777110"/>
                <a:gd name="connsiteX22" fmla="*/ 244098 w 5187334"/>
                <a:gd name="connsiteY22" fmla="*/ 4278237 h 6777110"/>
                <a:gd name="connsiteX23" fmla="*/ 1661129 w 5187334"/>
                <a:gd name="connsiteY23" fmla="*/ 3593848 h 6777110"/>
                <a:gd name="connsiteX24" fmla="*/ 2282525 w 5187334"/>
                <a:gd name="connsiteY24" fmla="*/ 2818850 h 6777110"/>
                <a:gd name="connsiteX25" fmla="*/ 2363605 w 5187334"/>
                <a:gd name="connsiteY25" fmla="*/ 2642494 h 6777110"/>
                <a:gd name="connsiteX26" fmla="*/ 2459508 w 5187334"/>
                <a:gd name="connsiteY26" fmla="*/ 2279945 h 6777110"/>
                <a:gd name="connsiteX27" fmla="*/ 2890638 w 5187334"/>
                <a:gd name="connsiteY27" fmla="*/ 2383206 h 6777110"/>
                <a:gd name="connsiteX28" fmla="*/ 3538338 w 5187334"/>
                <a:gd name="connsiteY28" fmla="*/ 2649906 h 6777110"/>
                <a:gd name="connsiteX29" fmla="*/ 3528813 w 5187334"/>
                <a:gd name="connsiteY29" fmla="*/ 2783256 h 6777110"/>
                <a:gd name="connsiteX30" fmla="*/ 2176263 w 5187334"/>
                <a:gd name="connsiteY30" fmla="*/ 3735756 h 6777110"/>
                <a:gd name="connsiteX31" fmla="*/ 2490588 w 5187334"/>
                <a:gd name="connsiteY31" fmla="*/ 4907331 h 6777110"/>
                <a:gd name="connsiteX32" fmla="*/ 2719188 w 5187334"/>
                <a:gd name="connsiteY32" fmla="*/ 5831256 h 6777110"/>
                <a:gd name="connsiteX33" fmla="*/ 2804913 w 5187334"/>
                <a:gd name="connsiteY33" fmla="*/ 6145581 h 6777110"/>
                <a:gd name="connsiteX34" fmla="*/ 2519163 w 5187334"/>
                <a:gd name="connsiteY34" fmla="*/ 6393231 h 6777110"/>
                <a:gd name="connsiteX35" fmla="*/ 2774407 w 5187334"/>
                <a:gd name="connsiteY35" fmla="*/ 6742028 h 6777110"/>
                <a:gd name="connsiteX36" fmla="*/ 3310755 w 5187334"/>
                <a:gd name="connsiteY36" fmla="*/ 6063875 h 6777110"/>
                <a:gd name="connsiteX37" fmla="*/ 3125762 w 5187334"/>
                <a:gd name="connsiteY37" fmla="*/ 4871240 h 6777110"/>
                <a:gd name="connsiteX38" fmla="*/ 3359919 w 5187334"/>
                <a:gd name="connsiteY38" fmla="*/ 5067247 h 6777110"/>
                <a:gd name="connsiteX39" fmla="*/ 3314227 w 5187334"/>
                <a:gd name="connsiteY39" fmla="*/ 5591643 h 6777110"/>
                <a:gd name="connsiteX40" fmla="*/ 3905846 w 5187334"/>
                <a:gd name="connsiteY40" fmla="*/ 5095796 h 6777110"/>
                <a:gd name="connsiteX41" fmla="*/ 3412477 w 5187334"/>
                <a:gd name="connsiteY41" fmla="*/ 4145800 h 6777110"/>
                <a:gd name="connsiteX42" fmla="*/ 4624188 w 5187334"/>
                <a:gd name="connsiteY42" fmla="*/ 3373806 h 6777110"/>
                <a:gd name="connsiteX43" fmla="*/ 4767063 w 5187334"/>
                <a:gd name="connsiteY43" fmla="*/ 2059356 h 6777110"/>
                <a:gd name="connsiteX44" fmla="*/ 5130369 w 5187334"/>
                <a:gd name="connsiteY44" fmla="*/ 1969037 h 6777110"/>
                <a:gd name="connsiteX45" fmla="*/ 5066331 w 5187334"/>
                <a:gd name="connsiteY45" fmla="*/ 1569432 h 6777110"/>
                <a:gd name="connsiteX46" fmla="*/ 3139279 w 5187334"/>
                <a:gd name="connsiteY46" fmla="*/ 951455 h 6777110"/>
                <a:gd name="connsiteX47" fmla="*/ 2999431 w 5187334"/>
                <a:gd name="connsiteY47" fmla="*/ 1040677 h 6777110"/>
                <a:gd name="connsiteX48" fmla="*/ 2526444 w 5187334"/>
                <a:gd name="connsiteY48" fmla="*/ 981543 h 6777110"/>
                <a:gd name="connsiteX49" fmla="*/ 2273418 w 5187334"/>
                <a:gd name="connsiteY49" fmla="*/ 958995 h 6777110"/>
                <a:gd name="connsiteX50" fmla="*/ 2258988 w 5187334"/>
                <a:gd name="connsiteY50" fmla="*/ 878309 h 6777110"/>
                <a:gd name="connsiteX51" fmla="*/ 2171774 w 5187334"/>
                <a:gd name="connsiteY51" fmla="*/ 823611 h 6777110"/>
                <a:gd name="connsiteX52" fmla="*/ 2069479 w 5187334"/>
                <a:gd name="connsiteY52" fmla="*/ 851194 h 6777110"/>
                <a:gd name="connsiteX53" fmla="*/ 2018356 w 5187334"/>
                <a:gd name="connsiteY53" fmla="*/ 741905 h 6777110"/>
                <a:gd name="connsiteX54" fmla="*/ 2146671 w 5187334"/>
                <a:gd name="connsiteY54" fmla="*/ 681232 h 6777110"/>
                <a:gd name="connsiteX55" fmla="*/ 2134143 w 5187334"/>
                <a:gd name="connsiteY55" fmla="*/ 542402 h 6777110"/>
                <a:gd name="connsiteX56" fmla="*/ 1965278 w 5187334"/>
                <a:gd name="connsiteY56" fmla="*/ 232488 h 6777110"/>
                <a:gd name="connsiteX0" fmla="*/ 1965278 w 5187334"/>
                <a:gd name="connsiteY0" fmla="*/ 232488 h 6780315"/>
                <a:gd name="connsiteX1" fmla="*/ 638718 w 5187334"/>
                <a:gd name="connsiteY1" fmla="*/ 831127 h 6780315"/>
                <a:gd name="connsiteX2" fmla="*/ 828723 w 5187334"/>
                <a:gd name="connsiteY2" fmla="*/ 906831 h 6780315"/>
                <a:gd name="connsiteX3" fmla="*/ 876348 w 5187334"/>
                <a:gd name="connsiteY3" fmla="*/ 997567 h 6780315"/>
                <a:gd name="connsiteX4" fmla="*/ 814188 w 5187334"/>
                <a:gd name="connsiteY4" fmla="*/ 1062232 h 6780315"/>
                <a:gd name="connsiteX5" fmla="*/ 898921 w 5187334"/>
                <a:gd name="connsiteY5" fmla="*/ 1198583 h 6780315"/>
                <a:gd name="connsiteX6" fmla="*/ 828227 w 5187334"/>
                <a:gd name="connsiteY6" fmla="*/ 1330445 h 6780315"/>
                <a:gd name="connsiteX7" fmla="*/ 984673 w 5187334"/>
                <a:gd name="connsiteY7" fmla="*/ 1384621 h 6780315"/>
                <a:gd name="connsiteX8" fmla="*/ 1103487 w 5187334"/>
                <a:gd name="connsiteY8" fmla="*/ 1485089 h 6780315"/>
                <a:gd name="connsiteX9" fmla="*/ 1087412 w 5187334"/>
                <a:gd name="connsiteY9" fmla="*/ 1537986 h 6780315"/>
                <a:gd name="connsiteX10" fmla="*/ 1168622 w 5187334"/>
                <a:gd name="connsiteY10" fmla="*/ 1560245 h 6780315"/>
                <a:gd name="connsiteX11" fmla="*/ 1270866 w 5187334"/>
                <a:gd name="connsiteY11" fmla="*/ 1693387 h 6780315"/>
                <a:gd name="connsiteX12" fmla="*/ 1507503 w 5187334"/>
                <a:gd name="connsiteY12" fmla="*/ 1581618 h 6780315"/>
                <a:gd name="connsiteX13" fmla="*/ 1575693 w 5187334"/>
                <a:gd name="connsiteY13" fmla="*/ 1716952 h 6780315"/>
                <a:gd name="connsiteX14" fmla="*/ 1701526 w 5187334"/>
                <a:gd name="connsiteY14" fmla="*/ 1660820 h 6780315"/>
                <a:gd name="connsiteX15" fmla="*/ 1640332 w 5187334"/>
                <a:gd name="connsiteY15" fmla="*/ 2582709 h 6780315"/>
                <a:gd name="connsiteX16" fmla="*/ 1087386 w 5187334"/>
                <a:gd name="connsiteY16" fmla="*/ 3364751 h 6780315"/>
                <a:gd name="connsiteX17" fmla="*/ 776088 w 5187334"/>
                <a:gd name="connsiteY17" fmla="*/ 3497631 h 6780315"/>
                <a:gd name="connsiteX18" fmla="*/ 96786 w 5187334"/>
                <a:gd name="connsiteY18" fmla="*/ 3932258 h 6780315"/>
                <a:gd name="connsiteX19" fmla="*/ 56311 w 5187334"/>
                <a:gd name="connsiteY19" fmla="*/ 4075471 h 6780315"/>
                <a:gd name="connsiteX20" fmla="*/ 81363 w 5187334"/>
                <a:gd name="connsiteY20" fmla="*/ 4168164 h 6780315"/>
                <a:gd name="connsiteX21" fmla="*/ 111427 w 5187334"/>
                <a:gd name="connsiteY21" fmla="*/ 4243321 h 6780315"/>
                <a:gd name="connsiteX22" fmla="*/ 244098 w 5187334"/>
                <a:gd name="connsiteY22" fmla="*/ 4278237 h 6780315"/>
                <a:gd name="connsiteX23" fmla="*/ 1661129 w 5187334"/>
                <a:gd name="connsiteY23" fmla="*/ 3593848 h 6780315"/>
                <a:gd name="connsiteX24" fmla="*/ 2282525 w 5187334"/>
                <a:gd name="connsiteY24" fmla="*/ 2818850 h 6780315"/>
                <a:gd name="connsiteX25" fmla="*/ 2363605 w 5187334"/>
                <a:gd name="connsiteY25" fmla="*/ 2642494 h 6780315"/>
                <a:gd name="connsiteX26" fmla="*/ 2459508 w 5187334"/>
                <a:gd name="connsiteY26" fmla="*/ 2279945 h 6780315"/>
                <a:gd name="connsiteX27" fmla="*/ 2890638 w 5187334"/>
                <a:gd name="connsiteY27" fmla="*/ 2383206 h 6780315"/>
                <a:gd name="connsiteX28" fmla="*/ 3538338 w 5187334"/>
                <a:gd name="connsiteY28" fmla="*/ 2649906 h 6780315"/>
                <a:gd name="connsiteX29" fmla="*/ 3528813 w 5187334"/>
                <a:gd name="connsiteY29" fmla="*/ 2783256 h 6780315"/>
                <a:gd name="connsiteX30" fmla="*/ 2176263 w 5187334"/>
                <a:gd name="connsiteY30" fmla="*/ 3735756 h 6780315"/>
                <a:gd name="connsiteX31" fmla="*/ 2490588 w 5187334"/>
                <a:gd name="connsiteY31" fmla="*/ 4907331 h 6780315"/>
                <a:gd name="connsiteX32" fmla="*/ 2719188 w 5187334"/>
                <a:gd name="connsiteY32" fmla="*/ 5831256 h 6780315"/>
                <a:gd name="connsiteX33" fmla="*/ 2804913 w 5187334"/>
                <a:gd name="connsiteY33" fmla="*/ 6145581 h 6780315"/>
                <a:gd name="connsiteX34" fmla="*/ 2541710 w 5187334"/>
                <a:gd name="connsiteY34" fmla="*/ 6428304 h 6780315"/>
                <a:gd name="connsiteX35" fmla="*/ 2774407 w 5187334"/>
                <a:gd name="connsiteY35" fmla="*/ 6742028 h 6780315"/>
                <a:gd name="connsiteX36" fmla="*/ 3310755 w 5187334"/>
                <a:gd name="connsiteY36" fmla="*/ 6063875 h 6780315"/>
                <a:gd name="connsiteX37" fmla="*/ 3125762 w 5187334"/>
                <a:gd name="connsiteY37" fmla="*/ 4871240 h 6780315"/>
                <a:gd name="connsiteX38" fmla="*/ 3359919 w 5187334"/>
                <a:gd name="connsiteY38" fmla="*/ 5067247 h 6780315"/>
                <a:gd name="connsiteX39" fmla="*/ 3314227 w 5187334"/>
                <a:gd name="connsiteY39" fmla="*/ 5591643 h 6780315"/>
                <a:gd name="connsiteX40" fmla="*/ 3905846 w 5187334"/>
                <a:gd name="connsiteY40" fmla="*/ 5095796 h 6780315"/>
                <a:gd name="connsiteX41" fmla="*/ 3412477 w 5187334"/>
                <a:gd name="connsiteY41" fmla="*/ 4145800 h 6780315"/>
                <a:gd name="connsiteX42" fmla="*/ 4624188 w 5187334"/>
                <a:gd name="connsiteY42" fmla="*/ 3373806 h 6780315"/>
                <a:gd name="connsiteX43" fmla="*/ 4767063 w 5187334"/>
                <a:gd name="connsiteY43" fmla="*/ 2059356 h 6780315"/>
                <a:gd name="connsiteX44" fmla="*/ 5130369 w 5187334"/>
                <a:gd name="connsiteY44" fmla="*/ 1969037 h 6780315"/>
                <a:gd name="connsiteX45" fmla="*/ 5066331 w 5187334"/>
                <a:gd name="connsiteY45" fmla="*/ 1569432 h 6780315"/>
                <a:gd name="connsiteX46" fmla="*/ 3139279 w 5187334"/>
                <a:gd name="connsiteY46" fmla="*/ 951455 h 6780315"/>
                <a:gd name="connsiteX47" fmla="*/ 2999431 w 5187334"/>
                <a:gd name="connsiteY47" fmla="*/ 1040677 h 6780315"/>
                <a:gd name="connsiteX48" fmla="*/ 2526444 w 5187334"/>
                <a:gd name="connsiteY48" fmla="*/ 981543 h 6780315"/>
                <a:gd name="connsiteX49" fmla="*/ 2273418 w 5187334"/>
                <a:gd name="connsiteY49" fmla="*/ 958995 h 6780315"/>
                <a:gd name="connsiteX50" fmla="*/ 2258988 w 5187334"/>
                <a:gd name="connsiteY50" fmla="*/ 878309 h 6780315"/>
                <a:gd name="connsiteX51" fmla="*/ 2171774 w 5187334"/>
                <a:gd name="connsiteY51" fmla="*/ 823611 h 6780315"/>
                <a:gd name="connsiteX52" fmla="*/ 2069479 w 5187334"/>
                <a:gd name="connsiteY52" fmla="*/ 851194 h 6780315"/>
                <a:gd name="connsiteX53" fmla="*/ 2018356 w 5187334"/>
                <a:gd name="connsiteY53" fmla="*/ 741905 h 6780315"/>
                <a:gd name="connsiteX54" fmla="*/ 2146671 w 5187334"/>
                <a:gd name="connsiteY54" fmla="*/ 681232 h 6780315"/>
                <a:gd name="connsiteX55" fmla="*/ 2134143 w 5187334"/>
                <a:gd name="connsiteY55" fmla="*/ 542402 h 6780315"/>
                <a:gd name="connsiteX56" fmla="*/ 1965278 w 5187334"/>
                <a:gd name="connsiteY56" fmla="*/ 232488 h 6780315"/>
                <a:gd name="connsiteX0" fmla="*/ 1965278 w 5187334"/>
                <a:gd name="connsiteY0" fmla="*/ 232488 h 6778761"/>
                <a:gd name="connsiteX1" fmla="*/ 638718 w 5187334"/>
                <a:gd name="connsiteY1" fmla="*/ 831127 h 6778761"/>
                <a:gd name="connsiteX2" fmla="*/ 828723 w 5187334"/>
                <a:gd name="connsiteY2" fmla="*/ 906831 h 6778761"/>
                <a:gd name="connsiteX3" fmla="*/ 876348 w 5187334"/>
                <a:gd name="connsiteY3" fmla="*/ 997567 h 6778761"/>
                <a:gd name="connsiteX4" fmla="*/ 814188 w 5187334"/>
                <a:gd name="connsiteY4" fmla="*/ 1062232 h 6778761"/>
                <a:gd name="connsiteX5" fmla="*/ 898921 w 5187334"/>
                <a:gd name="connsiteY5" fmla="*/ 1198583 h 6778761"/>
                <a:gd name="connsiteX6" fmla="*/ 828227 w 5187334"/>
                <a:gd name="connsiteY6" fmla="*/ 1330445 h 6778761"/>
                <a:gd name="connsiteX7" fmla="*/ 984673 w 5187334"/>
                <a:gd name="connsiteY7" fmla="*/ 1384621 h 6778761"/>
                <a:gd name="connsiteX8" fmla="*/ 1103487 w 5187334"/>
                <a:gd name="connsiteY8" fmla="*/ 1485089 h 6778761"/>
                <a:gd name="connsiteX9" fmla="*/ 1087412 w 5187334"/>
                <a:gd name="connsiteY9" fmla="*/ 1537986 h 6778761"/>
                <a:gd name="connsiteX10" fmla="*/ 1168622 w 5187334"/>
                <a:gd name="connsiteY10" fmla="*/ 1560245 h 6778761"/>
                <a:gd name="connsiteX11" fmla="*/ 1270866 w 5187334"/>
                <a:gd name="connsiteY11" fmla="*/ 1693387 h 6778761"/>
                <a:gd name="connsiteX12" fmla="*/ 1507503 w 5187334"/>
                <a:gd name="connsiteY12" fmla="*/ 1581618 h 6778761"/>
                <a:gd name="connsiteX13" fmla="*/ 1575693 w 5187334"/>
                <a:gd name="connsiteY13" fmla="*/ 1716952 h 6778761"/>
                <a:gd name="connsiteX14" fmla="*/ 1701526 w 5187334"/>
                <a:gd name="connsiteY14" fmla="*/ 1660820 h 6778761"/>
                <a:gd name="connsiteX15" fmla="*/ 1640332 w 5187334"/>
                <a:gd name="connsiteY15" fmla="*/ 2582709 h 6778761"/>
                <a:gd name="connsiteX16" fmla="*/ 1087386 w 5187334"/>
                <a:gd name="connsiteY16" fmla="*/ 3364751 h 6778761"/>
                <a:gd name="connsiteX17" fmla="*/ 776088 w 5187334"/>
                <a:gd name="connsiteY17" fmla="*/ 3497631 h 6778761"/>
                <a:gd name="connsiteX18" fmla="*/ 96786 w 5187334"/>
                <a:gd name="connsiteY18" fmla="*/ 3932258 h 6778761"/>
                <a:gd name="connsiteX19" fmla="*/ 56311 w 5187334"/>
                <a:gd name="connsiteY19" fmla="*/ 4075471 h 6778761"/>
                <a:gd name="connsiteX20" fmla="*/ 81363 w 5187334"/>
                <a:gd name="connsiteY20" fmla="*/ 4168164 h 6778761"/>
                <a:gd name="connsiteX21" fmla="*/ 111427 w 5187334"/>
                <a:gd name="connsiteY21" fmla="*/ 4243321 h 6778761"/>
                <a:gd name="connsiteX22" fmla="*/ 244098 w 5187334"/>
                <a:gd name="connsiteY22" fmla="*/ 4278237 h 6778761"/>
                <a:gd name="connsiteX23" fmla="*/ 1661129 w 5187334"/>
                <a:gd name="connsiteY23" fmla="*/ 3593848 h 6778761"/>
                <a:gd name="connsiteX24" fmla="*/ 2282525 w 5187334"/>
                <a:gd name="connsiteY24" fmla="*/ 2818850 h 6778761"/>
                <a:gd name="connsiteX25" fmla="*/ 2363605 w 5187334"/>
                <a:gd name="connsiteY25" fmla="*/ 2642494 h 6778761"/>
                <a:gd name="connsiteX26" fmla="*/ 2459508 w 5187334"/>
                <a:gd name="connsiteY26" fmla="*/ 2279945 h 6778761"/>
                <a:gd name="connsiteX27" fmla="*/ 2890638 w 5187334"/>
                <a:gd name="connsiteY27" fmla="*/ 2383206 h 6778761"/>
                <a:gd name="connsiteX28" fmla="*/ 3538338 w 5187334"/>
                <a:gd name="connsiteY28" fmla="*/ 2649906 h 6778761"/>
                <a:gd name="connsiteX29" fmla="*/ 3528813 w 5187334"/>
                <a:gd name="connsiteY29" fmla="*/ 2783256 h 6778761"/>
                <a:gd name="connsiteX30" fmla="*/ 2176263 w 5187334"/>
                <a:gd name="connsiteY30" fmla="*/ 3735756 h 6778761"/>
                <a:gd name="connsiteX31" fmla="*/ 2490588 w 5187334"/>
                <a:gd name="connsiteY31" fmla="*/ 4907331 h 6778761"/>
                <a:gd name="connsiteX32" fmla="*/ 2719188 w 5187334"/>
                <a:gd name="connsiteY32" fmla="*/ 5831256 h 6778761"/>
                <a:gd name="connsiteX33" fmla="*/ 2804913 w 5187334"/>
                <a:gd name="connsiteY33" fmla="*/ 6145581 h 6778761"/>
                <a:gd name="connsiteX34" fmla="*/ 2541710 w 5187334"/>
                <a:gd name="connsiteY34" fmla="*/ 6428304 h 6778761"/>
                <a:gd name="connsiteX35" fmla="*/ 2774407 w 5187334"/>
                <a:gd name="connsiteY35" fmla="*/ 6742028 h 6778761"/>
                <a:gd name="connsiteX36" fmla="*/ 3310755 w 5187334"/>
                <a:gd name="connsiteY36" fmla="*/ 6063875 h 6778761"/>
                <a:gd name="connsiteX37" fmla="*/ 3125762 w 5187334"/>
                <a:gd name="connsiteY37" fmla="*/ 4871240 h 6778761"/>
                <a:gd name="connsiteX38" fmla="*/ 3359919 w 5187334"/>
                <a:gd name="connsiteY38" fmla="*/ 5067247 h 6778761"/>
                <a:gd name="connsiteX39" fmla="*/ 3314227 w 5187334"/>
                <a:gd name="connsiteY39" fmla="*/ 5591643 h 6778761"/>
                <a:gd name="connsiteX40" fmla="*/ 3905846 w 5187334"/>
                <a:gd name="connsiteY40" fmla="*/ 5095796 h 6778761"/>
                <a:gd name="connsiteX41" fmla="*/ 3412477 w 5187334"/>
                <a:gd name="connsiteY41" fmla="*/ 4145800 h 6778761"/>
                <a:gd name="connsiteX42" fmla="*/ 4624188 w 5187334"/>
                <a:gd name="connsiteY42" fmla="*/ 3373806 h 6778761"/>
                <a:gd name="connsiteX43" fmla="*/ 4767063 w 5187334"/>
                <a:gd name="connsiteY43" fmla="*/ 2059356 h 6778761"/>
                <a:gd name="connsiteX44" fmla="*/ 5130369 w 5187334"/>
                <a:gd name="connsiteY44" fmla="*/ 1969037 h 6778761"/>
                <a:gd name="connsiteX45" fmla="*/ 5066331 w 5187334"/>
                <a:gd name="connsiteY45" fmla="*/ 1569432 h 6778761"/>
                <a:gd name="connsiteX46" fmla="*/ 3139279 w 5187334"/>
                <a:gd name="connsiteY46" fmla="*/ 951455 h 6778761"/>
                <a:gd name="connsiteX47" fmla="*/ 2999431 w 5187334"/>
                <a:gd name="connsiteY47" fmla="*/ 1040677 h 6778761"/>
                <a:gd name="connsiteX48" fmla="*/ 2526444 w 5187334"/>
                <a:gd name="connsiteY48" fmla="*/ 981543 h 6778761"/>
                <a:gd name="connsiteX49" fmla="*/ 2273418 w 5187334"/>
                <a:gd name="connsiteY49" fmla="*/ 958995 h 6778761"/>
                <a:gd name="connsiteX50" fmla="*/ 2258988 w 5187334"/>
                <a:gd name="connsiteY50" fmla="*/ 878309 h 6778761"/>
                <a:gd name="connsiteX51" fmla="*/ 2171774 w 5187334"/>
                <a:gd name="connsiteY51" fmla="*/ 823611 h 6778761"/>
                <a:gd name="connsiteX52" fmla="*/ 2069479 w 5187334"/>
                <a:gd name="connsiteY52" fmla="*/ 851194 h 6778761"/>
                <a:gd name="connsiteX53" fmla="*/ 2018356 w 5187334"/>
                <a:gd name="connsiteY53" fmla="*/ 741905 h 6778761"/>
                <a:gd name="connsiteX54" fmla="*/ 2146671 w 5187334"/>
                <a:gd name="connsiteY54" fmla="*/ 681232 h 6778761"/>
                <a:gd name="connsiteX55" fmla="*/ 2134143 w 5187334"/>
                <a:gd name="connsiteY55" fmla="*/ 542402 h 6778761"/>
                <a:gd name="connsiteX56" fmla="*/ 1965278 w 5187334"/>
                <a:gd name="connsiteY56" fmla="*/ 232488 h 6778761"/>
                <a:gd name="connsiteX0" fmla="*/ 1965278 w 5187334"/>
                <a:gd name="connsiteY0" fmla="*/ 232488 h 6742028"/>
                <a:gd name="connsiteX1" fmla="*/ 638718 w 5187334"/>
                <a:gd name="connsiteY1" fmla="*/ 831127 h 6742028"/>
                <a:gd name="connsiteX2" fmla="*/ 828723 w 5187334"/>
                <a:gd name="connsiteY2" fmla="*/ 906831 h 6742028"/>
                <a:gd name="connsiteX3" fmla="*/ 876348 w 5187334"/>
                <a:gd name="connsiteY3" fmla="*/ 997567 h 6742028"/>
                <a:gd name="connsiteX4" fmla="*/ 814188 w 5187334"/>
                <a:gd name="connsiteY4" fmla="*/ 1062232 h 6742028"/>
                <a:gd name="connsiteX5" fmla="*/ 898921 w 5187334"/>
                <a:gd name="connsiteY5" fmla="*/ 1198583 h 6742028"/>
                <a:gd name="connsiteX6" fmla="*/ 828227 w 5187334"/>
                <a:gd name="connsiteY6" fmla="*/ 1330445 h 6742028"/>
                <a:gd name="connsiteX7" fmla="*/ 984673 w 5187334"/>
                <a:gd name="connsiteY7" fmla="*/ 1384621 h 6742028"/>
                <a:gd name="connsiteX8" fmla="*/ 1103487 w 5187334"/>
                <a:gd name="connsiteY8" fmla="*/ 1485089 h 6742028"/>
                <a:gd name="connsiteX9" fmla="*/ 1087412 w 5187334"/>
                <a:gd name="connsiteY9" fmla="*/ 1537986 h 6742028"/>
                <a:gd name="connsiteX10" fmla="*/ 1168622 w 5187334"/>
                <a:gd name="connsiteY10" fmla="*/ 1560245 h 6742028"/>
                <a:gd name="connsiteX11" fmla="*/ 1270866 w 5187334"/>
                <a:gd name="connsiteY11" fmla="*/ 1693387 h 6742028"/>
                <a:gd name="connsiteX12" fmla="*/ 1507503 w 5187334"/>
                <a:gd name="connsiteY12" fmla="*/ 1581618 h 6742028"/>
                <a:gd name="connsiteX13" fmla="*/ 1575693 w 5187334"/>
                <a:gd name="connsiteY13" fmla="*/ 1716952 h 6742028"/>
                <a:gd name="connsiteX14" fmla="*/ 1701526 w 5187334"/>
                <a:gd name="connsiteY14" fmla="*/ 1660820 h 6742028"/>
                <a:gd name="connsiteX15" fmla="*/ 1640332 w 5187334"/>
                <a:gd name="connsiteY15" fmla="*/ 2582709 h 6742028"/>
                <a:gd name="connsiteX16" fmla="*/ 1087386 w 5187334"/>
                <a:gd name="connsiteY16" fmla="*/ 3364751 h 6742028"/>
                <a:gd name="connsiteX17" fmla="*/ 776088 w 5187334"/>
                <a:gd name="connsiteY17" fmla="*/ 3497631 h 6742028"/>
                <a:gd name="connsiteX18" fmla="*/ 96786 w 5187334"/>
                <a:gd name="connsiteY18" fmla="*/ 3932258 h 6742028"/>
                <a:gd name="connsiteX19" fmla="*/ 56311 w 5187334"/>
                <a:gd name="connsiteY19" fmla="*/ 4075471 h 6742028"/>
                <a:gd name="connsiteX20" fmla="*/ 81363 w 5187334"/>
                <a:gd name="connsiteY20" fmla="*/ 4168164 h 6742028"/>
                <a:gd name="connsiteX21" fmla="*/ 111427 w 5187334"/>
                <a:gd name="connsiteY21" fmla="*/ 4243321 h 6742028"/>
                <a:gd name="connsiteX22" fmla="*/ 244098 w 5187334"/>
                <a:gd name="connsiteY22" fmla="*/ 4278237 h 6742028"/>
                <a:gd name="connsiteX23" fmla="*/ 1661129 w 5187334"/>
                <a:gd name="connsiteY23" fmla="*/ 3593848 h 6742028"/>
                <a:gd name="connsiteX24" fmla="*/ 2282525 w 5187334"/>
                <a:gd name="connsiteY24" fmla="*/ 2818850 h 6742028"/>
                <a:gd name="connsiteX25" fmla="*/ 2363605 w 5187334"/>
                <a:gd name="connsiteY25" fmla="*/ 2642494 h 6742028"/>
                <a:gd name="connsiteX26" fmla="*/ 2459508 w 5187334"/>
                <a:gd name="connsiteY26" fmla="*/ 2279945 h 6742028"/>
                <a:gd name="connsiteX27" fmla="*/ 2890638 w 5187334"/>
                <a:gd name="connsiteY27" fmla="*/ 2383206 h 6742028"/>
                <a:gd name="connsiteX28" fmla="*/ 3538338 w 5187334"/>
                <a:gd name="connsiteY28" fmla="*/ 2649906 h 6742028"/>
                <a:gd name="connsiteX29" fmla="*/ 3528813 w 5187334"/>
                <a:gd name="connsiteY29" fmla="*/ 2783256 h 6742028"/>
                <a:gd name="connsiteX30" fmla="*/ 2176263 w 5187334"/>
                <a:gd name="connsiteY30" fmla="*/ 3735756 h 6742028"/>
                <a:gd name="connsiteX31" fmla="*/ 2490588 w 5187334"/>
                <a:gd name="connsiteY31" fmla="*/ 4907331 h 6742028"/>
                <a:gd name="connsiteX32" fmla="*/ 2719188 w 5187334"/>
                <a:gd name="connsiteY32" fmla="*/ 5831256 h 6742028"/>
                <a:gd name="connsiteX33" fmla="*/ 2804913 w 5187334"/>
                <a:gd name="connsiteY33" fmla="*/ 6145581 h 6742028"/>
                <a:gd name="connsiteX34" fmla="*/ 2774407 w 5187334"/>
                <a:gd name="connsiteY34" fmla="*/ 6742028 h 6742028"/>
                <a:gd name="connsiteX35" fmla="*/ 3310755 w 5187334"/>
                <a:gd name="connsiteY35" fmla="*/ 6063875 h 6742028"/>
                <a:gd name="connsiteX36" fmla="*/ 3125762 w 5187334"/>
                <a:gd name="connsiteY36" fmla="*/ 4871240 h 6742028"/>
                <a:gd name="connsiteX37" fmla="*/ 3359919 w 5187334"/>
                <a:gd name="connsiteY37" fmla="*/ 5067247 h 6742028"/>
                <a:gd name="connsiteX38" fmla="*/ 3314227 w 5187334"/>
                <a:gd name="connsiteY38" fmla="*/ 5591643 h 6742028"/>
                <a:gd name="connsiteX39" fmla="*/ 3905846 w 5187334"/>
                <a:gd name="connsiteY39" fmla="*/ 5095796 h 6742028"/>
                <a:gd name="connsiteX40" fmla="*/ 3412477 w 5187334"/>
                <a:gd name="connsiteY40" fmla="*/ 4145800 h 6742028"/>
                <a:gd name="connsiteX41" fmla="*/ 4624188 w 5187334"/>
                <a:gd name="connsiteY41" fmla="*/ 3373806 h 6742028"/>
                <a:gd name="connsiteX42" fmla="*/ 4767063 w 5187334"/>
                <a:gd name="connsiteY42" fmla="*/ 2059356 h 6742028"/>
                <a:gd name="connsiteX43" fmla="*/ 5130369 w 5187334"/>
                <a:gd name="connsiteY43" fmla="*/ 1969037 h 6742028"/>
                <a:gd name="connsiteX44" fmla="*/ 5066331 w 5187334"/>
                <a:gd name="connsiteY44" fmla="*/ 1569432 h 6742028"/>
                <a:gd name="connsiteX45" fmla="*/ 3139279 w 5187334"/>
                <a:gd name="connsiteY45" fmla="*/ 951455 h 6742028"/>
                <a:gd name="connsiteX46" fmla="*/ 2999431 w 5187334"/>
                <a:gd name="connsiteY46" fmla="*/ 1040677 h 6742028"/>
                <a:gd name="connsiteX47" fmla="*/ 2526444 w 5187334"/>
                <a:gd name="connsiteY47" fmla="*/ 981543 h 6742028"/>
                <a:gd name="connsiteX48" fmla="*/ 2273418 w 5187334"/>
                <a:gd name="connsiteY48" fmla="*/ 958995 h 6742028"/>
                <a:gd name="connsiteX49" fmla="*/ 2258988 w 5187334"/>
                <a:gd name="connsiteY49" fmla="*/ 878309 h 6742028"/>
                <a:gd name="connsiteX50" fmla="*/ 2171774 w 5187334"/>
                <a:gd name="connsiteY50" fmla="*/ 823611 h 6742028"/>
                <a:gd name="connsiteX51" fmla="*/ 2069479 w 5187334"/>
                <a:gd name="connsiteY51" fmla="*/ 851194 h 6742028"/>
                <a:gd name="connsiteX52" fmla="*/ 2018356 w 5187334"/>
                <a:gd name="connsiteY52" fmla="*/ 741905 h 6742028"/>
                <a:gd name="connsiteX53" fmla="*/ 2146671 w 5187334"/>
                <a:gd name="connsiteY53" fmla="*/ 681232 h 6742028"/>
                <a:gd name="connsiteX54" fmla="*/ 2134143 w 5187334"/>
                <a:gd name="connsiteY54" fmla="*/ 542402 h 6742028"/>
                <a:gd name="connsiteX55" fmla="*/ 1965278 w 5187334"/>
                <a:gd name="connsiteY55" fmla="*/ 232488 h 6742028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125762 w 5187334"/>
                <a:gd name="connsiteY36" fmla="*/ 4871240 h 6772487"/>
                <a:gd name="connsiteX37" fmla="*/ 3359919 w 5187334"/>
                <a:gd name="connsiteY37" fmla="*/ 5067247 h 6772487"/>
                <a:gd name="connsiteX38" fmla="*/ 3314227 w 5187334"/>
                <a:gd name="connsiteY38" fmla="*/ 5591643 h 6772487"/>
                <a:gd name="connsiteX39" fmla="*/ 3905846 w 5187334"/>
                <a:gd name="connsiteY39" fmla="*/ 5095796 h 6772487"/>
                <a:gd name="connsiteX40" fmla="*/ 3412477 w 5187334"/>
                <a:gd name="connsiteY40" fmla="*/ 4145800 h 6772487"/>
                <a:gd name="connsiteX41" fmla="*/ 4624188 w 5187334"/>
                <a:gd name="connsiteY41" fmla="*/ 3373806 h 6772487"/>
                <a:gd name="connsiteX42" fmla="*/ 4767063 w 5187334"/>
                <a:gd name="connsiteY42" fmla="*/ 2059356 h 6772487"/>
                <a:gd name="connsiteX43" fmla="*/ 5130369 w 5187334"/>
                <a:gd name="connsiteY43" fmla="*/ 1969037 h 6772487"/>
                <a:gd name="connsiteX44" fmla="*/ 5066331 w 5187334"/>
                <a:gd name="connsiteY44" fmla="*/ 1569432 h 6772487"/>
                <a:gd name="connsiteX45" fmla="*/ 3139279 w 5187334"/>
                <a:gd name="connsiteY45" fmla="*/ 951455 h 6772487"/>
                <a:gd name="connsiteX46" fmla="*/ 2999431 w 5187334"/>
                <a:gd name="connsiteY46" fmla="*/ 1040677 h 6772487"/>
                <a:gd name="connsiteX47" fmla="*/ 2526444 w 5187334"/>
                <a:gd name="connsiteY47" fmla="*/ 981543 h 6772487"/>
                <a:gd name="connsiteX48" fmla="*/ 2273418 w 5187334"/>
                <a:gd name="connsiteY48" fmla="*/ 958995 h 6772487"/>
                <a:gd name="connsiteX49" fmla="*/ 2258988 w 5187334"/>
                <a:gd name="connsiteY49" fmla="*/ 878309 h 6772487"/>
                <a:gd name="connsiteX50" fmla="*/ 2171774 w 5187334"/>
                <a:gd name="connsiteY50" fmla="*/ 823611 h 6772487"/>
                <a:gd name="connsiteX51" fmla="*/ 2069479 w 5187334"/>
                <a:gd name="connsiteY51" fmla="*/ 851194 h 6772487"/>
                <a:gd name="connsiteX52" fmla="*/ 2018356 w 5187334"/>
                <a:gd name="connsiteY52" fmla="*/ 741905 h 6772487"/>
                <a:gd name="connsiteX53" fmla="*/ 2146671 w 5187334"/>
                <a:gd name="connsiteY53" fmla="*/ 681232 h 6772487"/>
                <a:gd name="connsiteX54" fmla="*/ 2134143 w 5187334"/>
                <a:gd name="connsiteY54" fmla="*/ 542402 h 6772487"/>
                <a:gd name="connsiteX55" fmla="*/ 1965278 w 5187334"/>
                <a:gd name="connsiteY55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310755 w 5187334"/>
                <a:gd name="connsiteY35" fmla="*/ 6063875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5641 w 5187334"/>
                <a:gd name="connsiteY35" fmla="*/ 6164083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58146 w 5187334"/>
                <a:gd name="connsiteY35" fmla="*/ 6171599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207860 w 5187334"/>
                <a:gd name="connsiteY36" fmla="*/ 571637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92828 w 5187334"/>
                <a:gd name="connsiteY36" fmla="*/ 5671285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2487"/>
                <a:gd name="connsiteX1" fmla="*/ 638718 w 5187334"/>
                <a:gd name="connsiteY1" fmla="*/ 831127 h 6772487"/>
                <a:gd name="connsiteX2" fmla="*/ 828723 w 5187334"/>
                <a:gd name="connsiteY2" fmla="*/ 906831 h 6772487"/>
                <a:gd name="connsiteX3" fmla="*/ 876348 w 5187334"/>
                <a:gd name="connsiteY3" fmla="*/ 997567 h 6772487"/>
                <a:gd name="connsiteX4" fmla="*/ 814188 w 5187334"/>
                <a:gd name="connsiteY4" fmla="*/ 1062232 h 6772487"/>
                <a:gd name="connsiteX5" fmla="*/ 898921 w 5187334"/>
                <a:gd name="connsiteY5" fmla="*/ 1198583 h 6772487"/>
                <a:gd name="connsiteX6" fmla="*/ 828227 w 5187334"/>
                <a:gd name="connsiteY6" fmla="*/ 1330445 h 6772487"/>
                <a:gd name="connsiteX7" fmla="*/ 984673 w 5187334"/>
                <a:gd name="connsiteY7" fmla="*/ 1384621 h 6772487"/>
                <a:gd name="connsiteX8" fmla="*/ 1103487 w 5187334"/>
                <a:gd name="connsiteY8" fmla="*/ 1485089 h 6772487"/>
                <a:gd name="connsiteX9" fmla="*/ 1087412 w 5187334"/>
                <a:gd name="connsiteY9" fmla="*/ 1537986 h 6772487"/>
                <a:gd name="connsiteX10" fmla="*/ 1168622 w 5187334"/>
                <a:gd name="connsiteY10" fmla="*/ 1560245 h 6772487"/>
                <a:gd name="connsiteX11" fmla="*/ 1270866 w 5187334"/>
                <a:gd name="connsiteY11" fmla="*/ 1693387 h 6772487"/>
                <a:gd name="connsiteX12" fmla="*/ 1507503 w 5187334"/>
                <a:gd name="connsiteY12" fmla="*/ 1581618 h 6772487"/>
                <a:gd name="connsiteX13" fmla="*/ 1575693 w 5187334"/>
                <a:gd name="connsiteY13" fmla="*/ 1716952 h 6772487"/>
                <a:gd name="connsiteX14" fmla="*/ 1701526 w 5187334"/>
                <a:gd name="connsiteY14" fmla="*/ 1660820 h 6772487"/>
                <a:gd name="connsiteX15" fmla="*/ 1640332 w 5187334"/>
                <a:gd name="connsiteY15" fmla="*/ 2582709 h 6772487"/>
                <a:gd name="connsiteX16" fmla="*/ 1087386 w 5187334"/>
                <a:gd name="connsiteY16" fmla="*/ 3364751 h 6772487"/>
                <a:gd name="connsiteX17" fmla="*/ 776088 w 5187334"/>
                <a:gd name="connsiteY17" fmla="*/ 3497631 h 6772487"/>
                <a:gd name="connsiteX18" fmla="*/ 96786 w 5187334"/>
                <a:gd name="connsiteY18" fmla="*/ 3932258 h 6772487"/>
                <a:gd name="connsiteX19" fmla="*/ 56311 w 5187334"/>
                <a:gd name="connsiteY19" fmla="*/ 4075471 h 6772487"/>
                <a:gd name="connsiteX20" fmla="*/ 81363 w 5187334"/>
                <a:gd name="connsiteY20" fmla="*/ 4168164 h 6772487"/>
                <a:gd name="connsiteX21" fmla="*/ 111427 w 5187334"/>
                <a:gd name="connsiteY21" fmla="*/ 4243321 h 6772487"/>
                <a:gd name="connsiteX22" fmla="*/ 244098 w 5187334"/>
                <a:gd name="connsiteY22" fmla="*/ 4278237 h 6772487"/>
                <a:gd name="connsiteX23" fmla="*/ 1661129 w 5187334"/>
                <a:gd name="connsiteY23" fmla="*/ 3593848 h 6772487"/>
                <a:gd name="connsiteX24" fmla="*/ 2282525 w 5187334"/>
                <a:gd name="connsiteY24" fmla="*/ 2818850 h 6772487"/>
                <a:gd name="connsiteX25" fmla="*/ 2363605 w 5187334"/>
                <a:gd name="connsiteY25" fmla="*/ 2642494 h 6772487"/>
                <a:gd name="connsiteX26" fmla="*/ 2459508 w 5187334"/>
                <a:gd name="connsiteY26" fmla="*/ 2279945 h 6772487"/>
                <a:gd name="connsiteX27" fmla="*/ 2890638 w 5187334"/>
                <a:gd name="connsiteY27" fmla="*/ 2383206 h 6772487"/>
                <a:gd name="connsiteX28" fmla="*/ 3538338 w 5187334"/>
                <a:gd name="connsiteY28" fmla="*/ 2649906 h 6772487"/>
                <a:gd name="connsiteX29" fmla="*/ 3528813 w 5187334"/>
                <a:gd name="connsiteY29" fmla="*/ 2783256 h 6772487"/>
                <a:gd name="connsiteX30" fmla="*/ 2176263 w 5187334"/>
                <a:gd name="connsiteY30" fmla="*/ 3735756 h 6772487"/>
                <a:gd name="connsiteX31" fmla="*/ 2490588 w 5187334"/>
                <a:gd name="connsiteY31" fmla="*/ 4907331 h 6772487"/>
                <a:gd name="connsiteX32" fmla="*/ 2719188 w 5187334"/>
                <a:gd name="connsiteY32" fmla="*/ 5831256 h 6772487"/>
                <a:gd name="connsiteX33" fmla="*/ 2804913 w 5187334"/>
                <a:gd name="connsiteY33" fmla="*/ 6145581 h 6772487"/>
                <a:gd name="connsiteX34" fmla="*/ 2774407 w 5187334"/>
                <a:gd name="connsiteY34" fmla="*/ 6742028 h 6772487"/>
                <a:gd name="connsiteX35" fmla="*/ 3273177 w 5187334"/>
                <a:gd name="connsiteY35" fmla="*/ 6199157 h 6772487"/>
                <a:gd name="connsiteX36" fmla="*/ 3182807 w 5187334"/>
                <a:gd name="connsiteY36" fmla="*/ 5533499 h 6772487"/>
                <a:gd name="connsiteX37" fmla="*/ 3125762 w 5187334"/>
                <a:gd name="connsiteY37" fmla="*/ 4871240 h 6772487"/>
                <a:gd name="connsiteX38" fmla="*/ 3359919 w 5187334"/>
                <a:gd name="connsiteY38" fmla="*/ 5067247 h 6772487"/>
                <a:gd name="connsiteX39" fmla="*/ 3314227 w 5187334"/>
                <a:gd name="connsiteY39" fmla="*/ 5591643 h 6772487"/>
                <a:gd name="connsiteX40" fmla="*/ 3905846 w 5187334"/>
                <a:gd name="connsiteY40" fmla="*/ 5095796 h 6772487"/>
                <a:gd name="connsiteX41" fmla="*/ 3412477 w 5187334"/>
                <a:gd name="connsiteY41" fmla="*/ 4145800 h 6772487"/>
                <a:gd name="connsiteX42" fmla="*/ 4624188 w 5187334"/>
                <a:gd name="connsiteY42" fmla="*/ 3373806 h 6772487"/>
                <a:gd name="connsiteX43" fmla="*/ 4767063 w 5187334"/>
                <a:gd name="connsiteY43" fmla="*/ 2059356 h 6772487"/>
                <a:gd name="connsiteX44" fmla="*/ 5130369 w 5187334"/>
                <a:gd name="connsiteY44" fmla="*/ 1969037 h 6772487"/>
                <a:gd name="connsiteX45" fmla="*/ 5066331 w 5187334"/>
                <a:gd name="connsiteY45" fmla="*/ 1569432 h 6772487"/>
                <a:gd name="connsiteX46" fmla="*/ 3139279 w 5187334"/>
                <a:gd name="connsiteY46" fmla="*/ 951455 h 6772487"/>
                <a:gd name="connsiteX47" fmla="*/ 2999431 w 5187334"/>
                <a:gd name="connsiteY47" fmla="*/ 1040677 h 6772487"/>
                <a:gd name="connsiteX48" fmla="*/ 2526444 w 5187334"/>
                <a:gd name="connsiteY48" fmla="*/ 981543 h 6772487"/>
                <a:gd name="connsiteX49" fmla="*/ 2273418 w 5187334"/>
                <a:gd name="connsiteY49" fmla="*/ 958995 h 6772487"/>
                <a:gd name="connsiteX50" fmla="*/ 2258988 w 5187334"/>
                <a:gd name="connsiteY50" fmla="*/ 878309 h 6772487"/>
                <a:gd name="connsiteX51" fmla="*/ 2171774 w 5187334"/>
                <a:gd name="connsiteY51" fmla="*/ 823611 h 6772487"/>
                <a:gd name="connsiteX52" fmla="*/ 2069479 w 5187334"/>
                <a:gd name="connsiteY52" fmla="*/ 851194 h 6772487"/>
                <a:gd name="connsiteX53" fmla="*/ 2018356 w 5187334"/>
                <a:gd name="connsiteY53" fmla="*/ 741905 h 6772487"/>
                <a:gd name="connsiteX54" fmla="*/ 2146671 w 5187334"/>
                <a:gd name="connsiteY54" fmla="*/ 681232 h 6772487"/>
                <a:gd name="connsiteX55" fmla="*/ 2134143 w 5187334"/>
                <a:gd name="connsiteY55" fmla="*/ 542402 h 6772487"/>
                <a:gd name="connsiteX56" fmla="*/ 1965278 w 5187334"/>
                <a:gd name="connsiteY56" fmla="*/ 232488 h 6772487"/>
                <a:gd name="connsiteX0" fmla="*/ 1965278 w 5187334"/>
                <a:gd name="connsiteY0" fmla="*/ 232488 h 6776327"/>
                <a:gd name="connsiteX1" fmla="*/ 638718 w 5187334"/>
                <a:gd name="connsiteY1" fmla="*/ 831127 h 6776327"/>
                <a:gd name="connsiteX2" fmla="*/ 828723 w 5187334"/>
                <a:gd name="connsiteY2" fmla="*/ 906831 h 6776327"/>
                <a:gd name="connsiteX3" fmla="*/ 876348 w 5187334"/>
                <a:gd name="connsiteY3" fmla="*/ 997567 h 6776327"/>
                <a:gd name="connsiteX4" fmla="*/ 814188 w 5187334"/>
                <a:gd name="connsiteY4" fmla="*/ 1062232 h 6776327"/>
                <a:gd name="connsiteX5" fmla="*/ 898921 w 5187334"/>
                <a:gd name="connsiteY5" fmla="*/ 1198583 h 6776327"/>
                <a:gd name="connsiteX6" fmla="*/ 828227 w 5187334"/>
                <a:gd name="connsiteY6" fmla="*/ 1330445 h 6776327"/>
                <a:gd name="connsiteX7" fmla="*/ 984673 w 5187334"/>
                <a:gd name="connsiteY7" fmla="*/ 1384621 h 6776327"/>
                <a:gd name="connsiteX8" fmla="*/ 1103487 w 5187334"/>
                <a:gd name="connsiteY8" fmla="*/ 1485089 h 6776327"/>
                <a:gd name="connsiteX9" fmla="*/ 1087412 w 5187334"/>
                <a:gd name="connsiteY9" fmla="*/ 1537986 h 6776327"/>
                <a:gd name="connsiteX10" fmla="*/ 1168622 w 5187334"/>
                <a:gd name="connsiteY10" fmla="*/ 1560245 h 6776327"/>
                <a:gd name="connsiteX11" fmla="*/ 1270866 w 5187334"/>
                <a:gd name="connsiteY11" fmla="*/ 1693387 h 6776327"/>
                <a:gd name="connsiteX12" fmla="*/ 1507503 w 5187334"/>
                <a:gd name="connsiteY12" fmla="*/ 1581618 h 6776327"/>
                <a:gd name="connsiteX13" fmla="*/ 1575693 w 5187334"/>
                <a:gd name="connsiteY13" fmla="*/ 1716952 h 6776327"/>
                <a:gd name="connsiteX14" fmla="*/ 1701526 w 5187334"/>
                <a:gd name="connsiteY14" fmla="*/ 1660820 h 6776327"/>
                <a:gd name="connsiteX15" fmla="*/ 1640332 w 5187334"/>
                <a:gd name="connsiteY15" fmla="*/ 2582709 h 6776327"/>
                <a:gd name="connsiteX16" fmla="*/ 1087386 w 5187334"/>
                <a:gd name="connsiteY16" fmla="*/ 3364751 h 6776327"/>
                <a:gd name="connsiteX17" fmla="*/ 776088 w 5187334"/>
                <a:gd name="connsiteY17" fmla="*/ 3497631 h 6776327"/>
                <a:gd name="connsiteX18" fmla="*/ 96786 w 5187334"/>
                <a:gd name="connsiteY18" fmla="*/ 3932258 h 6776327"/>
                <a:gd name="connsiteX19" fmla="*/ 56311 w 5187334"/>
                <a:gd name="connsiteY19" fmla="*/ 4075471 h 6776327"/>
                <a:gd name="connsiteX20" fmla="*/ 81363 w 5187334"/>
                <a:gd name="connsiteY20" fmla="*/ 4168164 h 6776327"/>
                <a:gd name="connsiteX21" fmla="*/ 111427 w 5187334"/>
                <a:gd name="connsiteY21" fmla="*/ 4243321 h 6776327"/>
                <a:gd name="connsiteX22" fmla="*/ 244098 w 5187334"/>
                <a:gd name="connsiteY22" fmla="*/ 4278237 h 6776327"/>
                <a:gd name="connsiteX23" fmla="*/ 1661129 w 5187334"/>
                <a:gd name="connsiteY23" fmla="*/ 3593848 h 6776327"/>
                <a:gd name="connsiteX24" fmla="*/ 2282525 w 5187334"/>
                <a:gd name="connsiteY24" fmla="*/ 2818850 h 6776327"/>
                <a:gd name="connsiteX25" fmla="*/ 2363605 w 5187334"/>
                <a:gd name="connsiteY25" fmla="*/ 2642494 h 6776327"/>
                <a:gd name="connsiteX26" fmla="*/ 2459508 w 5187334"/>
                <a:gd name="connsiteY26" fmla="*/ 2279945 h 6776327"/>
                <a:gd name="connsiteX27" fmla="*/ 2890638 w 5187334"/>
                <a:gd name="connsiteY27" fmla="*/ 2383206 h 6776327"/>
                <a:gd name="connsiteX28" fmla="*/ 3538338 w 5187334"/>
                <a:gd name="connsiteY28" fmla="*/ 2649906 h 6776327"/>
                <a:gd name="connsiteX29" fmla="*/ 3528813 w 5187334"/>
                <a:gd name="connsiteY29" fmla="*/ 2783256 h 6776327"/>
                <a:gd name="connsiteX30" fmla="*/ 2176263 w 5187334"/>
                <a:gd name="connsiteY30" fmla="*/ 3735756 h 6776327"/>
                <a:gd name="connsiteX31" fmla="*/ 2490588 w 5187334"/>
                <a:gd name="connsiteY31" fmla="*/ 4907331 h 6776327"/>
                <a:gd name="connsiteX32" fmla="*/ 2719188 w 5187334"/>
                <a:gd name="connsiteY32" fmla="*/ 5831256 h 6776327"/>
                <a:gd name="connsiteX33" fmla="*/ 2804913 w 5187334"/>
                <a:gd name="connsiteY33" fmla="*/ 6145581 h 6776327"/>
                <a:gd name="connsiteX34" fmla="*/ 2774407 w 5187334"/>
                <a:gd name="connsiteY34" fmla="*/ 6742028 h 6776327"/>
                <a:gd name="connsiteX35" fmla="*/ 3273177 w 5187334"/>
                <a:gd name="connsiteY35" fmla="*/ 6199157 h 6776327"/>
                <a:gd name="connsiteX36" fmla="*/ 3182807 w 5187334"/>
                <a:gd name="connsiteY36" fmla="*/ 5533499 h 6776327"/>
                <a:gd name="connsiteX37" fmla="*/ 3125762 w 5187334"/>
                <a:gd name="connsiteY37" fmla="*/ 4871240 h 6776327"/>
                <a:gd name="connsiteX38" fmla="*/ 3359919 w 5187334"/>
                <a:gd name="connsiteY38" fmla="*/ 5067247 h 6776327"/>
                <a:gd name="connsiteX39" fmla="*/ 3314227 w 5187334"/>
                <a:gd name="connsiteY39" fmla="*/ 5591643 h 6776327"/>
                <a:gd name="connsiteX40" fmla="*/ 3905846 w 5187334"/>
                <a:gd name="connsiteY40" fmla="*/ 5095796 h 6776327"/>
                <a:gd name="connsiteX41" fmla="*/ 3412477 w 5187334"/>
                <a:gd name="connsiteY41" fmla="*/ 4145800 h 6776327"/>
                <a:gd name="connsiteX42" fmla="*/ 4624188 w 5187334"/>
                <a:gd name="connsiteY42" fmla="*/ 3373806 h 6776327"/>
                <a:gd name="connsiteX43" fmla="*/ 4767063 w 5187334"/>
                <a:gd name="connsiteY43" fmla="*/ 2059356 h 6776327"/>
                <a:gd name="connsiteX44" fmla="*/ 5130369 w 5187334"/>
                <a:gd name="connsiteY44" fmla="*/ 1969037 h 6776327"/>
                <a:gd name="connsiteX45" fmla="*/ 5066331 w 5187334"/>
                <a:gd name="connsiteY45" fmla="*/ 1569432 h 6776327"/>
                <a:gd name="connsiteX46" fmla="*/ 3139279 w 5187334"/>
                <a:gd name="connsiteY46" fmla="*/ 951455 h 6776327"/>
                <a:gd name="connsiteX47" fmla="*/ 2999431 w 5187334"/>
                <a:gd name="connsiteY47" fmla="*/ 1040677 h 6776327"/>
                <a:gd name="connsiteX48" fmla="*/ 2526444 w 5187334"/>
                <a:gd name="connsiteY48" fmla="*/ 981543 h 6776327"/>
                <a:gd name="connsiteX49" fmla="*/ 2273418 w 5187334"/>
                <a:gd name="connsiteY49" fmla="*/ 958995 h 6776327"/>
                <a:gd name="connsiteX50" fmla="*/ 2258988 w 5187334"/>
                <a:gd name="connsiteY50" fmla="*/ 878309 h 6776327"/>
                <a:gd name="connsiteX51" fmla="*/ 2171774 w 5187334"/>
                <a:gd name="connsiteY51" fmla="*/ 823611 h 6776327"/>
                <a:gd name="connsiteX52" fmla="*/ 2069479 w 5187334"/>
                <a:gd name="connsiteY52" fmla="*/ 851194 h 6776327"/>
                <a:gd name="connsiteX53" fmla="*/ 2018356 w 5187334"/>
                <a:gd name="connsiteY53" fmla="*/ 741905 h 6776327"/>
                <a:gd name="connsiteX54" fmla="*/ 2146671 w 5187334"/>
                <a:gd name="connsiteY54" fmla="*/ 681232 h 6776327"/>
                <a:gd name="connsiteX55" fmla="*/ 2134143 w 5187334"/>
                <a:gd name="connsiteY55" fmla="*/ 542402 h 6776327"/>
                <a:gd name="connsiteX56" fmla="*/ 1965278 w 5187334"/>
                <a:gd name="connsiteY56" fmla="*/ 232488 h 677632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19188 w 5187334"/>
                <a:gd name="connsiteY32" fmla="*/ 5831256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804913 w 5187334"/>
                <a:gd name="connsiteY33" fmla="*/ 6145581 h 6743247"/>
                <a:gd name="connsiteX34" fmla="*/ 2774407 w 5187334"/>
                <a:gd name="connsiteY34" fmla="*/ 6742028 h 6743247"/>
                <a:gd name="connsiteX35" fmla="*/ 3273177 w 5187334"/>
                <a:gd name="connsiteY35" fmla="*/ 6199157 h 6743247"/>
                <a:gd name="connsiteX36" fmla="*/ 3182807 w 5187334"/>
                <a:gd name="connsiteY36" fmla="*/ 5533499 h 6743247"/>
                <a:gd name="connsiteX37" fmla="*/ 3125762 w 5187334"/>
                <a:gd name="connsiteY37" fmla="*/ 4871240 h 6743247"/>
                <a:gd name="connsiteX38" fmla="*/ 3359919 w 5187334"/>
                <a:gd name="connsiteY38" fmla="*/ 5067247 h 6743247"/>
                <a:gd name="connsiteX39" fmla="*/ 3314227 w 5187334"/>
                <a:gd name="connsiteY39" fmla="*/ 5591643 h 6743247"/>
                <a:gd name="connsiteX40" fmla="*/ 3905846 w 5187334"/>
                <a:gd name="connsiteY40" fmla="*/ 5095796 h 6743247"/>
                <a:gd name="connsiteX41" fmla="*/ 3412477 w 5187334"/>
                <a:gd name="connsiteY41" fmla="*/ 4145800 h 6743247"/>
                <a:gd name="connsiteX42" fmla="*/ 4624188 w 5187334"/>
                <a:gd name="connsiteY42" fmla="*/ 3373806 h 6743247"/>
                <a:gd name="connsiteX43" fmla="*/ 4767063 w 5187334"/>
                <a:gd name="connsiteY43" fmla="*/ 2059356 h 6743247"/>
                <a:gd name="connsiteX44" fmla="*/ 5130369 w 5187334"/>
                <a:gd name="connsiteY44" fmla="*/ 1969037 h 6743247"/>
                <a:gd name="connsiteX45" fmla="*/ 5066331 w 5187334"/>
                <a:gd name="connsiteY45" fmla="*/ 1569432 h 6743247"/>
                <a:gd name="connsiteX46" fmla="*/ 3139279 w 5187334"/>
                <a:gd name="connsiteY46" fmla="*/ 951455 h 6743247"/>
                <a:gd name="connsiteX47" fmla="*/ 2999431 w 5187334"/>
                <a:gd name="connsiteY47" fmla="*/ 1040677 h 6743247"/>
                <a:gd name="connsiteX48" fmla="*/ 2526444 w 5187334"/>
                <a:gd name="connsiteY48" fmla="*/ 981543 h 6743247"/>
                <a:gd name="connsiteX49" fmla="*/ 2273418 w 5187334"/>
                <a:gd name="connsiteY49" fmla="*/ 958995 h 6743247"/>
                <a:gd name="connsiteX50" fmla="*/ 2258988 w 5187334"/>
                <a:gd name="connsiteY50" fmla="*/ 878309 h 6743247"/>
                <a:gd name="connsiteX51" fmla="*/ 2171774 w 5187334"/>
                <a:gd name="connsiteY51" fmla="*/ 823611 h 6743247"/>
                <a:gd name="connsiteX52" fmla="*/ 2069479 w 5187334"/>
                <a:gd name="connsiteY52" fmla="*/ 851194 h 6743247"/>
                <a:gd name="connsiteX53" fmla="*/ 2018356 w 5187334"/>
                <a:gd name="connsiteY53" fmla="*/ 741905 h 6743247"/>
                <a:gd name="connsiteX54" fmla="*/ 2146671 w 5187334"/>
                <a:gd name="connsiteY54" fmla="*/ 681232 h 6743247"/>
                <a:gd name="connsiteX55" fmla="*/ 2134143 w 5187334"/>
                <a:gd name="connsiteY55" fmla="*/ 542402 h 6743247"/>
                <a:gd name="connsiteX56" fmla="*/ 1965278 w 5187334"/>
                <a:gd name="connsiteY56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76263 w 5187334"/>
                <a:gd name="connsiteY30" fmla="*/ 3735756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28813 w 5187334"/>
                <a:gd name="connsiteY29" fmla="*/ 278325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538338 w 5187334"/>
                <a:gd name="connsiteY28" fmla="*/ 2649906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890638 w 5187334"/>
                <a:gd name="connsiteY27" fmla="*/ 238320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59508 w 5187334"/>
                <a:gd name="connsiteY26" fmla="*/ 2279945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10679 w 5187334"/>
                <a:gd name="connsiteY27" fmla="*/ 2488425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67024 w 5187334"/>
                <a:gd name="connsiteY26" fmla="*/ 2377648 h 6743247"/>
                <a:gd name="connsiteX27" fmla="*/ 2923205 w 5187334"/>
                <a:gd name="connsiteY27" fmla="*/ 2508466 h 6743247"/>
                <a:gd name="connsiteX28" fmla="*/ 3465687 w 5187334"/>
                <a:gd name="connsiteY28" fmla="*/ 2720052 h 6743247"/>
                <a:gd name="connsiteX29" fmla="*/ 3531318 w 5187334"/>
                <a:gd name="connsiteY29" fmla="*/ 2850896 h 6743247"/>
                <a:gd name="connsiteX30" fmla="*/ 2143696 w 5187334"/>
                <a:gd name="connsiteY30" fmla="*/ 3978761 h 6743247"/>
                <a:gd name="connsiteX31" fmla="*/ 2490588 w 5187334"/>
                <a:gd name="connsiteY31" fmla="*/ 4907331 h 6743247"/>
                <a:gd name="connsiteX32" fmla="*/ 2749250 w 5187334"/>
                <a:gd name="connsiteY32" fmla="*/ 5806204 h 6743247"/>
                <a:gd name="connsiteX33" fmla="*/ 2797006 w 5187334"/>
                <a:gd name="connsiteY33" fmla="*/ 6017004 h 6743247"/>
                <a:gd name="connsiteX34" fmla="*/ 2804913 w 5187334"/>
                <a:gd name="connsiteY34" fmla="*/ 6145581 h 6743247"/>
                <a:gd name="connsiteX35" fmla="*/ 2774407 w 5187334"/>
                <a:gd name="connsiteY35" fmla="*/ 6742028 h 6743247"/>
                <a:gd name="connsiteX36" fmla="*/ 3273177 w 5187334"/>
                <a:gd name="connsiteY36" fmla="*/ 6199157 h 6743247"/>
                <a:gd name="connsiteX37" fmla="*/ 3182807 w 5187334"/>
                <a:gd name="connsiteY37" fmla="*/ 5533499 h 6743247"/>
                <a:gd name="connsiteX38" fmla="*/ 3125762 w 5187334"/>
                <a:gd name="connsiteY38" fmla="*/ 4871240 h 6743247"/>
                <a:gd name="connsiteX39" fmla="*/ 3359919 w 5187334"/>
                <a:gd name="connsiteY39" fmla="*/ 5067247 h 6743247"/>
                <a:gd name="connsiteX40" fmla="*/ 3314227 w 5187334"/>
                <a:gd name="connsiteY40" fmla="*/ 5591643 h 6743247"/>
                <a:gd name="connsiteX41" fmla="*/ 3905846 w 5187334"/>
                <a:gd name="connsiteY41" fmla="*/ 5095796 h 6743247"/>
                <a:gd name="connsiteX42" fmla="*/ 3412477 w 5187334"/>
                <a:gd name="connsiteY42" fmla="*/ 4145800 h 6743247"/>
                <a:gd name="connsiteX43" fmla="*/ 4624188 w 5187334"/>
                <a:gd name="connsiteY43" fmla="*/ 3373806 h 6743247"/>
                <a:gd name="connsiteX44" fmla="*/ 4767063 w 5187334"/>
                <a:gd name="connsiteY44" fmla="*/ 2059356 h 6743247"/>
                <a:gd name="connsiteX45" fmla="*/ 5130369 w 5187334"/>
                <a:gd name="connsiteY45" fmla="*/ 1969037 h 6743247"/>
                <a:gd name="connsiteX46" fmla="*/ 5066331 w 5187334"/>
                <a:gd name="connsiteY46" fmla="*/ 1569432 h 6743247"/>
                <a:gd name="connsiteX47" fmla="*/ 3139279 w 5187334"/>
                <a:gd name="connsiteY47" fmla="*/ 951455 h 6743247"/>
                <a:gd name="connsiteX48" fmla="*/ 2999431 w 5187334"/>
                <a:gd name="connsiteY48" fmla="*/ 1040677 h 6743247"/>
                <a:gd name="connsiteX49" fmla="*/ 2526444 w 5187334"/>
                <a:gd name="connsiteY49" fmla="*/ 981543 h 6743247"/>
                <a:gd name="connsiteX50" fmla="*/ 2273418 w 5187334"/>
                <a:gd name="connsiteY50" fmla="*/ 958995 h 6743247"/>
                <a:gd name="connsiteX51" fmla="*/ 2258988 w 5187334"/>
                <a:gd name="connsiteY51" fmla="*/ 878309 h 6743247"/>
                <a:gd name="connsiteX52" fmla="*/ 2171774 w 5187334"/>
                <a:gd name="connsiteY52" fmla="*/ 823611 h 6743247"/>
                <a:gd name="connsiteX53" fmla="*/ 2069479 w 5187334"/>
                <a:gd name="connsiteY53" fmla="*/ 851194 h 6743247"/>
                <a:gd name="connsiteX54" fmla="*/ 2018356 w 5187334"/>
                <a:gd name="connsiteY54" fmla="*/ 741905 h 6743247"/>
                <a:gd name="connsiteX55" fmla="*/ 2146671 w 5187334"/>
                <a:gd name="connsiteY55" fmla="*/ 681232 h 6743247"/>
                <a:gd name="connsiteX56" fmla="*/ 2134143 w 5187334"/>
                <a:gd name="connsiteY56" fmla="*/ 542402 h 6743247"/>
                <a:gd name="connsiteX57" fmla="*/ 1965278 w 5187334"/>
                <a:gd name="connsiteY57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391163 w 5187334"/>
                <a:gd name="connsiteY26" fmla="*/ 2609924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63605 w 5187334"/>
                <a:gd name="connsiteY25" fmla="*/ 2642494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282525 w 5187334"/>
                <a:gd name="connsiteY24" fmla="*/ 2818850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1661129 w 5187334"/>
                <a:gd name="connsiteY23" fmla="*/ 3593848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44425 w 5187334"/>
                <a:gd name="connsiteY23" fmla="*/ 3626416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87386 w 5187334"/>
                <a:gd name="connsiteY16" fmla="*/ 3364751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40332 w 5187334"/>
                <a:gd name="connsiteY15" fmla="*/ 2582709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76088 w 5187334"/>
                <a:gd name="connsiteY17" fmla="*/ 349763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244098 w 5187334"/>
                <a:gd name="connsiteY22" fmla="*/ 4278237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111427 w 5187334"/>
                <a:gd name="connsiteY21" fmla="*/ 424332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81363 w 5187334"/>
                <a:gd name="connsiteY20" fmla="*/ 4168164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04425 w 5187334"/>
                <a:gd name="connsiteY22" fmla="*/ 3990138 h 6743247"/>
                <a:gd name="connsiteX23" fmla="*/ 2099540 w 5187334"/>
                <a:gd name="connsiteY23" fmla="*/ 3576312 h 6743247"/>
                <a:gd name="connsiteX24" fmla="*/ 2302566 w 5187334"/>
                <a:gd name="connsiteY24" fmla="*/ 2883985 h 6743247"/>
                <a:gd name="connsiteX25" fmla="*/ 2378636 w 5187334"/>
                <a:gd name="connsiteY25" fmla="*/ 2692598 h 6743247"/>
                <a:gd name="connsiteX26" fmla="*/ 2401184 w 5187334"/>
                <a:gd name="connsiteY26" fmla="*/ 2604913 h 6743247"/>
                <a:gd name="connsiteX27" fmla="*/ 2467024 w 5187334"/>
                <a:gd name="connsiteY27" fmla="*/ 2377648 h 6743247"/>
                <a:gd name="connsiteX28" fmla="*/ 2923205 w 5187334"/>
                <a:gd name="connsiteY28" fmla="*/ 2508466 h 6743247"/>
                <a:gd name="connsiteX29" fmla="*/ 3465687 w 5187334"/>
                <a:gd name="connsiteY29" fmla="*/ 2720052 h 6743247"/>
                <a:gd name="connsiteX30" fmla="*/ 3531318 w 5187334"/>
                <a:gd name="connsiteY30" fmla="*/ 2850896 h 6743247"/>
                <a:gd name="connsiteX31" fmla="*/ 2143696 w 5187334"/>
                <a:gd name="connsiteY31" fmla="*/ 3978761 h 6743247"/>
                <a:gd name="connsiteX32" fmla="*/ 2490588 w 5187334"/>
                <a:gd name="connsiteY32" fmla="*/ 4907331 h 6743247"/>
                <a:gd name="connsiteX33" fmla="*/ 2749250 w 5187334"/>
                <a:gd name="connsiteY33" fmla="*/ 5806204 h 6743247"/>
                <a:gd name="connsiteX34" fmla="*/ 2797006 w 5187334"/>
                <a:gd name="connsiteY34" fmla="*/ 6017004 h 6743247"/>
                <a:gd name="connsiteX35" fmla="*/ 2804913 w 5187334"/>
                <a:gd name="connsiteY35" fmla="*/ 6145581 h 6743247"/>
                <a:gd name="connsiteX36" fmla="*/ 2774407 w 5187334"/>
                <a:gd name="connsiteY36" fmla="*/ 6742028 h 6743247"/>
                <a:gd name="connsiteX37" fmla="*/ 3273177 w 5187334"/>
                <a:gd name="connsiteY37" fmla="*/ 6199157 h 6743247"/>
                <a:gd name="connsiteX38" fmla="*/ 3182807 w 5187334"/>
                <a:gd name="connsiteY38" fmla="*/ 5533499 h 6743247"/>
                <a:gd name="connsiteX39" fmla="*/ 3125762 w 5187334"/>
                <a:gd name="connsiteY39" fmla="*/ 4871240 h 6743247"/>
                <a:gd name="connsiteX40" fmla="*/ 3359919 w 5187334"/>
                <a:gd name="connsiteY40" fmla="*/ 5067247 h 6743247"/>
                <a:gd name="connsiteX41" fmla="*/ 3314227 w 5187334"/>
                <a:gd name="connsiteY41" fmla="*/ 5591643 h 6743247"/>
                <a:gd name="connsiteX42" fmla="*/ 3905846 w 5187334"/>
                <a:gd name="connsiteY42" fmla="*/ 5095796 h 6743247"/>
                <a:gd name="connsiteX43" fmla="*/ 3412477 w 5187334"/>
                <a:gd name="connsiteY43" fmla="*/ 4145800 h 6743247"/>
                <a:gd name="connsiteX44" fmla="*/ 4624188 w 5187334"/>
                <a:gd name="connsiteY44" fmla="*/ 3373806 h 6743247"/>
                <a:gd name="connsiteX45" fmla="*/ 4767063 w 5187334"/>
                <a:gd name="connsiteY45" fmla="*/ 2059356 h 6743247"/>
                <a:gd name="connsiteX46" fmla="*/ 5130369 w 5187334"/>
                <a:gd name="connsiteY46" fmla="*/ 1969037 h 6743247"/>
                <a:gd name="connsiteX47" fmla="*/ 5066331 w 5187334"/>
                <a:gd name="connsiteY47" fmla="*/ 1569432 h 6743247"/>
                <a:gd name="connsiteX48" fmla="*/ 3139279 w 5187334"/>
                <a:gd name="connsiteY48" fmla="*/ 951455 h 6743247"/>
                <a:gd name="connsiteX49" fmla="*/ 2999431 w 5187334"/>
                <a:gd name="connsiteY49" fmla="*/ 1040677 h 6743247"/>
                <a:gd name="connsiteX50" fmla="*/ 2526444 w 5187334"/>
                <a:gd name="connsiteY50" fmla="*/ 981543 h 6743247"/>
                <a:gd name="connsiteX51" fmla="*/ 2273418 w 5187334"/>
                <a:gd name="connsiteY51" fmla="*/ 958995 h 6743247"/>
                <a:gd name="connsiteX52" fmla="*/ 2258988 w 5187334"/>
                <a:gd name="connsiteY52" fmla="*/ 878309 h 6743247"/>
                <a:gd name="connsiteX53" fmla="*/ 2171774 w 5187334"/>
                <a:gd name="connsiteY53" fmla="*/ 823611 h 6743247"/>
                <a:gd name="connsiteX54" fmla="*/ 2069479 w 5187334"/>
                <a:gd name="connsiteY54" fmla="*/ 851194 h 6743247"/>
                <a:gd name="connsiteX55" fmla="*/ 2018356 w 5187334"/>
                <a:gd name="connsiteY55" fmla="*/ 741905 h 6743247"/>
                <a:gd name="connsiteX56" fmla="*/ 2146671 w 5187334"/>
                <a:gd name="connsiteY56" fmla="*/ 681232 h 6743247"/>
                <a:gd name="connsiteX57" fmla="*/ 2134143 w 5187334"/>
                <a:gd name="connsiteY57" fmla="*/ 542402 h 6743247"/>
                <a:gd name="connsiteX58" fmla="*/ 1965278 w 5187334"/>
                <a:gd name="connsiteY58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3905846 w 5187334"/>
                <a:gd name="connsiteY43" fmla="*/ 5095796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3314227 w 5187334"/>
                <a:gd name="connsiteY42" fmla="*/ 5591643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3359919 w 5187334"/>
                <a:gd name="connsiteY41" fmla="*/ 5067247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3412477 w 5187334"/>
                <a:gd name="connsiteY44" fmla="*/ 4145800 h 6743247"/>
                <a:gd name="connsiteX45" fmla="*/ 4624188 w 5187334"/>
                <a:gd name="connsiteY45" fmla="*/ 3373806 h 6743247"/>
                <a:gd name="connsiteX46" fmla="*/ 4767063 w 5187334"/>
                <a:gd name="connsiteY46" fmla="*/ 2059356 h 6743247"/>
                <a:gd name="connsiteX47" fmla="*/ 5130369 w 5187334"/>
                <a:gd name="connsiteY47" fmla="*/ 1969037 h 6743247"/>
                <a:gd name="connsiteX48" fmla="*/ 5066331 w 5187334"/>
                <a:gd name="connsiteY48" fmla="*/ 1569432 h 6743247"/>
                <a:gd name="connsiteX49" fmla="*/ 3139279 w 5187334"/>
                <a:gd name="connsiteY49" fmla="*/ 951455 h 6743247"/>
                <a:gd name="connsiteX50" fmla="*/ 2999431 w 5187334"/>
                <a:gd name="connsiteY50" fmla="*/ 1040677 h 6743247"/>
                <a:gd name="connsiteX51" fmla="*/ 2526444 w 5187334"/>
                <a:gd name="connsiteY51" fmla="*/ 981543 h 6743247"/>
                <a:gd name="connsiteX52" fmla="*/ 2273418 w 5187334"/>
                <a:gd name="connsiteY52" fmla="*/ 958995 h 6743247"/>
                <a:gd name="connsiteX53" fmla="*/ 2258988 w 5187334"/>
                <a:gd name="connsiteY53" fmla="*/ 878309 h 6743247"/>
                <a:gd name="connsiteX54" fmla="*/ 2171774 w 5187334"/>
                <a:gd name="connsiteY54" fmla="*/ 823611 h 6743247"/>
                <a:gd name="connsiteX55" fmla="*/ 2069479 w 5187334"/>
                <a:gd name="connsiteY55" fmla="*/ 851194 h 6743247"/>
                <a:gd name="connsiteX56" fmla="*/ 2018356 w 5187334"/>
                <a:gd name="connsiteY56" fmla="*/ 741905 h 6743247"/>
                <a:gd name="connsiteX57" fmla="*/ 2146671 w 5187334"/>
                <a:gd name="connsiteY57" fmla="*/ 681232 h 6743247"/>
                <a:gd name="connsiteX58" fmla="*/ 2134143 w 5187334"/>
                <a:gd name="connsiteY58" fmla="*/ 542402 h 6743247"/>
                <a:gd name="connsiteX59" fmla="*/ 1965278 w 5187334"/>
                <a:gd name="connsiteY59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377708 w 5187334"/>
                <a:gd name="connsiteY44" fmla="*/ 5390866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412477 w 5187334"/>
                <a:gd name="connsiteY45" fmla="*/ 4145800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39123 w 5187334"/>
                <a:gd name="connsiteY44" fmla="*/ 5445457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182807 w 5187334"/>
                <a:gd name="connsiteY39" fmla="*/ 553349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25762 w 5187334"/>
                <a:gd name="connsiteY40" fmla="*/ 4871240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43247"/>
                <a:gd name="connsiteX1" fmla="*/ 638718 w 5187334"/>
                <a:gd name="connsiteY1" fmla="*/ 831127 h 6743247"/>
                <a:gd name="connsiteX2" fmla="*/ 828723 w 5187334"/>
                <a:gd name="connsiteY2" fmla="*/ 906831 h 6743247"/>
                <a:gd name="connsiteX3" fmla="*/ 876348 w 5187334"/>
                <a:gd name="connsiteY3" fmla="*/ 997567 h 6743247"/>
                <a:gd name="connsiteX4" fmla="*/ 814188 w 5187334"/>
                <a:gd name="connsiteY4" fmla="*/ 1062232 h 6743247"/>
                <a:gd name="connsiteX5" fmla="*/ 898921 w 5187334"/>
                <a:gd name="connsiteY5" fmla="*/ 1198583 h 6743247"/>
                <a:gd name="connsiteX6" fmla="*/ 828227 w 5187334"/>
                <a:gd name="connsiteY6" fmla="*/ 1330445 h 6743247"/>
                <a:gd name="connsiteX7" fmla="*/ 984673 w 5187334"/>
                <a:gd name="connsiteY7" fmla="*/ 1384621 h 6743247"/>
                <a:gd name="connsiteX8" fmla="*/ 1103487 w 5187334"/>
                <a:gd name="connsiteY8" fmla="*/ 1485089 h 6743247"/>
                <a:gd name="connsiteX9" fmla="*/ 1087412 w 5187334"/>
                <a:gd name="connsiteY9" fmla="*/ 1537986 h 6743247"/>
                <a:gd name="connsiteX10" fmla="*/ 1168622 w 5187334"/>
                <a:gd name="connsiteY10" fmla="*/ 1560245 h 6743247"/>
                <a:gd name="connsiteX11" fmla="*/ 1270866 w 5187334"/>
                <a:gd name="connsiteY11" fmla="*/ 1693387 h 6743247"/>
                <a:gd name="connsiteX12" fmla="*/ 1507503 w 5187334"/>
                <a:gd name="connsiteY12" fmla="*/ 1581618 h 6743247"/>
                <a:gd name="connsiteX13" fmla="*/ 1575693 w 5187334"/>
                <a:gd name="connsiteY13" fmla="*/ 1716952 h 6743247"/>
                <a:gd name="connsiteX14" fmla="*/ 1701526 w 5187334"/>
                <a:gd name="connsiteY14" fmla="*/ 1660820 h 6743247"/>
                <a:gd name="connsiteX15" fmla="*/ 1627806 w 5187334"/>
                <a:gd name="connsiteY15" fmla="*/ 2675401 h 6743247"/>
                <a:gd name="connsiteX16" fmla="*/ 1079870 w 5187334"/>
                <a:gd name="connsiteY16" fmla="*/ 3502538 h 6743247"/>
                <a:gd name="connsiteX17" fmla="*/ 798635 w 5187334"/>
                <a:gd name="connsiteY17" fmla="*/ 3670491 h 6743247"/>
                <a:gd name="connsiteX18" fmla="*/ 96786 w 5187334"/>
                <a:gd name="connsiteY18" fmla="*/ 3932258 h 6743247"/>
                <a:gd name="connsiteX19" fmla="*/ 56311 w 5187334"/>
                <a:gd name="connsiteY19" fmla="*/ 4075471 h 6743247"/>
                <a:gd name="connsiteX20" fmla="*/ 58816 w 5187334"/>
                <a:gd name="connsiteY20" fmla="*/ 4178185 h 6743247"/>
                <a:gd name="connsiteX21" fmla="*/ 98901 w 5187334"/>
                <a:gd name="connsiteY21" fmla="*/ 4300941 h 6743247"/>
                <a:gd name="connsiteX22" fmla="*/ 161530 w 5187334"/>
                <a:gd name="connsiteY22" fmla="*/ 4421188 h 6743247"/>
                <a:gd name="connsiteX23" fmla="*/ 1604425 w 5187334"/>
                <a:gd name="connsiteY23" fmla="*/ 3990138 h 6743247"/>
                <a:gd name="connsiteX24" fmla="*/ 2099540 w 5187334"/>
                <a:gd name="connsiteY24" fmla="*/ 3576312 h 6743247"/>
                <a:gd name="connsiteX25" fmla="*/ 2302566 w 5187334"/>
                <a:gd name="connsiteY25" fmla="*/ 2883985 h 6743247"/>
                <a:gd name="connsiteX26" fmla="*/ 2378636 w 5187334"/>
                <a:gd name="connsiteY26" fmla="*/ 2692598 h 6743247"/>
                <a:gd name="connsiteX27" fmla="*/ 2401184 w 5187334"/>
                <a:gd name="connsiteY27" fmla="*/ 2604913 h 6743247"/>
                <a:gd name="connsiteX28" fmla="*/ 2467024 w 5187334"/>
                <a:gd name="connsiteY28" fmla="*/ 2377648 h 6743247"/>
                <a:gd name="connsiteX29" fmla="*/ 2923205 w 5187334"/>
                <a:gd name="connsiteY29" fmla="*/ 2508466 h 6743247"/>
                <a:gd name="connsiteX30" fmla="*/ 3465687 w 5187334"/>
                <a:gd name="connsiteY30" fmla="*/ 2720052 h 6743247"/>
                <a:gd name="connsiteX31" fmla="*/ 3531318 w 5187334"/>
                <a:gd name="connsiteY31" fmla="*/ 2850896 h 6743247"/>
                <a:gd name="connsiteX32" fmla="*/ 2143696 w 5187334"/>
                <a:gd name="connsiteY32" fmla="*/ 3978761 h 6743247"/>
                <a:gd name="connsiteX33" fmla="*/ 2490588 w 5187334"/>
                <a:gd name="connsiteY33" fmla="*/ 4907331 h 6743247"/>
                <a:gd name="connsiteX34" fmla="*/ 2749250 w 5187334"/>
                <a:gd name="connsiteY34" fmla="*/ 5806204 h 6743247"/>
                <a:gd name="connsiteX35" fmla="*/ 2797006 w 5187334"/>
                <a:gd name="connsiteY35" fmla="*/ 6017004 h 6743247"/>
                <a:gd name="connsiteX36" fmla="*/ 2804913 w 5187334"/>
                <a:gd name="connsiteY36" fmla="*/ 6145581 h 6743247"/>
                <a:gd name="connsiteX37" fmla="*/ 2774407 w 5187334"/>
                <a:gd name="connsiteY37" fmla="*/ 6742028 h 6743247"/>
                <a:gd name="connsiteX38" fmla="*/ 3273177 w 5187334"/>
                <a:gd name="connsiteY38" fmla="*/ 6199157 h 6743247"/>
                <a:gd name="connsiteX39" fmla="*/ 3237399 w 5187334"/>
                <a:gd name="connsiteY39" fmla="*/ 5567619 h 6743247"/>
                <a:gd name="connsiteX40" fmla="*/ 3139409 w 5187334"/>
                <a:gd name="connsiteY40" fmla="*/ 4843944 h 6743247"/>
                <a:gd name="connsiteX41" fmla="*/ 4131018 w 5187334"/>
                <a:gd name="connsiteY41" fmla="*/ 5790578 h 6743247"/>
                <a:gd name="connsiteX42" fmla="*/ 4167212 w 5187334"/>
                <a:gd name="connsiteY42" fmla="*/ 6355918 h 6743247"/>
                <a:gd name="connsiteX43" fmla="*/ 4786127 w 5187334"/>
                <a:gd name="connsiteY43" fmla="*/ 5662178 h 6743247"/>
                <a:gd name="connsiteX44" fmla="*/ 4493714 w 5187334"/>
                <a:gd name="connsiteY44" fmla="*/ 5486400 h 6743247"/>
                <a:gd name="connsiteX45" fmla="*/ 3330591 w 5187334"/>
                <a:gd name="connsiteY45" fmla="*/ 4166271 h 6743247"/>
                <a:gd name="connsiteX46" fmla="*/ 4624188 w 5187334"/>
                <a:gd name="connsiteY46" fmla="*/ 3373806 h 6743247"/>
                <a:gd name="connsiteX47" fmla="*/ 4767063 w 5187334"/>
                <a:gd name="connsiteY47" fmla="*/ 2059356 h 6743247"/>
                <a:gd name="connsiteX48" fmla="*/ 5130369 w 5187334"/>
                <a:gd name="connsiteY48" fmla="*/ 1969037 h 6743247"/>
                <a:gd name="connsiteX49" fmla="*/ 5066331 w 5187334"/>
                <a:gd name="connsiteY49" fmla="*/ 1569432 h 6743247"/>
                <a:gd name="connsiteX50" fmla="*/ 3139279 w 5187334"/>
                <a:gd name="connsiteY50" fmla="*/ 951455 h 6743247"/>
                <a:gd name="connsiteX51" fmla="*/ 2999431 w 5187334"/>
                <a:gd name="connsiteY51" fmla="*/ 1040677 h 6743247"/>
                <a:gd name="connsiteX52" fmla="*/ 2526444 w 5187334"/>
                <a:gd name="connsiteY52" fmla="*/ 981543 h 6743247"/>
                <a:gd name="connsiteX53" fmla="*/ 2273418 w 5187334"/>
                <a:gd name="connsiteY53" fmla="*/ 958995 h 6743247"/>
                <a:gd name="connsiteX54" fmla="*/ 2258988 w 5187334"/>
                <a:gd name="connsiteY54" fmla="*/ 878309 h 6743247"/>
                <a:gd name="connsiteX55" fmla="*/ 2171774 w 5187334"/>
                <a:gd name="connsiteY55" fmla="*/ 823611 h 6743247"/>
                <a:gd name="connsiteX56" fmla="*/ 2069479 w 5187334"/>
                <a:gd name="connsiteY56" fmla="*/ 851194 h 6743247"/>
                <a:gd name="connsiteX57" fmla="*/ 2018356 w 5187334"/>
                <a:gd name="connsiteY57" fmla="*/ 741905 h 6743247"/>
                <a:gd name="connsiteX58" fmla="*/ 2146671 w 5187334"/>
                <a:gd name="connsiteY58" fmla="*/ 681232 h 6743247"/>
                <a:gd name="connsiteX59" fmla="*/ 2134143 w 5187334"/>
                <a:gd name="connsiteY59" fmla="*/ 542402 h 6743247"/>
                <a:gd name="connsiteX60" fmla="*/ 1965278 w 5187334"/>
                <a:gd name="connsiteY60" fmla="*/ 232488 h 6743247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97006 w 5187334"/>
                <a:gd name="connsiteY35" fmla="*/ 6017004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797006 w 5187334"/>
                <a:gd name="connsiteY36" fmla="*/ 6017004 h 6760566"/>
                <a:gd name="connsiteX37" fmla="*/ 2804913 w 5187334"/>
                <a:gd name="connsiteY37" fmla="*/ 6145581 h 6760566"/>
                <a:gd name="connsiteX38" fmla="*/ 2774407 w 5187334"/>
                <a:gd name="connsiteY38" fmla="*/ 6742028 h 6760566"/>
                <a:gd name="connsiteX39" fmla="*/ 3273177 w 5187334"/>
                <a:gd name="connsiteY39" fmla="*/ 6199157 h 6760566"/>
                <a:gd name="connsiteX40" fmla="*/ 3237399 w 5187334"/>
                <a:gd name="connsiteY40" fmla="*/ 5567619 h 6760566"/>
                <a:gd name="connsiteX41" fmla="*/ 3139409 w 5187334"/>
                <a:gd name="connsiteY41" fmla="*/ 4843944 h 6760566"/>
                <a:gd name="connsiteX42" fmla="*/ 4131018 w 5187334"/>
                <a:gd name="connsiteY42" fmla="*/ 5790578 h 6760566"/>
                <a:gd name="connsiteX43" fmla="*/ 4167212 w 5187334"/>
                <a:gd name="connsiteY43" fmla="*/ 6355918 h 6760566"/>
                <a:gd name="connsiteX44" fmla="*/ 4786127 w 5187334"/>
                <a:gd name="connsiteY44" fmla="*/ 5662178 h 6760566"/>
                <a:gd name="connsiteX45" fmla="*/ 4493714 w 5187334"/>
                <a:gd name="connsiteY45" fmla="*/ 5486400 h 6760566"/>
                <a:gd name="connsiteX46" fmla="*/ 3330591 w 5187334"/>
                <a:gd name="connsiteY46" fmla="*/ 4166271 h 6760566"/>
                <a:gd name="connsiteX47" fmla="*/ 4624188 w 5187334"/>
                <a:gd name="connsiteY47" fmla="*/ 3373806 h 6760566"/>
                <a:gd name="connsiteX48" fmla="*/ 4767063 w 5187334"/>
                <a:gd name="connsiteY48" fmla="*/ 2059356 h 6760566"/>
                <a:gd name="connsiteX49" fmla="*/ 5130369 w 5187334"/>
                <a:gd name="connsiteY49" fmla="*/ 1969037 h 6760566"/>
                <a:gd name="connsiteX50" fmla="*/ 5066331 w 5187334"/>
                <a:gd name="connsiteY50" fmla="*/ 1569432 h 6760566"/>
                <a:gd name="connsiteX51" fmla="*/ 3139279 w 5187334"/>
                <a:gd name="connsiteY51" fmla="*/ 951455 h 6760566"/>
                <a:gd name="connsiteX52" fmla="*/ 2999431 w 5187334"/>
                <a:gd name="connsiteY52" fmla="*/ 1040677 h 6760566"/>
                <a:gd name="connsiteX53" fmla="*/ 2526444 w 5187334"/>
                <a:gd name="connsiteY53" fmla="*/ 981543 h 6760566"/>
                <a:gd name="connsiteX54" fmla="*/ 2273418 w 5187334"/>
                <a:gd name="connsiteY54" fmla="*/ 958995 h 6760566"/>
                <a:gd name="connsiteX55" fmla="*/ 2258988 w 5187334"/>
                <a:gd name="connsiteY55" fmla="*/ 878309 h 6760566"/>
                <a:gd name="connsiteX56" fmla="*/ 2171774 w 5187334"/>
                <a:gd name="connsiteY56" fmla="*/ 823611 h 6760566"/>
                <a:gd name="connsiteX57" fmla="*/ 2069479 w 5187334"/>
                <a:gd name="connsiteY57" fmla="*/ 851194 h 6760566"/>
                <a:gd name="connsiteX58" fmla="*/ 2018356 w 5187334"/>
                <a:gd name="connsiteY58" fmla="*/ 741905 h 6760566"/>
                <a:gd name="connsiteX59" fmla="*/ 2146671 w 5187334"/>
                <a:gd name="connsiteY59" fmla="*/ 681232 h 6760566"/>
                <a:gd name="connsiteX60" fmla="*/ 2134143 w 5187334"/>
                <a:gd name="connsiteY60" fmla="*/ 542402 h 6760566"/>
                <a:gd name="connsiteX61" fmla="*/ 1965278 w 5187334"/>
                <a:gd name="connsiteY61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787744 w 5187334"/>
                <a:gd name="connsiteY35" fmla="*/ 5984542 h 6760566"/>
                <a:gd name="connsiteX36" fmla="*/ 2804913 w 5187334"/>
                <a:gd name="connsiteY36" fmla="*/ 6145581 h 6760566"/>
                <a:gd name="connsiteX37" fmla="*/ 2774407 w 5187334"/>
                <a:gd name="connsiteY37" fmla="*/ 6742028 h 6760566"/>
                <a:gd name="connsiteX38" fmla="*/ 3273177 w 5187334"/>
                <a:gd name="connsiteY38" fmla="*/ 6199157 h 6760566"/>
                <a:gd name="connsiteX39" fmla="*/ 3237399 w 5187334"/>
                <a:gd name="connsiteY39" fmla="*/ 5567619 h 6760566"/>
                <a:gd name="connsiteX40" fmla="*/ 3139409 w 5187334"/>
                <a:gd name="connsiteY40" fmla="*/ 4843944 h 6760566"/>
                <a:gd name="connsiteX41" fmla="*/ 4131018 w 5187334"/>
                <a:gd name="connsiteY41" fmla="*/ 5790578 h 6760566"/>
                <a:gd name="connsiteX42" fmla="*/ 4167212 w 5187334"/>
                <a:gd name="connsiteY42" fmla="*/ 6355918 h 6760566"/>
                <a:gd name="connsiteX43" fmla="*/ 4786127 w 5187334"/>
                <a:gd name="connsiteY43" fmla="*/ 5662178 h 6760566"/>
                <a:gd name="connsiteX44" fmla="*/ 4493714 w 5187334"/>
                <a:gd name="connsiteY44" fmla="*/ 5486400 h 6760566"/>
                <a:gd name="connsiteX45" fmla="*/ 3330591 w 5187334"/>
                <a:gd name="connsiteY45" fmla="*/ 4166271 h 6760566"/>
                <a:gd name="connsiteX46" fmla="*/ 4624188 w 5187334"/>
                <a:gd name="connsiteY46" fmla="*/ 3373806 h 6760566"/>
                <a:gd name="connsiteX47" fmla="*/ 4767063 w 5187334"/>
                <a:gd name="connsiteY47" fmla="*/ 2059356 h 6760566"/>
                <a:gd name="connsiteX48" fmla="*/ 5130369 w 5187334"/>
                <a:gd name="connsiteY48" fmla="*/ 1969037 h 6760566"/>
                <a:gd name="connsiteX49" fmla="*/ 5066331 w 5187334"/>
                <a:gd name="connsiteY49" fmla="*/ 1569432 h 6760566"/>
                <a:gd name="connsiteX50" fmla="*/ 3139279 w 5187334"/>
                <a:gd name="connsiteY50" fmla="*/ 951455 h 6760566"/>
                <a:gd name="connsiteX51" fmla="*/ 2999431 w 5187334"/>
                <a:gd name="connsiteY51" fmla="*/ 1040677 h 6760566"/>
                <a:gd name="connsiteX52" fmla="*/ 2526444 w 5187334"/>
                <a:gd name="connsiteY52" fmla="*/ 981543 h 6760566"/>
                <a:gd name="connsiteX53" fmla="*/ 2273418 w 5187334"/>
                <a:gd name="connsiteY53" fmla="*/ 958995 h 6760566"/>
                <a:gd name="connsiteX54" fmla="*/ 2258988 w 5187334"/>
                <a:gd name="connsiteY54" fmla="*/ 878309 h 6760566"/>
                <a:gd name="connsiteX55" fmla="*/ 2171774 w 5187334"/>
                <a:gd name="connsiteY55" fmla="*/ 823611 h 6760566"/>
                <a:gd name="connsiteX56" fmla="*/ 2069479 w 5187334"/>
                <a:gd name="connsiteY56" fmla="*/ 851194 h 6760566"/>
                <a:gd name="connsiteX57" fmla="*/ 2018356 w 5187334"/>
                <a:gd name="connsiteY57" fmla="*/ 741905 h 6760566"/>
                <a:gd name="connsiteX58" fmla="*/ 2146671 w 5187334"/>
                <a:gd name="connsiteY58" fmla="*/ 681232 h 6760566"/>
                <a:gd name="connsiteX59" fmla="*/ 2134143 w 5187334"/>
                <a:gd name="connsiteY59" fmla="*/ 542402 h 6760566"/>
                <a:gd name="connsiteX60" fmla="*/ 1965278 w 5187334"/>
                <a:gd name="connsiteY60" fmla="*/ 232488 h 6760566"/>
                <a:gd name="connsiteX0" fmla="*/ 1965278 w 5187334"/>
                <a:gd name="connsiteY0" fmla="*/ 232488 h 6760566"/>
                <a:gd name="connsiteX1" fmla="*/ 638718 w 5187334"/>
                <a:gd name="connsiteY1" fmla="*/ 831127 h 6760566"/>
                <a:gd name="connsiteX2" fmla="*/ 828723 w 5187334"/>
                <a:gd name="connsiteY2" fmla="*/ 906831 h 6760566"/>
                <a:gd name="connsiteX3" fmla="*/ 876348 w 5187334"/>
                <a:gd name="connsiteY3" fmla="*/ 997567 h 6760566"/>
                <a:gd name="connsiteX4" fmla="*/ 814188 w 5187334"/>
                <a:gd name="connsiteY4" fmla="*/ 1062232 h 6760566"/>
                <a:gd name="connsiteX5" fmla="*/ 898921 w 5187334"/>
                <a:gd name="connsiteY5" fmla="*/ 1198583 h 6760566"/>
                <a:gd name="connsiteX6" fmla="*/ 828227 w 5187334"/>
                <a:gd name="connsiteY6" fmla="*/ 1330445 h 6760566"/>
                <a:gd name="connsiteX7" fmla="*/ 984673 w 5187334"/>
                <a:gd name="connsiteY7" fmla="*/ 1384621 h 6760566"/>
                <a:gd name="connsiteX8" fmla="*/ 1103487 w 5187334"/>
                <a:gd name="connsiteY8" fmla="*/ 1485089 h 6760566"/>
                <a:gd name="connsiteX9" fmla="*/ 1087412 w 5187334"/>
                <a:gd name="connsiteY9" fmla="*/ 1537986 h 6760566"/>
                <a:gd name="connsiteX10" fmla="*/ 1168622 w 5187334"/>
                <a:gd name="connsiteY10" fmla="*/ 1560245 h 6760566"/>
                <a:gd name="connsiteX11" fmla="*/ 1270866 w 5187334"/>
                <a:gd name="connsiteY11" fmla="*/ 1693387 h 6760566"/>
                <a:gd name="connsiteX12" fmla="*/ 1507503 w 5187334"/>
                <a:gd name="connsiteY12" fmla="*/ 1581618 h 6760566"/>
                <a:gd name="connsiteX13" fmla="*/ 1575693 w 5187334"/>
                <a:gd name="connsiteY13" fmla="*/ 1716952 h 6760566"/>
                <a:gd name="connsiteX14" fmla="*/ 1701526 w 5187334"/>
                <a:gd name="connsiteY14" fmla="*/ 1660820 h 6760566"/>
                <a:gd name="connsiteX15" fmla="*/ 1627806 w 5187334"/>
                <a:gd name="connsiteY15" fmla="*/ 2675401 h 6760566"/>
                <a:gd name="connsiteX16" fmla="*/ 1079870 w 5187334"/>
                <a:gd name="connsiteY16" fmla="*/ 3502538 h 6760566"/>
                <a:gd name="connsiteX17" fmla="*/ 798635 w 5187334"/>
                <a:gd name="connsiteY17" fmla="*/ 3670491 h 6760566"/>
                <a:gd name="connsiteX18" fmla="*/ 96786 w 5187334"/>
                <a:gd name="connsiteY18" fmla="*/ 3932258 h 6760566"/>
                <a:gd name="connsiteX19" fmla="*/ 56311 w 5187334"/>
                <a:gd name="connsiteY19" fmla="*/ 4075471 h 6760566"/>
                <a:gd name="connsiteX20" fmla="*/ 58816 w 5187334"/>
                <a:gd name="connsiteY20" fmla="*/ 4178185 h 6760566"/>
                <a:gd name="connsiteX21" fmla="*/ 98901 w 5187334"/>
                <a:gd name="connsiteY21" fmla="*/ 4300941 h 6760566"/>
                <a:gd name="connsiteX22" fmla="*/ 161530 w 5187334"/>
                <a:gd name="connsiteY22" fmla="*/ 4421188 h 6760566"/>
                <a:gd name="connsiteX23" fmla="*/ 1604425 w 5187334"/>
                <a:gd name="connsiteY23" fmla="*/ 3990138 h 6760566"/>
                <a:gd name="connsiteX24" fmla="*/ 2099540 w 5187334"/>
                <a:gd name="connsiteY24" fmla="*/ 3576312 h 6760566"/>
                <a:gd name="connsiteX25" fmla="*/ 2302566 w 5187334"/>
                <a:gd name="connsiteY25" fmla="*/ 2883985 h 6760566"/>
                <a:gd name="connsiteX26" fmla="*/ 2378636 w 5187334"/>
                <a:gd name="connsiteY26" fmla="*/ 2692598 h 6760566"/>
                <a:gd name="connsiteX27" fmla="*/ 2401184 w 5187334"/>
                <a:gd name="connsiteY27" fmla="*/ 2604913 h 6760566"/>
                <a:gd name="connsiteX28" fmla="*/ 2467024 w 5187334"/>
                <a:gd name="connsiteY28" fmla="*/ 2377648 h 6760566"/>
                <a:gd name="connsiteX29" fmla="*/ 2923205 w 5187334"/>
                <a:gd name="connsiteY29" fmla="*/ 2508466 h 6760566"/>
                <a:gd name="connsiteX30" fmla="*/ 3465687 w 5187334"/>
                <a:gd name="connsiteY30" fmla="*/ 2720052 h 6760566"/>
                <a:gd name="connsiteX31" fmla="*/ 3531318 w 5187334"/>
                <a:gd name="connsiteY31" fmla="*/ 2850896 h 6760566"/>
                <a:gd name="connsiteX32" fmla="*/ 2143696 w 5187334"/>
                <a:gd name="connsiteY32" fmla="*/ 3978761 h 6760566"/>
                <a:gd name="connsiteX33" fmla="*/ 2490588 w 5187334"/>
                <a:gd name="connsiteY33" fmla="*/ 4907331 h 6760566"/>
                <a:gd name="connsiteX34" fmla="*/ 2749250 w 5187334"/>
                <a:gd name="connsiteY34" fmla="*/ 5806204 h 6760566"/>
                <a:gd name="connsiteX35" fmla="*/ 2804913 w 5187334"/>
                <a:gd name="connsiteY35" fmla="*/ 6145581 h 6760566"/>
                <a:gd name="connsiteX36" fmla="*/ 2774407 w 5187334"/>
                <a:gd name="connsiteY36" fmla="*/ 6742028 h 6760566"/>
                <a:gd name="connsiteX37" fmla="*/ 3273177 w 5187334"/>
                <a:gd name="connsiteY37" fmla="*/ 6199157 h 6760566"/>
                <a:gd name="connsiteX38" fmla="*/ 3237399 w 5187334"/>
                <a:gd name="connsiteY38" fmla="*/ 5567619 h 6760566"/>
                <a:gd name="connsiteX39" fmla="*/ 3139409 w 5187334"/>
                <a:gd name="connsiteY39" fmla="*/ 4843944 h 6760566"/>
                <a:gd name="connsiteX40" fmla="*/ 4131018 w 5187334"/>
                <a:gd name="connsiteY40" fmla="*/ 5790578 h 6760566"/>
                <a:gd name="connsiteX41" fmla="*/ 4167212 w 5187334"/>
                <a:gd name="connsiteY41" fmla="*/ 6355918 h 6760566"/>
                <a:gd name="connsiteX42" fmla="*/ 4786127 w 5187334"/>
                <a:gd name="connsiteY42" fmla="*/ 5662178 h 6760566"/>
                <a:gd name="connsiteX43" fmla="*/ 4493714 w 5187334"/>
                <a:gd name="connsiteY43" fmla="*/ 5486400 h 6760566"/>
                <a:gd name="connsiteX44" fmla="*/ 3330591 w 5187334"/>
                <a:gd name="connsiteY44" fmla="*/ 4166271 h 6760566"/>
                <a:gd name="connsiteX45" fmla="*/ 4624188 w 5187334"/>
                <a:gd name="connsiteY45" fmla="*/ 3373806 h 6760566"/>
                <a:gd name="connsiteX46" fmla="*/ 4767063 w 5187334"/>
                <a:gd name="connsiteY46" fmla="*/ 2059356 h 6760566"/>
                <a:gd name="connsiteX47" fmla="*/ 5130369 w 5187334"/>
                <a:gd name="connsiteY47" fmla="*/ 1969037 h 6760566"/>
                <a:gd name="connsiteX48" fmla="*/ 5066331 w 5187334"/>
                <a:gd name="connsiteY48" fmla="*/ 1569432 h 6760566"/>
                <a:gd name="connsiteX49" fmla="*/ 3139279 w 5187334"/>
                <a:gd name="connsiteY49" fmla="*/ 951455 h 6760566"/>
                <a:gd name="connsiteX50" fmla="*/ 2999431 w 5187334"/>
                <a:gd name="connsiteY50" fmla="*/ 1040677 h 6760566"/>
                <a:gd name="connsiteX51" fmla="*/ 2526444 w 5187334"/>
                <a:gd name="connsiteY51" fmla="*/ 981543 h 6760566"/>
                <a:gd name="connsiteX52" fmla="*/ 2273418 w 5187334"/>
                <a:gd name="connsiteY52" fmla="*/ 958995 h 6760566"/>
                <a:gd name="connsiteX53" fmla="*/ 2258988 w 5187334"/>
                <a:gd name="connsiteY53" fmla="*/ 878309 h 6760566"/>
                <a:gd name="connsiteX54" fmla="*/ 2171774 w 5187334"/>
                <a:gd name="connsiteY54" fmla="*/ 823611 h 6760566"/>
                <a:gd name="connsiteX55" fmla="*/ 2069479 w 5187334"/>
                <a:gd name="connsiteY55" fmla="*/ 851194 h 6760566"/>
                <a:gd name="connsiteX56" fmla="*/ 2018356 w 5187334"/>
                <a:gd name="connsiteY56" fmla="*/ 741905 h 6760566"/>
                <a:gd name="connsiteX57" fmla="*/ 2146671 w 5187334"/>
                <a:gd name="connsiteY57" fmla="*/ 681232 h 6760566"/>
                <a:gd name="connsiteX58" fmla="*/ 2134143 w 5187334"/>
                <a:gd name="connsiteY58" fmla="*/ 542402 h 6760566"/>
                <a:gd name="connsiteX59" fmla="*/ 1965278 w 5187334"/>
                <a:gd name="connsiteY59" fmla="*/ 232488 h 6760566"/>
                <a:gd name="connsiteX0" fmla="*/ 1965278 w 5187334"/>
                <a:gd name="connsiteY0" fmla="*/ 232488 h 6763155"/>
                <a:gd name="connsiteX1" fmla="*/ 638718 w 5187334"/>
                <a:gd name="connsiteY1" fmla="*/ 831127 h 6763155"/>
                <a:gd name="connsiteX2" fmla="*/ 828723 w 5187334"/>
                <a:gd name="connsiteY2" fmla="*/ 906831 h 6763155"/>
                <a:gd name="connsiteX3" fmla="*/ 876348 w 5187334"/>
                <a:gd name="connsiteY3" fmla="*/ 997567 h 6763155"/>
                <a:gd name="connsiteX4" fmla="*/ 814188 w 5187334"/>
                <a:gd name="connsiteY4" fmla="*/ 1062232 h 6763155"/>
                <a:gd name="connsiteX5" fmla="*/ 898921 w 5187334"/>
                <a:gd name="connsiteY5" fmla="*/ 1198583 h 6763155"/>
                <a:gd name="connsiteX6" fmla="*/ 828227 w 5187334"/>
                <a:gd name="connsiteY6" fmla="*/ 1330445 h 6763155"/>
                <a:gd name="connsiteX7" fmla="*/ 984673 w 5187334"/>
                <a:gd name="connsiteY7" fmla="*/ 1384621 h 6763155"/>
                <a:gd name="connsiteX8" fmla="*/ 1103487 w 5187334"/>
                <a:gd name="connsiteY8" fmla="*/ 1485089 h 6763155"/>
                <a:gd name="connsiteX9" fmla="*/ 1087412 w 5187334"/>
                <a:gd name="connsiteY9" fmla="*/ 1537986 h 6763155"/>
                <a:gd name="connsiteX10" fmla="*/ 1168622 w 5187334"/>
                <a:gd name="connsiteY10" fmla="*/ 1560245 h 6763155"/>
                <a:gd name="connsiteX11" fmla="*/ 1270866 w 5187334"/>
                <a:gd name="connsiteY11" fmla="*/ 1693387 h 6763155"/>
                <a:gd name="connsiteX12" fmla="*/ 1507503 w 5187334"/>
                <a:gd name="connsiteY12" fmla="*/ 1581618 h 6763155"/>
                <a:gd name="connsiteX13" fmla="*/ 1575693 w 5187334"/>
                <a:gd name="connsiteY13" fmla="*/ 1716952 h 6763155"/>
                <a:gd name="connsiteX14" fmla="*/ 1701526 w 5187334"/>
                <a:gd name="connsiteY14" fmla="*/ 1660820 h 6763155"/>
                <a:gd name="connsiteX15" fmla="*/ 1627806 w 5187334"/>
                <a:gd name="connsiteY15" fmla="*/ 2675401 h 6763155"/>
                <a:gd name="connsiteX16" fmla="*/ 1079870 w 5187334"/>
                <a:gd name="connsiteY16" fmla="*/ 3502538 h 6763155"/>
                <a:gd name="connsiteX17" fmla="*/ 798635 w 5187334"/>
                <a:gd name="connsiteY17" fmla="*/ 3670491 h 6763155"/>
                <a:gd name="connsiteX18" fmla="*/ 96786 w 5187334"/>
                <a:gd name="connsiteY18" fmla="*/ 3932258 h 6763155"/>
                <a:gd name="connsiteX19" fmla="*/ 56311 w 5187334"/>
                <a:gd name="connsiteY19" fmla="*/ 4075471 h 6763155"/>
                <a:gd name="connsiteX20" fmla="*/ 58816 w 5187334"/>
                <a:gd name="connsiteY20" fmla="*/ 4178185 h 6763155"/>
                <a:gd name="connsiteX21" fmla="*/ 98901 w 5187334"/>
                <a:gd name="connsiteY21" fmla="*/ 4300941 h 6763155"/>
                <a:gd name="connsiteX22" fmla="*/ 161530 w 5187334"/>
                <a:gd name="connsiteY22" fmla="*/ 4421188 h 6763155"/>
                <a:gd name="connsiteX23" fmla="*/ 1604425 w 5187334"/>
                <a:gd name="connsiteY23" fmla="*/ 3990138 h 6763155"/>
                <a:gd name="connsiteX24" fmla="*/ 2099540 w 5187334"/>
                <a:gd name="connsiteY24" fmla="*/ 3576312 h 6763155"/>
                <a:gd name="connsiteX25" fmla="*/ 2302566 w 5187334"/>
                <a:gd name="connsiteY25" fmla="*/ 2883985 h 6763155"/>
                <a:gd name="connsiteX26" fmla="*/ 2378636 w 5187334"/>
                <a:gd name="connsiteY26" fmla="*/ 2692598 h 6763155"/>
                <a:gd name="connsiteX27" fmla="*/ 2401184 w 5187334"/>
                <a:gd name="connsiteY27" fmla="*/ 2604913 h 6763155"/>
                <a:gd name="connsiteX28" fmla="*/ 2467024 w 5187334"/>
                <a:gd name="connsiteY28" fmla="*/ 2377648 h 6763155"/>
                <a:gd name="connsiteX29" fmla="*/ 2923205 w 5187334"/>
                <a:gd name="connsiteY29" fmla="*/ 2508466 h 6763155"/>
                <a:gd name="connsiteX30" fmla="*/ 3465687 w 5187334"/>
                <a:gd name="connsiteY30" fmla="*/ 2720052 h 6763155"/>
                <a:gd name="connsiteX31" fmla="*/ 3531318 w 5187334"/>
                <a:gd name="connsiteY31" fmla="*/ 2850896 h 6763155"/>
                <a:gd name="connsiteX32" fmla="*/ 2143696 w 5187334"/>
                <a:gd name="connsiteY32" fmla="*/ 3978761 h 6763155"/>
                <a:gd name="connsiteX33" fmla="*/ 2490588 w 5187334"/>
                <a:gd name="connsiteY33" fmla="*/ 4907331 h 6763155"/>
                <a:gd name="connsiteX34" fmla="*/ 2749250 w 5187334"/>
                <a:gd name="connsiteY34" fmla="*/ 5806204 h 6763155"/>
                <a:gd name="connsiteX35" fmla="*/ 2804913 w 5187334"/>
                <a:gd name="connsiteY35" fmla="*/ 6145581 h 6763155"/>
                <a:gd name="connsiteX36" fmla="*/ 2774407 w 5187334"/>
                <a:gd name="connsiteY36" fmla="*/ 6742028 h 6763155"/>
                <a:gd name="connsiteX37" fmla="*/ 3273177 w 5187334"/>
                <a:gd name="connsiteY37" fmla="*/ 6199157 h 6763155"/>
                <a:gd name="connsiteX38" fmla="*/ 3237399 w 5187334"/>
                <a:gd name="connsiteY38" fmla="*/ 5567619 h 6763155"/>
                <a:gd name="connsiteX39" fmla="*/ 3139409 w 5187334"/>
                <a:gd name="connsiteY39" fmla="*/ 4843944 h 6763155"/>
                <a:gd name="connsiteX40" fmla="*/ 4131018 w 5187334"/>
                <a:gd name="connsiteY40" fmla="*/ 5790578 h 6763155"/>
                <a:gd name="connsiteX41" fmla="*/ 4167212 w 5187334"/>
                <a:gd name="connsiteY41" fmla="*/ 6355918 h 6763155"/>
                <a:gd name="connsiteX42" fmla="*/ 4786127 w 5187334"/>
                <a:gd name="connsiteY42" fmla="*/ 5662178 h 6763155"/>
                <a:gd name="connsiteX43" fmla="*/ 4493714 w 5187334"/>
                <a:gd name="connsiteY43" fmla="*/ 5486400 h 6763155"/>
                <a:gd name="connsiteX44" fmla="*/ 3330591 w 5187334"/>
                <a:gd name="connsiteY44" fmla="*/ 4166271 h 6763155"/>
                <a:gd name="connsiteX45" fmla="*/ 4624188 w 5187334"/>
                <a:gd name="connsiteY45" fmla="*/ 3373806 h 6763155"/>
                <a:gd name="connsiteX46" fmla="*/ 4767063 w 5187334"/>
                <a:gd name="connsiteY46" fmla="*/ 2059356 h 6763155"/>
                <a:gd name="connsiteX47" fmla="*/ 5130369 w 5187334"/>
                <a:gd name="connsiteY47" fmla="*/ 1969037 h 6763155"/>
                <a:gd name="connsiteX48" fmla="*/ 5066331 w 5187334"/>
                <a:gd name="connsiteY48" fmla="*/ 1569432 h 6763155"/>
                <a:gd name="connsiteX49" fmla="*/ 3139279 w 5187334"/>
                <a:gd name="connsiteY49" fmla="*/ 951455 h 6763155"/>
                <a:gd name="connsiteX50" fmla="*/ 2999431 w 5187334"/>
                <a:gd name="connsiteY50" fmla="*/ 1040677 h 6763155"/>
                <a:gd name="connsiteX51" fmla="*/ 2526444 w 5187334"/>
                <a:gd name="connsiteY51" fmla="*/ 981543 h 6763155"/>
                <a:gd name="connsiteX52" fmla="*/ 2273418 w 5187334"/>
                <a:gd name="connsiteY52" fmla="*/ 958995 h 6763155"/>
                <a:gd name="connsiteX53" fmla="*/ 2258988 w 5187334"/>
                <a:gd name="connsiteY53" fmla="*/ 878309 h 6763155"/>
                <a:gd name="connsiteX54" fmla="*/ 2171774 w 5187334"/>
                <a:gd name="connsiteY54" fmla="*/ 823611 h 6763155"/>
                <a:gd name="connsiteX55" fmla="*/ 2069479 w 5187334"/>
                <a:gd name="connsiteY55" fmla="*/ 851194 h 6763155"/>
                <a:gd name="connsiteX56" fmla="*/ 2018356 w 5187334"/>
                <a:gd name="connsiteY56" fmla="*/ 741905 h 6763155"/>
                <a:gd name="connsiteX57" fmla="*/ 2146671 w 5187334"/>
                <a:gd name="connsiteY57" fmla="*/ 681232 h 6763155"/>
                <a:gd name="connsiteX58" fmla="*/ 2134143 w 5187334"/>
                <a:gd name="connsiteY58" fmla="*/ 542402 h 6763155"/>
                <a:gd name="connsiteX59" fmla="*/ 1965278 w 5187334"/>
                <a:gd name="connsiteY59" fmla="*/ 232488 h 676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187334" h="6763155">
                  <a:moveTo>
                    <a:pt x="1965278" y="232488"/>
                  </a:moveTo>
                  <a:cubicBezTo>
                    <a:pt x="1668763" y="-208820"/>
                    <a:pt x="662383" y="-28649"/>
                    <a:pt x="638718" y="831127"/>
                  </a:cubicBezTo>
                  <a:cubicBezTo>
                    <a:pt x="640258" y="924002"/>
                    <a:pt x="767058" y="881596"/>
                    <a:pt x="828723" y="906831"/>
                  </a:cubicBezTo>
                  <a:cubicBezTo>
                    <a:pt x="842093" y="944592"/>
                    <a:pt x="837926" y="969827"/>
                    <a:pt x="876348" y="997567"/>
                  </a:cubicBezTo>
                  <a:lnTo>
                    <a:pt x="814188" y="1062232"/>
                  </a:lnTo>
                  <a:lnTo>
                    <a:pt x="898921" y="1198583"/>
                  </a:lnTo>
                  <a:lnTo>
                    <a:pt x="828227" y="1330445"/>
                  </a:lnTo>
                  <a:cubicBezTo>
                    <a:pt x="830271" y="1382741"/>
                    <a:pt x="882421" y="1372408"/>
                    <a:pt x="984673" y="1384621"/>
                  </a:cubicBezTo>
                  <a:cubicBezTo>
                    <a:pt x="1023869" y="1412483"/>
                    <a:pt x="1004109" y="1522576"/>
                    <a:pt x="1103487" y="1485089"/>
                  </a:cubicBezTo>
                  <a:cubicBezTo>
                    <a:pt x="1122698" y="1510232"/>
                    <a:pt x="1071625" y="1515379"/>
                    <a:pt x="1087412" y="1537986"/>
                  </a:cubicBezTo>
                  <a:cubicBezTo>
                    <a:pt x="1095763" y="1561368"/>
                    <a:pt x="1138046" y="1534345"/>
                    <a:pt x="1168622" y="1560245"/>
                  </a:cubicBezTo>
                  <a:cubicBezTo>
                    <a:pt x="1174146" y="1641259"/>
                    <a:pt x="1213133" y="1695670"/>
                    <a:pt x="1270866" y="1693387"/>
                  </a:cubicBezTo>
                  <a:lnTo>
                    <a:pt x="1507503" y="1581618"/>
                  </a:lnTo>
                  <a:cubicBezTo>
                    <a:pt x="1480964" y="1726103"/>
                    <a:pt x="1529581" y="1715264"/>
                    <a:pt x="1575693" y="1716952"/>
                  </a:cubicBezTo>
                  <a:cubicBezTo>
                    <a:pt x="1630999" y="1691561"/>
                    <a:pt x="1646221" y="1666169"/>
                    <a:pt x="1701526" y="1660820"/>
                  </a:cubicBezTo>
                  <a:cubicBezTo>
                    <a:pt x="1803883" y="1740142"/>
                    <a:pt x="1653214" y="2302969"/>
                    <a:pt x="1627806" y="2675401"/>
                  </a:cubicBezTo>
                  <a:cubicBezTo>
                    <a:pt x="1443491" y="2936082"/>
                    <a:pt x="1241638" y="3204279"/>
                    <a:pt x="1079870" y="3502538"/>
                  </a:cubicBezTo>
                  <a:lnTo>
                    <a:pt x="798635" y="3670491"/>
                  </a:lnTo>
                  <a:lnTo>
                    <a:pt x="96786" y="3932258"/>
                  </a:lnTo>
                  <a:cubicBezTo>
                    <a:pt x="-60756" y="3989316"/>
                    <a:pt x="10883" y="4110083"/>
                    <a:pt x="56311" y="4075471"/>
                  </a:cubicBezTo>
                  <a:cubicBezTo>
                    <a:pt x="14075" y="4116459"/>
                    <a:pt x="-2979" y="4173593"/>
                    <a:pt x="58816" y="4178185"/>
                  </a:cubicBezTo>
                  <a:cubicBezTo>
                    <a:pt x="35851" y="4217016"/>
                    <a:pt x="63010" y="4308065"/>
                    <a:pt x="98901" y="4300941"/>
                  </a:cubicBezTo>
                  <a:cubicBezTo>
                    <a:pt x="100154" y="4311796"/>
                    <a:pt x="-6719" y="4442925"/>
                    <a:pt x="161530" y="4421188"/>
                  </a:cubicBezTo>
                  <a:cubicBezTo>
                    <a:pt x="412451" y="4369388"/>
                    <a:pt x="1288104" y="4108821"/>
                    <a:pt x="1604425" y="3990138"/>
                  </a:cubicBezTo>
                  <a:cubicBezTo>
                    <a:pt x="1716019" y="3868896"/>
                    <a:pt x="1962894" y="3742646"/>
                    <a:pt x="2099540" y="3576312"/>
                  </a:cubicBezTo>
                  <a:cubicBezTo>
                    <a:pt x="2170555" y="3285412"/>
                    <a:pt x="2198983" y="3109749"/>
                    <a:pt x="2302566" y="2883985"/>
                  </a:cubicBezTo>
                  <a:cubicBezTo>
                    <a:pt x="2309551" y="2770084"/>
                    <a:pt x="2329063" y="2791467"/>
                    <a:pt x="2378636" y="2692598"/>
                  </a:cubicBezTo>
                  <a:cubicBezTo>
                    <a:pt x="2391732" y="2661117"/>
                    <a:pt x="2383948" y="2649054"/>
                    <a:pt x="2401184" y="2604913"/>
                  </a:cubicBezTo>
                  <a:cubicBezTo>
                    <a:pt x="2418420" y="2560772"/>
                    <a:pt x="2398392" y="2455517"/>
                    <a:pt x="2467024" y="2377648"/>
                  </a:cubicBezTo>
                  <a:cubicBezTo>
                    <a:pt x="2607393" y="2527309"/>
                    <a:pt x="2837950" y="2514128"/>
                    <a:pt x="2923205" y="2508466"/>
                  </a:cubicBezTo>
                  <a:cubicBezTo>
                    <a:pt x="3119063" y="2589016"/>
                    <a:pt x="3284860" y="2649523"/>
                    <a:pt x="3465687" y="2720052"/>
                  </a:cubicBezTo>
                  <a:lnTo>
                    <a:pt x="3531318" y="2850896"/>
                  </a:lnTo>
                  <a:cubicBezTo>
                    <a:pt x="3047065" y="3216830"/>
                    <a:pt x="2024194" y="3710530"/>
                    <a:pt x="2143696" y="3978761"/>
                  </a:cubicBezTo>
                  <a:lnTo>
                    <a:pt x="2490588" y="4907331"/>
                  </a:lnTo>
                  <a:lnTo>
                    <a:pt x="2749250" y="5806204"/>
                  </a:lnTo>
                  <a:cubicBezTo>
                    <a:pt x="2801638" y="6012579"/>
                    <a:pt x="2800720" y="5989610"/>
                    <a:pt x="2804913" y="6145581"/>
                  </a:cubicBezTo>
                  <a:cubicBezTo>
                    <a:pt x="2581390" y="6495308"/>
                    <a:pt x="2145580" y="6854885"/>
                    <a:pt x="2774407" y="6742028"/>
                  </a:cubicBezTo>
                  <a:cubicBezTo>
                    <a:pt x="2890560" y="6730591"/>
                    <a:pt x="3364957" y="6345877"/>
                    <a:pt x="3273177" y="6199157"/>
                  </a:cubicBezTo>
                  <a:cubicBezTo>
                    <a:pt x="3164209" y="5953059"/>
                    <a:pt x="3237907" y="5824871"/>
                    <a:pt x="3237399" y="5567619"/>
                  </a:cubicBezTo>
                  <a:cubicBezTo>
                    <a:pt x="3286733" y="5353815"/>
                    <a:pt x="3123251" y="4957143"/>
                    <a:pt x="3139409" y="4843944"/>
                  </a:cubicBezTo>
                  <a:cubicBezTo>
                    <a:pt x="3248359" y="4901764"/>
                    <a:pt x="4082193" y="5702696"/>
                    <a:pt x="4131018" y="5790578"/>
                  </a:cubicBezTo>
                  <a:cubicBezTo>
                    <a:pt x="4096125" y="6008657"/>
                    <a:pt x="3971121" y="6448372"/>
                    <a:pt x="4167212" y="6355918"/>
                  </a:cubicBezTo>
                  <a:cubicBezTo>
                    <a:pt x="4233313" y="6441156"/>
                    <a:pt x="4814794" y="5838510"/>
                    <a:pt x="4786127" y="5662178"/>
                  </a:cubicBezTo>
                  <a:cubicBezTo>
                    <a:pt x="4646063" y="5469491"/>
                    <a:pt x="4599826" y="5554887"/>
                    <a:pt x="4493714" y="5486400"/>
                  </a:cubicBezTo>
                  <a:cubicBezTo>
                    <a:pt x="3998641" y="5165430"/>
                    <a:pt x="3728514" y="4368244"/>
                    <a:pt x="3330591" y="4166271"/>
                  </a:cubicBezTo>
                  <a:lnTo>
                    <a:pt x="4624188" y="3373806"/>
                  </a:lnTo>
                  <a:cubicBezTo>
                    <a:pt x="4912313" y="3251312"/>
                    <a:pt x="5413379" y="2873287"/>
                    <a:pt x="4767063" y="2059356"/>
                  </a:cubicBezTo>
                  <a:cubicBezTo>
                    <a:pt x="4955805" y="2184572"/>
                    <a:pt x="5029309" y="2089331"/>
                    <a:pt x="5130369" y="1969037"/>
                  </a:cubicBezTo>
                  <a:cubicBezTo>
                    <a:pt x="5253490" y="1855043"/>
                    <a:pt x="5151143" y="1703469"/>
                    <a:pt x="5066331" y="1569432"/>
                  </a:cubicBezTo>
                  <a:cubicBezTo>
                    <a:pt x="4968444" y="1436925"/>
                    <a:pt x="3868477" y="1101497"/>
                    <a:pt x="3139279" y="951455"/>
                  </a:cubicBezTo>
                  <a:cubicBezTo>
                    <a:pt x="3064270" y="935266"/>
                    <a:pt x="3044377" y="1014277"/>
                    <a:pt x="2999431" y="1040677"/>
                  </a:cubicBezTo>
                  <a:cubicBezTo>
                    <a:pt x="2946144" y="979721"/>
                    <a:pt x="2688782" y="977203"/>
                    <a:pt x="2526444" y="981543"/>
                  </a:cubicBezTo>
                  <a:cubicBezTo>
                    <a:pt x="2396674" y="913233"/>
                    <a:pt x="2335948" y="1000000"/>
                    <a:pt x="2273418" y="958995"/>
                  </a:cubicBezTo>
                  <a:cubicBezTo>
                    <a:pt x="2272783" y="940450"/>
                    <a:pt x="2259623" y="896854"/>
                    <a:pt x="2258988" y="878309"/>
                  </a:cubicBezTo>
                  <a:cubicBezTo>
                    <a:pt x="2225742" y="828344"/>
                    <a:pt x="2207526" y="800925"/>
                    <a:pt x="2171774" y="823611"/>
                  </a:cubicBezTo>
                  <a:lnTo>
                    <a:pt x="2069479" y="851194"/>
                  </a:lnTo>
                  <a:cubicBezTo>
                    <a:pt x="2037407" y="808919"/>
                    <a:pt x="2025376" y="799211"/>
                    <a:pt x="2018356" y="741905"/>
                  </a:cubicBezTo>
                  <a:cubicBezTo>
                    <a:pt x="2066138" y="737547"/>
                    <a:pt x="2133961" y="735695"/>
                    <a:pt x="2146671" y="681232"/>
                  </a:cubicBezTo>
                  <a:cubicBezTo>
                    <a:pt x="2145836" y="636626"/>
                    <a:pt x="2150010" y="571977"/>
                    <a:pt x="2134143" y="542402"/>
                  </a:cubicBezTo>
                  <a:lnTo>
                    <a:pt x="1965278" y="23248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7" name="Donut 5">
              <a:extLst>
                <a:ext uri="{FF2B5EF4-FFF2-40B4-BE49-F238E27FC236}">
                  <a16:creationId xmlns:a16="http://schemas.microsoft.com/office/drawing/2014/main" id="{B34276D0-7177-48E2-9CF3-DC6955B30A9C}"/>
                </a:ext>
              </a:extLst>
            </p:cNvPr>
            <p:cNvSpPr/>
            <p:nvPr/>
          </p:nvSpPr>
          <p:spPr>
            <a:xfrm>
              <a:off x="3264772" y="4824199"/>
              <a:ext cx="2352142" cy="1437678"/>
            </a:xfrm>
            <a:custGeom>
              <a:avLst/>
              <a:gdLst/>
              <a:ahLst/>
              <a:cxnLst/>
              <a:rect l="l" t="t" r="r" b="b"/>
              <a:pathLst>
                <a:path w="4165635" h="2546122">
                  <a:moveTo>
                    <a:pt x="3202575" y="1801576"/>
                  </a:moveTo>
                  <a:lnTo>
                    <a:pt x="2699315" y="1833514"/>
                  </a:lnTo>
                  <a:cubicBezTo>
                    <a:pt x="2701806" y="1839662"/>
                    <a:pt x="2702007" y="1845996"/>
                    <a:pt x="2702007" y="1852376"/>
                  </a:cubicBezTo>
                  <a:cubicBezTo>
                    <a:pt x="2702007" y="1877326"/>
                    <a:pt x="2698937" y="1901559"/>
                    <a:pt x="2692196" y="1924478"/>
                  </a:cubicBezTo>
                  <a:cubicBezTo>
                    <a:pt x="2705100" y="1965303"/>
                    <a:pt x="2721766" y="2004430"/>
                    <a:pt x="2742905" y="2040862"/>
                  </a:cubicBezTo>
                  <a:lnTo>
                    <a:pt x="3223429" y="1974873"/>
                  </a:lnTo>
                  <a:cubicBezTo>
                    <a:pt x="3218725" y="1968587"/>
                    <a:pt x="3218395" y="1960832"/>
                    <a:pt x="3220393" y="1953134"/>
                  </a:cubicBezTo>
                  <a:lnTo>
                    <a:pt x="3246593" y="1852200"/>
                  </a:lnTo>
                  <a:cubicBezTo>
                    <a:pt x="3227793" y="1839560"/>
                    <a:pt x="3212971" y="1821975"/>
                    <a:pt x="3202575" y="1801576"/>
                  </a:cubicBezTo>
                  <a:close/>
                  <a:moveTo>
                    <a:pt x="823528" y="1035393"/>
                  </a:moveTo>
                  <a:cubicBezTo>
                    <a:pt x="443997" y="1035393"/>
                    <a:pt x="136327" y="1343063"/>
                    <a:pt x="136327" y="1722594"/>
                  </a:cubicBezTo>
                  <a:cubicBezTo>
                    <a:pt x="136327" y="2102125"/>
                    <a:pt x="443997" y="2409795"/>
                    <a:pt x="823528" y="2409795"/>
                  </a:cubicBezTo>
                  <a:cubicBezTo>
                    <a:pt x="1203059" y="2409795"/>
                    <a:pt x="1510729" y="2102125"/>
                    <a:pt x="1510729" y="1722594"/>
                  </a:cubicBezTo>
                  <a:cubicBezTo>
                    <a:pt x="1510729" y="1484645"/>
                    <a:pt x="1389791" y="1274942"/>
                    <a:pt x="1205919" y="1151763"/>
                  </a:cubicBezTo>
                  <a:lnTo>
                    <a:pt x="965602" y="1647382"/>
                  </a:lnTo>
                  <a:cubicBezTo>
                    <a:pt x="979539" y="1669125"/>
                    <a:pt x="986372" y="1695062"/>
                    <a:pt x="986372" y="1722594"/>
                  </a:cubicBezTo>
                  <a:cubicBezTo>
                    <a:pt x="986372" y="1812530"/>
                    <a:pt x="913464" y="1885438"/>
                    <a:pt x="823528" y="1885438"/>
                  </a:cubicBezTo>
                  <a:cubicBezTo>
                    <a:pt x="733592" y="1885438"/>
                    <a:pt x="660684" y="1812530"/>
                    <a:pt x="660684" y="1722594"/>
                  </a:cubicBezTo>
                  <a:cubicBezTo>
                    <a:pt x="660684" y="1632658"/>
                    <a:pt x="733592" y="1559750"/>
                    <a:pt x="823528" y="1559750"/>
                  </a:cubicBezTo>
                  <a:lnTo>
                    <a:pt x="850107" y="1565116"/>
                  </a:lnTo>
                  <a:lnTo>
                    <a:pt x="1082115" y="1086633"/>
                  </a:lnTo>
                  <a:cubicBezTo>
                    <a:pt x="1002531" y="1053313"/>
                    <a:pt x="915122" y="1035393"/>
                    <a:pt x="823528" y="1035393"/>
                  </a:cubicBezTo>
                  <a:close/>
                  <a:moveTo>
                    <a:pt x="3342107" y="1023629"/>
                  </a:moveTo>
                  <a:cubicBezTo>
                    <a:pt x="3240506" y="1023629"/>
                    <a:pt x="3144054" y="1045678"/>
                    <a:pt x="3058087" y="1086947"/>
                  </a:cubicBezTo>
                  <a:lnTo>
                    <a:pt x="3053887" y="1092974"/>
                  </a:lnTo>
                  <a:lnTo>
                    <a:pt x="3050799" y="1090822"/>
                  </a:lnTo>
                  <a:cubicBezTo>
                    <a:pt x="2822428" y="1195821"/>
                    <a:pt x="2663579" y="1424027"/>
                    <a:pt x="2657074" y="1690250"/>
                  </a:cubicBezTo>
                  <a:lnTo>
                    <a:pt x="3194110" y="1656168"/>
                  </a:lnTo>
                  <a:cubicBezTo>
                    <a:pt x="3218984" y="1599218"/>
                    <a:pt x="3275937" y="1559750"/>
                    <a:pt x="3342107" y="1559750"/>
                  </a:cubicBezTo>
                  <a:cubicBezTo>
                    <a:pt x="3432043" y="1559750"/>
                    <a:pt x="3504951" y="1632658"/>
                    <a:pt x="3504951" y="1722594"/>
                  </a:cubicBezTo>
                  <a:cubicBezTo>
                    <a:pt x="3504951" y="1793147"/>
                    <a:pt x="3460084" y="1853220"/>
                    <a:pt x="3396806" y="1874395"/>
                  </a:cubicBezTo>
                  <a:lnTo>
                    <a:pt x="3366522" y="1991065"/>
                  </a:lnTo>
                  <a:cubicBezTo>
                    <a:pt x="3360841" y="2012948"/>
                    <a:pt x="3338496" y="2026083"/>
                    <a:pt x="3316614" y="2020403"/>
                  </a:cubicBezTo>
                  <a:lnTo>
                    <a:pt x="3249731" y="2003042"/>
                  </a:lnTo>
                  <a:lnTo>
                    <a:pt x="3246233" y="2000401"/>
                  </a:lnTo>
                  <a:lnTo>
                    <a:pt x="2758942" y="2067319"/>
                  </a:lnTo>
                  <a:cubicBezTo>
                    <a:pt x="2876224" y="2266319"/>
                    <a:pt x="3093784" y="2398031"/>
                    <a:pt x="3342107" y="2398031"/>
                  </a:cubicBezTo>
                  <a:cubicBezTo>
                    <a:pt x="3721638" y="2398031"/>
                    <a:pt x="4029308" y="2090361"/>
                    <a:pt x="4029308" y="1710830"/>
                  </a:cubicBezTo>
                  <a:cubicBezTo>
                    <a:pt x="4029308" y="1331299"/>
                    <a:pt x="3721638" y="1023629"/>
                    <a:pt x="3342107" y="1023629"/>
                  </a:cubicBezTo>
                  <a:close/>
                  <a:moveTo>
                    <a:pt x="2747740" y="879621"/>
                  </a:moveTo>
                  <a:lnTo>
                    <a:pt x="2431624" y="1557534"/>
                  </a:lnTo>
                  <a:cubicBezTo>
                    <a:pt x="2466518" y="1559197"/>
                    <a:pt x="2499547" y="1568339"/>
                    <a:pt x="2529463" y="1583175"/>
                  </a:cubicBezTo>
                  <a:cubicBezTo>
                    <a:pt x="2567390" y="1335541"/>
                    <a:pt x="2715972" y="1124471"/>
                    <a:pt x="2923316" y="1001979"/>
                  </a:cubicBezTo>
                  <a:close/>
                  <a:moveTo>
                    <a:pt x="1412867" y="724962"/>
                  </a:moveTo>
                  <a:lnTo>
                    <a:pt x="1411108" y="728590"/>
                  </a:lnTo>
                  <a:lnTo>
                    <a:pt x="2224918" y="1619301"/>
                  </a:lnTo>
                  <a:cubicBezTo>
                    <a:pt x="2235138" y="1608388"/>
                    <a:pt x="2247595" y="1600380"/>
                    <a:pt x="2260660" y="1593337"/>
                  </a:cubicBezTo>
                  <a:lnTo>
                    <a:pt x="2612535" y="838741"/>
                  </a:lnTo>
                  <a:close/>
                  <a:moveTo>
                    <a:pt x="1171626" y="702082"/>
                  </a:moveTo>
                  <a:lnTo>
                    <a:pt x="1171626" y="902031"/>
                  </a:lnTo>
                  <a:lnTo>
                    <a:pt x="1243936" y="752901"/>
                  </a:lnTo>
                  <a:lnTo>
                    <a:pt x="1199959" y="704769"/>
                  </a:lnTo>
                  <a:close/>
                  <a:moveTo>
                    <a:pt x="1171626" y="553521"/>
                  </a:moveTo>
                  <a:lnTo>
                    <a:pt x="1171626" y="555776"/>
                  </a:lnTo>
                  <a:lnTo>
                    <a:pt x="1175585" y="556152"/>
                  </a:lnTo>
                  <a:close/>
                  <a:moveTo>
                    <a:pt x="1011745" y="349271"/>
                  </a:moveTo>
                  <a:cubicBezTo>
                    <a:pt x="979497" y="349793"/>
                    <a:pt x="947484" y="352049"/>
                    <a:pt x="916888" y="356022"/>
                  </a:cubicBezTo>
                  <a:lnTo>
                    <a:pt x="908392" y="357553"/>
                  </a:lnTo>
                  <a:lnTo>
                    <a:pt x="908392" y="439265"/>
                  </a:lnTo>
                  <a:lnTo>
                    <a:pt x="1171626" y="439265"/>
                  </a:lnTo>
                  <a:lnTo>
                    <a:pt x="1171626" y="552218"/>
                  </a:lnTo>
                  <a:cubicBezTo>
                    <a:pt x="1421494" y="506753"/>
                    <a:pt x="1381070" y="378622"/>
                    <a:pt x="1108009" y="352929"/>
                  </a:cubicBezTo>
                  <a:cubicBezTo>
                    <a:pt x="1076475" y="349962"/>
                    <a:pt x="1043993" y="348749"/>
                    <a:pt x="1011745" y="349271"/>
                  </a:cubicBezTo>
                  <a:close/>
                  <a:moveTo>
                    <a:pt x="3016658" y="0"/>
                  </a:moveTo>
                  <a:cubicBezTo>
                    <a:pt x="3179721" y="0"/>
                    <a:pt x="3311909" y="69122"/>
                    <a:pt x="3311909" y="154389"/>
                  </a:cubicBezTo>
                  <a:cubicBezTo>
                    <a:pt x="3311909" y="239656"/>
                    <a:pt x="3179721" y="308778"/>
                    <a:pt x="3016658" y="308778"/>
                  </a:cubicBezTo>
                  <a:lnTo>
                    <a:pt x="3014057" y="308503"/>
                  </a:lnTo>
                  <a:lnTo>
                    <a:pt x="2825604" y="712643"/>
                  </a:lnTo>
                  <a:lnTo>
                    <a:pt x="2850300" y="714985"/>
                  </a:lnTo>
                  <a:lnTo>
                    <a:pt x="2846414" y="755960"/>
                  </a:lnTo>
                  <a:lnTo>
                    <a:pt x="3093803" y="928364"/>
                  </a:lnTo>
                  <a:cubicBezTo>
                    <a:pt x="3171543" y="900747"/>
                    <a:pt x="3255255" y="887302"/>
                    <a:pt x="3342107" y="887302"/>
                  </a:cubicBezTo>
                  <a:cubicBezTo>
                    <a:pt x="3796929" y="887302"/>
                    <a:pt x="4165635" y="1256008"/>
                    <a:pt x="4165635" y="1710830"/>
                  </a:cubicBezTo>
                  <a:cubicBezTo>
                    <a:pt x="4165635" y="2165652"/>
                    <a:pt x="3796929" y="2534358"/>
                    <a:pt x="3342107" y="2534358"/>
                  </a:cubicBezTo>
                  <a:cubicBezTo>
                    <a:pt x="3023622" y="2534358"/>
                    <a:pt x="2747364" y="2353568"/>
                    <a:pt x="2613987" y="2087225"/>
                  </a:cubicBezTo>
                  <a:lnTo>
                    <a:pt x="2577703" y="2092208"/>
                  </a:lnTo>
                  <a:cubicBezTo>
                    <a:pt x="2529779" y="2129043"/>
                    <a:pt x="2469543" y="2149960"/>
                    <a:pt x="2404423" y="2149960"/>
                  </a:cubicBezTo>
                  <a:cubicBezTo>
                    <a:pt x="2240072" y="2149960"/>
                    <a:pt x="2106839" y="2016727"/>
                    <a:pt x="2106839" y="1852376"/>
                  </a:cubicBezTo>
                  <a:cubicBezTo>
                    <a:pt x="2106839" y="1808111"/>
                    <a:pt x="2116503" y="1766104"/>
                    <a:pt x="2136219" y="1729502"/>
                  </a:cubicBezTo>
                  <a:lnTo>
                    <a:pt x="1345448" y="864005"/>
                  </a:lnTo>
                  <a:lnTo>
                    <a:pt x="1265193" y="1029520"/>
                  </a:lnTo>
                  <a:cubicBezTo>
                    <a:pt x="1495189" y="1174266"/>
                    <a:pt x="1647056" y="1430695"/>
                    <a:pt x="1647056" y="1722594"/>
                  </a:cubicBezTo>
                  <a:cubicBezTo>
                    <a:pt x="1647056" y="2177416"/>
                    <a:pt x="1278350" y="2546122"/>
                    <a:pt x="823528" y="2546122"/>
                  </a:cubicBezTo>
                  <a:cubicBezTo>
                    <a:pt x="368706" y="2546122"/>
                    <a:pt x="0" y="2177416"/>
                    <a:pt x="0" y="1722594"/>
                  </a:cubicBezTo>
                  <a:cubicBezTo>
                    <a:pt x="0" y="1282630"/>
                    <a:pt x="345010" y="923248"/>
                    <a:pt x="779296" y="901300"/>
                  </a:cubicBezTo>
                  <a:lnTo>
                    <a:pt x="779296" y="639998"/>
                  </a:lnTo>
                  <a:cubicBezTo>
                    <a:pt x="728456" y="621795"/>
                    <a:pt x="688211" y="599063"/>
                    <a:pt x="658639" y="573631"/>
                  </a:cubicBezTo>
                  <a:lnTo>
                    <a:pt x="593343" y="681875"/>
                  </a:lnTo>
                  <a:cubicBezTo>
                    <a:pt x="581665" y="701234"/>
                    <a:pt x="556505" y="707461"/>
                    <a:pt x="537146" y="695783"/>
                  </a:cubicBezTo>
                  <a:lnTo>
                    <a:pt x="477979" y="660092"/>
                  </a:lnTo>
                  <a:cubicBezTo>
                    <a:pt x="458620" y="648414"/>
                    <a:pt x="452393" y="623254"/>
                    <a:pt x="464071" y="603895"/>
                  </a:cubicBezTo>
                  <a:lnTo>
                    <a:pt x="675806" y="252889"/>
                  </a:lnTo>
                  <a:lnTo>
                    <a:pt x="681936" y="248370"/>
                  </a:lnTo>
                  <a:lnTo>
                    <a:pt x="681936" y="143725"/>
                  </a:lnTo>
                  <a:cubicBezTo>
                    <a:pt x="681936" y="109813"/>
                    <a:pt x="709428" y="82321"/>
                    <a:pt x="743340" y="82321"/>
                  </a:cubicBezTo>
                  <a:lnTo>
                    <a:pt x="846988" y="82321"/>
                  </a:lnTo>
                  <a:cubicBezTo>
                    <a:pt x="880900" y="82321"/>
                    <a:pt x="908392" y="109813"/>
                    <a:pt x="908392" y="143725"/>
                  </a:cubicBezTo>
                  <a:lnTo>
                    <a:pt x="908392" y="239467"/>
                  </a:lnTo>
                  <a:cubicBezTo>
                    <a:pt x="1000638" y="225331"/>
                    <a:pt x="1100154" y="227987"/>
                    <a:pt x="1190665" y="247692"/>
                  </a:cubicBezTo>
                  <a:cubicBezTo>
                    <a:pt x="1447155" y="303531"/>
                    <a:pt x="1527311" y="464714"/>
                    <a:pt x="1389055" y="576398"/>
                  </a:cubicBezTo>
                  <a:lnTo>
                    <a:pt x="2677869" y="698631"/>
                  </a:lnTo>
                  <a:lnTo>
                    <a:pt x="2869574" y="287518"/>
                  </a:lnTo>
                  <a:cubicBezTo>
                    <a:pt x="2780929" y="261553"/>
                    <a:pt x="2721407" y="211606"/>
                    <a:pt x="2721407" y="154389"/>
                  </a:cubicBezTo>
                  <a:cubicBezTo>
                    <a:pt x="2721407" y="69122"/>
                    <a:pt x="2853595" y="0"/>
                    <a:pt x="301665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68" name="Graphic 5">
            <a:extLst>
              <a:ext uri="{FF2B5EF4-FFF2-40B4-BE49-F238E27FC236}">
                <a16:creationId xmlns:a16="http://schemas.microsoft.com/office/drawing/2014/main" id="{46750BDC-8FC3-46C2-ADD8-EFD7A136CE4C}"/>
              </a:ext>
            </a:extLst>
          </p:cNvPr>
          <p:cNvSpPr/>
          <p:nvPr/>
        </p:nvSpPr>
        <p:spPr>
          <a:xfrm>
            <a:off x="10786417" y="1884320"/>
            <a:ext cx="1345109" cy="1424370"/>
          </a:xfrm>
          <a:custGeom>
            <a:avLst/>
            <a:gdLst>
              <a:gd name="connsiteX0" fmla="*/ 6418931 w 6471081"/>
              <a:gd name="connsiteY0" fmla="*/ 1089726 h 6852392"/>
              <a:gd name="connsiteX1" fmla="*/ 5980984 w 6471081"/>
              <a:gd name="connsiteY1" fmla="*/ 1089726 h 6852392"/>
              <a:gd name="connsiteX2" fmla="*/ 5980984 w 6471081"/>
              <a:gd name="connsiteY2" fmla="*/ 890659 h 6852392"/>
              <a:gd name="connsiteX3" fmla="*/ 5852011 w 6471081"/>
              <a:gd name="connsiteY3" fmla="*/ 762246 h 6852392"/>
              <a:gd name="connsiteX4" fmla="*/ 5742664 w 6471081"/>
              <a:gd name="connsiteY4" fmla="*/ 826172 h 6852392"/>
              <a:gd name="connsiteX5" fmla="*/ 5742664 w 6471081"/>
              <a:gd name="connsiteY5" fmla="*/ 755517 h 6852392"/>
              <a:gd name="connsiteX6" fmla="*/ 5684906 w 6471081"/>
              <a:gd name="connsiteY6" fmla="*/ 703928 h 6852392"/>
              <a:gd name="connsiteX7" fmla="*/ 5601355 w 6471081"/>
              <a:gd name="connsiteY7" fmla="*/ 703928 h 6852392"/>
              <a:gd name="connsiteX8" fmla="*/ 5549765 w 6471081"/>
              <a:gd name="connsiteY8" fmla="*/ 755517 h 6852392"/>
              <a:gd name="connsiteX9" fmla="*/ 5549765 w 6471081"/>
              <a:gd name="connsiteY9" fmla="*/ 1089165 h 6852392"/>
              <a:gd name="connsiteX10" fmla="*/ 5543597 w 6471081"/>
              <a:gd name="connsiteY10" fmla="*/ 1089165 h 6852392"/>
              <a:gd name="connsiteX11" fmla="*/ 5543597 w 6471081"/>
              <a:gd name="connsiteY11" fmla="*/ 684863 h 6852392"/>
              <a:gd name="connsiteX12" fmla="*/ 5479111 w 6471081"/>
              <a:gd name="connsiteY12" fmla="*/ 620937 h 6852392"/>
              <a:gd name="connsiteX13" fmla="*/ 5375932 w 6471081"/>
              <a:gd name="connsiteY13" fmla="*/ 620937 h 6852392"/>
              <a:gd name="connsiteX14" fmla="*/ 5311446 w 6471081"/>
              <a:gd name="connsiteY14" fmla="*/ 684863 h 6852392"/>
              <a:gd name="connsiteX15" fmla="*/ 5311446 w 6471081"/>
              <a:gd name="connsiteY15" fmla="*/ 1089165 h 6852392"/>
              <a:gd name="connsiteX16" fmla="*/ 4950882 w 6471081"/>
              <a:gd name="connsiteY16" fmla="*/ 1089165 h 6852392"/>
              <a:gd name="connsiteX17" fmla="*/ 4944713 w 6471081"/>
              <a:gd name="connsiteY17" fmla="*/ 1076268 h 6852392"/>
              <a:gd name="connsiteX18" fmla="*/ 4893125 w 6471081"/>
              <a:gd name="connsiteY18" fmla="*/ 1044305 h 6852392"/>
              <a:gd name="connsiteX19" fmla="*/ 4861162 w 6471081"/>
              <a:gd name="connsiteY19" fmla="*/ 1050473 h 6852392"/>
              <a:gd name="connsiteX20" fmla="*/ 4822470 w 6471081"/>
              <a:gd name="connsiteY20" fmla="*/ 1005613 h 6852392"/>
              <a:gd name="connsiteX21" fmla="*/ 4777609 w 6471081"/>
              <a:gd name="connsiteY21" fmla="*/ 1018510 h 6852392"/>
              <a:gd name="connsiteX22" fmla="*/ 4738918 w 6471081"/>
              <a:gd name="connsiteY22" fmla="*/ 999445 h 6852392"/>
              <a:gd name="connsiteX23" fmla="*/ 4700226 w 6471081"/>
              <a:gd name="connsiteY23" fmla="*/ 1018510 h 6852392"/>
              <a:gd name="connsiteX24" fmla="*/ 4648636 w 6471081"/>
              <a:gd name="connsiteY24" fmla="*/ 1018510 h 6852392"/>
              <a:gd name="connsiteX25" fmla="*/ 4616673 w 6471081"/>
              <a:gd name="connsiteY25" fmla="*/ 1050473 h 6852392"/>
              <a:gd name="connsiteX26" fmla="*/ 4610505 w 6471081"/>
              <a:gd name="connsiteY26" fmla="*/ 1082436 h 6852392"/>
              <a:gd name="connsiteX27" fmla="*/ 4578542 w 6471081"/>
              <a:gd name="connsiteY27" fmla="*/ 1088604 h 6852392"/>
              <a:gd name="connsiteX28" fmla="*/ 3844518 w 6471081"/>
              <a:gd name="connsiteY28" fmla="*/ 1088604 h 6852392"/>
              <a:gd name="connsiteX29" fmla="*/ 3805826 w 6471081"/>
              <a:gd name="connsiteY29" fmla="*/ 1088604 h 6852392"/>
              <a:gd name="connsiteX30" fmla="*/ 3760965 w 6471081"/>
              <a:gd name="connsiteY30" fmla="*/ 1094773 h 6852392"/>
              <a:gd name="connsiteX31" fmla="*/ 3748068 w 6471081"/>
              <a:gd name="connsiteY31" fmla="*/ 1094773 h 6852392"/>
              <a:gd name="connsiteX32" fmla="*/ 3716105 w 6471081"/>
              <a:gd name="connsiteY32" fmla="*/ 1088604 h 6852392"/>
              <a:gd name="connsiteX33" fmla="*/ 3549001 w 6471081"/>
              <a:gd name="connsiteY33" fmla="*/ 742059 h 6852392"/>
              <a:gd name="connsiteX34" fmla="*/ 3549001 w 6471081"/>
              <a:gd name="connsiteY34" fmla="*/ 729162 h 6852392"/>
              <a:gd name="connsiteX35" fmla="*/ 3645451 w 6471081"/>
              <a:gd name="connsiteY35" fmla="*/ 568787 h 6852392"/>
              <a:gd name="connsiteX36" fmla="*/ 3645451 w 6471081"/>
              <a:gd name="connsiteY36" fmla="*/ 562619 h 6852392"/>
              <a:gd name="connsiteX37" fmla="*/ 3658348 w 6471081"/>
              <a:gd name="connsiteY37" fmla="*/ 536824 h 6852392"/>
              <a:gd name="connsiteX38" fmla="*/ 3632553 w 6471081"/>
              <a:gd name="connsiteY38" fmla="*/ 427477 h 6852392"/>
              <a:gd name="connsiteX39" fmla="*/ 3632553 w 6471081"/>
              <a:gd name="connsiteY39" fmla="*/ 408412 h 6852392"/>
              <a:gd name="connsiteX40" fmla="*/ 3626385 w 6471081"/>
              <a:gd name="connsiteY40" fmla="*/ 389346 h 6852392"/>
              <a:gd name="connsiteX41" fmla="*/ 3613488 w 6471081"/>
              <a:gd name="connsiteY41" fmla="*/ 286728 h 6852392"/>
              <a:gd name="connsiteX42" fmla="*/ 3594422 w 6471081"/>
              <a:gd name="connsiteY42" fmla="*/ 209905 h 6852392"/>
              <a:gd name="connsiteX43" fmla="*/ 3562459 w 6471081"/>
              <a:gd name="connsiteY43" fmla="*/ 165045 h 6852392"/>
              <a:gd name="connsiteX44" fmla="*/ 3536665 w 6471081"/>
              <a:gd name="connsiteY44" fmla="*/ 133082 h 6852392"/>
              <a:gd name="connsiteX45" fmla="*/ 3504702 w 6471081"/>
              <a:gd name="connsiteY45" fmla="*/ 107288 h 6852392"/>
              <a:gd name="connsiteX46" fmla="*/ 3472739 w 6471081"/>
              <a:gd name="connsiteY46" fmla="*/ 81493 h 6852392"/>
              <a:gd name="connsiteX47" fmla="*/ 3434047 w 6471081"/>
              <a:gd name="connsiteY47" fmla="*/ 68596 h 6852392"/>
              <a:gd name="connsiteX48" fmla="*/ 3408252 w 6471081"/>
              <a:gd name="connsiteY48" fmla="*/ 36633 h 6852392"/>
              <a:gd name="connsiteX49" fmla="*/ 3376290 w 6471081"/>
              <a:gd name="connsiteY49" fmla="*/ 49530 h 6852392"/>
              <a:gd name="connsiteX50" fmla="*/ 3350495 w 6471081"/>
              <a:gd name="connsiteY50" fmla="*/ 23736 h 6852392"/>
              <a:gd name="connsiteX51" fmla="*/ 3318532 w 6471081"/>
              <a:gd name="connsiteY51" fmla="*/ 42801 h 6852392"/>
              <a:gd name="connsiteX52" fmla="*/ 3318532 w 6471081"/>
              <a:gd name="connsiteY52" fmla="*/ 42801 h 6852392"/>
              <a:gd name="connsiteX53" fmla="*/ 3318532 w 6471081"/>
              <a:gd name="connsiteY53" fmla="*/ 81493 h 6852392"/>
              <a:gd name="connsiteX54" fmla="*/ 3318532 w 6471081"/>
              <a:gd name="connsiteY54" fmla="*/ 42801 h 6852392"/>
              <a:gd name="connsiteX55" fmla="*/ 3286569 w 6471081"/>
              <a:gd name="connsiteY55" fmla="*/ 68596 h 6852392"/>
              <a:gd name="connsiteX56" fmla="*/ 3260774 w 6471081"/>
              <a:gd name="connsiteY56" fmla="*/ 49530 h 6852392"/>
              <a:gd name="connsiteX57" fmla="*/ 3228811 w 6471081"/>
              <a:gd name="connsiteY57" fmla="*/ 36633 h 6852392"/>
              <a:gd name="connsiteX58" fmla="*/ 3203017 w 6471081"/>
              <a:gd name="connsiteY58" fmla="*/ 68596 h 6852392"/>
              <a:gd name="connsiteX59" fmla="*/ 3164325 w 6471081"/>
              <a:gd name="connsiteY59" fmla="*/ 87661 h 6852392"/>
              <a:gd name="connsiteX60" fmla="*/ 3132362 w 6471081"/>
              <a:gd name="connsiteY60" fmla="*/ 106727 h 6852392"/>
              <a:gd name="connsiteX61" fmla="*/ 3100399 w 6471081"/>
              <a:gd name="connsiteY61" fmla="*/ 132522 h 6852392"/>
              <a:gd name="connsiteX62" fmla="*/ 3087502 w 6471081"/>
              <a:gd name="connsiteY62" fmla="*/ 177382 h 6852392"/>
              <a:gd name="connsiteX63" fmla="*/ 3074605 w 6471081"/>
              <a:gd name="connsiteY63" fmla="*/ 164484 h 6852392"/>
              <a:gd name="connsiteX64" fmla="*/ 3055539 w 6471081"/>
              <a:gd name="connsiteY64" fmla="*/ 170653 h 6852392"/>
              <a:gd name="connsiteX65" fmla="*/ 3036474 w 6471081"/>
              <a:gd name="connsiteY65" fmla="*/ 209345 h 6852392"/>
              <a:gd name="connsiteX66" fmla="*/ 3030305 w 6471081"/>
              <a:gd name="connsiteY66" fmla="*/ 241308 h 6852392"/>
              <a:gd name="connsiteX67" fmla="*/ 3017408 w 6471081"/>
              <a:gd name="connsiteY67" fmla="*/ 286168 h 6852392"/>
              <a:gd name="connsiteX68" fmla="*/ 3011240 w 6471081"/>
              <a:gd name="connsiteY68" fmla="*/ 337757 h 6852392"/>
              <a:gd name="connsiteX69" fmla="*/ 3005072 w 6471081"/>
              <a:gd name="connsiteY69" fmla="*/ 389346 h 6852392"/>
              <a:gd name="connsiteX70" fmla="*/ 2998903 w 6471081"/>
              <a:gd name="connsiteY70" fmla="*/ 447104 h 6852392"/>
              <a:gd name="connsiteX71" fmla="*/ 2998903 w 6471081"/>
              <a:gd name="connsiteY71" fmla="*/ 447104 h 6852392"/>
              <a:gd name="connsiteX72" fmla="*/ 2998903 w 6471081"/>
              <a:gd name="connsiteY72" fmla="*/ 447104 h 6852392"/>
              <a:gd name="connsiteX73" fmla="*/ 2986006 w 6471081"/>
              <a:gd name="connsiteY73" fmla="*/ 453272 h 6852392"/>
              <a:gd name="connsiteX74" fmla="*/ 2973109 w 6471081"/>
              <a:gd name="connsiteY74" fmla="*/ 459440 h 6852392"/>
              <a:gd name="connsiteX75" fmla="*/ 2992174 w 6471081"/>
              <a:gd name="connsiteY75" fmla="*/ 581684 h 6852392"/>
              <a:gd name="connsiteX76" fmla="*/ 3005072 w 6471081"/>
              <a:gd name="connsiteY76" fmla="*/ 600750 h 6852392"/>
              <a:gd name="connsiteX77" fmla="*/ 3056661 w 6471081"/>
              <a:gd name="connsiteY77" fmla="*/ 671405 h 6852392"/>
              <a:gd name="connsiteX78" fmla="*/ 3062829 w 6471081"/>
              <a:gd name="connsiteY78" fmla="*/ 703367 h 6852392"/>
              <a:gd name="connsiteX79" fmla="*/ 3075726 w 6471081"/>
              <a:gd name="connsiteY79" fmla="*/ 735330 h 6852392"/>
              <a:gd name="connsiteX80" fmla="*/ 2908622 w 6471081"/>
              <a:gd name="connsiteY80" fmla="*/ 1081875 h 6852392"/>
              <a:gd name="connsiteX81" fmla="*/ 2863762 w 6471081"/>
              <a:gd name="connsiteY81" fmla="*/ 1088043 h 6852392"/>
              <a:gd name="connsiteX82" fmla="*/ 2857594 w 6471081"/>
              <a:gd name="connsiteY82" fmla="*/ 1088043 h 6852392"/>
              <a:gd name="connsiteX83" fmla="*/ 2831799 w 6471081"/>
              <a:gd name="connsiteY83" fmla="*/ 1088043 h 6852392"/>
              <a:gd name="connsiteX84" fmla="*/ 2799836 w 6471081"/>
              <a:gd name="connsiteY84" fmla="*/ 1088043 h 6852392"/>
              <a:gd name="connsiteX85" fmla="*/ 2078709 w 6471081"/>
              <a:gd name="connsiteY85" fmla="*/ 1088043 h 6852392"/>
              <a:gd name="connsiteX86" fmla="*/ 1743940 w 6471081"/>
              <a:gd name="connsiteY86" fmla="*/ 1043183 h 6852392"/>
              <a:gd name="connsiteX87" fmla="*/ 1718145 w 6471081"/>
              <a:gd name="connsiteY87" fmla="*/ 1049352 h 6852392"/>
              <a:gd name="connsiteX88" fmla="*/ 1692350 w 6471081"/>
              <a:gd name="connsiteY88" fmla="*/ 1075146 h 6852392"/>
              <a:gd name="connsiteX89" fmla="*/ 1686182 w 6471081"/>
              <a:gd name="connsiteY89" fmla="*/ 1088043 h 6852392"/>
              <a:gd name="connsiteX90" fmla="*/ 1332347 w 6471081"/>
              <a:gd name="connsiteY90" fmla="*/ 1088043 h 6852392"/>
              <a:gd name="connsiteX91" fmla="*/ 1332347 w 6471081"/>
              <a:gd name="connsiteY91" fmla="*/ 683741 h 6852392"/>
              <a:gd name="connsiteX92" fmla="*/ 1267861 w 6471081"/>
              <a:gd name="connsiteY92" fmla="*/ 619815 h 6852392"/>
              <a:gd name="connsiteX93" fmla="*/ 1164682 w 6471081"/>
              <a:gd name="connsiteY93" fmla="*/ 619815 h 6852392"/>
              <a:gd name="connsiteX94" fmla="*/ 1100196 w 6471081"/>
              <a:gd name="connsiteY94" fmla="*/ 683741 h 6852392"/>
              <a:gd name="connsiteX95" fmla="*/ 1100196 w 6471081"/>
              <a:gd name="connsiteY95" fmla="*/ 1088043 h 6852392"/>
              <a:gd name="connsiteX96" fmla="*/ 1094028 w 6471081"/>
              <a:gd name="connsiteY96" fmla="*/ 1088043 h 6852392"/>
              <a:gd name="connsiteX97" fmla="*/ 1094028 w 6471081"/>
              <a:gd name="connsiteY97" fmla="*/ 754396 h 6852392"/>
              <a:gd name="connsiteX98" fmla="*/ 1042438 w 6471081"/>
              <a:gd name="connsiteY98" fmla="*/ 702807 h 6852392"/>
              <a:gd name="connsiteX99" fmla="*/ 958886 w 6471081"/>
              <a:gd name="connsiteY99" fmla="*/ 702807 h 6852392"/>
              <a:gd name="connsiteX100" fmla="*/ 901129 w 6471081"/>
              <a:gd name="connsiteY100" fmla="*/ 754396 h 6852392"/>
              <a:gd name="connsiteX101" fmla="*/ 901129 w 6471081"/>
              <a:gd name="connsiteY101" fmla="*/ 857014 h 6852392"/>
              <a:gd name="connsiteX102" fmla="*/ 785053 w 6471081"/>
              <a:gd name="connsiteY102" fmla="*/ 786359 h 6852392"/>
              <a:gd name="connsiteX103" fmla="*/ 656080 w 6471081"/>
              <a:gd name="connsiteY103" fmla="*/ 914771 h 6852392"/>
              <a:gd name="connsiteX104" fmla="*/ 656080 w 6471081"/>
              <a:gd name="connsiteY104" fmla="*/ 1088043 h 6852392"/>
              <a:gd name="connsiteX105" fmla="*/ 44860 w 6471081"/>
              <a:gd name="connsiteY105" fmla="*/ 1088043 h 6852392"/>
              <a:gd name="connsiteX106" fmla="*/ 0 w 6471081"/>
              <a:gd name="connsiteY106" fmla="*/ 1132904 h 6852392"/>
              <a:gd name="connsiteX107" fmla="*/ 44860 w 6471081"/>
              <a:gd name="connsiteY107" fmla="*/ 1177764 h 6852392"/>
              <a:gd name="connsiteX108" fmla="*/ 463181 w 6471081"/>
              <a:gd name="connsiteY108" fmla="*/ 1177764 h 6852392"/>
              <a:gd name="connsiteX109" fmla="*/ 656080 w 6471081"/>
              <a:gd name="connsiteY109" fmla="*/ 1177764 h 6852392"/>
              <a:gd name="connsiteX110" fmla="*/ 656080 w 6471081"/>
              <a:gd name="connsiteY110" fmla="*/ 1389728 h 6852392"/>
              <a:gd name="connsiteX111" fmla="*/ 785053 w 6471081"/>
              <a:gd name="connsiteY111" fmla="*/ 1518141 h 6852392"/>
              <a:gd name="connsiteX112" fmla="*/ 901129 w 6471081"/>
              <a:gd name="connsiteY112" fmla="*/ 1454215 h 6852392"/>
              <a:gd name="connsiteX113" fmla="*/ 901129 w 6471081"/>
              <a:gd name="connsiteY113" fmla="*/ 1511972 h 6852392"/>
              <a:gd name="connsiteX114" fmla="*/ 958886 w 6471081"/>
              <a:gd name="connsiteY114" fmla="*/ 1563561 h 6852392"/>
              <a:gd name="connsiteX115" fmla="*/ 1042438 w 6471081"/>
              <a:gd name="connsiteY115" fmla="*/ 1563561 h 6852392"/>
              <a:gd name="connsiteX116" fmla="*/ 1094028 w 6471081"/>
              <a:gd name="connsiteY116" fmla="*/ 1511972 h 6852392"/>
              <a:gd name="connsiteX117" fmla="*/ 1094028 w 6471081"/>
              <a:gd name="connsiteY117" fmla="*/ 1178325 h 6852392"/>
              <a:gd name="connsiteX118" fmla="*/ 1100196 w 6471081"/>
              <a:gd name="connsiteY118" fmla="*/ 1178325 h 6852392"/>
              <a:gd name="connsiteX119" fmla="*/ 1100196 w 6471081"/>
              <a:gd name="connsiteY119" fmla="*/ 1582627 h 6852392"/>
              <a:gd name="connsiteX120" fmla="*/ 1164682 w 6471081"/>
              <a:gd name="connsiteY120" fmla="*/ 1646553 h 6852392"/>
              <a:gd name="connsiteX121" fmla="*/ 1267861 w 6471081"/>
              <a:gd name="connsiteY121" fmla="*/ 1646553 h 6852392"/>
              <a:gd name="connsiteX122" fmla="*/ 1332347 w 6471081"/>
              <a:gd name="connsiteY122" fmla="*/ 1582627 h 6852392"/>
              <a:gd name="connsiteX123" fmla="*/ 1332347 w 6471081"/>
              <a:gd name="connsiteY123" fmla="*/ 1178325 h 6852392"/>
              <a:gd name="connsiteX124" fmla="*/ 1667117 w 6471081"/>
              <a:gd name="connsiteY124" fmla="*/ 1178325 h 6852392"/>
              <a:gd name="connsiteX125" fmla="*/ 1667117 w 6471081"/>
              <a:gd name="connsiteY125" fmla="*/ 1229914 h 6852392"/>
              <a:gd name="connsiteX126" fmla="*/ 1692911 w 6471081"/>
              <a:gd name="connsiteY126" fmla="*/ 1332532 h 6852392"/>
              <a:gd name="connsiteX127" fmla="*/ 1711977 w 6471081"/>
              <a:gd name="connsiteY127" fmla="*/ 1384121 h 6852392"/>
              <a:gd name="connsiteX128" fmla="*/ 1769734 w 6471081"/>
              <a:gd name="connsiteY128" fmla="*/ 1743563 h 6852392"/>
              <a:gd name="connsiteX129" fmla="*/ 1775902 w 6471081"/>
              <a:gd name="connsiteY129" fmla="*/ 1795152 h 6852392"/>
              <a:gd name="connsiteX130" fmla="*/ 1827492 w 6471081"/>
              <a:gd name="connsiteY130" fmla="*/ 2045248 h 6852392"/>
              <a:gd name="connsiteX131" fmla="*/ 1981699 w 6471081"/>
              <a:gd name="connsiteY131" fmla="*/ 2346932 h 6852392"/>
              <a:gd name="connsiteX132" fmla="*/ 2116840 w 6471081"/>
              <a:gd name="connsiteY132" fmla="*/ 2340764 h 6852392"/>
              <a:gd name="connsiteX133" fmla="*/ 2277776 w 6471081"/>
              <a:gd name="connsiteY133" fmla="*/ 2257212 h 6852392"/>
              <a:gd name="connsiteX134" fmla="*/ 2541890 w 6471081"/>
              <a:gd name="connsiteY134" fmla="*/ 2019453 h 6852392"/>
              <a:gd name="connsiteX135" fmla="*/ 2606377 w 6471081"/>
              <a:gd name="connsiteY135" fmla="*/ 1859078 h 6852392"/>
              <a:gd name="connsiteX136" fmla="*/ 2619274 w 6471081"/>
              <a:gd name="connsiteY136" fmla="*/ 1884872 h 6852392"/>
              <a:gd name="connsiteX137" fmla="*/ 2619274 w 6471081"/>
              <a:gd name="connsiteY137" fmla="*/ 1910667 h 6852392"/>
              <a:gd name="connsiteX138" fmla="*/ 2651237 w 6471081"/>
              <a:gd name="connsiteY138" fmla="*/ 1981322 h 6852392"/>
              <a:gd name="connsiteX139" fmla="*/ 2670302 w 6471081"/>
              <a:gd name="connsiteY139" fmla="*/ 2039079 h 6852392"/>
              <a:gd name="connsiteX140" fmla="*/ 2696097 w 6471081"/>
              <a:gd name="connsiteY140" fmla="*/ 2096837 h 6852392"/>
              <a:gd name="connsiteX141" fmla="*/ 2721892 w 6471081"/>
              <a:gd name="connsiteY141" fmla="*/ 2225249 h 6852392"/>
              <a:gd name="connsiteX142" fmla="*/ 2734789 w 6471081"/>
              <a:gd name="connsiteY142" fmla="*/ 2308801 h 6852392"/>
              <a:gd name="connsiteX143" fmla="*/ 2734789 w 6471081"/>
              <a:gd name="connsiteY143" fmla="*/ 2372727 h 6852392"/>
              <a:gd name="connsiteX144" fmla="*/ 2734789 w 6471081"/>
              <a:gd name="connsiteY144" fmla="*/ 2462447 h 6852392"/>
              <a:gd name="connsiteX145" fmla="*/ 2734789 w 6471081"/>
              <a:gd name="connsiteY145" fmla="*/ 2494410 h 6852392"/>
              <a:gd name="connsiteX146" fmla="*/ 2734789 w 6471081"/>
              <a:gd name="connsiteY146" fmla="*/ 2526373 h 6852392"/>
              <a:gd name="connsiteX147" fmla="*/ 2728621 w 6471081"/>
              <a:gd name="connsiteY147" fmla="*/ 2558336 h 6852392"/>
              <a:gd name="connsiteX148" fmla="*/ 2734789 w 6471081"/>
              <a:gd name="connsiteY148" fmla="*/ 2635159 h 6852392"/>
              <a:gd name="connsiteX149" fmla="*/ 2708994 w 6471081"/>
              <a:gd name="connsiteY149" fmla="*/ 2654225 h 6852392"/>
              <a:gd name="connsiteX150" fmla="*/ 2702826 w 6471081"/>
              <a:gd name="connsiteY150" fmla="*/ 2667122 h 6852392"/>
              <a:gd name="connsiteX151" fmla="*/ 2683760 w 6471081"/>
              <a:gd name="connsiteY151" fmla="*/ 2827497 h 6852392"/>
              <a:gd name="connsiteX152" fmla="*/ 2683760 w 6471081"/>
              <a:gd name="connsiteY152" fmla="*/ 2801702 h 6852392"/>
              <a:gd name="connsiteX153" fmla="*/ 2683760 w 6471081"/>
              <a:gd name="connsiteY153" fmla="*/ 2885255 h 6852392"/>
              <a:gd name="connsiteX154" fmla="*/ 2677592 w 6471081"/>
              <a:gd name="connsiteY154" fmla="*/ 2904320 h 6852392"/>
              <a:gd name="connsiteX155" fmla="*/ 2677592 w 6471081"/>
              <a:gd name="connsiteY155" fmla="*/ 2936283 h 6852392"/>
              <a:gd name="connsiteX156" fmla="*/ 2664695 w 6471081"/>
              <a:gd name="connsiteY156" fmla="*/ 2968246 h 6852392"/>
              <a:gd name="connsiteX157" fmla="*/ 2645629 w 6471081"/>
              <a:gd name="connsiteY157" fmla="*/ 3032172 h 6852392"/>
              <a:gd name="connsiteX158" fmla="*/ 2632732 w 6471081"/>
              <a:gd name="connsiteY158" fmla="*/ 3057966 h 6852392"/>
              <a:gd name="connsiteX159" fmla="*/ 2613666 w 6471081"/>
              <a:gd name="connsiteY159" fmla="*/ 3102826 h 6852392"/>
              <a:gd name="connsiteX160" fmla="*/ 2600769 w 6471081"/>
              <a:gd name="connsiteY160" fmla="*/ 3121892 h 6852392"/>
              <a:gd name="connsiteX161" fmla="*/ 2581704 w 6471081"/>
              <a:gd name="connsiteY161" fmla="*/ 3147687 h 6852392"/>
              <a:gd name="connsiteX162" fmla="*/ 2562638 w 6471081"/>
              <a:gd name="connsiteY162" fmla="*/ 3173481 h 6852392"/>
              <a:gd name="connsiteX163" fmla="*/ 2543572 w 6471081"/>
              <a:gd name="connsiteY163" fmla="*/ 3250304 h 6852392"/>
              <a:gd name="connsiteX164" fmla="*/ 2511610 w 6471081"/>
              <a:gd name="connsiteY164" fmla="*/ 3532923 h 6852392"/>
              <a:gd name="connsiteX165" fmla="*/ 2511610 w 6471081"/>
              <a:gd name="connsiteY165" fmla="*/ 3551989 h 6852392"/>
              <a:gd name="connsiteX166" fmla="*/ 2460020 w 6471081"/>
              <a:gd name="connsiteY166" fmla="*/ 3712364 h 6852392"/>
              <a:gd name="connsiteX167" fmla="*/ 2479086 w 6471081"/>
              <a:gd name="connsiteY167" fmla="*/ 3725261 h 6852392"/>
              <a:gd name="connsiteX168" fmla="*/ 2472917 w 6471081"/>
              <a:gd name="connsiteY168" fmla="*/ 3789187 h 6852392"/>
              <a:gd name="connsiteX169" fmla="*/ 2466749 w 6471081"/>
              <a:gd name="connsiteY169" fmla="*/ 3853113 h 6852392"/>
              <a:gd name="connsiteX170" fmla="*/ 2466749 w 6471081"/>
              <a:gd name="connsiteY170" fmla="*/ 3917039 h 6852392"/>
              <a:gd name="connsiteX171" fmla="*/ 2460581 w 6471081"/>
              <a:gd name="connsiteY171" fmla="*/ 3955731 h 6852392"/>
              <a:gd name="connsiteX172" fmla="*/ 2441516 w 6471081"/>
              <a:gd name="connsiteY172" fmla="*/ 4032553 h 6852392"/>
              <a:gd name="connsiteX173" fmla="*/ 2428618 w 6471081"/>
              <a:gd name="connsiteY173" fmla="*/ 4103208 h 6852392"/>
              <a:gd name="connsiteX174" fmla="*/ 2409553 w 6471081"/>
              <a:gd name="connsiteY174" fmla="*/ 4167134 h 6852392"/>
              <a:gd name="connsiteX175" fmla="*/ 2377590 w 6471081"/>
              <a:gd name="connsiteY175" fmla="*/ 4180032 h 6852392"/>
              <a:gd name="connsiteX176" fmla="*/ 2377590 w 6471081"/>
              <a:gd name="connsiteY176" fmla="*/ 4199097 h 6852392"/>
              <a:gd name="connsiteX177" fmla="*/ 2409553 w 6471081"/>
              <a:gd name="connsiteY177" fmla="*/ 4391435 h 6852392"/>
              <a:gd name="connsiteX178" fmla="*/ 2415721 w 6471081"/>
              <a:gd name="connsiteY178" fmla="*/ 4404333 h 6852392"/>
              <a:gd name="connsiteX179" fmla="*/ 2486376 w 6471081"/>
              <a:gd name="connsiteY179" fmla="*/ 4449193 h 6852392"/>
              <a:gd name="connsiteX180" fmla="*/ 2492544 w 6471081"/>
              <a:gd name="connsiteY180" fmla="*/ 4532745 h 6852392"/>
              <a:gd name="connsiteX181" fmla="*/ 2460581 w 6471081"/>
              <a:gd name="connsiteY181" fmla="*/ 4943776 h 6852392"/>
              <a:gd name="connsiteX182" fmla="*/ 2325440 w 6471081"/>
              <a:gd name="connsiteY182" fmla="*/ 5418733 h 6852392"/>
              <a:gd name="connsiteX183" fmla="*/ 2344505 w 6471081"/>
              <a:gd name="connsiteY183" fmla="*/ 6111823 h 6852392"/>
              <a:gd name="connsiteX184" fmla="*/ 2331608 w 6471081"/>
              <a:gd name="connsiteY184" fmla="*/ 6111823 h 6852392"/>
              <a:gd name="connsiteX185" fmla="*/ 2331608 w 6471081"/>
              <a:gd name="connsiteY185" fmla="*/ 6130889 h 6852392"/>
              <a:gd name="connsiteX186" fmla="*/ 2318711 w 6471081"/>
              <a:gd name="connsiteY186" fmla="*/ 6220609 h 6852392"/>
              <a:gd name="connsiteX187" fmla="*/ 2260953 w 6471081"/>
              <a:gd name="connsiteY187" fmla="*/ 6239674 h 6852392"/>
              <a:gd name="connsiteX188" fmla="*/ 2235159 w 6471081"/>
              <a:gd name="connsiteY188" fmla="*/ 6284534 h 6852392"/>
              <a:gd name="connsiteX189" fmla="*/ 2190298 w 6471081"/>
              <a:gd name="connsiteY189" fmla="*/ 6342292 h 6852392"/>
              <a:gd name="connsiteX190" fmla="*/ 2158336 w 6471081"/>
              <a:gd name="connsiteY190" fmla="*/ 6425844 h 6852392"/>
              <a:gd name="connsiteX191" fmla="*/ 2145438 w 6471081"/>
              <a:gd name="connsiteY191" fmla="*/ 6457807 h 6852392"/>
              <a:gd name="connsiteX192" fmla="*/ 2132541 w 6471081"/>
              <a:gd name="connsiteY192" fmla="*/ 6496499 h 6852392"/>
              <a:gd name="connsiteX193" fmla="*/ 2106746 w 6471081"/>
              <a:gd name="connsiteY193" fmla="*/ 6528462 h 6852392"/>
              <a:gd name="connsiteX194" fmla="*/ 2068054 w 6471081"/>
              <a:gd name="connsiteY194" fmla="*/ 6554257 h 6852392"/>
              <a:gd name="connsiteX195" fmla="*/ 1971605 w 6471081"/>
              <a:gd name="connsiteY195" fmla="*/ 6631080 h 6852392"/>
              <a:gd name="connsiteX196" fmla="*/ 1952539 w 6471081"/>
              <a:gd name="connsiteY196" fmla="*/ 6663042 h 6852392"/>
              <a:gd name="connsiteX197" fmla="*/ 1933474 w 6471081"/>
              <a:gd name="connsiteY197" fmla="*/ 6701734 h 6852392"/>
              <a:gd name="connsiteX198" fmla="*/ 1927306 w 6471081"/>
              <a:gd name="connsiteY198" fmla="*/ 6740426 h 6852392"/>
              <a:gd name="connsiteX199" fmla="*/ 2197588 w 6471081"/>
              <a:gd name="connsiteY199" fmla="*/ 6830147 h 6852392"/>
              <a:gd name="connsiteX200" fmla="*/ 2236280 w 6471081"/>
              <a:gd name="connsiteY200" fmla="*/ 6817249 h 6852392"/>
              <a:gd name="connsiteX201" fmla="*/ 2274972 w 6471081"/>
              <a:gd name="connsiteY201" fmla="*/ 6798184 h 6852392"/>
              <a:gd name="connsiteX202" fmla="*/ 2371421 w 6471081"/>
              <a:gd name="connsiteY202" fmla="*/ 6714632 h 6852392"/>
              <a:gd name="connsiteX203" fmla="*/ 2403384 w 6471081"/>
              <a:gd name="connsiteY203" fmla="*/ 6701734 h 6852392"/>
              <a:gd name="connsiteX204" fmla="*/ 2545255 w 6471081"/>
              <a:gd name="connsiteY204" fmla="*/ 6637808 h 6852392"/>
              <a:gd name="connsiteX205" fmla="*/ 2577217 w 6471081"/>
              <a:gd name="connsiteY205" fmla="*/ 6624912 h 6852392"/>
              <a:gd name="connsiteX206" fmla="*/ 2558152 w 6471081"/>
              <a:gd name="connsiteY206" fmla="*/ 6374816 h 6852392"/>
              <a:gd name="connsiteX207" fmla="*/ 2551984 w 6471081"/>
              <a:gd name="connsiteY207" fmla="*/ 6342853 h 6852392"/>
              <a:gd name="connsiteX208" fmla="*/ 2551984 w 6471081"/>
              <a:gd name="connsiteY208" fmla="*/ 6304161 h 6852392"/>
              <a:gd name="connsiteX209" fmla="*/ 2545815 w 6471081"/>
              <a:gd name="connsiteY209" fmla="*/ 6265469 h 6852392"/>
              <a:gd name="connsiteX210" fmla="*/ 2551984 w 6471081"/>
              <a:gd name="connsiteY210" fmla="*/ 6233506 h 6852392"/>
              <a:gd name="connsiteX211" fmla="*/ 2551984 w 6471081"/>
              <a:gd name="connsiteY211" fmla="*/ 6194814 h 6852392"/>
              <a:gd name="connsiteX212" fmla="*/ 2558152 w 6471081"/>
              <a:gd name="connsiteY212" fmla="*/ 6149954 h 6852392"/>
              <a:gd name="connsiteX213" fmla="*/ 2551984 w 6471081"/>
              <a:gd name="connsiteY213" fmla="*/ 6143786 h 6852392"/>
              <a:gd name="connsiteX214" fmla="*/ 2596844 w 6471081"/>
              <a:gd name="connsiteY214" fmla="*/ 5931822 h 6852392"/>
              <a:gd name="connsiteX215" fmla="*/ 2603012 w 6471081"/>
              <a:gd name="connsiteY215" fmla="*/ 5906027 h 6852392"/>
              <a:gd name="connsiteX216" fmla="*/ 2763948 w 6471081"/>
              <a:gd name="connsiteY216" fmla="*/ 5443967 h 6852392"/>
              <a:gd name="connsiteX217" fmla="*/ 2770116 w 6471081"/>
              <a:gd name="connsiteY217" fmla="*/ 5399107 h 6852392"/>
              <a:gd name="connsiteX218" fmla="*/ 2783014 w 6471081"/>
              <a:gd name="connsiteY218" fmla="*/ 5090693 h 6852392"/>
              <a:gd name="connsiteX219" fmla="*/ 2860397 w 6471081"/>
              <a:gd name="connsiteY219" fmla="*/ 4956113 h 6852392"/>
              <a:gd name="connsiteX220" fmla="*/ 2931052 w 6471081"/>
              <a:gd name="connsiteY220" fmla="*/ 4660596 h 6852392"/>
              <a:gd name="connsiteX221" fmla="*/ 2931052 w 6471081"/>
              <a:gd name="connsiteY221" fmla="*/ 4647699 h 6852392"/>
              <a:gd name="connsiteX222" fmla="*/ 3014604 w 6471081"/>
              <a:gd name="connsiteY222" fmla="*/ 4532184 h 6852392"/>
              <a:gd name="connsiteX223" fmla="*/ 3027502 w 6471081"/>
              <a:gd name="connsiteY223" fmla="*/ 4532184 h 6852392"/>
              <a:gd name="connsiteX224" fmla="*/ 3123951 w 6471081"/>
              <a:gd name="connsiteY224" fmla="*/ 4352182 h 6852392"/>
              <a:gd name="connsiteX225" fmla="*/ 3136848 w 6471081"/>
              <a:gd name="connsiteY225" fmla="*/ 4320220 h 6852392"/>
              <a:gd name="connsiteX226" fmla="*/ 3155914 w 6471081"/>
              <a:gd name="connsiteY226" fmla="*/ 4288257 h 6852392"/>
              <a:gd name="connsiteX227" fmla="*/ 3329747 w 6471081"/>
              <a:gd name="connsiteY227" fmla="*/ 3903020 h 6852392"/>
              <a:gd name="connsiteX228" fmla="*/ 3451991 w 6471081"/>
              <a:gd name="connsiteY228" fmla="*/ 4191807 h 6852392"/>
              <a:gd name="connsiteX229" fmla="*/ 3464888 w 6471081"/>
              <a:gd name="connsiteY229" fmla="*/ 4230499 h 6852392"/>
              <a:gd name="connsiteX230" fmla="*/ 3483954 w 6471081"/>
              <a:gd name="connsiteY230" fmla="*/ 4262462 h 6852392"/>
              <a:gd name="connsiteX231" fmla="*/ 3496851 w 6471081"/>
              <a:gd name="connsiteY231" fmla="*/ 4288257 h 6852392"/>
              <a:gd name="connsiteX232" fmla="*/ 3535543 w 6471081"/>
              <a:gd name="connsiteY232" fmla="*/ 4358911 h 6852392"/>
              <a:gd name="connsiteX233" fmla="*/ 3548440 w 6471081"/>
              <a:gd name="connsiteY233" fmla="*/ 4384706 h 6852392"/>
              <a:gd name="connsiteX234" fmla="*/ 3561338 w 6471081"/>
              <a:gd name="connsiteY234" fmla="*/ 4455361 h 6852392"/>
              <a:gd name="connsiteX235" fmla="*/ 3567506 w 6471081"/>
              <a:gd name="connsiteY235" fmla="*/ 4474427 h 6852392"/>
              <a:gd name="connsiteX236" fmla="*/ 3631992 w 6471081"/>
              <a:gd name="connsiteY236" fmla="*/ 4513118 h 6852392"/>
              <a:gd name="connsiteX237" fmla="*/ 3651058 w 6471081"/>
              <a:gd name="connsiteY237" fmla="*/ 4519287 h 6852392"/>
              <a:gd name="connsiteX238" fmla="*/ 3747507 w 6471081"/>
              <a:gd name="connsiteY238" fmla="*/ 4724522 h 6852392"/>
              <a:gd name="connsiteX239" fmla="*/ 3747507 w 6471081"/>
              <a:gd name="connsiteY239" fmla="*/ 4730690 h 6852392"/>
              <a:gd name="connsiteX240" fmla="*/ 3792367 w 6471081"/>
              <a:gd name="connsiteY240" fmla="*/ 4948823 h 6852392"/>
              <a:gd name="connsiteX241" fmla="*/ 3869752 w 6471081"/>
              <a:gd name="connsiteY241" fmla="*/ 5083403 h 6852392"/>
              <a:gd name="connsiteX242" fmla="*/ 3888817 w 6471081"/>
              <a:gd name="connsiteY242" fmla="*/ 5442846 h 6852392"/>
              <a:gd name="connsiteX243" fmla="*/ 3894985 w 6471081"/>
              <a:gd name="connsiteY243" fmla="*/ 5481538 h 6852392"/>
              <a:gd name="connsiteX244" fmla="*/ 3920780 w 6471081"/>
              <a:gd name="connsiteY244" fmla="*/ 5590884 h 6852392"/>
              <a:gd name="connsiteX245" fmla="*/ 3939846 w 6471081"/>
              <a:gd name="connsiteY245" fmla="*/ 5629576 h 6852392"/>
              <a:gd name="connsiteX246" fmla="*/ 4055921 w 6471081"/>
              <a:gd name="connsiteY246" fmla="*/ 5925092 h 6852392"/>
              <a:gd name="connsiteX247" fmla="*/ 4062090 w 6471081"/>
              <a:gd name="connsiteY247" fmla="*/ 5950887 h 6852392"/>
              <a:gd name="connsiteX248" fmla="*/ 4100781 w 6471081"/>
              <a:gd name="connsiteY248" fmla="*/ 6137057 h 6852392"/>
              <a:gd name="connsiteX249" fmla="*/ 4094613 w 6471081"/>
              <a:gd name="connsiteY249" fmla="*/ 6149954 h 6852392"/>
              <a:gd name="connsiteX250" fmla="*/ 4100781 w 6471081"/>
              <a:gd name="connsiteY250" fmla="*/ 6194814 h 6852392"/>
              <a:gd name="connsiteX251" fmla="*/ 4094613 w 6471081"/>
              <a:gd name="connsiteY251" fmla="*/ 6586219 h 6852392"/>
              <a:gd name="connsiteX252" fmla="*/ 4133305 w 6471081"/>
              <a:gd name="connsiteY252" fmla="*/ 6643977 h 6852392"/>
              <a:gd name="connsiteX253" fmla="*/ 4216857 w 6471081"/>
              <a:gd name="connsiteY253" fmla="*/ 6663042 h 6852392"/>
              <a:gd name="connsiteX254" fmla="*/ 4242652 w 6471081"/>
              <a:gd name="connsiteY254" fmla="*/ 6675940 h 6852392"/>
              <a:gd name="connsiteX255" fmla="*/ 4274615 w 6471081"/>
              <a:gd name="connsiteY255" fmla="*/ 6720800 h 6852392"/>
              <a:gd name="connsiteX256" fmla="*/ 4313307 w 6471081"/>
              <a:gd name="connsiteY256" fmla="*/ 6739866 h 6852392"/>
              <a:gd name="connsiteX257" fmla="*/ 4403588 w 6471081"/>
              <a:gd name="connsiteY257" fmla="*/ 6771828 h 6852392"/>
              <a:gd name="connsiteX258" fmla="*/ 4448448 w 6471081"/>
              <a:gd name="connsiteY258" fmla="*/ 6784726 h 6852392"/>
              <a:gd name="connsiteX259" fmla="*/ 4487140 w 6471081"/>
              <a:gd name="connsiteY259" fmla="*/ 6797623 h 6852392"/>
              <a:gd name="connsiteX260" fmla="*/ 4532000 w 6471081"/>
              <a:gd name="connsiteY260" fmla="*/ 6803792 h 6852392"/>
              <a:gd name="connsiteX261" fmla="*/ 4737796 w 6471081"/>
              <a:gd name="connsiteY261" fmla="*/ 6726968 h 6852392"/>
              <a:gd name="connsiteX262" fmla="*/ 4563963 w 6471081"/>
              <a:gd name="connsiteY262" fmla="*/ 6527901 h 6852392"/>
              <a:gd name="connsiteX263" fmla="*/ 4538168 w 6471081"/>
              <a:gd name="connsiteY263" fmla="*/ 6502107 h 6852392"/>
              <a:gd name="connsiteX264" fmla="*/ 4525271 w 6471081"/>
              <a:gd name="connsiteY264" fmla="*/ 6476312 h 6852392"/>
              <a:gd name="connsiteX265" fmla="*/ 4512374 w 6471081"/>
              <a:gd name="connsiteY265" fmla="*/ 6444349 h 6852392"/>
              <a:gd name="connsiteX266" fmla="*/ 4480411 w 6471081"/>
              <a:gd name="connsiteY266" fmla="*/ 6392760 h 6852392"/>
              <a:gd name="connsiteX267" fmla="*/ 4474243 w 6471081"/>
              <a:gd name="connsiteY267" fmla="*/ 6366965 h 6852392"/>
              <a:gd name="connsiteX268" fmla="*/ 4461345 w 6471081"/>
              <a:gd name="connsiteY268" fmla="*/ 6335002 h 6852392"/>
              <a:gd name="connsiteX269" fmla="*/ 4416485 w 6471081"/>
              <a:gd name="connsiteY269" fmla="*/ 6277245 h 6852392"/>
              <a:gd name="connsiteX270" fmla="*/ 4390690 w 6471081"/>
              <a:gd name="connsiteY270" fmla="*/ 6232385 h 6852392"/>
              <a:gd name="connsiteX271" fmla="*/ 4332933 w 6471081"/>
              <a:gd name="connsiteY271" fmla="*/ 6213319 h 6852392"/>
              <a:gd name="connsiteX272" fmla="*/ 4326765 w 6471081"/>
              <a:gd name="connsiteY272" fmla="*/ 6123599 h 6852392"/>
              <a:gd name="connsiteX273" fmla="*/ 4320596 w 6471081"/>
              <a:gd name="connsiteY273" fmla="*/ 6110701 h 6852392"/>
              <a:gd name="connsiteX274" fmla="*/ 4314428 w 6471081"/>
              <a:gd name="connsiteY274" fmla="*/ 6110701 h 6852392"/>
              <a:gd name="connsiteX275" fmla="*/ 4333494 w 6471081"/>
              <a:gd name="connsiteY275" fmla="*/ 5719297 h 6852392"/>
              <a:gd name="connsiteX276" fmla="*/ 4333494 w 6471081"/>
              <a:gd name="connsiteY276" fmla="*/ 5687334 h 6852392"/>
              <a:gd name="connsiteX277" fmla="*/ 4333494 w 6471081"/>
              <a:gd name="connsiteY277" fmla="*/ 5603781 h 6852392"/>
              <a:gd name="connsiteX278" fmla="*/ 4333494 w 6471081"/>
              <a:gd name="connsiteY278" fmla="*/ 5571819 h 6852392"/>
              <a:gd name="connsiteX279" fmla="*/ 4327325 w 6471081"/>
              <a:gd name="connsiteY279" fmla="*/ 5411444 h 6852392"/>
              <a:gd name="connsiteX280" fmla="*/ 4192184 w 6471081"/>
              <a:gd name="connsiteY280" fmla="*/ 4936486 h 6852392"/>
              <a:gd name="connsiteX281" fmla="*/ 4160221 w 6471081"/>
              <a:gd name="connsiteY281" fmla="*/ 4525455 h 6852392"/>
              <a:gd name="connsiteX282" fmla="*/ 4160221 w 6471081"/>
              <a:gd name="connsiteY282" fmla="*/ 4448632 h 6852392"/>
              <a:gd name="connsiteX283" fmla="*/ 4243773 w 6471081"/>
              <a:gd name="connsiteY283" fmla="*/ 4384706 h 6852392"/>
              <a:gd name="connsiteX284" fmla="*/ 4262839 w 6471081"/>
              <a:gd name="connsiteY284" fmla="*/ 4346014 h 6852392"/>
              <a:gd name="connsiteX285" fmla="*/ 4275736 w 6471081"/>
              <a:gd name="connsiteY285" fmla="*/ 4307322 h 6852392"/>
              <a:gd name="connsiteX286" fmla="*/ 4275736 w 6471081"/>
              <a:gd name="connsiteY286" fmla="*/ 4236668 h 6852392"/>
              <a:gd name="connsiteX287" fmla="*/ 4256671 w 6471081"/>
              <a:gd name="connsiteY287" fmla="*/ 4172742 h 6852392"/>
              <a:gd name="connsiteX288" fmla="*/ 4224708 w 6471081"/>
              <a:gd name="connsiteY288" fmla="*/ 4102087 h 6852392"/>
              <a:gd name="connsiteX289" fmla="*/ 4192745 w 6471081"/>
              <a:gd name="connsiteY289" fmla="*/ 4031432 h 6852392"/>
              <a:gd name="connsiteX290" fmla="*/ 4218539 w 6471081"/>
              <a:gd name="connsiteY290" fmla="*/ 4005637 h 6852392"/>
              <a:gd name="connsiteX291" fmla="*/ 4218539 w 6471081"/>
              <a:gd name="connsiteY291" fmla="*/ 3992740 h 6852392"/>
              <a:gd name="connsiteX292" fmla="*/ 4173679 w 6471081"/>
              <a:gd name="connsiteY292" fmla="*/ 3832365 h 6852392"/>
              <a:gd name="connsiteX293" fmla="*/ 4173679 w 6471081"/>
              <a:gd name="connsiteY293" fmla="*/ 3819468 h 6852392"/>
              <a:gd name="connsiteX294" fmla="*/ 4173679 w 6471081"/>
              <a:gd name="connsiteY294" fmla="*/ 3806570 h 6852392"/>
              <a:gd name="connsiteX295" fmla="*/ 4173679 w 6471081"/>
              <a:gd name="connsiteY295" fmla="*/ 3767879 h 6852392"/>
              <a:gd name="connsiteX296" fmla="*/ 4160782 w 6471081"/>
              <a:gd name="connsiteY296" fmla="*/ 3697224 h 6852392"/>
              <a:gd name="connsiteX297" fmla="*/ 4147885 w 6471081"/>
              <a:gd name="connsiteY297" fmla="*/ 3633298 h 6852392"/>
              <a:gd name="connsiteX298" fmla="*/ 4154053 w 6471081"/>
              <a:gd name="connsiteY298" fmla="*/ 3601335 h 6852392"/>
              <a:gd name="connsiteX299" fmla="*/ 4128258 w 6471081"/>
              <a:gd name="connsiteY299" fmla="*/ 3440960 h 6852392"/>
              <a:gd name="connsiteX300" fmla="*/ 4128258 w 6471081"/>
              <a:gd name="connsiteY300" fmla="*/ 3396100 h 6852392"/>
              <a:gd name="connsiteX301" fmla="*/ 4115361 w 6471081"/>
              <a:gd name="connsiteY301" fmla="*/ 3325445 h 6852392"/>
              <a:gd name="connsiteX302" fmla="*/ 4109192 w 6471081"/>
              <a:gd name="connsiteY302" fmla="*/ 3293482 h 6852392"/>
              <a:gd name="connsiteX303" fmla="*/ 4103024 w 6471081"/>
              <a:gd name="connsiteY303" fmla="*/ 3241893 h 6852392"/>
              <a:gd name="connsiteX304" fmla="*/ 4096856 w 6471081"/>
              <a:gd name="connsiteY304" fmla="*/ 3190304 h 6852392"/>
              <a:gd name="connsiteX305" fmla="*/ 4077791 w 6471081"/>
              <a:gd name="connsiteY305" fmla="*/ 3158341 h 6852392"/>
              <a:gd name="connsiteX306" fmla="*/ 3942649 w 6471081"/>
              <a:gd name="connsiteY306" fmla="*/ 2817964 h 6852392"/>
              <a:gd name="connsiteX307" fmla="*/ 3923584 w 6471081"/>
              <a:gd name="connsiteY307" fmla="*/ 2779272 h 6852392"/>
              <a:gd name="connsiteX308" fmla="*/ 3923584 w 6471081"/>
              <a:gd name="connsiteY308" fmla="*/ 2669926 h 6852392"/>
              <a:gd name="connsiteX309" fmla="*/ 3904518 w 6471081"/>
              <a:gd name="connsiteY309" fmla="*/ 2631234 h 6852392"/>
              <a:gd name="connsiteX310" fmla="*/ 3904518 w 6471081"/>
              <a:gd name="connsiteY310" fmla="*/ 2599271 h 6852392"/>
              <a:gd name="connsiteX311" fmla="*/ 3898350 w 6471081"/>
              <a:gd name="connsiteY311" fmla="*/ 2554411 h 6852392"/>
              <a:gd name="connsiteX312" fmla="*/ 3911247 w 6471081"/>
              <a:gd name="connsiteY312" fmla="*/ 2406933 h 6852392"/>
              <a:gd name="connsiteX313" fmla="*/ 3911247 w 6471081"/>
              <a:gd name="connsiteY313" fmla="*/ 2368241 h 6852392"/>
              <a:gd name="connsiteX314" fmla="*/ 3911247 w 6471081"/>
              <a:gd name="connsiteY314" fmla="*/ 2304315 h 6852392"/>
              <a:gd name="connsiteX315" fmla="*/ 3917416 w 6471081"/>
              <a:gd name="connsiteY315" fmla="*/ 2220763 h 6852392"/>
              <a:gd name="connsiteX316" fmla="*/ 3949378 w 6471081"/>
              <a:gd name="connsiteY316" fmla="*/ 2092351 h 6852392"/>
              <a:gd name="connsiteX317" fmla="*/ 3975173 w 6471081"/>
              <a:gd name="connsiteY317" fmla="*/ 2034593 h 6852392"/>
              <a:gd name="connsiteX318" fmla="*/ 3988070 w 6471081"/>
              <a:gd name="connsiteY318" fmla="*/ 1976836 h 6852392"/>
              <a:gd name="connsiteX319" fmla="*/ 4026762 w 6471081"/>
              <a:gd name="connsiteY319" fmla="*/ 1906181 h 6852392"/>
              <a:gd name="connsiteX320" fmla="*/ 4020594 w 6471081"/>
              <a:gd name="connsiteY320" fmla="*/ 1880386 h 6852392"/>
              <a:gd name="connsiteX321" fmla="*/ 4039659 w 6471081"/>
              <a:gd name="connsiteY321" fmla="*/ 1854592 h 6852392"/>
              <a:gd name="connsiteX322" fmla="*/ 4104146 w 6471081"/>
              <a:gd name="connsiteY322" fmla="*/ 2014967 h 6852392"/>
              <a:gd name="connsiteX323" fmla="*/ 4406391 w 6471081"/>
              <a:gd name="connsiteY323" fmla="*/ 2258894 h 6852392"/>
              <a:gd name="connsiteX324" fmla="*/ 4560598 w 6471081"/>
              <a:gd name="connsiteY324" fmla="*/ 2348615 h 6852392"/>
              <a:gd name="connsiteX325" fmla="*/ 4702469 w 6471081"/>
              <a:gd name="connsiteY325" fmla="*/ 2348615 h 6852392"/>
              <a:gd name="connsiteX326" fmla="*/ 4856676 w 6471081"/>
              <a:gd name="connsiteY326" fmla="*/ 2046930 h 6852392"/>
              <a:gd name="connsiteX327" fmla="*/ 4914433 w 6471081"/>
              <a:gd name="connsiteY327" fmla="*/ 1436831 h 6852392"/>
              <a:gd name="connsiteX328" fmla="*/ 4978920 w 6471081"/>
              <a:gd name="connsiteY328" fmla="*/ 1224867 h 6852392"/>
              <a:gd name="connsiteX329" fmla="*/ 4978920 w 6471081"/>
              <a:gd name="connsiteY329" fmla="*/ 1173278 h 6852392"/>
              <a:gd name="connsiteX330" fmla="*/ 5319857 w 6471081"/>
              <a:gd name="connsiteY330" fmla="*/ 1173278 h 6852392"/>
              <a:gd name="connsiteX331" fmla="*/ 5319857 w 6471081"/>
              <a:gd name="connsiteY331" fmla="*/ 1577580 h 6852392"/>
              <a:gd name="connsiteX332" fmla="*/ 5384343 w 6471081"/>
              <a:gd name="connsiteY332" fmla="*/ 1641506 h 6852392"/>
              <a:gd name="connsiteX333" fmla="*/ 5487522 w 6471081"/>
              <a:gd name="connsiteY333" fmla="*/ 1641506 h 6852392"/>
              <a:gd name="connsiteX334" fmla="*/ 5552008 w 6471081"/>
              <a:gd name="connsiteY334" fmla="*/ 1577580 h 6852392"/>
              <a:gd name="connsiteX335" fmla="*/ 5552008 w 6471081"/>
              <a:gd name="connsiteY335" fmla="*/ 1173278 h 6852392"/>
              <a:gd name="connsiteX336" fmla="*/ 5558177 w 6471081"/>
              <a:gd name="connsiteY336" fmla="*/ 1173278 h 6852392"/>
              <a:gd name="connsiteX337" fmla="*/ 5558177 w 6471081"/>
              <a:gd name="connsiteY337" fmla="*/ 1506925 h 6852392"/>
              <a:gd name="connsiteX338" fmla="*/ 5609766 w 6471081"/>
              <a:gd name="connsiteY338" fmla="*/ 1558515 h 6852392"/>
              <a:gd name="connsiteX339" fmla="*/ 5693318 w 6471081"/>
              <a:gd name="connsiteY339" fmla="*/ 1558515 h 6852392"/>
              <a:gd name="connsiteX340" fmla="*/ 5751075 w 6471081"/>
              <a:gd name="connsiteY340" fmla="*/ 1506925 h 6852392"/>
              <a:gd name="connsiteX341" fmla="*/ 5751075 w 6471081"/>
              <a:gd name="connsiteY341" fmla="*/ 1423373 h 6852392"/>
              <a:gd name="connsiteX342" fmla="*/ 5860422 w 6471081"/>
              <a:gd name="connsiteY342" fmla="*/ 1487299 h 6852392"/>
              <a:gd name="connsiteX343" fmla="*/ 5989395 w 6471081"/>
              <a:gd name="connsiteY343" fmla="*/ 1358887 h 6852392"/>
              <a:gd name="connsiteX344" fmla="*/ 5989395 w 6471081"/>
              <a:gd name="connsiteY344" fmla="*/ 1172717 h 6852392"/>
              <a:gd name="connsiteX345" fmla="*/ 6189023 w 6471081"/>
              <a:gd name="connsiteY345" fmla="*/ 1172717 h 6852392"/>
              <a:gd name="connsiteX346" fmla="*/ 6427343 w 6471081"/>
              <a:gd name="connsiteY346" fmla="*/ 1172717 h 6852392"/>
              <a:gd name="connsiteX347" fmla="*/ 6472203 w 6471081"/>
              <a:gd name="connsiteY347" fmla="*/ 1127857 h 6852392"/>
              <a:gd name="connsiteX348" fmla="*/ 6418931 w 6471081"/>
              <a:gd name="connsiteY348" fmla="*/ 1089726 h 6852392"/>
              <a:gd name="connsiteX349" fmla="*/ 6418931 w 6471081"/>
              <a:gd name="connsiteY349" fmla="*/ 1089726 h 6852392"/>
              <a:gd name="connsiteX350" fmla="*/ 2505441 w 6471081"/>
              <a:gd name="connsiteY350" fmla="*/ 1211409 h 6852392"/>
              <a:gd name="connsiteX351" fmla="*/ 2344505 w 6471081"/>
              <a:gd name="connsiteY351" fmla="*/ 1468233 h 6852392"/>
              <a:gd name="connsiteX352" fmla="*/ 2183569 w 6471081"/>
              <a:gd name="connsiteY352" fmla="*/ 1602814 h 6852392"/>
              <a:gd name="connsiteX353" fmla="*/ 2119083 w 6471081"/>
              <a:gd name="connsiteY353" fmla="*/ 1782815 h 6852392"/>
              <a:gd name="connsiteX354" fmla="*/ 2080391 w 6471081"/>
              <a:gd name="connsiteY354" fmla="*/ 1712161 h 6852392"/>
              <a:gd name="connsiteX355" fmla="*/ 2015904 w 6471081"/>
              <a:gd name="connsiteY355" fmla="*/ 1635338 h 6852392"/>
              <a:gd name="connsiteX356" fmla="*/ 1990110 w 6471081"/>
              <a:gd name="connsiteY356" fmla="*/ 1583748 h 6852392"/>
              <a:gd name="connsiteX357" fmla="*/ 1932352 w 6471081"/>
              <a:gd name="connsiteY357" fmla="*/ 1384681 h 6852392"/>
              <a:gd name="connsiteX358" fmla="*/ 1926184 w 6471081"/>
              <a:gd name="connsiteY358" fmla="*/ 1333092 h 6852392"/>
              <a:gd name="connsiteX359" fmla="*/ 2042260 w 6471081"/>
              <a:gd name="connsiteY359" fmla="*/ 1262437 h 6852392"/>
              <a:gd name="connsiteX360" fmla="*/ 2087120 w 6471081"/>
              <a:gd name="connsiteY360" fmla="*/ 1223746 h 6852392"/>
              <a:gd name="connsiteX361" fmla="*/ 2106186 w 6471081"/>
              <a:gd name="connsiteY361" fmla="*/ 1178885 h 6852392"/>
              <a:gd name="connsiteX362" fmla="*/ 2106186 w 6471081"/>
              <a:gd name="connsiteY362" fmla="*/ 1178885 h 6852392"/>
              <a:gd name="connsiteX363" fmla="*/ 2544133 w 6471081"/>
              <a:gd name="connsiteY363" fmla="*/ 1178885 h 6852392"/>
              <a:gd name="connsiteX364" fmla="*/ 2505441 w 6471081"/>
              <a:gd name="connsiteY364" fmla="*/ 1211409 h 6852392"/>
              <a:gd name="connsiteX365" fmla="*/ 2505441 w 6471081"/>
              <a:gd name="connsiteY365" fmla="*/ 1211409 h 6852392"/>
              <a:gd name="connsiteX366" fmla="*/ 4526953 w 6471081"/>
              <a:gd name="connsiteY366" fmla="*/ 1179446 h 6852392"/>
              <a:gd name="connsiteX367" fmla="*/ 4584711 w 6471081"/>
              <a:gd name="connsiteY367" fmla="*/ 1262998 h 6852392"/>
              <a:gd name="connsiteX368" fmla="*/ 4700786 w 6471081"/>
              <a:gd name="connsiteY368" fmla="*/ 1320756 h 6852392"/>
              <a:gd name="connsiteX369" fmla="*/ 4668824 w 6471081"/>
              <a:gd name="connsiteY369" fmla="*/ 1494028 h 6852392"/>
              <a:gd name="connsiteX370" fmla="*/ 4552748 w 6471081"/>
              <a:gd name="connsiteY370" fmla="*/ 1712161 h 6852392"/>
              <a:gd name="connsiteX371" fmla="*/ 4514056 w 6471081"/>
              <a:gd name="connsiteY371" fmla="*/ 1782815 h 6852392"/>
              <a:gd name="connsiteX372" fmla="*/ 4449569 w 6471081"/>
              <a:gd name="connsiteY372" fmla="*/ 1602814 h 6852392"/>
              <a:gd name="connsiteX373" fmla="*/ 4288633 w 6471081"/>
              <a:gd name="connsiteY373" fmla="*/ 1468233 h 6852392"/>
              <a:gd name="connsiteX374" fmla="*/ 4127698 w 6471081"/>
              <a:gd name="connsiteY374" fmla="*/ 1211409 h 6852392"/>
              <a:gd name="connsiteX375" fmla="*/ 4089006 w 6471081"/>
              <a:gd name="connsiteY375" fmla="*/ 1179446 h 6852392"/>
              <a:gd name="connsiteX376" fmla="*/ 4526953 w 6471081"/>
              <a:gd name="connsiteY376" fmla="*/ 1179446 h 6852392"/>
              <a:gd name="connsiteX377" fmla="*/ 4526953 w 6471081"/>
              <a:gd name="connsiteY377" fmla="*/ 1179446 h 6852392"/>
              <a:gd name="connsiteX378" fmla="*/ 4526953 w 6471081"/>
              <a:gd name="connsiteY378" fmla="*/ 1179446 h 685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6471081" h="6852392">
                <a:moveTo>
                  <a:pt x="6418931" y="1089726"/>
                </a:moveTo>
                <a:cubicBezTo>
                  <a:pt x="6418931" y="1089726"/>
                  <a:pt x="6257996" y="1089726"/>
                  <a:pt x="5980984" y="1089726"/>
                </a:cubicBezTo>
                <a:cubicBezTo>
                  <a:pt x="5980984" y="890659"/>
                  <a:pt x="5980984" y="890659"/>
                  <a:pt x="5980984" y="890659"/>
                </a:cubicBezTo>
                <a:cubicBezTo>
                  <a:pt x="5980984" y="820004"/>
                  <a:pt x="5923226" y="762246"/>
                  <a:pt x="5852011" y="762246"/>
                </a:cubicBezTo>
                <a:cubicBezTo>
                  <a:pt x="5807151" y="762246"/>
                  <a:pt x="5761730" y="788041"/>
                  <a:pt x="5742664" y="826172"/>
                </a:cubicBezTo>
                <a:cubicBezTo>
                  <a:pt x="5742664" y="755517"/>
                  <a:pt x="5742664" y="755517"/>
                  <a:pt x="5742664" y="755517"/>
                </a:cubicBezTo>
                <a:cubicBezTo>
                  <a:pt x="5742664" y="729723"/>
                  <a:pt x="5716869" y="703928"/>
                  <a:pt x="5684906" y="703928"/>
                </a:cubicBezTo>
                <a:cubicBezTo>
                  <a:pt x="5601355" y="703928"/>
                  <a:pt x="5601355" y="703928"/>
                  <a:pt x="5601355" y="703928"/>
                </a:cubicBezTo>
                <a:cubicBezTo>
                  <a:pt x="5569392" y="703928"/>
                  <a:pt x="5549765" y="729723"/>
                  <a:pt x="5549765" y="755517"/>
                </a:cubicBezTo>
                <a:cubicBezTo>
                  <a:pt x="5549765" y="1089165"/>
                  <a:pt x="5549765" y="1089165"/>
                  <a:pt x="5549765" y="1089165"/>
                </a:cubicBezTo>
                <a:cubicBezTo>
                  <a:pt x="5543597" y="1089165"/>
                  <a:pt x="5543597" y="1089165"/>
                  <a:pt x="5543597" y="1089165"/>
                </a:cubicBezTo>
                <a:cubicBezTo>
                  <a:pt x="5543597" y="684863"/>
                  <a:pt x="5543597" y="684863"/>
                  <a:pt x="5543597" y="684863"/>
                </a:cubicBezTo>
                <a:cubicBezTo>
                  <a:pt x="5543597" y="646171"/>
                  <a:pt x="5517802" y="620937"/>
                  <a:pt x="5479111" y="620937"/>
                </a:cubicBezTo>
                <a:cubicBezTo>
                  <a:pt x="5375932" y="620937"/>
                  <a:pt x="5375932" y="620937"/>
                  <a:pt x="5375932" y="620937"/>
                </a:cubicBezTo>
                <a:cubicBezTo>
                  <a:pt x="5343969" y="620937"/>
                  <a:pt x="5311446" y="646731"/>
                  <a:pt x="5311446" y="684863"/>
                </a:cubicBezTo>
                <a:cubicBezTo>
                  <a:pt x="5311446" y="1089165"/>
                  <a:pt x="5311446" y="1089165"/>
                  <a:pt x="5311446" y="1089165"/>
                </a:cubicBezTo>
                <a:cubicBezTo>
                  <a:pt x="5195370" y="1089165"/>
                  <a:pt x="5073126" y="1089165"/>
                  <a:pt x="4950882" y="1089165"/>
                </a:cubicBezTo>
                <a:cubicBezTo>
                  <a:pt x="4944713" y="1082997"/>
                  <a:pt x="4944713" y="1076268"/>
                  <a:pt x="4944713" y="1076268"/>
                </a:cubicBezTo>
                <a:cubicBezTo>
                  <a:pt x="4938545" y="1050473"/>
                  <a:pt x="4906022" y="1044305"/>
                  <a:pt x="4893125" y="1044305"/>
                </a:cubicBezTo>
                <a:cubicBezTo>
                  <a:pt x="4874059" y="1044305"/>
                  <a:pt x="4861162" y="1050473"/>
                  <a:pt x="4861162" y="1050473"/>
                </a:cubicBezTo>
                <a:cubicBezTo>
                  <a:pt x="4861162" y="1050473"/>
                  <a:pt x="4842096" y="1011781"/>
                  <a:pt x="4822470" y="1005613"/>
                </a:cubicBezTo>
                <a:cubicBezTo>
                  <a:pt x="4796675" y="999445"/>
                  <a:pt x="4777609" y="1018510"/>
                  <a:pt x="4777609" y="1018510"/>
                </a:cubicBezTo>
                <a:cubicBezTo>
                  <a:pt x="4777609" y="1018510"/>
                  <a:pt x="4771441" y="999445"/>
                  <a:pt x="4738918" y="999445"/>
                </a:cubicBezTo>
                <a:cubicBezTo>
                  <a:pt x="4700226" y="999445"/>
                  <a:pt x="4700226" y="1018510"/>
                  <a:pt x="4700226" y="1018510"/>
                </a:cubicBezTo>
                <a:cubicBezTo>
                  <a:pt x="4700226" y="1018510"/>
                  <a:pt x="4674431" y="1005613"/>
                  <a:pt x="4648636" y="1018510"/>
                </a:cubicBezTo>
                <a:cubicBezTo>
                  <a:pt x="4629571" y="1031407"/>
                  <a:pt x="4622842" y="1044305"/>
                  <a:pt x="4616673" y="1050473"/>
                </a:cubicBezTo>
                <a:cubicBezTo>
                  <a:pt x="4616673" y="1063370"/>
                  <a:pt x="4610505" y="1082436"/>
                  <a:pt x="4610505" y="1082436"/>
                </a:cubicBezTo>
                <a:cubicBezTo>
                  <a:pt x="4610505" y="1082436"/>
                  <a:pt x="4597608" y="1076268"/>
                  <a:pt x="4578542" y="1088604"/>
                </a:cubicBezTo>
                <a:cubicBezTo>
                  <a:pt x="4346952" y="1088604"/>
                  <a:pt x="4095735" y="1088604"/>
                  <a:pt x="3844518" y="1088604"/>
                </a:cubicBezTo>
                <a:cubicBezTo>
                  <a:pt x="3831620" y="1088604"/>
                  <a:pt x="3818723" y="1088604"/>
                  <a:pt x="3805826" y="1088604"/>
                </a:cubicBezTo>
                <a:cubicBezTo>
                  <a:pt x="3792928" y="1088604"/>
                  <a:pt x="3780031" y="1094773"/>
                  <a:pt x="3760965" y="1094773"/>
                </a:cubicBezTo>
                <a:cubicBezTo>
                  <a:pt x="3754797" y="1094773"/>
                  <a:pt x="3748068" y="1094773"/>
                  <a:pt x="3748068" y="1094773"/>
                </a:cubicBezTo>
                <a:cubicBezTo>
                  <a:pt x="3735171" y="1094773"/>
                  <a:pt x="3729003" y="1088604"/>
                  <a:pt x="3716105" y="1088604"/>
                </a:cubicBezTo>
                <a:cubicBezTo>
                  <a:pt x="3568067" y="1049912"/>
                  <a:pt x="3471617" y="896266"/>
                  <a:pt x="3549001" y="742059"/>
                </a:cubicBezTo>
                <a:cubicBezTo>
                  <a:pt x="3549001" y="735891"/>
                  <a:pt x="3549001" y="735891"/>
                  <a:pt x="3549001" y="729162"/>
                </a:cubicBezTo>
                <a:cubicBezTo>
                  <a:pt x="3555169" y="671405"/>
                  <a:pt x="3658348" y="645610"/>
                  <a:pt x="3645451" y="568787"/>
                </a:cubicBezTo>
                <a:lnTo>
                  <a:pt x="3645451" y="562619"/>
                </a:lnTo>
                <a:cubicBezTo>
                  <a:pt x="3645451" y="556450"/>
                  <a:pt x="3651619" y="543553"/>
                  <a:pt x="3658348" y="536824"/>
                </a:cubicBezTo>
                <a:cubicBezTo>
                  <a:pt x="3684142" y="491964"/>
                  <a:pt x="3684142" y="440375"/>
                  <a:pt x="3632553" y="427477"/>
                </a:cubicBezTo>
                <a:cubicBezTo>
                  <a:pt x="3632553" y="421309"/>
                  <a:pt x="3632553" y="414580"/>
                  <a:pt x="3632553" y="408412"/>
                </a:cubicBezTo>
                <a:cubicBezTo>
                  <a:pt x="3632553" y="402243"/>
                  <a:pt x="3632553" y="395514"/>
                  <a:pt x="3626385" y="389346"/>
                </a:cubicBezTo>
                <a:cubicBezTo>
                  <a:pt x="3626385" y="370281"/>
                  <a:pt x="3620217" y="331589"/>
                  <a:pt x="3613488" y="286728"/>
                </a:cubicBezTo>
                <a:cubicBezTo>
                  <a:pt x="3613488" y="241868"/>
                  <a:pt x="3607319" y="235139"/>
                  <a:pt x="3594422" y="209905"/>
                </a:cubicBezTo>
                <a:cubicBezTo>
                  <a:pt x="3588254" y="197008"/>
                  <a:pt x="3575357" y="184111"/>
                  <a:pt x="3562459" y="165045"/>
                </a:cubicBezTo>
                <a:cubicBezTo>
                  <a:pt x="3556291" y="139251"/>
                  <a:pt x="3543394" y="113456"/>
                  <a:pt x="3536665" y="133082"/>
                </a:cubicBezTo>
                <a:cubicBezTo>
                  <a:pt x="3523767" y="88222"/>
                  <a:pt x="3517599" y="126914"/>
                  <a:pt x="3504702" y="107288"/>
                </a:cubicBezTo>
                <a:cubicBezTo>
                  <a:pt x="3491804" y="107288"/>
                  <a:pt x="3478907" y="158877"/>
                  <a:pt x="3472739" y="81493"/>
                </a:cubicBezTo>
                <a:cubicBezTo>
                  <a:pt x="3459841" y="62428"/>
                  <a:pt x="3446944" y="29904"/>
                  <a:pt x="3434047" y="68596"/>
                </a:cubicBezTo>
                <a:cubicBezTo>
                  <a:pt x="3427879" y="29904"/>
                  <a:pt x="3414981" y="29904"/>
                  <a:pt x="3408252" y="36633"/>
                </a:cubicBezTo>
                <a:cubicBezTo>
                  <a:pt x="3395355" y="10838"/>
                  <a:pt x="3389187" y="30465"/>
                  <a:pt x="3376290" y="49530"/>
                </a:cubicBezTo>
                <a:cubicBezTo>
                  <a:pt x="3370121" y="-8227"/>
                  <a:pt x="3357224" y="43362"/>
                  <a:pt x="3350495" y="23736"/>
                </a:cubicBezTo>
                <a:cubicBezTo>
                  <a:pt x="3337598" y="-21125"/>
                  <a:pt x="3331429" y="4670"/>
                  <a:pt x="3318532" y="42801"/>
                </a:cubicBezTo>
                <a:cubicBezTo>
                  <a:pt x="3318532" y="74764"/>
                  <a:pt x="3318532" y="94390"/>
                  <a:pt x="3318532" y="42801"/>
                </a:cubicBezTo>
                <a:cubicBezTo>
                  <a:pt x="3318532" y="42801"/>
                  <a:pt x="3318532" y="68596"/>
                  <a:pt x="3318532" y="81493"/>
                </a:cubicBezTo>
                <a:cubicBezTo>
                  <a:pt x="3318532" y="49530"/>
                  <a:pt x="3318532" y="68596"/>
                  <a:pt x="3318532" y="42801"/>
                </a:cubicBezTo>
                <a:cubicBezTo>
                  <a:pt x="3305635" y="68596"/>
                  <a:pt x="3299466" y="55699"/>
                  <a:pt x="3286569" y="68596"/>
                </a:cubicBezTo>
                <a:cubicBezTo>
                  <a:pt x="3280401" y="62428"/>
                  <a:pt x="3267504" y="126353"/>
                  <a:pt x="3260774" y="49530"/>
                </a:cubicBezTo>
                <a:cubicBezTo>
                  <a:pt x="3247877" y="4670"/>
                  <a:pt x="3241709" y="36633"/>
                  <a:pt x="3228811" y="36633"/>
                </a:cubicBezTo>
                <a:cubicBezTo>
                  <a:pt x="3222643" y="49530"/>
                  <a:pt x="3209746" y="75325"/>
                  <a:pt x="3203017" y="68596"/>
                </a:cubicBezTo>
                <a:cubicBezTo>
                  <a:pt x="3190120" y="81493"/>
                  <a:pt x="3177223" y="68596"/>
                  <a:pt x="3164325" y="87661"/>
                </a:cubicBezTo>
                <a:cubicBezTo>
                  <a:pt x="3151428" y="106727"/>
                  <a:pt x="3145260" y="126353"/>
                  <a:pt x="3132362" y="106727"/>
                </a:cubicBezTo>
                <a:cubicBezTo>
                  <a:pt x="3119465" y="74764"/>
                  <a:pt x="3113297" y="80932"/>
                  <a:pt x="3100399" y="132522"/>
                </a:cubicBezTo>
                <a:cubicBezTo>
                  <a:pt x="3094231" y="164484"/>
                  <a:pt x="3094231" y="151587"/>
                  <a:pt x="3087502" y="177382"/>
                </a:cubicBezTo>
                <a:cubicBezTo>
                  <a:pt x="3081334" y="190279"/>
                  <a:pt x="3081334" y="164484"/>
                  <a:pt x="3074605" y="164484"/>
                </a:cubicBezTo>
                <a:cubicBezTo>
                  <a:pt x="3068436" y="132522"/>
                  <a:pt x="3061707" y="158316"/>
                  <a:pt x="3055539" y="170653"/>
                </a:cubicBezTo>
                <a:cubicBezTo>
                  <a:pt x="3049371" y="164484"/>
                  <a:pt x="3042642" y="176821"/>
                  <a:pt x="3036474" y="209345"/>
                </a:cubicBezTo>
                <a:cubicBezTo>
                  <a:pt x="3036474" y="222242"/>
                  <a:pt x="3030305" y="190279"/>
                  <a:pt x="3030305" y="241308"/>
                </a:cubicBezTo>
                <a:cubicBezTo>
                  <a:pt x="3024137" y="228410"/>
                  <a:pt x="3024137" y="273270"/>
                  <a:pt x="3017408" y="286168"/>
                </a:cubicBezTo>
                <a:cubicBezTo>
                  <a:pt x="3017408" y="311962"/>
                  <a:pt x="3017408" y="337757"/>
                  <a:pt x="3011240" y="337757"/>
                </a:cubicBezTo>
                <a:cubicBezTo>
                  <a:pt x="3011240" y="311962"/>
                  <a:pt x="3011240" y="376449"/>
                  <a:pt x="3005072" y="389346"/>
                </a:cubicBezTo>
                <a:cubicBezTo>
                  <a:pt x="3005072" y="421309"/>
                  <a:pt x="2998903" y="447104"/>
                  <a:pt x="2998903" y="447104"/>
                </a:cubicBezTo>
                <a:cubicBezTo>
                  <a:pt x="3005072" y="447104"/>
                  <a:pt x="2998903" y="447104"/>
                  <a:pt x="2998903" y="447104"/>
                </a:cubicBezTo>
                <a:lnTo>
                  <a:pt x="2998903" y="447104"/>
                </a:lnTo>
                <a:cubicBezTo>
                  <a:pt x="2998903" y="447104"/>
                  <a:pt x="2998903" y="447104"/>
                  <a:pt x="2986006" y="453272"/>
                </a:cubicBezTo>
                <a:cubicBezTo>
                  <a:pt x="2986006" y="453272"/>
                  <a:pt x="2979838" y="459440"/>
                  <a:pt x="2973109" y="459440"/>
                </a:cubicBezTo>
                <a:cubicBezTo>
                  <a:pt x="2966940" y="517198"/>
                  <a:pt x="2966940" y="542992"/>
                  <a:pt x="2992174" y="581684"/>
                </a:cubicBezTo>
                <a:cubicBezTo>
                  <a:pt x="2998342" y="587852"/>
                  <a:pt x="2998342" y="594581"/>
                  <a:pt x="3005072" y="600750"/>
                </a:cubicBezTo>
                <a:cubicBezTo>
                  <a:pt x="3024137" y="626544"/>
                  <a:pt x="3043763" y="652339"/>
                  <a:pt x="3056661" y="671405"/>
                </a:cubicBezTo>
                <a:cubicBezTo>
                  <a:pt x="3062829" y="677573"/>
                  <a:pt x="3062829" y="690470"/>
                  <a:pt x="3062829" y="703367"/>
                </a:cubicBezTo>
                <a:cubicBezTo>
                  <a:pt x="3068997" y="716265"/>
                  <a:pt x="3068997" y="722433"/>
                  <a:pt x="3075726" y="735330"/>
                </a:cubicBezTo>
                <a:cubicBezTo>
                  <a:pt x="3146381" y="863743"/>
                  <a:pt x="3069558" y="1043744"/>
                  <a:pt x="2908622" y="1081875"/>
                </a:cubicBezTo>
                <a:cubicBezTo>
                  <a:pt x="2895725" y="1088043"/>
                  <a:pt x="2876659" y="1088043"/>
                  <a:pt x="2863762" y="1088043"/>
                </a:cubicBezTo>
                <a:lnTo>
                  <a:pt x="2857594" y="1088043"/>
                </a:lnTo>
                <a:cubicBezTo>
                  <a:pt x="2844696" y="1088043"/>
                  <a:pt x="2838528" y="1088043"/>
                  <a:pt x="2831799" y="1088043"/>
                </a:cubicBezTo>
                <a:cubicBezTo>
                  <a:pt x="2818902" y="1088043"/>
                  <a:pt x="2806004" y="1088043"/>
                  <a:pt x="2799836" y="1088043"/>
                </a:cubicBezTo>
                <a:cubicBezTo>
                  <a:pt x="2548619" y="1088043"/>
                  <a:pt x="2310860" y="1088043"/>
                  <a:pt x="2078709" y="1088043"/>
                </a:cubicBezTo>
                <a:cubicBezTo>
                  <a:pt x="1988428" y="991594"/>
                  <a:pt x="1885810" y="965799"/>
                  <a:pt x="1743940" y="1043183"/>
                </a:cubicBezTo>
                <a:cubicBezTo>
                  <a:pt x="1737771" y="1043183"/>
                  <a:pt x="1724874" y="1043183"/>
                  <a:pt x="1718145" y="1049352"/>
                </a:cubicBezTo>
                <a:cubicBezTo>
                  <a:pt x="1705248" y="1055520"/>
                  <a:pt x="1692350" y="1062249"/>
                  <a:pt x="1692350" y="1075146"/>
                </a:cubicBezTo>
                <a:cubicBezTo>
                  <a:pt x="1692350" y="1075146"/>
                  <a:pt x="1686182" y="1081314"/>
                  <a:pt x="1686182" y="1088043"/>
                </a:cubicBezTo>
                <a:cubicBezTo>
                  <a:pt x="1563938" y="1088043"/>
                  <a:pt x="1447862" y="1088043"/>
                  <a:pt x="1332347" y="1088043"/>
                </a:cubicBezTo>
                <a:cubicBezTo>
                  <a:pt x="1332347" y="683741"/>
                  <a:pt x="1332347" y="683741"/>
                  <a:pt x="1332347" y="683741"/>
                </a:cubicBezTo>
                <a:cubicBezTo>
                  <a:pt x="1332347" y="645049"/>
                  <a:pt x="1300385" y="619815"/>
                  <a:pt x="1267861" y="619815"/>
                </a:cubicBezTo>
                <a:cubicBezTo>
                  <a:pt x="1164682" y="619815"/>
                  <a:pt x="1164682" y="619815"/>
                  <a:pt x="1164682" y="619815"/>
                </a:cubicBezTo>
                <a:cubicBezTo>
                  <a:pt x="1125991" y="619815"/>
                  <a:pt x="1100196" y="645610"/>
                  <a:pt x="1100196" y="683741"/>
                </a:cubicBezTo>
                <a:cubicBezTo>
                  <a:pt x="1100196" y="1088043"/>
                  <a:pt x="1100196" y="1088043"/>
                  <a:pt x="1100196" y="1088043"/>
                </a:cubicBezTo>
                <a:lnTo>
                  <a:pt x="1094028" y="1088043"/>
                </a:lnTo>
                <a:cubicBezTo>
                  <a:pt x="1094028" y="754396"/>
                  <a:pt x="1094028" y="754396"/>
                  <a:pt x="1094028" y="754396"/>
                </a:cubicBezTo>
                <a:cubicBezTo>
                  <a:pt x="1094028" y="728601"/>
                  <a:pt x="1068233" y="702807"/>
                  <a:pt x="1042438" y="702807"/>
                </a:cubicBezTo>
                <a:cubicBezTo>
                  <a:pt x="958886" y="702807"/>
                  <a:pt x="958886" y="702807"/>
                  <a:pt x="958886" y="702807"/>
                </a:cubicBezTo>
                <a:cubicBezTo>
                  <a:pt x="926924" y="702807"/>
                  <a:pt x="901129" y="728601"/>
                  <a:pt x="901129" y="754396"/>
                </a:cubicBezTo>
                <a:cubicBezTo>
                  <a:pt x="901129" y="857014"/>
                  <a:pt x="901129" y="857014"/>
                  <a:pt x="901129" y="857014"/>
                </a:cubicBezTo>
                <a:cubicBezTo>
                  <a:pt x="882063" y="812153"/>
                  <a:pt x="836642" y="786359"/>
                  <a:pt x="785053" y="786359"/>
                </a:cubicBezTo>
                <a:cubicBezTo>
                  <a:pt x="714398" y="786359"/>
                  <a:pt x="656080" y="844116"/>
                  <a:pt x="656080" y="914771"/>
                </a:cubicBezTo>
                <a:cubicBezTo>
                  <a:pt x="656080" y="1088043"/>
                  <a:pt x="656080" y="1088043"/>
                  <a:pt x="656080" y="1088043"/>
                </a:cubicBezTo>
                <a:cubicBezTo>
                  <a:pt x="276451" y="1088043"/>
                  <a:pt x="44860" y="1088043"/>
                  <a:pt x="44860" y="1088043"/>
                </a:cubicBezTo>
                <a:cubicBezTo>
                  <a:pt x="19066" y="1088043"/>
                  <a:pt x="0" y="1107109"/>
                  <a:pt x="0" y="1132904"/>
                </a:cubicBezTo>
                <a:cubicBezTo>
                  <a:pt x="0" y="1158698"/>
                  <a:pt x="19066" y="1177764"/>
                  <a:pt x="44860" y="1177764"/>
                </a:cubicBezTo>
                <a:cubicBezTo>
                  <a:pt x="463181" y="1177764"/>
                  <a:pt x="463181" y="1177764"/>
                  <a:pt x="463181" y="1177764"/>
                </a:cubicBezTo>
                <a:cubicBezTo>
                  <a:pt x="656080" y="1177764"/>
                  <a:pt x="656080" y="1177764"/>
                  <a:pt x="656080" y="1177764"/>
                </a:cubicBezTo>
                <a:cubicBezTo>
                  <a:pt x="656080" y="1389728"/>
                  <a:pt x="656080" y="1389728"/>
                  <a:pt x="656080" y="1389728"/>
                </a:cubicBezTo>
                <a:cubicBezTo>
                  <a:pt x="656080" y="1460383"/>
                  <a:pt x="713838" y="1518141"/>
                  <a:pt x="785053" y="1518141"/>
                </a:cubicBezTo>
                <a:cubicBezTo>
                  <a:pt x="836642" y="1518141"/>
                  <a:pt x="881503" y="1492346"/>
                  <a:pt x="901129" y="1454215"/>
                </a:cubicBezTo>
                <a:cubicBezTo>
                  <a:pt x="901129" y="1511972"/>
                  <a:pt x="901129" y="1511972"/>
                  <a:pt x="901129" y="1511972"/>
                </a:cubicBezTo>
                <a:cubicBezTo>
                  <a:pt x="901129" y="1537767"/>
                  <a:pt x="926924" y="1563561"/>
                  <a:pt x="958886" y="1563561"/>
                </a:cubicBezTo>
                <a:cubicBezTo>
                  <a:pt x="1042438" y="1563561"/>
                  <a:pt x="1042438" y="1563561"/>
                  <a:pt x="1042438" y="1563561"/>
                </a:cubicBezTo>
                <a:cubicBezTo>
                  <a:pt x="1068233" y="1563561"/>
                  <a:pt x="1094028" y="1537767"/>
                  <a:pt x="1094028" y="1511972"/>
                </a:cubicBezTo>
                <a:cubicBezTo>
                  <a:pt x="1094028" y="1178325"/>
                  <a:pt x="1094028" y="1178325"/>
                  <a:pt x="1094028" y="1178325"/>
                </a:cubicBezTo>
                <a:cubicBezTo>
                  <a:pt x="1100196" y="1178325"/>
                  <a:pt x="1100196" y="1178325"/>
                  <a:pt x="1100196" y="1178325"/>
                </a:cubicBezTo>
                <a:cubicBezTo>
                  <a:pt x="1100196" y="1582627"/>
                  <a:pt x="1100196" y="1582627"/>
                  <a:pt x="1100196" y="1582627"/>
                </a:cubicBezTo>
                <a:cubicBezTo>
                  <a:pt x="1100196" y="1621319"/>
                  <a:pt x="1125991" y="1646553"/>
                  <a:pt x="1164682" y="1646553"/>
                </a:cubicBezTo>
                <a:cubicBezTo>
                  <a:pt x="1267861" y="1646553"/>
                  <a:pt x="1267861" y="1646553"/>
                  <a:pt x="1267861" y="1646553"/>
                </a:cubicBezTo>
                <a:cubicBezTo>
                  <a:pt x="1299824" y="1646553"/>
                  <a:pt x="1332347" y="1620758"/>
                  <a:pt x="1332347" y="1582627"/>
                </a:cubicBezTo>
                <a:cubicBezTo>
                  <a:pt x="1332347" y="1178325"/>
                  <a:pt x="1332347" y="1178325"/>
                  <a:pt x="1332347" y="1178325"/>
                </a:cubicBezTo>
                <a:cubicBezTo>
                  <a:pt x="1667117" y="1178325"/>
                  <a:pt x="1667117" y="1178325"/>
                  <a:pt x="1667117" y="1178325"/>
                </a:cubicBezTo>
                <a:cubicBezTo>
                  <a:pt x="1660948" y="1197390"/>
                  <a:pt x="1660948" y="1217017"/>
                  <a:pt x="1667117" y="1229914"/>
                </a:cubicBezTo>
                <a:cubicBezTo>
                  <a:pt x="1673285" y="1248979"/>
                  <a:pt x="1680014" y="1274774"/>
                  <a:pt x="1692911" y="1332532"/>
                </a:cubicBezTo>
                <a:cubicBezTo>
                  <a:pt x="1699079" y="1345429"/>
                  <a:pt x="1705808" y="1364494"/>
                  <a:pt x="1711977" y="1384121"/>
                </a:cubicBezTo>
                <a:cubicBezTo>
                  <a:pt x="1756837" y="1480570"/>
                  <a:pt x="1731042" y="1634216"/>
                  <a:pt x="1769734" y="1743563"/>
                </a:cubicBezTo>
                <a:cubicBezTo>
                  <a:pt x="1775902" y="1762628"/>
                  <a:pt x="1775902" y="1782255"/>
                  <a:pt x="1775902" y="1795152"/>
                </a:cubicBezTo>
                <a:cubicBezTo>
                  <a:pt x="1788800" y="1897770"/>
                  <a:pt x="1801697" y="1987490"/>
                  <a:pt x="1827492" y="2045248"/>
                </a:cubicBezTo>
                <a:cubicBezTo>
                  <a:pt x="1879081" y="2179828"/>
                  <a:pt x="1943567" y="2327867"/>
                  <a:pt x="1981699" y="2346932"/>
                </a:cubicBezTo>
                <a:cubicBezTo>
                  <a:pt x="2020390" y="2365998"/>
                  <a:pt x="2084877" y="2346932"/>
                  <a:pt x="2116840" y="2340764"/>
                </a:cubicBezTo>
                <a:cubicBezTo>
                  <a:pt x="2155532" y="2340764"/>
                  <a:pt x="2200392" y="2302072"/>
                  <a:pt x="2277776" y="2257212"/>
                </a:cubicBezTo>
                <a:cubicBezTo>
                  <a:pt x="2348431" y="2212352"/>
                  <a:pt x="2490301" y="2083940"/>
                  <a:pt x="2541890" y="2019453"/>
                </a:cubicBezTo>
                <a:cubicBezTo>
                  <a:pt x="2593479" y="1948798"/>
                  <a:pt x="2606377" y="1859078"/>
                  <a:pt x="2606377" y="1859078"/>
                </a:cubicBezTo>
                <a:cubicBezTo>
                  <a:pt x="2619274" y="1884872"/>
                  <a:pt x="2619274" y="1884872"/>
                  <a:pt x="2619274" y="1884872"/>
                </a:cubicBezTo>
                <a:cubicBezTo>
                  <a:pt x="2619274" y="1884872"/>
                  <a:pt x="2619274" y="1903938"/>
                  <a:pt x="2619274" y="1910667"/>
                </a:cubicBezTo>
                <a:cubicBezTo>
                  <a:pt x="2619274" y="1910667"/>
                  <a:pt x="2651237" y="1955527"/>
                  <a:pt x="2651237" y="1981322"/>
                </a:cubicBezTo>
                <a:cubicBezTo>
                  <a:pt x="2657405" y="2013285"/>
                  <a:pt x="2657405" y="2020014"/>
                  <a:pt x="2670302" y="2039079"/>
                </a:cubicBezTo>
                <a:cubicBezTo>
                  <a:pt x="2676471" y="2051977"/>
                  <a:pt x="2683200" y="2051977"/>
                  <a:pt x="2696097" y="2096837"/>
                </a:cubicBezTo>
                <a:cubicBezTo>
                  <a:pt x="2708994" y="2141697"/>
                  <a:pt x="2721892" y="2219081"/>
                  <a:pt x="2721892" y="2225249"/>
                </a:cubicBezTo>
                <a:cubicBezTo>
                  <a:pt x="2721892" y="2238146"/>
                  <a:pt x="2728060" y="2263941"/>
                  <a:pt x="2734789" y="2308801"/>
                </a:cubicBezTo>
                <a:cubicBezTo>
                  <a:pt x="2747686" y="2353661"/>
                  <a:pt x="2734789" y="2347493"/>
                  <a:pt x="2734789" y="2372727"/>
                </a:cubicBezTo>
                <a:cubicBezTo>
                  <a:pt x="2728621" y="2398522"/>
                  <a:pt x="2734789" y="2417587"/>
                  <a:pt x="2734789" y="2462447"/>
                </a:cubicBezTo>
                <a:cubicBezTo>
                  <a:pt x="2734789" y="2475345"/>
                  <a:pt x="2734789" y="2481513"/>
                  <a:pt x="2734789" y="2494410"/>
                </a:cubicBezTo>
                <a:cubicBezTo>
                  <a:pt x="2734789" y="2507308"/>
                  <a:pt x="2734789" y="2520205"/>
                  <a:pt x="2734789" y="2526373"/>
                </a:cubicBezTo>
                <a:cubicBezTo>
                  <a:pt x="2734789" y="2539270"/>
                  <a:pt x="2721892" y="2558336"/>
                  <a:pt x="2728621" y="2558336"/>
                </a:cubicBezTo>
                <a:cubicBezTo>
                  <a:pt x="2722452" y="2590299"/>
                  <a:pt x="2689929" y="2622262"/>
                  <a:pt x="2734789" y="2635159"/>
                </a:cubicBezTo>
                <a:cubicBezTo>
                  <a:pt x="2721892" y="2641327"/>
                  <a:pt x="2715723" y="2648056"/>
                  <a:pt x="2708994" y="2654225"/>
                </a:cubicBezTo>
                <a:cubicBezTo>
                  <a:pt x="2702826" y="2654225"/>
                  <a:pt x="2702826" y="2660393"/>
                  <a:pt x="2702826" y="2667122"/>
                </a:cubicBezTo>
                <a:cubicBezTo>
                  <a:pt x="2708994" y="2724879"/>
                  <a:pt x="2657966" y="2776469"/>
                  <a:pt x="2683760" y="2827497"/>
                </a:cubicBezTo>
                <a:cubicBezTo>
                  <a:pt x="2683760" y="2801702"/>
                  <a:pt x="2683760" y="2801702"/>
                  <a:pt x="2683760" y="2801702"/>
                </a:cubicBezTo>
                <a:cubicBezTo>
                  <a:pt x="2683760" y="2827497"/>
                  <a:pt x="2683760" y="2853292"/>
                  <a:pt x="2683760" y="2885255"/>
                </a:cubicBezTo>
                <a:cubicBezTo>
                  <a:pt x="2683760" y="2891423"/>
                  <a:pt x="2677592" y="2898152"/>
                  <a:pt x="2677592" y="2904320"/>
                </a:cubicBezTo>
                <a:cubicBezTo>
                  <a:pt x="2677592" y="2910488"/>
                  <a:pt x="2677592" y="2923386"/>
                  <a:pt x="2677592" y="2936283"/>
                </a:cubicBezTo>
                <a:cubicBezTo>
                  <a:pt x="2671424" y="2949180"/>
                  <a:pt x="2671424" y="2962078"/>
                  <a:pt x="2664695" y="2968246"/>
                </a:cubicBezTo>
                <a:cubicBezTo>
                  <a:pt x="2658527" y="2994041"/>
                  <a:pt x="2651798" y="3013106"/>
                  <a:pt x="2645629" y="3032172"/>
                </a:cubicBezTo>
                <a:cubicBezTo>
                  <a:pt x="2639461" y="3038340"/>
                  <a:pt x="2639461" y="3045069"/>
                  <a:pt x="2632732" y="3057966"/>
                </a:cubicBezTo>
                <a:cubicBezTo>
                  <a:pt x="2626564" y="3070863"/>
                  <a:pt x="2619835" y="3083761"/>
                  <a:pt x="2613666" y="3102826"/>
                </a:cubicBezTo>
                <a:cubicBezTo>
                  <a:pt x="2632732" y="3051237"/>
                  <a:pt x="2619835" y="3077032"/>
                  <a:pt x="2600769" y="3121892"/>
                </a:cubicBezTo>
                <a:cubicBezTo>
                  <a:pt x="2613666" y="3089929"/>
                  <a:pt x="2594601" y="3121892"/>
                  <a:pt x="2581704" y="3147687"/>
                </a:cubicBezTo>
                <a:cubicBezTo>
                  <a:pt x="2587872" y="3141518"/>
                  <a:pt x="2568806" y="3166752"/>
                  <a:pt x="2562638" y="3173481"/>
                </a:cubicBezTo>
                <a:cubicBezTo>
                  <a:pt x="2556470" y="3199276"/>
                  <a:pt x="2549741" y="3225070"/>
                  <a:pt x="2543572" y="3250304"/>
                </a:cubicBezTo>
                <a:cubicBezTo>
                  <a:pt x="2524507" y="3320959"/>
                  <a:pt x="2524507" y="3455540"/>
                  <a:pt x="2511610" y="3532923"/>
                </a:cubicBezTo>
                <a:cubicBezTo>
                  <a:pt x="2511610" y="3539092"/>
                  <a:pt x="2511610" y="3545821"/>
                  <a:pt x="2511610" y="3551989"/>
                </a:cubicBezTo>
                <a:cubicBezTo>
                  <a:pt x="2530675" y="3622644"/>
                  <a:pt x="2453852" y="3674233"/>
                  <a:pt x="2460020" y="3712364"/>
                </a:cubicBezTo>
                <a:cubicBezTo>
                  <a:pt x="2466189" y="3718532"/>
                  <a:pt x="2472917" y="3718532"/>
                  <a:pt x="2479086" y="3725261"/>
                </a:cubicBezTo>
                <a:cubicBezTo>
                  <a:pt x="2447123" y="3738159"/>
                  <a:pt x="2460020" y="3763953"/>
                  <a:pt x="2472917" y="3789187"/>
                </a:cubicBezTo>
                <a:cubicBezTo>
                  <a:pt x="2460020" y="3802084"/>
                  <a:pt x="2466749" y="3827879"/>
                  <a:pt x="2466749" y="3853113"/>
                </a:cubicBezTo>
                <a:cubicBezTo>
                  <a:pt x="2466749" y="3872178"/>
                  <a:pt x="2466749" y="3891805"/>
                  <a:pt x="2466749" y="3917039"/>
                </a:cubicBezTo>
                <a:cubicBezTo>
                  <a:pt x="2460581" y="3929936"/>
                  <a:pt x="2460581" y="3942833"/>
                  <a:pt x="2460581" y="3955731"/>
                </a:cubicBezTo>
                <a:cubicBezTo>
                  <a:pt x="2454413" y="3981525"/>
                  <a:pt x="2447684" y="4007320"/>
                  <a:pt x="2441516" y="4032553"/>
                </a:cubicBezTo>
                <a:cubicBezTo>
                  <a:pt x="2435347" y="4051619"/>
                  <a:pt x="2389926" y="4103208"/>
                  <a:pt x="2428618" y="4103208"/>
                </a:cubicBezTo>
                <a:cubicBezTo>
                  <a:pt x="2383758" y="4135171"/>
                  <a:pt x="2357963" y="4154798"/>
                  <a:pt x="2409553" y="4167134"/>
                </a:cubicBezTo>
                <a:cubicBezTo>
                  <a:pt x="2390487" y="4173302"/>
                  <a:pt x="2383758" y="4173302"/>
                  <a:pt x="2377590" y="4180032"/>
                </a:cubicBezTo>
                <a:cubicBezTo>
                  <a:pt x="2371421" y="4186200"/>
                  <a:pt x="2371421" y="4192929"/>
                  <a:pt x="2377590" y="4199097"/>
                </a:cubicBezTo>
                <a:cubicBezTo>
                  <a:pt x="2403384" y="4263023"/>
                  <a:pt x="2377590" y="4340407"/>
                  <a:pt x="2409553" y="4391435"/>
                </a:cubicBezTo>
                <a:cubicBezTo>
                  <a:pt x="2409553" y="4397604"/>
                  <a:pt x="2415721" y="4397604"/>
                  <a:pt x="2415721" y="4404333"/>
                </a:cubicBezTo>
                <a:cubicBezTo>
                  <a:pt x="2454413" y="4449193"/>
                  <a:pt x="2486376" y="4449193"/>
                  <a:pt x="2486376" y="4449193"/>
                </a:cubicBezTo>
                <a:cubicBezTo>
                  <a:pt x="2486376" y="4449193"/>
                  <a:pt x="2486376" y="4468258"/>
                  <a:pt x="2492544" y="4532745"/>
                </a:cubicBezTo>
                <a:cubicBezTo>
                  <a:pt x="2498712" y="4596671"/>
                  <a:pt x="2492544" y="4828261"/>
                  <a:pt x="2460581" y="4943776"/>
                </a:cubicBezTo>
                <a:cubicBezTo>
                  <a:pt x="2428618" y="5059291"/>
                  <a:pt x="2344505" y="5226395"/>
                  <a:pt x="2325440" y="5418733"/>
                </a:cubicBezTo>
                <a:cubicBezTo>
                  <a:pt x="2306374" y="5611071"/>
                  <a:pt x="2344505" y="6111823"/>
                  <a:pt x="2344505" y="6111823"/>
                </a:cubicBezTo>
                <a:cubicBezTo>
                  <a:pt x="2344505" y="6111823"/>
                  <a:pt x="2338337" y="6111823"/>
                  <a:pt x="2331608" y="6111823"/>
                </a:cubicBezTo>
                <a:cubicBezTo>
                  <a:pt x="2331608" y="6117991"/>
                  <a:pt x="2331608" y="6117991"/>
                  <a:pt x="2331608" y="6130889"/>
                </a:cubicBezTo>
                <a:cubicBezTo>
                  <a:pt x="2325440" y="6143786"/>
                  <a:pt x="2318711" y="6220609"/>
                  <a:pt x="2318711" y="6220609"/>
                </a:cubicBezTo>
                <a:cubicBezTo>
                  <a:pt x="2318711" y="6220609"/>
                  <a:pt x="2286748" y="6214440"/>
                  <a:pt x="2260953" y="6239674"/>
                </a:cubicBezTo>
                <a:cubicBezTo>
                  <a:pt x="2241888" y="6265469"/>
                  <a:pt x="2248056" y="6278366"/>
                  <a:pt x="2235159" y="6284534"/>
                </a:cubicBezTo>
                <a:cubicBezTo>
                  <a:pt x="2222261" y="6297432"/>
                  <a:pt x="2203196" y="6310330"/>
                  <a:pt x="2190298" y="6342292"/>
                </a:cubicBezTo>
                <a:cubicBezTo>
                  <a:pt x="2184130" y="6355190"/>
                  <a:pt x="2171233" y="6393881"/>
                  <a:pt x="2158336" y="6425844"/>
                </a:cubicBezTo>
                <a:cubicBezTo>
                  <a:pt x="2152167" y="6438741"/>
                  <a:pt x="2152167" y="6451639"/>
                  <a:pt x="2145438" y="6457807"/>
                </a:cubicBezTo>
                <a:cubicBezTo>
                  <a:pt x="2139270" y="6470705"/>
                  <a:pt x="2139270" y="6483602"/>
                  <a:pt x="2132541" y="6496499"/>
                </a:cubicBezTo>
                <a:cubicBezTo>
                  <a:pt x="2126373" y="6509397"/>
                  <a:pt x="2113475" y="6522294"/>
                  <a:pt x="2106746" y="6528462"/>
                </a:cubicBezTo>
                <a:cubicBezTo>
                  <a:pt x="2093849" y="6541359"/>
                  <a:pt x="2080952" y="6547527"/>
                  <a:pt x="2068054" y="6554257"/>
                </a:cubicBezTo>
                <a:cubicBezTo>
                  <a:pt x="2029363" y="6573322"/>
                  <a:pt x="1997400" y="6599117"/>
                  <a:pt x="1971605" y="6631080"/>
                </a:cubicBezTo>
                <a:cubicBezTo>
                  <a:pt x="1965437" y="6637248"/>
                  <a:pt x="1958708" y="6650145"/>
                  <a:pt x="1952539" y="6663042"/>
                </a:cubicBezTo>
                <a:cubicBezTo>
                  <a:pt x="1939642" y="6675940"/>
                  <a:pt x="1933474" y="6688837"/>
                  <a:pt x="1933474" y="6701734"/>
                </a:cubicBezTo>
                <a:cubicBezTo>
                  <a:pt x="1927306" y="6714632"/>
                  <a:pt x="1927306" y="6727529"/>
                  <a:pt x="1927306" y="6740426"/>
                </a:cubicBezTo>
                <a:cubicBezTo>
                  <a:pt x="1927306" y="6887904"/>
                  <a:pt x="2107307" y="6862671"/>
                  <a:pt x="2197588" y="6830147"/>
                </a:cubicBezTo>
                <a:cubicBezTo>
                  <a:pt x="2210486" y="6830147"/>
                  <a:pt x="2223383" y="6823979"/>
                  <a:pt x="2236280" y="6817249"/>
                </a:cubicBezTo>
                <a:cubicBezTo>
                  <a:pt x="2249177" y="6810520"/>
                  <a:pt x="2262075" y="6804352"/>
                  <a:pt x="2274972" y="6798184"/>
                </a:cubicBezTo>
                <a:cubicBezTo>
                  <a:pt x="2306935" y="6772389"/>
                  <a:pt x="2339459" y="6746594"/>
                  <a:pt x="2371421" y="6714632"/>
                </a:cubicBezTo>
                <a:cubicBezTo>
                  <a:pt x="2384319" y="6714632"/>
                  <a:pt x="2390487" y="6708464"/>
                  <a:pt x="2403384" y="6701734"/>
                </a:cubicBezTo>
                <a:cubicBezTo>
                  <a:pt x="2448244" y="6682669"/>
                  <a:pt x="2493665" y="6663042"/>
                  <a:pt x="2545255" y="6637808"/>
                </a:cubicBezTo>
                <a:cubicBezTo>
                  <a:pt x="2558152" y="6637808"/>
                  <a:pt x="2571049" y="6631640"/>
                  <a:pt x="2577217" y="6624912"/>
                </a:cubicBezTo>
                <a:cubicBezTo>
                  <a:pt x="2654601" y="6548088"/>
                  <a:pt x="2558152" y="6464537"/>
                  <a:pt x="2558152" y="6374816"/>
                </a:cubicBezTo>
                <a:cubicBezTo>
                  <a:pt x="2558152" y="6361919"/>
                  <a:pt x="2551984" y="6355750"/>
                  <a:pt x="2551984" y="6342853"/>
                </a:cubicBezTo>
                <a:cubicBezTo>
                  <a:pt x="2551984" y="6329956"/>
                  <a:pt x="2551984" y="6317058"/>
                  <a:pt x="2551984" y="6304161"/>
                </a:cubicBezTo>
                <a:cubicBezTo>
                  <a:pt x="2551984" y="6291264"/>
                  <a:pt x="2551984" y="6278366"/>
                  <a:pt x="2545815" y="6265469"/>
                </a:cubicBezTo>
                <a:cubicBezTo>
                  <a:pt x="2545815" y="6252572"/>
                  <a:pt x="2551984" y="6246404"/>
                  <a:pt x="2551984" y="6233506"/>
                </a:cubicBezTo>
                <a:cubicBezTo>
                  <a:pt x="2551984" y="6220609"/>
                  <a:pt x="2551984" y="6207712"/>
                  <a:pt x="2551984" y="6194814"/>
                </a:cubicBezTo>
                <a:cubicBezTo>
                  <a:pt x="2558152" y="6175749"/>
                  <a:pt x="2558152" y="6156123"/>
                  <a:pt x="2558152" y="6149954"/>
                </a:cubicBezTo>
                <a:cubicBezTo>
                  <a:pt x="2551984" y="6143786"/>
                  <a:pt x="2551984" y="6143786"/>
                  <a:pt x="2551984" y="6143786"/>
                </a:cubicBezTo>
                <a:cubicBezTo>
                  <a:pt x="2551984" y="6143786"/>
                  <a:pt x="2571049" y="6034439"/>
                  <a:pt x="2596844" y="5931822"/>
                </a:cubicBezTo>
                <a:cubicBezTo>
                  <a:pt x="2596844" y="5918924"/>
                  <a:pt x="2596844" y="5912756"/>
                  <a:pt x="2603012" y="5906027"/>
                </a:cubicBezTo>
                <a:cubicBezTo>
                  <a:pt x="2680396" y="5751820"/>
                  <a:pt x="2757219" y="5623408"/>
                  <a:pt x="2763948" y="5443967"/>
                </a:cubicBezTo>
                <a:cubicBezTo>
                  <a:pt x="2763948" y="5431070"/>
                  <a:pt x="2770116" y="5418173"/>
                  <a:pt x="2770116" y="5399107"/>
                </a:cubicBezTo>
                <a:cubicBezTo>
                  <a:pt x="2776284" y="5276863"/>
                  <a:pt x="2770116" y="5123217"/>
                  <a:pt x="2783014" y="5090693"/>
                </a:cubicBezTo>
                <a:cubicBezTo>
                  <a:pt x="2795911" y="5045833"/>
                  <a:pt x="2814976" y="5032936"/>
                  <a:pt x="2860397" y="4956113"/>
                </a:cubicBezTo>
                <a:cubicBezTo>
                  <a:pt x="2886192" y="4904523"/>
                  <a:pt x="2911986" y="4763775"/>
                  <a:pt x="2931052" y="4660596"/>
                </a:cubicBezTo>
                <a:cubicBezTo>
                  <a:pt x="2931052" y="4660596"/>
                  <a:pt x="2931052" y="4654428"/>
                  <a:pt x="2931052" y="4647699"/>
                </a:cubicBezTo>
                <a:cubicBezTo>
                  <a:pt x="2943949" y="4596110"/>
                  <a:pt x="2943949" y="4545081"/>
                  <a:pt x="3014604" y="4532184"/>
                </a:cubicBezTo>
                <a:cubicBezTo>
                  <a:pt x="3014604" y="4532184"/>
                  <a:pt x="3020773" y="4532184"/>
                  <a:pt x="3027502" y="4532184"/>
                </a:cubicBezTo>
                <a:cubicBezTo>
                  <a:pt x="3117783" y="4519287"/>
                  <a:pt x="3079091" y="4390874"/>
                  <a:pt x="3123951" y="4352182"/>
                </a:cubicBezTo>
                <a:cubicBezTo>
                  <a:pt x="3130119" y="4339285"/>
                  <a:pt x="3130119" y="4333117"/>
                  <a:pt x="3136848" y="4320220"/>
                </a:cubicBezTo>
                <a:cubicBezTo>
                  <a:pt x="3143016" y="4307322"/>
                  <a:pt x="3149746" y="4301154"/>
                  <a:pt x="3155914" y="4288257"/>
                </a:cubicBezTo>
                <a:cubicBezTo>
                  <a:pt x="3233298" y="4166013"/>
                  <a:pt x="3278158" y="4031432"/>
                  <a:pt x="3329747" y="3903020"/>
                </a:cubicBezTo>
                <a:cubicBezTo>
                  <a:pt x="3432925" y="3979843"/>
                  <a:pt x="3400402" y="4108255"/>
                  <a:pt x="3451991" y="4191807"/>
                </a:cubicBezTo>
                <a:cubicBezTo>
                  <a:pt x="3458159" y="4204705"/>
                  <a:pt x="3458159" y="4217602"/>
                  <a:pt x="3464888" y="4230499"/>
                </a:cubicBezTo>
                <a:cubicBezTo>
                  <a:pt x="3471057" y="4236668"/>
                  <a:pt x="3477786" y="4249565"/>
                  <a:pt x="3483954" y="4262462"/>
                </a:cubicBezTo>
                <a:cubicBezTo>
                  <a:pt x="3483954" y="4268631"/>
                  <a:pt x="3490122" y="4281528"/>
                  <a:pt x="3496851" y="4288257"/>
                </a:cubicBezTo>
                <a:cubicBezTo>
                  <a:pt x="3515917" y="4307322"/>
                  <a:pt x="3528814" y="4333117"/>
                  <a:pt x="3535543" y="4358911"/>
                </a:cubicBezTo>
                <a:cubicBezTo>
                  <a:pt x="3541711" y="4371809"/>
                  <a:pt x="3541711" y="4377977"/>
                  <a:pt x="3548440" y="4384706"/>
                </a:cubicBezTo>
                <a:cubicBezTo>
                  <a:pt x="3542272" y="4416669"/>
                  <a:pt x="3548440" y="4436295"/>
                  <a:pt x="3561338" y="4455361"/>
                </a:cubicBezTo>
                <a:cubicBezTo>
                  <a:pt x="3561338" y="4461529"/>
                  <a:pt x="3567506" y="4468258"/>
                  <a:pt x="3567506" y="4474427"/>
                </a:cubicBezTo>
                <a:cubicBezTo>
                  <a:pt x="3586572" y="4487324"/>
                  <a:pt x="3612366" y="4500221"/>
                  <a:pt x="3631992" y="4513118"/>
                </a:cubicBezTo>
                <a:cubicBezTo>
                  <a:pt x="3638161" y="4513118"/>
                  <a:pt x="3644890" y="4519287"/>
                  <a:pt x="3651058" y="4519287"/>
                </a:cubicBezTo>
                <a:cubicBezTo>
                  <a:pt x="3741339" y="4545081"/>
                  <a:pt x="3715545" y="4647699"/>
                  <a:pt x="3747507" y="4724522"/>
                </a:cubicBezTo>
                <a:lnTo>
                  <a:pt x="3747507" y="4730690"/>
                </a:lnTo>
                <a:cubicBezTo>
                  <a:pt x="3760405" y="4814242"/>
                  <a:pt x="3779470" y="4923028"/>
                  <a:pt x="3792367" y="4948823"/>
                </a:cubicBezTo>
                <a:cubicBezTo>
                  <a:pt x="3837228" y="5032375"/>
                  <a:pt x="3856854" y="5038543"/>
                  <a:pt x="3869752" y="5083403"/>
                </a:cubicBezTo>
                <a:cubicBezTo>
                  <a:pt x="3882649" y="5122095"/>
                  <a:pt x="3869752" y="5314433"/>
                  <a:pt x="3888817" y="5442846"/>
                </a:cubicBezTo>
                <a:cubicBezTo>
                  <a:pt x="3888817" y="5455743"/>
                  <a:pt x="3894985" y="5468640"/>
                  <a:pt x="3894985" y="5481538"/>
                </a:cubicBezTo>
                <a:cubicBezTo>
                  <a:pt x="3901154" y="5520230"/>
                  <a:pt x="3907883" y="5558361"/>
                  <a:pt x="3920780" y="5590884"/>
                </a:cubicBezTo>
                <a:cubicBezTo>
                  <a:pt x="3926948" y="5603781"/>
                  <a:pt x="3933677" y="5616679"/>
                  <a:pt x="3939846" y="5629576"/>
                </a:cubicBezTo>
                <a:cubicBezTo>
                  <a:pt x="3965640" y="5719297"/>
                  <a:pt x="4068819" y="5796680"/>
                  <a:pt x="4055921" y="5925092"/>
                </a:cubicBezTo>
                <a:cubicBezTo>
                  <a:pt x="4062090" y="5931261"/>
                  <a:pt x="4062090" y="5944158"/>
                  <a:pt x="4062090" y="5950887"/>
                </a:cubicBezTo>
                <a:cubicBezTo>
                  <a:pt x="4087884" y="6047337"/>
                  <a:pt x="4100781" y="6137057"/>
                  <a:pt x="4100781" y="6137057"/>
                </a:cubicBezTo>
                <a:cubicBezTo>
                  <a:pt x="4100781" y="6137057"/>
                  <a:pt x="4100781" y="6137057"/>
                  <a:pt x="4094613" y="6149954"/>
                </a:cubicBezTo>
                <a:cubicBezTo>
                  <a:pt x="4094613" y="6149954"/>
                  <a:pt x="4094613" y="6169020"/>
                  <a:pt x="4100781" y="6194814"/>
                </a:cubicBezTo>
                <a:cubicBezTo>
                  <a:pt x="4132744" y="6329395"/>
                  <a:pt x="4087884" y="6464537"/>
                  <a:pt x="4094613" y="6586219"/>
                </a:cubicBezTo>
                <a:cubicBezTo>
                  <a:pt x="4100781" y="6612014"/>
                  <a:pt x="4107510" y="6631080"/>
                  <a:pt x="4133305" y="6643977"/>
                </a:cubicBezTo>
                <a:cubicBezTo>
                  <a:pt x="4152370" y="6656874"/>
                  <a:pt x="4178165" y="6663042"/>
                  <a:pt x="4216857" y="6663042"/>
                </a:cubicBezTo>
                <a:cubicBezTo>
                  <a:pt x="4229754" y="6663042"/>
                  <a:pt x="4242652" y="6669211"/>
                  <a:pt x="4242652" y="6675940"/>
                </a:cubicBezTo>
                <a:cubicBezTo>
                  <a:pt x="4248820" y="6682108"/>
                  <a:pt x="4255549" y="6701734"/>
                  <a:pt x="4274615" y="6720800"/>
                </a:cubicBezTo>
                <a:cubicBezTo>
                  <a:pt x="4280783" y="6726968"/>
                  <a:pt x="4300409" y="6733698"/>
                  <a:pt x="4313307" y="6739866"/>
                </a:cubicBezTo>
                <a:cubicBezTo>
                  <a:pt x="4345270" y="6752763"/>
                  <a:pt x="4377793" y="6758931"/>
                  <a:pt x="4403588" y="6771828"/>
                </a:cubicBezTo>
                <a:cubicBezTo>
                  <a:pt x="4416485" y="6777996"/>
                  <a:pt x="4435551" y="6777996"/>
                  <a:pt x="4448448" y="6784726"/>
                </a:cubicBezTo>
                <a:cubicBezTo>
                  <a:pt x="4461345" y="6791455"/>
                  <a:pt x="4474243" y="6797623"/>
                  <a:pt x="4487140" y="6797623"/>
                </a:cubicBezTo>
                <a:cubicBezTo>
                  <a:pt x="4500037" y="6803792"/>
                  <a:pt x="4512934" y="6803792"/>
                  <a:pt x="4532000" y="6803792"/>
                </a:cubicBezTo>
                <a:cubicBezTo>
                  <a:pt x="4609384" y="6803792"/>
                  <a:pt x="4712001" y="6803792"/>
                  <a:pt x="4737796" y="6726968"/>
                </a:cubicBezTo>
                <a:cubicBezTo>
                  <a:pt x="4737796" y="6624351"/>
                  <a:pt x="4628449" y="6572761"/>
                  <a:pt x="4563963" y="6527901"/>
                </a:cubicBezTo>
                <a:cubicBezTo>
                  <a:pt x="4557794" y="6521733"/>
                  <a:pt x="4544897" y="6508835"/>
                  <a:pt x="4538168" y="6502107"/>
                </a:cubicBezTo>
                <a:cubicBezTo>
                  <a:pt x="4532000" y="6495939"/>
                  <a:pt x="4532000" y="6483041"/>
                  <a:pt x="4525271" y="6476312"/>
                </a:cubicBezTo>
                <a:cubicBezTo>
                  <a:pt x="4519103" y="6463415"/>
                  <a:pt x="4519103" y="6457246"/>
                  <a:pt x="4512374" y="6444349"/>
                </a:cubicBezTo>
                <a:cubicBezTo>
                  <a:pt x="4499476" y="6431452"/>
                  <a:pt x="4493308" y="6412386"/>
                  <a:pt x="4480411" y="6392760"/>
                </a:cubicBezTo>
                <a:cubicBezTo>
                  <a:pt x="4480411" y="6386592"/>
                  <a:pt x="4474243" y="6379862"/>
                  <a:pt x="4474243" y="6366965"/>
                </a:cubicBezTo>
                <a:cubicBezTo>
                  <a:pt x="4468074" y="6354068"/>
                  <a:pt x="4461345" y="6341171"/>
                  <a:pt x="4461345" y="6335002"/>
                </a:cubicBezTo>
                <a:cubicBezTo>
                  <a:pt x="4448448" y="6303040"/>
                  <a:pt x="4429382" y="6290142"/>
                  <a:pt x="4416485" y="6277245"/>
                </a:cubicBezTo>
                <a:cubicBezTo>
                  <a:pt x="4403588" y="6271077"/>
                  <a:pt x="4410317" y="6264348"/>
                  <a:pt x="4390690" y="6232385"/>
                </a:cubicBezTo>
                <a:cubicBezTo>
                  <a:pt x="4371625" y="6206590"/>
                  <a:pt x="4332933" y="6213319"/>
                  <a:pt x="4332933" y="6213319"/>
                </a:cubicBezTo>
                <a:cubicBezTo>
                  <a:pt x="4332933" y="6213319"/>
                  <a:pt x="4326765" y="6136496"/>
                  <a:pt x="4326765" y="6123599"/>
                </a:cubicBezTo>
                <a:cubicBezTo>
                  <a:pt x="4320596" y="6110701"/>
                  <a:pt x="4320596" y="6110701"/>
                  <a:pt x="4320596" y="6110701"/>
                </a:cubicBezTo>
                <a:cubicBezTo>
                  <a:pt x="4320596" y="6104533"/>
                  <a:pt x="4314428" y="6110701"/>
                  <a:pt x="4314428" y="6110701"/>
                </a:cubicBezTo>
                <a:cubicBezTo>
                  <a:pt x="4314428" y="6110701"/>
                  <a:pt x="4327325" y="5911634"/>
                  <a:pt x="4333494" y="5719297"/>
                </a:cubicBezTo>
                <a:cubicBezTo>
                  <a:pt x="4333494" y="5706399"/>
                  <a:pt x="4333494" y="5693502"/>
                  <a:pt x="4333494" y="5687334"/>
                </a:cubicBezTo>
                <a:cubicBezTo>
                  <a:pt x="4320596" y="5655371"/>
                  <a:pt x="4320596" y="5629576"/>
                  <a:pt x="4333494" y="5603781"/>
                </a:cubicBezTo>
                <a:cubicBezTo>
                  <a:pt x="4333494" y="5590884"/>
                  <a:pt x="4333494" y="5584716"/>
                  <a:pt x="4333494" y="5571819"/>
                </a:cubicBezTo>
                <a:cubicBezTo>
                  <a:pt x="4333494" y="5507893"/>
                  <a:pt x="4333494" y="5456304"/>
                  <a:pt x="4327325" y="5411444"/>
                </a:cubicBezTo>
                <a:cubicBezTo>
                  <a:pt x="4308260" y="5219106"/>
                  <a:pt x="4217979" y="5052001"/>
                  <a:pt x="4192184" y="4936486"/>
                </a:cubicBezTo>
                <a:cubicBezTo>
                  <a:pt x="4160221" y="4820971"/>
                  <a:pt x="4153492" y="4596110"/>
                  <a:pt x="4160221" y="4525455"/>
                </a:cubicBezTo>
                <a:cubicBezTo>
                  <a:pt x="4166389" y="4461529"/>
                  <a:pt x="4160221" y="4448632"/>
                  <a:pt x="4160221" y="4448632"/>
                </a:cubicBezTo>
                <a:cubicBezTo>
                  <a:pt x="4160221" y="4448632"/>
                  <a:pt x="4205081" y="4448632"/>
                  <a:pt x="4243773" y="4384706"/>
                </a:cubicBezTo>
                <a:cubicBezTo>
                  <a:pt x="4249942" y="4371809"/>
                  <a:pt x="4256671" y="4358911"/>
                  <a:pt x="4262839" y="4346014"/>
                </a:cubicBezTo>
                <a:cubicBezTo>
                  <a:pt x="4269007" y="4333117"/>
                  <a:pt x="4275736" y="4320220"/>
                  <a:pt x="4275736" y="4307322"/>
                </a:cubicBezTo>
                <a:cubicBezTo>
                  <a:pt x="4281905" y="4288257"/>
                  <a:pt x="4281905" y="4262462"/>
                  <a:pt x="4275736" y="4236668"/>
                </a:cubicBezTo>
                <a:cubicBezTo>
                  <a:pt x="4269568" y="4217602"/>
                  <a:pt x="4262839" y="4191807"/>
                  <a:pt x="4256671" y="4172742"/>
                </a:cubicBezTo>
                <a:cubicBezTo>
                  <a:pt x="4243773" y="4146947"/>
                  <a:pt x="4256671" y="4095919"/>
                  <a:pt x="4224708" y="4102087"/>
                </a:cubicBezTo>
                <a:cubicBezTo>
                  <a:pt x="4237605" y="4063395"/>
                  <a:pt x="4243773" y="4038161"/>
                  <a:pt x="4192745" y="4031432"/>
                </a:cubicBezTo>
                <a:cubicBezTo>
                  <a:pt x="4205642" y="4025264"/>
                  <a:pt x="4218539" y="4012367"/>
                  <a:pt x="4218539" y="4005637"/>
                </a:cubicBezTo>
                <a:cubicBezTo>
                  <a:pt x="4218539" y="4005637"/>
                  <a:pt x="4218539" y="3999469"/>
                  <a:pt x="4218539" y="3992740"/>
                </a:cubicBezTo>
                <a:cubicBezTo>
                  <a:pt x="4179847" y="3954048"/>
                  <a:pt x="4179847" y="3877225"/>
                  <a:pt x="4173679" y="3832365"/>
                </a:cubicBezTo>
                <a:cubicBezTo>
                  <a:pt x="4173679" y="3826197"/>
                  <a:pt x="4173679" y="3826197"/>
                  <a:pt x="4173679" y="3819468"/>
                </a:cubicBezTo>
                <a:cubicBezTo>
                  <a:pt x="4173679" y="3813299"/>
                  <a:pt x="4173679" y="3806570"/>
                  <a:pt x="4173679" y="3806570"/>
                </a:cubicBezTo>
                <a:cubicBezTo>
                  <a:pt x="4173679" y="3793673"/>
                  <a:pt x="4173679" y="3780776"/>
                  <a:pt x="4173679" y="3767879"/>
                </a:cubicBezTo>
                <a:cubicBezTo>
                  <a:pt x="4173679" y="3742084"/>
                  <a:pt x="4167511" y="3723019"/>
                  <a:pt x="4160782" y="3697224"/>
                </a:cubicBezTo>
                <a:cubicBezTo>
                  <a:pt x="4160782" y="3678158"/>
                  <a:pt x="4166950" y="3639466"/>
                  <a:pt x="4147885" y="3633298"/>
                </a:cubicBezTo>
                <a:cubicBezTo>
                  <a:pt x="4147885" y="3620401"/>
                  <a:pt x="4154053" y="3607503"/>
                  <a:pt x="4154053" y="3601335"/>
                </a:cubicBezTo>
                <a:cubicBezTo>
                  <a:pt x="4154053" y="3543578"/>
                  <a:pt x="4128258" y="3491989"/>
                  <a:pt x="4128258" y="3440960"/>
                </a:cubicBezTo>
                <a:cubicBezTo>
                  <a:pt x="4128258" y="3421894"/>
                  <a:pt x="4128258" y="3408997"/>
                  <a:pt x="4128258" y="3396100"/>
                </a:cubicBezTo>
                <a:cubicBezTo>
                  <a:pt x="4122090" y="3364137"/>
                  <a:pt x="4115361" y="3338342"/>
                  <a:pt x="4115361" y="3325445"/>
                </a:cubicBezTo>
                <a:cubicBezTo>
                  <a:pt x="4121529" y="3319277"/>
                  <a:pt x="4115361" y="3306379"/>
                  <a:pt x="4109192" y="3293482"/>
                </a:cubicBezTo>
                <a:cubicBezTo>
                  <a:pt x="4109192" y="3274417"/>
                  <a:pt x="4109192" y="3261519"/>
                  <a:pt x="4103024" y="3241893"/>
                </a:cubicBezTo>
                <a:cubicBezTo>
                  <a:pt x="4103024" y="3222827"/>
                  <a:pt x="4103024" y="3209930"/>
                  <a:pt x="4096856" y="3190304"/>
                </a:cubicBezTo>
                <a:cubicBezTo>
                  <a:pt x="4090688" y="3177406"/>
                  <a:pt x="4083959" y="3171238"/>
                  <a:pt x="4077791" y="3158341"/>
                </a:cubicBezTo>
                <a:cubicBezTo>
                  <a:pt x="3923584" y="3106752"/>
                  <a:pt x="4026201" y="2927311"/>
                  <a:pt x="3942649" y="2817964"/>
                </a:cubicBezTo>
                <a:cubicBezTo>
                  <a:pt x="3936481" y="2805067"/>
                  <a:pt x="3929752" y="2792170"/>
                  <a:pt x="3923584" y="2779272"/>
                </a:cubicBezTo>
                <a:cubicBezTo>
                  <a:pt x="3910686" y="2740581"/>
                  <a:pt x="3904518" y="2708618"/>
                  <a:pt x="3923584" y="2669926"/>
                </a:cubicBezTo>
                <a:cubicBezTo>
                  <a:pt x="3917416" y="2657028"/>
                  <a:pt x="3910686" y="2644131"/>
                  <a:pt x="3904518" y="2631234"/>
                </a:cubicBezTo>
                <a:cubicBezTo>
                  <a:pt x="3904518" y="2625066"/>
                  <a:pt x="3904518" y="2612168"/>
                  <a:pt x="3904518" y="2599271"/>
                </a:cubicBezTo>
                <a:cubicBezTo>
                  <a:pt x="3904518" y="2586374"/>
                  <a:pt x="3898350" y="2567308"/>
                  <a:pt x="3898350" y="2554411"/>
                </a:cubicBezTo>
                <a:cubicBezTo>
                  <a:pt x="3898350" y="2502821"/>
                  <a:pt x="3898350" y="2457961"/>
                  <a:pt x="3911247" y="2406933"/>
                </a:cubicBezTo>
                <a:cubicBezTo>
                  <a:pt x="3911247" y="2394036"/>
                  <a:pt x="3911247" y="2381138"/>
                  <a:pt x="3911247" y="2368241"/>
                </a:cubicBezTo>
                <a:cubicBezTo>
                  <a:pt x="3911247" y="2342446"/>
                  <a:pt x="3898350" y="2349175"/>
                  <a:pt x="3911247" y="2304315"/>
                </a:cubicBezTo>
                <a:cubicBezTo>
                  <a:pt x="3917416" y="2259455"/>
                  <a:pt x="3924144" y="2233660"/>
                  <a:pt x="3917416" y="2220763"/>
                </a:cubicBezTo>
                <a:cubicBezTo>
                  <a:pt x="3917416" y="2214595"/>
                  <a:pt x="3936481" y="2137211"/>
                  <a:pt x="3949378" y="2092351"/>
                </a:cubicBezTo>
                <a:cubicBezTo>
                  <a:pt x="3962276" y="2047491"/>
                  <a:pt x="3962276" y="2047491"/>
                  <a:pt x="3975173" y="2034593"/>
                </a:cubicBezTo>
                <a:cubicBezTo>
                  <a:pt x="3981341" y="2015528"/>
                  <a:pt x="3988070" y="2008799"/>
                  <a:pt x="3988070" y="1976836"/>
                </a:cubicBezTo>
                <a:cubicBezTo>
                  <a:pt x="3994238" y="1951041"/>
                  <a:pt x="4026762" y="1906181"/>
                  <a:pt x="4026762" y="1906181"/>
                </a:cubicBezTo>
                <a:cubicBezTo>
                  <a:pt x="4026762" y="1900013"/>
                  <a:pt x="4020594" y="1880386"/>
                  <a:pt x="4020594" y="1880386"/>
                </a:cubicBezTo>
                <a:cubicBezTo>
                  <a:pt x="4039659" y="1854592"/>
                  <a:pt x="4039659" y="1854592"/>
                  <a:pt x="4039659" y="1854592"/>
                </a:cubicBezTo>
                <a:cubicBezTo>
                  <a:pt x="4039659" y="1854592"/>
                  <a:pt x="4052557" y="1944312"/>
                  <a:pt x="4104146" y="2014967"/>
                </a:cubicBezTo>
                <a:cubicBezTo>
                  <a:pt x="4155735" y="2078893"/>
                  <a:pt x="4329569" y="2214034"/>
                  <a:pt x="4406391" y="2258894"/>
                </a:cubicBezTo>
                <a:cubicBezTo>
                  <a:pt x="4477046" y="2310483"/>
                  <a:pt x="4522467" y="2342446"/>
                  <a:pt x="4560598" y="2348615"/>
                </a:cubicBezTo>
                <a:cubicBezTo>
                  <a:pt x="4599290" y="2348615"/>
                  <a:pt x="4663777" y="2374409"/>
                  <a:pt x="4702469" y="2348615"/>
                </a:cubicBezTo>
                <a:cubicBezTo>
                  <a:pt x="4741160" y="2329549"/>
                  <a:pt x="4805647" y="2181510"/>
                  <a:pt x="4856676" y="2046930"/>
                </a:cubicBezTo>
                <a:cubicBezTo>
                  <a:pt x="4908265" y="1918518"/>
                  <a:pt x="4875741" y="1571973"/>
                  <a:pt x="4914433" y="1436831"/>
                </a:cubicBezTo>
                <a:cubicBezTo>
                  <a:pt x="4953125" y="1302251"/>
                  <a:pt x="4972190" y="1256830"/>
                  <a:pt x="4978920" y="1224867"/>
                </a:cubicBezTo>
                <a:cubicBezTo>
                  <a:pt x="4985088" y="1211970"/>
                  <a:pt x="4978920" y="1192904"/>
                  <a:pt x="4978920" y="1173278"/>
                </a:cubicBezTo>
                <a:cubicBezTo>
                  <a:pt x="5319857" y="1173278"/>
                  <a:pt x="5319857" y="1173278"/>
                  <a:pt x="5319857" y="1173278"/>
                </a:cubicBezTo>
                <a:cubicBezTo>
                  <a:pt x="5319857" y="1577580"/>
                  <a:pt x="5319857" y="1577580"/>
                  <a:pt x="5319857" y="1577580"/>
                </a:cubicBezTo>
                <a:cubicBezTo>
                  <a:pt x="5319857" y="1616272"/>
                  <a:pt x="5351820" y="1641506"/>
                  <a:pt x="5384343" y="1641506"/>
                </a:cubicBezTo>
                <a:cubicBezTo>
                  <a:pt x="5487522" y="1641506"/>
                  <a:pt x="5487522" y="1641506"/>
                  <a:pt x="5487522" y="1641506"/>
                </a:cubicBezTo>
                <a:cubicBezTo>
                  <a:pt x="5526214" y="1641506"/>
                  <a:pt x="5552008" y="1615711"/>
                  <a:pt x="5552008" y="1577580"/>
                </a:cubicBezTo>
                <a:cubicBezTo>
                  <a:pt x="5552008" y="1173278"/>
                  <a:pt x="5552008" y="1173278"/>
                  <a:pt x="5552008" y="1173278"/>
                </a:cubicBezTo>
                <a:cubicBezTo>
                  <a:pt x="5558177" y="1173278"/>
                  <a:pt x="5558177" y="1173278"/>
                  <a:pt x="5558177" y="1173278"/>
                </a:cubicBezTo>
                <a:cubicBezTo>
                  <a:pt x="5558177" y="1506925"/>
                  <a:pt x="5558177" y="1506925"/>
                  <a:pt x="5558177" y="1506925"/>
                </a:cubicBezTo>
                <a:cubicBezTo>
                  <a:pt x="5558177" y="1532720"/>
                  <a:pt x="5577242" y="1558515"/>
                  <a:pt x="5609766" y="1558515"/>
                </a:cubicBezTo>
                <a:cubicBezTo>
                  <a:pt x="5693318" y="1558515"/>
                  <a:pt x="5693318" y="1558515"/>
                  <a:pt x="5693318" y="1558515"/>
                </a:cubicBezTo>
                <a:cubicBezTo>
                  <a:pt x="5725281" y="1558515"/>
                  <a:pt x="5751075" y="1532720"/>
                  <a:pt x="5751075" y="1506925"/>
                </a:cubicBezTo>
                <a:cubicBezTo>
                  <a:pt x="5751075" y="1423373"/>
                  <a:pt x="5751075" y="1423373"/>
                  <a:pt x="5751075" y="1423373"/>
                </a:cubicBezTo>
                <a:cubicBezTo>
                  <a:pt x="5770141" y="1462065"/>
                  <a:pt x="5815562" y="1487299"/>
                  <a:pt x="5860422" y="1487299"/>
                </a:cubicBezTo>
                <a:cubicBezTo>
                  <a:pt x="5931077" y="1487299"/>
                  <a:pt x="5989395" y="1429542"/>
                  <a:pt x="5989395" y="1358887"/>
                </a:cubicBezTo>
                <a:cubicBezTo>
                  <a:pt x="5989395" y="1172717"/>
                  <a:pt x="5989395" y="1172717"/>
                  <a:pt x="5989395" y="1172717"/>
                </a:cubicBezTo>
                <a:cubicBezTo>
                  <a:pt x="6189023" y="1172717"/>
                  <a:pt x="6189023" y="1172717"/>
                  <a:pt x="6189023" y="1172717"/>
                </a:cubicBezTo>
                <a:cubicBezTo>
                  <a:pt x="6427343" y="1172717"/>
                  <a:pt x="6427343" y="1172717"/>
                  <a:pt x="6427343" y="1172717"/>
                </a:cubicBezTo>
                <a:cubicBezTo>
                  <a:pt x="6453137" y="1172717"/>
                  <a:pt x="6472203" y="1153651"/>
                  <a:pt x="6472203" y="1127857"/>
                </a:cubicBezTo>
                <a:cubicBezTo>
                  <a:pt x="6472203" y="1102062"/>
                  <a:pt x="6444726" y="1089726"/>
                  <a:pt x="6418931" y="1089726"/>
                </a:cubicBezTo>
                <a:lnTo>
                  <a:pt x="6418931" y="1089726"/>
                </a:lnTo>
                <a:close/>
                <a:moveTo>
                  <a:pt x="2505441" y="1211409"/>
                </a:moveTo>
                <a:cubicBezTo>
                  <a:pt x="2428057" y="1282064"/>
                  <a:pt x="2357403" y="1449168"/>
                  <a:pt x="2344505" y="1468233"/>
                </a:cubicBezTo>
                <a:cubicBezTo>
                  <a:pt x="2331608" y="1481131"/>
                  <a:pt x="2222261" y="1538888"/>
                  <a:pt x="2183569" y="1602814"/>
                </a:cubicBezTo>
                <a:cubicBezTo>
                  <a:pt x="2144877" y="1660572"/>
                  <a:pt x="2119083" y="1782815"/>
                  <a:pt x="2119083" y="1782815"/>
                </a:cubicBezTo>
                <a:cubicBezTo>
                  <a:pt x="2119083" y="1782815"/>
                  <a:pt x="2119083" y="1788984"/>
                  <a:pt x="2080391" y="1712161"/>
                </a:cubicBezTo>
                <a:cubicBezTo>
                  <a:pt x="2054596" y="1680198"/>
                  <a:pt x="2035531" y="1660572"/>
                  <a:pt x="2015904" y="1635338"/>
                </a:cubicBezTo>
                <a:cubicBezTo>
                  <a:pt x="2009736" y="1622440"/>
                  <a:pt x="1996839" y="1603375"/>
                  <a:pt x="1990110" y="1583748"/>
                </a:cubicBezTo>
                <a:cubicBezTo>
                  <a:pt x="1983942" y="1506925"/>
                  <a:pt x="1932352" y="1455336"/>
                  <a:pt x="1932352" y="1384681"/>
                </a:cubicBezTo>
                <a:cubicBezTo>
                  <a:pt x="1926184" y="1358887"/>
                  <a:pt x="1926184" y="1345990"/>
                  <a:pt x="1926184" y="1333092"/>
                </a:cubicBezTo>
                <a:cubicBezTo>
                  <a:pt x="1983942" y="1301129"/>
                  <a:pt x="2009736" y="1275335"/>
                  <a:pt x="2042260" y="1262437"/>
                </a:cubicBezTo>
                <a:cubicBezTo>
                  <a:pt x="2068054" y="1249540"/>
                  <a:pt x="2080952" y="1236643"/>
                  <a:pt x="2087120" y="1223746"/>
                </a:cubicBezTo>
                <a:cubicBezTo>
                  <a:pt x="2093288" y="1210848"/>
                  <a:pt x="2100017" y="1191783"/>
                  <a:pt x="2106186" y="1178885"/>
                </a:cubicBezTo>
                <a:lnTo>
                  <a:pt x="2106186" y="1178885"/>
                </a:lnTo>
                <a:cubicBezTo>
                  <a:pt x="2544133" y="1178885"/>
                  <a:pt x="2544133" y="1178885"/>
                  <a:pt x="2544133" y="1178885"/>
                </a:cubicBezTo>
                <a:cubicBezTo>
                  <a:pt x="2531236" y="1186175"/>
                  <a:pt x="2518338" y="1199072"/>
                  <a:pt x="2505441" y="1211409"/>
                </a:cubicBezTo>
                <a:lnTo>
                  <a:pt x="2505441" y="1211409"/>
                </a:lnTo>
                <a:close/>
                <a:moveTo>
                  <a:pt x="4526953" y="1179446"/>
                </a:moveTo>
                <a:cubicBezTo>
                  <a:pt x="4533122" y="1205241"/>
                  <a:pt x="4546019" y="1243372"/>
                  <a:pt x="4584711" y="1262998"/>
                </a:cubicBezTo>
                <a:cubicBezTo>
                  <a:pt x="4629571" y="1282064"/>
                  <a:pt x="4694057" y="1307858"/>
                  <a:pt x="4700786" y="1320756"/>
                </a:cubicBezTo>
                <a:cubicBezTo>
                  <a:pt x="4706955" y="1333653"/>
                  <a:pt x="4713684" y="1339821"/>
                  <a:pt x="4668824" y="1494028"/>
                </a:cubicBezTo>
                <a:cubicBezTo>
                  <a:pt x="4630132" y="1648235"/>
                  <a:pt x="4598169" y="1641506"/>
                  <a:pt x="4552748" y="1712161"/>
                </a:cubicBezTo>
                <a:cubicBezTo>
                  <a:pt x="4514056" y="1788984"/>
                  <a:pt x="4514056" y="1782815"/>
                  <a:pt x="4514056" y="1782815"/>
                </a:cubicBezTo>
                <a:cubicBezTo>
                  <a:pt x="4514056" y="1782815"/>
                  <a:pt x="4488261" y="1660572"/>
                  <a:pt x="4449569" y="1602814"/>
                </a:cubicBezTo>
                <a:cubicBezTo>
                  <a:pt x="4410878" y="1538888"/>
                  <a:pt x="4301531" y="1480570"/>
                  <a:pt x="4288633" y="1468233"/>
                </a:cubicBezTo>
                <a:cubicBezTo>
                  <a:pt x="4275736" y="1449168"/>
                  <a:pt x="4205081" y="1282064"/>
                  <a:pt x="4127698" y="1211409"/>
                </a:cubicBezTo>
                <a:cubicBezTo>
                  <a:pt x="4114800" y="1198512"/>
                  <a:pt x="4101903" y="1185614"/>
                  <a:pt x="4089006" y="1179446"/>
                </a:cubicBezTo>
                <a:cubicBezTo>
                  <a:pt x="4526953" y="1179446"/>
                  <a:pt x="4526953" y="1179446"/>
                  <a:pt x="4526953" y="1179446"/>
                </a:cubicBezTo>
                <a:lnTo>
                  <a:pt x="4526953" y="1179446"/>
                </a:lnTo>
                <a:lnTo>
                  <a:pt x="4526953" y="1179446"/>
                </a:lnTo>
                <a:close/>
              </a:path>
            </a:pathLst>
          </a:custGeom>
          <a:solidFill>
            <a:schemeClr val="accent4"/>
          </a:solidFill>
          <a:ln w="560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7" name="Group 185">
            <a:extLst>
              <a:ext uri="{FF2B5EF4-FFF2-40B4-BE49-F238E27FC236}">
                <a16:creationId xmlns:a16="http://schemas.microsoft.com/office/drawing/2014/main" id="{3D7340E3-DBB5-4B00-867B-FE49181C9754}"/>
              </a:ext>
            </a:extLst>
          </p:cNvPr>
          <p:cNvGrpSpPr/>
          <p:nvPr/>
        </p:nvGrpSpPr>
        <p:grpSpPr>
          <a:xfrm>
            <a:off x="15650" y="1078472"/>
            <a:ext cx="2451524" cy="5687559"/>
            <a:chOff x="596966" y="-109"/>
            <a:chExt cx="2866147" cy="6649487"/>
          </a:xfrm>
        </p:grpSpPr>
        <p:sp>
          <p:nvSpPr>
            <p:cNvPr id="88" name="Freeform: Shape 4">
              <a:extLst>
                <a:ext uri="{FF2B5EF4-FFF2-40B4-BE49-F238E27FC236}">
                  <a16:creationId xmlns:a16="http://schemas.microsoft.com/office/drawing/2014/main" id="{614815BA-FA49-4716-8D88-306C36B42B5D}"/>
                </a:ext>
              </a:extLst>
            </p:cNvPr>
            <p:cNvSpPr/>
            <p:nvPr/>
          </p:nvSpPr>
          <p:spPr>
            <a:xfrm>
              <a:off x="1171931" y="1506808"/>
              <a:ext cx="1820640" cy="1129594"/>
            </a:xfrm>
            <a:custGeom>
              <a:avLst/>
              <a:gdLst>
                <a:gd name="connsiteX0" fmla="*/ 1743661 w 1820639"/>
                <a:gd name="connsiteY0" fmla="*/ 136419 h 1129594"/>
                <a:gd name="connsiteX1" fmla="*/ 1784858 w 1820639"/>
                <a:gd name="connsiteY1" fmla="*/ 334431 h 1129594"/>
                <a:gd name="connsiteX2" fmla="*/ 1799476 w 1820639"/>
                <a:gd name="connsiteY2" fmla="*/ 364332 h 1129594"/>
                <a:gd name="connsiteX3" fmla="*/ 1824062 w 1820639"/>
                <a:gd name="connsiteY3" fmla="*/ 416824 h 1129594"/>
                <a:gd name="connsiteX4" fmla="*/ 1824062 w 1820639"/>
                <a:gd name="connsiteY4" fmla="*/ 909195 h 1129594"/>
                <a:gd name="connsiteX5" fmla="*/ 1817417 w 1820639"/>
                <a:gd name="connsiteY5" fmla="*/ 933780 h 1129594"/>
                <a:gd name="connsiteX6" fmla="*/ 1640669 w 1820639"/>
                <a:gd name="connsiteY6" fmla="*/ 1043417 h 1129594"/>
                <a:gd name="connsiteX7" fmla="*/ 1287837 w 1820639"/>
                <a:gd name="connsiteY7" fmla="*/ 1129798 h 1129594"/>
                <a:gd name="connsiteX8" fmla="*/ 993478 w 1820639"/>
                <a:gd name="connsiteY8" fmla="*/ 1099232 h 1129594"/>
                <a:gd name="connsiteX9" fmla="*/ 966235 w 1820639"/>
                <a:gd name="connsiteY9" fmla="*/ 1092588 h 1129594"/>
                <a:gd name="connsiteX10" fmla="*/ 927031 w 1820639"/>
                <a:gd name="connsiteY10" fmla="*/ 1024812 h 1129594"/>
                <a:gd name="connsiteX11" fmla="*/ 829354 w 1820639"/>
                <a:gd name="connsiteY11" fmla="*/ 993582 h 1129594"/>
                <a:gd name="connsiteX12" fmla="*/ 269873 w 1820639"/>
                <a:gd name="connsiteY12" fmla="*/ 1014180 h 1129594"/>
                <a:gd name="connsiteX13" fmla="*/ 117046 w 1820639"/>
                <a:gd name="connsiteY13" fmla="*/ 1044746 h 1129594"/>
                <a:gd name="connsiteX14" fmla="*/ 56579 w 1820639"/>
                <a:gd name="connsiteY14" fmla="*/ 1083949 h 1129594"/>
                <a:gd name="connsiteX15" fmla="*/ 47277 w 1820639"/>
                <a:gd name="connsiteY15" fmla="*/ 1064680 h 1129594"/>
                <a:gd name="connsiteX16" fmla="*/ 99 w 1820639"/>
                <a:gd name="connsiteY16" fmla="*/ 605533 h 1129594"/>
                <a:gd name="connsiteX17" fmla="*/ 27342 w 1820639"/>
                <a:gd name="connsiteY17" fmla="*/ 327786 h 1129594"/>
                <a:gd name="connsiteX18" fmla="*/ 106414 w 1820639"/>
                <a:gd name="connsiteY18" fmla="*/ 241405 h 1129594"/>
                <a:gd name="connsiteX19" fmla="*/ 374194 w 1820639"/>
                <a:gd name="connsiteY19" fmla="*/ 76617 h 1129594"/>
                <a:gd name="connsiteX20" fmla="*/ 492469 w 1820639"/>
                <a:gd name="connsiteY20" fmla="*/ 35420 h 1129594"/>
                <a:gd name="connsiteX21" fmla="*/ 568883 w 1820639"/>
                <a:gd name="connsiteY21" fmla="*/ 24124 h 1129594"/>
                <a:gd name="connsiteX22" fmla="*/ 606093 w 1820639"/>
                <a:gd name="connsiteY22" fmla="*/ 21466 h 1129594"/>
                <a:gd name="connsiteX23" fmla="*/ 834670 w 1820639"/>
                <a:gd name="connsiteY23" fmla="*/ 868 h 1129594"/>
                <a:gd name="connsiteX24" fmla="*/ 1256607 w 1820639"/>
                <a:gd name="connsiteY24" fmla="*/ 13493 h 1129594"/>
                <a:gd name="connsiteX25" fmla="*/ 1653294 w 1820639"/>
                <a:gd name="connsiteY25" fmla="*/ 81269 h 1129594"/>
                <a:gd name="connsiteX26" fmla="*/ 1743661 w 1820639"/>
                <a:gd name="connsiteY26" fmla="*/ 136419 h 1129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20639" h="1129594">
                  <a:moveTo>
                    <a:pt x="1743661" y="136419"/>
                  </a:moveTo>
                  <a:cubicBezTo>
                    <a:pt x="1761602" y="201537"/>
                    <a:pt x="1784194" y="265990"/>
                    <a:pt x="1784858" y="334431"/>
                  </a:cubicBezTo>
                  <a:cubicBezTo>
                    <a:pt x="1784858" y="346391"/>
                    <a:pt x="1788181" y="358351"/>
                    <a:pt x="1799476" y="364332"/>
                  </a:cubicBezTo>
                  <a:cubicBezTo>
                    <a:pt x="1820739" y="376292"/>
                    <a:pt x="1824062" y="394897"/>
                    <a:pt x="1824062" y="416824"/>
                  </a:cubicBezTo>
                  <a:cubicBezTo>
                    <a:pt x="1824062" y="580948"/>
                    <a:pt x="1824062" y="745071"/>
                    <a:pt x="1824062" y="909195"/>
                  </a:cubicBezTo>
                  <a:cubicBezTo>
                    <a:pt x="1824062" y="917833"/>
                    <a:pt x="1825391" y="927135"/>
                    <a:pt x="1817417" y="933780"/>
                  </a:cubicBezTo>
                  <a:cubicBezTo>
                    <a:pt x="1758280" y="970326"/>
                    <a:pt x="1698477" y="1005542"/>
                    <a:pt x="1640669" y="1043417"/>
                  </a:cubicBezTo>
                  <a:cubicBezTo>
                    <a:pt x="1533025" y="1113186"/>
                    <a:pt x="1417408" y="1142423"/>
                    <a:pt x="1287837" y="1129798"/>
                  </a:cubicBezTo>
                  <a:cubicBezTo>
                    <a:pt x="1189496" y="1120495"/>
                    <a:pt x="1091154" y="1115844"/>
                    <a:pt x="993478" y="1099232"/>
                  </a:cubicBezTo>
                  <a:cubicBezTo>
                    <a:pt x="984840" y="1094581"/>
                    <a:pt x="976202" y="1091923"/>
                    <a:pt x="966235" y="1092588"/>
                  </a:cubicBezTo>
                  <a:cubicBezTo>
                    <a:pt x="967564" y="1062022"/>
                    <a:pt x="952281" y="1041424"/>
                    <a:pt x="927031" y="1024812"/>
                  </a:cubicBezTo>
                  <a:cubicBezTo>
                    <a:pt x="897130" y="1005542"/>
                    <a:pt x="864571" y="993582"/>
                    <a:pt x="829354" y="993582"/>
                  </a:cubicBezTo>
                  <a:cubicBezTo>
                    <a:pt x="642639" y="991589"/>
                    <a:pt x="455924" y="991589"/>
                    <a:pt x="269873" y="1014180"/>
                  </a:cubicBezTo>
                  <a:cubicBezTo>
                    <a:pt x="218045" y="1018832"/>
                    <a:pt x="166216" y="1027470"/>
                    <a:pt x="117046" y="1044746"/>
                  </a:cubicBezTo>
                  <a:cubicBezTo>
                    <a:pt x="94454" y="1052720"/>
                    <a:pt x="69204" y="1060029"/>
                    <a:pt x="56579" y="1083949"/>
                  </a:cubicBezTo>
                  <a:cubicBezTo>
                    <a:pt x="43290" y="1082621"/>
                    <a:pt x="47941" y="1070660"/>
                    <a:pt x="47277" y="1064680"/>
                  </a:cubicBezTo>
                  <a:cubicBezTo>
                    <a:pt x="26678" y="911852"/>
                    <a:pt x="1428" y="759690"/>
                    <a:pt x="99" y="605533"/>
                  </a:cubicBezTo>
                  <a:cubicBezTo>
                    <a:pt x="-565" y="512508"/>
                    <a:pt x="1428" y="418818"/>
                    <a:pt x="27342" y="327786"/>
                  </a:cubicBezTo>
                  <a:cubicBezTo>
                    <a:pt x="53257" y="299214"/>
                    <a:pt x="76513" y="267984"/>
                    <a:pt x="106414" y="241405"/>
                  </a:cubicBezTo>
                  <a:cubicBezTo>
                    <a:pt x="186150" y="170972"/>
                    <a:pt x="280505" y="123794"/>
                    <a:pt x="374194" y="76617"/>
                  </a:cubicBezTo>
                  <a:cubicBezTo>
                    <a:pt x="412069" y="58012"/>
                    <a:pt x="451273" y="43394"/>
                    <a:pt x="492469" y="35420"/>
                  </a:cubicBezTo>
                  <a:cubicBezTo>
                    <a:pt x="517719" y="30769"/>
                    <a:pt x="544298" y="31433"/>
                    <a:pt x="568883" y="24124"/>
                  </a:cubicBezTo>
                  <a:cubicBezTo>
                    <a:pt x="581508" y="23460"/>
                    <a:pt x="594133" y="23460"/>
                    <a:pt x="606093" y="21466"/>
                  </a:cubicBezTo>
                  <a:cubicBezTo>
                    <a:pt x="681843" y="12164"/>
                    <a:pt x="758256" y="2861"/>
                    <a:pt x="834670" y="868"/>
                  </a:cubicBezTo>
                  <a:cubicBezTo>
                    <a:pt x="975537" y="-2454"/>
                    <a:pt x="1116404" y="4190"/>
                    <a:pt x="1256607" y="13493"/>
                  </a:cubicBezTo>
                  <a:cubicBezTo>
                    <a:pt x="1390829" y="22131"/>
                    <a:pt x="1523723" y="42729"/>
                    <a:pt x="1653294" y="81269"/>
                  </a:cubicBezTo>
                  <a:cubicBezTo>
                    <a:pt x="1688510" y="92564"/>
                    <a:pt x="1722398" y="105189"/>
                    <a:pt x="1743661" y="13641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69">
              <a:extLst>
                <a:ext uri="{FF2B5EF4-FFF2-40B4-BE49-F238E27FC236}">
                  <a16:creationId xmlns:a16="http://schemas.microsoft.com/office/drawing/2014/main" id="{CADBE8AC-7D81-4A46-A7B6-9D10EF9362B6}"/>
                </a:ext>
              </a:extLst>
            </p:cNvPr>
            <p:cNvSpPr/>
            <p:nvPr/>
          </p:nvSpPr>
          <p:spPr>
            <a:xfrm>
              <a:off x="1227846" y="2436469"/>
              <a:ext cx="1756718" cy="3700016"/>
            </a:xfrm>
            <a:custGeom>
              <a:avLst/>
              <a:gdLst>
                <a:gd name="connsiteX0" fmla="*/ 1116505 w 1756718"/>
                <a:gd name="connsiteY0" fmla="*/ 3154867 h 3700016"/>
                <a:gd name="connsiteX1" fmla="*/ 1106743 w 1756718"/>
                <a:gd name="connsiteY1" fmla="*/ 3186247 h 3700016"/>
                <a:gd name="connsiteX2" fmla="*/ 1015393 w 1756718"/>
                <a:gd name="connsiteY2" fmla="*/ 3560011 h 3700016"/>
                <a:gd name="connsiteX3" fmla="*/ 938688 w 1756718"/>
                <a:gd name="connsiteY3" fmla="*/ 3668095 h 3700016"/>
                <a:gd name="connsiteX4" fmla="*/ 902166 w 1756718"/>
                <a:gd name="connsiteY4" fmla="*/ 3684657 h 3700016"/>
                <a:gd name="connsiteX5" fmla="*/ 874742 w 1756718"/>
                <a:gd name="connsiteY5" fmla="*/ 3694321 h 3700016"/>
                <a:gd name="connsiteX6" fmla="*/ 873819 w 1756718"/>
                <a:gd name="connsiteY6" fmla="*/ 3698404 h 3700016"/>
                <a:gd name="connsiteX7" fmla="*/ 820786 w 1756718"/>
                <a:gd name="connsiteY7" fmla="*/ 3685676 h 3700016"/>
                <a:gd name="connsiteX8" fmla="*/ 672292 w 1756718"/>
                <a:gd name="connsiteY8" fmla="*/ 3523040 h 3700016"/>
                <a:gd name="connsiteX9" fmla="*/ 671333 w 1756718"/>
                <a:gd name="connsiteY9" fmla="*/ 3517845 h 3700016"/>
                <a:gd name="connsiteX10" fmla="*/ 690249 w 1756718"/>
                <a:gd name="connsiteY10" fmla="*/ 3464077 h 3700016"/>
                <a:gd name="connsiteX11" fmla="*/ 723558 w 1756718"/>
                <a:gd name="connsiteY11" fmla="*/ 3379243 h 3700016"/>
                <a:gd name="connsiteX12" fmla="*/ 741360 w 1756718"/>
                <a:gd name="connsiteY12" fmla="*/ 3318799 h 3700016"/>
                <a:gd name="connsiteX13" fmla="*/ 742915 w 1756718"/>
                <a:gd name="connsiteY13" fmla="*/ 3317889 h 3700016"/>
                <a:gd name="connsiteX14" fmla="*/ 745831 w 1756718"/>
                <a:gd name="connsiteY14" fmla="*/ 3307371 h 3700016"/>
                <a:gd name="connsiteX15" fmla="*/ 745487 w 1756718"/>
                <a:gd name="connsiteY15" fmla="*/ 3307071 h 3700016"/>
                <a:gd name="connsiteX16" fmla="*/ 787369 w 1756718"/>
                <a:gd name="connsiteY16" fmla="*/ 3188025 h 3700016"/>
                <a:gd name="connsiteX17" fmla="*/ 789054 w 1756718"/>
                <a:gd name="connsiteY17" fmla="*/ 3189990 h 3700016"/>
                <a:gd name="connsiteX18" fmla="*/ 895032 w 1756718"/>
                <a:gd name="connsiteY18" fmla="*/ 3251509 h 3700016"/>
                <a:gd name="connsiteX19" fmla="*/ 959379 w 1756718"/>
                <a:gd name="connsiteY19" fmla="*/ 3251509 h 3700016"/>
                <a:gd name="connsiteX20" fmla="*/ 958973 w 1756718"/>
                <a:gd name="connsiteY20" fmla="*/ 3254585 h 3700016"/>
                <a:gd name="connsiteX21" fmla="*/ 998146 w 1756718"/>
                <a:gd name="connsiteY21" fmla="*/ 3244201 h 3700016"/>
                <a:gd name="connsiteX22" fmla="*/ 1116505 w 1756718"/>
                <a:gd name="connsiteY22" fmla="*/ 3154867 h 3700016"/>
                <a:gd name="connsiteX23" fmla="*/ 654008 w 1756718"/>
                <a:gd name="connsiteY23" fmla="*/ 1839896 h 3700016"/>
                <a:gd name="connsiteX24" fmla="*/ 648848 w 1756718"/>
                <a:gd name="connsiteY24" fmla="*/ 1852701 h 3700016"/>
                <a:gd name="connsiteX25" fmla="*/ 649184 w 1756718"/>
                <a:gd name="connsiteY25" fmla="*/ 1850010 h 3700016"/>
                <a:gd name="connsiteX26" fmla="*/ 1015963 w 1756718"/>
                <a:gd name="connsiteY26" fmla="*/ 442659 h 3700016"/>
                <a:gd name="connsiteX27" fmla="*/ 1015971 w 1756718"/>
                <a:gd name="connsiteY27" fmla="*/ 442667 h 3700016"/>
                <a:gd name="connsiteX28" fmla="*/ 1155402 w 1756718"/>
                <a:gd name="connsiteY28" fmla="*/ 528272 h 3700016"/>
                <a:gd name="connsiteX29" fmla="*/ 1155375 w 1756718"/>
                <a:gd name="connsiteY29" fmla="*/ 528251 h 3700016"/>
                <a:gd name="connsiteX30" fmla="*/ 909674 w 1756718"/>
                <a:gd name="connsiteY30" fmla="*/ 185547 h 3700016"/>
                <a:gd name="connsiteX31" fmla="*/ 909655 w 1756718"/>
                <a:gd name="connsiteY31" fmla="*/ 186184 h 3700016"/>
                <a:gd name="connsiteX32" fmla="*/ 905004 w 1756718"/>
                <a:gd name="connsiteY32" fmla="*/ 200137 h 3700016"/>
                <a:gd name="connsiteX33" fmla="*/ 901017 w 1756718"/>
                <a:gd name="connsiteY33" fmla="*/ 323064 h 3700016"/>
                <a:gd name="connsiteX34" fmla="*/ 898027 w 1756718"/>
                <a:gd name="connsiteY34" fmla="*/ 564266 h 3700016"/>
                <a:gd name="connsiteX35" fmla="*/ 900990 w 1756718"/>
                <a:gd name="connsiteY35" fmla="*/ 803312 h 3700016"/>
                <a:gd name="connsiteX36" fmla="*/ 902346 w 1756718"/>
                <a:gd name="connsiteY36" fmla="*/ 800150 h 3700016"/>
                <a:gd name="connsiteX37" fmla="*/ 915635 w 1756718"/>
                <a:gd name="connsiteY37" fmla="*/ 204788 h 3700016"/>
                <a:gd name="connsiteX38" fmla="*/ 915635 w 1756718"/>
                <a:gd name="connsiteY38" fmla="*/ 194405 h 3700016"/>
                <a:gd name="connsiteX39" fmla="*/ 1756718 w 1756718"/>
                <a:gd name="connsiteY39" fmla="*/ 0 h 3700016"/>
                <a:gd name="connsiteX40" fmla="*/ 1713528 w 1756718"/>
                <a:gd name="connsiteY40" fmla="*/ 233893 h 3700016"/>
                <a:gd name="connsiteX41" fmla="*/ 1590601 w 1756718"/>
                <a:gd name="connsiteY41" fmla="*/ 772775 h 3700016"/>
                <a:gd name="connsiteX42" fmla="*/ 1465682 w 1756718"/>
                <a:gd name="connsiteY42" fmla="*/ 1190062 h 3700016"/>
                <a:gd name="connsiteX43" fmla="*/ 1417176 w 1756718"/>
                <a:gd name="connsiteY43" fmla="*/ 1482427 h 3700016"/>
                <a:gd name="connsiteX44" fmla="*/ 1381959 w 1756718"/>
                <a:gd name="connsiteY44" fmla="*/ 1908351 h 3700016"/>
                <a:gd name="connsiteX45" fmla="*/ 1397241 w 1756718"/>
                <a:gd name="connsiteY45" fmla="*/ 2108355 h 3700016"/>
                <a:gd name="connsiteX46" fmla="*/ 1366676 w 1756718"/>
                <a:gd name="connsiteY46" fmla="*/ 2463181 h 3700016"/>
                <a:gd name="connsiteX47" fmla="*/ 1237105 w 1756718"/>
                <a:gd name="connsiteY47" fmla="*/ 2903722 h 3700016"/>
                <a:gd name="connsiteX48" fmla="*/ 1217171 w 1756718"/>
                <a:gd name="connsiteY48" fmla="*/ 2940933 h 3700016"/>
                <a:gd name="connsiteX49" fmla="*/ 1203882 w 1756718"/>
                <a:gd name="connsiteY49" fmla="*/ 2914354 h 3700016"/>
                <a:gd name="connsiteX50" fmla="*/ 1208533 w 1756718"/>
                <a:gd name="connsiteY50" fmla="*/ 2874486 h 3700016"/>
                <a:gd name="connsiteX51" fmla="*/ 1229131 w 1756718"/>
                <a:gd name="connsiteY51" fmla="*/ 2846578 h 3700016"/>
                <a:gd name="connsiteX52" fmla="*/ 1229131 w 1756718"/>
                <a:gd name="connsiteY52" fmla="*/ 2758869 h 3700016"/>
                <a:gd name="connsiteX53" fmla="*/ 1221158 w 1756718"/>
                <a:gd name="connsiteY53" fmla="*/ 2737606 h 3700016"/>
                <a:gd name="connsiteX54" fmla="*/ 1217835 w 1756718"/>
                <a:gd name="connsiteY54" fmla="*/ 2702389 h 3700016"/>
                <a:gd name="connsiteX55" fmla="*/ 1225809 w 1756718"/>
                <a:gd name="connsiteY55" fmla="*/ 2667837 h 3700016"/>
                <a:gd name="connsiteX56" fmla="*/ 1205875 w 1756718"/>
                <a:gd name="connsiteY56" fmla="*/ 2604048 h 3700016"/>
                <a:gd name="connsiteX57" fmla="*/ 1191921 w 1756718"/>
                <a:gd name="connsiteY57" fmla="*/ 2587436 h 3700016"/>
                <a:gd name="connsiteX58" fmla="*/ 1166672 w 1756718"/>
                <a:gd name="connsiteY58" fmla="*/ 2548897 h 3700016"/>
                <a:gd name="connsiteX59" fmla="*/ 1130790 w 1756718"/>
                <a:gd name="connsiteY59" fmla="*/ 2457201 h 3700016"/>
                <a:gd name="connsiteX60" fmla="*/ 1049061 w 1756718"/>
                <a:gd name="connsiteY60" fmla="*/ 2393412 h 3700016"/>
                <a:gd name="connsiteX61" fmla="*/ 1047732 w 1756718"/>
                <a:gd name="connsiteY61" fmla="*/ 2376136 h 3700016"/>
                <a:gd name="connsiteX62" fmla="*/ 1056370 w 1756718"/>
                <a:gd name="connsiteY62" fmla="*/ 2337596 h 3700016"/>
                <a:gd name="connsiteX63" fmla="*/ 1049061 w 1756718"/>
                <a:gd name="connsiteY63" fmla="*/ 2222644 h 3700016"/>
                <a:gd name="connsiteX64" fmla="*/ 1096902 w 1756718"/>
                <a:gd name="connsiteY64" fmla="*/ 2095066 h 3700016"/>
                <a:gd name="connsiteX65" fmla="*/ 1088929 w 1756718"/>
                <a:gd name="connsiteY65" fmla="*/ 2062507 h 3700016"/>
                <a:gd name="connsiteX66" fmla="*/ 1080955 w 1756718"/>
                <a:gd name="connsiteY66" fmla="*/ 2050547 h 3700016"/>
                <a:gd name="connsiteX67" fmla="*/ 1103547 w 1756718"/>
                <a:gd name="connsiteY67" fmla="*/ 2047889 h 3700016"/>
                <a:gd name="connsiteX68" fmla="*/ 1143415 w 1756718"/>
                <a:gd name="connsiteY68" fmla="*/ 2019981 h 3700016"/>
                <a:gd name="connsiteX69" fmla="*/ 1166007 w 1756718"/>
                <a:gd name="connsiteY69" fmla="*/ 1899713 h 3700016"/>
                <a:gd name="connsiteX70" fmla="*/ 1142751 w 1756718"/>
                <a:gd name="connsiteY70" fmla="*/ 1875792 h 3700016"/>
                <a:gd name="connsiteX71" fmla="*/ 1122152 w 1756718"/>
                <a:gd name="connsiteY71" fmla="*/ 1857187 h 3700016"/>
                <a:gd name="connsiteX72" fmla="*/ 1143415 w 1756718"/>
                <a:gd name="connsiteY72" fmla="*/ 1839246 h 3700016"/>
                <a:gd name="connsiteX73" fmla="*/ 1163349 w 1756718"/>
                <a:gd name="connsiteY73" fmla="*/ 1815325 h 3700016"/>
                <a:gd name="connsiteX74" fmla="*/ 1144079 w 1756718"/>
                <a:gd name="connsiteY74" fmla="*/ 1702366 h 3700016"/>
                <a:gd name="connsiteX75" fmla="*/ 1094909 w 1756718"/>
                <a:gd name="connsiteY75" fmla="*/ 1630604 h 3700016"/>
                <a:gd name="connsiteX76" fmla="*/ 1072317 w 1756718"/>
                <a:gd name="connsiteY76" fmla="*/ 1628610 h 3700016"/>
                <a:gd name="connsiteX77" fmla="*/ 1050390 w 1756718"/>
                <a:gd name="connsiteY77" fmla="*/ 1637248 h 3700016"/>
                <a:gd name="connsiteX78" fmla="*/ 1041752 w 1756718"/>
                <a:gd name="connsiteY78" fmla="*/ 1610005 h 3700016"/>
                <a:gd name="connsiteX79" fmla="*/ 1013180 w 1756718"/>
                <a:gd name="connsiteY79" fmla="*/ 1576781 h 3700016"/>
                <a:gd name="connsiteX80" fmla="*/ 995638 w 1756718"/>
                <a:gd name="connsiteY80" fmla="*/ 1575136 h 3700016"/>
                <a:gd name="connsiteX81" fmla="*/ 995371 w 1756718"/>
                <a:gd name="connsiteY81" fmla="*/ 1576912 h 3700016"/>
                <a:gd name="connsiteX82" fmla="*/ 916240 w 1756718"/>
                <a:gd name="connsiteY82" fmla="*/ 1576253 h 3700016"/>
                <a:gd name="connsiteX83" fmla="*/ 916300 w 1756718"/>
                <a:gd name="connsiteY83" fmla="*/ 1576914 h 3700016"/>
                <a:gd name="connsiteX84" fmla="*/ 847195 w 1756718"/>
                <a:gd name="connsiteY84" fmla="*/ 1582230 h 3700016"/>
                <a:gd name="connsiteX85" fmla="*/ 744037 w 1756718"/>
                <a:gd name="connsiteY85" fmla="*/ 1627829 h 3700016"/>
                <a:gd name="connsiteX86" fmla="*/ 739870 w 1756718"/>
                <a:gd name="connsiteY86" fmla="*/ 1634569 h 3700016"/>
                <a:gd name="connsiteX87" fmla="*/ 737182 w 1756718"/>
                <a:gd name="connsiteY87" fmla="*/ 1633486 h 3700016"/>
                <a:gd name="connsiteX88" fmla="*/ 730894 w 1756718"/>
                <a:gd name="connsiteY88" fmla="*/ 1649089 h 3700016"/>
                <a:gd name="connsiteX89" fmla="*/ 715444 w 1756718"/>
                <a:gd name="connsiteY89" fmla="*/ 1674082 h 3700016"/>
                <a:gd name="connsiteX90" fmla="*/ 697690 w 1756718"/>
                <a:gd name="connsiteY90" fmla="*/ 1729742 h 3700016"/>
                <a:gd name="connsiteX91" fmla="*/ 697250 w 1756718"/>
                <a:gd name="connsiteY91" fmla="*/ 1732583 h 3700016"/>
                <a:gd name="connsiteX92" fmla="*/ 662658 w 1756718"/>
                <a:gd name="connsiteY92" fmla="*/ 1818429 h 3700016"/>
                <a:gd name="connsiteX93" fmla="*/ 660729 w 1756718"/>
                <a:gd name="connsiteY93" fmla="*/ 1795856 h 3700016"/>
                <a:gd name="connsiteX94" fmla="*/ 660599 w 1756718"/>
                <a:gd name="connsiteY94" fmla="*/ 1795617 h 3700016"/>
                <a:gd name="connsiteX95" fmla="*/ 662610 w 1756718"/>
                <a:gd name="connsiteY95" fmla="*/ 1820586 h 3700016"/>
                <a:gd name="connsiteX96" fmla="*/ 648521 w 1756718"/>
                <a:gd name="connsiteY96" fmla="*/ 1849345 h 3700016"/>
                <a:gd name="connsiteX97" fmla="*/ 647192 w 1756718"/>
                <a:gd name="connsiteY97" fmla="*/ 1859977 h 3700016"/>
                <a:gd name="connsiteX98" fmla="*/ 659817 w 1756718"/>
                <a:gd name="connsiteY98" fmla="*/ 2034067 h 3700016"/>
                <a:gd name="connsiteX99" fmla="*/ 669119 w 1756718"/>
                <a:gd name="connsiteY99" fmla="*/ 2230085 h 3700016"/>
                <a:gd name="connsiteX100" fmla="*/ 647192 w 1756718"/>
                <a:gd name="connsiteY100" fmla="*/ 2380255 h 3700016"/>
                <a:gd name="connsiteX101" fmla="*/ 611311 w 1756718"/>
                <a:gd name="connsiteY101" fmla="*/ 2509826 h 3700016"/>
                <a:gd name="connsiteX102" fmla="*/ 605331 w 1756718"/>
                <a:gd name="connsiteY102" fmla="*/ 2574279 h 3700016"/>
                <a:gd name="connsiteX103" fmla="*/ 588054 w 1756718"/>
                <a:gd name="connsiteY103" fmla="*/ 2578266 h 3700016"/>
                <a:gd name="connsiteX104" fmla="*/ 589383 w 1756718"/>
                <a:gd name="connsiteY104" fmla="*/ 2461319 h 3700016"/>
                <a:gd name="connsiteX105" fmla="*/ 584068 w 1756718"/>
                <a:gd name="connsiteY105" fmla="*/ 2400189 h 3700016"/>
                <a:gd name="connsiteX106" fmla="*/ 582074 w 1756718"/>
                <a:gd name="connsiteY106" fmla="*/ 2220118 h 3700016"/>
                <a:gd name="connsiteX107" fmla="*/ 567456 w 1756718"/>
                <a:gd name="connsiteY107" fmla="*/ 2180250 h 3700016"/>
                <a:gd name="connsiteX108" fmla="*/ 416622 w 1756718"/>
                <a:gd name="connsiteY108" fmla="*/ 2052672 h 3700016"/>
                <a:gd name="connsiteX109" fmla="*/ 308978 w 1756718"/>
                <a:gd name="connsiteY109" fmla="*/ 1857319 h 3700016"/>
                <a:gd name="connsiteX110" fmla="*/ 291038 w 1756718"/>
                <a:gd name="connsiteY110" fmla="*/ 1649341 h 3700016"/>
                <a:gd name="connsiteX111" fmla="*/ 270438 w 1756718"/>
                <a:gd name="connsiteY111" fmla="*/ 1392856 h 3700016"/>
                <a:gd name="connsiteX112" fmla="*/ 52493 w 1756718"/>
                <a:gd name="connsiteY112" fmla="*/ 386188 h 3700016"/>
                <a:gd name="connsiteX113" fmla="*/ 0 w 1756718"/>
                <a:gd name="connsiteY113" fmla="*/ 154953 h 3700016"/>
                <a:gd name="connsiteX114" fmla="*/ 60467 w 1756718"/>
                <a:gd name="connsiteY114" fmla="*/ 115750 h 3700016"/>
                <a:gd name="connsiteX115" fmla="*/ 213294 w 1756718"/>
                <a:gd name="connsiteY115" fmla="*/ 85184 h 3700016"/>
                <a:gd name="connsiteX116" fmla="*/ 215287 w 1756718"/>
                <a:gd name="connsiteY116" fmla="*/ 119736 h 3700016"/>
                <a:gd name="connsiteX117" fmla="*/ 339544 w 1756718"/>
                <a:gd name="connsiteY117" fmla="*/ 604797 h 3700016"/>
                <a:gd name="connsiteX118" fmla="*/ 395359 w 1756718"/>
                <a:gd name="connsiteY118" fmla="*/ 807460 h 3700016"/>
                <a:gd name="connsiteX119" fmla="*/ 464463 w 1756718"/>
                <a:gd name="connsiteY119" fmla="*/ 1189530 h 3700016"/>
                <a:gd name="connsiteX120" fmla="*/ 514963 w 1756718"/>
                <a:gd name="connsiteY120" fmla="*/ 1535717 h 3700016"/>
                <a:gd name="connsiteX121" fmla="*/ 547522 w 1756718"/>
                <a:gd name="connsiteY121" fmla="*/ 1644025 h 3700016"/>
                <a:gd name="connsiteX122" fmla="*/ 629251 w 1756718"/>
                <a:gd name="connsiteY122" fmla="*/ 1749011 h 3700016"/>
                <a:gd name="connsiteX123" fmla="*/ 635926 w 1756718"/>
                <a:gd name="connsiteY123" fmla="*/ 1757261 h 3700016"/>
                <a:gd name="connsiteX124" fmla="*/ 629914 w 1756718"/>
                <a:gd name="connsiteY124" fmla="*/ 1749676 h 3700016"/>
                <a:gd name="connsiteX125" fmla="*/ 548185 w 1756718"/>
                <a:gd name="connsiteY125" fmla="*/ 1644690 h 3700016"/>
                <a:gd name="connsiteX126" fmla="*/ 515626 w 1756718"/>
                <a:gd name="connsiteY126" fmla="*/ 1536382 h 3700016"/>
                <a:gd name="connsiteX127" fmla="*/ 465127 w 1756718"/>
                <a:gd name="connsiteY127" fmla="*/ 1190194 h 3700016"/>
                <a:gd name="connsiteX128" fmla="*/ 396022 w 1756718"/>
                <a:gd name="connsiteY128" fmla="*/ 808125 h 3700016"/>
                <a:gd name="connsiteX129" fmla="*/ 340207 w 1756718"/>
                <a:gd name="connsiteY129" fmla="*/ 605462 h 3700016"/>
                <a:gd name="connsiteX130" fmla="*/ 215951 w 1756718"/>
                <a:gd name="connsiteY130" fmla="*/ 120401 h 3700016"/>
                <a:gd name="connsiteX131" fmla="*/ 213958 w 1756718"/>
                <a:gd name="connsiteY131" fmla="*/ 85849 h 3700016"/>
                <a:gd name="connsiteX132" fmla="*/ 773439 w 1756718"/>
                <a:gd name="connsiteY132" fmla="*/ 65250 h 3700016"/>
                <a:gd name="connsiteX133" fmla="*/ 871116 w 1756718"/>
                <a:gd name="connsiteY133" fmla="*/ 96480 h 3700016"/>
                <a:gd name="connsiteX134" fmla="*/ 900436 w 1756718"/>
                <a:gd name="connsiteY134" fmla="*/ 124637 h 3700016"/>
                <a:gd name="connsiteX135" fmla="*/ 910301 w 1756718"/>
                <a:gd name="connsiteY135" fmla="*/ 164181 h 3700016"/>
                <a:gd name="connsiteX136" fmla="*/ 910319 w 1756718"/>
                <a:gd name="connsiteY136" fmla="*/ 163591 h 3700016"/>
                <a:gd name="connsiteX137" fmla="*/ 933057 w 1756718"/>
                <a:gd name="connsiteY137" fmla="*/ 169136 h 3700016"/>
                <a:gd name="connsiteX138" fmla="*/ 932779 w 1756718"/>
                <a:gd name="connsiteY138" fmla="*/ 165452 h 3700016"/>
                <a:gd name="connsiteX139" fmla="*/ 1227138 w 1756718"/>
                <a:gd name="connsiteY139" fmla="*/ 196018 h 3700016"/>
                <a:gd name="connsiteX140" fmla="*/ 1579970 w 1756718"/>
                <a:gd name="connsiteY140" fmla="*/ 109637 h 3700016"/>
                <a:gd name="connsiteX141" fmla="*/ 1756718 w 1756718"/>
                <a:gd name="connsiteY141" fmla="*/ 0 h 370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1756718" h="3700016">
                  <a:moveTo>
                    <a:pt x="1116505" y="3154867"/>
                  </a:moveTo>
                  <a:cubicBezTo>
                    <a:pt x="1118597" y="3166722"/>
                    <a:pt x="1111624" y="3176485"/>
                    <a:pt x="1106743" y="3186247"/>
                  </a:cubicBezTo>
                  <a:cubicBezTo>
                    <a:pt x="1051655" y="3304791"/>
                    <a:pt x="1027248" y="3431006"/>
                    <a:pt x="1015393" y="3560011"/>
                  </a:cubicBezTo>
                  <a:cubicBezTo>
                    <a:pt x="1010512" y="3612310"/>
                    <a:pt x="991685" y="3650662"/>
                    <a:pt x="938688" y="3668095"/>
                  </a:cubicBezTo>
                  <a:cubicBezTo>
                    <a:pt x="926136" y="3672628"/>
                    <a:pt x="914282" y="3678904"/>
                    <a:pt x="902166" y="3684657"/>
                  </a:cubicBezTo>
                  <a:lnTo>
                    <a:pt x="874742" y="3694321"/>
                  </a:lnTo>
                  <a:lnTo>
                    <a:pt x="873819" y="3698404"/>
                  </a:lnTo>
                  <a:cubicBezTo>
                    <a:pt x="854020" y="3703354"/>
                    <a:pt x="837756" y="3696283"/>
                    <a:pt x="820786" y="3685676"/>
                  </a:cubicBezTo>
                  <a:cubicBezTo>
                    <a:pt x="755731" y="3645371"/>
                    <a:pt x="716133" y="3582437"/>
                    <a:pt x="672292" y="3523040"/>
                  </a:cubicBezTo>
                  <a:lnTo>
                    <a:pt x="671333" y="3517845"/>
                  </a:lnTo>
                  <a:lnTo>
                    <a:pt x="690249" y="3464077"/>
                  </a:lnTo>
                  <a:lnTo>
                    <a:pt x="723558" y="3379243"/>
                  </a:lnTo>
                  <a:lnTo>
                    <a:pt x="741360" y="3318799"/>
                  </a:lnTo>
                  <a:lnTo>
                    <a:pt x="742915" y="3317889"/>
                  </a:lnTo>
                  <a:cubicBezTo>
                    <a:pt x="745478" y="3315149"/>
                    <a:pt x="746892" y="3311614"/>
                    <a:pt x="745831" y="3307371"/>
                  </a:cubicBezTo>
                  <a:lnTo>
                    <a:pt x="745487" y="3307071"/>
                  </a:lnTo>
                  <a:lnTo>
                    <a:pt x="787369" y="3188025"/>
                  </a:lnTo>
                  <a:lnTo>
                    <a:pt x="789054" y="3189990"/>
                  </a:lnTo>
                  <a:cubicBezTo>
                    <a:pt x="818487" y="3217745"/>
                    <a:pt x="852252" y="3240196"/>
                    <a:pt x="895032" y="3251509"/>
                  </a:cubicBezTo>
                  <a:cubicBezTo>
                    <a:pt x="916246" y="3257165"/>
                    <a:pt x="938166" y="3254338"/>
                    <a:pt x="959379" y="3251509"/>
                  </a:cubicBezTo>
                  <a:lnTo>
                    <a:pt x="958973" y="3254585"/>
                  </a:lnTo>
                  <a:lnTo>
                    <a:pt x="998146" y="3244201"/>
                  </a:lnTo>
                  <a:cubicBezTo>
                    <a:pt x="1044463" y="3225602"/>
                    <a:pt x="1081465" y="3191999"/>
                    <a:pt x="1116505" y="3154867"/>
                  </a:cubicBezTo>
                  <a:close/>
                  <a:moveTo>
                    <a:pt x="654008" y="1839896"/>
                  </a:moveTo>
                  <a:lnTo>
                    <a:pt x="648848" y="1852701"/>
                  </a:lnTo>
                  <a:lnTo>
                    <a:pt x="649184" y="1850010"/>
                  </a:lnTo>
                  <a:close/>
                  <a:moveTo>
                    <a:pt x="1015963" y="442659"/>
                  </a:moveTo>
                  <a:lnTo>
                    <a:pt x="1015971" y="442667"/>
                  </a:lnTo>
                  <a:lnTo>
                    <a:pt x="1155402" y="528272"/>
                  </a:lnTo>
                  <a:lnTo>
                    <a:pt x="1155375" y="528251"/>
                  </a:lnTo>
                  <a:close/>
                  <a:moveTo>
                    <a:pt x="909674" y="185547"/>
                  </a:moveTo>
                  <a:lnTo>
                    <a:pt x="909655" y="186184"/>
                  </a:lnTo>
                  <a:cubicBezTo>
                    <a:pt x="903675" y="189506"/>
                    <a:pt x="905004" y="195486"/>
                    <a:pt x="905004" y="200137"/>
                  </a:cubicBezTo>
                  <a:cubicBezTo>
                    <a:pt x="903675" y="240670"/>
                    <a:pt x="902346" y="281867"/>
                    <a:pt x="901017" y="323064"/>
                  </a:cubicBezTo>
                  <a:cubicBezTo>
                    <a:pt x="898359" y="403465"/>
                    <a:pt x="897695" y="483865"/>
                    <a:pt x="898027" y="564266"/>
                  </a:cubicBezTo>
                  <a:lnTo>
                    <a:pt x="900990" y="803312"/>
                  </a:lnTo>
                  <a:lnTo>
                    <a:pt x="902346" y="800150"/>
                  </a:lnTo>
                  <a:cubicBezTo>
                    <a:pt x="906997" y="601475"/>
                    <a:pt x="917629" y="403463"/>
                    <a:pt x="915635" y="204788"/>
                  </a:cubicBezTo>
                  <a:cubicBezTo>
                    <a:pt x="915635" y="201466"/>
                    <a:pt x="916134" y="197811"/>
                    <a:pt x="915635" y="194405"/>
                  </a:cubicBezTo>
                  <a:close/>
                  <a:moveTo>
                    <a:pt x="1756718" y="0"/>
                  </a:moveTo>
                  <a:cubicBezTo>
                    <a:pt x="1746087" y="78407"/>
                    <a:pt x="1728811" y="156150"/>
                    <a:pt x="1713528" y="233893"/>
                  </a:cubicBezTo>
                  <a:cubicBezTo>
                    <a:pt x="1676982" y="414628"/>
                    <a:pt x="1646417" y="596692"/>
                    <a:pt x="1590601" y="772775"/>
                  </a:cubicBezTo>
                  <a:cubicBezTo>
                    <a:pt x="1546747" y="910985"/>
                    <a:pt x="1506879" y="1050524"/>
                    <a:pt x="1465682" y="1190062"/>
                  </a:cubicBezTo>
                  <a:cubicBezTo>
                    <a:pt x="1437110" y="1285081"/>
                    <a:pt x="1428472" y="1384086"/>
                    <a:pt x="1417176" y="1482427"/>
                  </a:cubicBezTo>
                  <a:cubicBezTo>
                    <a:pt x="1400564" y="1623959"/>
                    <a:pt x="1382623" y="1765490"/>
                    <a:pt x="1381959" y="1908351"/>
                  </a:cubicBezTo>
                  <a:cubicBezTo>
                    <a:pt x="1381294" y="1975462"/>
                    <a:pt x="1390597" y="2041908"/>
                    <a:pt x="1397241" y="2108355"/>
                  </a:cubicBezTo>
                  <a:cubicBezTo>
                    <a:pt x="1409866" y="2228624"/>
                    <a:pt x="1395913" y="2346235"/>
                    <a:pt x="1366676" y="2463181"/>
                  </a:cubicBezTo>
                  <a:cubicBezTo>
                    <a:pt x="1329466" y="2612022"/>
                    <a:pt x="1293585" y="2760862"/>
                    <a:pt x="1237105" y="2903722"/>
                  </a:cubicBezTo>
                  <a:cubicBezTo>
                    <a:pt x="1231789" y="2917012"/>
                    <a:pt x="1227138" y="2930301"/>
                    <a:pt x="1217171" y="2940933"/>
                  </a:cubicBezTo>
                  <a:cubicBezTo>
                    <a:pt x="1218500" y="2928972"/>
                    <a:pt x="1213184" y="2921663"/>
                    <a:pt x="1203882" y="2914354"/>
                  </a:cubicBezTo>
                  <a:cubicBezTo>
                    <a:pt x="1183283" y="2898407"/>
                    <a:pt x="1185277" y="2885782"/>
                    <a:pt x="1208533" y="2874486"/>
                  </a:cubicBezTo>
                  <a:cubicBezTo>
                    <a:pt x="1220493" y="2868506"/>
                    <a:pt x="1229796" y="2861861"/>
                    <a:pt x="1229131" y="2846578"/>
                  </a:cubicBezTo>
                  <a:cubicBezTo>
                    <a:pt x="1227802" y="2817342"/>
                    <a:pt x="1233118" y="2788105"/>
                    <a:pt x="1229131" y="2758869"/>
                  </a:cubicBezTo>
                  <a:cubicBezTo>
                    <a:pt x="1227802" y="2750895"/>
                    <a:pt x="1228467" y="2743586"/>
                    <a:pt x="1221158" y="2737606"/>
                  </a:cubicBezTo>
                  <a:cubicBezTo>
                    <a:pt x="1207868" y="2727639"/>
                    <a:pt x="1210526" y="2715014"/>
                    <a:pt x="1217835" y="2702389"/>
                  </a:cubicBezTo>
                  <a:cubicBezTo>
                    <a:pt x="1224480" y="2691758"/>
                    <a:pt x="1230460" y="2681791"/>
                    <a:pt x="1225809" y="2667837"/>
                  </a:cubicBezTo>
                  <a:cubicBezTo>
                    <a:pt x="1218500" y="2647238"/>
                    <a:pt x="1212520" y="2625311"/>
                    <a:pt x="1205875" y="2604048"/>
                  </a:cubicBezTo>
                  <a:cubicBezTo>
                    <a:pt x="1203217" y="2596739"/>
                    <a:pt x="1202553" y="2586772"/>
                    <a:pt x="1191921" y="2587436"/>
                  </a:cubicBezTo>
                  <a:cubicBezTo>
                    <a:pt x="1160027" y="2589430"/>
                    <a:pt x="1162020" y="2568831"/>
                    <a:pt x="1166672" y="2548897"/>
                  </a:cubicBezTo>
                  <a:cubicBezTo>
                    <a:pt x="1175310" y="2509694"/>
                    <a:pt x="1157369" y="2481786"/>
                    <a:pt x="1130790" y="2457201"/>
                  </a:cubicBezTo>
                  <a:cubicBezTo>
                    <a:pt x="1105540" y="2433280"/>
                    <a:pt x="1080955" y="2408694"/>
                    <a:pt x="1049061" y="2393412"/>
                  </a:cubicBezTo>
                  <a:cubicBezTo>
                    <a:pt x="1039758" y="2388760"/>
                    <a:pt x="1036436" y="2379458"/>
                    <a:pt x="1047732" y="2376136"/>
                  </a:cubicBezTo>
                  <a:cubicBezTo>
                    <a:pt x="1075639" y="2368162"/>
                    <a:pt x="1065008" y="2350886"/>
                    <a:pt x="1056370" y="2337596"/>
                  </a:cubicBezTo>
                  <a:cubicBezTo>
                    <a:pt x="1032449" y="2299722"/>
                    <a:pt x="1036436" y="2261847"/>
                    <a:pt x="1049061" y="2222644"/>
                  </a:cubicBezTo>
                  <a:cubicBezTo>
                    <a:pt x="1062350" y="2179453"/>
                    <a:pt x="1078962" y="2136928"/>
                    <a:pt x="1096902" y="2095066"/>
                  </a:cubicBezTo>
                  <a:cubicBezTo>
                    <a:pt x="1102883" y="2081777"/>
                    <a:pt x="1106205" y="2070481"/>
                    <a:pt x="1088929" y="2062507"/>
                  </a:cubicBezTo>
                  <a:cubicBezTo>
                    <a:pt x="1084942" y="2060514"/>
                    <a:pt x="1078962" y="2057856"/>
                    <a:pt x="1080955" y="2050547"/>
                  </a:cubicBezTo>
                  <a:cubicBezTo>
                    <a:pt x="1087600" y="2044567"/>
                    <a:pt x="1096238" y="2046560"/>
                    <a:pt x="1103547" y="2047889"/>
                  </a:cubicBezTo>
                  <a:cubicBezTo>
                    <a:pt x="1126803" y="2052540"/>
                    <a:pt x="1136770" y="2041908"/>
                    <a:pt x="1143415" y="2019981"/>
                  </a:cubicBezTo>
                  <a:cubicBezTo>
                    <a:pt x="1154711" y="1980778"/>
                    <a:pt x="1164013" y="1940910"/>
                    <a:pt x="1166007" y="1899713"/>
                  </a:cubicBezTo>
                  <a:cubicBezTo>
                    <a:pt x="1166672" y="1881772"/>
                    <a:pt x="1162020" y="1872469"/>
                    <a:pt x="1142751" y="1875792"/>
                  </a:cubicBezTo>
                  <a:cubicBezTo>
                    <a:pt x="1128797" y="1877785"/>
                    <a:pt x="1122152" y="1873134"/>
                    <a:pt x="1122152" y="1857187"/>
                  </a:cubicBezTo>
                  <a:cubicBezTo>
                    <a:pt x="1122152" y="1839911"/>
                    <a:pt x="1130790" y="1837253"/>
                    <a:pt x="1143415" y="1839246"/>
                  </a:cubicBezTo>
                  <a:cubicBezTo>
                    <a:pt x="1163349" y="1841904"/>
                    <a:pt x="1166007" y="1831273"/>
                    <a:pt x="1163349" y="1815325"/>
                  </a:cubicBezTo>
                  <a:cubicBezTo>
                    <a:pt x="1158033" y="1777451"/>
                    <a:pt x="1154046" y="1739576"/>
                    <a:pt x="1144079" y="1702366"/>
                  </a:cubicBezTo>
                  <a:cubicBezTo>
                    <a:pt x="1136106" y="1672465"/>
                    <a:pt x="1117501" y="1650538"/>
                    <a:pt x="1094909" y="1630604"/>
                  </a:cubicBezTo>
                  <a:cubicBezTo>
                    <a:pt x="1088264" y="1624623"/>
                    <a:pt x="1080955" y="1618643"/>
                    <a:pt x="1072317" y="1628610"/>
                  </a:cubicBezTo>
                  <a:cubicBezTo>
                    <a:pt x="1066337" y="1634590"/>
                    <a:pt x="1062350" y="1643228"/>
                    <a:pt x="1050390" y="1637248"/>
                  </a:cubicBezTo>
                  <a:cubicBezTo>
                    <a:pt x="1036436" y="1630604"/>
                    <a:pt x="1039758" y="1619972"/>
                    <a:pt x="1041752" y="1610005"/>
                  </a:cubicBezTo>
                  <a:cubicBezTo>
                    <a:pt x="1045738" y="1586748"/>
                    <a:pt x="1035771" y="1576781"/>
                    <a:pt x="1013180" y="1576781"/>
                  </a:cubicBezTo>
                  <a:lnTo>
                    <a:pt x="995638" y="1575136"/>
                  </a:lnTo>
                  <a:lnTo>
                    <a:pt x="995371" y="1576912"/>
                  </a:lnTo>
                  <a:lnTo>
                    <a:pt x="916240" y="1576253"/>
                  </a:lnTo>
                  <a:lnTo>
                    <a:pt x="916300" y="1576914"/>
                  </a:lnTo>
                  <a:cubicBezTo>
                    <a:pt x="893043" y="1578908"/>
                    <a:pt x="870452" y="1581566"/>
                    <a:pt x="847195" y="1582230"/>
                  </a:cubicBezTo>
                  <a:cubicBezTo>
                    <a:pt x="800350" y="1583891"/>
                    <a:pt x="767459" y="1601167"/>
                    <a:pt x="744037" y="1627829"/>
                  </a:cubicBezTo>
                  <a:lnTo>
                    <a:pt x="739870" y="1634569"/>
                  </a:lnTo>
                  <a:lnTo>
                    <a:pt x="737182" y="1633486"/>
                  </a:lnTo>
                  <a:lnTo>
                    <a:pt x="730894" y="1649089"/>
                  </a:lnTo>
                  <a:lnTo>
                    <a:pt x="715444" y="1674082"/>
                  </a:lnTo>
                  <a:cubicBezTo>
                    <a:pt x="707906" y="1691327"/>
                    <a:pt x="702175" y="1710140"/>
                    <a:pt x="697690" y="1729742"/>
                  </a:cubicBezTo>
                  <a:lnTo>
                    <a:pt x="697250" y="1732583"/>
                  </a:lnTo>
                  <a:lnTo>
                    <a:pt x="662658" y="1818429"/>
                  </a:lnTo>
                  <a:lnTo>
                    <a:pt x="660729" y="1795856"/>
                  </a:lnTo>
                  <a:lnTo>
                    <a:pt x="660599" y="1795617"/>
                  </a:lnTo>
                  <a:lnTo>
                    <a:pt x="662610" y="1820586"/>
                  </a:lnTo>
                  <a:cubicBezTo>
                    <a:pt x="660897" y="1829536"/>
                    <a:pt x="656495" y="1839046"/>
                    <a:pt x="648521" y="1849345"/>
                  </a:cubicBezTo>
                  <a:cubicBezTo>
                    <a:pt x="646528" y="1852003"/>
                    <a:pt x="647192" y="1855990"/>
                    <a:pt x="647192" y="1859977"/>
                  </a:cubicBezTo>
                  <a:cubicBezTo>
                    <a:pt x="647192" y="1918450"/>
                    <a:pt x="643205" y="1976258"/>
                    <a:pt x="659817" y="2034067"/>
                  </a:cubicBezTo>
                  <a:cubicBezTo>
                    <a:pt x="678422" y="2097856"/>
                    <a:pt x="677093" y="2164303"/>
                    <a:pt x="669119" y="2230085"/>
                  </a:cubicBezTo>
                  <a:cubicBezTo>
                    <a:pt x="663804" y="2280585"/>
                    <a:pt x="639883" y="2327762"/>
                    <a:pt x="647192" y="2380255"/>
                  </a:cubicBezTo>
                  <a:cubicBezTo>
                    <a:pt x="630580" y="2422116"/>
                    <a:pt x="612640" y="2463977"/>
                    <a:pt x="611311" y="2509826"/>
                  </a:cubicBezTo>
                  <a:cubicBezTo>
                    <a:pt x="611311" y="2531088"/>
                    <a:pt x="602008" y="2552352"/>
                    <a:pt x="605331" y="2574279"/>
                  </a:cubicBezTo>
                  <a:cubicBezTo>
                    <a:pt x="599350" y="2575608"/>
                    <a:pt x="594035" y="2576937"/>
                    <a:pt x="588054" y="2578266"/>
                  </a:cubicBezTo>
                  <a:cubicBezTo>
                    <a:pt x="580081" y="2539062"/>
                    <a:pt x="592041" y="2500523"/>
                    <a:pt x="589383" y="2461319"/>
                  </a:cubicBezTo>
                  <a:cubicBezTo>
                    <a:pt x="588054" y="2440721"/>
                    <a:pt x="589383" y="2420787"/>
                    <a:pt x="584068" y="2400189"/>
                  </a:cubicBezTo>
                  <a:cubicBezTo>
                    <a:pt x="568120" y="2340387"/>
                    <a:pt x="574765" y="2279920"/>
                    <a:pt x="582074" y="2220118"/>
                  </a:cubicBezTo>
                  <a:cubicBezTo>
                    <a:pt x="584068" y="2203506"/>
                    <a:pt x="580745" y="2191546"/>
                    <a:pt x="567456" y="2180250"/>
                  </a:cubicBezTo>
                  <a:cubicBezTo>
                    <a:pt x="516956" y="2138389"/>
                    <a:pt x="468450" y="2093205"/>
                    <a:pt x="416622" y="2052672"/>
                  </a:cubicBezTo>
                  <a:cubicBezTo>
                    <a:pt x="352169" y="2002173"/>
                    <a:pt x="320274" y="1936390"/>
                    <a:pt x="308978" y="1857319"/>
                  </a:cubicBezTo>
                  <a:cubicBezTo>
                    <a:pt x="298347" y="1788214"/>
                    <a:pt x="273096" y="1716452"/>
                    <a:pt x="291038" y="1649341"/>
                  </a:cubicBezTo>
                  <a:cubicBezTo>
                    <a:pt x="314958" y="1558309"/>
                    <a:pt x="289709" y="1476579"/>
                    <a:pt x="270438" y="1392856"/>
                  </a:cubicBezTo>
                  <a:cubicBezTo>
                    <a:pt x="193360" y="1057965"/>
                    <a:pt x="123591" y="721743"/>
                    <a:pt x="52493" y="386188"/>
                  </a:cubicBezTo>
                  <a:cubicBezTo>
                    <a:pt x="36546" y="309110"/>
                    <a:pt x="22592" y="231367"/>
                    <a:pt x="0" y="154953"/>
                  </a:cubicBezTo>
                  <a:cubicBezTo>
                    <a:pt x="12625" y="130368"/>
                    <a:pt x="37875" y="123723"/>
                    <a:pt x="60467" y="115750"/>
                  </a:cubicBezTo>
                  <a:cubicBezTo>
                    <a:pt x="109637" y="98473"/>
                    <a:pt x="161466" y="89835"/>
                    <a:pt x="213294" y="85184"/>
                  </a:cubicBezTo>
                  <a:cubicBezTo>
                    <a:pt x="213958" y="96480"/>
                    <a:pt x="212629" y="108440"/>
                    <a:pt x="215287" y="119736"/>
                  </a:cubicBezTo>
                  <a:cubicBezTo>
                    <a:pt x="255155" y="281866"/>
                    <a:pt x="292367" y="444661"/>
                    <a:pt x="339544" y="604797"/>
                  </a:cubicBezTo>
                  <a:cubicBezTo>
                    <a:pt x="359478" y="671908"/>
                    <a:pt x="382734" y="738355"/>
                    <a:pt x="395359" y="807460"/>
                  </a:cubicBezTo>
                  <a:cubicBezTo>
                    <a:pt x="417951" y="935037"/>
                    <a:pt x="439214" y="1062616"/>
                    <a:pt x="464463" y="1189530"/>
                  </a:cubicBezTo>
                  <a:cubicBezTo>
                    <a:pt x="487055" y="1303818"/>
                    <a:pt x="515628" y="1417442"/>
                    <a:pt x="514963" y="1535717"/>
                  </a:cubicBezTo>
                  <a:cubicBezTo>
                    <a:pt x="514963" y="1572927"/>
                    <a:pt x="524266" y="1612130"/>
                    <a:pt x="547522" y="1644025"/>
                  </a:cubicBezTo>
                  <a:cubicBezTo>
                    <a:pt x="573436" y="1679906"/>
                    <a:pt x="600679" y="1715123"/>
                    <a:pt x="629251" y="1749011"/>
                  </a:cubicBezTo>
                  <a:lnTo>
                    <a:pt x="635926" y="1757261"/>
                  </a:lnTo>
                  <a:lnTo>
                    <a:pt x="629914" y="1749676"/>
                  </a:lnTo>
                  <a:cubicBezTo>
                    <a:pt x="601342" y="1715788"/>
                    <a:pt x="574099" y="1680571"/>
                    <a:pt x="548185" y="1644690"/>
                  </a:cubicBezTo>
                  <a:cubicBezTo>
                    <a:pt x="524929" y="1612796"/>
                    <a:pt x="515626" y="1573592"/>
                    <a:pt x="515626" y="1536382"/>
                  </a:cubicBezTo>
                  <a:cubicBezTo>
                    <a:pt x="516291" y="1418106"/>
                    <a:pt x="487718" y="1305147"/>
                    <a:pt x="465127" y="1190194"/>
                  </a:cubicBezTo>
                  <a:cubicBezTo>
                    <a:pt x="439877" y="1063281"/>
                    <a:pt x="419278" y="935039"/>
                    <a:pt x="396022" y="808125"/>
                  </a:cubicBezTo>
                  <a:cubicBezTo>
                    <a:pt x="383397" y="739020"/>
                    <a:pt x="360141" y="672573"/>
                    <a:pt x="340207" y="605462"/>
                  </a:cubicBezTo>
                  <a:cubicBezTo>
                    <a:pt x="293030" y="445326"/>
                    <a:pt x="255819" y="282531"/>
                    <a:pt x="215951" y="120401"/>
                  </a:cubicBezTo>
                  <a:cubicBezTo>
                    <a:pt x="213294" y="109105"/>
                    <a:pt x="214623" y="97145"/>
                    <a:pt x="213958" y="85849"/>
                  </a:cubicBezTo>
                  <a:cubicBezTo>
                    <a:pt x="400009" y="63257"/>
                    <a:pt x="586724" y="63257"/>
                    <a:pt x="773439" y="65250"/>
                  </a:cubicBezTo>
                  <a:cubicBezTo>
                    <a:pt x="808656" y="65915"/>
                    <a:pt x="841215" y="77875"/>
                    <a:pt x="871116" y="96480"/>
                  </a:cubicBezTo>
                  <a:cubicBezTo>
                    <a:pt x="883741" y="104454"/>
                    <a:pt x="893708" y="113591"/>
                    <a:pt x="900436" y="124637"/>
                  </a:cubicBezTo>
                  <a:lnTo>
                    <a:pt x="910301" y="164181"/>
                  </a:lnTo>
                  <a:lnTo>
                    <a:pt x="910319" y="163591"/>
                  </a:lnTo>
                  <a:lnTo>
                    <a:pt x="933057" y="169136"/>
                  </a:lnTo>
                  <a:lnTo>
                    <a:pt x="932779" y="165452"/>
                  </a:lnTo>
                  <a:cubicBezTo>
                    <a:pt x="1030456" y="182064"/>
                    <a:pt x="1128797" y="186715"/>
                    <a:pt x="1227138" y="196018"/>
                  </a:cubicBezTo>
                  <a:cubicBezTo>
                    <a:pt x="1356709" y="208643"/>
                    <a:pt x="1472326" y="179406"/>
                    <a:pt x="1579970" y="109637"/>
                  </a:cubicBezTo>
                  <a:cubicBezTo>
                    <a:pt x="1638443" y="71763"/>
                    <a:pt x="1698245" y="36546"/>
                    <a:pt x="1756718" y="0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79">
              <a:extLst>
                <a:ext uri="{FF2B5EF4-FFF2-40B4-BE49-F238E27FC236}">
                  <a16:creationId xmlns:a16="http://schemas.microsoft.com/office/drawing/2014/main" id="{BC313443-15D0-4EB0-83D4-17543CDE4E14}"/>
                </a:ext>
              </a:extLst>
            </p:cNvPr>
            <p:cNvSpPr/>
            <p:nvPr/>
          </p:nvSpPr>
          <p:spPr>
            <a:xfrm>
              <a:off x="596966" y="-109"/>
              <a:ext cx="2810079" cy="1977468"/>
            </a:xfrm>
            <a:custGeom>
              <a:avLst/>
              <a:gdLst>
                <a:gd name="connsiteX0" fmla="*/ 2596684 w 2810079"/>
                <a:gd name="connsiteY0" fmla="*/ 1496542 h 1977468"/>
                <a:gd name="connsiteX1" fmla="*/ 2595710 w 2810079"/>
                <a:gd name="connsiteY1" fmla="*/ 1497154 h 1977468"/>
                <a:gd name="connsiteX2" fmla="*/ 2612820 w 2810079"/>
                <a:gd name="connsiteY2" fmla="*/ 1504463 h 1977468"/>
                <a:gd name="connsiteX3" fmla="*/ 2627400 w 2810079"/>
                <a:gd name="connsiteY3" fmla="*/ 1507469 h 1977468"/>
                <a:gd name="connsiteX4" fmla="*/ 2628933 w 2810079"/>
                <a:gd name="connsiteY4" fmla="*/ 1506456 h 1977468"/>
                <a:gd name="connsiteX5" fmla="*/ 2603798 w 2810079"/>
                <a:gd name="connsiteY5" fmla="*/ 1501784 h 1977468"/>
                <a:gd name="connsiteX6" fmla="*/ 2617061 w 2810079"/>
                <a:gd name="connsiteY6" fmla="*/ 1452171 h 1977468"/>
                <a:gd name="connsiteX7" fmla="*/ 2616973 w 2810079"/>
                <a:gd name="connsiteY7" fmla="*/ 1453299 h 1977468"/>
                <a:gd name="connsiteX8" fmla="*/ 2624243 w 2810079"/>
                <a:gd name="connsiteY8" fmla="*/ 1469687 h 1977468"/>
                <a:gd name="connsiteX9" fmla="*/ 2624489 w 2810079"/>
                <a:gd name="connsiteY9" fmla="*/ 1469006 h 1977468"/>
                <a:gd name="connsiteX10" fmla="*/ 2645545 w 2810079"/>
                <a:gd name="connsiteY10" fmla="*/ 1408114 h 1977468"/>
                <a:gd name="connsiteX11" fmla="*/ 2627488 w 2810079"/>
                <a:gd name="connsiteY11" fmla="*/ 1410684 h 1977468"/>
                <a:gd name="connsiteX12" fmla="*/ 2610124 w 2810079"/>
                <a:gd name="connsiteY12" fmla="*/ 1416250 h 1977468"/>
                <a:gd name="connsiteX13" fmla="*/ 2609074 w 2810079"/>
                <a:gd name="connsiteY13" fmla="*/ 1416236 h 1977468"/>
                <a:gd name="connsiteX14" fmla="*/ 2598307 w 2810079"/>
                <a:gd name="connsiteY14" fmla="*/ 1414837 h 1977468"/>
                <a:gd name="connsiteX15" fmla="*/ 2597703 w 2810079"/>
                <a:gd name="connsiteY15" fmla="*/ 1416089 h 1977468"/>
                <a:gd name="connsiteX16" fmla="*/ 2609074 w 2810079"/>
                <a:gd name="connsiteY16" fmla="*/ 1416236 h 1977468"/>
                <a:gd name="connsiteX17" fmla="*/ 2609851 w 2810079"/>
                <a:gd name="connsiteY17" fmla="*/ 1416337 h 1977468"/>
                <a:gd name="connsiteX18" fmla="*/ 2610124 w 2810079"/>
                <a:gd name="connsiteY18" fmla="*/ 1416250 h 1977468"/>
                <a:gd name="connsiteX19" fmla="*/ 2615761 w 2810079"/>
                <a:gd name="connsiteY19" fmla="*/ 1416323 h 1977468"/>
                <a:gd name="connsiteX20" fmla="*/ 2633398 w 2810079"/>
                <a:gd name="connsiteY20" fmla="*/ 1410109 h 1977468"/>
                <a:gd name="connsiteX21" fmla="*/ 2644619 w 2810079"/>
                <a:gd name="connsiteY21" fmla="*/ 1409495 h 1977468"/>
                <a:gd name="connsiteX22" fmla="*/ 1161881 w 2810079"/>
                <a:gd name="connsiteY22" fmla="*/ 1403479 h 1977468"/>
                <a:gd name="connsiteX23" fmla="*/ 1155145 w 2810079"/>
                <a:gd name="connsiteY23" fmla="*/ 1410771 h 1977468"/>
                <a:gd name="connsiteX24" fmla="*/ 1113283 w 2810079"/>
                <a:gd name="connsiteY24" fmla="*/ 1427383 h 1977468"/>
                <a:gd name="connsiteX25" fmla="*/ 1093682 w 2810079"/>
                <a:gd name="connsiteY25" fmla="*/ 1442168 h 1977468"/>
                <a:gd name="connsiteX26" fmla="*/ 1093888 w 2810079"/>
                <a:gd name="connsiteY26" fmla="*/ 1442603 h 1977468"/>
                <a:gd name="connsiteX27" fmla="*/ 1112619 w 2810079"/>
                <a:gd name="connsiteY27" fmla="*/ 1428713 h 1977468"/>
                <a:gd name="connsiteX28" fmla="*/ 1154480 w 2810079"/>
                <a:gd name="connsiteY28" fmla="*/ 1412102 h 1977468"/>
                <a:gd name="connsiteX29" fmla="*/ 1162446 w 2810079"/>
                <a:gd name="connsiteY29" fmla="*/ 1403479 h 1977468"/>
                <a:gd name="connsiteX30" fmla="*/ 2591941 w 2810079"/>
                <a:gd name="connsiteY30" fmla="*/ 1312144 h 1977468"/>
                <a:gd name="connsiteX31" fmla="*/ 2591889 w 2810079"/>
                <a:gd name="connsiteY31" fmla="*/ 1312681 h 1977468"/>
                <a:gd name="connsiteX32" fmla="*/ 2609664 w 2810079"/>
                <a:gd name="connsiteY32" fmla="*/ 1339010 h 1977468"/>
                <a:gd name="connsiteX33" fmla="*/ 2611657 w 2810079"/>
                <a:gd name="connsiteY33" fmla="*/ 1341004 h 1977468"/>
                <a:gd name="connsiteX34" fmla="*/ 2628445 w 2810079"/>
                <a:gd name="connsiteY34" fmla="*/ 1359422 h 1977468"/>
                <a:gd name="connsiteX35" fmla="*/ 2633743 w 2810079"/>
                <a:gd name="connsiteY35" fmla="*/ 1371529 h 1977468"/>
                <a:gd name="connsiteX36" fmla="*/ 2634332 w 2810079"/>
                <a:gd name="connsiteY36" fmla="*/ 1370406 h 1977468"/>
                <a:gd name="connsiteX37" fmla="*/ 2611657 w 2810079"/>
                <a:gd name="connsiteY37" fmla="*/ 1339674 h 1977468"/>
                <a:gd name="connsiteX38" fmla="*/ 2609663 w 2810079"/>
                <a:gd name="connsiteY38" fmla="*/ 1337681 h 1977468"/>
                <a:gd name="connsiteX39" fmla="*/ 652180 w 2810079"/>
                <a:gd name="connsiteY39" fmla="*/ 711485 h 1977468"/>
                <a:gd name="connsiteX40" fmla="*/ 652143 w 2810079"/>
                <a:gd name="connsiteY40" fmla="*/ 711753 h 1977468"/>
                <a:gd name="connsiteX41" fmla="*/ 662110 w 2810079"/>
                <a:gd name="connsiteY41" fmla="*/ 740325 h 1977468"/>
                <a:gd name="connsiteX42" fmla="*/ 679116 w 2810079"/>
                <a:gd name="connsiteY42" fmla="*/ 753656 h 1977468"/>
                <a:gd name="connsiteX43" fmla="*/ 682825 w 2810079"/>
                <a:gd name="connsiteY43" fmla="*/ 760555 h 1977468"/>
                <a:gd name="connsiteX44" fmla="*/ 678991 w 2810079"/>
                <a:gd name="connsiteY44" fmla="*/ 753074 h 1977468"/>
                <a:gd name="connsiteX45" fmla="*/ 662110 w 2810079"/>
                <a:gd name="connsiteY45" fmla="*/ 739660 h 1977468"/>
                <a:gd name="connsiteX46" fmla="*/ 653638 w 2810079"/>
                <a:gd name="connsiteY46" fmla="*/ 727118 h 1977468"/>
                <a:gd name="connsiteX47" fmla="*/ 160432 w 2810079"/>
                <a:gd name="connsiteY47" fmla="*/ 450667 h 1977468"/>
                <a:gd name="connsiteX48" fmla="*/ 155039 w 2810079"/>
                <a:gd name="connsiteY48" fmla="*/ 498210 h 1977468"/>
                <a:gd name="connsiteX49" fmla="*/ 141168 w 2810079"/>
                <a:gd name="connsiteY49" fmla="*/ 542314 h 1977468"/>
                <a:gd name="connsiteX50" fmla="*/ 139840 w 2810079"/>
                <a:gd name="connsiteY50" fmla="*/ 552946 h 1977468"/>
                <a:gd name="connsiteX51" fmla="*/ 139899 w 2810079"/>
                <a:gd name="connsiteY51" fmla="*/ 553129 h 1977468"/>
                <a:gd name="connsiteX52" fmla="*/ 141168 w 2810079"/>
                <a:gd name="connsiteY52" fmla="*/ 542979 h 1977468"/>
                <a:gd name="connsiteX53" fmla="*/ 160437 w 2810079"/>
                <a:gd name="connsiteY53" fmla="*/ 451282 h 1977468"/>
                <a:gd name="connsiteX54" fmla="*/ 164502 w 2810079"/>
                <a:gd name="connsiteY54" fmla="*/ 257484 h 1977468"/>
                <a:gd name="connsiteX55" fmla="*/ 162431 w 2810079"/>
                <a:gd name="connsiteY55" fmla="*/ 272540 h 1977468"/>
                <a:gd name="connsiteX56" fmla="*/ 154707 w 2810079"/>
                <a:gd name="connsiteY56" fmla="*/ 298371 h 1977468"/>
                <a:gd name="connsiteX57" fmla="*/ 154769 w 2810079"/>
                <a:gd name="connsiteY57" fmla="*/ 298826 h 1977468"/>
                <a:gd name="connsiteX58" fmla="*/ 162431 w 2810079"/>
                <a:gd name="connsiteY58" fmla="*/ 273204 h 1977468"/>
                <a:gd name="connsiteX59" fmla="*/ 164590 w 2810079"/>
                <a:gd name="connsiteY59" fmla="*/ 257506 h 1977468"/>
                <a:gd name="connsiteX60" fmla="*/ 2462817 w 2810079"/>
                <a:gd name="connsiteY60" fmla="*/ 224033 h 1977468"/>
                <a:gd name="connsiteX61" fmla="*/ 2555842 w 2810079"/>
                <a:gd name="connsiteY61" fmla="*/ 274533 h 1977468"/>
                <a:gd name="connsiteX62" fmla="*/ 2585597 w 2810079"/>
                <a:gd name="connsiteY62" fmla="*/ 294935 h 1977468"/>
                <a:gd name="connsiteX63" fmla="*/ 2593657 w 2810079"/>
                <a:gd name="connsiteY63" fmla="*/ 308555 h 1977468"/>
                <a:gd name="connsiteX64" fmla="*/ 2595189 w 2810079"/>
                <a:gd name="connsiteY64" fmla="*/ 308555 h 1977468"/>
                <a:gd name="connsiteX65" fmla="*/ 2594643 w 2810079"/>
                <a:gd name="connsiteY65" fmla="*/ 304075 h 1977468"/>
                <a:gd name="connsiteX66" fmla="*/ 2555841 w 2810079"/>
                <a:gd name="connsiteY66" fmla="*/ 273204 h 1977468"/>
                <a:gd name="connsiteX67" fmla="*/ 2466586 w 2810079"/>
                <a:gd name="connsiteY67" fmla="*/ 224752 h 1977468"/>
                <a:gd name="connsiteX68" fmla="*/ 2450856 w 2810079"/>
                <a:gd name="connsiteY68" fmla="*/ 216060 h 1977468"/>
                <a:gd name="connsiteX69" fmla="*/ 2450856 w 2810079"/>
                <a:gd name="connsiteY69" fmla="*/ 218718 h 1977468"/>
                <a:gd name="connsiteX70" fmla="*/ 2452850 w 2810079"/>
                <a:gd name="connsiteY70" fmla="*/ 218053 h 1977468"/>
                <a:gd name="connsiteX71" fmla="*/ 2452850 w 2810079"/>
                <a:gd name="connsiteY71" fmla="*/ 216724 h 1977468"/>
                <a:gd name="connsiteX72" fmla="*/ 2450856 w 2810079"/>
                <a:gd name="connsiteY72" fmla="*/ 216060 h 1977468"/>
                <a:gd name="connsiteX73" fmla="*/ 523901 w 2810079"/>
                <a:gd name="connsiteY73" fmla="*/ 164896 h 1977468"/>
                <a:gd name="connsiteX74" fmla="*/ 507954 w 2810079"/>
                <a:gd name="connsiteY74" fmla="*/ 217389 h 1977468"/>
                <a:gd name="connsiteX75" fmla="*/ 508618 w 2810079"/>
                <a:gd name="connsiteY75" fmla="*/ 410750 h 1977468"/>
                <a:gd name="connsiteX76" fmla="*/ 525230 w 2810079"/>
                <a:gd name="connsiteY76" fmla="*/ 445967 h 1977468"/>
                <a:gd name="connsiteX77" fmla="*/ 531874 w 2810079"/>
                <a:gd name="connsiteY77" fmla="*/ 448624 h 1977468"/>
                <a:gd name="connsiteX78" fmla="*/ 568420 w 2810079"/>
                <a:gd name="connsiteY78" fmla="*/ 437328 h 1977468"/>
                <a:gd name="connsiteX79" fmla="*/ 576394 w 2810079"/>
                <a:gd name="connsiteY79" fmla="*/ 424704 h 1977468"/>
                <a:gd name="connsiteX80" fmla="*/ 555131 w 2810079"/>
                <a:gd name="connsiteY80" fmla="*/ 291145 h 1977468"/>
                <a:gd name="connsiteX81" fmla="*/ 523901 w 2810079"/>
                <a:gd name="connsiteY81" fmla="*/ 164896 h 1977468"/>
                <a:gd name="connsiteX82" fmla="*/ 2475339 w 2810079"/>
                <a:gd name="connsiteY82" fmla="*/ 20956 h 1977468"/>
                <a:gd name="connsiteX83" fmla="*/ 2482751 w 2810079"/>
                <a:gd name="connsiteY83" fmla="*/ 34660 h 1977468"/>
                <a:gd name="connsiteX84" fmla="*/ 2567802 w 2810079"/>
                <a:gd name="connsiteY84" fmla="*/ 192139 h 1977468"/>
                <a:gd name="connsiteX85" fmla="*/ 2571125 w 2810079"/>
                <a:gd name="connsiteY85" fmla="*/ 199448 h 1977468"/>
                <a:gd name="connsiteX86" fmla="*/ 2577784 w 2810079"/>
                <a:gd name="connsiteY86" fmla="*/ 222595 h 1977468"/>
                <a:gd name="connsiteX87" fmla="*/ 2577935 w 2810079"/>
                <a:gd name="connsiteY87" fmla="*/ 221791 h 1977468"/>
                <a:gd name="connsiteX88" fmla="*/ 2571124 w 2810079"/>
                <a:gd name="connsiteY88" fmla="*/ 198120 h 1977468"/>
                <a:gd name="connsiteX89" fmla="*/ 2567802 w 2810079"/>
                <a:gd name="connsiteY89" fmla="*/ 190811 h 1977468"/>
                <a:gd name="connsiteX90" fmla="*/ 2482750 w 2810079"/>
                <a:gd name="connsiteY90" fmla="*/ 33332 h 1977468"/>
                <a:gd name="connsiteX91" fmla="*/ 2472671 w 2810079"/>
                <a:gd name="connsiteY91" fmla="*/ 5629 h 1977468"/>
                <a:gd name="connsiteX92" fmla="*/ 2473946 w 2810079"/>
                <a:gd name="connsiteY92" fmla="*/ 18381 h 1977468"/>
                <a:gd name="connsiteX93" fmla="*/ 2474166 w 2810079"/>
                <a:gd name="connsiteY93" fmla="*/ 18787 h 1977468"/>
                <a:gd name="connsiteX94" fmla="*/ 42826 w 2810079"/>
                <a:gd name="connsiteY94" fmla="*/ 108 h 1977468"/>
                <a:gd name="connsiteX95" fmla="*/ 208944 w 2810079"/>
                <a:gd name="connsiteY95" fmla="*/ 1437 h 1977468"/>
                <a:gd name="connsiteX96" fmla="*/ 169076 w 2810079"/>
                <a:gd name="connsiteY96" fmla="*/ 88482 h 1977468"/>
                <a:gd name="connsiteX97" fmla="*/ 128544 w 2810079"/>
                <a:gd name="connsiteY97" fmla="*/ 229349 h 1977468"/>
                <a:gd name="connsiteX98" fmla="*/ 128579 w 2810079"/>
                <a:gd name="connsiteY98" fmla="*/ 229872 h 1977468"/>
                <a:gd name="connsiteX99" fmla="*/ 146318 w 2810079"/>
                <a:gd name="connsiteY99" fmla="*/ 158833 h 1977468"/>
                <a:gd name="connsiteX100" fmla="*/ 169075 w 2810079"/>
                <a:gd name="connsiteY100" fmla="*/ 89147 h 1977468"/>
                <a:gd name="connsiteX101" fmla="*/ 208943 w 2810079"/>
                <a:gd name="connsiteY101" fmla="*/ 2101 h 1977468"/>
                <a:gd name="connsiteX102" fmla="*/ 539848 w 2810079"/>
                <a:gd name="connsiteY102" fmla="*/ 1437 h 1977468"/>
                <a:gd name="connsiteX103" fmla="*/ 554466 w 2810079"/>
                <a:gd name="connsiteY103" fmla="*/ 109081 h 1977468"/>
                <a:gd name="connsiteX104" fmla="*/ 604966 w 2810079"/>
                <a:gd name="connsiteY104" fmla="*/ 338986 h 1977468"/>
                <a:gd name="connsiteX105" fmla="*/ 614268 w 2810079"/>
                <a:gd name="connsiteY105" fmla="*/ 441315 h 1977468"/>
                <a:gd name="connsiteX106" fmla="*/ 634867 w 2810079"/>
                <a:gd name="connsiteY106" fmla="*/ 558926 h 1977468"/>
                <a:gd name="connsiteX107" fmla="*/ 656130 w 2810079"/>
                <a:gd name="connsiteY107" fmla="*/ 645971 h 1977468"/>
                <a:gd name="connsiteX108" fmla="*/ 659280 w 2810079"/>
                <a:gd name="connsiteY108" fmla="*/ 660925 h 1977468"/>
                <a:gd name="connsiteX109" fmla="*/ 659338 w 2810079"/>
                <a:gd name="connsiteY109" fmla="*/ 660536 h 1977468"/>
                <a:gd name="connsiteX110" fmla="*/ 656130 w 2810079"/>
                <a:gd name="connsiteY110" fmla="*/ 645305 h 1977468"/>
                <a:gd name="connsiteX111" fmla="*/ 634867 w 2810079"/>
                <a:gd name="connsiteY111" fmla="*/ 558260 h 1977468"/>
                <a:gd name="connsiteX112" fmla="*/ 614268 w 2810079"/>
                <a:gd name="connsiteY112" fmla="*/ 440649 h 1977468"/>
                <a:gd name="connsiteX113" fmla="*/ 604966 w 2810079"/>
                <a:gd name="connsiteY113" fmla="*/ 338321 h 1977468"/>
                <a:gd name="connsiteX114" fmla="*/ 554466 w 2810079"/>
                <a:gd name="connsiteY114" fmla="*/ 108416 h 1977468"/>
                <a:gd name="connsiteX115" fmla="*/ 539848 w 2810079"/>
                <a:gd name="connsiteY115" fmla="*/ 772 h 1977468"/>
                <a:gd name="connsiteX116" fmla="*/ 738524 w 2810079"/>
                <a:gd name="connsiteY116" fmla="*/ 772 h 1977468"/>
                <a:gd name="connsiteX117" fmla="*/ 740088 w 2810079"/>
                <a:gd name="connsiteY117" fmla="*/ 2084 h 1977468"/>
                <a:gd name="connsiteX118" fmla="*/ 899325 w 2810079"/>
                <a:gd name="connsiteY118" fmla="*/ 1437 h 1977468"/>
                <a:gd name="connsiteX119" fmla="*/ 2172445 w 2810079"/>
                <a:gd name="connsiteY119" fmla="*/ 108 h 1977468"/>
                <a:gd name="connsiteX120" fmla="*/ 2199024 w 2810079"/>
                <a:gd name="connsiteY120" fmla="*/ 1437 h 1977468"/>
                <a:gd name="connsiteX121" fmla="*/ 2216661 w 2810079"/>
                <a:gd name="connsiteY121" fmla="*/ 19568 h 1977468"/>
                <a:gd name="connsiteX122" fmla="*/ 2199022 w 2810079"/>
                <a:gd name="connsiteY122" fmla="*/ 772 h 1977468"/>
                <a:gd name="connsiteX123" fmla="*/ 2472119 w 2810079"/>
                <a:gd name="connsiteY123" fmla="*/ 108 h 1977468"/>
                <a:gd name="connsiteX124" fmla="*/ 2472185 w 2810079"/>
                <a:gd name="connsiteY124" fmla="*/ 773 h 1977468"/>
                <a:gd name="connsiteX125" fmla="*/ 2662156 w 2810079"/>
                <a:gd name="connsiteY125" fmla="*/ 108 h 1977468"/>
                <a:gd name="connsiteX126" fmla="*/ 2678768 w 2810079"/>
                <a:gd name="connsiteY126" fmla="*/ 5424 h 1977468"/>
                <a:gd name="connsiteX127" fmla="*/ 2757175 w 2810079"/>
                <a:gd name="connsiteY127" fmla="*/ 190146 h 1977468"/>
                <a:gd name="connsiteX128" fmla="*/ 2780431 w 2810079"/>
                <a:gd name="connsiteY128" fmla="*/ 251277 h 1977468"/>
                <a:gd name="connsiteX129" fmla="*/ 2802359 w 2810079"/>
                <a:gd name="connsiteY129" fmla="*/ 392809 h 1977468"/>
                <a:gd name="connsiteX130" fmla="*/ 2797708 w 2810079"/>
                <a:gd name="connsiteY130" fmla="*/ 453940 h 1977468"/>
                <a:gd name="connsiteX131" fmla="*/ 2790398 w 2810079"/>
                <a:gd name="connsiteY131" fmla="*/ 819397 h 1977468"/>
                <a:gd name="connsiteX132" fmla="*/ 2787740 w 2810079"/>
                <a:gd name="connsiteY132" fmla="*/ 1097144 h 1977468"/>
                <a:gd name="connsiteX133" fmla="*/ 2794385 w 2810079"/>
                <a:gd name="connsiteY133" fmla="*/ 1139005 h 1977468"/>
                <a:gd name="connsiteX134" fmla="*/ 2770464 w 2810079"/>
                <a:gd name="connsiteY134" fmla="*/ 1228044 h 1977468"/>
                <a:gd name="connsiteX135" fmla="*/ 2757806 w 2810079"/>
                <a:gd name="connsiteY135" fmla="*/ 1247333 h 1977468"/>
                <a:gd name="connsiteX136" fmla="*/ 2757806 w 2810079"/>
                <a:gd name="connsiteY136" fmla="*/ 1258742 h 1977468"/>
                <a:gd name="connsiteX137" fmla="*/ 2750319 w 2810079"/>
                <a:gd name="connsiteY137" fmla="*/ 1258742 h 1977468"/>
                <a:gd name="connsiteX138" fmla="*/ 2744301 w 2810079"/>
                <a:gd name="connsiteY138" fmla="*/ 1267912 h 1977468"/>
                <a:gd name="connsiteX139" fmla="*/ 2756510 w 2810079"/>
                <a:gd name="connsiteY139" fmla="*/ 1313760 h 1977468"/>
                <a:gd name="connsiteX140" fmla="*/ 2763820 w 2810079"/>
                <a:gd name="connsiteY140" fmla="*/ 1341668 h 1977468"/>
                <a:gd name="connsiteX141" fmla="*/ 2771129 w 2810079"/>
                <a:gd name="connsiteY141" fmla="*/ 1709782 h 1977468"/>
                <a:gd name="connsiteX142" fmla="*/ 2771129 w 2810079"/>
                <a:gd name="connsiteY142" fmla="*/ 1771578 h 1977468"/>
                <a:gd name="connsiteX143" fmla="*/ 2789069 w 2810079"/>
                <a:gd name="connsiteY143" fmla="*/ 1828722 h 1977468"/>
                <a:gd name="connsiteX144" fmla="*/ 2745215 w 2810079"/>
                <a:gd name="connsiteY144" fmla="*/ 1911781 h 1977468"/>
                <a:gd name="connsiteX145" fmla="*/ 2547203 w 2810079"/>
                <a:gd name="connsiteY145" fmla="*/ 1972911 h 1977468"/>
                <a:gd name="connsiteX146" fmla="*/ 2526605 w 2810079"/>
                <a:gd name="connsiteY146" fmla="*/ 1957629 h 1977468"/>
                <a:gd name="connsiteX147" fmla="*/ 2480092 w 2810079"/>
                <a:gd name="connsiteY147" fmla="*/ 1828058 h 1977468"/>
                <a:gd name="connsiteX148" fmla="*/ 2429593 w 2810079"/>
                <a:gd name="connsiteY148" fmla="*/ 1655296 h 1977468"/>
                <a:gd name="connsiteX149" fmla="*/ 2429593 w 2810079"/>
                <a:gd name="connsiteY149" fmla="*/ 1499148 h 1977468"/>
                <a:gd name="connsiteX150" fmla="*/ 2429593 w 2810079"/>
                <a:gd name="connsiteY150" fmla="*/ 1499147 h 1977468"/>
                <a:gd name="connsiteX151" fmla="*/ 2428264 w 2810079"/>
                <a:gd name="connsiteY151" fmla="*/ 1296484 h 1977468"/>
                <a:gd name="connsiteX152" fmla="*/ 2385074 w 2810079"/>
                <a:gd name="connsiteY152" fmla="*/ 855943 h 1977468"/>
                <a:gd name="connsiteX153" fmla="*/ 2376436 w 2810079"/>
                <a:gd name="connsiteY153" fmla="*/ 762917 h 1977468"/>
                <a:gd name="connsiteX154" fmla="*/ 2349192 w 2810079"/>
                <a:gd name="connsiteY154" fmla="*/ 683181 h 1977468"/>
                <a:gd name="connsiteX155" fmla="*/ 2339889 w 2810079"/>
                <a:gd name="connsiteY155" fmla="*/ 656602 h 1977468"/>
                <a:gd name="connsiteX156" fmla="*/ 2348527 w 2810079"/>
                <a:gd name="connsiteY156" fmla="*/ 415400 h 1977468"/>
                <a:gd name="connsiteX157" fmla="*/ 2326600 w 2810079"/>
                <a:gd name="connsiteY157" fmla="*/ 384170 h 1977468"/>
                <a:gd name="connsiteX158" fmla="*/ 2299357 w 2810079"/>
                <a:gd name="connsiteY158" fmla="*/ 324368 h 1977468"/>
                <a:gd name="connsiteX159" fmla="*/ 2317962 w 2810079"/>
                <a:gd name="connsiteY159" fmla="*/ 277191 h 1977468"/>
                <a:gd name="connsiteX160" fmla="*/ 2319955 w 2810079"/>
                <a:gd name="connsiteY160" fmla="*/ 178185 h 1977468"/>
                <a:gd name="connsiteX161" fmla="*/ 2291383 w 2810079"/>
                <a:gd name="connsiteY161" fmla="*/ 152271 h 1977468"/>
                <a:gd name="connsiteX162" fmla="*/ 2260153 w 2810079"/>
                <a:gd name="connsiteY162" fmla="*/ 85160 h 1977468"/>
                <a:gd name="connsiteX163" fmla="*/ 2241548 w 2810079"/>
                <a:gd name="connsiteY163" fmla="*/ 41969 h 1977468"/>
                <a:gd name="connsiteX164" fmla="*/ 2220581 w 2810079"/>
                <a:gd name="connsiteY164" fmla="*/ 23506 h 1977468"/>
                <a:gd name="connsiteX165" fmla="*/ 2241550 w 2810079"/>
                <a:gd name="connsiteY165" fmla="*/ 42634 h 1977468"/>
                <a:gd name="connsiteX166" fmla="*/ 2159156 w 2810079"/>
                <a:gd name="connsiteY166" fmla="*/ 51272 h 1977468"/>
                <a:gd name="connsiteX167" fmla="*/ 2076762 w 2810079"/>
                <a:gd name="connsiteY167" fmla="*/ 115725 h 1977468"/>
                <a:gd name="connsiteX168" fmla="*/ 2057492 w 2810079"/>
                <a:gd name="connsiteY168" fmla="*/ 265230 h 1977468"/>
                <a:gd name="connsiteX169" fmla="*/ 2054170 w 2810079"/>
                <a:gd name="connsiteY169" fmla="*/ 354933 h 1977468"/>
                <a:gd name="connsiteX170" fmla="*/ 2035565 w 2810079"/>
                <a:gd name="connsiteY170" fmla="*/ 462577 h 1977468"/>
                <a:gd name="connsiteX171" fmla="*/ 2021611 w 2810079"/>
                <a:gd name="connsiteY171" fmla="*/ 620720 h 1977468"/>
                <a:gd name="connsiteX172" fmla="*/ 2022275 w 2810079"/>
                <a:gd name="connsiteY172" fmla="*/ 644641 h 1977468"/>
                <a:gd name="connsiteX173" fmla="*/ 2042209 w 2810079"/>
                <a:gd name="connsiteY173" fmla="*/ 769562 h 1977468"/>
                <a:gd name="connsiteX174" fmla="*/ 2061479 w 2810079"/>
                <a:gd name="connsiteY174" fmla="*/ 824713 h 1977468"/>
                <a:gd name="connsiteX175" fmla="*/ 2067459 w 2810079"/>
                <a:gd name="connsiteY175" fmla="*/ 877870 h 1977468"/>
                <a:gd name="connsiteX176" fmla="*/ 2070782 w 2810079"/>
                <a:gd name="connsiteY176" fmla="*/ 940330 h 1977468"/>
                <a:gd name="connsiteX177" fmla="*/ 2113307 w 2810079"/>
                <a:gd name="connsiteY177" fmla="*/ 1091164 h 1977468"/>
                <a:gd name="connsiteX178" fmla="*/ 2128590 w 2810079"/>
                <a:gd name="connsiteY178" fmla="*/ 1217413 h 1977468"/>
                <a:gd name="connsiteX179" fmla="*/ 2143873 w 2810079"/>
                <a:gd name="connsiteY179" fmla="*/ 1265919 h 1977468"/>
                <a:gd name="connsiteX180" fmla="*/ 2166465 w 2810079"/>
                <a:gd name="connsiteY180" fmla="*/ 1388181 h 1977468"/>
                <a:gd name="connsiteX181" fmla="*/ 2184405 w 2810079"/>
                <a:gd name="connsiteY181" fmla="*/ 1418746 h 1977468"/>
                <a:gd name="connsiteX182" fmla="*/ 2256168 w 2810079"/>
                <a:gd name="connsiteY182" fmla="*/ 1484529 h 1977468"/>
                <a:gd name="connsiteX183" fmla="*/ 2318628 w 2810079"/>
                <a:gd name="connsiteY183" fmla="*/ 1634698 h 1977468"/>
                <a:gd name="connsiteX184" fmla="*/ 2318628 w 2810079"/>
                <a:gd name="connsiteY184" fmla="*/ 1643336 h 1977468"/>
                <a:gd name="connsiteX185" fmla="*/ 2228925 w 2810079"/>
                <a:gd name="connsiteY185" fmla="*/ 1589514 h 1977468"/>
                <a:gd name="connsiteX186" fmla="*/ 1832238 w 2810079"/>
                <a:gd name="connsiteY186" fmla="*/ 1521739 h 1977468"/>
                <a:gd name="connsiteX187" fmla="*/ 1410301 w 2810079"/>
                <a:gd name="connsiteY187" fmla="*/ 1509114 h 1977468"/>
                <a:gd name="connsiteX188" fmla="*/ 1181723 w 2810079"/>
                <a:gd name="connsiteY188" fmla="*/ 1529712 h 1977468"/>
                <a:gd name="connsiteX189" fmla="*/ 1144513 w 2810079"/>
                <a:gd name="connsiteY189" fmla="*/ 1532370 h 1977468"/>
                <a:gd name="connsiteX190" fmla="*/ 1144442 w 2810079"/>
                <a:gd name="connsiteY190" fmla="*/ 1531174 h 1977468"/>
                <a:gd name="connsiteX191" fmla="*/ 1107220 w 2810079"/>
                <a:gd name="connsiteY191" fmla="*/ 1537934 h 1977468"/>
                <a:gd name="connsiteX192" fmla="*/ 1068764 w 2810079"/>
                <a:gd name="connsiteY192" fmla="*/ 1542336 h 1977468"/>
                <a:gd name="connsiteX193" fmla="*/ 950489 w 2810079"/>
                <a:gd name="connsiteY193" fmla="*/ 1583533 h 1977468"/>
                <a:gd name="connsiteX194" fmla="*/ 682708 w 2810079"/>
                <a:gd name="connsiteY194" fmla="*/ 1748321 h 1977468"/>
                <a:gd name="connsiteX195" fmla="*/ 603637 w 2810079"/>
                <a:gd name="connsiteY195" fmla="*/ 1834701 h 1977468"/>
                <a:gd name="connsiteX196" fmla="*/ 610946 w 2810079"/>
                <a:gd name="connsiteY196" fmla="*/ 1711775 h 1977468"/>
                <a:gd name="connsiteX197" fmla="*/ 660117 w 2810079"/>
                <a:gd name="connsiteY197" fmla="*/ 1566257 h 1977468"/>
                <a:gd name="connsiteX198" fmla="*/ 690682 w 2810079"/>
                <a:gd name="connsiteY198" fmla="*/ 1441337 h 1977468"/>
                <a:gd name="connsiteX199" fmla="*/ 690018 w 2810079"/>
                <a:gd name="connsiteY199" fmla="*/ 1363594 h 1977468"/>
                <a:gd name="connsiteX200" fmla="*/ 714603 w 2810079"/>
                <a:gd name="connsiteY200" fmla="*/ 1303128 h 1977468"/>
                <a:gd name="connsiteX201" fmla="*/ 723241 w 2810079"/>
                <a:gd name="connsiteY201" fmla="*/ 1281865 h 1977468"/>
                <a:gd name="connsiteX202" fmla="*/ 723241 w 2810079"/>
                <a:gd name="connsiteY202" fmla="*/ 976874 h 1977468"/>
                <a:gd name="connsiteX203" fmla="*/ 704636 w 2810079"/>
                <a:gd name="connsiteY203" fmla="*/ 935677 h 1977468"/>
                <a:gd name="connsiteX204" fmla="*/ 685366 w 2810079"/>
                <a:gd name="connsiteY204" fmla="*/ 861257 h 1977468"/>
                <a:gd name="connsiteX205" fmla="*/ 688757 w 2810079"/>
                <a:gd name="connsiteY205" fmla="*/ 843740 h 1977468"/>
                <a:gd name="connsiteX206" fmla="*/ 644626 w 2810079"/>
                <a:gd name="connsiteY206" fmla="*/ 873561 h 1977468"/>
                <a:gd name="connsiteX207" fmla="*/ 488020 w 2810079"/>
                <a:gd name="connsiteY207" fmla="*/ 931028 h 1977468"/>
                <a:gd name="connsiteX208" fmla="*/ 290008 w 2810079"/>
                <a:gd name="connsiteY208" fmla="*/ 994816 h 1977468"/>
                <a:gd name="connsiteX209" fmla="*/ 185687 w 2810079"/>
                <a:gd name="connsiteY209" fmla="*/ 981527 h 1977468"/>
                <a:gd name="connsiteX210" fmla="*/ 198312 w 2810079"/>
                <a:gd name="connsiteY210" fmla="*/ 939666 h 1977468"/>
                <a:gd name="connsiteX211" fmla="*/ 198293 w 2810079"/>
                <a:gd name="connsiteY211" fmla="*/ 939295 h 1977468"/>
                <a:gd name="connsiteX212" fmla="*/ 196735 w 2810079"/>
                <a:gd name="connsiteY212" fmla="*/ 961427 h 1977468"/>
                <a:gd name="connsiteX213" fmla="*/ 185688 w 2810079"/>
                <a:gd name="connsiteY213" fmla="*/ 980863 h 1977468"/>
                <a:gd name="connsiteX214" fmla="*/ 111932 w 2810079"/>
                <a:gd name="connsiteY214" fmla="*/ 941659 h 1977468"/>
                <a:gd name="connsiteX215" fmla="*/ 47478 w 2810079"/>
                <a:gd name="connsiteY215" fmla="*/ 866574 h 1977468"/>
                <a:gd name="connsiteX216" fmla="*/ 22892 w 2810079"/>
                <a:gd name="connsiteY216" fmla="*/ 751621 h 1977468"/>
                <a:gd name="connsiteX217" fmla="*/ 22892 w 2810079"/>
                <a:gd name="connsiteY217" fmla="*/ 580853 h 1977468"/>
                <a:gd name="connsiteX218" fmla="*/ 4952 w 2810079"/>
                <a:gd name="connsiteY218" fmla="*/ 381513 h 1977468"/>
                <a:gd name="connsiteX219" fmla="*/ 12261 w 2810079"/>
                <a:gd name="connsiteY219" fmla="*/ 127686 h 1977468"/>
                <a:gd name="connsiteX220" fmla="*/ 24221 w 2810079"/>
                <a:gd name="connsiteY220" fmla="*/ 18713 h 1977468"/>
                <a:gd name="connsiteX221" fmla="*/ 42826 w 2810079"/>
                <a:gd name="connsiteY22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2810079" h="1977468">
                  <a:moveTo>
                    <a:pt x="2596684" y="1496542"/>
                  </a:moveTo>
                  <a:lnTo>
                    <a:pt x="2595710" y="1497154"/>
                  </a:lnTo>
                  <a:cubicBezTo>
                    <a:pt x="2601026" y="1503466"/>
                    <a:pt x="2607006" y="1504297"/>
                    <a:pt x="2612820" y="1504463"/>
                  </a:cubicBezTo>
                  <a:lnTo>
                    <a:pt x="2627400" y="1507469"/>
                  </a:lnTo>
                  <a:lnTo>
                    <a:pt x="2628933" y="1506456"/>
                  </a:lnTo>
                  <a:cubicBezTo>
                    <a:pt x="2621956" y="1500974"/>
                    <a:pt x="2612363" y="1504836"/>
                    <a:pt x="2603798" y="1501784"/>
                  </a:cubicBezTo>
                  <a:close/>
                  <a:moveTo>
                    <a:pt x="2617061" y="1452171"/>
                  </a:moveTo>
                  <a:lnTo>
                    <a:pt x="2616973" y="1453299"/>
                  </a:lnTo>
                  <a:lnTo>
                    <a:pt x="2624243" y="1469687"/>
                  </a:lnTo>
                  <a:lnTo>
                    <a:pt x="2624489" y="1469006"/>
                  </a:lnTo>
                  <a:close/>
                  <a:moveTo>
                    <a:pt x="2645545" y="1408114"/>
                  </a:moveTo>
                  <a:cubicBezTo>
                    <a:pt x="2639316" y="1406869"/>
                    <a:pt x="2633367" y="1408519"/>
                    <a:pt x="2627488" y="1410684"/>
                  </a:cubicBezTo>
                  <a:lnTo>
                    <a:pt x="2610124" y="1416250"/>
                  </a:lnTo>
                  <a:lnTo>
                    <a:pt x="2609074" y="1416236"/>
                  </a:lnTo>
                  <a:lnTo>
                    <a:pt x="2598307" y="1414837"/>
                  </a:lnTo>
                  <a:lnTo>
                    <a:pt x="2597703" y="1416089"/>
                  </a:lnTo>
                  <a:lnTo>
                    <a:pt x="2609074" y="1416236"/>
                  </a:lnTo>
                  <a:lnTo>
                    <a:pt x="2609851" y="1416337"/>
                  </a:lnTo>
                  <a:lnTo>
                    <a:pt x="2610124" y="1416250"/>
                  </a:lnTo>
                  <a:lnTo>
                    <a:pt x="2615761" y="1416323"/>
                  </a:lnTo>
                  <a:cubicBezTo>
                    <a:pt x="2621640" y="1414532"/>
                    <a:pt x="2627449" y="1411666"/>
                    <a:pt x="2633398" y="1410109"/>
                  </a:cubicBezTo>
                  <a:lnTo>
                    <a:pt x="2644619" y="1409495"/>
                  </a:lnTo>
                  <a:close/>
                  <a:moveTo>
                    <a:pt x="1161881" y="1403479"/>
                  </a:moveTo>
                  <a:lnTo>
                    <a:pt x="1155145" y="1410771"/>
                  </a:lnTo>
                  <a:cubicBezTo>
                    <a:pt x="1143184" y="1420738"/>
                    <a:pt x="1127237" y="1422067"/>
                    <a:pt x="1113283" y="1427383"/>
                  </a:cubicBezTo>
                  <a:cubicBezTo>
                    <a:pt x="1101655" y="1432035"/>
                    <a:pt x="1095177" y="1436520"/>
                    <a:pt x="1093682" y="1442168"/>
                  </a:cubicBezTo>
                  <a:lnTo>
                    <a:pt x="1093888" y="1442603"/>
                  </a:lnTo>
                  <a:lnTo>
                    <a:pt x="1112619" y="1428713"/>
                  </a:lnTo>
                  <a:cubicBezTo>
                    <a:pt x="1126573" y="1423398"/>
                    <a:pt x="1142520" y="1422069"/>
                    <a:pt x="1154480" y="1412102"/>
                  </a:cubicBezTo>
                  <a:lnTo>
                    <a:pt x="1162446" y="1403479"/>
                  </a:lnTo>
                  <a:close/>
                  <a:moveTo>
                    <a:pt x="2591941" y="1312144"/>
                  </a:moveTo>
                  <a:lnTo>
                    <a:pt x="2591889" y="1312681"/>
                  </a:lnTo>
                  <a:cubicBezTo>
                    <a:pt x="2594215" y="1322398"/>
                    <a:pt x="2600029" y="1331036"/>
                    <a:pt x="2609664" y="1339010"/>
                  </a:cubicBezTo>
                  <a:cubicBezTo>
                    <a:pt x="2610328" y="1339675"/>
                    <a:pt x="2610993" y="1340339"/>
                    <a:pt x="2611657" y="1341004"/>
                  </a:cubicBezTo>
                  <a:cubicBezTo>
                    <a:pt x="2619132" y="1348811"/>
                    <a:pt x="2624739" y="1354625"/>
                    <a:pt x="2628445" y="1359422"/>
                  </a:cubicBezTo>
                  <a:lnTo>
                    <a:pt x="2633743" y="1371529"/>
                  </a:lnTo>
                  <a:lnTo>
                    <a:pt x="2634332" y="1370406"/>
                  </a:lnTo>
                  <a:cubicBezTo>
                    <a:pt x="2634581" y="1362931"/>
                    <a:pt x="2626940" y="1355289"/>
                    <a:pt x="2611657" y="1339674"/>
                  </a:cubicBezTo>
                  <a:cubicBezTo>
                    <a:pt x="2610992" y="1339010"/>
                    <a:pt x="2610328" y="1338345"/>
                    <a:pt x="2609663" y="1337681"/>
                  </a:cubicBezTo>
                  <a:close/>
                  <a:moveTo>
                    <a:pt x="652180" y="711485"/>
                  </a:moveTo>
                  <a:lnTo>
                    <a:pt x="652143" y="711753"/>
                  </a:lnTo>
                  <a:cubicBezTo>
                    <a:pt x="653472" y="722385"/>
                    <a:pt x="651478" y="734345"/>
                    <a:pt x="662110" y="740325"/>
                  </a:cubicBezTo>
                  <a:cubicBezTo>
                    <a:pt x="669419" y="744146"/>
                    <a:pt x="674943" y="748631"/>
                    <a:pt x="679116" y="753656"/>
                  </a:cubicBezTo>
                  <a:lnTo>
                    <a:pt x="682825" y="760555"/>
                  </a:lnTo>
                  <a:lnTo>
                    <a:pt x="678991" y="753074"/>
                  </a:lnTo>
                  <a:cubicBezTo>
                    <a:pt x="674901" y="748007"/>
                    <a:pt x="669419" y="743481"/>
                    <a:pt x="662110" y="739660"/>
                  </a:cubicBezTo>
                  <a:cubicBezTo>
                    <a:pt x="656794" y="736670"/>
                    <a:pt x="654635" y="732184"/>
                    <a:pt x="653638" y="727118"/>
                  </a:cubicBezTo>
                  <a:close/>
                  <a:moveTo>
                    <a:pt x="160432" y="450667"/>
                  </a:moveTo>
                  <a:lnTo>
                    <a:pt x="155039" y="498210"/>
                  </a:lnTo>
                  <a:cubicBezTo>
                    <a:pt x="150637" y="513077"/>
                    <a:pt x="144823" y="527363"/>
                    <a:pt x="141168" y="542314"/>
                  </a:cubicBezTo>
                  <a:cubicBezTo>
                    <a:pt x="140504" y="545637"/>
                    <a:pt x="138511" y="550288"/>
                    <a:pt x="139840" y="552946"/>
                  </a:cubicBezTo>
                  <a:lnTo>
                    <a:pt x="139899" y="553129"/>
                  </a:lnTo>
                  <a:lnTo>
                    <a:pt x="141168" y="542979"/>
                  </a:lnTo>
                  <a:cubicBezTo>
                    <a:pt x="148477" y="513078"/>
                    <a:pt x="164424" y="485835"/>
                    <a:pt x="160437" y="451282"/>
                  </a:cubicBezTo>
                  <a:close/>
                  <a:moveTo>
                    <a:pt x="164502" y="257484"/>
                  </a:moveTo>
                  <a:lnTo>
                    <a:pt x="162431" y="272540"/>
                  </a:lnTo>
                  <a:cubicBezTo>
                    <a:pt x="156451" y="281510"/>
                    <a:pt x="154624" y="289816"/>
                    <a:pt x="154707" y="298371"/>
                  </a:cubicBezTo>
                  <a:lnTo>
                    <a:pt x="154769" y="298826"/>
                  </a:lnTo>
                  <a:lnTo>
                    <a:pt x="162431" y="273204"/>
                  </a:lnTo>
                  <a:cubicBezTo>
                    <a:pt x="167082" y="266227"/>
                    <a:pt x="167414" y="260912"/>
                    <a:pt x="164590" y="257506"/>
                  </a:cubicBezTo>
                  <a:close/>
                  <a:moveTo>
                    <a:pt x="2462817" y="224033"/>
                  </a:moveTo>
                  <a:cubicBezTo>
                    <a:pt x="2494046" y="240645"/>
                    <a:pt x="2524612" y="258586"/>
                    <a:pt x="2555842" y="274533"/>
                  </a:cubicBezTo>
                  <a:cubicBezTo>
                    <a:pt x="2568799" y="281178"/>
                    <a:pt x="2578558" y="287864"/>
                    <a:pt x="2585597" y="294935"/>
                  </a:cubicBezTo>
                  <a:lnTo>
                    <a:pt x="2593657" y="308555"/>
                  </a:lnTo>
                  <a:lnTo>
                    <a:pt x="2595189" y="308555"/>
                  </a:lnTo>
                  <a:lnTo>
                    <a:pt x="2594643" y="304075"/>
                  </a:lnTo>
                  <a:cubicBezTo>
                    <a:pt x="2587923" y="292827"/>
                    <a:pt x="2575526" y="282922"/>
                    <a:pt x="2555841" y="273204"/>
                  </a:cubicBezTo>
                  <a:lnTo>
                    <a:pt x="2466586" y="224752"/>
                  </a:lnTo>
                  <a:close/>
                  <a:moveTo>
                    <a:pt x="2450856" y="216060"/>
                  </a:moveTo>
                  <a:cubicBezTo>
                    <a:pt x="2448198" y="216724"/>
                    <a:pt x="2448198" y="217389"/>
                    <a:pt x="2450856" y="218718"/>
                  </a:cubicBezTo>
                  <a:cubicBezTo>
                    <a:pt x="2451521" y="218718"/>
                    <a:pt x="2452185" y="218718"/>
                    <a:pt x="2452850" y="218053"/>
                  </a:cubicBezTo>
                  <a:cubicBezTo>
                    <a:pt x="2452850" y="218053"/>
                    <a:pt x="2452185" y="216724"/>
                    <a:pt x="2452850" y="216724"/>
                  </a:cubicBezTo>
                  <a:cubicBezTo>
                    <a:pt x="2452185" y="216724"/>
                    <a:pt x="2451521" y="216060"/>
                    <a:pt x="2450856" y="216060"/>
                  </a:cubicBezTo>
                  <a:close/>
                  <a:moveTo>
                    <a:pt x="523901" y="164896"/>
                  </a:moveTo>
                  <a:cubicBezTo>
                    <a:pt x="507954" y="181508"/>
                    <a:pt x="507954" y="199448"/>
                    <a:pt x="507954" y="217389"/>
                  </a:cubicBezTo>
                  <a:cubicBezTo>
                    <a:pt x="506625" y="281842"/>
                    <a:pt x="527223" y="345631"/>
                    <a:pt x="508618" y="410750"/>
                  </a:cubicBezTo>
                  <a:cubicBezTo>
                    <a:pt x="504631" y="425368"/>
                    <a:pt x="517256" y="435335"/>
                    <a:pt x="525230" y="445967"/>
                  </a:cubicBezTo>
                  <a:cubicBezTo>
                    <a:pt x="526559" y="447960"/>
                    <a:pt x="531874" y="448624"/>
                    <a:pt x="531874" y="448624"/>
                  </a:cubicBezTo>
                  <a:cubicBezTo>
                    <a:pt x="539848" y="430684"/>
                    <a:pt x="555795" y="439986"/>
                    <a:pt x="568420" y="437328"/>
                  </a:cubicBezTo>
                  <a:cubicBezTo>
                    <a:pt x="575729" y="436000"/>
                    <a:pt x="578387" y="433342"/>
                    <a:pt x="576394" y="424704"/>
                  </a:cubicBezTo>
                  <a:cubicBezTo>
                    <a:pt x="569085" y="380184"/>
                    <a:pt x="571078" y="334335"/>
                    <a:pt x="555131" y="291145"/>
                  </a:cubicBezTo>
                  <a:cubicBezTo>
                    <a:pt x="540512" y="251277"/>
                    <a:pt x="540512" y="208086"/>
                    <a:pt x="523901" y="164896"/>
                  </a:cubicBezTo>
                  <a:close/>
                  <a:moveTo>
                    <a:pt x="2475339" y="20956"/>
                  </a:moveTo>
                  <a:lnTo>
                    <a:pt x="2482751" y="34660"/>
                  </a:lnTo>
                  <a:cubicBezTo>
                    <a:pt x="2515309" y="84495"/>
                    <a:pt x="2541224" y="138317"/>
                    <a:pt x="2567802" y="192139"/>
                  </a:cubicBezTo>
                  <a:cubicBezTo>
                    <a:pt x="2569131" y="194797"/>
                    <a:pt x="2570460" y="196790"/>
                    <a:pt x="2571125" y="199448"/>
                  </a:cubicBezTo>
                  <a:lnTo>
                    <a:pt x="2577784" y="222595"/>
                  </a:lnTo>
                  <a:lnTo>
                    <a:pt x="2577935" y="221791"/>
                  </a:lnTo>
                  <a:cubicBezTo>
                    <a:pt x="2575941" y="213901"/>
                    <a:pt x="2572121" y="205761"/>
                    <a:pt x="2571124" y="198120"/>
                  </a:cubicBezTo>
                  <a:cubicBezTo>
                    <a:pt x="2570460" y="195462"/>
                    <a:pt x="2569131" y="193468"/>
                    <a:pt x="2567802" y="190811"/>
                  </a:cubicBezTo>
                  <a:cubicBezTo>
                    <a:pt x="2541223" y="137653"/>
                    <a:pt x="2515309" y="83831"/>
                    <a:pt x="2482750" y="33332"/>
                  </a:cubicBezTo>
                  <a:close/>
                  <a:moveTo>
                    <a:pt x="2472671" y="5629"/>
                  </a:moveTo>
                  <a:lnTo>
                    <a:pt x="2473946" y="18381"/>
                  </a:lnTo>
                  <a:lnTo>
                    <a:pt x="2474166" y="18787"/>
                  </a:lnTo>
                  <a:close/>
                  <a:moveTo>
                    <a:pt x="42826" y="108"/>
                  </a:moveTo>
                  <a:cubicBezTo>
                    <a:pt x="97978" y="1437"/>
                    <a:pt x="153129" y="1437"/>
                    <a:pt x="208944" y="1437"/>
                  </a:cubicBezTo>
                  <a:cubicBezTo>
                    <a:pt x="201635" y="33331"/>
                    <a:pt x="182365" y="59910"/>
                    <a:pt x="169076" y="88482"/>
                  </a:cubicBezTo>
                  <a:cubicBezTo>
                    <a:pt x="148478" y="133666"/>
                    <a:pt x="142497" y="182172"/>
                    <a:pt x="128544" y="229349"/>
                  </a:cubicBezTo>
                  <a:lnTo>
                    <a:pt x="128579" y="229872"/>
                  </a:lnTo>
                  <a:lnTo>
                    <a:pt x="146318" y="158833"/>
                  </a:lnTo>
                  <a:cubicBezTo>
                    <a:pt x="152132" y="135161"/>
                    <a:pt x="158776" y="111739"/>
                    <a:pt x="169075" y="89147"/>
                  </a:cubicBezTo>
                  <a:cubicBezTo>
                    <a:pt x="182365" y="60575"/>
                    <a:pt x="201634" y="33996"/>
                    <a:pt x="208943" y="2101"/>
                  </a:cubicBezTo>
                  <a:cubicBezTo>
                    <a:pt x="319245" y="2101"/>
                    <a:pt x="429546" y="1437"/>
                    <a:pt x="539848" y="1437"/>
                  </a:cubicBezTo>
                  <a:cubicBezTo>
                    <a:pt x="550479" y="36654"/>
                    <a:pt x="554466" y="73199"/>
                    <a:pt x="554466" y="109081"/>
                  </a:cubicBezTo>
                  <a:cubicBezTo>
                    <a:pt x="555131" y="190146"/>
                    <a:pt x="581045" y="264566"/>
                    <a:pt x="604966" y="338986"/>
                  </a:cubicBezTo>
                  <a:cubicBezTo>
                    <a:pt x="615597" y="373539"/>
                    <a:pt x="614268" y="406763"/>
                    <a:pt x="614268" y="441315"/>
                  </a:cubicBezTo>
                  <a:cubicBezTo>
                    <a:pt x="614268" y="481848"/>
                    <a:pt x="626229" y="520387"/>
                    <a:pt x="634867" y="558926"/>
                  </a:cubicBezTo>
                  <a:cubicBezTo>
                    <a:pt x="641511" y="588163"/>
                    <a:pt x="640847" y="618064"/>
                    <a:pt x="656130" y="645971"/>
                  </a:cubicBezTo>
                  <a:lnTo>
                    <a:pt x="659280" y="660925"/>
                  </a:lnTo>
                  <a:lnTo>
                    <a:pt x="659338" y="660536"/>
                  </a:lnTo>
                  <a:cubicBezTo>
                    <a:pt x="659452" y="655231"/>
                    <a:pt x="658622" y="650123"/>
                    <a:pt x="656130" y="645305"/>
                  </a:cubicBezTo>
                  <a:cubicBezTo>
                    <a:pt x="640847" y="617398"/>
                    <a:pt x="641511" y="587497"/>
                    <a:pt x="634867" y="558260"/>
                  </a:cubicBezTo>
                  <a:cubicBezTo>
                    <a:pt x="626229" y="519721"/>
                    <a:pt x="614268" y="481182"/>
                    <a:pt x="614268" y="440649"/>
                  </a:cubicBezTo>
                  <a:cubicBezTo>
                    <a:pt x="614268" y="406097"/>
                    <a:pt x="615597" y="372874"/>
                    <a:pt x="604966" y="338321"/>
                  </a:cubicBezTo>
                  <a:cubicBezTo>
                    <a:pt x="581045" y="263901"/>
                    <a:pt x="555131" y="189481"/>
                    <a:pt x="554466" y="108416"/>
                  </a:cubicBezTo>
                  <a:cubicBezTo>
                    <a:pt x="554466" y="72534"/>
                    <a:pt x="550479" y="35989"/>
                    <a:pt x="539848" y="772"/>
                  </a:cubicBezTo>
                  <a:cubicBezTo>
                    <a:pt x="606295" y="772"/>
                    <a:pt x="672077" y="772"/>
                    <a:pt x="738524" y="772"/>
                  </a:cubicBezTo>
                  <a:lnTo>
                    <a:pt x="740088" y="2084"/>
                  </a:lnTo>
                  <a:lnTo>
                    <a:pt x="899325" y="1437"/>
                  </a:lnTo>
                  <a:cubicBezTo>
                    <a:pt x="1325248" y="108"/>
                    <a:pt x="1748515" y="108"/>
                    <a:pt x="2172445" y="108"/>
                  </a:cubicBezTo>
                  <a:cubicBezTo>
                    <a:pt x="2181083" y="108"/>
                    <a:pt x="2190386" y="772"/>
                    <a:pt x="2199024" y="1437"/>
                  </a:cubicBezTo>
                  <a:lnTo>
                    <a:pt x="2216661" y="19568"/>
                  </a:lnTo>
                  <a:lnTo>
                    <a:pt x="2199022" y="772"/>
                  </a:lnTo>
                  <a:cubicBezTo>
                    <a:pt x="2290054" y="772"/>
                    <a:pt x="2381087" y="772"/>
                    <a:pt x="2472119" y="108"/>
                  </a:cubicBezTo>
                  <a:lnTo>
                    <a:pt x="2472185" y="773"/>
                  </a:lnTo>
                  <a:lnTo>
                    <a:pt x="2662156" y="108"/>
                  </a:lnTo>
                  <a:cubicBezTo>
                    <a:pt x="2668136" y="108"/>
                    <a:pt x="2674781" y="-1220"/>
                    <a:pt x="2678768" y="5424"/>
                  </a:cubicBezTo>
                  <a:cubicBezTo>
                    <a:pt x="2714649" y="62568"/>
                    <a:pt x="2753853" y="119048"/>
                    <a:pt x="2757175" y="190146"/>
                  </a:cubicBezTo>
                  <a:cubicBezTo>
                    <a:pt x="2757839" y="212738"/>
                    <a:pt x="2765813" y="233336"/>
                    <a:pt x="2780431" y="251277"/>
                  </a:cubicBezTo>
                  <a:cubicBezTo>
                    <a:pt x="2814984" y="294467"/>
                    <a:pt x="2814984" y="342974"/>
                    <a:pt x="2802359" y="392809"/>
                  </a:cubicBezTo>
                  <a:cubicBezTo>
                    <a:pt x="2797043" y="413407"/>
                    <a:pt x="2796378" y="433341"/>
                    <a:pt x="2797708" y="453940"/>
                  </a:cubicBezTo>
                  <a:cubicBezTo>
                    <a:pt x="2807675" y="576201"/>
                    <a:pt x="2800365" y="697799"/>
                    <a:pt x="2790398" y="819397"/>
                  </a:cubicBezTo>
                  <a:cubicBezTo>
                    <a:pt x="2783089" y="911757"/>
                    <a:pt x="2775780" y="1004783"/>
                    <a:pt x="2787740" y="1097144"/>
                  </a:cubicBezTo>
                  <a:cubicBezTo>
                    <a:pt x="2789734" y="1111098"/>
                    <a:pt x="2789069" y="1126380"/>
                    <a:pt x="2794385" y="1139005"/>
                  </a:cubicBezTo>
                  <a:cubicBezTo>
                    <a:pt x="2809668" y="1175551"/>
                    <a:pt x="2795714" y="1204123"/>
                    <a:pt x="2770464" y="1228044"/>
                  </a:cubicBezTo>
                  <a:lnTo>
                    <a:pt x="2757806" y="1247333"/>
                  </a:lnTo>
                  <a:lnTo>
                    <a:pt x="2757806" y="1258742"/>
                  </a:lnTo>
                  <a:lnTo>
                    <a:pt x="2750319" y="1258742"/>
                  </a:lnTo>
                  <a:lnTo>
                    <a:pt x="2744301" y="1267912"/>
                  </a:lnTo>
                  <a:cubicBezTo>
                    <a:pt x="2741228" y="1281866"/>
                    <a:pt x="2744550" y="1296816"/>
                    <a:pt x="2756510" y="1313760"/>
                  </a:cubicBezTo>
                  <a:cubicBezTo>
                    <a:pt x="2761826" y="1321069"/>
                    <a:pt x="2763155" y="1332365"/>
                    <a:pt x="2763820" y="1341668"/>
                  </a:cubicBezTo>
                  <a:cubicBezTo>
                    <a:pt x="2769800" y="1464594"/>
                    <a:pt x="2782425" y="1586856"/>
                    <a:pt x="2771129" y="1709782"/>
                  </a:cubicBezTo>
                  <a:cubicBezTo>
                    <a:pt x="2769135" y="1730381"/>
                    <a:pt x="2771129" y="1750979"/>
                    <a:pt x="2771129" y="1771578"/>
                  </a:cubicBezTo>
                  <a:cubicBezTo>
                    <a:pt x="2771129" y="1792176"/>
                    <a:pt x="2775116" y="1812110"/>
                    <a:pt x="2789069" y="1828722"/>
                  </a:cubicBezTo>
                  <a:cubicBezTo>
                    <a:pt x="2775780" y="1857294"/>
                    <a:pt x="2767806" y="1888524"/>
                    <a:pt x="2745215" y="1911781"/>
                  </a:cubicBezTo>
                  <a:cubicBezTo>
                    <a:pt x="2690064" y="1966931"/>
                    <a:pt x="2623617" y="1987530"/>
                    <a:pt x="2547203" y="1972911"/>
                  </a:cubicBezTo>
                  <a:cubicBezTo>
                    <a:pt x="2542552" y="1964273"/>
                    <a:pt x="2533914" y="1962280"/>
                    <a:pt x="2526605" y="1957629"/>
                  </a:cubicBezTo>
                  <a:cubicBezTo>
                    <a:pt x="2517967" y="1911781"/>
                    <a:pt x="2502684" y="1869255"/>
                    <a:pt x="2480092" y="1828058"/>
                  </a:cubicBezTo>
                  <a:cubicBezTo>
                    <a:pt x="2450856" y="1774900"/>
                    <a:pt x="2426270" y="1719085"/>
                    <a:pt x="2429593" y="1655296"/>
                  </a:cubicBezTo>
                  <a:lnTo>
                    <a:pt x="2429593" y="1499148"/>
                  </a:lnTo>
                  <a:lnTo>
                    <a:pt x="2429593" y="1499147"/>
                  </a:lnTo>
                  <a:cubicBezTo>
                    <a:pt x="2426935" y="1431371"/>
                    <a:pt x="2427600" y="1364260"/>
                    <a:pt x="2428264" y="1296484"/>
                  </a:cubicBezTo>
                  <a:cubicBezTo>
                    <a:pt x="2430257" y="1148308"/>
                    <a:pt x="2433580" y="999468"/>
                    <a:pt x="2385074" y="855943"/>
                  </a:cubicBezTo>
                  <a:cubicBezTo>
                    <a:pt x="2375107" y="826042"/>
                    <a:pt x="2380422" y="794147"/>
                    <a:pt x="2376436" y="762917"/>
                  </a:cubicBezTo>
                  <a:cubicBezTo>
                    <a:pt x="2372449" y="734345"/>
                    <a:pt x="2366469" y="707102"/>
                    <a:pt x="2349192" y="683181"/>
                  </a:cubicBezTo>
                  <a:cubicBezTo>
                    <a:pt x="2343211" y="675208"/>
                    <a:pt x="2337231" y="666570"/>
                    <a:pt x="2339889" y="656602"/>
                  </a:cubicBezTo>
                  <a:cubicBezTo>
                    <a:pt x="2358494" y="576866"/>
                    <a:pt x="2341218" y="495800"/>
                    <a:pt x="2348527" y="415400"/>
                  </a:cubicBezTo>
                  <a:cubicBezTo>
                    <a:pt x="2349856" y="397459"/>
                    <a:pt x="2341882" y="390150"/>
                    <a:pt x="2326600" y="384170"/>
                  </a:cubicBezTo>
                  <a:cubicBezTo>
                    <a:pt x="2289390" y="370216"/>
                    <a:pt x="2286067" y="362243"/>
                    <a:pt x="2299357" y="324368"/>
                  </a:cubicBezTo>
                  <a:cubicBezTo>
                    <a:pt x="2305337" y="308421"/>
                    <a:pt x="2309988" y="292474"/>
                    <a:pt x="2317962" y="277191"/>
                  </a:cubicBezTo>
                  <a:cubicBezTo>
                    <a:pt x="2334573" y="243967"/>
                    <a:pt x="2326600" y="211409"/>
                    <a:pt x="2319955" y="178185"/>
                  </a:cubicBezTo>
                  <a:cubicBezTo>
                    <a:pt x="2317297" y="162902"/>
                    <a:pt x="2303343" y="158251"/>
                    <a:pt x="2291383" y="152271"/>
                  </a:cubicBezTo>
                  <a:cubicBezTo>
                    <a:pt x="2258824" y="134995"/>
                    <a:pt x="2250186" y="120377"/>
                    <a:pt x="2260153" y="85160"/>
                  </a:cubicBezTo>
                  <a:cubicBezTo>
                    <a:pt x="2266798" y="63232"/>
                    <a:pt x="2259489" y="51272"/>
                    <a:pt x="2241548" y="41969"/>
                  </a:cubicBezTo>
                  <a:lnTo>
                    <a:pt x="2220581" y="23506"/>
                  </a:lnTo>
                  <a:lnTo>
                    <a:pt x="2241550" y="42634"/>
                  </a:lnTo>
                  <a:cubicBezTo>
                    <a:pt x="2214306" y="45956"/>
                    <a:pt x="2186399" y="51936"/>
                    <a:pt x="2159156" y="51272"/>
                  </a:cubicBezTo>
                  <a:cubicBezTo>
                    <a:pt x="2112643" y="49943"/>
                    <a:pt x="2092709" y="82502"/>
                    <a:pt x="2076762" y="115725"/>
                  </a:cubicBezTo>
                  <a:cubicBezTo>
                    <a:pt x="2054834" y="162238"/>
                    <a:pt x="2050848" y="214731"/>
                    <a:pt x="2057492" y="265230"/>
                  </a:cubicBezTo>
                  <a:cubicBezTo>
                    <a:pt x="2062143" y="296460"/>
                    <a:pt x="2061479" y="325032"/>
                    <a:pt x="2054170" y="354933"/>
                  </a:cubicBezTo>
                  <a:cubicBezTo>
                    <a:pt x="2044867" y="390150"/>
                    <a:pt x="2046861" y="428689"/>
                    <a:pt x="2035565" y="462577"/>
                  </a:cubicBezTo>
                  <a:cubicBezTo>
                    <a:pt x="2018289" y="515070"/>
                    <a:pt x="2026262" y="568227"/>
                    <a:pt x="2021611" y="620720"/>
                  </a:cubicBezTo>
                  <a:cubicBezTo>
                    <a:pt x="2020947" y="628694"/>
                    <a:pt x="2018953" y="637996"/>
                    <a:pt x="2022275" y="644641"/>
                  </a:cubicBezTo>
                  <a:cubicBezTo>
                    <a:pt x="2044203" y="683845"/>
                    <a:pt x="2036229" y="727701"/>
                    <a:pt x="2042209" y="769562"/>
                  </a:cubicBezTo>
                  <a:cubicBezTo>
                    <a:pt x="2044867" y="789496"/>
                    <a:pt x="2050183" y="808101"/>
                    <a:pt x="2061479" y="824713"/>
                  </a:cubicBezTo>
                  <a:cubicBezTo>
                    <a:pt x="2072775" y="841324"/>
                    <a:pt x="2078091" y="862587"/>
                    <a:pt x="2067459" y="877870"/>
                  </a:cubicBezTo>
                  <a:cubicBezTo>
                    <a:pt x="2052176" y="901791"/>
                    <a:pt x="2061479" y="920396"/>
                    <a:pt x="2070782" y="940330"/>
                  </a:cubicBezTo>
                  <a:cubicBezTo>
                    <a:pt x="2094038" y="988172"/>
                    <a:pt x="2109321" y="1039336"/>
                    <a:pt x="2113307" y="1091164"/>
                  </a:cubicBezTo>
                  <a:cubicBezTo>
                    <a:pt x="2116630" y="1133690"/>
                    <a:pt x="2118623" y="1175551"/>
                    <a:pt x="2128590" y="1217413"/>
                  </a:cubicBezTo>
                  <a:cubicBezTo>
                    <a:pt x="2132577" y="1234025"/>
                    <a:pt x="2137228" y="1249972"/>
                    <a:pt x="2143873" y="1265919"/>
                  </a:cubicBezTo>
                  <a:cubicBezTo>
                    <a:pt x="2161149" y="1304458"/>
                    <a:pt x="2171116" y="1344990"/>
                    <a:pt x="2166465" y="1388181"/>
                  </a:cubicBezTo>
                  <a:cubicBezTo>
                    <a:pt x="2164471" y="1403464"/>
                    <a:pt x="2168458" y="1416089"/>
                    <a:pt x="2184405" y="1418746"/>
                  </a:cubicBezTo>
                  <a:cubicBezTo>
                    <a:pt x="2223609" y="1424062"/>
                    <a:pt x="2241550" y="1455292"/>
                    <a:pt x="2256168" y="1484529"/>
                  </a:cubicBezTo>
                  <a:cubicBezTo>
                    <a:pt x="2280753" y="1533035"/>
                    <a:pt x="2298029" y="1584863"/>
                    <a:pt x="2318628" y="1634698"/>
                  </a:cubicBezTo>
                  <a:cubicBezTo>
                    <a:pt x="2320621" y="1636027"/>
                    <a:pt x="2319292" y="1640014"/>
                    <a:pt x="2318628" y="1643336"/>
                  </a:cubicBezTo>
                  <a:cubicBezTo>
                    <a:pt x="2296700" y="1612106"/>
                    <a:pt x="2262813" y="1600146"/>
                    <a:pt x="2228925" y="1589514"/>
                  </a:cubicBezTo>
                  <a:cubicBezTo>
                    <a:pt x="2099354" y="1550975"/>
                    <a:pt x="1967125" y="1530377"/>
                    <a:pt x="1832238" y="1521739"/>
                  </a:cubicBezTo>
                  <a:cubicBezTo>
                    <a:pt x="1692035" y="1512436"/>
                    <a:pt x="1551168" y="1505792"/>
                    <a:pt x="1410301" y="1509114"/>
                  </a:cubicBezTo>
                  <a:cubicBezTo>
                    <a:pt x="1333886" y="1511107"/>
                    <a:pt x="1257473" y="1519745"/>
                    <a:pt x="1181723" y="1529712"/>
                  </a:cubicBezTo>
                  <a:cubicBezTo>
                    <a:pt x="1169099" y="1531041"/>
                    <a:pt x="1157138" y="1531041"/>
                    <a:pt x="1144513" y="1532370"/>
                  </a:cubicBezTo>
                  <a:lnTo>
                    <a:pt x="1144442" y="1531174"/>
                  </a:lnTo>
                  <a:lnTo>
                    <a:pt x="1107220" y="1537934"/>
                  </a:lnTo>
                  <a:cubicBezTo>
                    <a:pt x="1094346" y="1539180"/>
                    <a:pt x="1081389" y="1540011"/>
                    <a:pt x="1068764" y="1542336"/>
                  </a:cubicBezTo>
                  <a:cubicBezTo>
                    <a:pt x="1027567" y="1550309"/>
                    <a:pt x="987699" y="1564263"/>
                    <a:pt x="950489" y="1583533"/>
                  </a:cubicBezTo>
                  <a:cubicBezTo>
                    <a:pt x="856134" y="1630710"/>
                    <a:pt x="762444" y="1677223"/>
                    <a:pt x="682708" y="1748321"/>
                  </a:cubicBezTo>
                  <a:cubicBezTo>
                    <a:pt x="653472" y="1774235"/>
                    <a:pt x="630216" y="1805465"/>
                    <a:pt x="603637" y="1834701"/>
                  </a:cubicBezTo>
                  <a:cubicBezTo>
                    <a:pt x="605630" y="1793504"/>
                    <a:pt x="606959" y="1752972"/>
                    <a:pt x="610946" y="1711775"/>
                  </a:cubicBezTo>
                  <a:cubicBezTo>
                    <a:pt x="615597" y="1659282"/>
                    <a:pt x="634202" y="1611440"/>
                    <a:pt x="660117" y="1566257"/>
                  </a:cubicBezTo>
                  <a:cubicBezTo>
                    <a:pt x="682708" y="1527053"/>
                    <a:pt x="693340" y="1485856"/>
                    <a:pt x="690682" y="1441337"/>
                  </a:cubicBezTo>
                  <a:cubicBezTo>
                    <a:pt x="689353" y="1415423"/>
                    <a:pt x="691346" y="1389508"/>
                    <a:pt x="690018" y="1363594"/>
                  </a:cubicBezTo>
                  <a:cubicBezTo>
                    <a:pt x="688689" y="1339009"/>
                    <a:pt x="691346" y="1317081"/>
                    <a:pt x="714603" y="1303128"/>
                  </a:cubicBezTo>
                  <a:cubicBezTo>
                    <a:pt x="721912" y="1298476"/>
                    <a:pt x="723241" y="1290503"/>
                    <a:pt x="723241" y="1281865"/>
                  </a:cubicBezTo>
                  <a:cubicBezTo>
                    <a:pt x="723241" y="1180201"/>
                    <a:pt x="723241" y="1078538"/>
                    <a:pt x="723241" y="976874"/>
                  </a:cubicBezTo>
                  <a:cubicBezTo>
                    <a:pt x="723241" y="960263"/>
                    <a:pt x="718590" y="948302"/>
                    <a:pt x="704636" y="935677"/>
                  </a:cubicBezTo>
                  <a:cubicBezTo>
                    <a:pt x="683373" y="916408"/>
                    <a:pt x="681379" y="888500"/>
                    <a:pt x="685366" y="861257"/>
                  </a:cubicBezTo>
                  <a:lnTo>
                    <a:pt x="688757" y="843740"/>
                  </a:lnTo>
                  <a:lnTo>
                    <a:pt x="644626" y="873561"/>
                  </a:lnTo>
                  <a:cubicBezTo>
                    <a:pt x="595414" y="899631"/>
                    <a:pt x="539848" y="911592"/>
                    <a:pt x="488020" y="931028"/>
                  </a:cubicBezTo>
                  <a:cubicBezTo>
                    <a:pt x="422902" y="955613"/>
                    <a:pt x="355791" y="973553"/>
                    <a:pt x="290008" y="994816"/>
                  </a:cubicBezTo>
                  <a:cubicBezTo>
                    <a:pt x="252798" y="1006777"/>
                    <a:pt x="218246" y="1003454"/>
                    <a:pt x="185687" y="981527"/>
                  </a:cubicBezTo>
                  <a:cubicBezTo>
                    <a:pt x="198312" y="970231"/>
                    <a:pt x="198312" y="954948"/>
                    <a:pt x="198312" y="939666"/>
                  </a:cubicBezTo>
                  <a:lnTo>
                    <a:pt x="198293" y="939295"/>
                  </a:lnTo>
                  <a:lnTo>
                    <a:pt x="196735" y="961427"/>
                  </a:lnTo>
                  <a:cubicBezTo>
                    <a:pt x="195157" y="968570"/>
                    <a:pt x="192001" y="975215"/>
                    <a:pt x="185688" y="980863"/>
                  </a:cubicBezTo>
                  <a:cubicBezTo>
                    <a:pt x="155122" y="979534"/>
                    <a:pt x="131866" y="962257"/>
                    <a:pt x="111932" y="941659"/>
                  </a:cubicBezTo>
                  <a:cubicBezTo>
                    <a:pt x="89340" y="917738"/>
                    <a:pt x="68741" y="891824"/>
                    <a:pt x="47478" y="866574"/>
                  </a:cubicBezTo>
                  <a:cubicBezTo>
                    <a:pt x="18905" y="832686"/>
                    <a:pt x="24886" y="790825"/>
                    <a:pt x="22892" y="751621"/>
                  </a:cubicBezTo>
                  <a:cubicBezTo>
                    <a:pt x="19570" y="694477"/>
                    <a:pt x="25550" y="637997"/>
                    <a:pt x="22892" y="580853"/>
                  </a:cubicBezTo>
                  <a:cubicBezTo>
                    <a:pt x="19570" y="513742"/>
                    <a:pt x="13590" y="447295"/>
                    <a:pt x="4952" y="381513"/>
                  </a:cubicBezTo>
                  <a:cubicBezTo>
                    <a:pt x="-7009" y="295796"/>
                    <a:pt x="5616" y="211409"/>
                    <a:pt x="12261" y="127686"/>
                  </a:cubicBezTo>
                  <a:cubicBezTo>
                    <a:pt x="15583" y="91140"/>
                    <a:pt x="21563" y="55259"/>
                    <a:pt x="24221" y="18713"/>
                  </a:cubicBezTo>
                  <a:cubicBezTo>
                    <a:pt x="25550" y="5424"/>
                    <a:pt x="28873" y="108"/>
                    <a:pt x="42826" y="108"/>
                  </a:cubicBezTo>
                  <a:close/>
                </a:path>
              </a:pathLst>
            </a:custGeom>
            <a:solidFill>
              <a:schemeClr val="accent3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6">
              <a:extLst>
                <a:ext uri="{FF2B5EF4-FFF2-40B4-BE49-F238E27FC236}">
                  <a16:creationId xmlns:a16="http://schemas.microsoft.com/office/drawing/2014/main" id="{1CC8BA40-4218-4BAF-8913-04703D8B3363}"/>
                </a:ext>
              </a:extLst>
            </p:cNvPr>
            <p:cNvSpPr/>
            <p:nvPr/>
          </p:nvSpPr>
          <p:spPr>
            <a:xfrm>
              <a:off x="3144169" y="1829942"/>
              <a:ext cx="318944" cy="312300"/>
            </a:xfrm>
            <a:custGeom>
              <a:avLst/>
              <a:gdLst>
                <a:gd name="connsiteX0" fmla="*/ 0 w 318944"/>
                <a:gd name="connsiteY0" fmla="*/ 144189 h 312299"/>
                <a:gd name="connsiteX1" fmla="*/ 198011 w 318944"/>
                <a:gd name="connsiteY1" fmla="*/ 83058 h 312299"/>
                <a:gd name="connsiteX2" fmla="*/ 241866 w 318944"/>
                <a:gd name="connsiteY2" fmla="*/ 0 h 312299"/>
                <a:gd name="connsiteX3" fmla="*/ 300339 w 318944"/>
                <a:gd name="connsiteY3" fmla="*/ 64453 h 312299"/>
                <a:gd name="connsiteX4" fmla="*/ 303662 w 318944"/>
                <a:gd name="connsiteY4" fmla="*/ 99006 h 312299"/>
                <a:gd name="connsiteX5" fmla="*/ 306984 w 318944"/>
                <a:gd name="connsiteY5" fmla="*/ 127578 h 312299"/>
                <a:gd name="connsiteX6" fmla="*/ 314293 w 318944"/>
                <a:gd name="connsiteY6" fmla="*/ 182728 h 312299"/>
                <a:gd name="connsiteX7" fmla="*/ 287714 w 318944"/>
                <a:gd name="connsiteY7" fmla="*/ 219274 h 312299"/>
                <a:gd name="connsiteX8" fmla="*/ 250504 w 318944"/>
                <a:gd name="connsiteY8" fmla="*/ 182064 h 312299"/>
                <a:gd name="connsiteX9" fmla="*/ 249840 w 318944"/>
                <a:gd name="connsiteY9" fmla="*/ 239873 h 312299"/>
                <a:gd name="connsiteX10" fmla="*/ 230570 w 318944"/>
                <a:gd name="connsiteY10" fmla="*/ 242531 h 312299"/>
                <a:gd name="connsiteX11" fmla="*/ 196682 w 318944"/>
                <a:gd name="connsiteY11" fmla="*/ 213959 h 312299"/>
                <a:gd name="connsiteX12" fmla="*/ 211301 w 318944"/>
                <a:gd name="connsiteY12" fmla="*/ 256484 h 312299"/>
                <a:gd name="connsiteX13" fmla="*/ 182064 w 318944"/>
                <a:gd name="connsiteY13" fmla="*/ 295023 h 312299"/>
                <a:gd name="connsiteX14" fmla="*/ 153492 w 318944"/>
                <a:gd name="connsiteY14" fmla="*/ 275089 h 312299"/>
                <a:gd name="connsiteX15" fmla="*/ 141532 w 318944"/>
                <a:gd name="connsiteY15" fmla="*/ 241202 h 312299"/>
                <a:gd name="connsiteX16" fmla="*/ 137545 w 318944"/>
                <a:gd name="connsiteY16" fmla="*/ 299675 h 312299"/>
                <a:gd name="connsiteX17" fmla="*/ 125584 w 318944"/>
                <a:gd name="connsiteY17" fmla="*/ 316951 h 312299"/>
                <a:gd name="connsiteX18" fmla="*/ 73756 w 318944"/>
                <a:gd name="connsiteY18" fmla="*/ 284392 h 312299"/>
                <a:gd name="connsiteX19" fmla="*/ 57144 w 318944"/>
                <a:gd name="connsiteY19" fmla="*/ 252498 h 312299"/>
                <a:gd name="connsiteX20" fmla="*/ 45184 w 318944"/>
                <a:gd name="connsiteY20" fmla="*/ 217945 h 312299"/>
                <a:gd name="connsiteX21" fmla="*/ 40533 w 318944"/>
                <a:gd name="connsiteY21" fmla="*/ 194024 h 312299"/>
                <a:gd name="connsiteX22" fmla="*/ 0 w 318944"/>
                <a:gd name="connsiteY22" fmla="*/ 144189 h 312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944" h="312299">
                  <a:moveTo>
                    <a:pt x="0" y="144189"/>
                  </a:moveTo>
                  <a:cubicBezTo>
                    <a:pt x="77078" y="158808"/>
                    <a:pt x="142860" y="138209"/>
                    <a:pt x="198011" y="83058"/>
                  </a:cubicBezTo>
                  <a:cubicBezTo>
                    <a:pt x="221268" y="59802"/>
                    <a:pt x="228577" y="28572"/>
                    <a:pt x="241866" y="0"/>
                  </a:cubicBezTo>
                  <a:cubicBezTo>
                    <a:pt x="265787" y="17941"/>
                    <a:pt x="282399" y="41862"/>
                    <a:pt x="300339" y="64453"/>
                  </a:cubicBezTo>
                  <a:cubicBezTo>
                    <a:pt x="308313" y="74420"/>
                    <a:pt x="310971" y="86381"/>
                    <a:pt x="303662" y="99006"/>
                  </a:cubicBezTo>
                  <a:cubicBezTo>
                    <a:pt x="297681" y="109637"/>
                    <a:pt x="296352" y="121598"/>
                    <a:pt x="306984" y="127578"/>
                  </a:cubicBezTo>
                  <a:cubicBezTo>
                    <a:pt x="333563" y="143525"/>
                    <a:pt x="321602" y="162794"/>
                    <a:pt x="314293" y="182728"/>
                  </a:cubicBezTo>
                  <a:cubicBezTo>
                    <a:pt x="308977" y="197347"/>
                    <a:pt x="295023" y="205985"/>
                    <a:pt x="287714" y="219274"/>
                  </a:cubicBezTo>
                  <a:cubicBezTo>
                    <a:pt x="273096" y="211301"/>
                    <a:pt x="265787" y="194689"/>
                    <a:pt x="250504" y="182064"/>
                  </a:cubicBezTo>
                  <a:cubicBezTo>
                    <a:pt x="250504" y="203991"/>
                    <a:pt x="259807" y="221932"/>
                    <a:pt x="249840" y="239873"/>
                  </a:cubicBezTo>
                  <a:cubicBezTo>
                    <a:pt x="243860" y="250504"/>
                    <a:pt x="238544" y="253162"/>
                    <a:pt x="230570" y="242531"/>
                  </a:cubicBezTo>
                  <a:cubicBezTo>
                    <a:pt x="222596" y="231235"/>
                    <a:pt x="214623" y="219274"/>
                    <a:pt x="196682" y="213959"/>
                  </a:cubicBezTo>
                  <a:cubicBezTo>
                    <a:pt x="202662" y="230570"/>
                    <a:pt x="207978" y="243195"/>
                    <a:pt x="211301" y="256484"/>
                  </a:cubicBezTo>
                  <a:cubicBezTo>
                    <a:pt x="218610" y="281734"/>
                    <a:pt x="200669" y="287714"/>
                    <a:pt x="182064" y="295023"/>
                  </a:cubicBezTo>
                  <a:cubicBezTo>
                    <a:pt x="160801" y="302997"/>
                    <a:pt x="158143" y="288379"/>
                    <a:pt x="153492" y="275089"/>
                  </a:cubicBezTo>
                  <a:cubicBezTo>
                    <a:pt x="149505" y="263794"/>
                    <a:pt x="145518" y="252498"/>
                    <a:pt x="141532" y="241202"/>
                  </a:cubicBezTo>
                  <a:cubicBezTo>
                    <a:pt x="137545" y="261136"/>
                    <a:pt x="137545" y="280405"/>
                    <a:pt x="137545" y="299675"/>
                  </a:cubicBezTo>
                  <a:cubicBezTo>
                    <a:pt x="137545" y="308313"/>
                    <a:pt x="136880" y="314957"/>
                    <a:pt x="125584" y="316951"/>
                  </a:cubicBezTo>
                  <a:cubicBezTo>
                    <a:pt x="100335" y="321602"/>
                    <a:pt x="80401" y="309642"/>
                    <a:pt x="73756" y="284392"/>
                  </a:cubicBezTo>
                  <a:cubicBezTo>
                    <a:pt x="70434" y="272432"/>
                    <a:pt x="70434" y="258478"/>
                    <a:pt x="57144" y="252498"/>
                  </a:cubicBezTo>
                  <a:cubicBezTo>
                    <a:pt x="39868" y="245188"/>
                    <a:pt x="39204" y="233228"/>
                    <a:pt x="45184" y="217945"/>
                  </a:cubicBezTo>
                  <a:cubicBezTo>
                    <a:pt x="48506" y="209972"/>
                    <a:pt x="50500" y="198011"/>
                    <a:pt x="40533" y="194024"/>
                  </a:cubicBezTo>
                  <a:cubicBezTo>
                    <a:pt x="18605" y="184722"/>
                    <a:pt x="11296" y="162794"/>
                    <a:pt x="0" y="144189"/>
                  </a:cubicBezTo>
                  <a:close/>
                </a:path>
              </a:pathLst>
            </a:custGeom>
            <a:solidFill>
              <a:srgbClr val="CE8D78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20">
              <a:extLst>
                <a:ext uri="{FF2B5EF4-FFF2-40B4-BE49-F238E27FC236}">
                  <a16:creationId xmlns:a16="http://schemas.microsoft.com/office/drawing/2014/main" id="{0E70ED30-247C-4317-A460-80ADE582434D}"/>
                </a:ext>
              </a:extLst>
            </p:cNvPr>
            <p:cNvSpPr/>
            <p:nvPr/>
          </p:nvSpPr>
          <p:spPr>
            <a:xfrm>
              <a:off x="3116832" y="1956191"/>
              <a:ext cx="312300" cy="245853"/>
            </a:xfrm>
            <a:custGeom>
              <a:avLst/>
              <a:gdLst>
                <a:gd name="connsiteX0" fmla="*/ 27337 w 312299"/>
                <a:gd name="connsiteY0" fmla="*/ 17941 h 245852"/>
                <a:gd name="connsiteX1" fmla="*/ 69199 w 312299"/>
                <a:gd name="connsiteY1" fmla="*/ 67111 h 245852"/>
                <a:gd name="connsiteX2" fmla="*/ 73850 w 312299"/>
                <a:gd name="connsiteY2" fmla="*/ 91032 h 245852"/>
                <a:gd name="connsiteX3" fmla="*/ 85811 w 312299"/>
                <a:gd name="connsiteY3" fmla="*/ 125584 h 245852"/>
                <a:gd name="connsiteX4" fmla="*/ 102422 w 312299"/>
                <a:gd name="connsiteY4" fmla="*/ 157479 h 245852"/>
                <a:gd name="connsiteX5" fmla="*/ 154251 w 312299"/>
                <a:gd name="connsiteY5" fmla="*/ 190038 h 245852"/>
                <a:gd name="connsiteX6" fmla="*/ 166211 w 312299"/>
                <a:gd name="connsiteY6" fmla="*/ 172761 h 245852"/>
                <a:gd name="connsiteX7" fmla="*/ 170198 w 312299"/>
                <a:gd name="connsiteY7" fmla="*/ 114288 h 245852"/>
                <a:gd name="connsiteX8" fmla="*/ 182158 w 312299"/>
                <a:gd name="connsiteY8" fmla="*/ 148176 h 245852"/>
                <a:gd name="connsiteX9" fmla="*/ 210730 w 312299"/>
                <a:gd name="connsiteY9" fmla="*/ 168110 h 245852"/>
                <a:gd name="connsiteX10" fmla="*/ 239967 w 312299"/>
                <a:gd name="connsiteY10" fmla="*/ 129571 h 245852"/>
                <a:gd name="connsiteX11" fmla="*/ 225349 w 312299"/>
                <a:gd name="connsiteY11" fmla="*/ 87045 h 245852"/>
                <a:gd name="connsiteX12" fmla="*/ 259236 w 312299"/>
                <a:gd name="connsiteY12" fmla="*/ 115617 h 245852"/>
                <a:gd name="connsiteX13" fmla="*/ 278506 w 312299"/>
                <a:gd name="connsiteY13" fmla="*/ 112959 h 245852"/>
                <a:gd name="connsiteX14" fmla="*/ 279170 w 312299"/>
                <a:gd name="connsiteY14" fmla="*/ 55151 h 245852"/>
                <a:gd name="connsiteX15" fmla="*/ 316381 w 312299"/>
                <a:gd name="connsiteY15" fmla="*/ 92361 h 245852"/>
                <a:gd name="connsiteX16" fmla="*/ 267210 w 312299"/>
                <a:gd name="connsiteY16" fmla="*/ 162130 h 245852"/>
                <a:gd name="connsiteX17" fmla="*/ 134317 w 312299"/>
                <a:gd name="connsiteY17" fmla="*/ 239873 h 245852"/>
                <a:gd name="connsiteX18" fmla="*/ 85146 w 312299"/>
                <a:gd name="connsiteY18" fmla="*/ 231235 h 245852"/>
                <a:gd name="connsiteX19" fmla="*/ 46607 w 312299"/>
                <a:gd name="connsiteY19" fmla="*/ 186715 h 245852"/>
                <a:gd name="connsiteX20" fmla="*/ 25344 w 312299"/>
                <a:gd name="connsiteY20" fmla="*/ 125584 h 245852"/>
                <a:gd name="connsiteX21" fmla="*/ 8068 w 312299"/>
                <a:gd name="connsiteY21" fmla="*/ 69105 h 245852"/>
                <a:gd name="connsiteX22" fmla="*/ 6075 w 312299"/>
                <a:gd name="connsiteY22" fmla="*/ 0 h 245852"/>
                <a:gd name="connsiteX23" fmla="*/ 27337 w 312299"/>
                <a:gd name="connsiteY23" fmla="*/ 17941 h 24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2299" h="245852">
                  <a:moveTo>
                    <a:pt x="27337" y="17941"/>
                  </a:moveTo>
                  <a:cubicBezTo>
                    <a:pt x="38633" y="36546"/>
                    <a:pt x="45943" y="57809"/>
                    <a:pt x="69199" y="67111"/>
                  </a:cubicBezTo>
                  <a:cubicBezTo>
                    <a:pt x="79166" y="71098"/>
                    <a:pt x="77172" y="82394"/>
                    <a:pt x="73850" y="91032"/>
                  </a:cubicBezTo>
                  <a:cubicBezTo>
                    <a:pt x="67870" y="106315"/>
                    <a:pt x="68534" y="118275"/>
                    <a:pt x="85811" y="125584"/>
                  </a:cubicBezTo>
                  <a:cubicBezTo>
                    <a:pt x="99100" y="131565"/>
                    <a:pt x="99100" y="145518"/>
                    <a:pt x="102422" y="157479"/>
                  </a:cubicBezTo>
                  <a:cubicBezTo>
                    <a:pt x="109067" y="183393"/>
                    <a:pt x="129001" y="194689"/>
                    <a:pt x="154251" y="190038"/>
                  </a:cubicBezTo>
                  <a:cubicBezTo>
                    <a:pt x="165547" y="188044"/>
                    <a:pt x="166211" y="181400"/>
                    <a:pt x="166211" y="172761"/>
                  </a:cubicBezTo>
                  <a:cubicBezTo>
                    <a:pt x="166211" y="153492"/>
                    <a:pt x="166211" y="134222"/>
                    <a:pt x="170198" y="114288"/>
                  </a:cubicBezTo>
                  <a:cubicBezTo>
                    <a:pt x="174185" y="125584"/>
                    <a:pt x="178171" y="136880"/>
                    <a:pt x="182158" y="148176"/>
                  </a:cubicBezTo>
                  <a:cubicBezTo>
                    <a:pt x="186809" y="161466"/>
                    <a:pt x="189467" y="176748"/>
                    <a:pt x="210730" y="168110"/>
                  </a:cubicBezTo>
                  <a:cubicBezTo>
                    <a:pt x="229335" y="160801"/>
                    <a:pt x="247276" y="155485"/>
                    <a:pt x="239967" y="129571"/>
                  </a:cubicBezTo>
                  <a:cubicBezTo>
                    <a:pt x="235980" y="116282"/>
                    <a:pt x="230664" y="103657"/>
                    <a:pt x="225349" y="87045"/>
                  </a:cubicBezTo>
                  <a:cubicBezTo>
                    <a:pt x="243289" y="93025"/>
                    <a:pt x="251263" y="104321"/>
                    <a:pt x="259236" y="115617"/>
                  </a:cubicBezTo>
                  <a:cubicBezTo>
                    <a:pt x="267210" y="126913"/>
                    <a:pt x="272526" y="123591"/>
                    <a:pt x="278506" y="112959"/>
                  </a:cubicBezTo>
                  <a:cubicBezTo>
                    <a:pt x="288473" y="95019"/>
                    <a:pt x="279835" y="76414"/>
                    <a:pt x="279170" y="55151"/>
                  </a:cubicBezTo>
                  <a:cubicBezTo>
                    <a:pt x="294453" y="67776"/>
                    <a:pt x="301762" y="83723"/>
                    <a:pt x="316381" y="92361"/>
                  </a:cubicBezTo>
                  <a:cubicBezTo>
                    <a:pt x="307743" y="120933"/>
                    <a:pt x="290466" y="145518"/>
                    <a:pt x="267210" y="162130"/>
                  </a:cubicBezTo>
                  <a:cubicBezTo>
                    <a:pt x="225349" y="192031"/>
                    <a:pt x="180165" y="216616"/>
                    <a:pt x="134317" y="239873"/>
                  </a:cubicBezTo>
                  <a:cubicBezTo>
                    <a:pt x="115047" y="249840"/>
                    <a:pt x="99764" y="249840"/>
                    <a:pt x="85146" y="231235"/>
                  </a:cubicBezTo>
                  <a:cubicBezTo>
                    <a:pt x="73186" y="215952"/>
                    <a:pt x="59896" y="201334"/>
                    <a:pt x="46607" y="186715"/>
                  </a:cubicBezTo>
                  <a:cubicBezTo>
                    <a:pt x="31324" y="169439"/>
                    <a:pt x="23350" y="149505"/>
                    <a:pt x="25344" y="125584"/>
                  </a:cubicBezTo>
                  <a:cubicBezTo>
                    <a:pt x="27337" y="104321"/>
                    <a:pt x="21357" y="86381"/>
                    <a:pt x="8068" y="69105"/>
                  </a:cubicBezTo>
                  <a:cubicBezTo>
                    <a:pt x="-9208" y="47177"/>
                    <a:pt x="6739" y="23256"/>
                    <a:pt x="6075" y="0"/>
                  </a:cubicBezTo>
                  <a:cubicBezTo>
                    <a:pt x="13383" y="7309"/>
                    <a:pt x="22686" y="9967"/>
                    <a:pt x="27337" y="17941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22">
              <a:extLst>
                <a:ext uri="{FF2B5EF4-FFF2-40B4-BE49-F238E27FC236}">
                  <a16:creationId xmlns:a16="http://schemas.microsoft.com/office/drawing/2014/main" id="{BA11B3A1-F9F6-49B0-A3E9-D3FF140BEA97}"/>
                </a:ext>
              </a:extLst>
            </p:cNvPr>
            <p:cNvSpPr/>
            <p:nvPr/>
          </p:nvSpPr>
          <p:spPr>
            <a:xfrm>
              <a:off x="2335884" y="5593484"/>
              <a:ext cx="6645" cy="6645"/>
            </a:xfrm>
            <a:custGeom>
              <a:avLst/>
              <a:gdLst>
                <a:gd name="connsiteX0" fmla="*/ 166 w 0"/>
                <a:gd name="connsiteY0" fmla="*/ 5980 h 0"/>
                <a:gd name="connsiteX1" fmla="*/ 4153 w 0"/>
                <a:gd name="connsiteY1" fmla="*/ 0 h 0"/>
                <a:gd name="connsiteX2" fmla="*/ 166 w 0"/>
                <a:gd name="connsiteY2" fmla="*/ 598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166" y="5980"/>
                  </a:moveTo>
                  <a:cubicBezTo>
                    <a:pt x="-498" y="2658"/>
                    <a:pt x="831" y="665"/>
                    <a:pt x="4153" y="0"/>
                  </a:cubicBezTo>
                  <a:cubicBezTo>
                    <a:pt x="2824" y="1329"/>
                    <a:pt x="1495" y="3987"/>
                    <a:pt x="166" y="598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25">
              <a:extLst>
                <a:ext uri="{FF2B5EF4-FFF2-40B4-BE49-F238E27FC236}">
                  <a16:creationId xmlns:a16="http://schemas.microsoft.com/office/drawing/2014/main" id="{FAD4C261-8188-4698-8FD7-FD95CC517A75}"/>
                </a:ext>
              </a:extLst>
            </p:cNvPr>
            <p:cNvSpPr/>
            <p:nvPr/>
          </p:nvSpPr>
          <p:spPr>
            <a:xfrm>
              <a:off x="1771380" y="392036"/>
              <a:ext cx="6645" cy="6645"/>
            </a:xfrm>
            <a:custGeom>
              <a:avLst/>
              <a:gdLst>
                <a:gd name="connsiteX0" fmla="*/ 1993 w 0"/>
                <a:gd name="connsiteY0" fmla="*/ 0 h 0"/>
                <a:gd name="connsiteX1" fmla="*/ 3987 w 0"/>
                <a:gd name="connsiteY1" fmla="*/ 664 h 0"/>
                <a:gd name="connsiteX2" fmla="*/ 1329 w 0"/>
                <a:gd name="connsiteY2" fmla="*/ 2658 h 0"/>
                <a:gd name="connsiteX3" fmla="*/ 0 w 0"/>
                <a:gd name="connsiteY3" fmla="*/ 664 h 0"/>
                <a:gd name="connsiteX4" fmla="*/ 1993 w 0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1993" y="0"/>
                  </a:moveTo>
                  <a:cubicBezTo>
                    <a:pt x="2658" y="0"/>
                    <a:pt x="3322" y="664"/>
                    <a:pt x="3987" y="664"/>
                  </a:cubicBezTo>
                  <a:cubicBezTo>
                    <a:pt x="3322" y="1329"/>
                    <a:pt x="1993" y="1993"/>
                    <a:pt x="1329" y="2658"/>
                  </a:cubicBezTo>
                  <a:cubicBezTo>
                    <a:pt x="664" y="1993"/>
                    <a:pt x="664" y="1329"/>
                    <a:pt x="0" y="664"/>
                  </a:cubicBezTo>
                  <a:cubicBezTo>
                    <a:pt x="664" y="664"/>
                    <a:pt x="1329" y="664"/>
                    <a:pt x="1993" y="0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30">
              <a:extLst>
                <a:ext uri="{FF2B5EF4-FFF2-40B4-BE49-F238E27FC236}">
                  <a16:creationId xmlns:a16="http://schemas.microsoft.com/office/drawing/2014/main" id="{C2486302-42DF-4609-B5BD-BC7F2838534A}"/>
                </a:ext>
              </a:extLst>
            </p:cNvPr>
            <p:cNvSpPr/>
            <p:nvPr/>
          </p:nvSpPr>
          <p:spPr>
            <a:xfrm>
              <a:off x="1439146" y="596692"/>
              <a:ext cx="6645" cy="6645"/>
            </a:xfrm>
            <a:custGeom>
              <a:avLst/>
              <a:gdLst>
                <a:gd name="connsiteX0" fmla="*/ 1993 w 0"/>
                <a:gd name="connsiteY0" fmla="*/ 3322 h 0"/>
                <a:gd name="connsiteX1" fmla="*/ 0 w 0"/>
                <a:gd name="connsiteY1" fmla="*/ 0 h 0"/>
                <a:gd name="connsiteX2" fmla="*/ 3322 w 0"/>
                <a:gd name="connsiteY2" fmla="*/ 1993 h 0"/>
                <a:gd name="connsiteX3" fmla="*/ 1993 w 0"/>
                <a:gd name="connsiteY3" fmla="*/ 332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993" y="3322"/>
                  </a:moveTo>
                  <a:cubicBezTo>
                    <a:pt x="1329" y="1993"/>
                    <a:pt x="664" y="1329"/>
                    <a:pt x="0" y="0"/>
                  </a:cubicBezTo>
                  <a:cubicBezTo>
                    <a:pt x="1329" y="664"/>
                    <a:pt x="2658" y="1329"/>
                    <a:pt x="3322" y="1993"/>
                  </a:cubicBezTo>
                  <a:cubicBezTo>
                    <a:pt x="3322" y="1993"/>
                    <a:pt x="1993" y="3322"/>
                    <a:pt x="1993" y="3322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31">
              <a:extLst>
                <a:ext uri="{FF2B5EF4-FFF2-40B4-BE49-F238E27FC236}">
                  <a16:creationId xmlns:a16="http://schemas.microsoft.com/office/drawing/2014/main" id="{184D5D32-4AA7-425E-9EA4-7522F1FCD5A7}"/>
                </a:ext>
              </a:extLst>
            </p:cNvPr>
            <p:cNvSpPr/>
            <p:nvPr/>
          </p:nvSpPr>
          <p:spPr>
            <a:xfrm>
              <a:off x="3207958" y="1212653"/>
              <a:ext cx="6645" cy="6645"/>
            </a:xfrm>
            <a:custGeom>
              <a:avLst/>
              <a:gdLst>
                <a:gd name="connsiteX0" fmla="*/ 0 w 0"/>
                <a:gd name="connsiteY0" fmla="*/ 1993 h 0"/>
                <a:gd name="connsiteX1" fmla="*/ 2658 w 0"/>
                <a:gd name="connsiteY1" fmla="*/ 0 h 0"/>
                <a:gd name="connsiteX2" fmla="*/ 665 w 0"/>
                <a:gd name="connsiteY2" fmla="*/ 2658 h 0"/>
                <a:gd name="connsiteX3" fmla="*/ 0 w 0"/>
                <a:gd name="connsiteY3" fmla="*/ 199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1993"/>
                  </a:moveTo>
                  <a:cubicBezTo>
                    <a:pt x="665" y="1329"/>
                    <a:pt x="1993" y="665"/>
                    <a:pt x="2658" y="0"/>
                  </a:cubicBezTo>
                  <a:cubicBezTo>
                    <a:pt x="1993" y="665"/>
                    <a:pt x="1329" y="1993"/>
                    <a:pt x="665" y="2658"/>
                  </a:cubicBezTo>
                  <a:cubicBezTo>
                    <a:pt x="665" y="2658"/>
                    <a:pt x="0" y="1993"/>
                    <a:pt x="0" y="1993"/>
                  </a:cubicBezTo>
                  <a:close/>
                </a:path>
              </a:pathLst>
            </a:custGeom>
            <a:solidFill>
              <a:srgbClr val="EF9A4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33">
              <a:extLst>
                <a:ext uri="{FF2B5EF4-FFF2-40B4-BE49-F238E27FC236}">
                  <a16:creationId xmlns:a16="http://schemas.microsoft.com/office/drawing/2014/main" id="{03A8B365-EAE6-4ED4-BBFE-581A4BB0D63F}"/>
                </a:ext>
              </a:extLst>
            </p:cNvPr>
            <p:cNvSpPr/>
            <p:nvPr/>
          </p:nvSpPr>
          <p:spPr>
            <a:xfrm>
              <a:off x="3046326" y="215677"/>
              <a:ext cx="6645" cy="6645"/>
            </a:xfrm>
            <a:custGeom>
              <a:avLst/>
              <a:gdLst>
                <a:gd name="connsiteX0" fmla="*/ 3489 w 0"/>
                <a:gd name="connsiteY0" fmla="*/ 940 h 0"/>
                <a:gd name="connsiteX1" fmla="*/ 3489 w 0"/>
                <a:gd name="connsiteY1" fmla="*/ 2269 h 0"/>
                <a:gd name="connsiteX2" fmla="*/ 1495 w 0"/>
                <a:gd name="connsiteY2" fmla="*/ 2933 h 0"/>
                <a:gd name="connsiteX3" fmla="*/ 1495 w 0"/>
                <a:gd name="connsiteY3" fmla="*/ 275 h 0"/>
                <a:gd name="connsiteX4" fmla="*/ 3489 w 0"/>
                <a:gd name="connsiteY4" fmla="*/ 94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>
                  <a:moveTo>
                    <a:pt x="3489" y="940"/>
                  </a:moveTo>
                  <a:cubicBezTo>
                    <a:pt x="3489" y="1604"/>
                    <a:pt x="3489" y="2269"/>
                    <a:pt x="3489" y="2269"/>
                  </a:cubicBezTo>
                  <a:cubicBezTo>
                    <a:pt x="2824" y="2933"/>
                    <a:pt x="2159" y="2933"/>
                    <a:pt x="1495" y="2933"/>
                  </a:cubicBezTo>
                  <a:cubicBezTo>
                    <a:pt x="-498" y="1604"/>
                    <a:pt x="-498" y="940"/>
                    <a:pt x="1495" y="275"/>
                  </a:cubicBezTo>
                  <a:cubicBezTo>
                    <a:pt x="1495" y="-389"/>
                    <a:pt x="2824" y="275"/>
                    <a:pt x="3489" y="940"/>
                  </a:cubicBezTo>
                  <a:close/>
                </a:path>
              </a:pathLst>
            </a:custGeom>
            <a:solidFill>
              <a:srgbClr val="CD631B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82">
              <a:extLst>
                <a:ext uri="{FF2B5EF4-FFF2-40B4-BE49-F238E27FC236}">
                  <a16:creationId xmlns:a16="http://schemas.microsoft.com/office/drawing/2014/main" id="{61527D7A-EF96-4F8F-8768-1E6D34205CAB}"/>
                </a:ext>
              </a:extLst>
            </p:cNvPr>
            <p:cNvSpPr/>
            <p:nvPr/>
          </p:nvSpPr>
          <p:spPr>
            <a:xfrm>
              <a:off x="1737403" y="4012052"/>
              <a:ext cx="713118" cy="2637326"/>
            </a:xfrm>
            <a:custGeom>
              <a:avLst/>
              <a:gdLst>
                <a:gd name="connsiteX0" fmla="*/ 72107 w 713118"/>
                <a:gd name="connsiteY0" fmla="*/ 2316444 h 2637326"/>
                <a:gd name="connsiteX1" fmla="*/ 73054 w 713118"/>
                <a:gd name="connsiteY1" fmla="*/ 2336040 h 2637326"/>
                <a:gd name="connsiteX2" fmla="*/ 73685 w 713118"/>
                <a:gd name="connsiteY2" fmla="*/ 2346697 h 2637326"/>
                <a:gd name="connsiteX3" fmla="*/ 73685 w 713118"/>
                <a:gd name="connsiteY3" fmla="*/ 2339551 h 2637326"/>
                <a:gd name="connsiteX4" fmla="*/ 72639 w 713118"/>
                <a:gd name="connsiteY4" fmla="*/ 2317912 h 2637326"/>
                <a:gd name="connsiteX5" fmla="*/ 175111 w 713118"/>
                <a:gd name="connsiteY5" fmla="*/ 1488940 h 2637326"/>
                <a:gd name="connsiteX6" fmla="*/ 174488 w 713118"/>
                <a:gd name="connsiteY6" fmla="*/ 1489018 h 2637326"/>
                <a:gd name="connsiteX7" fmla="*/ 186059 w 713118"/>
                <a:gd name="connsiteY7" fmla="*/ 1513125 h 2637326"/>
                <a:gd name="connsiteX8" fmla="*/ 202006 w 713118"/>
                <a:gd name="connsiteY8" fmla="*/ 1536049 h 2637326"/>
                <a:gd name="connsiteX9" fmla="*/ 202368 w 713118"/>
                <a:gd name="connsiteY9" fmla="*/ 1536471 h 2637326"/>
                <a:gd name="connsiteX10" fmla="*/ 217161 w 713118"/>
                <a:gd name="connsiteY10" fmla="*/ 1520385 h 2637326"/>
                <a:gd name="connsiteX11" fmla="*/ 217324 w 713118"/>
                <a:gd name="connsiteY11" fmla="*/ 1520117 h 2637326"/>
                <a:gd name="connsiteX12" fmla="*/ 202672 w 713118"/>
                <a:gd name="connsiteY12" fmla="*/ 1536049 h 2637326"/>
                <a:gd name="connsiteX13" fmla="*/ 186724 w 713118"/>
                <a:gd name="connsiteY13" fmla="*/ 1513374 h 2637326"/>
                <a:gd name="connsiteX14" fmla="*/ 121102 w 713118"/>
                <a:gd name="connsiteY14" fmla="*/ 1301707 h 2637326"/>
                <a:gd name="connsiteX15" fmla="*/ 125925 w 713118"/>
                <a:gd name="connsiteY15" fmla="*/ 1327988 h 2637326"/>
                <a:gd name="connsiteX16" fmla="*/ 132901 w 713118"/>
                <a:gd name="connsiteY16" fmla="*/ 1354649 h 2637326"/>
                <a:gd name="connsiteX17" fmla="*/ 123599 w 713118"/>
                <a:gd name="connsiteY17" fmla="*/ 1371260 h 2637326"/>
                <a:gd name="connsiteX18" fmla="*/ 123625 w 713118"/>
                <a:gd name="connsiteY18" fmla="*/ 1371350 h 2637326"/>
                <a:gd name="connsiteX19" fmla="*/ 124467 w 713118"/>
                <a:gd name="connsiteY19" fmla="*/ 1362076 h 2637326"/>
                <a:gd name="connsiteX20" fmla="*/ 132856 w 713118"/>
                <a:gd name="connsiteY20" fmla="*/ 1355514 h 2637326"/>
                <a:gd name="connsiteX21" fmla="*/ 160099 w 713118"/>
                <a:gd name="connsiteY21" fmla="*/ 1328935 h 2637326"/>
                <a:gd name="connsiteX22" fmla="*/ 159858 w 713118"/>
                <a:gd name="connsiteY22" fmla="*/ 1328442 h 2637326"/>
                <a:gd name="connsiteX23" fmla="*/ 153998 w 713118"/>
                <a:gd name="connsiteY23" fmla="*/ 1349666 h 2637326"/>
                <a:gd name="connsiteX24" fmla="*/ 132901 w 713118"/>
                <a:gd name="connsiteY24" fmla="*/ 1353985 h 2637326"/>
                <a:gd name="connsiteX25" fmla="*/ 125924 w 713118"/>
                <a:gd name="connsiteY25" fmla="*/ 1327323 h 2637326"/>
                <a:gd name="connsiteX26" fmla="*/ 121226 w 713118"/>
                <a:gd name="connsiteY26" fmla="*/ 1301716 h 2637326"/>
                <a:gd name="connsiteX27" fmla="*/ 120307 w 713118"/>
                <a:gd name="connsiteY27" fmla="*/ 1164371 h 2637326"/>
                <a:gd name="connsiteX28" fmla="*/ 107901 w 713118"/>
                <a:gd name="connsiteY28" fmla="*/ 1172668 h 2637326"/>
                <a:gd name="connsiteX29" fmla="*/ 90376 w 713118"/>
                <a:gd name="connsiteY29" fmla="*/ 1171920 h 2637326"/>
                <a:gd name="connsiteX30" fmla="*/ 88886 w 713118"/>
                <a:gd name="connsiteY30" fmla="*/ 1182609 h 2637326"/>
                <a:gd name="connsiteX31" fmla="*/ 90330 w 713118"/>
                <a:gd name="connsiteY31" fmla="*/ 1172786 h 2637326"/>
                <a:gd name="connsiteX32" fmla="*/ 120231 w 713118"/>
                <a:gd name="connsiteY32" fmla="*/ 1164812 h 2637326"/>
                <a:gd name="connsiteX33" fmla="*/ 83167 w 713118"/>
                <a:gd name="connsiteY33" fmla="*/ 1114398 h 2637326"/>
                <a:gd name="connsiteX34" fmla="*/ 85718 w 713118"/>
                <a:gd name="connsiteY34" fmla="*/ 1138424 h 2637326"/>
                <a:gd name="connsiteX35" fmla="*/ 83838 w 713118"/>
                <a:gd name="connsiteY35" fmla="*/ 1114789 h 2637326"/>
                <a:gd name="connsiteX36" fmla="*/ 238516 w 713118"/>
                <a:gd name="connsiteY36" fmla="*/ 643177 h 2637326"/>
                <a:gd name="connsiteX37" fmla="*/ 217953 w 713118"/>
                <a:gd name="connsiteY37" fmla="*/ 651643 h 2637326"/>
                <a:gd name="connsiteX38" fmla="*/ 182487 w 713118"/>
                <a:gd name="connsiteY38" fmla="*/ 666677 h 2637326"/>
                <a:gd name="connsiteX39" fmla="*/ 182011 w 713118"/>
                <a:gd name="connsiteY39" fmla="*/ 667543 h 2637326"/>
                <a:gd name="connsiteX40" fmla="*/ 215915 w 713118"/>
                <a:gd name="connsiteY40" fmla="*/ 653172 h 2637326"/>
                <a:gd name="connsiteX41" fmla="*/ 238507 w 713118"/>
                <a:gd name="connsiteY41" fmla="*/ 643870 h 2637326"/>
                <a:gd name="connsiteX42" fmla="*/ 393327 w 713118"/>
                <a:gd name="connsiteY42" fmla="*/ 0 h 2637326"/>
                <a:gd name="connsiteX43" fmla="*/ 474392 w 713118"/>
                <a:gd name="connsiteY43" fmla="*/ 665 h 2637326"/>
                <a:gd name="connsiteX44" fmla="*/ 495655 w 713118"/>
                <a:gd name="connsiteY44" fmla="*/ 2658 h 2637326"/>
                <a:gd name="connsiteX45" fmla="*/ 524227 w 713118"/>
                <a:gd name="connsiteY45" fmla="*/ 35881 h 2637326"/>
                <a:gd name="connsiteX46" fmla="*/ 532866 w 713118"/>
                <a:gd name="connsiteY46" fmla="*/ 63124 h 2637326"/>
                <a:gd name="connsiteX47" fmla="*/ 554793 w 713118"/>
                <a:gd name="connsiteY47" fmla="*/ 54486 h 2637326"/>
                <a:gd name="connsiteX48" fmla="*/ 577385 w 713118"/>
                <a:gd name="connsiteY48" fmla="*/ 56480 h 2637326"/>
                <a:gd name="connsiteX49" fmla="*/ 626555 w 713118"/>
                <a:gd name="connsiteY49" fmla="*/ 128242 h 2637326"/>
                <a:gd name="connsiteX50" fmla="*/ 645825 w 713118"/>
                <a:gd name="connsiteY50" fmla="*/ 241201 h 2637326"/>
                <a:gd name="connsiteX51" fmla="*/ 625891 w 713118"/>
                <a:gd name="connsiteY51" fmla="*/ 265123 h 2637326"/>
                <a:gd name="connsiteX52" fmla="*/ 604628 w 713118"/>
                <a:gd name="connsiteY52" fmla="*/ 283063 h 2637326"/>
                <a:gd name="connsiteX53" fmla="*/ 625226 w 713118"/>
                <a:gd name="connsiteY53" fmla="*/ 301668 h 2637326"/>
                <a:gd name="connsiteX54" fmla="*/ 648483 w 713118"/>
                <a:gd name="connsiteY54" fmla="*/ 325589 h 2637326"/>
                <a:gd name="connsiteX55" fmla="*/ 625891 w 713118"/>
                <a:gd name="connsiteY55" fmla="*/ 445858 h 2637326"/>
                <a:gd name="connsiteX56" fmla="*/ 586023 w 713118"/>
                <a:gd name="connsiteY56" fmla="*/ 473766 h 2637326"/>
                <a:gd name="connsiteX57" fmla="*/ 563431 w 713118"/>
                <a:gd name="connsiteY57" fmla="*/ 476424 h 2637326"/>
                <a:gd name="connsiteX58" fmla="*/ 571405 w 713118"/>
                <a:gd name="connsiteY58" fmla="*/ 488384 h 2637326"/>
                <a:gd name="connsiteX59" fmla="*/ 579378 w 713118"/>
                <a:gd name="connsiteY59" fmla="*/ 520943 h 2637326"/>
                <a:gd name="connsiteX60" fmla="*/ 531537 w 713118"/>
                <a:gd name="connsiteY60" fmla="*/ 648521 h 2637326"/>
                <a:gd name="connsiteX61" fmla="*/ 538846 w 713118"/>
                <a:gd name="connsiteY61" fmla="*/ 763474 h 2637326"/>
                <a:gd name="connsiteX62" fmla="*/ 530208 w 713118"/>
                <a:gd name="connsiteY62" fmla="*/ 802013 h 2637326"/>
                <a:gd name="connsiteX63" fmla="*/ 531537 w 713118"/>
                <a:gd name="connsiteY63" fmla="*/ 819289 h 2637326"/>
                <a:gd name="connsiteX64" fmla="*/ 613266 w 713118"/>
                <a:gd name="connsiteY64" fmla="*/ 883078 h 2637326"/>
                <a:gd name="connsiteX65" fmla="*/ 649147 w 713118"/>
                <a:gd name="connsiteY65" fmla="*/ 974774 h 2637326"/>
                <a:gd name="connsiteX66" fmla="*/ 674397 w 713118"/>
                <a:gd name="connsiteY66" fmla="*/ 1013313 h 2637326"/>
                <a:gd name="connsiteX67" fmla="*/ 688351 w 713118"/>
                <a:gd name="connsiteY67" fmla="*/ 1029925 h 2637326"/>
                <a:gd name="connsiteX68" fmla="*/ 708285 w 713118"/>
                <a:gd name="connsiteY68" fmla="*/ 1093714 h 2637326"/>
                <a:gd name="connsiteX69" fmla="*/ 700311 w 713118"/>
                <a:gd name="connsiteY69" fmla="*/ 1128266 h 2637326"/>
                <a:gd name="connsiteX70" fmla="*/ 703634 w 713118"/>
                <a:gd name="connsiteY70" fmla="*/ 1163483 h 2637326"/>
                <a:gd name="connsiteX71" fmla="*/ 711607 w 713118"/>
                <a:gd name="connsiteY71" fmla="*/ 1184746 h 2637326"/>
                <a:gd name="connsiteX72" fmla="*/ 711607 w 713118"/>
                <a:gd name="connsiteY72" fmla="*/ 1272456 h 2637326"/>
                <a:gd name="connsiteX73" fmla="*/ 691009 w 713118"/>
                <a:gd name="connsiteY73" fmla="*/ 1300363 h 2637326"/>
                <a:gd name="connsiteX74" fmla="*/ 686357 w 713118"/>
                <a:gd name="connsiteY74" fmla="*/ 1340231 h 2637326"/>
                <a:gd name="connsiteX75" fmla="*/ 699647 w 713118"/>
                <a:gd name="connsiteY75" fmla="*/ 1366810 h 2637326"/>
                <a:gd name="connsiteX76" fmla="*/ 624562 w 713118"/>
                <a:gd name="connsiteY76" fmla="*/ 1546880 h 2637326"/>
                <a:gd name="connsiteX77" fmla="*/ 601306 w 713118"/>
                <a:gd name="connsiteY77" fmla="*/ 1578775 h 2637326"/>
                <a:gd name="connsiteX78" fmla="*/ 597319 w 713118"/>
                <a:gd name="connsiteY78" fmla="*/ 1584755 h 2637326"/>
                <a:gd name="connsiteX79" fmla="*/ 437182 w 713118"/>
                <a:gd name="connsiteY79" fmla="*/ 1682432 h 2637326"/>
                <a:gd name="connsiteX80" fmla="*/ 376716 w 713118"/>
                <a:gd name="connsiteY80" fmla="*/ 1682432 h 2637326"/>
                <a:gd name="connsiteX81" fmla="*/ 322219 w 713118"/>
                <a:gd name="connsiteY81" fmla="*/ 1659041 h 2637326"/>
                <a:gd name="connsiteX82" fmla="*/ 296823 w 713118"/>
                <a:gd name="connsiteY82" fmla="*/ 1639516 h 2637326"/>
                <a:gd name="connsiteX83" fmla="*/ 287466 w 713118"/>
                <a:gd name="connsiteY83" fmla="*/ 1637569 h 2637326"/>
                <a:gd name="connsiteX84" fmla="*/ 267539 w 713118"/>
                <a:gd name="connsiteY84" fmla="*/ 1620260 h 2637326"/>
                <a:gd name="connsiteX85" fmla="*/ 230874 w 713118"/>
                <a:gd name="connsiteY85" fmla="*/ 1724474 h 2637326"/>
                <a:gd name="connsiteX86" fmla="*/ 231197 w 713118"/>
                <a:gd name="connsiteY86" fmla="*/ 1724756 h 2637326"/>
                <a:gd name="connsiteX87" fmla="*/ 229379 w 713118"/>
                <a:gd name="connsiteY87" fmla="*/ 1731315 h 2637326"/>
                <a:gd name="connsiteX88" fmla="*/ 226372 w 713118"/>
                <a:gd name="connsiteY88" fmla="*/ 1731421 h 2637326"/>
                <a:gd name="connsiteX89" fmla="*/ 226372 w 713118"/>
                <a:gd name="connsiteY89" fmla="*/ 1732082 h 2637326"/>
                <a:gd name="connsiteX90" fmla="*/ 226372 w 713118"/>
                <a:gd name="connsiteY90" fmla="*/ 1752171 h 2637326"/>
                <a:gd name="connsiteX91" fmla="*/ 205733 w 713118"/>
                <a:gd name="connsiteY91" fmla="*/ 1795935 h 2637326"/>
                <a:gd name="connsiteX92" fmla="*/ 208616 w 713118"/>
                <a:gd name="connsiteY92" fmla="*/ 1793620 h 2637326"/>
                <a:gd name="connsiteX93" fmla="*/ 200298 w 713118"/>
                <a:gd name="connsiteY93" fmla="*/ 1817264 h 2637326"/>
                <a:gd name="connsiteX94" fmla="*/ 198472 w 713118"/>
                <a:gd name="connsiteY94" fmla="*/ 1818729 h 2637326"/>
                <a:gd name="connsiteX95" fmla="*/ 171395 w 713118"/>
                <a:gd name="connsiteY95" fmla="*/ 1855192 h 2637326"/>
                <a:gd name="connsiteX96" fmla="*/ 167377 w 713118"/>
                <a:gd name="connsiteY96" fmla="*/ 1853956 h 2637326"/>
                <a:gd name="connsiteX97" fmla="*/ 157874 w 713118"/>
                <a:gd name="connsiteY97" fmla="*/ 1882465 h 2637326"/>
                <a:gd name="connsiteX98" fmla="*/ 143665 w 713118"/>
                <a:gd name="connsiteY98" fmla="*/ 2098328 h 2637326"/>
                <a:gd name="connsiteX99" fmla="*/ 193739 w 713118"/>
                <a:gd name="connsiteY99" fmla="*/ 2148402 h 2637326"/>
                <a:gd name="connsiteX100" fmla="*/ 403512 w 713118"/>
                <a:gd name="connsiteY100" fmla="*/ 2195094 h 2637326"/>
                <a:gd name="connsiteX101" fmla="*/ 476594 w 713118"/>
                <a:gd name="connsiteY101" fmla="*/ 2149080 h 2637326"/>
                <a:gd name="connsiteX102" fmla="*/ 486744 w 713118"/>
                <a:gd name="connsiteY102" fmla="*/ 2130132 h 2637326"/>
                <a:gd name="connsiteX103" fmla="*/ 509075 w 713118"/>
                <a:gd name="connsiteY103" fmla="*/ 2111861 h 2637326"/>
                <a:gd name="connsiteX104" fmla="*/ 514488 w 713118"/>
                <a:gd name="connsiteY104" fmla="*/ 2138929 h 2637326"/>
                <a:gd name="connsiteX105" fmla="*/ 507044 w 713118"/>
                <a:gd name="connsiteY105" fmla="*/ 2227575 h 2637326"/>
                <a:gd name="connsiteX106" fmla="*/ 504918 w 713118"/>
                <a:gd name="connsiteY106" fmla="*/ 2227213 h 2637326"/>
                <a:gd name="connsiteX107" fmla="*/ 504294 w 713118"/>
                <a:gd name="connsiteY107" fmla="*/ 2288426 h 2637326"/>
                <a:gd name="connsiteX108" fmla="*/ 495656 w 713118"/>
                <a:gd name="connsiteY108" fmla="*/ 2318991 h 2637326"/>
                <a:gd name="connsiteX109" fmla="*/ 452466 w 713118"/>
                <a:gd name="connsiteY109" fmla="*/ 2475806 h 2637326"/>
                <a:gd name="connsiteX110" fmla="*/ 445821 w 713118"/>
                <a:gd name="connsiteY110" fmla="*/ 2511687 h 2637326"/>
                <a:gd name="connsiteX111" fmla="*/ 444485 w 713118"/>
                <a:gd name="connsiteY111" fmla="*/ 2512173 h 2637326"/>
                <a:gd name="connsiteX112" fmla="*/ 437411 w 713118"/>
                <a:gd name="connsiteY112" fmla="*/ 2561721 h 2637326"/>
                <a:gd name="connsiteX113" fmla="*/ 308276 w 713118"/>
                <a:gd name="connsiteY113" fmla="*/ 2636380 h 2637326"/>
                <a:gd name="connsiteX114" fmla="*/ 140830 w 713118"/>
                <a:gd name="connsiteY114" fmla="*/ 2619103 h 2637326"/>
                <a:gd name="connsiteX115" fmla="*/ 35844 w 713118"/>
                <a:gd name="connsiteY115" fmla="*/ 2564617 h 2637326"/>
                <a:gd name="connsiteX116" fmla="*/ 25877 w 713118"/>
                <a:gd name="connsiteY116" fmla="*/ 2528071 h 2637326"/>
                <a:gd name="connsiteX117" fmla="*/ 45811 w 713118"/>
                <a:gd name="connsiteY117" fmla="*/ 2341356 h 2637326"/>
                <a:gd name="connsiteX118" fmla="*/ 64416 w 713118"/>
                <a:gd name="connsiteY118" fmla="*/ 2292850 h 2637326"/>
                <a:gd name="connsiteX119" fmla="*/ 65133 w 713118"/>
                <a:gd name="connsiteY119" fmla="*/ 2294828 h 2637326"/>
                <a:gd name="connsiteX120" fmla="*/ 66742 w 713118"/>
                <a:gd name="connsiteY120" fmla="*/ 2225551 h 2637326"/>
                <a:gd name="connsiteX121" fmla="*/ 58436 w 713118"/>
                <a:gd name="connsiteY121" fmla="*/ 2153539 h 2637326"/>
                <a:gd name="connsiteX122" fmla="*/ 58443 w 713118"/>
                <a:gd name="connsiteY122" fmla="*/ 2153550 h 2637326"/>
                <a:gd name="connsiteX123" fmla="*/ 58436 w 713118"/>
                <a:gd name="connsiteY123" fmla="*/ 2153538 h 2637326"/>
                <a:gd name="connsiteX124" fmla="*/ 57688 w 713118"/>
                <a:gd name="connsiteY124" fmla="*/ 2089064 h 2637326"/>
                <a:gd name="connsiteX125" fmla="*/ 53187 w 713118"/>
                <a:gd name="connsiteY125" fmla="*/ 2068133 h 2637326"/>
                <a:gd name="connsiteX126" fmla="*/ 53120 w 713118"/>
                <a:gd name="connsiteY126" fmla="*/ 2068488 h 2637326"/>
                <a:gd name="connsiteX127" fmla="*/ 8601 w 713118"/>
                <a:gd name="connsiteY127" fmla="*/ 1968818 h 2637326"/>
                <a:gd name="connsiteX128" fmla="*/ 11923 w 713118"/>
                <a:gd name="connsiteY128" fmla="*/ 1835260 h 2637326"/>
                <a:gd name="connsiteX129" fmla="*/ 11923 w 713118"/>
                <a:gd name="connsiteY129" fmla="*/ 1804694 h 2637326"/>
                <a:gd name="connsiteX130" fmla="*/ 11923 w 713118"/>
                <a:gd name="connsiteY130" fmla="*/ 1751537 h 2637326"/>
                <a:gd name="connsiteX131" fmla="*/ 69067 w 713118"/>
                <a:gd name="connsiteY131" fmla="*/ 1645886 h 2637326"/>
                <a:gd name="connsiteX132" fmla="*/ 113975 w 713118"/>
                <a:gd name="connsiteY132" fmla="*/ 1583645 h 2637326"/>
                <a:gd name="connsiteX133" fmla="*/ 158770 w 713118"/>
                <a:gd name="connsiteY133" fmla="*/ 1565484 h 2637326"/>
                <a:gd name="connsiteX134" fmla="*/ 164116 w 713118"/>
                <a:gd name="connsiteY134" fmla="*/ 1560687 h 2637326"/>
                <a:gd name="connsiteX135" fmla="*/ 198958 w 713118"/>
                <a:gd name="connsiteY135" fmla="*/ 1560687 h 2637326"/>
                <a:gd name="connsiteX136" fmla="*/ 182242 w 713118"/>
                <a:gd name="connsiteY136" fmla="*/ 1546168 h 2637326"/>
                <a:gd name="connsiteX137" fmla="*/ 102758 w 713118"/>
                <a:gd name="connsiteY137" fmla="*/ 1382092 h 2637326"/>
                <a:gd name="connsiteX138" fmla="*/ 86829 w 713118"/>
                <a:gd name="connsiteY138" fmla="*/ 1321512 h 2637326"/>
                <a:gd name="connsiteX139" fmla="*/ 81904 w 713118"/>
                <a:gd name="connsiteY139" fmla="*/ 1299997 h 2637326"/>
                <a:gd name="connsiteX140" fmla="*/ 68448 w 713118"/>
                <a:gd name="connsiteY140" fmla="*/ 1215775 h 2637326"/>
                <a:gd name="connsiteX141" fmla="*/ 62551 w 713118"/>
                <a:gd name="connsiteY141" fmla="*/ 1159545 h 2637326"/>
                <a:gd name="connsiteX142" fmla="*/ 67074 w 713118"/>
                <a:gd name="connsiteY142" fmla="*/ 1103375 h 2637326"/>
                <a:gd name="connsiteX143" fmla="*/ 67074 w 713118"/>
                <a:gd name="connsiteY143" fmla="*/ 1000689 h 2637326"/>
                <a:gd name="connsiteX144" fmla="*/ 84350 w 713118"/>
                <a:gd name="connsiteY144" fmla="*/ 996702 h 2637326"/>
                <a:gd name="connsiteX145" fmla="*/ 119650 w 713118"/>
                <a:gd name="connsiteY145" fmla="*/ 990970 h 2637326"/>
                <a:gd name="connsiteX146" fmla="*/ 120020 w 713118"/>
                <a:gd name="connsiteY146" fmla="*/ 989859 h 2637326"/>
                <a:gd name="connsiteX147" fmla="*/ 107600 w 713118"/>
                <a:gd name="connsiteY147" fmla="*/ 994777 h 2637326"/>
                <a:gd name="connsiteX148" fmla="*/ 84395 w 713118"/>
                <a:gd name="connsiteY148" fmla="*/ 995836 h 2637326"/>
                <a:gd name="connsiteX149" fmla="*/ 85891 w 713118"/>
                <a:gd name="connsiteY149" fmla="*/ 963610 h 2637326"/>
                <a:gd name="connsiteX150" fmla="*/ 90224 w 713118"/>
                <a:gd name="connsiteY150" fmla="*/ 932477 h 2637326"/>
                <a:gd name="connsiteX151" fmla="*/ 89666 w 713118"/>
                <a:gd name="connsiteY151" fmla="*/ 932248 h 2637326"/>
                <a:gd name="connsiteX152" fmla="*/ 125547 w 713118"/>
                <a:gd name="connsiteY152" fmla="*/ 802677 h 2637326"/>
                <a:gd name="connsiteX153" fmla="*/ 170731 w 713118"/>
                <a:gd name="connsiteY153" fmla="*/ 803342 h 2637326"/>
                <a:gd name="connsiteX154" fmla="*/ 172377 w 713118"/>
                <a:gd name="connsiteY154" fmla="*/ 801813 h 2637326"/>
                <a:gd name="connsiteX155" fmla="*/ 126257 w 713118"/>
                <a:gd name="connsiteY155" fmla="*/ 801813 h 2637326"/>
                <a:gd name="connsiteX156" fmla="*/ 148849 w 713118"/>
                <a:gd name="connsiteY156" fmla="*/ 652308 h 2637326"/>
                <a:gd name="connsiteX157" fmla="*/ 139546 w 713118"/>
                <a:gd name="connsiteY157" fmla="*/ 456290 h 2637326"/>
                <a:gd name="connsiteX158" fmla="*/ 126921 w 713118"/>
                <a:gd name="connsiteY158" fmla="*/ 282200 h 2637326"/>
                <a:gd name="connsiteX159" fmla="*/ 127914 w 713118"/>
                <a:gd name="connsiteY159" fmla="*/ 274259 h 2637326"/>
                <a:gd name="connsiteX160" fmla="*/ 133074 w 713118"/>
                <a:gd name="connsiteY160" fmla="*/ 261454 h 2637326"/>
                <a:gd name="connsiteX161" fmla="*/ 141965 w 713118"/>
                <a:gd name="connsiteY161" fmla="*/ 242809 h 2637326"/>
                <a:gd name="connsiteX162" fmla="*/ 141724 w 713118"/>
                <a:gd name="connsiteY162" fmla="*/ 239987 h 2637326"/>
                <a:gd name="connsiteX163" fmla="*/ 173389 w 713118"/>
                <a:gd name="connsiteY163" fmla="*/ 161405 h 2637326"/>
                <a:gd name="connsiteX164" fmla="*/ 174718 w 713118"/>
                <a:gd name="connsiteY164" fmla="*/ 152827 h 2637326"/>
                <a:gd name="connsiteX165" fmla="*/ 192472 w 713118"/>
                <a:gd name="connsiteY165" fmla="*/ 97074 h 2637326"/>
                <a:gd name="connsiteX166" fmla="*/ 212242 w 713118"/>
                <a:gd name="connsiteY166" fmla="*/ 64986 h 2637326"/>
                <a:gd name="connsiteX167" fmla="*/ 216248 w 713118"/>
                <a:gd name="connsiteY167" fmla="*/ 55044 h 2637326"/>
                <a:gd name="connsiteX168" fmla="*/ 217945 w 713118"/>
                <a:gd name="connsiteY168" fmla="*/ 55728 h 2637326"/>
                <a:gd name="connsiteX169" fmla="*/ 221064 w 713118"/>
                <a:gd name="connsiteY169" fmla="*/ 50666 h 2637326"/>
                <a:gd name="connsiteX170" fmla="*/ 324223 w 713118"/>
                <a:gd name="connsiteY170" fmla="*/ 5316 h 2637326"/>
                <a:gd name="connsiteX171" fmla="*/ 393327 w 713118"/>
                <a:gd name="connsiteY171" fmla="*/ 0 h 2637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713118" h="2637326">
                  <a:moveTo>
                    <a:pt x="72107" y="2316444"/>
                  </a:moveTo>
                  <a:cubicBezTo>
                    <a:pt x="72423" y="2322976"/>
                    <a:pt x="72738" y="2329508"/>
                    <a:pt x="73054" y="2336040"/>
                  </a:cubicBezTo>
                  <a:cubicBezTo>
                    <a:pt x="73264" y="2339592"/>
                    <a:pt x="73475" y="2343145"/>
                    <a:pt x="73685" y="2346697"/>
                  </a:cubicBezTo>
                  <a:lnTo>
                    <a:pt x="73685" y="2339551"/>
                  </a:lnTo>
                  <a:cubicBezTo>
                    <a:pt x="73336" y="2332338"/>
                    <a:pt x="72988" y="2325125"/>
                    <a:pt x="72639" y="2317912"/>
                  </a:cubicBezTo>
                  <a:close/>
                  <a:moveTo>
                    <a:pt x="175111" y="1488940"/>
                  </a:moveTo>
                  <a:lnTo>
                    <a:pt x="174488" y="1489018"/>
                  </a:lnTo>
                  <a:lnTo>
                    <a:pt x="186059" y="1513125"/>
                  </a:lnTo>
                  <a:cubicBezTo>
                    <a:pt x="191209" y="1520766"/>
                    <a:pt x="197023" y="1528075"/>
                    <a:pt x="202006" y="1536049"/>
                  </a:cubicBezTo>
                  <a:lnTo>
                    <a:pt x="202368" y="1536471"/>
                  </a:lnTo>
                  <a:lnTo>
                    <a:pt x="217161" y="1520385"/>
                  </a:lnTo>
                  <a:lnTo>
                    <a:pt x="217324" y="1520117"/>
                  </a:lnTo>
                  <a:lnTo>
                    <a:pt x="202672" y="1536049"/>
                  </a:lnTo>
                  <a:cubicBezTo>
                    <a:pt x="197689" y="1528408"/>
                    <a:pt x="191874" y="1521099"/>
                    <a:pt x="186724" y="1513374"/>
                  </a:cubicBezTo>
                  <a:close/>
                  <a:moveTo>
                    <a:pt x="121102" y="1301707"/>
                  </a:moveTo>
                  <a:lnTo>
                    <a:pt x="125925" y="1327988"/>
                  </a:lnTo>
                  <a:cubicBezTo>
                    <a:pt x="128915" y="1336709"/>
                    <a:pt x="132237" y="1345347"/>
                    <a:pt x="132901" y="1354649"/>
                  </a:cubicBezTo>
                  <a:cubicBezTo>
                    <a:pt x="124263" y="1357307"/>
                    <a:pt x="122270" y="1363952"/>
                    <a:pt x="123599" y="1371260"/>
                  </a:cubicBezTo>
                  <a:lnTo>
                    <a:pt x="123625" y="1371350"/>
                  </a:lnTo>
                  <a:lnTo>
                    <a:pt x="124467" y="1362076"/>
                  </a:lnTo>
                  <a:cubicBezTo>
                    <a:pt x="125879" y="1359169"/>
                    <a:pt x="128537" y="1356843"/>
                    <a:pt x="132856" y="1355514"/>
                  </a:cubicBezTo>
                  <a:cubicBezTo>
                    <a:pt x="152126" y="1357507"/>
                    <a:pt x="160099" y="1350863"/>
                    <a:pt x="160099" y="1328935"/>
                  </a:cubicBezTo>
                  <a:lnTo>
                    <a:pt x="159858" y="1328442"/>
                  </a:lnTo>
                  <a:lnTo>
                    <a:pt x="153998" y="1349666"/>
                  </a:lnTo>
                  <a:cubicBezTo>
                    <a:pt x="149679" y="1353819"/>
                    <a:pt x="142868" y="1354982"/>
                    <a:pt x="132901" y="1353985"/>
                  </a:cubicBezTo>
                  <a:cubicBezTo>
                    <a:pt x="132237" y="1344683"/>
                    <a:pt x="128914" y="1336045"/>
                    <a:pt x="125924" y="1327323"/>
                  </a:cubicBezTo>
                  <a:lnTo>
                    <a:pt x="121226" y="1301716"/>
                  </a:lnTo>
                  <a:close/>
                  <a:moveTo>
                    <a:pt x="120307" y="1164371"/>
                  </a:moveTo>
                  <a:lnTo>
                    <a:pt x="107901" y="1172668"/>
                  </a:lnTo>
                  <a:lnTo>
                    <a:pt x="90376" y="1171920"/>
                  </a:lnTo>
                  <a:lnTo>
                    <a:pt x="88886" y="1182609"/>
                  </a:lnTo>
                  <a:lnTo>
                    <a:pt x="90330" y="1172786"/>
                  </a:lnTo>
                  <a:cubicBezTo>
                    <a:pt x="100962" y="1172121"/>
                    <a:pt x="115580" y="1178101"/>
                    <a:pt x="120231" y="1164812"/>
                  </a:cubicBezTo>
                  <a:close/>
                  <a:moveTo>
                    <a:pt x="83167" y="1114398"/>
                  </a:moveTo>
                  <a:lnTo>
                    <a:pt x="85718" y="1138424"/>
                  </a:lnTo>
                  <a:lnTo>
                    <a:pt x="83838" y="1114789"/>
                  </a:lnTo>
                  <a:close/>
                  <a:moveTo>
                    <a:pt x="238516" y="643177"/>
                  </a:moveTo>
                  <a:lnTo>
                    <a:pt x="217953" y="651643"/>
                  </a:lnTo>
                  <a:cubicBezTo>
                    <a:pt x="204332" y="651643"/>
                    <a:pt x="192537" y="656627"/>
                    <a:pt x="182487" y="666677"/>
                  </a:cubicBezTo>
                  <a:lnTo>
                    <a:pt x="182011" y="667543"/>
                  </a:lnTo>
                  <a:lnTo>
                    <a:pt x="215915" y="653172"/>
                  </a:lnTo>
                  <a:cubicBezTo>
                    <a:pt x="225217" y="653172"/>
                    <a:pt x="233855" y="654501"/>
                    <a:pt x="238507" y="643870"/>
                  </a:cubicBezTo>
                  <a:close/>
                  <a:moveTo>
                    <a:pt x="393327" y="0"/>
                  </a:moveTo>
                  <a:cubicBezTo>
                    <a:pt x="421900" y="665"/>
                    <a:pt x="448478" y="665"/>
                    <a:pt x="474392" y="665"/>
                  </a:cubicBezTo>
                  <a:cubicBezTo>
                    <a:pt x="481702" y="1329"/>
                    <a:pt x="488346" y="2658"/>
                    <a:pt x="495655" y="2658"/>
                  </a:cubicBezTo>
                  <a:cubicBezTo>
                    <a:pt x="518247" y="2658"/>
                    <a:pt x="528214" y="12625"/>
                    <a:pt x="524227" y="35881"/>
                  </a:cubicBezTo>
                  <a:cubicBezTo>
                    <a:pt x="522234" y="45848"/>
                    <a:pt x="518912" y="56480"/>
                    <a:pt x="532866" y="63124"/>
                  </a:cubicBezTo>
                  <a:cubicBezTo>
                    <a:pt x="544826" y="69105"/>
                    <a:pt x="549477" y="61131"/>
                    <a:pt x="554793" y="54486"/>
                  </a:cubicBezTo>
                  <a:cubicBezTo>
                    <a:pt x="563431" y="44519"/>
                    <a:pt x="570740" y="50500"/>
                    <a:pt x="577385" y="56480"/>
                  </a:cubicBezTo>
                  <a:cubicBezTo>
                    <a:pt x="599977" y="76414"/>
                    <a:pt x="618582" y="98341"/>
                    <a:pt x="626555" y="128242"/>
                  </a:cubicBezTo>
                  <a:cubicBezTo>
                    <a:pt x="636522" y="165452"/>
                    <a:pt x="640509" y="203327"/>
                    <a:pt x="645825" y="241201"/>
                  </a:cubicBezTo>
                  <a:cubicBezTo>
                    <a:pt x="647818" y="256485"/>
                    <a:pt x="645160" y="267780"/>
                    <a:pt x="625891" y="265123"/>
                  </a:cubicBezTo>
                  <a:cubicBezTo>
                    <a:pt x="612602" y="263129"/>
                    <a:pt x="603964" y="265787"/>
                    <a:pt x="604628" y="283063"/>
                  </a:cubicBezTo>
                  <a:cubicBezTo>
                    <a:pt x="604628" y="299010"/>
                    <a:pt x="611273" y="303662"/>
                    <a:pt x="625226" y="301668"/>
                  </a:cubicBezTo>
                  <a:cubicBezTo>
                    <a:pt x="644496" y="299010"/>
                    <a:pt x="649812" y="307648"/>
                    <a:pt x="648483" y="325589"/>
                  </a:cubicBezTo>
                  <a:cubicBezTo>
                    <a:pt x="646489" y="366786"/>
                    <a:pt x="637187" y="406654"/>
                    <a:pt x="625891" y="445858"/>
                  </a:cubicBezTo>
                  <a:cubicBezTo>
                    <a:pt x="619911" y="467121"/>
                    <a:pt x="609944" y="477753"/>
                    <a:pt x="586023" y="473766"/>
                  </a:cubicBezTo>
                  <a:cubicBezTo>
                    <a:pt x="578714" y="472437"/>
                    <a:pt x="570076" y="470444"/>
                    <a:pt x="563431" y="476424"/>
                  </a:cubicBezTo>
                  <a:cubicBezTo>
                    <a:pt x="561438" y="483733"/>
                    <a:pt x="567418" y="487055"/>
                    <a:pt x="571405" y="488384"/>
                  </a:cubicBezTo>
                  <a:cubicBezTo>
                    <a:pt x="588681" y="496358"/>
                    <a:pt x="585358" y="507654"/>
                    <a:pt x="579378" y="520943"/>
                  </a:cubicBezTo>
                  <a:cubicBezTo>
                    <a:pt x="562102" y="562805"/>
                    <a:pt x="545490" y="605331"/>
                    <a:pt x="531537" y="648521"/>
                  </a:cubicBezTo>
                  <a:cubicBezTo>
                    <a:pt x="518912" y="688389"/>
                    <a:pt x="514925" y="726264"/>
                    <a:pt x="538846" y="763474"/>
                  </a:cubicBezTo>
                  <a:cubicBezTo>
                    <a:pt x="547484" y="776763"/>
                    <a:pt x="558115" y="794039"/>
                    <a:pt x="530208" y="802013"/>
                  </a:cubicBezTo>
                  <a:cubicBezTo>
                    <a:pt x="519576" y="805335"/>
                    <a:pt x="522234" y="814638"/>
                    <a:pt x="531537" y="819289"/>
                  </a:cubicBezTo>
                  <a:cubicBezTo>
                    <a:pt x="563431" y="834572"/>
                    <a:pt x="588016" y="859157"/>
                    <a:pt x="613266" y="883078"/>
                  </a:cubicBezTo>
                  <a:cubicBezTo>
                    <a:pt x="639845" y="908328"/>
                    <a:pt x="657121" y="936235"/>
                    <a:pt x="649147" y="974774"/>
                  </a:cubicBezTo>
                  <a:cubicBezTo>
                    <a:pt x="645160" y="994708"/>
                    <a:pt x="643167" y="1015307"/>
                    <a:pt x="674397" y="1013313"/>
                  </a:cubicBezTo>
                  <a:cubicBezTo>
                    <a:pt x="685028" y="1012649"/>
                    <a:pt x="685693" y="1022616"/>
                    <a:pt x="688351" y="1029925"/>
                  </a:cubicBezTo>
                  <a:cubicBezTo>
                    <a:pt x="694995" y="1051188"/>
                    <a:pt x="700976" y="1072451"/>
                    <a:pt x="708285" y="1093714"/>
                  </a:cubicBezTo>
                  <a:cubicBezTo>
                    <a:pt x="713601" y="1107668"/>
                    <a:pt x="706956" y="1117635"/>
                    <a:pt x="700311" y="1128266"/>
                  </a:cubicBezTo>
                  <a:cubicBezTo>
                    <a:pt x="692338" y="1140891"/>
                    <a:pt x="690344" y="1153516"/>
                    <a:pt x="703634" y="1163483"/>
                  </a:cubicBezTo>
                  <a:cubicBezTo>
                    <a:pt x="710943" y="1169463"/>
                    <a:pt x="710943" y="1176773"/>
                    <a:pt x="711607" y="1184746"/>
                  </a:cubicBezTo>
                  <a:cubicBezTo>
                    <a:pt x="715594" y="1213983"/>
                    <a:pt x="710278" y="1243219"/>
                    <a:pt x="711607" y="1272456"/>
                  </a:cubicBezTo>
                  <a:cubicBezTo>
                    <a:pt x="712272" y="1287738"/>
                    <a:pt x="702969" y="1294383"/>
                    <a:pt x="691009" y="1300363"/>
                  </a:cubicBezTo>
                  <a:cubicBezTo>
                    <a:pt x="667752" y="1310995"/>
                    <a:pt x="665759" y="1324284"/>
                    <a:pt x="686357" y="1340231"/>
                  </a:cubicBezTo>
                  <a:cubicBezTo>
                    <a:pt x="695660" y="1347540"/>
                    <a:pt x="701640" y="1354850"/>
                    <a:pt x="699647" y="1366810"/>
                  </a:cubicBezTo>
                  <a:cubicBezTo>
                    <a:pt x="677055" y="1427941"/>
                    <a:pt x="663766" y="1493059"/>
                    <a:pt x="624562" y="1546880"/>
                  </a:cubicBezTo>
                  <a:cubicBezTo>
                    <a:pt x="616588" y="1557512"/>
                    <a:pt x="609279" y="1568143"/>
                    <a:pt x="601306" y="1578775"/>
                  </a:cubicBezTo>
                  <a:cubicBezTo>
                    <a:pt x="597983" y="1579440"/>
                    <a:pt x="596654" y="1581433"/>
                    <a:pt x="597319" y="1584755"/>
                  </a:cubicBezTo>
                  <a:cubicBezTo>
                    <a:pt x="552800" y="1631268"/>
                    <a:pt x="504293" y="1673129"/>
                    <a:pt x="437182" y="1682432"/>
                  </a:cubicBezTo>
                  <a:cubicBezTo>
                    <a:pt x="417248" y="1685090"/>
                    <a:pt x="396650" y="1687748"/>
                    <a:pt x="376716" y="1682432"/>
                  </a:cubicBezTo>
                  <a:cubicBezTo>
                    <a:pt x="356616" y="1676950"/>
                    <a:pt x="338634" y="1668935"/>
                    <a:pt x="322219" y="1659041"/>
                  </a:cubicBezTo>
                  <a:lnTo>
                    <a:pt x="296823" y="1639516"/>
                  </a:lnTo>
                  <a:lnTo>
                    <a:pt x="287466" y="1637569"/>
                  </a:lnTo>
                  <a:lnTo>
                    <a:pt x="267539" y="1620260"/>
                  </a:lnTo>
                  <a:lnTo>
                    <a:pt x="230874" y="1724474"/>
                  </a:lnTo>
                  <a:lnTo>
                    <a:pt x="231197" y="1724756"/>
                  </a:lnTo>
                  <a:lnTo>
                    <a:pt x="229379" y="1731315"/>
                  </a:lnTo>
                  <a:lnTo>
                    <a:pt x="226372" y="1731421"/>
                  </a:lnTo>
                  <a:lnTo>
                    <a:pt x="226372" y="1732082"/>
                  </a:lnTo>
                  <a:lnTo>
                    <a:pt x="226372" y="1752171"/>
                  </a:lnTo>
                  <a:lnTo>
                    <a:pt x="205733" y="1795935"/>
                  </a:lnTo>
                  <a:lnTo>
                    <a:pt x="208616" y="1793620"/>
                  </a:lnTo>
                  <a:lnTo>
                    <a:pt x="200298" y="1817264"/>
                  </a:lnTo>
                  <a:lnTo>
                    <a:pt x="198472" y="1818729"/>
                  </a:lnTo>
                  <a:cubicBezTo>
                    <a:pt x="188173" y="1829776"/>
                    <a:pt x="180366" y="1843232"/>
                    <a:pt x="171395" y="1855192"/>
                  </a:cubicBezTo>
                  <a:lnTo>
                    <a:pt x="167377" y="1853956"/>
                  </a:lnTo>
                  <a:lnTo>
                    <a:pt x="157874" y="1882465"/>
                  </a:lnTo>
                  <a:cubicBezTo>
                    <a:pt x="114566" y="1952164"/>
                    <a:pt x="132837" y="2025923"/>
                    <a:pt x="143665" y="2098328"/>
                  </a:cubicBezTo>
                  <a:cubicBezTo>
                    <a:pt x="147048" y="2123365"/>
                    <a:pt x="172762" y="2136899"/>
                    <a:pt x="193739" y="2148402"/>
                  </a:cubicBezTo>
                  <a:cubicBezTo>
                    <a:pt x="259377" y="2182237"/>
                    <a:pt x="330429" y="2192388"/>
                    <a:pt x="403512" y="2195094"/>
                  </a:cubicBezTo>
                  <a:cubicBezTo>
                    <a:pt x="439377" y="2196448"/>
                    <a:pt x="461031" y="2178853"/>
                    <a:pt x="476594" y="2149080"/>
                  </a:cubicBezTo>
                  <a:cubicBezTo>
                    <a:pt x="479978" y="2142312"/>
                    <a:pt x="482684" y="2136222"/>
                    <a:pt x="486744" y="2130132"/>
                  </a:cubicBezTo>
                  <a:cubicBezTo>
                    <a:pt x="492158" y="2121336"/>
                    <a:pt x="495541" y="2107125"/>
                    <a:pt x="509075" y="2111861"/>
                  </a:cubicBezTo>
                  <a:cubicBezTo>
                    <a:pt x="520579" y="2115922"/>
                    <a:pt x="517195" y="2130809"/>
                    <a:pt x="514488" y="2138929"/>
                  </a:cubicBezTo>
                  <a:cubicBezTo>
                    <a:pt x="504338" y="2168027"/>
                    <a:pt x="513812" y="2198478"/>
                    <a:pt x="507044" y="2227575"/>
                  </a:cubicBezTo>
                  <a:lnTo>
                    <a:pt x="504918" y="2227213"/>
                  </a:lnTo>
                  <a:lnTo>
                    <a:pt x="504294" y="2288426"/>
                  </a:lnTo>
                  <a:cubicBezTo>
                    <a:pt x="510939" y="2301715"/>
                    <a:pt x="502301" y="2310353"/>
                    <a:pt x="495656" y="2318991"/>
                  </a:cubicBezTo>
                  <a:cubicBezTo>
                    <a:pt x="461104" y="2365504"/>
                    <a:pt x="450473" y="2419326"/>
                    <a:pt x="452466" y="2475806"/>
                  </a:cubicBezTo>
                  <a:cubicBezTo>
                    <a:pt x="453130" y="2488430"/>
                    <a:pt x="449808" y="2500391"/>
                    <a:pt x="445821" y="2511687"/>
                  </a:cubicBezTo>
                  <a:lnTo>
                    <a:pt x="444485" y="2512173"/>
                  </a:lnTo>
                  <a:lnTo>
                    <a:pt x="437411" y="2561721"/>
                  </a:lnTo>
                  <a:cubicBezTo>
                    <a:pt x="418661" y="2611089"/>
                    <a:pt x="369075" y="2643357"/>
                    <a:pt x="308276" y="2636380"/>
                  </a:cubicBezTo>
                  <a:cubicBezTo>
                    <a:pt x="252460" y="2629735"/>
                    <a:pt x="196645" y="2627077"/>
                    <a:pt x="140830" y="2619103"/>
                  </a:cubicBezTo>
                  <a:cubicBezTo>
                    <a:pt x="94317" y="2612459"/>
                    <a:pt x="67074" y="2595183"/>
                    <a:pt x="35844" y="2564617"/>
                  </a:cubicBezTo>
                  <a:cubicBezTo>
                    <a:pt x="31193" y="2560630"/>
                    <a:pt x="25877" y="2534716"/>
                    <a:pt x="25877" y="2528071"/>
                  </a:cubicBezTo>
                  <a:cubicBezTo>
                    <a:pt x="24548" y="2464947"/>
                    <a:pt x="18568" y="2401158"/>
                    <a:pt x="45811" y="2341356"/>
                  </a:cubicBezTo>
                  <a:cubicBezTo>
                    <a:pt x="53785" y="2324744"/>
                    <a:pt x="58436" y="2308133"/>
                    <a:pt x="64416" y="2292850"/>
                  </a:cubicBezTo>
                  <a:lnTo>
                    <a:pt x="65133" y="2294828"/>
                  </a:lnTo>
                  <a:cubicBezTo>
                    <a:pt x="65669" y="2271736"/>
                    <a:pt x="66206" y="2248643"/>
                    <a:pt x="66742" y="2225551"/>
                  </a:cubicBezTo>
                  <a:cubicBezTo>
                    <a:pt x="65081" y="2201547"/>
                    <a:pt x="61758" y="2177460"/>
                    <a:pt x="58436" y="2153539"/>
                  </a:cubicBezTo>
                  <a:cubicBezTo>
                    <a:pt x="58438" y="2153543"/>
                    <a:pt x="58441" y="2153546"/>
                    <a:pt x="58443" y="2153550"/>
                  </a:cubicBezTo>
                  <a:cubicBezTo>
                    <a:pt x="58441" y="2153546"/>
                    <a:pt x="58438" y="2153542"/>
                    <a:pt x="58436" y="2153538"/>
                  </a:cubicBezTo>
                  <a:cubicBezTo>
                    <a:pt x="52954" y="2132607"/>
                    <a:pt x="59059" y="2110555"/>
                    <a:pt x="57688" y="2089064"/>
                  </a:cubicBezTo>
                  <a:lnTo>
                    <a:pt x="53187" y="2068133"/>
                  </a:lnTo>
                  <a:cubicBezTo>
                    <a:pt x="53165" y="2068251"/>
                    <a:pt x="53142" y="2068370"/>
                    <a:pt x="53120" y="2068488"/>
                  </a:cubicBezTo>
                  <a:cubicBezTo>
                    <a:pt x="36509" y="2035929"/>
                    <a:pt x="19897" y="2004035"/>
                    <a:pt x="8601" y="1968818"/>
                  </a:cubicBezTo>
                  <a:cubicBezTo>
                    <a:pt x="-6017" y="1922970"/>
                    <a:pt x="-37" y="1879114"/>
                    <a:pt x="11923" y="1835260"/>
                  </a:cubicBezTo>
                  <a:cubicBezTo>
                    <a:pt x="14581" y="1824629"/>
                    <a:pt x="18568" y="1814661"/>
                    <a:pt x="11923" y="1804694"/>
                  </a:cubicBezTo>
                  <a:cubicBezTo>
                    <a:pt x="-702" y="1786754"/>
                    <a:pt x="3950" y="1768149"/>
                    <a:pt x="11923" y="1751537"/>
                  </a:cubicBezTo>
                  <a:cubicBezTo>
                    <a:pt x="29864" y="1715656"/>
                    <a:pt x="49798" y="1681102"/>
                    <a:pt x="69067" y="1645886"/>
                  </a:cubicBezTo>
                  <a:cubicBezTo>
                    <a:pt x="79034" y="1627281"/>
                    <a:pt x="97364" y="1595606"/>
                    <a:pt x="113975" y="1583645"/>
                  </a:cubicBezTo>
                  <a:lnTo>
                    <a:pt x="158770" y="1565484"/>
                  </a:lnTo>
                  <a:lnTo>
                    <a:pt x="164116" y="1560687"/>
                  </a:lnTo>
                  <a:lnTo>
                    <a:pt x="198958" y="1560687"/>
                  </a:lnTo>
                  <a:lnTo>
                    <a:pt x="182242" y="1546168"/>
                  </a:lnTo>
                  <a:cubicBezTo>
                    <a:pt x="150932" y="1502503"/>
                    <a:pt x="123911" y="1446725"/>
                    <a:pt x="102758" y="1382092"/>
                  </a:cubicBezTo>
                  <a:lnTo>
                    <a:pt x="86829" y="1321512"/>
                  </a:lnTo>
                  <a:lnTo>
                    <a:pt x="81904" y="1299997"/>
                  </a:lnTo>
                  <a:cubicBezTo>
                    <a:pt x="76630" y="1272131"/>
                    <a:pt x="72269" y="1244015"/>
                    <a:pt x="68448" y="1215775"/>
                  </a:cubicBezTo>
                  <a:cubicBezTo>
                    <a:pt x="66123" y="1197170"/>
                    <a:pt x="63465" y="1178399"/>
                    <a:pt x="62551" y="1159545"/>
                  </a:cubicBezTo>
                  <a:lnTo>
                    <a:pt x="67074" y="1103375"/>
                  </a:lnTo>
                  <a:lnTo>
                    <a:pt x="67074" y="1000689"/>
                  </a:lnTo>
                  <a:cubicBezTo>
                    <a:pt x="73054" y="999360"/>
                    <a:pt x="78370" y="998031"/>
                    <a:pt x="84350" y="996702"/>
                  </a:cubicBezTo>
                  <a:cubicBezTo>
                    <a:pt x="103952" y="997034"/>
                    <a:pt x="114584" y="996203"/>
                    <a:pt x="119650" y="990970"/>
                  </a:cubicBezTo>
                  <a:lnTo>
                    <a:pt x="120020" y="989859"/>
                  </a:lnTo>
                  <a:lnTo>
                    <a:pt x="107600" y="994777"/>
                  </a:lnTo>
                  <a:cubicBezTo>
                    <a:pt x="101796" y="995629"/>
                    <a:pt x="94196" y="995836"/>
                    <a:pt x="84395" y="995836"/>
                  </a:cubicBezTo>
                  <a:cubicBezTo>
                    <a:pt x="82402" y="984873"/>
                    <a:pt x="83897" y="974241"/>
                    <a:pt x="85891" y="963610"/>
                  </a:cubicBezTo>
                  <a:lnTo>
                    <a:pt x="90224" y="932477"/>
                  </a:lnTo>
                  <a:lnTo>
                    <a:pt x="89666" y="932248"/>
                  </a:lnTo>
                  <a:cubicBezTo>
                    <a:pt x="90995" y="885736"/>
                    <a:pt x="108935" y="844539"/>
                    <a:pt x="125547" y="802677"/>
                  </a:cubicBezTo>
                  <a:cubicBezTo>
                    <a:pt x="140830" y="802677"/>
                    <a:pt x="156113" y="804006"/>
                    <a:pt x="170731" y="803342"/>
                  </a:cubicBezTo>
                  <a:lnTo>
                    <a:pt x="172377" y="801813"/>
                  </a:lnTo>
                  <a:lnTo>
                    <a:pt x="126257" y="801813"/>
                  </a:lnTo>
                  <a:cubicBezTo>
                    <a:pt x="118947" y="749984"/>
                    <a:pt x="142204" y="702143"/>
                    <a:pt x="148849" y="652308"/>
                  </a:cubicBezTo>
                  <a:cubicBezTo>
                    <a:pt x="157487" y="586526"/>
                    <a:pt x="158151" y="520079"/>
                    <a:pt x="139546" y="456290"/>
                  </a:cubicBezTo>
                  <a:cubicBezTo>
                    <a:pt x="122934" y="398482"/>
                    <a:pt x="126921" y="340673"/>
                    <a:pt x="126921" y="282200"/>
                  </a:cubicBezTo>
                  <a:lnTo>
                    <a:pt x="127914" y="274259"/>
                  </a:lnTo>
                  <a:lnTo>
                    <a:pt x="133074" y="261454"/>
                  </a:lnTo>
                  <a:lnTo>
                    <a:pt x="141965" y="242809"/>
                  </a:lnTo>
                  <a:cubicBezTo>
                    <a:pt x="141885" y="241868"/>
                    <a:pt x="141804" y="240928"/>
                    <a:pt x="141724" y="239987"/>
                  </a:cubicBezTo>
                  <a:lnTo>
                    <a:pt x="173389" y="161405"/>
                  </a:lnTo>
                  <a:lnTo>
                    <a:pt x="174718" y="152827"/>
                  </a:lnTo>
                  <a:cubicBezTo>
                    <a:pt x="179203" y="133225"/>
                    <a:pt x="184934" y="114371"/>
                    <a:pt x="192472" y="97074"/>
                  </a:cubicBezTo>
                  <a:lnTo>
                    <a:pt x="212242" y="64986"/>
                  </a:lnTo>
                  <a:lnTo>
                    <a:pt x="216248" y="55044"/>
                  </a:lnTo>
                  <a:lnTo>
                    <a:pt x="217945" y="55728"/>
                  </a:lnTo>
                  <a:lnTo>
                    <a:pt x="221064" y="50666"/>
                  </a:lnTo>
                  <a:cubicBezTo>
                    <a:pt x="244487" y="23921"/>
                    <a:pt x="277378" y="6645"/>
                    <a:pt x="324223" y="5316"/>
                  </a:cubicBezTo>
                  <a:cubicBezTo>
                    <a:pt x="347479" y="4651"/>
                    <a:pt x="370071" y="1993"/>
                    <a:pt x="393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184">
              <a:extLst>
                <a:ext uri="{FF2B5EF4-FFF2-40B4-BE49-F238E27FC236}">
                  <a16:creationId xmlns:a16="http://schemas.microsoft.com/office/drawing/2014/main" id="{5AE2D912-3A42-4C35-91E8-5D89820CFA0F}"/>
                </a:ext>
              </a:extLst>
            </p:cNvPr>
            <p:cNvSpPr/>
            <p:nvPr/>
          </p:nvSpPr>
          <p:spPr>
            <a:xfrm>
              <a:off x="735233" y="17202"/>
              <a:ext cx="2682856" cy="1977468"/>
            </a:xfrm>
            <a:custGeom>
              <a:avLst/>
              <a:gdLst>
                <a:gd name="connsiteX0" fmla="*/ 1049185 w 2682856"/>
                <a:gd name="connsiteY0" fmla="*/ 392144 h 1977468"/>
                <a:gd name="connsiteX1" fmla="*/ 1047191 w 2682856"/>
                <a:gd name="connsiteY1" fmla="*/ 393473 h 1977468"/>
                <a:gd name="connsiteX2" fmla="*/ 1048520 w 2682856"/>
                <a:gd name="connsiteY2" fmla="*/ 395466 h 1977468"/>
                <a:gd name="connsiteX3" fmla="*/ 1051178 w 2682856"/>
                <a:gd name="connsiteY3" fmla="*/ 393473 h 1977468"/>
                <a:gd name="connsiteX4" fmla="*/ 1049185 w 2682856"/>
                <a:gd name="connsiteY4" fmla="*/ 392144 h 1977468"/>
                <a:gd name="connsiteX5" fmla="*/ 396678 w 2682856"/>
                <a:gd name="connsiteY5" fmla="*/ 164896 h 1977468"/>
                <a:gd name="connsiteX6" fmla="*/ 380731 w 2682856"/>
                <a:gd name="connsiteY6" fmla="*/ 217389 h 1977468"/>
                <a:gd name="connsiteX7" fmla="*/ 381395 w 2682856"/>
                <a:gd name="connsiteY7" fmla="*/ 410749 h 1977468"/>
                <a:gd name="connsiteX8" fmla="*/ 398007 w 2682856"/>
                <a:gd name="connsiteY8" fmla="*/ 445967 h 1977468"/>
                <a:gd name="connsiteX9" fmla="*/ 404651 w 2682856"/>
                <a:gd name="connsiteY9" fmla="*/ 448624 h 1977468"/>
                <a:gd name="connsiteX10" fmla="*/ 441197 w 2682856"/>
                <a:gd name="connsiteY10" fmla="*/ 437327 h 1977468"/>
                <a:gd name="connsiteX11" fmla="*/ 449171 w 2682856"/>
                <a:gd name="connsiteY11" fmla="*/ 424703 h 1977468"/>
                <a:gd name="connsiteX12" fmla="*/ 427908 w 2682856"/>
                <a:gd name="connsiteY12" fmla="*/ 291145 h 1977468"/>
                <a:gd name="connsiteX13" fmla="*/ 396678 w 2682856"/>
                <a:gd name="connsiteY13" fmla="*/ 164896 h 1977468"/>
                <a:gd name="connsiteX14" fmla="*/ 412625 w 2682856"/>
                <a:gd name="connsiteY14" fmla="*/ 1437 h 1977468"/>
                <a:gd name="connsiteX15" fmla="*/ 427243 w 2682856"/>
                <a:gd name="connsiteY15" fmla="*/ 109081 h 1977468"/>
                <a:gd name="connsiteX16" fmla="*/ 477743 w 2682856"/>
                <a:gd name="connsiteY16" fmla="*/ 338986 h 1977468"/>
                <a:gd name="connsiteX17" fmla="*/ 487045 w 2682856"/>
                <a:gd name="connsiteY17" fmla="*/ 441315 h 1977468"/>
                <a:gd name="connsiteX18" fmla="*/ 507644 w 2682856"/>
                <a:gd name="connsiteY18" fmla="*/ 558926 h 1977468"/>
                <a:gd name="connsiteX19" fmla="*/ 528907 w 2682856"/>
                <a:gd name="connsiteY19" fmla="*/ 645971 h 1977468"/>
                <a:gd name="connsiteX20" fmla="*/ 524920 w 2682856"/>
                <a:gd name="connsiteY20" fmla="*/ 711753 h 1977468"/>
                <a:gd name="connsiteX21" fmla="*/ 534887 w 2682856"/>
                <a:gd name="connsiteY21" fmla="*/ 740325 h 1977468"/>
                <a:gd name="connsiteX22" fmla="*/ 564788 w 2682856"/>
                <a:gd name="connsiteY22" fmla="*/ 810095 h 1977468"/>
                <a:gd name="connsiteX23" fmla="*/ 564124 w 2682856"/>
                <a:gd name="connsiteY23" fmla="*/ 841989 h 1977468"/>
                <a:gd name="connsiteX24" fmla="*/ 360797 w 2682856"/>
                <a:gd name="connsiteY24" fmla="*/ 931028 h 1977468"/>
                <a:gd name="connsiteX25" fmla="*/ 162785 w 2682856"/>
                <a:gd name="connsiteY25" fmla="*/ 994816 h 1977468"/>
                <a:gd name="connsiteX26" fmla="*/ 58464 w 2682856"/>
                <a:gd name="connsiteY26" fmla="*/ 981527 h 1977468"/>
                <a:gd name="connsiteX27" fmla="*/ 71089 w 2682856"/>
                <a:gd name="connsiteY27" fmla="*/ 939666 h 1977468"/>
                <a:gd name="connsiteX28" fmla="*/ 47168 w 2682856"/>
                <a:gd name="connsiteY28" fmla="*/ 735010 h 1977468"/>
                <a:gd name="connsiteX29" fmla="*/ 36537 w 2682856"/>
                <a:gd name="connsiteY29" fmla="*/ 666570 h 1977468"/>
                <a:gd name="connsiteX30" fmla="*/ 12616 w 2682856"/>
                <a:gd name="connsiteY30" fmla="*/ 553610 h 1977468"/>
                <a:gd name="connsiteX31" fmla="*/ 13945 w 2682856"/>
                <a:gd name="connsiteY31" fmla="*/ 542979 h 1977468"/>
                <a:gd name="connsiteX32" fmla="*/ 33214 w 2682856"/>
                <a:gd name="connsiteY32" fmla="*/ 451282 h 1977468"/>
                <a:gd name="connsiteX33" fmla="*/ 31221 w 2682856"/>
                <a:gd name="connsiteY33" fmla="*/ 326361 h 1977468"/>
                <a:gd name="connsiteX34" fmla="*/ 35208 w 2682856"/>
                <a:gd name="connsiteY34" fmla="*/ 273204 h 1977468"/>
                <a:gd name="connsiteX35" fmla="*/ 20589 w 2682856"/>
                <a:gd name="connsiteY35" fmla="*/ 253270 h 1977468"/>
                <a:gd name="connsiteX36" fmla="*/ 1320 w 2682856"/>
                <a:gd name="connsiteY36" fmla="*/ 230014 h 1977468"/>
                <a:gd name="connsiteX37" fmla="*/ 41852 w 2682856"/>
                <a:gd name="connsiteY37" fmla="*/ 89147 h 1977468"/>
                <a:gd name="connsiteX38" fmla="*/ 81720 w 2682856"/>
                <a:gd name="connsiteY38" fmla="*/ 2101 h 1977468"/>
                <a:gd name="connsiteX39" fmla="*/ 412625 w 2682856"/>
                <a:gd name="connsiteY39" fmla="*/ 1437 h 1977468"/>
                <a:gd name="connsiteX40" fmla="*/ 2534933 w 2682856"/>
                <a:gd name="connsiteY40" fmla="*/ 108 h 1977468"/>
                <a:gd name="connsiteX41" fmla="*/ 2551545 w 2682856"/>
                <a:gd name="connsiteY41" fmla="*/ 5424 h 1977468"/>
                <a:gd name="connsiteX42" fmla="*/ 2629952 w 2682856"/>
                <a:gd name="connsiteY42" fmla="*/ 190146 h 1977468"/>
                <a:gd name="connsiteX43" fmla="*/ 2653208 w 2682856"/>
                <a:gd name="connsiteY43" fmla="*/ 251277 h 1977468"/>
                <a:gd name="connsiteX44" fmla="*/ 2675136 w 2682856"/>
                <a:gd name="connsiteY44" fmla="*/ 392809 h 1977468"/>
                <a:gd name="connsiteX45" fmla="*/ 2670485 w 2682856"/>
                <a:gd name="connsiteY45" fmla="*/ 453940 h 1977468"/>
                <a:gd name="connsiteX46" fmla="*/ 2663175 w 2682856"/>
                <a:gd name="connsiteY46" fmla="*/ 819397 h 1977468"/>
                <a:gd name="connsiteX47" fmla="*/ 2660517 w 2682856"/>
                <a:gd name="connsiteY47" fmla="*/ 1097144 h 1977468"/>
                <a:gd name="connsiteX48" fmla="*/ 2667162 w 2682856"/>
                <a:gd name="connsiteY48" fmla="*/ 1139005 h 1977468"/>
                <a:gd name="connsiteX49" fmla="*/ 2643241 w 2682856"/>
                <a:gd name="connsiteY49" fmla="*/ 1228044 h 1977468"/>
                <a:gd name="connsiteX50" fmla="*/ 2629287 w 2682856"/>
                <a:gd name="connsiteY50" fmla="*/ 1313760 h 1977468"/>
                <a:gd name="connsiteX51" fmla="*/ 2636597 w 2682856"/>
                <a:gd name="connsiteY51" fmla="*/ 1341668 h 1977468"/>
                <a:gd name="connsiteX52" fmla="*/ 2643906 w 2682856"/>
                <a:gd name="connsiteY52" fmla="*/ 1709782 h 1977468"/>
                <a:gd name="connsiteX53" fmla="*/ 2643906 w 2682856"/>
                <a:gd name="connsiteY53" fmla="*/ 1771578 h 1977468"/>
                <a:gd name="connsiteX54" fmla="*/ 2661846 w 2682856"/>
                <a:gd name="connsiteY54" fmla="*/ 1828722 h 1977468"/>
                <a:gd name="connsiteX55" fmla="*/ 2617992 w 2682856"/>
                <a:gd name="connsiteY55" fmla="*/ 1911781 h 1977468"/>
                <a:gd name="connsiteX56" fmla="*/ 2419980 w 2682856"/>
                <a:gd name="connsiteY56" fmla="*/ 1972911 h 1977468"/>
                <a:gd name="connsiteX57" fmla="*/ 2399382 w 2682856"/>
                <a:gd name="connsiteY57" fmla="*/ 1957629 h 1977468"/>
                <a:gd name="connsiteX58" fmla="*/ 2352869 w 2682856"/>
                <a:gd name="connsiteY58" fmla="*/ 1828058 h 1977468"/>
                <a:gd name="connsiteX59" fmla="*/ 2302370 w 2682856"/>
                <a:gd name="connsiteY59" fmla="*/ 1655296 h 1977468"/>
                <a:gd name="connsiteX60" fmla="*/ 2302370 w 2682856"/>
                <a:gd name="connsiteY60" fmla="*/ 1497817 h 1977468"/>
                <a:gd name="connsiteX61" fmla="*/ 2501710 w 2682856"/>
                <a:gd name="connsiteY61" fmla="*/ 1506456 h 1977468"/>
                <a:gd name="connsiteX62" fmla="*/ 2468487 w 2682856"/>
                <a:gd name="connsiteY62" fmla="*/ 1495824 h 1977468"/>
                <a:gd name="connsiteX63" fmla="*/ 2489749 w 2682856"/>
                <a:gd name="connsiteY63" fmla="*/ 1451969 h 1977468"/>
                <a:gd name="connsiteX64" fmla="*/ 2497723 w 2682856"/>
                <a:gd name="connsiteY64" fmla="*/ 1433364 h 1977468"/>
                <a:gd name="connsiteX65" fmla="*/ 2518322 w 2682856"/>
                <a:gd name="connsiteY65" fmla="*/ 1408114 h 1977468"/>
                <a:gd name="connsiteX66" fmla="*/ 2470480 w 2682856"/>
                <a:gd name="connsiteY66" fmla="*/ 1414759 h 1977468"/>
                <a:gd name="connsiteX67" fmla="*/ 2482440 w 2682856"/>
                <a:gd name="connsiteY67" fmla="*/ 1400141 h 1977468"/>
                <a:gd name="connsiteX68" fmla="*/ 2484434 w 2682856"/>
                <a:gd name="connsiteY68" fmla="*/ 1339674 h 1977468"/>
                <a:gd name="connsiteX69" fmla="*/ 2482440 w 2682856"/>
                <a:gd name="connsiteY69" fmla="*/ 1337681 h 1977468"/>
                <a:gd name="connsiteX70" fmla="*/ 2467822 w 2682856"/>
                <a:gd name="connsiteY70" fmla="*/ 1278543 h 1977468"/>
                <a:gd name="connsiteX71" fmla="*/ 2484434 w 2682856"/>
                <a:gd name="connsiteY71" fmla="*/ 1214090 h 1977468"/>
                <a:gd name="connsiteX72" fmla="*/ 2486427 w 2682856"/>
                <a:gd name="connsiteY72" fmla="*/ 1211432 h 1977468"/>
                <a:gd name="connsiteX73" fmla="*/ 2483769 w 2682856"/>
                <a:gd name="connsiteY73" fmla="*/ 1213426 h 1977468"/>
                <a:gd name="connsiteX74" fmla="*/ 2461842 w 2682856"/>
                <a:gd name="connsiteY74" fmla="*/ 1226050 h 1977468"/>
                <a:gd name="connsiteX75" fmla="*/ 2490414 w 2682856"/>
                <a:gd name="connsiteY75" fmla="*/ 1121729 h 1977468"/>
                <a:gd name="connsiteX76" fmla="*/ 2470480 w 2682856"/>
                <a:gd name="connsiteY76" fmla="*/ 1103788 h 1977468"/>
                <a:gd name="connsiteX77" fmla="*/ 2487092 w 2682856"/>
                <a:gd name="connsiteY77" fmla="*/ 1058605 h 1977468"/>
                <a:gd name="connsiteX78" fmla="*/ 2482440 w 2682856"/>
                <a:gd name="connsiteY78" fmla="*/ 1043322 h 1977468"/>
                <a:gd name="connsiteX79" fmla="*/ 2457191 w 2682856"/>
                <a:gd name="connsiteY79" fmla="*/ 990165 h 1977468"/>
                <a:gd name="connsiteX80" fmla="*/ 2453204 w 2682856"/>
                <a:gd name="connsiteY80" fmla="*/ 960264 h 1977468"/>
                <a:gd name="connsiteX81" fmla="*/ 2426625 w 2682856"/>
                <a:gd name="connsiteY81" fmla="*/ 973553 h 1977468"/>
                <a:gd name="connsiteX82" fmla="*/ 2419980 w 2682856"/>
                <a:gd name="connsiteY82" fmla="*/ 973553 h 1977468"/>
                <a:gd name="connsiteX83" fmla="*/ 2425296 w 2682856"/>
                <a:gd name="connsiteY83" fmla="*/ 960928 h 1977468"/>
                <a:gd name="connsiteX84" fmla="*/ 2478454 w 2682856"/>
                <a:gd name="connsiteY84" fmla="*/ 865245 h 1977468"/>
                <a:gd name="connsiteX85" fmla="*/ 2479782 w 2682856"/>
                <a:gd name="connsiteY85" fmla="*/ 851291 h 1977468"/>
                <a:gd name="connsiteX86" fmla="*/ 2467158 w 2682856"/>
                <a:gd name="connsiteY86" fmla="*/ 851955 h 1977468"/>
                <a:gd name="connsiteX87" fmla="*/ 2429947 w 2682856"/>
                <a:gd name="connsiteY87" fmla="*/ 855942 h 1977468"/>
                <a:gd name="connsiteX88" fmla="*/ 2500381 w 2682856"/>
                <a:gd name="connsiteY88" fmla="*/ 804114 h 1977468"/>
                <a:gd name="connsiteX89" fmla="*/ 2458520 w 2682856"/>
                <a:gd name="connsiteY89" fmla="*/ 796805 h 1977468"/>
                <a:gd name="connsiteX90" fmla="*/ 2438586 w 2682856"/>
                <a:gd name="connsiteY90" fmla="*/ 788831 h 1977468"/>
                <a:gd name="connsiteX91" fmla="*/ 2452539 w 2682856"/>
                <a:gd name="connsiteY91" fmla="*/ 765575 h 1977468"/>
                <a:gd name="connsiteX92" fmla="*/ 2464500 w 2682856"/>
                <a:gd name="connsiteY92" fmla="*/ 754279 h 1977468"/>
                <a:gd name="connsiteX93" fmla="*/ 2453868 w 2682856"/>
                <a:gd name="connsiteY93" fmla="*/ 722384 h 1977468"/>
                <a:gd name="connsiteX94" fmla="*/ 2473802 w 2682856"/>
                <a:gd name="connsiteY94" fmla="*/ 661918 h 1977468"/>
                <a:gd name="connsiteX95" fmla="*/ 2489749 w 2682856"/>
                <a:gd name="connsiteY95" fmla="*/ 398789 h 1977468"/>
                <a:gd name="connsiteX96" fmla="*/ 2481776 w 2682856"/>
                <a:gd name="connsiteY96" fmla="*/ 380848 h 1977468"/>
                <a:gd name="connsiteX97" fmla="*/ 2459184 w 2682856"/>
                <a:gd name="connsiteY97" fmla="*/ 412078 h 1977468"/>
                <a:gd name="connsiteX98" fmla="*/ 2447888 w 2682856"/>
                <a:gd name="connsiteY98" fmla="*/ 448624 h 1977468"/>
                <a:gd name="connsiteX99" fmla="*/ 2414000 w 2682856"/>
                <a:gd name="connsiteY99" fmla="*/ 582182 h 1977468"/>
                <a:gd name="connsiteX100" fmla="*/ 2396059 w 2682856"/>
                <a:gd name="connsiteY100" fmla="*/ 585504 h 1977468"/>
                <a:gd name="connsiteX101" fmla="*/ 2388750 w 2682856"/>
                <a:gd name="connsiteY101" fmla="*/ 525702 h 1977468"/>
                <a:gd name="connsiteX102" fmla="*/ 2461177 w 2682856"/>
                <a:gd name="connsiteY102" fmla="*/ 376861 h 1977468"/>
                <a:gd name="connsiteX103" fmla="*/ 2428618 w 2682856"/>
                <a:gd name="connsiteY103" fmla="*/ 273204 h 1977468"/>
                <a:gd name="connsiteX104" fmla="*/ 2335593 w 2682856"/>
                <a:gd name="connsiteY104" fmla="*/ 222705 h 1977468"/>
                <a:gd name="connsiteX105" fmla="*/ 2404698 w 2682856"/>
                <a:gd name="connsiteY105" fmla="*/ 238652 h 1977468"/>
                <a:gd name="connsiteX106" fmla="*/ 2446559 w 2682856"/>
                <a:gd name="connsiteY106" fmla="*/ 243968 h 1977468"/>
                <a:gd name="connsiteX107" fmla="*/ 2443901 w 2682856"/>
                <a:gd name="connsiteY107" fmla="*/ 198120 h 1977468"/>
                <a:gd name="connsiteX108" fmla="*/ 2440579 w 2682856"/>
                <a:gd name="connsiteY108" fmla="*/ 190811 h 1977468"/>
                <a:gd name="connsiteX109" fmla="*/ 2355527 w 2682856"/>
                <a:gd name="connsiteY109" fmla="*/ 33332 h 1977468"/>
                <a:gd name="connsiteX110" fmla="*/ 2344896 w 2682856"/>
                <a:gd name="connsiteY110" fmla="*/ 773 h 1977468"/>
                <a:gd name="connsiteX111" fmla="*/ 2534933 w 2682856"/>
                <a:gd name="connsiteY111" fmla="*/ 108 h 1977468"/>
                <a:gd name="connsiteX112" fmla="*/ 2045222 w 2682856"/>
                <a:gd name="connsiteY112" fmla="*/ 108 h 1977468"/>
                <a:gd name="connsiteX113" fmla="*/ 2071801 w 2682856"/>
                <a:gd name="connsiteY113" fmla="*/ 1437 h 1977468"/>
                <a:gd name="connsiteX114" fmla="*/ 2114327 w 2682856"/>
                <a:gd name="connsiteY114" fmla="*/ 42634 h 1977468"/>
                <a:gd name="connsiteX115" fmla="*/ 2031933 w 2682856"/>
                <a:gd name="connsiteY115" fmla="*/ 51272 h 1977468"/>
                <a:gd name="connsiteX116" fmla="*/ 1949539 w 2682856"/>
                <a:gd name="connsiteY116" fmla="*/ 115725 h 1977468"/>
                <a:gd name="connsiteX117" fmla="*/ 1930269 w 2682856"/>
                <a:gd name="connsiteY117" fmla="*/ 265230 h 1977468"/>
                <a:gd name="connsiteX118" fmla="*/ 1926947 w 2682856"/>
                <a:gd name="connsiteY118" fmla="*/ 354933 h 1977468"/>
                <a:gd name="connsiteX119" fmla="*/ 1908342 w 2682856"/>
                <a:gd name="connsiteY119" fmla="*/ 462577 h 1977468"/>
                <a:gd name="connsiteX120" fmla="*/ 1894388 w 2682856"/>
                <a:gd name="connsiteY120" fmla="*/ 620720 h 1977468"/>
                <a:gd name="connsiteX121" fmla="*/ 1895052 w 2682856"/>
                <a:gd name="connsiteY121" fmla="*/ 644641 h 1977468"/>
                <a:gd name="connsiteX122" fmla="*/ 1914986 w 2682856"/>
                <a:gd name="connsiteY122" fmla="*/ 769562 h 1977468"/>
                <a:gd name="connsiteX123" fmla="*/ 1934256 w 2682856"/>
                <a:gd name="connsiteY123" fmla="*/ 824713 h 1977468"/>
                <a:gd name="connsiteX124" fmla="*/ 1940236 w 2682856"/>
                <a:gd name="connsiteY124" fmla="*/ 877870 h 1977468"/>
                <a:gd name="connsiteX125" fmla="*/ 1943559 w 2682856"/>
                <a:gd name="connsiteY125" fmla="*/ 940330 h 1977468"/>
                <a:gd name="connsiteX126" fmla="*/ 1986084 w 2682856"/>
                <a:gd name="connsiteY126" fmla="*/ 1091164 h 1977468"/>
                <a:gd name="connsiteX127" fmla="*/ 2001367 w 2682856"/>
                <a:gd name="connsiteY127" fmla="*/ 1217413 h 1977468"/>
                <a:gd name="connsiteX128" fmla="*/ 2016650 w 2682856"/>
                <a:gd name="connsiteY128" fmla="*/ 1265919 h 1977468"/>
                <a:gd name="connsiteX129" fmla="*/ 2039242 w 2682856"/>
                <a:gd name="connsiteY129" fmla="*/ 1388181 h 1977468"/>
                <a:gd name="connsiteX130" fmla="*/ 2057182 w 2682856"/>
                <a:gd name="connsiteY130" fmla="*/ 1418746 h 1977468"/>
                <a:gd name="connsiteX131" fmla="*/ 2128945 w 2682856"/>
                <a:gd name="connsiteY131" fmla="*/ 1484529 h 1977468"/>
                <a:gd name="connsiteX132" fmla="*/ 2191405 w 2682856"/>
                <a:gd name="connsiteY132" fmla="*/ 1634698 h 1977468"/>
                <a:gd name="connsiteX133" fmla="*/ 2191405 w 2682856"/>
                <a:gd name="connsiteY133" fmla="*/ 1643336 h 1977468"/>
                <a:gd name="connsiteX134" fmla="*/ 2101702 w 2682856"/>
                <a:gd name="connsiteY134" fmla="*/ 1589514 h 1977468"/>
                <a:gd name="connsiteX135" fmla="*/ 1705015 w 2682856"/>
                <a:gd name="connsiteY135" fmla="*/ 1521739 h 1977468"/>
                <a:gd name="connsiteX136" fmla="*/ 1283077 w 2682856"/>
                <a:gd name="connsiteY136" fmla="*/ 1509114 h 1977468"/>
                <a:gd name="connsiteX137" fmla="*/ 1054500 w 2682856"/>
                <a:gd name="connsiteY137" fmla="*/ 1529712 h 1977468"/>
                <a:gd name="connsiteX138" fmla="*/ 1017290 w 2682856"/>
                <a:gd name="connsiteY138" fmla="*/ 1532370 h 1977468"/>
                <a:gd name="connsiteX139" fmla="*/ 1002672 w 2682856"/>
                <a:gd name="connsiteY139" fmla="*/ 1491838 h 1977468"/>
                <a:gd name="connsiteX140" fmla="*/ 976093 w 2682856"/>
                <a:gd name="connsiteY140" fmla="*/ 1465259 h 1977468"/>
                <a:gd name="connsiteX141" fmla="*/ 985396 w 2682856"/>
                <a:gd name="connsiteY141" fmla="*/ 1428713 h 1977468"/>
                <a:gd name="connsiteX142" fmla="*/ 1027257 w 2682856"/>
                <a:gd name="connsiteY142" fmla="*/ 1412102 h 1977468"/>
                <a:gd name="connsiteX143" fmla="*/ 1037889 w 2682856"/>
                <a:gd name="connsiteY143" fmla="*/ 1389510 h 1977468"/>
                <a:gd name="connsiteX144" fmla="*/ 1019948 w 2682856"/>
                <a:gd name="connsiteY144" fmla="*/ 1380872 h 1977468"/>
                <a:gd name="connsiteX145" fmla="*/ 977422 w 2682856"/>
                <a:gd name="connsiteY145" fmla="*/ 1376221 h 1977468"/>
                <a:gd name="connsiteX146" fmla="*/ 814628 w 2682856"/>
                <a:gd name="connsiteY146" fmla="*/ 1376885 h 1977468"/>
                <a:gd name="connsiteX147" fmla="*/ 789378 w 2682856"/>
                <a:gd name="connsiteY147" fmla="*/ 1372234 h 1977468"/>
                <a:gd name="connsiteX148" fmla="*/ 938219 w 2682856"/>
                <a:gd name="connsiteY148" fmla="*/ 1277879 h 1977468"/>
                <a:gd name="connsiteX149" fmla="*/ 863134 w 2682856"/>
                <a:gd name="connsiteY149" fmla="*/ 1222729 h 1977468"/>
                <a:gd name="connsiteX150" fmla="*/ 865127 w 2682856"/>
                <a:gd name="connsiteY150" fmla="*/ 1153624 h 1977468"/>
                <a:gd name="connsiteX151" fmla="*/ 889713 w 2682856"/>
                <a:gd name="connsiteY151" fmla="*/ 1095815 h 1977468"/>
                <a:gd name="connsiteX152" fmla="*/ 958153 w 2682856"/>
                <a:gd name="connsiteY152" fmla="*/ 1070566 h 1977468"/>
                <a:gd name="connsiteX153" fmla="*/ 867785 w 2682856"/>
                <a:gd name="connsiteY153" fmla="*/ 1065914 h 1977468"/>
                <a:gd name="connsiteX154" fmla="*/ 853167 w 2682856"/>
                <a:gd name="connsiteY154" fmla="*/ 1029369 h 1977468"/>
                <a:gd name="connsiteX155" fmla="*/ 879746 w 2682856"/>
                <a:gd name="connsiteY155" fmla="*/ 1000132 h 1977468"/>
                <a:gd name="connsiteX156" fmla="*/ 952837 w 2682856"/>
                <a:gd name="connsiteY156" fmla="*/ 972224 h 1977468"/>
                <a:gd name="connsiteX157" fmla="*/ 990047 w 2682856"/>
                <a:gd name="connsiteY157" fmla="*/ 971560 h 1977468"/>
                <a:gd name="connsiteX158" fmla="*/ 970778 w 2682856"/>
                <a:gd name="connsiteY158" fmla="*/ 943652 h 1977468"/>
                <a:gd name="connsiteX159" fmla="*/ 914962 w 2682856"/>
                <a:gd name="connsiteY159" fmla="*/ 892488 h 1977468"/>
                <a:gd name="connsiteX160" fmla="*/ 834562 w 2682856"/>
                <a:gd name="connsiteY160" fmla="*/ 857272 h 1977468"/>
                <a:gd name="connsiteX161" fmla="*/ 819944 w 2682856"/>
                <a:gd name="connsiteY161" fmla="*/ 841989 h 1977468"/>
                <a:gd name="connsiteX162" fmla="*/ 841207 w 2682856"/>
                <a:gd name="connsiteY162" fmla="*/ 835344 h 1977468"/>
                <a:gd name="connsiteX163" fmla="*/ 880410 w 2682856"/>
                <a:gd name="connsiteY163" fmla="*/ 826706 h 1977468"/>
                <a:gd name="connsiteX164" fmla="*/ 841871 w 2682856"/>
                <a:gd name="connsiteY164" fmla="*/ 805443 h 1977468"/>
                <a:gd name="connsiteX165" fmla="*/ 929581 w 2682856"/>
                <a:gd name="connsiteY165" fmla="*/ 746970 h 1977468"/>
                <a:gd name="connsiteX166" fmla="*/ 716287 w 2682856"/>
                <a:gd name="connsiteY166" fmla="*/ 601451 h 1977468"/>
                <a:gd name="connsiteX167" fmla="*/ 717616 w 2682856"/>
                <a:gd name="connsiteY167" fmla="*/ 600122 h 1977468"/>
                <a:gd name="connsiteX168" fmla="*/ 897022 w 2682856"/>
                <a:gd name="connsiteY168" fmla="*/ 660588 h 1977468"/>
                <a:gd name="connsiteX169" fmla="*/ 877088 w 2682856"/>
                <a:gd name="connsiteY169" fmla="*/ 560254 h 1977468"/>
                <a:gd name="connsiteX170" fmla="*/ 860476 w 2682856"/>
                <a:gd name="connsiteY170" fmla="*/ 463906 h 1977468"/>
                <a:gd name="connsiteX171" fmla="*/ 858483 w 2682856"/>
                <a:gd name="connsiteY171" fmla="*/ 436663 h 1977468"/>
                <a:gd name="connsiteX172" fmla="*/ 861805 w 2682856"/>
                <a:gd name="connsiteY172" fmla="*/ 393473 h 1977468"/>
                <a:gd name="connsiteX173" fmla="*/ 847851 w 2682856"/>
                <a:gd name="connsiteY173" fmla="*/ 352940 h 1977468"/>
                <a:gd name="connsiteX174" fmla="*/ 845858 w 2682856"/>
                <a:gd name="connsiteY174" fmla="*/ 337657 h 1977468"/>
                <a:gd name="connsiteX175" fmla="*/ 863134 w 2682856"/>
                <a:gd name="connsiteY175" fmla="*/ 338986 h 1977468"/>
                <a:gd name="connsiteX176" fmla="*/ 1007323 w 2682856"/>
                <a:gd name="connsiteY176" fmla="*/ 386163 h 1977468"/>
                <a:gd name="connsiteX177" fmla="*/ 1036560 w 2682856"/>
                <a:gd name="connsiteY177" fmla="*/ 386828 h 1977468"/>
                <a:gd name="connsiteX178" fmla="*/ 993369 w 2682856"/>
                <a:gd name="connsiteY178" fmla="*/ 350947 h 1977468"/>
                <a:gd name="connsiteX179" fmla="*/ 608643 w 2682856"/>
                <a:gd name="connsiteY179" fmla="*/ 2101 h 1977468"/>
                <a:gd name="connsiteX180" fmla="*/ 772102 w 2682856"/>
                <a:gd name="connsiteY180" fmla="*/ 1437 h 1977468"/>
                <a:gd name="connsiteX181" fmla="*/ 2045222 w 2682856"/>
                <a:gd name="connsiteY181" fmla="*/ 108 h 19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2682856" h="1977468">
                  <a:moveTo>
                    <a:pt x="1049185" y="392144"/>
                  </a:moveTo>
                  <a:cubicBezTo>
                    <a:pt x="1048520" y="392808"/>
                    <a:pt x="1047856" y="392808"/>
                    <a:pt x="1047191" y="393473"/>
                  </a:cubicBezTo>
                  <a:cubicBezTo>
                    <a:pt x="1047856" y="394137"/>
                    <a:pt x="1047856" y="394802"/>
                    <a:pt x="1048520" y="395466"/>
                  </a:cubicBezTo>
                  <a:cubicBezTo>
                    <a:pt x="1049185" y="394802"/>
                    <a:pt x="1050514" y="394137"/>
                    <a:pt x="1051178" y="393473"/>
                  </a:cubicBezTo>
                  <a:cubicBezTo>
                    <a:pt x="1050514" y="392808"/>
                    <a:pt x="1049849" y="392808"/>
                    <a:pt x="1049185" y="392144"/>
                  </a:cubicBezTo>
                  <a:close/>
                  <a:moveTo>
                    <a:pt x="396678" y="164896"/>
                  </a:moveTo>
                  <a:cubicBezTo>
                    <a:pt x="380731" y="181508"/>
                    <a:pt x="380731" y="199448"/>
                    <a:pt x="380731" y="217389"/>
                  </a:cubicBezTo>
                  <a:cubicBezTo>
                    <a:pt x="379402" y="281842"/>
                    <a:pt x="400000" y="345631"/>
                    <a:pt x="381395" y="410749"/>
                  </a:cubicBezTo>
                  <a:cubicBezTo>
                    <a:pt x="377408" y="425368"/>
                    <a:pt x="390033" y="435335"/>
                    <a:pt x="398007" y="445967"/>
                  </a:cubicBezTo>
                  <a:cubicBezTo>
                    <a:pt x="399336" y="447959"/>
                    <a:pt x="404651" y="448624"/>
                    <a:pt x="404651" y="448624"/>
                  </a:cubicBezTo>
                  <a:cubicBezTo>
                    <a:pt x="412625" y="430684"/>
                    <a:pt x="428572" y="439986"/>
                    <a:pt x="441197" y="437327"/>
                  </a:cubicBezTo>
                  <a:cubicBezTo>
                    <a:pt x="448506" y="435999"/>
                    <a:pt x="451164" y="433342"/>
                    <a:pt x="449171" y="424703"/>
                  </a:cubicBezTo>
                  <a:cubicBezTo>
                    <a:pt x="441862" y="380183"/>
                    <a:pt x="443855" y="334335"/>
                    <a:pt x="427908" y="291145"/>
                  </a:cubicBezTo>
                  <a:cubicBezTo>
                    <a:pt x="413289" y="251277"/>
                    <a:pt x="413289" y="208086"/>
                    <a:pt x="396678" y="164896"/>
                  </a:cubicBezTo>
                  <a:close/>
                  <a:moveTo>
                    <a:pt x="412625" y="1437"/>
                  </a:moveTo>
                  <a:cubicBezTo>
                    <a:pt x="423256" y="36654"/>
                    <a:pt x="427243" y="73199"/>
                    <a:pt x="427243" y="109081"/>
                  </a:cubicBezTo>
                  <a:cubicBezTo>
                    <a:pt x="427908" y="190146"/>
                    <a:pt x="453822" y="264566"/>
                    <a:pt x="477743" y="338986"/>
                  </a:cubicBezTo>
                  <a:cubicBezTo>
                    <a:pt x="488374" y="373539"/>
                    <a:pt x="487045" y="406762"/>
                    <a:pt x="487045" y="441315"/>
                  </a:cubicBezTo>
                  <a:cubicBezTo>
                    <a:pt x="487045" y="481848"/>
                    <a:pt x="499006" y="520387"/>
                    <a:pt x="507644" y="558926"/>
                  </a:cubicBezTo>
                  <a:cubicBezTo>
                    <a:pt x="514288" y="588163"/>
                    <a:pt x="513624" y="618064"/>
                    <a:pt x="528907" y="645971"/>
                  </a:cubicBezTo>
                  <a:cubicBezTo>
                    <a:pt x="538874" y="665241"/>
                    <a:pt x="522262" y="689161"/>
                    <a:pt x="524920" y="711753"/>
                  </a:cubicBezTo>
                  <a:cubicBezTo>
                    <a:pt x="526249" y="722385"/>
                    <a:pt x="524255" y="734345"/>
                    <a:pt x="534887" y="740325"/>
                  </a:cubicBezTo>
                  <a:cubicBezTo>
                    <a:pt x="564124" y="755608"/>
                    <a:pt x="564788" y="781522"/>
                    <a:pt x="564788" y="810095"/>
                  </a:cubicBezTo>
                  <a:cubicBezTo>
                    <a:pt x="564124" y="820726"/>
                    <a:pt x="564124" y="831357"/>
                    <a:pt x="564124" y="841989"/>
                  </a:cubicBezTo>
                  <a:cubicBezTo>
                    <a:pt x="505650" y="892488"/>
                    <a:pt x="429901" y="905113"/>
                    <a:pt x="360797" y="931028"/>
                  </a:cubicBezTo>
                  <a:cubicBezTo>
                    <a:pt x="295679" y="955613"/>
                    <a:pt x="228568" y="973553"/>
                    <a:pt x="162785" y="994816"/>
                  </a:cubicBezTo>
                  <a:cubicBezTo>
                    <a:pt x="125575" y="1006777"/>
                    <a:pt x="91023" y="1003454"/>
                    <a:pt x="58464" y="981527"/>
                  </a:cubicBezTo>
                  <a:cubicBezTo>
                    <a:pt x="71089" y="970231"/>
                    <a:pt x="71089" y="954948"/>
                    <a:pt x="71089" y="939666"/>
                  </a:cubicBezTo>
                  <a:cubicBezTo>
                    <a:pt x="71753" y="870561"/>
                    <a:pt x="63780" y="802121"/>
                    <a:pt x="47168" y="735010"/>
                  </a:cubicBezTo>
                  <a:cubicBezTo>
                    <a:pt x="41852" y="712418"/>
                    <a:pt x="45175" y="688497"/>
                    <a:pt x="36537" y="666570"/>
                  </a:cubicBezTo>
                  <a:cubicBezTo>
                    <a:pt x="21918" y="630688"/>
                    <a:pt x="29892" y="589491"/>
                    <a:pt x="12616" y="553610"/>
                  </a:cubicBezTo>
                  <a:cubicBezTo>
                    <a:pt x="11287" y="550952"/>
                    <a:pt x="13280" y="546301"/>
                    <a:pt x="13945" y="542979"/>
                  </a:cubicBezTo>
                  <a:cubicBezTo>
                    <a:pt x="21254" y="513078"/>
                    <a:pt x="37201" y="485835"/>
                    <a:pt x="33214" y="451282"/>
                  </a:cubicBezTo>
                  <a:cubicBezTo>
                    <a:pt x="28563" y="410084"/>
                    <a:pt x="37201" y="367558"/>
                    <a:pt x="31221" y="326361"/>
                  </a:cubicBezTo>
                  <a:cubicBezTo>
                    <a:pt x="27899" y="306427"/>
                    <a:pt x="23247" y="291145"/>
                    <a:pt x="35208" y="273204"/>
                  </a:cubicBezTo>
                  <a:cubicBezTo>
                    <a:pt x="44510" y="259250"/>
                    <a:pt x="36537" y="251941"/>
                    <a:pt x="20589" y="253270"/>
                  </a:cubicBezTo>
                  <a:cubicBezTo>
                    <a:pt x="1984" y="254599"/>
                    <a:pt x="-2667" y="243968"/>
                    <a:pt x="1320" y="230014"/>
                  </a:cubicBezTo>
                  <a:cubicBezTo>
                    <a:pt x="15274" y="182837"/>
                    <a:pt x="21254" y="134330"/>
                    <a:pt x="41852" y="89147"/>
                  </a:cubicBezTo>
                  <a:cubicBezTo>
                    <a:pt x="55142" y="60575"/>
                    <a:pt x="74411" y="33996"/>
                    <a:pt x="81720" y="2101"/>
                  </a:cubicBezTo>
                  <a:cubicBezTo>
                    <a:pt x="192022" y="2101"/>
                    <a:pt x="302323" y="1437"/>
                    <a:pt x="412625" y="1437"/>
                  </a:cubicBezTo>
                  <a:close/>
                  <a:moveTo>
                    <a:pt x="2534933" y="108"/>
                  </a:moveTo>
                  <a:cubicBezTo>
                    <a:pt x="2540913" y="108"/>
                    <a:pt x="2547558" y="-1220"/>
                    <a:pt x="2551545" y="5424"/>
                  </a:cubicBezTo>
                  <a:cubicBezTo>
                    <a:pt x="2587426" y="62568"/>
                    <a:pt x="2626630" y="119048"/>
                    <a:pt x="2629952" y="190146"/>
                  </a:cubicBezTo>
                  <a:cubicBezTo>
                    <a:pt x="2630616" y="212738"/>
                    <a:pt x="2638590" y="233336"/>
                    <a:pt x="2653208" y="251277"/>
                  </a:cubicBezTo>
                  <a:cubicBezTo>
                    <a:pt x="2687761" y="294467"/>
                    <a:pt x="2687761" y="342974"/>
                    <a:pt x="2675136" y="392809"/>
                  </a:cubicBezTo>
                  <a:cubicBezTo>
                    <a:pt x="2669820" y="413407"/>
                    <a:pt x="2669155" y="433341"/>
                    <a:pt x="2670485" y="453940"/>
                  </a:cubicBezTo>
                  <a:cubicBezTo>
                    <a:pt x="2680452" y="576201"/>
                    <a:pt x="2673142" y="697799"/>
                    <a:pt x="2663175" y="819397"/>
                  </a:cubicBezTo>
                  <a:cubicBezTo>
                    <a:pt x="2655866" y="911757"/>
                    <a:pt x="2648557" y="1004783"/>
                    <a:pt x="2660517" y="1097144"/>
                  </a:cubicBezTo>
                  <a:cubicBezTo>
                    <a:pt x="2662511" y="1111098"/>
                    <a:pt x="2661846" y="1126380"/>
                    <a:pt x="2667162" y="1139005"/>
                  </a:cubicBezTo>
                  <a:cubicBezTo>
                    <a:pt x="2682445" y="1175551"/>
                    <a:pt x="2668491" y="1204123"/>
                    <a:pt x="2643241" y="1228044"/>
                  </a:cubicBezTo>
                  <a:cubicBezTo>
                    <a:pt x="2615998" y="1253958"/>
                    <a:pt x="2605367" y="1279872"/>
                    <a:pt x="2629287" y="1313760"/>
                  </a:cubicBezTo>
                  <a:cubicBezTo>
                    <a:pt x="2634603" y="1321069"/>
                    <a:pt x="2635932" y="1332365"/>
                    <a:pt x="2636597" y="1341668"/>
                  </a:cubicBezTo>
                  <a:cubicBezTo>
                    <a:pt x="2642577" y="1464594"/>
                    <a:pt x="2655202" y="1586856"/>
                    <a:pt x="2643906" y="1709782"/>
                  </a:cubicBezTo>
                  <a:cubicBezTo>
                    <a:pt x="2641912" y="1730381"/>
                    <a:pt x="2643906" y="1750979"/>
                    <a:pt x="2643906" y="1771578"/>
                  </a:cubicBezTo>
                  <a:cubicBezTo>
                    <a:pt x="2643906" y="1792176"/>
                    <a:pt x="2647893" y="1812110"/>
                    <a:pt x="2661846" y="1828722"/>
                  </a:cubicBezTo>
                  <a:cubicBezTo>
                    <a:pt x="2648557" y="1857294"/>
                    <a:pt x="2640583" y="1888524"/>
                    <a:pt x="2617992" y="1911781"/>
                  </a:cubicBezTo>
                  <a:cubicBezTo>
                    <a:pt x="2562841" y="1966931"/>
                    <a:pt x="2496394" y="1987530"/>
                    <a:pt x="2419980" y="1972911"/>
                  </a:cubicBezTo>
                  <a:cubicBezTo>
                    <a:pt x="2415329" y="1964273"/>
                    <a:pt x="2406691" y="1962280"/>
                    <a:pt x="2399382" y="1957629"/>
                  </a:cubicBezTo>
                  <a:cubicBezTo>
                    <a:pt x="2390744" y="1911781"/>
                    <a:pt x="2375461" y="1869255"/>
                    <a:pt x="2352869" y="1828058"/>
                  </a:cubicBezTo>
                  <a:cubicBezTo>
                    <a:pt x="2323633" y="1774900"/>
                    <a:pt x="2299047" y="1719085"/>
                    <a:pt x="2302370" y="1655296"/>
                  </a:cubicBezTo>
                  <a:cubicBezTo>
                    <a:pt x="2305028" y="1602803"/>
                    <a:pt x="2302370" y="1550310"/>
                    <a:pt x="2302370" y="1497817"/>
                  </a:cubicBezTo>
                  <a:cubicBezTo>
                    <a:pt x="2348218" y="1568251"/>
                    <a:pt x="2463171" y="1550310"/>
                    <a:pt x="2501710" y="1506456"/>
                  </a:cubicBezTo>
                  <a:cubicBezTo>
                    <a:pt x="2492407" y="1499146"/>
                    <a:pt x="2478454" y="1508449"/>
                    <a:pt x="2468487" y="1495824"/>
                  </a:cubicBezTo>
                  <a:cubicBezTo>
                    <a:pt x="2485763" y="1486522"/>
                    <a:pt x="2509683" y="1479212"/>
                    <a:pt x="2489749" y="1451969"/>
                  </a:cubicBezTo>
                  <a:cubicBezTo>
                    <a:pt x="2485763" y="1445989"/>
                    <a:pt x="2493072" y="1439344"/>
                    <a:pt x="2497723" y="1433364"/>
                  </a:cubicBezTo>
                  <a:cubicBezTo>
                    <a:pt x="2504368" y="1425391"/>
                    <a:pt x="2514335" y="1419410"/>
                    <a:pt x="2518322" y="1408114"/>
                  </a:cubicBezTo>
                  <a:cubicBezTo>
                    <a:pt x="2501710" y="1404792"/>
                    <a:pt x="2487092" y="1422068"/>
                    <a:pt x="2470480" y="1414759"/>
                  </a:cubicBezTo>
                  <a:cubicBezTo>
                    <a:pt x="2470480" y="1405457"/>
                    <a:pt x="2478454" y="1404128"/>
                    <a:pt x="2482440" y="1400141"/>
                  </a:cubicBezTo>
                  <a:cubicBezTo>
                    <a:pt x="2514999" y="1370240"/>
                    <a:pt x="2514999" y="1370904"/>
                    <a:pt x="2484434" y="1339674"/>
                  </a:cubicBezTo>
                  <a:cubicBezTo>
                    <a:pt x="2483769" y="1339010"/>
                    <a:pt x="2483105" y="1338345"/>
                    <a:pt x="2482440" y="1337681"/>
                  </a:cubicBezTo>
                  <a:cubicBezTo>
                    <a:pt x="2462506" y="1321734"/>
                    <a:pt x="2458520" y="1303129"/>
                    <a:pt x="2467822" y="1278543"/>
                  </a:cubicBezTo>
                  <a:cubicBezTo>
                    <a:pt x="2475131" y="1257945"/>
                    <a:pt x="2483769" y="1237346"/>
                    <a:pt x="2484434" y="1214090"/>
                  </a:cubicBezTo>
                  <a:cubicBezTo>
                    <a:pt x="2485098" y="1213426"/>
                    <a:pt x="2485763" y="1212097"/>
                    <a:pt x="2486427" y="1211432"/>
                  </a:cubicBezTo>
                  <a:cubicBezTo>
                    <a:pt x="2485763" y="1212097"/>
                    <a:pt x="2484434" y="1212761"/>
                    <a:pt x="2483769" y="1213426"/>
                  </a:cubicBezTo>
                  <a:cubicBezTo>
                    <a:pt x="2475796" y="1215419"/>
                    <a:pt x="2473802" y="1226050"/>
                    <a:pt x="2461842" y="1226050"/>
                  </a:cubicBezTo>
                  <a:cubicBezTo>
                    <a:pt x="2471144" y="1192163"/>
                    <a:pt x="2479782" y="1159604"/>
                    <a:pt x="2490414" y="1121729"/>
                  </a:cubicBezTo>
                  <a:cubicBezTo>
                    <a:pt x="2453204" y="1139670"/>
                    <a:pt x="2465828" y="1118407"/>
                    <a:pt x="2470480" y="1103788"/>
                  </a:cubicBezTo>
                  <a:cubicBezTo>
                    <a:pt x="2475796" y="1088506"/>
                    <a:pt x="2481776" y="1073887"/>
                    <a:pt x="2487092" y="1058605"/>
                  </a:cubicBezTo>
                  <a:cubicBezTo>
                    <a:pt x="2489749" y="1051960"/>
                    <a:pt x="2491078" y="1045315"/>
                    <a:pt x="2482440" y="1043322"/>
                  </a:cubicBezTo>
                  <a:cubicBezTo>
                    <a:pt x="2450546" y="1036677"/>
                    <a:pt x="2458520" y="1011427"/>
                    <a:pt x="2457191" y="990165"/>
                  </a:cubicBezTo>
                  <a:cubicBezTo>
                    <a:pt x="2456526" y="980198"/>
                    <a:pt x="2462506" y="965579"/>
                    <a:pt x="2453204" y="960264"/>
                  </a:cubicBezTo>
                  <a:cubicBezTo>
                    <a:pt x="2443901" y="955612"/>
                    <a:pt x="2435263" y="968902"/>
                    <a:pt x="2426625" y="973553"/>
                  </a:cubicBezTo>
                  <a:cubicBezTo>
                    <a:pt x="2425296" y="974217"/>
                    <a:pt x="2423967" y="973553"/>
                    <a:pt x="2419980" y="973553"/>
                  </a:cubicBezTo>
                  <a:cubicBezTo>
                    <a:pt x="2421974" y="968902"/>
                    <a:pt x="2423303" y="964915"/>
                    <a:pt x="2425296" y="960928"/>
                  </a:cubicBezTo>
                  <a:cubicBezTo>
                    <a:pt x="2443237" y="929034"/>
                    <a:pt x="2461177" y="897139"/>
                    <a:pt x="2478454" y="865245"/>
                  </a:cubicBezTo>
                  <a:cubicBezTo>
                    <a:pt x="2480447" y="861258"/>
                    <a:pt x="2485763" y="855942"/>
                    <a:pt x="2479782" y="851291"/>
                  </a:cubicBezTo>
                  <a:cubicBezTo>
                    <a:pt x="2477125" y="849298"/>
                    <a:pt x="2471809" y="851291"/>
                    <a:pt x="2467158" y="851955"/>
                  </a:cubicBezTo>
                  <a:cubicBezTo>
                    <a:pt x="2455861" y="853284"/>
                    <a:pt x="2445230" y="863251"/>
                    <a:pt x="2429947" y="855942"/>
                  </a:cubicBezTo>
                  <a:cubicBezTo>
                    <a:pt x="2449881" y="833350"/>
                    <a:pt x="2479118" y="826706"/>
                    <a:pt x="2500381" y="804114"/>
                  </a:cubicBezTo>
                  <a:cubicBezTo>
                    <a:pt x="2483769" y="801456"/>
                    <a:pt x="2471144" y="799462"/>
                    <a:pt x="2458520" y="796805"/>
                  </a:cubicBezTo>
                  <a:cubicBezTo>
                    <a:pt x="2451210" y="794811"/>
                    <a:pt x="2439914" y="800127"/>
                    <a:pt x="2438586" y="788831"/>
                  </a:cubicBezTo>
                  <a:cubicBezTo>
                    <a:pt x="2437921" y="779528"/>
                    <a:pt x="2441908" y="769561"/>
                    <a:pt x="2452539" y="765575"/>
                  </a:cubicBezTo>
                  <a:cubicBezTo>
                    <a:pt x="2457191" y="763581"/>
                    <a:pt x="2462506" y="762252"/>
                    <a:pt x="2464500" y="754279"/>
                  </a:cubicBezTo>
                  <a:cubicBezTo>
                    <a:pt x="2444566" y="749627"/>
                    <a:pt x="2447223" y="737003"/>
                    <a:pt x="2453868" y="722384"/>
                  </a:cubicBezTo>
                  <a:cubicBezTo>
                    <a:pt x="2462506" y="703115"/>
                    <a:pt x="2468487" y="682516"/>
                    <a:pt x="2473802" y="661918"/>
                  </a:cubicBezTo>
                  <a:cubicBezTo>
                    <a:pt x="2496394" y="574873"/>
                    <a:pt x="2487756" y="486498"/>
                    <a:pt x="2489749" y="398789"/>
                  </a:cubicBezTo>
                  <a:cubicBezTo>
                    <a:pt x="2489749" y="392809"/>
                    <a:pt x="2489749" y="386164"/>
                    <a:pt x="2481776" y="380848"/>
                  </a:cubicBezTo>
                  <a:cubicBezTo>
                    <a:pt x="2477789" y="394138"/>
                    <a:pt x="2467822" y="402776"/>
                    <a:pt x="2459184" y="412078"/>
                  </a:cubicBezTo>
                  <a:cubicBezTo>
                    <a:pt x="2449217" y="422045"/>
                    <a:pt x="2445230" y="434670"/>
                    <a:pt x="2447888" y="448624"/>
                  </a:cubicBezTo>
                  <a:cubicBezTo>
                    <a:pt x="2457855" y="498459"/>
                    <a:pt x="2435263" y="540320"/>
                    <a:pt x="2414000" y="582182"/>
                  </a:cubicBezTo>
                  <a:cubicBezTo>
                    <a:pt x="2409349" y="590820"/>
                    <a:pt x="2401375" y="595471"/>
                    <a:pt x="2396059" y="585504"/>
                  </a:cubicBezTo>
                  <a:cubicBezTo>
                    <a:pt x="2386092" y="566899"/>
                    <a:pt x="2375461" y="546965"/>
                    <a:pt x="2388750" y="525702"/>
                  </a:cubicBezTo>
                  <a:cubicBezTo>
                    <a:pt x="2418651" y="479189"/>
                    <a:pt x="2440579" y="428025"/>
                    <a:pt x="2461177" y="376861"/>
                  </a:cubicBezTo>
                  <a:cubicBezTo>
                    <a:pt x="2481776" y="326362"/>
                    <a:pt x="2481111" y="299119"/>
                    <a:pt x="2428618" y="273204"/>
                  </a:cubicBezTo>
                  <a:cubicBezTo>
                    <a:pt x="2397388" y="257257"/>
                    <a:pt x="2366823" y="239317"/>
                    <a:pt x="2335593" y="222705"/>
                  </a:cubicBezTo>
                  <a:cubicBezTo>
                    <a:pt x="2359514" y="225363"/>
                    <a:pt x="2382106" y="233336"/>
                    <a:pt x="2404698" y="238652"/>
                  </a:cubicBezTo>
                  <a:cubicBezTo>
                    <a:pt x="2418651" y="241975"/>
                    <a:pt x="2433270" y="257922"/>
                    <a:pt x="2446559" y="243968"/>
                  </a:cubicBezTo>
                  <a:cubicBezTo>
                    <a:pt x="2459184" y="230679"/>
                    <a:pt x="2445894" y="213402"/>
                    <a:pt x="2443901" y="198120"/>
                  </a:cubicBezTo>
                  <a:cubicBezTo>
                    <a:pt x="2443237" y="195462"/>
                    <a:pt x="2441908" y="193468"/>
                    <a:pt x="2440579" y="190811"/>
                  </a:cubicBezTo>
                  <a:cubicBezTo>
                    <a:pt x="2414000" y="137653"/>
                    <a:pt x="2388086" y="83831"/>
                    <a:pt x="2355527" y="33332"/>
                  </a:cubicBezTo>
                  <a:cubicBezTo>
                    <a:pt x="2348882" y="24694"/>
                    <a:pt x="2342902" y="14727"/>
                    <a:pt x="2344896" y="773"/>
                  </a:cubicBezTo>
                  <a:cubicBezTo>
                    <a:pt x="2408020" y="773"/>
                    <a:pt x="2471809" y="108"/>
                    <a:pt x="2534933" y="108"/>
                  </a:cubicBezTo>
                  <a:close/>
                  <a:moveTo>
                    <a:pt x="2045222" y="108"/>
                  </a:moveTo>
                  <a:cubicBezTo>
                    <a:pt x="2053860" y="108"/>
                    <a:pt x="2063163" y="772"/>
                    <a:pt x="2071801" y="1437"/>
                  </a:cubicBezTo>
                  <a:cubicBezTo>
                    <a:pt x="2083097" y="18713"/>
                    <a:pt x="2101702" y="27351"/>
                    <a:pt x="2114327" y="42634"/>
                  </a:cubicBezTo>
                  <a:cubicBezTo>
                    <a:pt x="2087083" y="45956"/>
                    <a:pt x="2059176" y="51936"/>
                    <a:pt x="2031933" y="51272"/>
                  </a:cubicBezTo>
                  <a:cubicBezTo>
                    <a:pt x="1985420" y="49943"/>
                    <a:pt x="1965486" y="82502"/>
                    <a:pt x="1949539" y="115725"/>
                  </a:cubicBezTo>
                  <a:cubicBezTo>
                    <a:pt x="1927611" y="162238"/>
                    <a:pt x="1923625" y="214731"/>
                    <a:pt x="1930269" y="265230"/>
                  </a:cubicBezTo>
                  <a:cubicBezTo>
                    <a:pt x="1934920" y="296460"/>
                    <a:pt x="1934256" y="325032"/>
                    <a:pt x="1926947" y="354933"/>
                  </a:cubicBezTo>
                  <a:cubicBezTo>
                    <a:pt x="1917644" y="390150"/>
                    <a:pt x="1919638" y="428689"/>
                    <a:pt x="1908342" y="462577"/>
                  </a:cubicBezTo>
                  <a:cubicBezTo>
                    <a:pt x="1891066" y="515070"/>
                    <a:pt x="1899039" y="568227"/>
                    <a:pt x="1894388" y="620720"/>
                  </a:cubicBezTo>
                  <a:cubicBezTo>
                    <a:pt x="1893724" y="628694"/>
                    <a:pt x="1891730" y="637996"/>
                    <a:pt x="1895052" y="644641"/>
                  </a:cubicBezTo>
                  <a:cubicBezTo>
                    <a:pt x="1916980" y="683845"/>
                    <a:pt x="1909006" y="727701"/>
                    <a:pt x="1914986" y="769562"/>
                  </a:cubicBezTo>
                  <a:cubicBezTo>
                    <a:pt x="1917644" y="789496"/>
                    <a:pt x="1922960" y="808101"/>
                    <a:pt x="1934256" y="824713"/>
                  </a:cubicBezTo>
                  <a:cubicBezTo>
                    <a:pt x="1945552" y="841324"/>
                    <a:pt x="1950868" y="862587"/>
                    <a:pt x="1940236" y="877870"/>
                  </a:cubicBezTo>
                  <a:cubicBezTo>
                    <a:pt x="1924953" y="901791"/>
                    <a:pt x="1934256" y="920396"/>
                    <a:pt x="1943559" y="940330"/>
                  </a:cubicBezTo>
                  <a:cubicBezTo>
                    <a:pt x="1966815" y="988172"/>
                    <a:pt x="1982098" y="1039336"/>
                    <a:pt x="1986084" y="1091164"/>
                  </a:cubicBezTo>
                  <a:cubicBezTo>
                    <a:pt x="1989407" y="1133690"/>
                    <a:pt x="1991400" y="1175551"/>
                    <a:pt x="2001367" y="1217413"/>
                  </a:cubicBezTo>
                  <a:cubicBezTo>
                    <a:pt x="2005354" y="1234025"/>
                    <a:pt x="2010005" y="1249972"/>
                    <a:pt x="2016650" y="1265919"/>
                  </a:cubicBezTo>
                  <a:cubicBezTo>
                    <a:pt x="2033926" y="1304458"/>
                    <a:pt x="2043893" y="1344990"/>
                    <a:pt x="2039242" y="1388181"/>
                  </a:cubicBezTo>
                  <a:cubicBezTo>
                    <a:pt x="2037248" y="1403464"/>
                    <a:pt x="2041235" y="1416089"/>
                    <a:pt x="2057182" y="1418746"/>
                  </a:cubicBezTo>
                  <a:cubicBezTo>
                    <a:pt x="2096386" y="1424062"/>
                    <a:pt x="2114327" y="1455292"/>
                    <a:pt x="2128945" y="1484529"/>
                  </a:cubicBezTo>
                  <a:cubicBezTo>
                    <a:pt x="2153530" y="1533035"/>
                    <a:pt x="2170806" y="1584863"/>
                    <a:pt x="2191405" y="1634698"/>
                  </a:cubicBezTo>
                  <a:cubicBezTo>
                    <a:pt x="2193398" y="1636027"/>
                    <a:pt x="2192069" y="1640014"/>
                    <a:pt x="2191405" y="1643336"/>
                  </a:cubicBezTo>
                  <a:cubicBezTo>
                    <a:pt x="2169477" y="1612106"/>
                    <a:pt x="2135590" y="1600146"/>
                    <a:pt x="2101702" y="1589514"/>
                  </a:cubicBezTo>
                  <a:cubicBezTo>
                    <a:pt x="1972131" y="1550975"/>
                    <a:pt x="1839902" y="1530377"/>
                    <a:pt x="1705015" y="1521739"/>
                  </a:cubicBezTo>
                  <a:cubicBezTo>
                    <a:pt x="1564812" y="1512436"/>
                    <a:pt x="1423945" y="1505792"/>
                    <a:pt x="1283077" y="1509114"/>
                  </a:cubicBezTo>
                  <a:cubicBezTo>
                    <a:pt x="1206663" y="1511107"/>
                    <a:pt x="1130250" y="1519745"/>
                    <a:pt x="1054500" y="1529712"/>
                  </a:cubicBezTo>
                  <a:cubicBezTo>
                    <a:pt x="1041876" y="1531041"/>
                    <a:pt x="1029915" y="1531041"/>
                    <a:pt x="1017290" y="1532370"/>
                  </a:cubicBezTo>
                  <a:cubicBezTo>
                    <a:pt x="1020613" y="1515759"/>
                    <a:pt x="1015297" y="1503134"/>
                    <a:pt x="1002672" y="1491838"/>
                  </a:cubicBezTo>
                  <a:cubicBezTo>
                    <a:pt x="993369" y="1483864"/>
                    <a:pt x="984731" y="1474562"/>
                    <a:pt x="976093" y="1465259"/>
                  </a:cubicBezTo>
                  <a:cubicBezTo>
                    <a:pt x="959482" y="1446654"/>
                    <a:pt x="962140" y="1437351"/>
                    <a:pt x="985396" y="1428713"/>
                  </a:cubicBezTo>
                  <a:cubicBezTo>
                    <a:pt x="999350" y="1423398"/>
                    <a:pt x="1015297" y="1422069"/>
                    <a:pt x="1027257" y="1412102"/>
                  </a:cubicBezTo>
                  <a:cubicBezTo>
                    <a:pt x="1034566" y="1406122"/>
                    <a:pt x="1040547" y="1399477"/>
                    <a:pt x="1037889" y="1389510"/>
                  </a:cubicBezTo>
                  <a:cubicBezTo>
                    <a:pt x="1035231" y="1380207"/>
                    <a:pt x="1026593" y="1383530"/>
                    <a:pt x="1019948" y="1380872"/>
                  </a:cubicBezTo>
                  <a:cubicBezTo>
                    <a:pt x="1005994" y="1376221"/>
                    <a:pt x="992041" y="1376221"/>
                    <a:pt x="977422" y="1376221"/>
                  </a:cubicBezTo>
                  <a:cubicBezTo>
                    <a:pt x="922936" y="1376221"/>
                    <a:pt x="868450" y="1376885"/>
                    <a:pt x="814628" y="1376885"/>
                  </a:cubicBezTo>
                  <a:cubicBezTo>
                    <a:pt x="805990" y="1376885"/>
                    <a:pt x="796687" y="1380207"/>
                    <a:pt x="789378" y="1372234"/>
                  </a:cubicBezTo>
                  <a:cubicBezTo>
                    <a:pt x="828582" y="1327714"/>
                    <a:pt x="874430" y="1293827"/>
                    <a:pt x="938219" y="1277879"/>
                  </a:cubicBezTo>
                  <a:cubicBezTo>
                    <a:pt x="899015" y="1271235"/>
                    <a:pt x="870443" y="1257945"/>
                    <a:pt x="863134" y="1222729"/>
                  </a:cubicBezTo>
                  <a:cubicBezTo>
                    <a:pt x="859147" y="1200801"/>
                    <a:pt x="858483" y="1176216"/>
                    <a:pt x="865127" y="1153624"/>
                  </a:cubicBezTo>
                  <a:cubicBezTo>
                    <a:pt x="871108" y="1133690"/>
                    <a:pt x="856489" y="1105118"/>
                    <a:pt x="889713" y="1095815"/>
                  </a:cubicBezTo>
                  <a:cubicBezTo>
                    <a:pt x="910311" y="1089835"/>
                    <a:pt x="930245" y="1081197"/>
                    <a:pt x="958153" y="1070566"/>
                  </a:cubicBezTo>
                  <a:cubicBezTo>
                    <a:pt x="922271" y="1072559"/>
                    <a:pt x="895028" y="1070566"/>
                    <a:pt x="867785" y="1065914"/>
                  </a:cubicBezTo>
                  <a:cubicBezTo>
                    <a:pt x="845858" y="1062592"/>
                    <a:pt x="839878" y="1046645"/>
                    <a:pt x="853167" y="1029369"/>
                  </a:cubicBezTo>
                  <a:cubicBezTo>
                    <a:pt x="861141" y="1018737"/>
                    <a:pt x="873101" y="1010764"/>
                    <a:pt x="879746" y="1000132"/>
                  </a:cubicBezTo>
                  <a:cubicBezTo>
                    <a:pt x="897022" y="970896"/>
                    <a:pt x="921607" y="963586"/>
                    <a:pt x="952837" y="972224"/>
                  </a:cubicBezTo>
                  <a:cubicBezTo>
                    <a:pt x="965462" y="975547"/>
                    <a:pt x="984067" y="980863"/>
                    <a:pt x="990047" y="971560"/>
                  </a:cubicBezTo>
                  <a:cubicBezTo>
                    <a:pt x="997356" y="960264"/>
                    <a:pt x="979416" y="950962"/>
                    <a:pt x="970778" y="943652"/>
                  </a:cubicBezTo>
                  <a:cubicBezTo>
                    <a:pt x="951508" y="927041"/>
                    <a:pt x="942870" y="898469"/>
                    <a:pt x="914962" y="892488"/>
                  </a:cubicBezTo>
                  <a:cubicBezTo>
                    <a:pt x="885726" y="886508"/>
                    <a:pt x="859812" y="872554"/>
                    <a:pt x="834562" y="857272"/>
                  </a:cubicBezTo>
                  <a:cubicBezTo>
                    <a:pt x="828582" y="853285"/>
                    <a:pt x="816621" y="851956"/>
                    <a:pt x="819944" y="841989"/>
                  </a:cubicBezTo>
                  <a:cubicBezTo>
                    <a:pt x="822601" y="832686"/>
                    <a:pt x="833897" y="837338"/>
                    <a:pt x="841207" y="835344"/>
                  </a:cubicBezTo>
                  <a:cubicBezTo>
                    <a:pt x="854496" y="831357"/>
                    <a:pt x="877752" y="844647"/>
                    <a:pt x="880410" y="826706"/>
                  </a:cubicBezTo>
                  <a:cubicBezTo>
                    <a:pt x="883068" y="807437"/>
                    <a:pt x="857154" y="812088"/>
                    <a:pt x="841871" y="805443"/>
                  </a:cubicBezTo>
                  <a:cubicBezTo>
                    <a:pt x="867785" y="780858"/>
                    <a:pt x="900344" y="766903"/>
                    <a:pt x="929581" y="746970"/>
                  </a:cubicBezTo>
                  <a:cubicBezTo>
                    <a:pt x="843864" y="717734"/>
                    <a:pt x="782733" y="655273"/>
                    <a:pt x="716287" y="601451"/>
                  </a:cubicBezTo>
                  <a:lnTo>
                    <a:pt x="717616" y="600122"/>
                  </a:lnTo>
                  <a:cubicBezTo>
                    <a:pt x="777418" y="616069"/>
                    <a:pt x="832568" y="647963"/>
                    <a:pt x="897022" y="660588"/>
                  </a:cubicBezTo>
                  <a:cubicBezTo>
                    <a:pt x="886390" y="624707"/>
                    <a:pt x="875094" y="593477"/>
                    <a:pt x="877088" y="560254"/>
                  </a:cubicBezTo>
                  <a:cubicBezTo>
                    <a:pt x="879081" y="527030"/>
                    <a:pt x="876423" y="494472"/>
                    <a:pt x="860476" y="463906"/>
                  </a:cubicBezTo>
                  <a:cubicBezTo>
                    <a:pt x="855825" y="455268"/>
                    <a:pt x="849845" y="442643"/>
                    <a:pt x="858483" y="436663"/>
                  </a:cubicBezTo>
                  <a:cubicBezTo>
                    <a:pt x="879081" y="422045"/>
                    <a:pt x="869779" y="409420"/>
                    <a:pt x="861805" y="393473"/>
                  </a:cubicBezTo>
                  <a:cubicBezTo>
                    <a:pt x="855160" y="380848"/>
                    <a:pt x="852502" y="366894"/>
                    <a:pt x="847851" y="352940"/>
                  </a:cubicBezTo>
                  <a:cubicBezTo>
                    <a:pt x="846522" y="348289"/>
                    <a:pt x="841871" y="342309"/>
                    <a:pt x="845858" y="337657"/>
                  </a:cubicBezTo>
                  <a:cubicBezTo>
                    <a:pt x="851174" y="331013"/>
                    <a:pt x="857818" y="336993"/>
                    <a:pt x="863134" y="338986"/>
                  </a:cubicBezTo>
                  <a:cubicBezTo>
                    <a:pt x="911640" y="354269"/>
                    <a:pt x="959482" y="370881"/>
                    <a:pt x="1007323" y="386163"/>
                  </a:cubicBezTo>
                  <a:cubicBezTo>
                    <a:pt x="1015961" y="388821"/>
                    <a:pt x="1024599" y="396130"/>
                    <a:pt x="1036560" y="386828"/>
                  </a:cubicBezTo>
                  <a:cubicBezTo>
                    <a:pt x="1021942" y="374203"/>
                    <a:pt x="1007323" y="363572"/>
                    <a:pt x="993369" y="350947"/>
                  </a:cubicBezTo>
                  <a:cubicBezTo>
                    <a:pt x="863798" y="235994"/>
                    <a:pt x="745523" y="109081"/>
                    <a:pt x="608643" y="2101"/>
                  </a:cubicBezTo>
                  <a:cubicBezTo>
                    <a:pt x="663129" y="2101"/>
                    <a:pt x="717616" y="1437"/>
                    <a:pt x="772102" y="1437"/>
                  </a:cubicBezTo>
                  <a:cubicBezTo>
                    <a:pt x="1198025" y="108"/>
                    <a:pt x="1621292" y="108"/>
                    <a:pt x="2045222" y="10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42">
              <a:extLst>
                <a:ext uri="{FF2B5EF4-FFF2-40B4-BE49-F238E27FC236}">
                  <a16:creationId xmlns:a16="http://schemas.microsoft.com/office/drawing/2014/main" id="{5E2C0C2F-E20D-41C8-AEF7-4B5909F5A1A8}"/>
                </a:ext>
              </a:extLst>
            </p:cNvPr>
            <p:cNvSpPr/>
            <p:nvPr/>
          </p:nvSpPr>
          <p:spPr>
            <a:xfrm>
              <a:off x="1790993" y="4017568"/>
              <a:ext cx="644533" cy="1681102"/>
            </a:xfrm>
            <a:custGeom>
              <a:avLst/>
              <a:gdLst>
                <a:gd name="connsiteX0" fmla="*/ 407318 w 644533"/>
                <a:gd name="connsiteY0" fmla="*/ 665 h 1681101"/>
                <a:gd name="connsiteX1" fmla="*/ 428581 w 644533"/>
                <a:gd name="connsiteY1" fmla="*/ 2658 h 1681101"/>
                <a:gd name="connsiteX2" fmla="*/ 457153 w 644533"/>
                <a:gd name="connsiteY2" fmla="*/ 35881 h 1681101"/>
                <a:gd name="connsiteX3" fmla="*/ 465792 w 644533"/>
                <a:gd name="connsiteY3" fmla="*/ 63124 h 1681101"/>
                <a:gd name="connsiteX4" fmla="*/ 487719 w 644533"/>
                <a:gd name="connsiteY4" fmla="*/ 54486 h 1681101"/>
                <a:gd name="connsiteX5" fmla="*/ 510311 w 644533"/>
                <a:gd name="connsiteY5" fmla="*/ 56480 h 1681101"/>
                <a:gd name="connsiteX6" fmla="*/ 559481 w 644533"/>
                <a:gd name="connsiteY6" fmla="*/ 128242 h 1681101"/>
                <a:gd name="connsiteX7" fmla="*/ 578751 w 644533"/>
                <a:gd name="connsiteY7" fmla="*/ 241201 h 1681101"/>
                <a:gd name="connsiteX8" fmla="*/ 558817 w 644533"/>
                <a:gd name="connsiteY8" fmla="*/ 265123 h 1681101"/>
                <a:gd name="connsiteX9" fmla="*/ 537554 w 644533"/>
                <a:gd name="connsiteY9" fmla="*/ 283063 h 1681101"/>
                <a:gd name="connsiteX10" fmla="*/ 558152 w 644533"/>
                <a:gd name="connsiteY10" fmla="*/ 301668 h 1681101"/>
                <a:gd name="connsiteX11" fmla="*/ 581409 w 644533"/>
                <a:gd name="connsiteY11" fmla="*/ 325589 h 1681101"/>
                <a:gd name="connsiteX12" fmla="*/ 558817 w 644533"/>
                <a:gd name="connsiteY12" fmla="*/ 445858 h 1681101"/>
                <a:gd name="connsiteX13" fmla="*/ 518949 w 644533"/>
                <a:gd name="connsiteY13" fmla="*/ 473765 h 1681101"/>
                <a:gd name="connsiteX14" fmla="*/ 496357 w 644533"/>
                <a:gd name="connsiteY14" fmla="*/ 476423 h 1681101"/>
                <a:gd name="connsiteX15" fmla="*/ 504331 w 644533"/>
                <a:gd name="connsiteY15" fmla="*/ 488383 h 1681101"/>
                <a:gd name="connsiteX16" fmla="*/ 512304 w 644533"/>
                <a:gd name="connsiteY16" fmla="*/ 520942 h 1681101"/>
                <a:gd name="connsiteX17" fmla="*/ 464463 w 644533"/>
                <a:gd name="connsiteY17" fmla="*/ 648520 h 1681101"/>
                <a:gd name="connsiteX18" fmla="*/ 471772 w 644533"/>
                <a:gd name="connsiteY18" fmla="*/ 763473 h 1681101"/>
                <a:gd name="connsiteX19" fmla="*/ 463134 w 644533"/>
                <a:gd name="connsiteY19" fmla="*/ 802012 h 1681101"/>
                <a:gd name="connsiteX20" fmla="*/ 464463 w 644533"/>
                <a:gd name="connsiteY20" fmla="*/ 819288 h 1681101"/>
                <a:gd name="connsiteX21" fmla="*/ 546192 w 644533"/>
                <a:gd name="connsiteY21" fmla="*/ 883077 h 1681101"/>
                <a:gd name="connsiteX22" fmla="*/ 582073 w 644533"/>
                <a:gd name="connsiteY22" fmla="*/ 974773 h 1681101"/>
                <a:gd name="connsiteX23" fmla="*/ 607323 w 644533"/>
                <a:gd name="connsiteY23" fmla="*/ 1013312 h 1681101"/>
                <a:gd name="connsiteX24" fmla="*/ 621277 w 644533"/>
                <a:gd name="connsiteY24" fmla="*/ 1029924 h 1681101"/>
                <a:gd name="connsiteX25" fmla="*/ 641211 w 644533"/>
                <a:gd name="connsiteY25" fmla="*/ 1093713 h 1681101"/>
                <a:gd name="connsiteX26" fmla="*/ 633237 w 644533"/>
                <a:gd name="connsiteY26" fmla="*/ 1128265 h 1681101"/>
                <a:gd name="connsiteX27" fmla="*/ 636560 w 644533"/>
                <a:gd name="connsiteY27" fmla="*/ 1163482 h 1681101"/>
                <a:gd name="connsiteX28" fmla="*/ 644533 w 644533"/>
                <a:gd name="connsiteY28" fmla="*/ 1184745 h 1681101"/>
                <a:gd name="connsiteX29" fmla="*/ 644533 w 644533"/>
                <a:gd name="connsiteY29" fmla="*/ 1272455 h 1681101"/>
                <a:gd name="connsiteX30" fmla="*/ 623935 w 644533"/>
                <a:gd name="connsiteY30" fmla="*/ 1300362 h 1681101"/>
                <a:gd name="connsiteX31" fmla="*/ 619283 w 644533"/>
                <a:gd name="connsiteY31" fmla="*/ 1340230 h 1681101"/>
                <a:gd name="connsiteX32" fmla="*/ 632573 w 644533"/>
                <a:gd name="connsiteY32" fmla="*/ 1366809 h 1681101"/>
                <a:gd name="connsiteX33" fmla="*/ 557488 w 644533"/>
                <a:gd name="connsiteY33" fmla="*/ 1546879 h 1681101"/>
                <a:gd name="connsiteX34" fmla="*/ 534232 w 644533"/>
                <a:gd name="connsiteY34" fmla="*/ 1578774 h 1681101"/>
                <a:gd name="connsiteX35" fmla="*/ 530245 w 644533"/>
                <a:gd name="connsiteY35" fmla="*/ 1584754 h 1681101"/>
                <a:gd name="connsiteX36" fmla="*/ 530245 w 644533"/>
                <a:gd name="connsiteY36" fmla="*/ 1584754 h 1681101"/>
                <a:gd name="connsiteX37" fmla="*/ 370108 w 644533"/>
                <a:gd name="connsiteY37" fmla="*/ 1682431 h 1681101"/>
                <a:gd name="connsiteX38" fmla="*/ 309642 w 644533"/>
                <a:gd name="connsiteY38" fmla="*/ 1682431 h 1681101"/>
                <a:gd name="connsiteX39" fmla="*/ 134887 w 644533"/>
                <a:gd name="connsiteY39" fmla="*/ 1536912 h 1681101"/>
                <a:gd name="connsiteX40" fmla="*/ 154821 w 644533"/>
                <a:gd name="connsiteY40" fmla="*/ 1500367 h 1681101"/>
                <a:gd name="connsiteX41" fmla="*/ 112295 w 644533"/>
                <a:gd name="connsiteY41" fmla="*/ 1488406 h 1681101"/>
                <a:gd name="connsiteX42" fmla="*/ 106979 w 644533"/>
                <a:gd name="connsiteY42" fmla="*/ 1489071 h 1681101"/>
                <a:gd name="connsiteX43" fmla="*/ 56480 w 644533"/>
                <a:gd name="connsiteY43" fmla="*/ 1372125 h 1681101"/>
                <a:gd name="connsiteX44" fmla="*/ 65782 w 644533"/>
                <a:gd name="connsiteY44" fmla="*/ 1355513 h 1681101"/>
                <a:gd name="connsiteX45" fmla="*/ 93025 w 644533"/>
                <a:gd name="connsiteY45" fmla="*/ 1328934 h 1681101"/>
                <a:gd name="connsiteX46" fmla="*/ 53822 w 644533"/>
                <a:gd name="connsiteY46" fmla="*/ 1301691 h 1681101"/>
                <a:gd name="connsiteX47" fmla="*/ 34552 w 644533"/>
                <a:gd name="connsiteY47" fmla="*/ 1289066 h 1681101"/>
                <a:gd name="connsiteX48" fmla="*/ 23256 w 644533"/>
                <a:gd name="connsiteY48" fmla="*/ 1172785 h 1681101"/>
                <a:gd name="connsiteX49" fmla="*/ 53157 w 644533"/>
                <a:gd name="connsiteY49" fmla="*/ 1164811 h 1681101"/>
                <a:gd name="connsiteX50" fmla="*/ 47842 w 644533"/>
                <a:gd name="connsiteY50" fmla="*/ 1132917 h 1681101"/>
                <a:gd name="connsiteX51" fmla="*/ 15947 w 644533"/>
                <a:gd name="connsiteY51" fmla="*/ 1114312 h 1681101"/>
                <a:gd name="connsiteX52" fmla="*/ 0 w 644533"/>
                <a:gd name="connsiteY52" fmla="*/ 1103680 h 1681101"/>
                <a:gd name="connsiteX53" fmla="*/ 0 w 644533"/>
                <a:gd name="connsiteY53" fmla="*/ 1000688 h 1681101"/>
                <a:gd name="connsiteX54" fmla="*/ 17276 w 644533"/>
                <a:gd name="connsiteY54" fmla="*/ 996701 h 1681101"/>
                <a:gd name="connsiteX55" fmla="*/ 54486 w 644533"/>
                <a:gd name="connsiteY55" fmla="*/ 958826 h 1681101"/>
                <a:gd name="connsiteX56" fmla="*/ 22592 w 644533"/>
                <a:gd name="connsiteY56" fmla="*/ 932247 h 1681101"/>
                <a:gd name="connsiteX57" fmla="*/ 58473 w 644533"/>
                <a:gd name="connsiteY57" fmla="*/ 802676 h 1681101"/>
                <a:gd name="connsiteX58" fmla="*/ 103657 w 644533"/>
                <a:gd name="connsiteY58" fmla="*/ 803341 h 1681101"/>
                <a:gd name="connsiteX59" fmla="*/ 122262 w 644533"/>
                <a:gd name="connsiteY59" fmla="*/ 786065 h 1681101"/>
                <a:gd name="connsiteX60" fmla="*/ 111631 w 644533"/>
                <a:gd name="connsiteY60" fmla="*/ 766795 h 1681101"/>
                <a:gd name="connsiteX61" fmla="*/ 88374 w 644533"/>
                <a:gd name="connsiteY61" fmla="*/ 713638 h 1681101"/>
                <a:gd name="connsiteX62" fmla="*/ 148841 w 644533"/>
                <a:gd name="connsiteY62" fmla="*/ 653171 h 1681101"/>
                <a:gd name="connsiteX63" fmla="*/ 171433 w 644533"/>
                <a:gd name="connsiteY63" fmla="*/ 643869 h 1681101"/>
                <a:gd name="connsiteX64" fmla="*/ 162794 w 644533"/>
                <a:gd name="connsiteY64" fmla="*/ 621277 h 1681101"/>
                <a:gd name="connsiteX65" fmla="*/ 136216 w 644533"/>
                <a:gd name="connsiteY65" fmla="*/ 591376 h 1681101"/>
                <a:gd name="connsiteX66" fmla="*/ 132229 w 644533"/>
                <a:gd name="connsiteY66" fmla="*/ 491041 h 1681101"/>
                <a:gd name="connsiteX67" fmla="*/ 113624 w 644533"/>
                <a:gd name="connsiteY67" fmla="*/ 440542 h 1681101"/>
                <a:gd name="connsiteX68" fmla="*/ 94354 w 644533"/>
                <a:gd name="connsiteY68" fmla="*/ 419943 h 1681101"/>
                <a:gd name="connsiteX69" fmla="*/ 115617 w 644533"/>
                <a:gd name="connsiteY69" fmla="*/ 271767 h 1681101"/>
                <a:gd name="connsiteX70" fmla="*/ 116946 w 644533"/>
                <a:gd name="connsiteY70" fmla="*/ 247846 h 1681101"/>
                <a:gd name="connsiteX71" fmla="*/ 100335 w 644533"/>
                <a:gd name="connsiteY71" fmla="*/ 200005 h 1681101"/>
                <a:gd name="connsiteX72" fmla="*/ 107644 w 644533"/>
                <a:gd name="connsiteY72" fmla="*/ 152827 h 1681101"/>
                <a:gd name="connsiteX73" fmla="*/ 257149 w 644533"/>
                <a:gd name="connsiteY73" fmla="*/ 5316 h 1681101"/>
                <a:gd name="connsiteX74" fmla="*/ 326253 w 644533"/>
                <a:gd name="connsiteY74" fmla="*/ 0 h 1681101"/>
                <a:gd name="connsiteX75" fmla="*/ 407318 w 644533"/>
                <a:gd name="connsiteY75" fmla="*/ 665 h 168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644533" h="1681101">
                  <a:moveTo>
                    <a:pt x="407318" y="665"/>
                  </a:moveTo>
                  <a:cubicBezTo>
                    <a:pt x="414628" y="1329"/>
                    <a:pt x="421272" y="2658"/>
                    <a:pt x="428581" y="2658"/>
                  </a:cubicBezTo>
                  <a:cubicBezTo>
                    <a:pt x="451173" y="2658"/>
                    <a:pt x="461140" y="12625"/>
                    <a:pt x="457153" y="35881"/>
                  </a:cubicBezTo>
                  <a:cubicBezTo>
                    <a:pt x="455160" y="45848"/>
                    <a:pt x="451838" y="56480"/>
                    <a:pt x="465792" y="63124"/>
                  </a:cubicBezTo>
                  <a:cubicBezTo>
                    <a:pt x="477752" y="69105"/>
                    <a:pt x="482403" y="61131"/>
                    <a:pt x="487719" y="54486"/>
                  </a:cubicBezTo>
                  <a:cubicBezTo>
                    <a:pt x="496357" y="44519"/>
                    <a:pt x="503666" y="50500"/>
                    <a:pt x="510311" y="56480"/>
                  </a:cubicBezTo>
                  <a:cubicBezTo>
                    <a:pt x="532903" y="76414"/>
                    <a:pt x="551508" y="98341"/>
                    <a:pt x="559481" y="128242"/>
                  </a:cubicBezTo>
                  <a:cubicBezTo>
                    <a:pt x="569448" y="165452"/>
                    <a:pt x="573435" y="203327"/>
                    <a:pt x="578751" y="241201"/>
                  </a:cubicBezTo>
                  <a:cubicBezTo>
                    <a:pt x="580744" y="256485"/>
                    <a:pt x="578086" y="267780"/>
                    <a:pt x="558817" y="265123"/>
                  </a:cubicBezTo>
                  <a:cubicBezTo>
                    <a:pt x="545528" y="263129"/>
                    <a:pt x="536890" y="265787"/>
                    <a:pt x="537554" y="283063"/>
                  </a:cubicBezTo>
                  <a:cubicBezTo>
                    <a:pt x="537554" y="299010"/>
                    <a:pt x="544199" y="303662"/>
                    <a:pt x="558152" y="301668"/>
                  </a:cubicBezTo>
                  <a:cubicBezTo>
                    <a:pt x="577422" y="299010"/>
                    <a:pt x="582738" y="307648"/>
                    <a:pt x="581409" y="325589"/>
                  </a:cubicBezTo>
                  <a:cubicBezTo>
                    <a:pt x="579415" y="366786"/>
                    <a:pt x="570113" y="406654"/>
                    <a:pt x="558817" y="445858"/>
                  </a:cubicBezTo>
                  <a:cubicBezTo>
                    <a:pt x="552837" y="467120"/>
                    <a:pt x="542870" y="477752"/>
                    <a:pt x="518949" y="473765"/>
                  </a:cubicBezTo>
                  <a:cubicBezTo>
                    <a:pt x="511640" y="472436"/>
                    <a:pt x="503002" y="470443"/>
                    <a:pt x="496357" y="476423"/>
                  </a:cubicBezTo>
                  <a:cubicBezTo>
                    <a:pt x="494364" y="483732"/>
                    <a:pt x="500344" y="487054"/>
                    <a:pt x="504331" y="488383"/>
                  </a:cubicBezTo>
                  <a:cubicBezTo>
                    <a:pt x="521607" y="496357"/>
                    <a:pt x="518284" y="507653"/>
                    <a:pt x="512304" y="520942"/>
                  </a:cubicBezTo>
                  <a:cubicBezTo>
                    <a:pt x="495028" y="562804"/>
                    <a:pt x="478416" y="605330"/>
                    <a:pt x="464463" y="648520"/>
                  </a:cubicBezTo>
                  <a:cubicBezTo>
                    <a:pt x="451838" y="688388"/>
                    <a:pt x="447851" y="726263"/>
                    <a:pt x="471772" y="763473"/>
                  </a:cubicBezTo>
                  <a:cubicBezTo>
                    <a:pt x="480410" y="776762"/>
                    <a:pt x="491041" y="794038"/>
                    <a:pt x="463134" y="802012"/>
                  </a:cubicBezTo>
                  <a:cubicBezTo>
                    <a:pt x="452502" y="805334"/>
                    <a:pt x="455160" y="814637"/>
                    <a:pt x="464463" y="819288"/>
                  </a:cubicBezTo>
                  <a:cubicBezTo>
                    <a:pt x="496357" y="834571"/>
                    <a:pt x="520942" y="859156"/>
                    <a:pt x="546192" y="883077"/>
                  </a:cubicBezTo>
                  <a:cubicBezTo>
                    <a:pt x="572771" y="908327"/>
                    <a:pt x="590047" y="936234"/>
                    <a:pt x="582073" y="974773"/>
                  </a:cubicBezTo>
                  <a:cubicBezTo>
                    <a:pt x="578086" y="994707"/>
                    <a:pt x="576093" y="1015306"/>
                    <a:pt x="607323" y="1013312"/>
                  </a:cubicBezTo>
                  <a:cubicBezTo>
                    <a:pt x="617954" y="1012648"/>
                    <a:pt x="618619" y="1022615"/>
                    <a:pt x="621277" y="1029924"/>
                  </a:cubicBezTo>
                  <a:cubicBezTo>
                    <a:pt x="627921" y="1051187"/>
                    <a:pt x="633902" y="1072450"/>
                    <a:pt x="641211" y="1093713"/>
                  </a:cubicBezTo>
                  <a:cubicBezTo>
                    <a:pt x="646527" y="1107667"/>
                    <a:pt x="639882" y="1117634"/>
                    <a:pt x="633237" y="1128265"/>
                  </a:cubicBezTo>
                  <a:cubicBezTo>
                    <a:pt x="625264" y="1140890"/>
                    <a:pt x="623270" y="1153515"/>
                    <a:pt x="636560" y="1163482"/>
                  </a:cubicBezTo>
                  <a:cubicBezTo>
                    <a:pt x="643869" y="1169462"/>
                    <a:pt x="643869" y="1176772"/>
                    <a:pt x="644533" y="1184745"/>
                  </a:cubicBezTo>
                  <a:cubicBezTo>
                    <a:pt x="648520" y="1213982"/>
                    <a:pt x="643204" y="1243218"/>
                    <a:pt x="644533" y="1272455"/>
                  </a:cubicBezTo>
                  <a:cubicBezTo>
                    <a:pt x="645198" y="1287737"/>
                    <a:pt x="635895" y="1294382"/>
                    <a:pt x="623935" y="1300362"/>
                  </a:cubicBezTo>
                  <a:cubicBezTo>
                    <a:pt x="600678" y="1310994"/>
                    <a:pt x="598685" y="1324283"/>
                    <a:pt x="619283" y="1340230"/>
                  </a:cubicBezTo>
                  <a:cubicBezTo>
                    <a:pt x="628586" y="1347539"/>
                    <a:pt x="634566" y="1354849"/>
                    <a:pt x="632573" y="1366809"/>
                  </a:cubicBezTo>
                  <a:cubicBezTo>
                    <a:pt x="609981" y="1427940"/>
                    <a:pt x="596692" y="1493058"/>
                    <a:pt x="557488" y="1546879"/>
                  </a:cubicBezTo>
                  <a:cubicBezTo>
                    <a:pt x="549514" y="1557511"/>
                    <a:pt x="542205" y="1568142"/>
                    <a:pt x="534232" y="1578774"/>
                  </a:cubicBezTo>
                  <a:cubicBezTo>
                    <a:pt x="530909" y="1579439"/>
                    <a:pt x="529580" y="1581432"/>
                    <a:pt x="530245" y="1584754"/>
                  </a:cubicBezTo>
                  <a:cubicBezTo>
                    <a:pt x="530245" y="1584754"/>
                    <a:pt x="530245" y="1584754"/>
                    <a:pt x="530245" y="1584754"/>
                  </a:cubicBezTo>
                  <a:cubicBezTo>
                    <a:pt x="485726" y="1631267"/>
                    <a:pt x="437219" y="1673128"/>
                    <a:pt x="370108" y="1682431"/>
                  </a:cubicBezTo>
                  <a:cubicBezTo>
                    <a:pt x="350174" y="1685089"/>
                    <a:pt x="329576" y="1687747"/>
                    <a:pt x="309642" y="1682431"/>
                  </a:cubicBezTo>
                  <a:cubicBezTo>
                    <a:pt x="229241" y="1660504"/>
                    <a:pt x="182728" y="1598044"/>
                    <a:pt x="134887" y="1536912"/>
                  </a:cubicBezTo>
                  <a:cubicBezTo>
                    <a:pt x="142196" y="1524952"/>
                    <a:pt x="161466" y="1516978"/>
                    <a:pt x="154821" y="1500367"/>
                  </a:cubicBezTo>
                  <a:cubicBezTo>
                    <a:pt x="146847" y="1482426"/>
                    <a:pt x="126913" y="1491064"/>
                    <a:pt x="112295" y="1488406"/>
                  </a:cubicBezTo>
                  <a:cubicBezTo>
                    <a:pt x="110966" y="1488406"/>
                    <a:pt x="108973" y="1489071"/>
                    <a:pt x="106979" y="1489071"/>
                  </a:cubicBezTo>
                  <a:cubicBezTo>
                    <a:pt x="77743" y="1455183"/>
                    <a:pt x="65118" y="1414651"/>
                    <a:pt x="56480" y="1372125"/>
                  </a:cubicBezTo>
                  <a:cubicBezTo>
                    <a:pt x="55151" y="1364816"/>
                    <a:pt x="57144" y="1358171"/>
                    <a:pt x="65782" y="1355513"/>
                  </a:cubicBezTo>
                  <a:cubicBezTo>
                    <a:pt x="85052" y="1357506"/>
                    <a:pt x="93025" y="1350862"/>
                    <a:pt x="93025" y="1328934"/>
                  </a:cubicBezTo>
                  <a:cubicBezTo>
                    <a:pt x="93025" y="1297704"/>
                    <a:pt x="73091" y="1301691"/>
                    <a:pt x="53822" y="1301691"/>
                  </a:cubicBezTo>
                  <a:cubicBezTo>
                    <a:pt x="47177" y="1297704"/>
                    <a:pt x="35881" y="1294382"/>
                    <a:pt x="34552" y="1289066"/>
                  </a:cubicBezTo>
                  <a:cubicBezTo>
                    <a:pt x="26579" y="1251192"/>
                    <a:pt x="11296" y="1213317"/>
                    <a:pt x="23256" y="1172785"/>
                  </a:cubicBezTo>
                  <a:cubicBezTo>
                    <a:pt x="33888" y="1172120"/>
                    <a:pt x="48506" y="1178100"/>
                    <a:pt x="53157" y="1164811"/>
                  </a:cubicBezTo>
                  <a:cubicBezTo>
                    <a:pt x="56480" y="1154844"/>
                    <a:pt x="59138" y="1141555"/>
                    <a:pt x="47842" y="1132917"/>
                  </a:cubicBezTo>
                  <a:cubicBezTo>
                    <a:pt x="37875" y="1125608"/>
                    <a:pt x="26579" y="1120292"/>
                    <a:pt x="15947" y="1114312"/>
                  </a:cubicBezTo>
                  <a:cubicBezTo>
                    <a:pt x="11960" y="1108996"/>
                    <a:pt x="6645" y="1105009"/>
                    <a:pt x="0" y="1103680"/>
                  </a:cubicBezTo>
                  <a:cubicBezTo>
                    <a:pt x="0" y="1069128"/>
                    <a:pt x="0" y="1035240"/>
                    <a:pt x="0" y="1000688"/>
                  </a:cubicBezTo>
                  <a:cubicBezTo>
                    <a:pt x="5980" y="999359"/>
                    <a:pt x="11296" y="998030"/>
                    <a:pt x="17276" y="996701"/>
                  </a:cubicBezTo>
                  <a:cubicBezTo>
                    <a:pt x="56480" y="997365"/>
                    <a:pt x="59802" y="993378"/>
                    <a:pt x="54486" y="958826"/>
                  </a:cubicBezTo>
                  <a:cubicBezTo>
                    <a:pt x="51828" y="940221"/>
                    <a:pt x="36546" y="937563"/>
                    <a:pt x="22592" y="932247"/>
                  </a:cubicBezTo>
                  <a:cubicBezTo>
                    <a:pt x="23921" y="885735"/>
                    <a:pt x="41861" y="844538"/>
                    <a:pt x="58473" y="802676"/>
                  </a:cubicBezTo>
                  <a:cubicBezTo>
                    <a:pt x="73756" y="802676"/>
                    <a:pt x="89039" y="804005"/>
                    <a:pt x="103657" y="803341"/>
                  </a:cubicBezTo>
                  <a:cubicBezTo>
                    <a:pt x="113624" y="802676"/>
                    <a:pt x="119604" y="795367"/>
                    <a:pt x="122262" y="786065"/>
                  </a:cubicBezTo>
                  <a:cubicBezTo>
                    <a:pt x="124920" y="776762"/>
                    <a:pt x="118940" y="770782"/>
                    <a:pt x="111631" y="766795"/>
                  </a:cubicBezTo>
                  <a:cubicBezTo>
                    <a:pt x="89703" y="754835"/>
                    <a:pt x="80401" y="738223"/>
                    <a:pt x="88374" y="713638"/>
                  </a:cubicBezTo>
                  <a:cubicBezTo>
                    <a:pt x="101663" y="673105"/>
                    <a:pt x="121598" y="653171"/>
                    <a:pt x="148841" y="653171"/>
                  </a:cubicBezTo>
                  <a:cubicBezTo>
                    <a:pt x="158143" y="653171"/>
                    <a:pt x="166781" y="654500"/>
                    <a:pt x="171433" y="643869"/>
                  </a:cubicBezTo>
                  <a:cubicBezTo>
                    <a:pt x="176084" y="633237"/>
                    <a:pt x="170104" y="627257"/>
                    <a:pt x="162794" y="621277"/>
                  </a:cubicBezTo>
                  <a:cubicBezTo>
                    <a:pt x="152827" y="612639"/>
                    <a:pt x="143525" y="603336"/>
                    <a:pt x="136216" y="591376"/>
                  </a:cubicBezTo>
                  <a:cubicBezTo>
                    <a:pt x="116282" y="558152"/>
                    <a:pt x="120269" y="524265"/>
                    <a:pt x="132229" y="491041"/>
                  </a:cubicBezTo>
                  <a:cubicBezTo>
                    <a:pt x="140867" y="466456"/>
                    <a:pt x="140867" y="450509"/>
                    <a:pt x="113624" y="440542"/>
                  </a:cubicBezTo>
                  <a:cubicBezTo>
                    <a:pt x="104321" y="437219"/>
                    <a:pt x="94354" y="430575"/>
                    <a:pt x="94354" y="419943"/>
                  </a:cubicBezTo>
                  <a:cubicBezTo>
                    <a:pt x="91696" y="369444"/>
                    <a:pt x="61131" y="314293"/>
                    <a:pt x="115617" y="271767"/>
                  </a:cubicBezTo>
                  <a:cubicBezTo>
                    <a:pt x="124255" y="265123"/>
                    <a:pt x="129571" y="252498"/>
                    <a:pt x="116946" y="247846"/>
                  </a:cubicBezTo>
                  <a:cubicBezTo>
                    <a:pt x="90368" y="237215"/>
                    <a:pt x="96348" y="219274"/>
                    <a:pt x="100335" y="200005"/>
                  </a:cubicBezTo>
                  <a:cubicBezTo>
                    <a:pt x="103657" y="184722"/>
                    <a:pt x="104321" y="168110"/>
                    <a:pt x="107644" y="152827"/>
                  </a:cubicBezTo>
                  <a:cubicBezTo>
                    <a:pt x="125584" y="74420"/>
                    <a:pt x="163459" y="7974"/>
                    <a:pt x="257149" y="5316"/>
                  </a:cubicBezTo>
                  <a:cubicBezTo>
                    <a:pt x="280405" y="4651"/>
                    <a:pt x="302997" y="1993"/>
                    <a:pt x="326253" y="0"/>
                  </a:cubicBezTo>
                  <a:cubicBezTo>
                    <a:pt x="354826" y="665"/>
                    <a:pt x="381404" y="665"/>
                    <a:pt x="407318" y="66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49">
              <a:extLst>
                <a:ext uri="{FF2B5EF4-FFF2-40B4-BE49-F238E27FC236}">
                  <a16:creationId xmlns:a16="http://schemas.microsoft.com/office/drawing/2014/main" id="{6904A0AE-408D-44F1-B715-8E1A715EC987}"/>
                </a:ext>
              </a:extLst>
            </p:cNvPr>
            <p:cNvSpPr/>
            <p:nvPr/>
          </p:nvSpPr>
          <p:spPr>
            <a:xfrm>
              <a:off x="1782355" y="6171107"/>
              <a:ext cx="445193" cy="398680"/>
            </a:xfrm>
            <a:custGeom>
              <a:avLst/>
              <a:gdLst>
                <a:gd name="connsiteX0" fmla="*/ 0 w 445192"/>
                <a:gd name="connsiteY0" fmla="*/ 0 h 398680"/>
                <a:gd name="connsiteX1" fmla="*/ 187380 w 445192"/>
                <a:gd name="connsiteY1" fmla="*/ 138873 h 398680"/>
                <a:gd name="connsiteX2" fmla="*/ 232564 w 445192"/>
                <a:gd name="connsiteY2" fmla="*/ 160136 h 398680"/>
                <a:gd name="connsiteX3" fmla="*/ 323595 w 445192"/>
                <a:gd name="connsiteY3" fmla="*/ 172097 h 398680"/>
                <a:gd name="connsiteX4" fmla="*/ 445857 w 445192"/>
                <a:gd name="connsiteY4" fmla="*/ 134887 h 398680"/>
                <a:gd name="connsiteX5" fmla="*/ 437219 w 445192"/>
                <a:gd name="connsiteY5" fmla="*/ 165452 h 398680"/>
                <a:gd name="connsiteX6" fmla="*/ 394029 w 445192"/>
                <a:gd name="connsiteY6" fmla="*/ 322267 h 398680"/>
                <a:gd name="connsiteX7" fmla="*/ 387384 w 445192"/>
                <a:gd name="connsiteY7" fmla="*/ 358148 h 398680"/>
                <a:gd name="connsiteX8" fmla="*/ 358148 w 445192"/>
                <a:gd name="connsiteY8" fmla="*/ 368779 h 398680"/>
                <a:gd name="connsiteX9" fmla="*/ 215287 w 445192"/>
                <a:gd name="connsiteY9" fmla="*/ 396687 h 398680"/>
                <a:gd name="connsiteX10" fmla="*/ 58473 w 445192"/>
                <a:gd name="connsiteY10" fmla="*/ 347516 h 398680"/>
                <a:gd name="connsiteX11" fmla="*/ 21263 w 445192"/>
                <a:gd name="connsiteY11" fmla="*/ 287714 h 398680"/>
                <a:gd name="connsiteX12" fmla="*/ 15283 w 445192"/>
                <a:gd name="connsiteY12" fmla="*/ 186715 h 398680"/>
                <a:gd name="connsiteX13" fmla="*/ 6645 w 445192"/>
                <a:gd name="connsiteY13" fmla="*/ 143525 h 398680"/>
                <a:gd name="connsiteX14" fmla="*/ 0 w 445192"/>
                <a:gd name="connsiteY14" fmla="*/ 0 h 3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5192" h="398680">
                  <a:moveTo>
                    <a:pt x="0" y="0"/>
                  </a:moveTo>
                  <a:cubicBezTo>
                    <a:pt x="35217" y="83058"/>
                    <a:pt x="112295" y="110301"/>
                    <a:pt x="187380" y="138873"/>
                  </a:cubicBezTo>
                  <a:cubicBezTo>
                    <a:pt x="202662" y="146183"/>
                    <a:pt x="217281" y="152827"/>
                    <a:pt x="232564" y="160136"/>
                  </a:cubicBezTo>
                  <a:cubicBezTo>
                    <a:pt x="261800" y="173426"/>
                    <a:pt x="291037" y="177412"/>
                    <a:pt x="323595" y="172097"/>
                  </a:cubicBezTo>
                  <a:cubicBezTo>
                    <a:pt x="378746" y="164123"/>
                    <a:pt x="406654" y="152827"/>
                    <a:pt x="445857" y="134887"/>
                  </a:cubicBezTo>
                  <a:cubicBezTo>
                    <a:pt x="452502" y="148176"/>
                    <a:pt x="443864" y="156814"/>
                    <a:pt x="437219" y="165452"/>
                  </a:cubicBezTo>
                  <a:cubicBezTo>
                    <a:pt x="402667" y="211965"/>
                    <a:pt x="392036" y="265787"/>
                    <a:pt x="394029" y="322267"/>
                  </a:cubicBezTo>
                  <a:cubicBezTo>
                    <a:pt x="394693" y="334891"/>
                    <a:pt x="391371" y="346852"/>
                    <a:pt x="387384" y="358148"/>
                  </a:cubicBezTo>
                  <a:cubicBezTo>
                    <a:pt x="375424" y="356819"/>
                    <a:pt x="366786" y="364128"/>
                    <a:pt x="358148" y="368779"/>
                  </a:cubicBezTo>
                  <a:cubicBezTo>
                    <a:pt x="312964" y="392036"/>
                    <a:pt x="267780" y="405989"/>
                    <a:pt x="215287" y="396687"/>
                  </a:cubicBezTo>
                  <a:cubicBezTo>
                    <a:pt x="160137" y="387384"/>
                    <a:pt x="107644" y="374095"/>
                    <a:pt x="58473" y="347516"/>
                  </a:cubicBezTo>
                  <a:cubicBezTo>
                    <a:pt x="34552" y="334227"/>
                    <a:pt x="21263" y="316286"/>
                    <a:pt x="21263" y="287714"/>
                  </a:cubicBezTo>
                  <a:cubicBezTo>
                    <a:pt x="20598" y="253826"/>
                    <a:pt x="17941" y="219938"/>
                    <a:pt x="15283" y="186715"/>
                  </a:cubicBezTo>
                  <a:cubicBezTo>
                    <a:pt x="13954" y="172097"/>
                    <a:pt x="16612" y="156150"/>
                    <a:pt x="6645" y="143525"/>
                  </a:cubicBezTo>
                  <a:cubicBezTo>
                    <a:pt x="13289" y="96348"/>
                    <a:pt x="6645" y="4784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80">
              <a:extLst>
                <a:ext uri="{FF2B5EF4-FFF2-40B4-BE49-F238E27FC236}">
                  <a16:creationId xmlns:a16="http://schemas.microsoft.com/office/drawing/2014/main" id="{FFCAA947-42A8-48EE-B3AD-2B48B37046BB}"/>
                </a:ext>
              </a:extLst>
            </p:cNvPr>
            <p:cNvSpPr/>
            <p:nvPr/>
          </p:nvSpPr>
          <p:spPr>
            <a:xfrm>
              <a:off x="1777039" y="5578254"/>
              <a:ext cx="451838" cy="765276"/>
            </a:xfrm>
            <a:custGeom>
              <a:avLst/>
              <a:gdLst>
                <a:gd name="connsiteX0" fmla="*/ 362717 w 451838"/>
                <a:gd name="connsiteY0" fmla="*/ 651159 h 765276"/>
                <a:gd name="connsiteX1" fmla="*/ 389378 w 451838"/>
                <a:gd name="connsiteY1" fmla="*/ 651989 h 765276"/>
                <a:gd name="connsiteX2" fmla="*/ 451838 w 451838"/>
                <a:gd name="connsiteY2" fmla="*/ 662621 h 765276"/>
                <a:gd name="connsiteX3" fmla="*/ 451174 w 451838"/>
                <a:gd name="connsiteY3" fmla="*/ 727739 h 765276"/>
                <a:gd name="connsiteX4" fmla="*/ 329576 w 451838"/>
                <a:gd name="connsiteY4" fmla="*/ 764949 h 765276"/>
                <a:gd name="connsiteX5" fmla="*/ 348846 w 451838"/>
                <a:gd name="connsiteY5" fmla="*/ 707140 h 765276"/>
                <a:gd name="connsiteX6" fmla="*/ 357484 w 451838"/>
                <a:gd name="connsiteY6" fmla="*/ 677239 h 765276"/>
                <a:gd name="connsiteX7" fmla="*/ 362717 w 451838"/>
                <a:gd name="connsiteY7" fmla="*/ 651159 h 765276"/>
                <a:gd name="connsiteX8" fmla="*/ 167493 w 451838"/>
                <a:gd name="connsiteY8" fmla="*/ 192951 h 765276"/>
                <a:gd name="connsiteX9" fmla="*/ 152613 w 451838"/>
                <a:gd name="connsiteY9" fmla="*/ 235248 h 765276"/>
                <a:gd name="connsiteX10" fmla="*/ 155496 w 451838"/>
                <a:gd name="connsiteY10" fmla="*/ 232933 h 765276"/>
                <a:gd name="connsiteX11" fmla="*/ 147178 w 451838"/>
                <a:gd name="connsiteY11" fmla="*/ 256577 h 765276"/>
                <a:gd name="connsiteX12" fmla="*/ 145352 w 451838"/>
                <a:gd name="connsiteY12" fmla="*/ 258042 h 765276"/>
                <a:gd name="connsiteX13" fmla="*/ 118275 w 451838"/>
                <a:gd name="connsiteY13" fmla="*/ 294505 h 765276"/>
                <a:gd name="connsiteX14" fmla="*/ 109637 w 451838"/>
                <a:gd name="connsiteY14" fmla="*/ 291847 h 765276"/>
                <a:gd name="connsiteX15" fmla="*/ 53157 w 451838"/>
                <a:gd name="connsiteY15" fmla="*/ 379557 h 765276"/>
                <a:gd name="connsiteX16" fmla="*/ 37210 w 451838"/>
                <a:gd name="connsiteY16" fmla="*/ 473911 h 765276"/>
                <a:gd name="connsiteX17" fmla="*/ 74420 w 451838"/>
                <a:gd name="connsiteY17" fmla="*/ 584877 h 765276"/>
                <a:gd name="connsiteX18" fmla="*/ 134887 w 451838"/>
                <a:gd name="connsiteY18" fmla="*/ 604811 h 765276"/>
                <a:gd name="connsiteX19" fmla="*/ 192695 w 451838"/>
                <a:gd name="connsiteY19" fmla="*/ 694514 h 765276"/>
                <a:gd name="connsiteX20" fmla="*/ 192695 w 451838"/>
                <a:gd name="connsiteY20" fmla="*/ 731724 h 765276"/>
                <a:gd name="connsiteX21" fmla="*/ 5316 w 451838"/>
                <a:gd name="connsiteY21" fmla="*/ 592851 h 765276"/>
                <a:gd name="connsiteX22" fmla="*/ 0 w 451838"/>
                <a:gd name="connsiteY22" fmla="*/ 507134 h 765276"/>
                <a:gd name="connsiteX23" fmla="*/ 92361 w 451838"/>
                <a:gd name="connsiteY23" fmla="*/ 275235 h 765276"/>
                <a:gd name="connsiteX24" fmla="*/ 66447 w 451838"/>
                <a:gd name="connsiteY24" fmla="*/ 257295 h 765276"/>
                <a:gd name="connsiteX25" fmla="*/ 108308 w 451838"/>
                <a:gd name="connsiteY25" fmla="*/ 211446 h 765276"/>
                <a:gd name="connsiteX26" fmla="*/ 110996 w 451838"/>
                <a:gd name="connsiteY26" fmla="*/ 0 h 765276"/>
                <a:gd name="connsiteX27" fmla="*/ 168172 w 451838"/>
                <a:gd name="connsiteY27" fmla="*/ 0 h 765276"/>
                <a:gd name="connsiteX28" fmla="*/ 215818 w 451838"/>
                <a:gd name="connsiteY28" fmla="*/ 55595 h 765276"/>
                <a:gd name="connsiteX29" fmla="*/ 177754 w 451838"/>
                <a:gd name="connsiteY29" fmla="*/ 163787 h 765276"/>
                <a:gd name="connsiteX30" fmla="*/ 178077 w 451838"/>
                <a:gd name="connsiteY30" fmla="*/ 164069 h 765276"/>
                <a:gd name="connsiteX31" fmla="*/ 176259 w 451838"/>
                <a:gd name="connsiteY31" fmla="*/ 170628 h 765276"/>
                <a:gd name="connsiteX32" fmla="*/ 168110 w 451838"/>
                <a:gd name="connsiteY32" fmla="*/ 170914 h 765276"/>
                <a:gd name="connsiteX33" fmla="*/ 115617 w 451838"/>
                <a:gd name="connsiteY33" fmla="*/ 184203 h 765276"/>
                <a:gd name="connsiteX34" fmla="*/ 61131 w 451838"/>
                <a:gd name="connsiteY34" fmla="*/ 217427 h 765276"/>
                <a:gd name="connsiteX35" fmla="*/ 4651 w 451838"/>
                <a:gd name="connsiteY35" fmla="*/ 187526 h 765276"/>
                <a:gd name="connsiteX36" fmla="*/ 39868 w 451838"/>
                <a:gd name="connsiteY36" fmla="*/ 84533 h 765276"/>
                <a:gd name="connsiteX37" fmla="*/ 64869 w 451838"/>
                <a:gd name="connsiteY37" fmla="*/ 59616 h 765276"/>
                <a:gd name="connsiteX38" fmla="*/ 84154 w 451838"/>
                <a:gd name="connsiteY38" fmla="*/ 31057 h 765276"/>
                <a:gd name="connsiteX39" fmla="*/ 85052 w 451838"/>
                <a:gd name="connsiteY39" fmla="*/ 30711 h 765276"/>
                <a:gd name="connsiteX40" fmla="*/ 87710 w 451838"/>
                <a:gd name="connsiteY40" fmla="*/ 28054 h 765276"/>
                <a:gd name="connsiteX41" fmla="*/ 84387 w 451838"/>
                <a:gd name="connsiteY41" fmla="*/ 30711 h 765276"/>
                <a:gd name="connsiteX42" fmla="*/ 84154 w 451838"/>
                <a:gd name="connsiteY42" fmla="*/ 31057 h 765276"/>
                <a:gd name="connsiteX43" fmla="*/ 59138 w 451838"/>
                <a:gd name="connsiteY43" fmla="*/ 40678 h 765276"/>
                <a:gd name="connsiteX44" fmla="*/ 105650 w 451838"/>
                <a:gd name="connsiteY44" fmla="*/ 4797 h 76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51838" h="765276">
                  <a:moveTo>
                    <a:pt x="362717" y="651159"/>
                  </a:moveTo>
                  <a:cubicBezTo>
                    <a:pt x="368448" y="647836"/>
                    <a:pt x="377750" y="648999"/>
                    <a:pt x="389378" y="651989"/>
                  </a:cubicBezTo>
                  <a:cubicBezTo>
                    <a:pt x="409977" y="657305"/>
                    <a:pt x="431239" y="659299"/>
                    <a:pt x="451838" y="662621"/>
                  </a:cubicBezTo>
                  <a:cubicBezTo>
                    <a:pt x="451838" y="684548"/>
                    <a:pt x="451174" y="705811"/>
                    <a:pt x="451174" y="727739"/>
                  </a:cubicBezTo>
                  <a:cubicBezTo>
                    <a:pt x="412634" y="745679"/>
                    <a:pt x="375424" y="768271"/>
                    <a:pt x="329576" y="764949"/>
                  </a:cubicBezTo>
                  <a:cubicBezTo>
                    <a:pt x="333563" y="745015"/>
                    <a:pt x="338879" y="725745"/>
                    <a:pt x="348846" y="707140"/>
                  </a:cubicBezTo>
                  <a:cubicBezTo>
                    <a:pt x="354161" y="697838"/>
                    <a:pt x="359477" y="687871"/>
                    <a:pt x="357484" y="677239"/>
                  </a:cubicBezTo>
                  <a:cubicBezTo>
                    <a:pt x="354826" y="662289"/>
                    <a:pt x="356986" y="654481"/>
                    <a:pt x="362717" y="651159"/>
                  </a:cubicBezTo>
                  <a:close/>
                  <a:moveTo>
                    <a:pt x="167493" y="192951"/>
                  </a:moveTo>
                  <a:lnTo>
                    <a:pt x="152613" y="235248"/>
                  </a:lnTo>
                  <a:lnTo>
                    <a:pt x="155496" y="232933"/>
                  </a:lnTo>
                  <a:lnTo>
                    <a:pt x="147178" y="256577"/>
                  </a:lnTo>
                  <a:lnTo>
                    <a:pt x="145352" y="258042"/>
                  </a:lnTo>
                  <a:cubicBezTo>
                    <a:pt x="135053" y="269089"/>
                    <a:pt x="127246" y="282545"/>
                    <a:pt x="118275" y="294505"/>
                  </a:cubicBezTo>
                  <a:cubicBezTo>
                    <a:pt x="116282" y="291183"/>
                    <a:pt x="112959" y="288525"/>
                    <a:pt x="109637" y="291847"/>
                  </a:cubicBezTo>
                  <a:cubicBezTo>
                    <a:pt x="85716" y="317761"/>
                    <a:pt x="59138" y="342347"/>
                    <a:pt x="53157" y="379557"/>
                  </a:cubicBezTo>
                  <a:cubicBezTo>
                    <a:pt x="47842" y="410787"/>
                    <a:pt x="41197" y="442681"/>
                    <a:pt x="37210" y="473911"/>
                  </a:cubicBezTo>
                  <a:cubicBezTo>
                    <a:pt x="31894" y="516437"/>
                    <a:pt x="50499" y="550989"/>
                    <a:pt x="74420" y="584877"/>
                  </a:cubicBezTo>
                  <a:cubicBezTo>
                    <a:pt x="90367" y="607469"/>
                    <a:pt x="112959" y="601489"/>
                    <a:pt x="134887" y="604811"/>
                  </a:cubicBezTo>
                  <a:cubicBezTo>
                    <a:pt x="195353" y="614113"/>
                    <a:pt x="207314" y="633383"/>
                    <a:pt x="192695" y="694514"/>
                  </a:cubicBezTo>
                  <a:cubicBezTo>
                    <a:pt x="190038" y="707139"/>
                    <a:pt x="191367" y="719100"/>
                    <a:pt x="192695" y="731724"/>
                  </a:cubicBezTo>
                  <a:cubicBezTo>
                    <a:pt x="116946" y="702488"/>
                    <a:pt x="40532" y="675244"/>
                    <a:pt x="5316" y="592851"/>
                  </a:cubicBezTo>
                  <a:cubicBezTo>
                    <a:pt x="-1993" y="564943"/>
                    <a:pt x="11296" y="535042"/>
                    <a:pt x="0" y="507134"/>
                  </a:cubicBezTo>
                  <a:cubicBezTo>
                    <a:pt x="9967" y="422083"/>
                    <a:pt x="43855" y="345669"/>
                    <a:pt x="92361" y="275235"/>
                  </a:cubicBezTo>
                  <a:cubicBezTo>
                    <a:pt x="71762" y="279887"/>
                    <a:pt x="61795" y="283209"/>
                    <a:pt x="66447" y="257295"/>
                  </a:cubicBezTo>
                  <a:cubicBezTo>
                    <a:pt x="71762" y="231380"/>
                    <a:pt x="85716" y="218755"/>
                    <a:pt x="108308" y="211446"/>
                  </a:cubicBezTo>
                  <a:close/>
                  <a:moveTo>
                    <a:pt x="110996" y="0"/>
                  </a:moveTo>
                  <a:lnTo>
                    <a:pt x="168172" y="0"/>
                  </a:lnTo>
                  <a:lnTo>
                    <a:pt x="215818" y="55595"/>
                  </a:lnTo>
                  <a:lnTo>
                    <a:pt x="177754" y="163787"/>
                  </a:lnTo>
                  <a:lnTo>
                    <a:pt x="178077" y="164069"/>
                  </a:lnTo>
                  <a:lnTo>
                    <a:pt x="176259" y="170628"/>
                  </a:lnTo>
                  <a:lnTo>
                    <a:pt x="168110" y="170914"/>
                  </a:lnTo>
                  <a:cubicBezTo>
                    <a:pt x="148841" y="168920"/>
                    <a:pt x="131565" y="172907"/>
                    <a:pt x="115617" y="184203"/>
                  </a:cubicBezTo>
                  <a:cubicBezTo>
                    <a:pt x="98341" y="196828"/>
                    <a:pt x="79072" y="206795"/>
                    <a:pt x="61131" y="217427"/>
                  </a:cubicBezTo>
                  <a:cubicBezTo>
                    <a:pt x="35881" y="232710"/>
                    <a:pt x="5980" y="218091"/>
                    <a:pt x="4651" y="187526"/>
                  </a:cubicBezTo>
                  <a:cubicBezTo>
                    <a:pt x="2658" y="148986"/>
                    <a:pt x="13954" y="114434"/>
                    <a:pt x="39868" y="84533"/>
                  </a:cubicBezTo>
                  <a:cubicBezTo>
                    <a:pt x="47510" y="75563"/>
                    <a:pt x="56646" y="67922"/>
                    <a:pt x="64869" y="59616"/>
                  </a:cubicBezTo>
                  <a:lnTo>
                    <a:pt x="84154" y="31057"/>
                  </a:lnTo>
                  <a:lnTo>
                    <a:pt x="85052" y="30711"/>
                  </a:lnTo>
                  <a:cubicBezTo>
                    <a:pt x="85716" y="30047"/>
                    <a:pt x="87045" y="28718"/>
                    <a:pt x="87710" y="28054"/>
                  </a:cubicBezTo>
                  <a:cubicBezTo>
                    <a:pt x="89039" y="31376"/>
                    <a:pt x="87045" y="32040"/>
                    <a:pt x="84387" y="30711"/>
                  </a:cubicBezTo>
                  <a:lnTo>
                    <a:pt x="84154" y="31057"/>
                  </a:lnTo>
                  <a:lnTo>
                    <a:pt x="59138" y="40678"/>
                  </a:lnTo>
                  <a:cubicBezTo>
                    <a:pt x="67111" y="18751"/>
                    <a:pt x="87710" y="14100"/>
                    <a:pt x="105650" y="4797"/>
                  </a:cubicBezTo>
                  <a:close/>
                </a:path>
              </a:pathLst>
            </a:custGeom>
            <a:solidFill>
              <a:schemeClr val="accent1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83">
              <a:extLst>
                <a:ext uri="{FF2B5EF4-FFF2-40B4-BE49-F238E27FC236}">
                  <a16:creationId xmlns:a16="http://schemas.microsoft.com/office/drawing/2014/main" id="{B868D1F1-D187-4AF8-9577-9EB5E0569DED}"/>
                </a:ext>
              </a:extLst>
            </p:cNvPr>
            <p:cNvSpPr/>
            <p:nvPr/>
          </p:nvSpPr>
          <p:spPr>
            <a:xfrm>
              <a:off x="1441682" y="2436469"/>
              <a:ext cx="1542760" cy="3698080"/>
            </a:xfrm>
            <a:custGeom>
              <a:avLst/>
              <a:gdLst>
                <a:gd name="connsiteX0" fmla="*/ 902547 w 1542760"/>
                <a:gd name="connsiteY0" fmla="*/ 3154867 h 3698080"/>
                <a:gd name="connsiteX1" fmla="*/ 892785 w 1542760"/>
                <a:gd name="connsiteY1" fmla="*/ 3186247 h 3698080"/>
                <a:gd name="connsiteX2" fmla="*/ 801435 w 1542760"/>
                <a:gd name="connsiteY2" fmla="*/ 3560011 h 3698080"/>
                <a:gd name="connsiteX3" fmla="*/ 724730 w 1542760"/>
                <a:gd name="connsiteY3" fmla="*/ 3668095 h 3698080"/>
                <a:gd name="connsiteX4" fmla="*/ 650117 w 1542760"/>
                <a:gd name="connsiteY4" fmla="*/ 3698080 h 3698080"/>
                <a:gd name="connsiteX5" fmla="*/ 691259 w 1542760"/>
                <a:gd name="connsiteY5" fmla="*/ 3516079 h 3698080"/>
                <a:gd name="connsiteX6" fmla="*/ 734493 w 1542760"/>
                <a:gd name="connsiteY6" fmla="*/ 3257374 h 3698080"/>
                <a:gd name="connsiteX7" fmla="*/ 902547 w 1542760"/>
                <a:gd name="connsiteY7" fmla="*/ 3154867 h 3698080"/>
                <a:gd name="connsiteX8" fmla="*/ 440050 w 1542760"/>
                <a:gd name="connsiteY8" fmla="*/ 1839896 h 3698080"/>
                <a:gd name="connsiteX9" fmla="*/ 434890 w 1542760"/>
                <a:gd name="connsiteY9" fmla="*/ 1852701 h 3698080"/>
                <a:gd name="connsiteX10" fmla="*/ 435226 w 1542760"/>
                <a:gd name="connsiteY10" fmla="*/ 1850010 h 3698080"/>
                <a:gd name="connsiteX11" fmla="*/ 559481 w 1542760"/>
                <a:gd name="connsiteY11" fmla="*/ 65250 h 3698080"/>
                <a:gd name="connsiteX12" fmla="*/ 657158 w 1542760"/>
                <a:gd name="connsiteY12" fmla="*/ 96480 h 3698080"/>
                <a:gd name="connsiteX13" fmla="*/ 696362 w 1542760"/>
                <a:gd name="connsiteY13" fmla="*/ 164256 h 3698080"/>
                <a:gd name="connsiteX14" fmla="*/ 695697 w 1542760"/>
                <a:gd name="connsiteY14" fmla="*/ 186184 h 3698080"/>
                <a:gd name="connsiteX15" fmla="*/ 691046 w 1542760"/>
                <a:gd name="connsiteY15" fmla="*/ 200137 h 3698080"/>
                <a:gd name="connsiteX16" fmla="*/ 687059 w 1542760"/>
                <a:gd name="connsiteY16" fmla="*/ 323064 h 3698080"/>
                <a:gd name="connsiteX17" fmla="*/ 687059 w 1542760"/>
                <a:gd name="connsiteY17" fmla="*/ 805467 h 3698080"/>
                <a:gd name="connsiteX18" fmla="*/ 685066 w 1542760"/>
                <a:gd name="connsiteY18" fmla="*/ 818756 h 3698080"/>
                <a:gd name="connsiteX19" fmla="*/ 692375 w 1542760"/>
                <a:gd name="connsiteY19" fmla="*/ 1385548 h 3698080"/>
                <a:gd name="connsiteX20" fmla="*/ 702342 w 1542760"/>
                <a:gd name="connsiteY20" fmla="*/ 1576914 h 3698080"/>
                <a:gd name="connsiteX21" fmla="*/ 633237 w 1542760"/>
                <a:gd name="connsiteY21" fmla="*/ 1582230 h 3698080"/>
                <a:gd name="connsiteX22" fmla="*/ 530079 w 1542760"/>
                <a:gd name="connsiteY22" fmla="*/ 1627829 h 3698080"/>
                <a:gd name="connsiteX23" fmla="*/ 525912 w 1542760"/>
                <a:gd name="connsiteY23" fmla="*/ 1634569 h 3698080"/>
                <a:gd name="connsiteX24" fmla="*/ 523224 w 1542760"/>
                <a:gd name="connsiteY24" fmla="*/ 1633486 h 3698080"/>
                <a:gd name="connsiteX25" fmla="*/ 516936 w 1542760"/>
                <a:gd name="connsiteY25" fmla="*/ 1649089 h 3698080"/>
                <a:gd name="connsiteX26" fmla="*/ 501486 w 1542760"/>
                <a:gd name="connsiteY26" fmla="*/ 1674082 h 3698080"/>
                <a:gd name="connsiteX27" fmla="*/ 483732 w 1542760"/>
                <a:gd name="connsiteY27" fmla="*/ 1729742 h 3698080"/>
                <a:gd name="connsiteX28" fmla="*/ 483292 w 1542760"/>
                <a:gd name="connsiteY28" fmla="*/ 1732583 h 3698080"/>
                <a:gd name="connsiteX29" fmla="*/ 448700 w 1542760"/>
                <a:gd name="connsiteY29" fmla="*/ 1818429 h 3698080"/>
                <a:gd name="connsiteX30" fmla="*/ 446771 w 1542760"/>
                <a:gd name="connsiteY30" fmla="*/ 1795856 h 3698080"/>
                <a:gd name="connsiteX31" fmla="*/ 415956 w 1542760"/>
                <a:gd name="connsiteY31" fmla="*/ 1749676 h 3698080"/>
                <a:gd name="connsiteX32" fmla="*/ 334227 w 1542760"/>
                <a:gd name="connsiteY32" fmla="*/ 1644690 h 3698080"/>
                <a:gd name="connsiteX33" fmla="*/ 301668 w 1542760"/>
                <a:gd name="connsiteY33" fmla="*/ 1536382 h 3698080"/>
                <a:gd name="connsiteX34" fmla="*/ 251169 w 1542760"/>
                <a:gd name="connsiteY34" fmla="*/ 1190194 h 3698080"/>
                <a:gd name="connsiteX35" fmla="*/ 182064 w 1542760"/>
                <a:gd name="connsiteY35" fmla="*/ 808125 h 3698080"/>
                <a:gd name="connsiteX36" fmla="*/ 126249 w 1542760"/>
                <a:gd name="connsiteY36" fmla="*/ 605462 h 3698080"/>
                <a:gd name="connsiteX37" fmla="*/ 1993 w 1542760"/>
                <a:gd name="connsiteY37" fmla="*/ 120401 h 3698080"/>
                <a:gd name="connsiteX38" fmla="*/ 0 w 1542760"/>
                <a:gd name="connsiteY38" fmla="*/ 85849 h 3698080"/>
                <a:gd name="connsiteX39" fmla="*/ 559481 w 1542760"/>
                <a:gd name="connsiteY39" fmla="*/ 65250 h 3698080"/>
                <a:gd name="connsiteX40" fmla="*/ 1542760 w 1542760"/>
                <a:gd name="connsiteY40" fmla="*/ 0 h 3698080"/>
                <a:gd name="connsiteX41" fmla="*/ 1499570 w 1542760"/>
                <a:gd name="connsiteY41" fmla="*/ 233893 h 3698080"/>
                <a:gd name="connsiteX42" fmla="*/ 1376643 w 1542760"/>
                <a:gd name="connsiteY42" fmla="*/ 772775 h 3698080"/>
                <a:gd name="connsiteX43" fmla="*/ 1251724 w 1542760"/>
                <a:gd name="connsiteY43" fmla="*/ 1190062 h 3698080"/>
                <a:gd name="connsiteX44" fmla="*/ 1203218 w 1542760"/>
                <a:gd name="connsiteY44" fmla="*/ 1482427 h 3698080"/>
                <a:gd name="connsiteX45" fmla="*/ 1168001 w 1542760"/>
                <a:gd name="connsiteY45" fmla="*/ 1908351 h 3698080"/>
                <a:gd name="connsiteX46" fmla="*/ 1183283 w 1542760"/>
                <a:gd name="connsiteY46" fmla="*/ 2108355 h 3698080"/>
                <a:gd name="connsiteX47" fmla="*/ 1152718 w 1542760"/>
                <a:gd name="connsiteY47" fmla="*/ 2463181 h 3698080"/>
                <a:gd name="connsiteX48" fmla="*/ 1023147 w 1542760"/>
                <a:gd name="connsiteY48" fmla="*/ 2903722 h 3698080"/>
                <a:gd name="connsiteX49" fmla="*/ 1003213 w 1542760"/>
                <a:gd name="connsiteY49" fmla="*/ 2940933 h 3698080"/>
                <a:gd name="connsiteX50" fmla="*/ 989924 w 1542760"/>
                <a:gd name="connsiteY50" fmla="*/ 2914354 h 3698080"/>
                <a:gd name="connsiteX51" fmla="*/ 994575 w 1542760"/>
                <a:gd name="connsiteY51" fmla="*/ 2874486 h 3698080"/>
                <a:gd name="connsiteX52" fmla="*/ 1015173 w 1542760"/>
                <a:gd name="connsiteY52" fmla="*/ 2846578 h 3698080"/>
                <a:gd name="connsiteX53" fmla="*/ 1015173 w 1542760"/>
                <a:gd name="connsiteY53" fmla="*/ 2758869 h 3698080"/>
                <a:gd name="connsiteX54" fmla="*/ 1007200 w 1542760"/>
                <a:gd name="connsiteY54" fmla="*/ 2737606 h 3698080"/>
                <a:gd name="connsiteX55" fmla="*/ 1003877 w 1542760"/>
                <a:gd name="connsiteY55" fmla="*/ 2702389 h 3698080"/>
                <a:gd name="connsiteX56" fmla="*/ 1011851 w 1542760"/>
                <a:gd name="connsiteY56" fmla="*/ 2667837 h 3698080"/>
                <a:gd name="connsiteX57" fmla="*/ 991917 w 1542760"/>
                <a:gd name="connsiteY57" fmla="*/ 2604048 h 3698080"/>
                <a:gd name="connsiteX58" fmla="*/ 977963 w 1542760"/>
                <a:gd name="connsiteY58" fmla="*/ 2587436 h 3698080"/>
                <a:gd name="connsiteX59" fmla="*/ 952714 w 1542760"/>
                <a:gd name="connsiteY59" fmla="*/ 2548897 h 3698080"/>
                <a:gd name="connsiteX60" fmla="*/ 916832 w 1542760"/>
                <a:gd name="connsiteY60" fmla="*/ 2457201 h 3698080"/>
                <a:gd name="connsiteX61" fmla="*/ 835103 w 1542760"/>
                <a:gd name="connsiteY61" fmla="*/ 2393412 h 3698080"/>
                <a:gd name="connsiteX62" fmla="*/ 833774 w 1542760"/>
                <a:gd name="connsiteY62" fmla="*/ 2376136 h 3698080"/>
                <a:gd name="connsiteX63" fmla="*/ 842412 w 1542760"/>
                <a:gd name="connsiteY63" fmla="*/ 2337596 h 3698080"/>
                <a:gd name="connsiteX64" fmla="*/ 835103 w 1542760"/>
                <a:gd name="connsiteY64" fmla="*/ 2222644 h 3698080"/>
                <a:gd name="connsiteX65" fmla="*/ 882944 w 1542760"/>
                <a:gd name="connsiteY65" fmla="*/ 2095066 h 3698080"/>
                <a:gd name="connsiteX66" fmla="*/ 874971 w 1542760"/>
                <a:gd name="connsiteY66" fmla="*/ 2062507 h 3698080"/>
                <a:gd name="connsiteX67" fmla="*/ 866997 w 1542760"/>
                <a:gd name="connsiteY67" fmla="*/ 2050547 h 3698080"/>
                <a:gd name="connsiteX68" fmla="*/ 889589 w 1542760"/>
                <a:gd name="connsiteY68" fmla="*/ 2047889 h 3698080"/>
                <a:gd name="connsiteX69" fmla="*/ 929457 w 1542760"/>
                <a:gd name="connsiteY69" fmla="*/ 2019981 h 3698080"/>
                <a:gd name="connsiteX70" fmla="*/ 952049 w 1542760"/>
                <a:gd name="connsiteY70" fmla="*/ 1899713 h 3698080"/>
                <a:gd name="connsiteX71" fmla="*/ 928793 w 1542760"/>
                <a:gd name="connsiteY71" fmla="*/ 1875792 h 3698080"/>
                <a:gd name="connsiteX72" fmla="*/ 908194 w 1542760"/>
                <a:gd name="connsiteY72" fmla="*/ 1857187 h 3698080"/>
                <a:gd name="connsiteX73" fmla="*/ 929457 w 1542760"/>
                <a:gd name="connsiteY73" fmla="*/ 1839246 h 3698080"/>
                <a:gd name="connsiteX74" fmla="*/ 949391 w 1542760"/>
                <a:gd name="connsiteY74" fmla="*/ 1815325 h 3698080"/>
                <a:gd name="connsiteX75" fmla="*/ 930121 w 1542760"/>
                <a:gd name="connsiteY75" fmla="*/ 1702366 h 3698080"/>
                <a:gd name="connsiteX76" fmla="*/ 880951 w 1542760"/>
                <a:gd name="connsiteY76" fmla="*/ 1630604 h 3698080"/>
                <a:gd name="connsiteX77" fmla="*/ 858359 w 1542760"/>
                <a:gd name="connsiteY77" fmla="*/ 1628610 h 3698080"/>
                <a:gd name="connsiteX78" fmla="*/ 836432 w 1542760"/>
                <a:gd name="connsiteY78" fmla="*/ 1637248 h 3698080"/>
                <a:gd name="connsiteX79" fmla="*/ 827794 w 1542760"/>
                <a:gd name="connsiteY79" fmla="*/ 1610005 h 3698080"/>
                <a:gd name="connsiteX80" fmla="*/ 799222 w 1542760"/>
                <a:gd name="connsiteY80" fmla="*/ 1576781 h 3698080"/>
                <a:gd name="connsiteX81" fmla="*/ 777959 w 1542760"/>
                <a:gd name="connsiteY81" fmla="*/ 1574788 h 3698080"/>
                <a:gd name="connsiteX82" fmla="*/ 779952 w 1542760"/>
                <a:gd name="connsiteY82" fmla="*/ 1561499 h 3698080"/>
                <a:gd name="connsiteX83" fmla="*/ 914839 w 1542760"/>
                <a:gd name="connsiteY83" fmla="*/ 1245213 h 3698080"/>
                <a:gd name="connsiteX84" fmla="*/ 950055 w 1542760"/>
                <a:gd name="connsiteY84" fmla="*/ 1159496 h 3698080"/>
                <a:gd name="connsiteX85" fmla="*/ 970654 w 1542760"/>
                <a:gd name="connsiteY85" fmla="*/ 886399 h 3698080"/>
                <a:gd name="connsiteX86" fmla="*/ 972648 w 1542760"/>
                <a:gd name="connsiteY86" fmla="*/ 576758 h 3698080"/>
                <a:gd name="connsiteX87" fmla="*/ 941417 w 1542760"/>
                <a:gd name="connsiteY87" fmla="*/ 528251 h 3698080"/>
                <a:gd name="connsiteX88" fmla="*/ 798557 w 1542760"/>
                <a:gd name="connsiteY88" fmla="*/ 440542 h 3698080"/>
                <a:gd name="connsiteX89" fmla="*/ 731446 w 1542760"/>
                <a:gd name="connsiteY89" fmla="*/ 332898 h 3698080"/>
                <a:gd name="connsiteX90" fmla="*/ 718821 w 1542760"/>
                <a:gd name="connsiteY90" fmla="*/ 165452 h 3698080"/>
                <a:gd name="connsiteX91" fmla="*/ 1013180 w 1542760"/>
                <a:gd name="connsiteY91" fmla="*/ 196018 h 3698080"/>
                <a:gd name="connsiteX92" fmla="*/ 1366012 w 1542760"/>
                <a:gd name="connsiteY92" fmla="*/ 109637 h 3698080"/>
                <a:gd name="connsiteX93" fmla="*/ 1542760 w 1542760"/>
                <a:gd name="connsiteY93" fmla="*/ 0 h 36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42760" h="3698080">
                  <a:moveTo>
                    <a:pt x="902547" y="3154867"/>
                  </a:moveTo>
                  <a:cubicBezTo>
                    <a:pt x="904639" y="3166722"/>
                    <a:pt x="897666" y="3176485"/>
                    <a:pt x="892785" y="3186247"/>
                  </a:cubicBezTo>
                  <a:cubicBezTo>
                    <a:pt x="837696" y="3304791"/>
                    <a:pt x="813290" y="3431006"/>
                    <a:pt x="801435" y="3560011"/>
                  </a:cubicBezTo>
                  <a:cubicBezTo>
                    <a:pt x="796554" y="3612310"/>
                    <a:pt x="777727" y="3650662"/>
                    <a:pt x="724730" y="3668095"/>
                  </a:cubicBezTo>
                  <a:cubicBezTo>
                    <a:pt x="699627" y="3677160"/>
                    <a:pt x="677312" y="3693199"/>
                    <a:pt x="650117" y="3698080"/>
                  </a:cubicBezTo>
                  <a:cubicBezTo>
                    <a:pt x="664063" y="3637413"/>
                    <a:pt x="679405" y="3576746"/>
                    <a:pt x="691259" y="3516079"/>
                  </a:cubicBezTo>
                  <a:cubicBezTo>
                    <a:pt x="707995" y="3430309"/>
                    <a:pt x="729611" y="3345236"/>
                    <a:pt x="734493" y="3257374"/>
                  </a:cubicBezTo>
                  <a:cubicBezTo>
                    <a:pt x="805619" y="3247611"/>
                    <a:pt x="855827" y="3204377"/>
                    <a:pt x="902547" y="3154867"/>
                  </a:cubicBezTo>
                  <a:close/>
                  <a:moveTo>
                    <a:pt x="440050" y="1839896"/>
                  </a:moveTo>
                  <a:lnTo>
                    <a:pt x="434890" y="1852701"/>
                  </a:lnTo>
                  <a:lnTo>
                    <a:pt x="435226" y="1850010"/>
                  </a:lnTo>
                  <a:close/>
                  <a:moveTo>
                    <a:pt x="559481" y="65250"/>
                  </a:moveTo>
                  <a:cubicBezTo>
                    <a:pt x="594698" y="65915"/>
                    <a:pt x="627257" y="77875"/>
                    <a:pt x="657158" y="96480"/>
                  </a:cubicBezTo>
                  <a:cubicBezTo>
                    <a:pt x="682408" y="112428"/>
                    <a:pt x="697026" y="133026"/>
                    <a:pt x="696362" y="164256"/>
                  </a:cubicBezTo>
                  <a:cubicBezTo>
                    <a:pt x="696362" y="171565"/>
                    <a:pt x="695697" y="178874"/>
                    <a:pt x="695697" y="186184"/>
                  </a:cubicBezTo>
                  <a:cubicBezTo>
                    <a:pt x="689717" y="189506"/>
                    <a:pt x="691046" y="195486"/>
                    <a:pt x="691046" y="200137"/>
                  </a:cubicBezTo>
                  <a:cubicBezTo>
                    <a:pt x="689717" y="240670"/>
                    <a:pt x="688388" y="281867"/>
                    <a:pt x="687059" y="323064"/>
                  </a:cubicBezTo>
                  <a:cubicBezTo>
                    <a:pt x="681743" y="483865"/>
                    <a:pt x="684401" y="644666"/>
                    <a:pt x="687059" y="805467"/>
                  </a:cubicBezTo>
                  <a:cubicBezTo>
                    <a:pt x="686395" y="810118"/>
                    <a:pt x="685066" y="814105"/>
                    <a:pt x="685066" y="818756"/>
                  </a:cubicBezTo>
                  <a:cubicBezTo>
                    <a:pt x="687059" y="1007466"/>
                    <a:pt x="687059" y="1196175"/>
                    <a:pt x="692375" y="1385548"/>
                  </a:cubicBezTo>
                  <a:cubicBezTo>
                    <a:pt x="694368" y="1449336"/>
                    <a:pt x="690381" y="1513790"/>
                    <a:pt x="702342" y="1576914"/>
                  </a:cubicBezTo>
                  <a:cubicBezTo>
                    <a:pt x="679085" y="1578908"/>
                    <a:pt x="656494" y="1581566"/>
                    <a:pt x="633237" y="1582230"/>
                  </a:cubicBezTo>
                  <a:cubicBezTo>
                    <a:pt x="586392" y="1583891"/>
                    <a:pt x="553501" y="1601167"/>
                    <a:pt x="530079" y="1627829"/>
                  </a:cubicBezTo>
                  <a:lnTo>
                    <a:pt x="525912" y="1634569"/>
                  </a:lnTo>
                  <a:lnTo>
                    <a:pt x="523224" y="1633486"/>
                  </a:lnTo>
                  <a:lnTo>
                    <a:pt x="516936" y="1649089"/>
                  </a:lnTo>
                  <a:lnTo>
                    <a:pt x="501486" y="1674082"/>
                  </a:lnTo>
                  <a:cubicBezTo>
                    <a:pt x="493948" y="1691327"/>
                    <a:pt x="488217" y="1710140"/>
                    <a:pt x="483732" y="1729742"/>
                  </a:cubicBezTo>
                  <a:lnTo>
                    <a:pt x="483292" y="1732583"/>
                  </a:lnTo>
                  <a:lnTo>
                    <a:pt x="448700" y="1818429"/>
                  </a:lnTo>
                  <a:lnTo>
                    <a:pt x="446771" y="1795856"/>
                  </a:lnTo>
                  <a:cubicBezTo>
                    <a:pt x="441206" y="1779743"/>
                    <a:pt x="428581" y="1764959"/>
                    <a:pt x="415956" y="1749676"/>
                  </a:cubicBezTo>
                  <a:cubicBezTo>
                    <a:pt x="387384" y="1715788"/>
                    <a:pt x="360141" y="1680571"/>
                    <a:pt x="334227" y="1644690"/>
                  </a:cubicBezTo>
                  <a:cubicBezTo>
                    <a:pt x="310971" y="1612796"/>
                    <a:pt x="301668" y="1573592"/>
                    <a:pt x="301668" y="1536382"/>
                  </a:cubicBezTo>
                  <a:cubicBezTo>
                    <a:pt x="302333" y="1418106"/>
                    <a:pt x="273760" y="1305147"/>
                    <a:pt x="251169" y="1190194"/>
                  </a:cubicBezTo>
                  <a:cubicBezTo>
                    <a:pt x="225919" y="1063281"/>
                    <a:pt x="205320" y="935039"/>
                    <a:pt x="182064" y="808125"/>
                  </a:cubicBezTo>
                  <a:cubicBezTo>
                    <a:pt x="169439" y="739020"/>
                    <a:pt x="146183" y="672573"/>
                    <a:pt x="126249" y="605462"/>
                  </a:cubicBezTo>
                  <a:cubicBezTo>
                    <a:pt x="79072" y="445326"/>
                    <a:pt x="41861" y="282531"/>
                    <a:pt x="1993" y="120401"/>
                  </a:cubicBezTo>
                  <a:cubicBezTo>
                    <a:pt x="-664" y="109105"/>
                    <a:pt x="665" y="97145"/>
                    <a:pt x="0" y="85849"/>
                  </a:cubicBezTo>
                  <a:cubicBezTo>
                    <a:pt x="186051" y="63257"/>
                    <a:pt x="372766" y="63257"/>
                    <a:pt x="559481" y="65250"/>
                  </a:cubicBezTo>
                  <a:close/>
                  <a:moveTo>
                    <a:pt x="1542760" y="0"/>
                  </a:moveTo>
                  <a:cubicBezTo>
                    <a:pt x="1532129" y="78407"/>
                    <a:pt x="1514853" y="156150"/>
                    <a:pt x="1499570" y="233893"/>
                  </a:cubicBezTo>
                  <a:cubicBezTo>
                    <a:pt x="1463024" y="414628"/>
                    <a:pt x="1432459" y="596692"/>
                    <a:pt x="1376643" y="772775"/>
                  </a:cubicBezTo>
                  <a:cubicBezTo>
                    <a:pt x="1332789" y="910985"/>
                    <a:pt x="1292921" y="1050524"/>
                    <a:pt x="1251724" y="1190062"/>
                  </a:cubicBezTo>
                  <a:cubicBezTo>
                    <a:pt x="1223152" y="1285081"/>
                    <a:pt x="1214514" y="1384086"/>
                    <a:pt x="1203218" y="1482427"/>
                  </a:cubicBezTo>
                  <a:cubicBezTo>
                    <a:pt x="1186606" y="1623959"/>
                    <a:pt x="1168665" y="1765490"/>
                    <a:pt x="1168001" y="1908351"/>
                  </a:cubicBezTo>
                  <a:cubicBezTo>
                    <a:pt x="1167336" y="1975462"/>
                    <a:pt x="1176639" y="2041908"/>
                    <a:pt x="1183283" y="2108355"/>
                  </a:cubicBezTo>
                  <a:cubicBezTo>
                    <a:pt x="1195908" y="2228624"/>
                    <a:pt x="1181955" y="2346235"/>
                    <a:pt x="1152718" y="2463181"/>
                  </a:cubicBezTo>
                  <a:cubicBezTo>
                    <a:pt x="1115508" y="2612022"/>
                    <a:pt x="1079627" y="2760862"/>
                    <a:pt x="1023147" y="2903722"/>
                  </a:cubicBezTo>
                  <a:cubicBezTo>
                    <a:pt x="1017831" y="2917012"/>
                    <a:pt x="1013180" y="2930301"/>
                    <a:pt x="1003213" y="2940933"/>
                  </a:cubicBezTo>
                  <a:cubicBezTo>
                    <a:pt x="1004542" y="2928972"/>
                    <a:pt x="999226" y="2921663"/>
                    <a:pt x="989924" y="2914354"/>
                  </a:cubicBezTo>
                  <a:cubicBezTo>
                    <a:pt x="969325" y="2898407"/>
                    <a:pt x="971319" y="2885782"/>
                    <a:pt x="994575" y="2874486"/>
                  </a:cubicBezTo>
                  <a:cubicBezTo>
                    <a:pt x="1006535" y="2868506"/>
                    <a:pt x="1015838" y="2861861"/>
                    <a:pt x="1015173" y="2846578"/>
                  </a:cubicBezTo>
                  <a:cubicBezTo>
                    <a:pt x="1013844" y="2817342"/>
                    <a:pt x="1019160" y="2788105"/>
                    <a:pt x="1015173" y="2758869"/>
                  </a:cubicBezTo>
                  <a:cubicBezTo>
                    <a:pt x="1013844" y="2750895"/>
                    <a:pt x="1014509" y="2743586"/>
                    <a:pt x="1007200" y="2737606"/>
                  </a:cubicBezTo>
                  <a:cubicBezTo>
                    <a:pt x="993910" y="2727639"/>
                    <a:pt x="996568" y="2715014"/>
                    <a:pt x="1003877" y="2702389"/>
                  </a:cubicBezTo>
                  <a:cubicBezTo>
                    <a:pt x="1010522" y="2691758"/>
                    <a:pt x="1016502" y="2681791"/>
                    <a:pt x="1011851" y="2667837"/>
                  </a:cubicBezTo>
                  <a:cubicBezTo>
                    <a:pt x="1004542" y="2647238"/>
                    <a:pt x="998562" y="2625311"/>
                    <a:pt x="991917" y="2604048"/>
                  </a:cubicBezTo>
                  <a:cubicBezTo>
                    <a:pt x="989259" y="2596739"/>
                    <a:pt x="988595" y="2586772"/>
                    <a:pt x="977963" y="2587436"/>
                  </a:cubicBezTo>
                  <a:cubicBezTo>
                    <a:pt x="946069" y="2589430"/>
                    <a:pt x="948062" y="2568831"/>
                    <a:pt x="952714" y="2548897"/>
                  </a:cubicBezTo>
                  <a:cubicBezTo>
                    <a:pt x="961352" y="2509694"/>
                    <a:pt x="943411" y="2481786"/>
                    <a:pt x="916832" y="2457201"/>
                  </a:cubicBezTo>
                  <a:cubicBezTo>
                    <a:pt x="891582" y="2433280"/>
                    <a:pt x="866997" y="2408694"/>
                    <a:pt x="835103" y="2393412"/>
                  </a:cubicBezTo>
                  <a:cubicBezTo>
                    <a:pt x="825800" y="2388760"/>
                    <a:pt x="822478" y="2379458"/>
                    <a:pt x="833774" y="2376136"/>
                  </a:cubicBezTo>
                  <a:cubicBezTo>
                    <a:pt x="861681" y="2368162"/>
                    <a:pt x="851050" y="2350886"/>
                    <a:pt x="842412" y="2337596"/>
                  </a:cubicBezTo>
                  <a:cubicBezTo>
                    <a:pt x="818491" y="2299722"/>
                    <a:pt x="822478" y="2261847"/>
                    <a:pt x="835103" y="2222644"/>
                  </a:cubicBezTo>
                  <a:cubicBezTo>
                    <a:pt x="848392" y="2179453"/>
                    <a:pt x="865004" y="2136928"/>
                    <a:pt x="882944" y="2095066"/>
                  </a:cubicBezTo>
                  <a:cubicBezTo>
                    <a:pt x="888925" y="2081777"/>
                    <a:pt x="892247" y="2070481"/>
                    <a:pt x="874971" y="2062507"/>
                  </a:cubicBezTo>
                  <a:cubicBezTo>
                    <a:pt x="870984" y="2060514"/>
                    <a:pt x="865004" y="2057856"/>
                    <a:pt x="866997" y="2050547"/>
                  </a:cubicBezTo>
                  <a:cubicBezTo>
                    <a:pt x="873642" y="2044567"/>
                    <a:pt x="882280" y="2046560"/>
                    <a:pt x="889589" y="2047889"/>
                  </a:cubicBezTo>
                  <a:cubicBezTo>
                    <a:pt x="912845" y="2052540"/>
                    <a:pt x="922812" y="2041908"/>
                    <a:pt x="929457" y="2019981"/>
                  </a:cubicBezTo>
                  <a:cubicBezTo>
                    <a:pt x="940753" y="1980778"/>
                    <a:pt x="950055" y="1940910"/>
                    <a:pt x="952049" y="1899713"/>
                  </a:cubicBezTo>
                  <a:cubicBezTo>
                    <a:pt x="952714" y="1881772"/>
                    <a:pt x="948062" y="1872469"/>
                    <a:pt x="928793" y="1875792"/>
                  </a:cubicBezTo>
                  <a:cubicBezTo>
                    <a:pt x="914839" y="1877785"/>
                    <a:pt x="908194" y="1873134"/>
                    <a:pt x="908194" y="1857187"/>
                  </a:cubicBezTo>
                  <a:cubicBezTo>
                    <a:pt x="908194" y="1839911"/>
                    <a:pt x="916832" y="1837253"/>
                    <a:pt x="929457" y="1839246"/>
                  </a:cubicBezTo>
                  <a:cubicBezTo>
                    <a:pt x="949391" y="1841904"/>
                    <a:pt x="952049" y="1831273"/>
                    <a:pt x="949391" y="1815325"/>
                  </a:cubicBezTo>
                  <a:cubicBezTo>
                    <a:pt x="944075" y="1777451"/>
                    <a:pt x="940088" y="1739576"/>
                    <a:pt x="930121" y="1702366"/>
                  </a:cubicBezTo>
                  <a:cubicBezTo>
                    <a:pt x="922148" y="1672465"/>
                    <a:pt x="903543" y="1650538"/>
                    <a:pt x="880951" y="1630604"/>
                  </a:cubicBezTo>
                  <a:cubicBezTo>
                    <a:pt x="874306" y="1624623"/>
                    <a:pt x="866997" y="1618643"/>
                    <a:pt x="858359" y="1628610"/>
                  </a:cubicBezTo>
                  <a:cubicBezTo>
                    <a:pt x="852379" y="1634590"/>
                    <a:pt x="848392" y="1643228"/>
                    <a:pt x="836432" y="1637248"/>
                  </a:cubicBezTo>
                  <a:cubicBezTo>
                    <a:pt x="822478" y="1630604"/>
                    <a:pt x="825800" y="1619972"/>
                    <a:pt x="827794" y="1610005"/>
                  </a:cubicBezTo>
                  <a:cubicBezTo>
                    <a:pt x="831780" y="1586748"/>
                    <a:pt x="821813" y="1576781"/>
                    <a:pt x="799222" y="1576781"/>
                  </a:cubicBezTo>
                  <a:cubicBezTo>
                    <a:pt x="791912" y="1576781"/>
                    <a:pt x="785268" y="1575453"/>
                    <a:pt x="777959" y="1574788"/>
                  </a:cubicBezTo>
                  <a:cubicBezTo>
                    <a:pt x="778623" y="1570137"/>
                    <a:pt x="778623" y="1565486"/>
                    <a:pt x="779952" y="1561499"/>
                  </a:cubicBezTo>
                  <a:cubicBezTo>
                    <a:pt x="815169" y="1451862"/>
                    <a:pt x="859688" y="1346212"/>
                    <a:pt x="914839" y="1245213"/>
                  </a:cubicBezTo>
                  <a:cubicBezTo>
                    <a:pt x="930121" y="1217969"/>
                    <a:pt x="945404" y="1190726"/>
                    <a:pt x="950055" y="1159496"/>
                  </a:cubicBezTo>
                  <a:cubicBezTo>
                    <a:pt x="964009" y="1069129"/>
                    <a:pt x="967332" y="977431"/>
                    <a:pt x="970654" y="886399"/>
                  </a:cubicBezTo>
                  <a:cubicBezTo>
                    <a:pt x="973976" y="783407"/>
                    <a:pt x="970654" y="679750"/>
                    <a:pt x="972648" y="576758"/>
                  </a:cubicBezTo>
                  <a:cubicBezTo>
                    <a:pt x="973312" y="550843"/>
                    <a:pt x="963345" y="538218"/>
                    <a:pt x="941417" y="528251"/>
                  </a:cubicBezTo>
                  <a:cubicBezTo>
                    <a:pt x="890253" y="504995"/>
                    <a:pt x="842412" y="475759"/>
                    <a:pt x="798557" y="440542"/>
                  </a:cubicBezTo>
                  <a:cubicBezTo>
                    <a:pt x="764005" y="412634"/>
                    <a:pt x="734768" y="380740"/>
                    <a:pt x="731446" y="332898"/>
                  </a:cubicBezTo>
                  <a:cubicBezTo>
                    <a:pt x="726795" y="275754"/>
                    <a:pt x="722808" y="220603"/>
                    <a:pt x="718821" y="165452"/>
                  </a:cubicBezTo>
                  <a:cubicBezTo>
                    <a:pt x="816498" y="182064"/>
                    <a:pt x="914839" y="186715"/>
                    <a:pt x="1013180" y="196018"/>
                  </a:cubicBezTo>
                  <a:cubicBezTo>
                    <a:pt x="1142751" y="208643"/>
                    <a:pt x="1258368" y="179406"/>
                    <a:pt x="1366012" y="109637"/>
                  </a:cubicBezTo>
                  <a:cubicBezTo>
                    <a:pt x="1424485" y="71763"/>
                    <a:pt x="1484287" y="36546"/>
                    <a:pt x="1542760" y="0"/>
                  </a:cubicBezTo>
                  <a:close/>
                </a:path>
              </a:pathLst>
            </a:custGeom>
            <a:solidFill>
              <a:srgbClr val="995845"/>
            </a:solidFill>
            <a:ln w="6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4" name="그룹 103">
            <a:extLst>
              <a:ext uri="{FF2B5EF4-FFF2-40B4-BE49-F238E27FC236}">
                <a16:creationId xmlns:a16="http://schemas.microsoft.com/office/drawing/2014/main" id="{A2399583-96C7-46CF-8054-33CA26A9D66C}"/>
              </a:ext>
            </a:extLst>
          </p:cNvPr>
          <p:cNvGrpSpPr/>
          <p:nvPr/>
        </p:nvGrpSpPr>
        <p:grpSpPr>
          <a:xfrm>
            <a:off x="7150158" y="3705800"/>
            <a:ext cx="2679720" cy="2394093"/>
            <a:chOff x="4456742" y="1810796"/>
            <a:chExt cx="2738539" cy="2446643"/>
          </a:xfrm>
        </p:grpSpPr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8018E11F-5FFA-4611-B9B1-9FA851B18B30}"/>
                </a:ext>
              </a:extLst>
            </p:cNvPr>
            <p:cNvGrpSpPr/>
            <p:nvPr/>
          </p:nvGrpSpPr>
          <p:grpSpPr>
            <a:xfrm>
              <a:off x="5186936" y="1810796"/>
              <a:ext cx="2008345" cy="2131023"/>
              <a:chOff x="8805145" y="1807584"/>
              <a:chExt cx="1968166" cy="208839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47E64D70-98B9-433F-9751-A94763AAF3B3}"/>
                  </a:ext>
                </a:extLst>
              </p:cNvPr>
              <p:cNvSpPr/>
              <p:nvPr/>
            </p:nvSpPr>
            <p:spPr>
              <a:xfrm>
                <a:off x="8805145" y="1807584"/>
                <a:ext cx="1968166" cy="1616958"/>
              </a:xfrm>
              <a:custGeom>
                <a:avLst/>
                <a:gdLst>
                  <a:gd name="connsiteX0" fmla="*/ 667732 w 1968166"/>
                  <a:gd name="connsiteY0" fmla="*/ 0 h 1616958"/>
                  <a:gd name="connsiteX1" fmla="*/ 929602 w 1968166"/>
                  <a:gd name="connsiteY1" fmla="*/ 139235 h 1616958"/>
                  <a:gd name="connsiteX2" fmla="*/ 944832 w 1968166"/>
                  <a:gd name="connsiteY2" fmla="*/ 167295 h 1616958"/>
                  <a:gd name="connsiteX3" fmla="*/ 981941 w 1968166"/>
                  <a:gd name="connsiteY3" fmla="*/ 155776 h 1616958"/>
                  <a:gd name="connsiteX4" fmla="*/ 1064216 w 1968166"/>
                  <a:gd name="connsiteY4" fmla="*/ 147482 h 1616958"/>
                  <a:gd name="connsiteX5" fmla="*/ 1352888 w 1968166"/>
                  <a:gd name="connsiteY5" fmla="*/ 267054 h 1616958"/>
                  <a:gd name="connsiteX6" fmla="*/ 1391935 w 1968166"/>
                  <a:gd name="connsiteY6" fmla="*/ 314379 h 1616958"/>
                  <a:gd name="connsiteX7" fmla="*/ 1417513 w 1968166"/>
                  <a:gd name="connsiteY7" fmla="*/ 311801 h 1616958"/>
                  <a:gd name="connsiteX8" fmla="*/ 1666610 w 1968166"/>
                  <a:gd name="connsiteY8" fmla="*/ 560898 h 1616958"/>
                  <a:gd name="connsiteX9" fmla="*/ 1662677 w 1968166"/>
                  <a:gd name="connsiteY9" fmla="*/ 586912 h 1616958"/>
                  <a:gd name="connsiteX10" fmla="*/ 1705008 w 1968166"/>
                  <a:gd name="connsiteY10" fmla="*/ 591179 h 1616958"/>
                  <a:gd name="connsiteX11" fmla="*/ 1957166 w 1968166"/>
                  <a:gd name="connsiteY11" fmla="*/ 900567 h 1616958"/>
                  <a:gd name="connsiteX12" fmla="*/ 1903232 w 1968166"/>
                  <a:gd name="connsiteY12" fmla="*/ 1077136 h 1616958"/>
                  <a:gd name="connsiteX13" fmla="*/ 1889157 w 1968166"/>
                  <a:gd name="connsiteY13" fmla="*/ 1094195 h 1616958"/>
                  <a:gd name="connsiteX14" fmla="*/ 1914232 w 1968166"/>
                  <a:gd name="connsiteY14" fmla="*/ 1124585 h 1616958"/>
                  <a:gd name="connsiteX15" fmla="*/ 1968166 w 1968166"/>
                  <a:gd name="connsiteY15" fmla="*/ 1301154 h 1616958"/>
                  <a:gd name="connsiteX16" fmla="*/ 1652362 w 1968166"/>
                  <a:gd name="connsiteY16" fmla="*/ 1616958 h 1616958"/>
                  <a:gd name="connsiteX17" fmla="*/ 1390492 w 1968166"/>
                  <a:gd name="connsiteY17" fmla="*/ 1477723 h 1616958"/>
                  <a:gd name="connsiteX18" fmla="*/ 1389752 w 1968166"/>
                  <a:gd name="connsiteY18" fmla="*/ 1476360 h 1616958"/>
                  <a:gd name="connsiteX19" fmla="*/ 1315393 w 1968166"/>
                  <a:gd name="connsiteY19" fmla="*/ 1499442 h 1616958"/>
                  <a:gd name="connsiteX20" fmla="*/ 1233118 w 1968166"/>
                  <a:gd name="connsiteY20" fmla="*/ 1507736 h 1616958"/>
                  <a:gd name="connsiteX21" fmla="*/ 1004865 w 1968166"/>
                  <a:gd name="connsiteY21" fmla="*/ 1438014 h 1616958"/>
                  <a:gd name="connsiteX22" fmla="*/ 991927 w 1968166"/>
                  <a:gd name="connsiteY22" fmla="*/ 1427340 h 1616958"/>
                  <a:gd name="connsiteX23" fmla="*/ 988589 w 1968166"/>
                  <a:gd name="connsiteY23" fmla="*/ 1428376 h 1616958"/>
                  <a:gd name="connsiteX24" fmla="*/ 906314 w 1968166"/>
                  <a:gd name="connsiteY24" fmla="*/ 1436670 h 1616958"/>
                  <a:gd name="connsiteX25" fmla="*/ 530152 w 1968166"/>
                  <a:gd name="connsiteY25" fmla="*/ 1187333 h 1616958"/>
                  <a:gd name="connsiteX26" fmla="*/ 528810 w 1968166"/>
                  <a:gd name="connsiteY26" fmla="*/ 1183010 h 1616958"/>
                  <a:gd name="connsiteX27" fmla="*/ 490519 w 1968166"/>
                  <a:gd name="connsiteY27" fmla="*/ 1194896 h 1616958"/>
                  <a:gd name="connsiteX28" fmla="*/ 408244 w 1968166"/>
                  <a:gd name="connsiteY28" fmla="*/ 1203190 h 1616958"/>
                  <a:gd name="connsiteX29" fmla="*/ 0 w 1968166"/>
                  <a:gd name="connsiteY29" fmla="*/ 794946 h 1616958"/>
                  <a:gd name="connsiteX30" fmla="*/ 325969 w 1968166"/>
                  <a:gd name="connsiteY30" fmla="*/ 394996 h 1616958"/>
                  <a:gd name="connsiteX31" fmla="*/ 362041 w 1968166"/>
                  <a:gd name="connsiteY31" fmla="*/ 391360 h 1616958"/>
                  <a:gd name="connsiteX32" fmla="*/ 358344 w 1968166"/>
                  <a:gd name="connsiteY32" fmla="*/ 379450 h 1616958"/>
                  <a:gd name="connsiteX33" fmla="*/ 351928 w 1968166"/>
                  <a:gd name="connsiteY33" fmla="*/ 315804 h 1616958"/>
                  <a:gd name="connsiteX34" fmla="*/ 667732 w 1968166"/>
                  <a:gd name="connsiteY34" fmla="*/ 0 h 161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68166" h="1616958">
                    <a:moveTo>
                      <a:pt x="667732" y="0"/>
                    </a:moveTo>
                    <a:cubicBezTo>
                      <a:pt x="776741" y="0"/>
                      <a:pt x="872850" y="55230"/>
                      <a:pt x="929602" y="139235"/>
                    </a:cubicBezTo>
                    <a:lnTo>
                      <a:pt x="944832" y="167295"/>
                    </a:lnTo>
                    <a:lnTo>
                      <a:pt x="981941" y="155776"/>
                    </a:lnTo>
                    <a:cubicBezTo>
                      <a:pt x="1008516" y="150338"/>
                      <a:pt x="1036033" y="147482"/>
                      <a:pt x="1064216" y="147482"/>
                    </a:cubicBezTo>
                    <a:cubicBezTo>
                      <a:pt x="1176950" y="147482"/>
                      <a:pt x="1279011" y="193176"/>
                      <a:pt x="1352888" y="267054"/>
                    </a:cubicBezTo>
                    <a:lnTo>
                      <a:pt x="1391935" y="314379"/>
                    </a:lnTo>
                    <a:lnTo>
                      <a:pt x="1417513" y="311801"/>
                    </a:lnTo>
                    <a:cubicBezTo>
                      <a:pt x="1555085" y="311801"/>
                      <a:pt x="1666610" y="423326"/>
                      <a:pt x="1666610" y="560898"/>
                    </a:cubicBezTo>
                    <a:lnTo>
                      <a:pt x="1662677" y="586912"/>
                    </a:lnTo>
                    <a:lnTo>
                      <a:pt x="1705008" y="591179"/>
                    </a:lnTo>
                    <a:cubicBezTo>
                      <a:pt x="1848914" y="620626"/>
                      <a:pt x="1957166" y="747955"/>
                      <a:pt x="1957166" y="900567"/>
                    </a:cubicBezTo>
                    <a:cubicBezTo>
                      <a:pt x="1957166" y="965972"/>
                      <a:pt x="1937283" y="1026734"/>
                      <a:pt x="1903232" y="1077136"/>
                    </a:cubicBezTo>
                    <a:lnTo>
                      <a:pt x="1889157" y="1094195"/>
                    </a:lnTo>
                    <a:lnTo>
                      <a:pt x="1914232" y="1124585"/>
                    </a:lnTo>
                    <a:cubicBezTo>
                      <a:pt x="1948283" y="1174988"/>
                      <a:pt x="1968166" y="1235749"/>
                      <a:pt x="1968166" y="1301154"/>
                    </a:cubicBezTo>
                    <a:cubicBezTo>
                      <a:pt x="1968166" y="1475568"/>
                      <a:pt x="1826776" y="1616958"/>
                      <a:pt x="1652362" y="1616958"/>
                    </a:cubicBezTo>
                    <a:cubicBezTo>
                      <a:pt x="1543353" y="1616958"/>
                      <a:pt x="1447245" y="1561728"/>
                      <a:pt x="1390492" y="1477723"/>
                    </a:cubicBezTo>
                    <a:lnTo>
                      <a:pt x="1389752" y="1476360"/>
                    </a:lnTo>
                    <a:lnTo>
                      <a:pt x="1315393" y="1499442"/>
                    </a:lnTo>
                    <a:cubicBezTo>
                      <a:pt x="1288818" y="1504880"/>
                      <a:pt x="1261301" y="1507736"/>
                      <a:pt x="1233118" y="1507736"/>
                    </a:cubicBezTo>
                    <a:cubicBezTo>
                      <a:pt x="1148568" y="1507736"/>
                      <a:pt x="1070021" y="1482033"/>
                      <a:pt x="1004865" y="1438014"/>
                    </a:cubicBezTo>
                    <a:lnTo>
                      <a:pt x="991927" y="1427340"/>
                    </a:lnTo>
                    <a:lnTo>
                      <a:pt x="988589" y="1428376"/>
                    </a:lnTo>
                    <a:cubicBezTo>
                      <a:pt x="962014" y="1433814"/>
                      <a:pt x="934497" y="1436670"/>
                      <a:pt x="906314" y="1436670"/>
                    </a:cubicBezTo>
                    <a:cubicBezTo>
                      <a:pt x="737214" y="1436670"/>
                      <a:pt x="592127" y="1333858"/>
                      <a:pt x="530152" y="1187333"/>
                    </a:cubicBezTo>
                    <a:lnTo>
                      <a:pt x="528810" y="1183010"/>
                    </a:lnTo>
                    <a:lnTo>
                      <a:pt x="490519" y="1194896"/>
                    </a:lnTo>
                    <a:cubicBezTo>
                      <a:pt x="463944" y="1200334"/>
                      <a:pt x="436427" y="1203190"/>
                      <a:pt x="408244" y="1203190"/>
                    </a:cubicBezTo>
                    <a:cubicBezTo>
                      <a:pt x="182777" y="1203190"/>
                      <a:pt x="0" y="1020413"/>
                      <a:pt x="0" y="794946"/>
                    </a:cubicBezTo>
                    <a:cubicBezTo>
                      <a:pt x="0" y="597662"/>
                      <a:pt x="139939" y="433063"/>
                      <a:pt x="325969" y="394996"/>
                    </a:cubicBezTo>
                    <a:lnTo>
                      <a:pt x="362041" y="391360"/>
                    </a:lnTo>
                    <a:lnTo>
                      <a:pt x="358344" y="379450"/>
                    </a:lnTo>
                    <a:cubicBezTo>
                      <a:pt x="354137" y="358891"/>
                      <a:pt x="351928" y="337606"/>
                      <a:pt x="351928" y="315804"/>
                    </a:cubicBezTo>
                    <a:cubicBezTo>
                      <a:pt x="351928" y="141390"/>
                      <a:pt x="493318" y="0"/>
                      <a:pt x="667732" y="0"/>
                    </a:cubicBezTo>
                    <a:close/>
                  </a:path>
                </a:pathLst>
              </a:custGeom>
              <a:solidFill>
                <a:srgbClr val="6CC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142E85F9-8DEC-46A8-AFFD-5B34F5CA0904}"/>
                  </a:ext>
                </a:extLst>
              </p:cNvPr>
              <p:cNvSpPr/>
              <p:nvPr/>
            </p:nvSpPr>
            <p:spPr>
              <a:xfrm>
                <a:off x="9337551" y="2297834"/>
                <a:ext cx="980303" cy="1598140"/>
              </a:xfrm>
              <a:custGeom>
                <a:avLst/>
                <a:gdLst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565600 w 980303"/>
                  <a:gd name="connsiteY16" fmla="*/ 112557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31806 w 980303"/>
                  <a:gd name="connsiteY21" fmla="*/ 576649 h 1598140"/>
                  <a:gd name="connsiteX22" fmla="*/ 94735 w 980303"/>
                  <a:gd name="connsiteY22" fmla="*/ 448962 h 1598140"/>
                  <a:gd name="connsiteX23" fmla="*/ 8238 w 980303"/>
                  <a:gd name="connsiteY23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303" h="1598140">
                    <a:moveTo>
                      <a:pt x="8238" y="284205"/>
                    </a:moveTo>
                    <a:lnTo>
                      <a:pt x="94735" y="148281"/>
                    </a:lnTo>
                    <a:lnTo>
                      <a:pt x="189471" y="284205"/>
                    </a:lnTo>
                    <a:cubicBezTo>
                      <a:pt x="261454" y="412578"/>
                      <a:pt x="294241" y="517546"/>
                      <a:pt x="308919" y="613719"/>
                    </a:cubicBezTo>
                    <a:lnTo>
                      <a:pt x="350108" y="803189"/>
                    </a:lnTo>
                    <a:lnTo>
                      <a:pt x="535460" y="0"/>
                    </a:lnTo>
                    <a:lnTo>
                      <a:pt x="650790" y="32951"/>
                    </a:lnTo>
                    <a:lnTo>
                      <a:pt x="527222" y="864973"/>
                    </a:lnTo>
                    <a:cubicBezTo>
                      <a:pt x="564684" y="777625"/>
                      <a:pt x="575538" y="743498"/>
                      <a:pt x="617838" y="675503"/>
                    </a:cubicBezTo>
                    <a:cubicBezTo>
                      <a:pt x="673803" y="587764"/>
                      <a:pt x="715254" y="562919"/>
                      <a:pt x="778476" y="506627"/>
                    </a:cubicBezTo>
                    <a:lnTo>
                      <a:pt x="893806" y="432486"/>
                    </a:lnTo>
                    <a:lnTo>
                      <a:pt x="980303" y="543697"/>
                    </a:lnTo>
                    <a:lnTo>
                      <a:pt x="840260" y="667265"/>
                    </a:lnTo>
                    <a:lnTo>
                      <a:pt x="753762" y="778476"/>
                    </a:lnTo>
                    <a:lnTo>
                      <a:pt x="650790" y="934995"/>
                    </a:lnTo>
                    <a:cubicBezTo>
                      <a:pt x="534317" y="1163530"/>
                      <a:pt x="521403" y="1299518"/>
                      <a:pt x="461319" y="1598140"/>
                    </a:cubicBezTo>
                    <a:lnTo>
                      <a:pt x="0" y="1507524"/>
                    </a:lnTo>
                    <a:lnTo>
                      <a:pt x="74141" y="1359243"/>
                    </a:lnTo>
                    <a:lnTo>
                      <a:pt x="123568" y="1202724"/>
                    </a:lnTo>
                    <a:lnTo>
                      <a:pt x="152400" y="1033849"/>
                    </a:lnTo>
                    <a:cubicBezTo>
                      <a:pt x="179042" y="879193"/>
                      <a:pt x="184076" y="714208"/>
                      <a:pt x="94735" y="448962"/>
                    </a:cubicBezTo>
                    <a:lnTo>
                      <a:pt x="8238" y="284205"/>
                    </a:lnTo>
                    <a:close/>
                  </a:path>
                </a:pathLst>
              </a:custGeom>
              <a:solidFill>
                <a:srgbClr val="C5D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6" name="Group 287">
              <a:extLst>
                <a:ext uri="{FF2B5EF4-FFF2-40B4-BE49-F238E27FC236}">
                  <a16:creationId xmlns:a16="http://schemas.microsoft.com/office/drawing/2014/main" id="{DB8D21C2-383B-44E1-8C68-C7AC6AC32E9A}"/>
                </a:ext>
              </a:extLst>
            </p:cNvPr>
            <p:cNvGrpSpPr/>
            <p:nvPr/>
          </p:nvGrpSpPr>
          <p:grpSpPr>
            <a:xfrm>
              <a:off x="6356802" y="2462350"/>
              <a:ext cx="810746" cy="1607187"/>
              <a:chOff x="4513211" y="4124289"/>
              <a:chExt cx="227247" cy="45048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Freeform: Shape 288">
                <a:extLst>
                  <a:ext uri="{FF2B5EF4-FFF2-40B4-BE49-F238E27FC236}">
                    <a16:creationId xmlns:a16="http://schemas.microsoft.com/office/drawing/2014/main" id="{B3077F96-AD1A-4E85-9E86-D0C66277697D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289">
                <a:extLst>
                  <a:ext uri="{FF2B5EF4-FFF2-40B4-BE49-F238E27FC236}">
                    <a16:creationId xmlns:a16="http://schemas.microsoft.com/office/drawing/2014/main" id="{A2D38107-6DFB-420D-A407-46A68926D539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290">
                <a:extLst>
                  <a:ext uri="{FF2B5EF4-FFF2-40B4-BE49-F238E27FC236}">
                    <a16:creationId xmlns:a16="http://schemas.microsoft.com/office/drawing/2014/main" id="{D7F2510C-8153-4219-8A33-C6E817B0730C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7" name="그룹 106">
              <a:extLst>
                <a:ext uri="{FF2B5EF4-FFF2-40B4-BE49-F238E27FC236}">
                  <a16:creationId xmlns:a16="http://schemas.microsoft.com/office/drawing/2014/main" id="{7CBAE256-E101-4EDF-BE6F-57491E87B9A0}"/>
                </a:ext>
              </a:extLst>
            </p:cNvPr>
            <p:cNvGrpSpPr/>
            <p:nvPr/>
          </p:nvGrpSpPr>
          <p:grpSpPr>
            <a:xfrm>
              <a:off x="5192626" y="2306479"/>
              <a:ext cx="764720" cy="1703169"/>
              <a:chOff x="10537033" y="1430550"/>
              <a:chExt cx="791036" cy="176177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D249634D-4AA8-48CD-9475-E20E8EBD516A}"/>
                  </a:ext>
                </a:extLst>
              </p:cNvPr>
              <p:cNvSpPr/>
              <p:nvPr/>
            </p:nvSpPr>
            <p:spPr>
              <a:xfrm rot="19654656">
                <a:off x="10626959" y="1566239"/>
                <a:ext cx="462974" cy="621671"/>
              </a:xfrm>
              <a:custGeom>
                <a:avLst/>
                <a:gdLst>
                  <a:gd name="connsiteX0" fmla="*/ 297608 w 462974"/>
                  <a:gd name="connsiteY0" fmla="*/ 2148 h 621671"/>
                  <a:gd name="connsiteX1" fmla="*/ 314825 w 462974"/>
                  <a:gd name="connsiteY1" fmla="*/ 41851 h 621671"/>
                  <a:gd name="connsiteX2" fmla="*/ 99309 w 462974"/>
                  <a:gd name="connsiteY2" fmla="*/ 587387 h 621671"/>
                  <a:gd name="connsiteX3" fmla="*/ 411767 w 462974"/>
                  <a:gd name="connsiteY3" fmla="*/ 302747 h 621671"/>
                  <a:gd name="connsiteX4" fmla="*/ 454995 w 462974"/>
                  <a:gd name="connsiteY4" fmla="*/ 304760 h 621671"/>
                  <a:gd name="connsiteX5" fmla="*/ 452981 w 462974"/>
                  <a:gd name="connsiteY5" fmla="*/ 347989 h 621671"/>
                  <a:gd name="connsiteX6" fmla="*/ 152551 w 462974"/>
                  <a:gd name="connsiteY6" fmla="*/ 621671 h 621671"/>
                  <a:gd name="connsiteX7" fmla="*/ 139878 w 462974"/>
                  <a:gd name="connsiteY7" fmla="*/ 611447 h 621671"/>
                  <a:gd name="connsiteX8" fmla="*/ 73551 w 462974"/>
                  <a:gd name="connsiteY8" fmla="*/ 573634 h 621671"/>
                  <a:gd name="connsiteX9" fmla="*/ 11477 w 462974"/>
                  <a:gd name="connsiteY9" fmla="*/ 554223 h 621671"/>
                  <a:gd name="connsiteX10" fmla="*/ 0 w 462974"/>
                  <a:gd name="connsiteY10" fmla="*/ 552780 h 621671"/>
                  <a:gd name="connsiteX11" fmla="*/ 0 w 462974"/>
                  <a:gd name="connsiteY11" fmla="*/ 105672 h 621671"/>
                  <a:gd name="connsiteX12" fmla="*/ 30600 w 462974"/>
                  <a:gd name="connsiteY12" fmla="*/ 75072 h 621671"/>
                  <a:gd name="connsiteX13" fmla="*/ 61200 w 462974"/>
                  <a:gd name="connsiteY13" fmla="*/ 105672 h 621671"/>
                  <a:gd name="connsiteX14" fmla="*/ 61200 w 462974"/>
                  <a:gd name="connsiteY14" fmla="*/ 517285 h 621671"/>
                  <a:gd name="connsiteX15" fmla="*/ 257905 w 462974"/>
                  <a:gd name="connsiteY15" fmla="*/ 19364 h 621671"/>
                  <a:gd name="connsiteX16" fmla="*/ 297608 w 462974"/>
                  <a:gd name="connsiteY16" fmla="*/ 2148 h 621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2974" h="621671">
                    <a:moveTo>
                      <a:pt x="297608" y="2148"/>
                    </a:moveTo>
                    <a:cubicBezTo>
                      <a:pt x="313326" y="8357"/>
                      <a:pt x="321034" y="26133"/>
                      <a:pt x="314825" y="41851"/>
                    </a:cubicBezTo>
                    <a:lnTo>
                      <a:pt x="99309" y="587387"/>
                    </a:lnTo>
                    <a:lnTo>
                      <a:pt x="411767" y="302747"/>
                    </a:lnTo>
                    <a:cubicBezTo>
                      <a:pt x="424261" y="291366"/>
                      <a:pt x="443614" y="292267"/>
                      <a:pt x="454995" y="304760"/>
                    </a:cubicBezTo>
                    <a:cubicBezTo>
                      <a:pt x="466376" y="317254"/>
                      <a:pt x="465474" y="336608"/>
                      <a:pt x="452981" y="347989"/>
                    </a:cubicBezTo>
                    <a:lnTo>
                      <a:pt x="152551" y="621671"/>
                    </a:lnTo>
                    <a:lnTo>
                      <a:pt x="139878" y="611447"/>
                    </a:lnTo>
                    <a:cubicBezTo>
                      <a:pt x="120154" y="597996"/>
                      <a:pt x="98136" y="585309"/>
                      <a:pt x="73551" y="573634"/>
                    </a:cubicBezTo>
                    <a:cubicBezTo>
                      <a:pt x="52555" y="564955"/>
                      <a:pt x="31831" y="558598"/>
                      <a:pt x="11477" y="554223"/>
                    </a:cubicBezTo>
                    <a:lnTo>
                      <a:pt x="0" y="552780"/>
                    </a:lnTo>
                    <a:lnTo>
                      <a:pt x="0" y="105672"/>
                    </a:lnTo>
                    <a:cubicBezTo>
                      <a:pt x="0" y="88772"/>
                      <a:pt x="13700" y="75072"/>
                      <a:pt x="30600" y="75072"/>
                    </a:cubicBezTo>
                    <a:cubicBezTo>
                      <a:pt x="47500" y="75072"/>
                      <a:pt x="61200" y="88772"/>
                      <a:pt x="61200" y="105672"/>
                    </a:cubicBezTo>
                    <a:lnTo>
                      <a:pt x="61200" y="517285"/>
                    </a:lnTo>
                    <a:lnTo>
                      <a:pt x="257905" y="19364"/>
                    </a:lnTo>
                    <a:cubicBezTo>
                      <a:pt x="264114" y="3646"/>
                      <a:pt x="281890" y="-4062"/>
                      <a:pt x="297608" y="2148"/>
                    </a:cubicBezTo>
                    <a:close/>
                  </a:path>
                </a:pathLst>
              </a:custGeom>
              <a:solidFill>
                <a:srgbClr val="6CC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EEFB5546-066E-4F9E-9EB5-082929A2D95F}"/>
                  </a:ext>
                </a:extLst>
              </p:cNvPr>
              <p:cNvSpPr/>
              <p:nvPr/>
            </p:nvSpPr>
            <p:spPr>
              <a:xfrm>
                <a:off x="10537033" y="2179705"/>
                <a:ext cx="791036" cy="1012624"/>
              </a:xfrm>
              <a:custGeom>
                <a:avLst/>
                <a:gdLst>
                  <a:gd name="connsiteX0" fmla="*/ 304800 w 703943"/>
                  <a:gd name="connsiteY0" fmla="*/ 0 h 1008742"/>
                  <a:gd name="connsiteX1" fmla="*/ 691848 w 703943"/>
                  <a:gd name="connsiteY1" fmla="*/ 166914 h 1008742"/>
                  <a:gd name="connsiteX2" fmla="*/ 703943 w 703943"/>
                  <a:gd name="connsiteY2" fmla="*/ 607180 h 1008742"/>
                  <a:gd name="connsiteX3" fmla="*/ 459619 w 703943"/>
                  <a:gd name="connsiteY3" fmla="*/ 1008742 h 1008742"/>
                  <a:gd name="connsiteX4" fmla="*/ 48381 w 703943"/>
                  <a:gd name="connsiteY4" fmla="*/ 624114 h 1008742"/>
                  <a:gd name="connsiteX5" fmla="*/ 0 w 703943"/>
                  <a:gd name="connsiteY5" fmla="*/ 268514 h 1008742"/>
                  <a:gd name="connsiteX6" fmla="*/ 304800 w 703943"/>
                  <a:gd name="connsiteY6" fmla="*/ 0 h 1008742"/>
                  <a:gd name="connsiteX0" fmla="*/ 304800 w 703943"/>
                  <a:gd name="connsiteY0" fmla="*/ 0 h 1008742"/>
                  <a:gd name="connsiteX1" fmla="*/ 691848 w 703943"/>
                  <a:gd name="connsiteY1" fmla="*/ 166914 h 1008742"/>
                  <a:gd name="connsiteX2" fmla="*/ 703943 w 703943"/>
                  <a:gd name="connsiteY2" fmla="*/ 607180 h 1008742"/>
                  <a:gd name="connsiteX3" fmla="*/ 459619 w 703943"/>
                  <a:gd name="connsiteY3" fmla="*/ 1008742 h 1008742"/>
                  <a:gd name="connsiteX4" fmla="*/ 48381 w 703943"/>
                  <a:gd name="connsiteY4" fmla="*/ 624114 h 1008742"/>
                  <a:gd name="connsiteX5" fmla="*/ 0 w 703943"/>
                  <a:gd name="connsiteY5" fmla="*/ 268514 h 1008742"/>
                  <a:gd name="connsiteX6" fmla="*/ 304800 w 703943"/>
                  <a:gd name="connsiteY6" fmla="*/ 0 h 1008742"/>
                  <a:gd name="connsiteX0" fmla="*/ 304800 w 703943"/>
                  <a:gd name="connsiteY0" fmla="*/ 3910 h 1012652"/>
                  <a:gd name="connsiteX1" fmla="*/ 691848 w 703943"/>
                  <a:gd name="connsiteY1" fmla="*/ 170824 h 1012652"/>
                  <a:gd name="connsiteX2" fmla="*/ 703943 w 703943"/>
                  <a:gd name="connsiteY2" fmla="*/ 611090 h 1012652"/>
                  <a:gd name="connsiteX3" fmla="*/ 459619 w 703943"/>
                  <a:gd name="connsiteY3" fmla="*/ 1012652 h 1012652"/>
                  <a:gd name="connsiteX4" fmla="*/ 48381 w 703943"/>
                  <a:gd name="connsiteY4" fmla="*/ 628024 h 1012652"/>
                  <a:gd name="connsiteX5" fmla="*/ 0 w 703943"/>
                  <a:gd name="connsiteY5" fmla="*/ 272424 h 1012652"/>
                  <a:gd name="connsiteX6" fmla="*/ 304800 w 703943"/>
                  <a:gd name="connsiteY6" fmla="*/ 3910 h 1012652"/>
                  <a:gd name="connsiteX0" fmla="*/ 304800 w 703943"/>
                  <a:gd name="connsiteY0" fmla="*/ 4084 h 1012826"/>
                  <a:gd name="connsiteX1" fmla="*/ 691848 w 703943"/>
                  <a:gd name="connsiteY1" fmla="*/ 170998 h 1012826"/>
                  <a:gd name="connsiteX2" fmla="*/ 703943 w 703943"/>
                  <a:gd name="connsiteY2" fmla="*/ 611264 h 1012826"/>
                  <a:gd name="connsiteX3" fmla="*/ 459619 w 703943"/>
                  <a:gd name="connsiteY3" fmla="*/ 1012826 h 1012826"/>
                  <a:gd name="connsiteX4" fmla="*/ 48381 w 703943"/>
                  <a:gd name="connsiteY4" fmla="*/ 628198 h 1012826"/>
                  <a:gd name="connsiteX5" fmla="*/ 0 w 703943"/>
                  <a:gd name="connsiteY5" fmla="*/ 272598 h 1012826"/>
                  <a:gd name="connsiteX6" fmla="*/ 304800 w 703943"/>
                  <a:gd name="connsiteY6" fmla="*/ 4084 h 1012826"/>
                  <a:gd name="connsiteX0" fmla="*/ 304800 w 703943"/>
                  <a:gd name="connsiteY0" fmla="*/ 1609 h 1010351"/>
                  <a:gd name="connsiteX1" fmla="*/ 691848 w 703943"/>
                  <a:gd name="connsiteY1" fmla="*/ 168523 h 1010351"/>
                  <a:gd name="connsiteX2" fmla="*/ 703943 w 703943"/>
                  <a:gd name="connsiteY2" fmla="*/ 608789 h 1010351"/>
                  <a:gd name="connsiteX3" fmla="*/ 459619 w 703943"/>
                  <a:gd name="connsiteY3" fmla="*/ 1010351 h 1010351"/>
                  <a:gd name="connsiteX4" fmla="*/ 48381 w 703943"/>
                  <a:gd name="connsiteY4" fmla="*/ 625723 h 1010351"/>
                  <a:gd name="connsiteX5" fmla="*/ 0 w 703943"/>
                  <a:gd name="connsiteY5" fmla="*/ 270123 h 1010351"/>
                  <a:gd name="connsiteX6" fmla="*/ 304800 w 703943"/>
                  <a:gd name="connsiteY6" fmla="*/ 1609 h 1010351"/>
                  <a:gd name="connsiteX0" fmla="*/ 304800 w 703943"/>
                  <a:gd name="connsiteY0" fmla="*/ 1795 h 1010537"/>
                  <a:gd name="connsiteX1" fmla="*/ 691848 w 703943"/>
                  <a:gd name="connsiteY1" fmla="*/ 168709 h 1010537"/>
                  <a:gd name="connsiteX2" fmla="*/ 703943 w 703943"/>
                  <a:gd name="connsiteY2" fmla="*/ 608975 h 1010537"/>
                  <a:gd name="connsiteX3" fmla="*/ 459619 w 703943"/>
                  <a:gd name="connsiteY3" fmla="*/ 1010537 h 1010537"/>
                  <a:gd name="connsiteX4" fmla="*/ 48381 w 703943"/>
                  <a:gd name="connsiteY4" fmla="*/ 625909 h 1010537"/>
                  <a:gd name="connsiteX5" fmla="*/ 0 w 703943"/>
                  <a:gd name="connsiteY5" fmla="*/ 270309 h 1010537"/>
                  <a:gd name="connsiteX6" fmla="*/ 304800 w 703943"/>
                  <a:gd name="connsiteY6" fmla="*/ 1795 h 1010537"/>
                  <a:gd name="connsiteX0" fmla="*/ 304800 w 740085"/>
                  <a:gd name="connsiteY0" fmla="*/ 1795 h 1010537"/>
                  <a:gd name="connsiteX1" fmla="*/ 691848 w 740085"/>
                  <a:gd name="connsiteY1" fmla="*/ 168709 h 1010537"/>
                  <a:gd name="connsiteX2" fmla="*/ 703943 w 740085"/>
                  <a:gd name="connsiteY2" fmla="*/ 608975 h 1010537"/>
                  <a:gd name="connsiteX3" fmla="*/ 459619 w 740085"/>
                  <a:gd name="connsiteY3" fmla="*/ 1010537 h 1010537"/>
                  <a:gd name="connsiteX4" fmla="*/ 48381 w 740085"/>
                  <a:gd name="connsiteY4" fmla="*/ 625909 h 1010537"/>
                  <a:gd name="connsiteX5" fmla="*/ 0 w 740085"/>
                  <a:gd name="connsiteY5" fmla="*/ 270309 h 1010537"/>
                  <a:gd name="connsiteX6" fmla="*/ 304800 w 740085"/>
                  <a:gd name="connsiteY6" fmla="*/ 1795 h 1010537"/>
                  <a:gd name="connsiteX0" fmla="*/ 304800 w 741897"/>
                  <a:gd name="connsiteY0" fmla="*/ 1795 h 1010537"/>
                  <a:gd name="connsiteX1" fmla="*/ 691848 w 741897"/>
                  <a:gd name="connsiteY1" fmla="*/ 168709 h 1010537"/>
                  <a:gd name="connsiteX2" fmla="*/ 703943 w 741897"/>
                  <a:gd name="connsiteY2" fmla="*/ 608975 h 1010537"/>
                  <a:gd name="connsiteX3" fmla="*/ 459619 w 741897"/>
                  <a:gd name="connsiteY3" fmla="*/ 1010537 h 1010537"/>
                  <a:gd name="connsiteX4" fmla="*/ 48381 w 741897"/>
                  <a:gd name="connsiteY4" fmla="*/ 625909 h 1010537"/>
                  <a:gd name="connsiteX5" fmla="*/ 0 w 741897"/>
                  <a:gd name="connsiteY5" fmla="*/ 270309 h 1010537"/>
                  <a:gd name="connsiteX6" fmla="*/ 304800 w 741897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04800 w 766839"/>
                  <a:gd name="connsiteY0" fmla="*/ 1795 h 1010537"/>
                  <a:gd name="connsiteX1" fmla="*/ 691848 w 766839"/>
                  <a:gd name="connsiteY1" fmla="*/ 168709 h 1010537"/>
                  <a:gd name="connsiteX2" fmla="*/ 703943 w 766839"/>
                  <a:gd name="connsiteY2" fmla="*/ 608975 h 1010537"/>
                  <a:gd name="connsiteX3" fmla="*/ 459619 w 766839"/>
                  <a:gd name="connsiteY3" fmla="*/ 1010537 h 1010537"/>
                  <a:gd name="connsiteX4" fmla="*/ 48381 w 766839"/>
                  <a:gd name="connsiteY4" fmla="*/ 625909 h 1010537"/>
                  <a:gd name="connsiteX5" fmla="*/ 0 w 766839"/>
                  <a:gd name="connsiteY5" fmla="*/ 270309 h 1010537"/>
                  <a:gd name="connsiteX6" fmla="*/ 304800 w 766839"/>
                  <a:gd name="connsiteY6" fmla="*/ 1795 h 1010537"/>
                  <a:gd name="connsiteX0" fmla="*/ 318792 w 780831"/>
                  <a:gd name="connsiteY0" fmla="*/ 1795 h 1010537"/>
                  <a:gd name="connsiteX1" fmla="*/ 705840 w 780831"/>
                  <a:gd name="connsiteY1" fmla="*/ 168709 h 1010537"/>
                  <a:gd name="connsiteX2" fmla="*/ 717935 w 780831"/>
                  <a:gd name="connsiteY2" fmla="*/ 608975 h 1010537"/>
                  <a:gd name="connsiteX3" fmla="*/ 473611 w 780831"/>
                  <a:gd name="connsiteY3" fmla="*/ 1010537 h 1010537"/>
                  <a:gd name="connsiteX4" fmla="*/ 62373 w 780831"/>
                  <a:gd name="connsiteY4" fmla="*/ 625909 h 1010537"/>
                  <a:gd name="connsiteX5" fmla="*/ 13992 w 780831"/>
                  <a:gd name="connsiteY5" fmla="*/ 270309 h 1010537"/>
                  <a:gd name="connsiteX6" fmla="*/ 318792 w 780831"/>
                  <a:gd name="connsiteY6" fmla="*/ 1795 h 1010537"/>
                  <a:gd name="connsiteX0" fmla="*/ 331411 w 793450"/>
                  <a:gd name="connsiteY0" fmla="*/ 1795 h 1010537"/>
                  <a:gd name="connsiteX1" fmla="*/ 718459 w 793450"/>
                  <a:gd name="connsiteY1" fmla="*/ 168709 h 1010537"/>
                  <a:gd name="connsiteX2" fmla="*/ 730554 w 793450"/>
                  <a:gd name="connsiteY2" fmla="*/ 608975 h 1010537"/>
                  <a:gd name="connsiteX3" fmla="*/ 486230 w 793450"/>
                  <a:gd name="connsiteY3" fmla="*/ 1010537 h 1010537"/>
                  <a:gd name="connsiteX4" fmla="*/ 74992 w 793450"/>
                  <a:gd name="connsiteY4" fmla="*/ 625909 h 1010537"/>
                  <a:gd name="connsiteX5" fmla="*/ 26611 w 793450"/>
                  <a:gd name="connsiteY5" fmla="*/ 270309 h 1010537"/>
                  <a:gd name="connsiteX6" fmla="*/ 331411 w 793450"/>
                  <a:gd name="connsiteY6" fmla="*/ 1795 h 1010537"/>
                  <a:gd name="connsiteX0" fmla="*/ 315028 w 777067"/>
                  <a:gd name="connsiteY0" fmla="*/ 1795 h 1010537"/>
                  <a:gd name="connsiteX1" fmla="*/ 702076 w 777067"/>
                  <a:gd name="connsiteY1" fmla="*/ 168709 h 1010537"/>
                  <a:gd name="connsiteX2" fmla="*/ 714171 w 777067"/>
                  <a:gd name="connsiteY2" fmla="*/ 608975 h 1010537"/>
                  <a:gd name="connsiteX3" fmla="*/ 469847 w 777067"/>
                  <a:gd name="connsiteY3" fmla="*/ 1010537 h 1010537"/>
                  <a:gd name="connsiteX4" fmla="*/ 58609 w 777067"/>
                  <a:gd name="connsiteY4" fmla="*/ 625909 h 1010537"/>
                  <a:gd name="connsiteX5" fmla="*/ 10228 w 777067"/>
                  <a:gd name="connsiteY5" fmla="*/ 270309 h 1010537"/>
                  <a:gd name="connsiteX6" fmla="*/ 315028 w 777067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1795 h 1010537"/>
                  <a:gd name="connsiteX1" fmla="*/ 716045 w 791036"/>
                  <a:gd name="connsiteY1" fmla="*/ 168709 h 1010537"/>
                  <a:gd name="connsiteX2" fmla="*/ 728140 w 791036"/>
                  <a:gd name="connsiteY2" fmla="*/ 608975 h 1010537"/>
                  <a:gd name="connsiteX3" fmla="*/ 483816 w 791036"/>
                  <a:gd name="connsiteY3" fmla="*/ 1010537 h 1010537"/>
                  <a:gd name="connsiteX4" fmla="*/ 72578 w 791036"/>
                  <a:gd name="connsiteY4" fmla="*/ 625909 h 1010537"/>
                  <a:gd name="connsiteX5" fmla="*/ 24197 w 791036"/>
                  <a:gd name="connsiteY5" fmla="*/ 270309 h 1010537"/>
                  <a:gd name="connsiteX6" fmla="*/ 328997 w 791036"/>
                  <a:gd name="connsiteY6" fmla="*/ 1795 h 1010537"/>
                  <a:gd name="connsiteX0" fmla="*/ 328997 w 791036"/>
                  <a:gd name="connsiteY0" fmla="*/ 3882 h 1012624"/>
                  <a:gd name="connsiteX1" fmla="*/ 716045 w 791036"/>
                  <a:gd name="connsiteY1" fmla="*/ 170796 h 1012624"/>
                  <a:gd name="connsiteX2" fmla="*/ 728140 w 791036"/>
                  <a:gd name="connsiteY2" fmla="*/ 611062 h 1012624"/>
                  <a:gd name="connsiteX3" fmla="*/ 483816 w 791036"/>
                  <a:gd name="connsiteY3" fmla="*/ 1012624 h 1012624"/>
                  <a:gd name="connsiteX4" fmla="*/ 72578 w 791036"/>
                  <a:gd name="connsiteY4" fmla="*/ 627996 h 1012624"/>
                  <a:gd name="connsiteX5" fmla="*/ 24197 w 791036"/>
                  <a:gd name="connsiteY5" fmla="*/ 272396 h 1012624"/>
                  <a:gd name="connsiteX6" fmla="*/ 328997 w 791036"/>
                  <a:gd name="connsiteY6" fmla="*/ 3882 h 101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1036" h="1012624">
                    <a:moveTo>
                      <a:pt x="328997" y="3882"/>
                    </a:moveTo>
                    <a:cubicBezTo>
                      <a:pt x="545099" y="-22728"/>
                      <a:pt x="657182" y="93385"/>
                      <a:pt x="716045" y="170796"/>
                    </a:cubicBezTo>
                    <a:cubicBezTo>
                      <a:pt x="819258" y="286103"/>
                      <a:pt x="808775" y="461888"/>
                      <a:pt x="728140" y="611062"/>
                    </a:cubicBezTo>
                    <a:cubicBezTo>
                      <a:pt x="646699" y="744916"/>
                      <a:pt x="596705" y="777170"/>
                      <a:pt x="483816" y="1012624"/>
                    </a:cubicBezTo>
                    <a:cubicBezTo>
                      <a:pt x="404794" y="802167"/>
                      <a:pt x="233847" y="775558"/>
                      <a:pt x="72578" y="627996"/>
                    </a:cubicBezTo>
                    <a:cubicBezTo>
                      <a:pt x="10489" y="577197"/>
                      <a:pt x="-27410" y="388510"/>
                      <a:pt x="24197" y="272396"/>
                    </a:cubicBezTo>
                    <a:cubicBezTo>
                      <a:pt x="65320" y="182891"/>
                      <a:pt x="149988" y="35330"/>
                      <a:pt x="328997" y="3882"/>
                    </a:cubicBezTo>
                    <a:close/>
                  </a:path>
                </a:pathLst>
              </a:custGeom>
              <a:solidFill>
                <a:srgbClr val="E874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E1C759F9-9805-468A-8D97-2331E02FCE7B}"/>
                  </a:ext>
                </a:extLst>
              </p:cNvPr>
              <p:cNvSpPr/>
              <p:nvPr/>
            </p:nvSpPr>
            <p:spPr>
              <a:xfrm rot="20342718">
                <a:off x="10685747" y="1430550"/>
                <a:ext cx="284029" cy="755466"/>
              </a:xfrm>
              <a:custGeom>
                <a:avLst/>
                <a:gdLst>
                  <a:gd name="connsiteX0" fmla="*/ 30600 w 284029"/>
                  <a:gd name="connsiteY0" fmla="*/ 0 h 755466"/>
                  <a:gd name="connsiteX1" fmla="*/ 61200 w 284029"/>
                  <a:gd name="connsiteY1" fmla="*/ 30600 h 755466"/>
                  <a:gd name="connsiteX2" fmla="*/ 61199 w 284029"/>
                  <a:gd name="connsiteY2" fmla="*/ 657709 h 755466"/>
                  <a:gd name="connsiteX3" fmla="*/ 225456 w 284029"/>
                  <a:gd name="connsiteY3" fmla="*/ 287922 h 755466"/>
                  <a:gd name="connsiteX4" fmla="*/ 265843 w 284029"/>
                  <a:gd name="connsiteY4" fmla="*/ 272379 h 755466"/>
                  <a:gd name="connsiteX5" fmla="*/ 281386 w 284029"/>
                  <a:gd name="connsiteY5" fmla="*/ 312766 h 755466"/>
                  <a:gd name="connsiteX6" fmla="*/ 84741 w 284029"/>
                  <a:gd name="connsiteY6" fmla="*/ 755466 h 755466"/>
                  <a:gd name="connsiteX7" fmla="*/ 43533 w 284029"/>
                  <a:gd name="connsiteY7" fmla="*/ 741902 h 755466"/>
                  <a:gd name="connsiteX8" fmla="*/ 0 w 284029"/>
                  <a:gd name="connsiteY8" fmla="*/ 737405 h 755466"/>
                  <a:gd name="connsiteX9" fmla="*/ 0 w 284029"/>
                  <a:gd name="connsiteY9" fmla="*/ 30600 h 755466"/>
                  <a:gd name="connsiteX10" fmla="*/ 30600 w 284029"/>
                  <a:gd name="connsiteY10" fmla="*/ 0 h 75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4029" h="755466">
                    <a:moveTo>
                      <a:pt x="30600" y="0"/>
                    </a:moveTo>
                    <a:cubicBezTo>
                      <a:pt x="47500" y="0"/>
                      <a:pt x="61200" y="13700"/>
                      <a:pt x="61200" y="30600"/>
                    </a:cubicBezTo>
                    <a:lnTo>
                      <a:pt x="61199" y="657709"/>
                    </a:lnTo>
                    <a:lnTo>
                      <a:pt x="225456" y="287922"/>
                    </a:lnTo>
                    <a:cubicBezTo>
                      <a:pt x="232317" y="272477"/>
                      <a:pt x="250399" y="265518"/>
                      <a:pt x="265843" y="272379"/>
                    </a:cubicBezTo>
                    <a:cubicBezTo>
                      <a:pt x="281288" y="279239"/>
                      <a:pt x="288248" y="297321"/>
                      <a:pt x="281386" y="312766"/>
                    </a:cubicBezTo>
                    <a:lnTo>
                      <a:pt x="84741" y="755466"/>
                    </a:lnTo>
                    <a:lnTo>
                      <a:pt x="43533" y="741902"/>
                    </a:lnTo>
                    <a:lnTo>
                      <a:pt x="0" y="737405"/>
                    </a:lnTo>
                    <a:lnTo>
                      <a:pt x="0" y="30600"/>
                    </a:lnTo>
                    <a:cubicBezTo>
                      <a:pt x="0" y="13700"/>
                      <a:pt x="13700" y="0"/>
                      <a:pt x="30600" y="0"/>
                    </a:cubicBezTo>
                    <a:close/>
                  </a:path>
                </a:pathLst>
              </a:custGeom>
              <a:solidFill>
                <a:srgbClr val="C5D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Group 479">
              <a:extLst>
                <a:ext uri="{FF2B5EF4-FFF2-40B4-BE49-F238E27FC236}">
                  <a16:creationId xmlns:a16="http://schemas.microsoft.com/office/drawing/2014/main" id="{3ACC6D7B-40B7-457F-A566-55E4DD9230CD}"/>
                </a:ext>
              </a:extLst>
            </p:cNvPr>
            <p:cNvGrpSpPr/>
            <p:nvPr/>
          </p:nvGrpSpPr>
          <p:grpSpPr>
            <a:xfrm rot="16794044">
              <a:off x="4849955" y="2970636"/>
              <a:ext cx="750949" cy="1537375"/>
              <a:chOff x="7528445" y="2305877"/>
              <a:chExt cx="561155" cy="1148822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Freeform: Shape 480">
                <a:extLst>
                  <a:ext uri="{FF2B5EF4-FFF2-40B4-BE49-F238E27FC236}">
                    <a16:creationId xmlns:a16="http://schemas.microsoft.com/office/drawing/2014/main" id="{7AF539BB-2421-480B-800C-783FB0AE1624}"/>
                  </a:ext>
                </a:extLst>
              </p:cNvPr>
              <p:cNvSpPr/>
              <p:nvPr/>
            </p:nvSpPr>
            <p:spPr>
              <a:xfrm>
                <a:off x="7534623" y="2338366"/>
                <a:ext cx="554977" cy="1116333"/>
              </a:xfrm>
              <a:custGeom>
                <a:avLst/>
                <a:gdLst>
                  <a:gd name="connsiteX0" fmla="*/ 241208 w 288620"/>
                  <a:gd name="connsiteY0" fmla="*/ 327965 h 580557"/>
                  <a:gd name="connsiteX1" fmla="*/ 214668 w 288620"/>
                  <a:gd name="connsiteY1" fmla="*/ 286496 h 580557"/>
                  <a:gd name="connsiteX2" fmla="*/ 190119 w 288620"/>
                  <a:gd name="connsiteY2" fmla="*/ 214175 h 580557"/>
                  <a:gd name="connsiteX3" fmla="*/ 160925 w 288620"/>
                  <a:gd name="connsiteY3" fmla="*/ 131239 h 580557"/>
                  <a:gd name="connsiteX4" fmla="*/ 128414 w 288620"/>
                  <a:gd name="connsiteY4" fmla="*/ 83467 h 580557"/>
                  <a:gd name="connsiteX5" fmla="*/ 85287 w 288620"/>
                  <a:gd name="connsiteY5" fmla="*/ 69202 h 580557"/>
                  <a:gd name="connsiteX6" fmla="*/ 79316 w 288620"/>
                  <a:gd name="connsiteY6" fmla="*/ 62899 h 580557"/>
                  <a:gd name="connsiteX7" fmla="*/ 78984 w 288620"/>
                  <a:gd name="connsiteY7" fmla="*/ 40008 h 580557"/>
                  <a:gd name="connsiteX8" fmla="*/ 72349 w 288620"/>
                  <a:gd name="connsiteY8" fmla="*/ 3848 h 580557"/>
                  <a:gd name="connsiteX9" fmla="*/ 68036 w 288620"/>
                  <a:gd name="connsiteY9" fmla="*/ 199 h 580557"/>
                  <a:gd name="connsiteX10" fmla="*/ 58747 w 288620"/>
                  <a:gd name="connsiteY10" fmla="*/ 15459 h 580557"/>
                  <a:gd name="connsiteX11" fmla="*/ 61069 w 288620"/>
                  <a:gd name="connsiteY11" fmla="*/ 26407 h 580557"/>
                  <a:gd name="connsiteX12" fmla="*/ 63060 w 288620"/>
                  <a:gd name="connsiteY12" fmla="*/ 63562 h 580557"/>
                  <a:gd name="connsiteX13" fmla="*/ 56425 w 288620"/>
                  <a:gd name="connsiteY13" fmla="*/ 73515 h 580557"/>
                  <a:gd name="connsiteX14" fmla="*/ 40833 w 288620"/>
                  <a:gd name="connsiteY14" fmla="*/ 81145 h 580557"/>
                  <a:gd name="connsiteX15" fmla="*/ 3345 w 288620"/>
                  <a:gd name="connsiteY15" fmla="*/ 159105 h 580557"/>
                  <a:gd name="connsiteX16" fmla="*/ 3345 w 288620"/>
                  <a:gd name="connsiteY16" fmla="*/ 159105 h 580557"/>
                  <a:gd name="connsiteX17" fmla="*/ 3345 w 288620"/>
                  <a:gd name="connsiteY17" fmla="*/ 159105 h 580557"/>
                  <a:gd name="connsiteX18" fmla="*/ 28 w 288620"/>
                  <a:gd name="connsiteY18" fmla="*/ 203560 h 580557"/>
                  <a:gd name="connsiteX19" fmla="*/ 5999 w 288620"/>
                  <a:gd name="connsiteY19" fmla="*/ 298771 h 580557"/>
                  <a:gd name="connsiteX20" fmla="*/ 16947 w 288620"/>
                  <a:gd name="connsiteY20" fmla="*/ 392655 h 580557"/>
                  <a:gd name="connsiteX21" fmla="*/ 55762 w 288620"/>
                  <a:gd name="connsiteY21" fmla="*/ 509430 h 580557"/>
                  <a:gd name="connsiteX22" fmla="*/ 123106 w 288620"/>
                  <a:gd name="connsiteY22" fmla="*/ 573458 h 580557"/>
                  <a:gd name="connsiteX23" fmla="*/ 222962 w 288620"/>
                  <a:gd name="connsiteY23" fmla="*/ 565496 h 580557"/>
                  <a:gd name="connsiteX24" fmla="*/ 288980 w 288620"/>
                  <a:gd name="connsiteY24" fmla="*/ 462322 h 580557"/>
                  <a:gd name="connsiteX25" fmla="*/ 241208 w 288620"/>
                  <a:gd name="connsiteY25" fmla="*/ 327965 h 5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88620" h="580557">
                    <a:moveTo>
                      <a:pt x="241208" y="327965"/>
                    </a:moveTo>
                    <a:cubicBezTo>
                      <a:pt x="231588" y="314695"/>
                      <a:pt x="221635" y="301425"/>
                      <a:pt x="214668" y="286496"/>
                    </a:cubicBezTo>
                    <a:cubicBezTo>
                      <a:pt x="204053" y="263274"/>
                      <a:pt x="197418" y="238393"/>
                      <a:pt x="190119" y="214175"/>
                    </a:cubicBezTo>
                    <a:cubicBezTo>
                      <a:pt x="181494" y="186309"/>
                      <a:pt x="174195" y="157778"/>
                      <a:pt x="160925" y="131239"/>
                    </a:cubicBezTo>
                    <a:cubicBezTo>
                      <a:pt x="155286" y="111666"/>
                      <a:pt x="145002" y="95078"/>
                      <a:pt x="128414" y="83467"/>
                    </a:cubicBezTo>
                    <a:cubicBezTo>
                      <a:pt x="115476" y="74510"/>
                      <a:pt x="100879" y="70197"/>
                      <a:pt x="85287" y="69202"/>
                    </a:cubicBezTo>
                    <a:cubicBezTo>
                      <a:pt x="80311" y="68870"/>
                      <a:pt x="79316" y="67211"/>
                      <a:pt x="79316" y="62899"/>
                    </a:cubicBezTo>
                    <a:cubicBezTo>
                      <a:pt x="79647" y="55269"/>
                      <a:pt x="79647" y="47638"/>
                      <a:pt x="78984" y="40008"/>
                    </a:cubicBezTo>
                    <a:cubicBezTo>
                      <a:pt x="77989" y="27734"/>
                      <a:pt x="76662" y="15459"/>
                      <a:pt x="72349" y="3848"/>
                    </a:cubicBezTo>
                    <a:cubicBezTo>
                      <a:pt x="71685" y="2189"/>
                      <a:pt x="72017" y="-797"/>
                      <a:pt x="68036" y="199"/>
                    </a:cubicBezTo>
                    <a:cubicBezTo>
                      <a:pt x="58416" y="2521"/>
                      <a:pt x="56093" y="6170"/>
                      <a:pt x="58747" y="15459"/>
                    </a:cubicBezTo>
                    <a:cubicBezTo>
                      <a:pt x="59742" y="18776"/>
                      <a:pt x="60406" y="22757"/>
                      <a:pt x="61069" y="26407"/>
                    </a:cubicBezTo>
                    <a:cubicBezTo>
                      <a:pt x="63392" y="38681"/>
                      <a:pt x="61733" y="51288"/>
                      <a:pt x="63060" y="63562"/>
                    </a:cubicBezTo>
                    <a:cubicBezTo>
                      <a:pt x="63723" y="70197"/>
                      <a:pt x="62065" y="72188"/>
                      <a:pt x="56425" y="73515"/>
                    </a:cubicBezTo>
                    <a:cubicBezTo>
                      <a:pt x="50785" y="75173"/>
                      <a:pt x="45477" y="77496"/>
                      <a:pt x="40833" y="81145"/>
                    </a:cubicBezTo>
                    <a:cubicBezTo>
                      <a:pt x="15288" y="100718"/>
                      <a:pt x="5999" y="128253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3345" y="159105"/>
                      <a:pt x="3345" y="159105"/>
                      <a:pt x="3345" y="159105"/>
                    </a:cubicBezTo>
                    <a:cubicBezTo>
                      <a:pt x="1355" y="173702"/>
                      <a:pt x="28" y="188631"/>
                      <a:pt x="28" y="203560"/>
                    </a:cubicBezTo>
                    <a:cubicBezTo>
                      <a:pt x="-304" y="235407"/>
                      <a:pt x="2350" y="267255"/>
                      <a:pt x="5999" y="298771"/>
                    </a:cubicBezTo>
                    <a:cubicBezTo>
                      <a:pt x="9649" y="329955"/>
                      <a:pt x="10976" y="361803"/>
                      <a:pt x="16947" y="392655"/>
                    </a:cubicBezTo>
                    <a:cubicBezTo>
                      <a:pt x="24909" y="433129"/>
                      <a:pt x="35525" y="472938"/>
                      <a:pt x="55762" y="509430"/>
                    </a:cubicBezTo>
                    <a:cubicBezTo>
                      <a:pt x="71354" y="537629"/>
                      <a:pt x="91922" y="561515"/>
                      <a:pt x="123106" y="573458"/>
                    </a:cubicBezTo>
                    <a:cubicBezTo>
                      <a:pt x="157608" y="586728"/>
                      <a:pt x="190783" y="580093"/>
                      <a:pt x="222962" y="565496"/>
                    </a:cubicBezTo>
                    <a:cubicBezTo>
                      <a:pt x="267416" y="545591"/>
                      <a:pt x="289312" y="510426"/>
                      <a:pt x="288980" y="462322"/>
                    </a:cubicBezTo>
                    <a:cubicBezTo>
                      <a:pt x="288648" y="412229"/>
                      <a:pt x="270070" y="368106"/>
                      <a:pt x="241208" y="327965"/>
                    </a:cubicBezTo>
                    <a:close/>
                  </a:path>
                </a:pathLst>
              </a:custGeom>
              <a:solidFill>
                <a:srgbClr val="662D9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481">
                <a:extLst>
                  <a:ext uri="{FF2B5EF4-FFF2-40B4-BE49-F238E27FC236}">
                    <a16:creationId xmlns:a16="http://schemas.microsoft.com/office/drawing/2014/main" id="{52AA2FC6-A565-4FB7-B3DB-93D65CF7FC7C}"/>
                  </a:ext>
                </a:extLst>
              </p:cNvPr>
              <p:cNvSpPr/>
              <p:nvPr/>
            </p:nvSpPr>
            <p:spPr>
              <a:xfrm>
                <a:off x="7528445" y="2305877"/>
                <a:ext cx="322366" cy="322366"/>
              </a:xfrm>
              <a:custGeom>
                <a:avLst/>
                <a:gdLst>
                  <a:gd name="connsiteX0" fmla="*/ 157912 w 155921"/>
                  <a:gd name="connsiteY0" fmla="*/ 131239 h 155921"/>
                  <a:gd name="connsiteX1" fmla="*/ 109145 w 155921"/>
                  <a:gd name="connsiteY1" fmla="*/ 120291 h 155921"/>
                  <a:gd name="connsiteX2" fmla="*/ 98197 w 155921"/>
                  <a:gd name="connsiteY2" fmla="*/ 123940 h 155921"/>
                  <a:gd name="connsiteX3" fmla="*/ 75638 w 155921"/>
                  <a:gd name="connsiteY3" fmla="*/ 148490 h 155921"/>
                  <a:gd name="connsiteX4" fmla="*/ 67013 w 155921"/>
                  <a:gd name="connsiteY4" fmla="*/ 150148 h 155921"/>
                  <a:gd name="connsiteX5" fmla="*/ 36824 w 155921"/>
                  <a:gd name="connsiteY5" fmla="*/ 136215 h 155921"/>
                  <a:gd name="connsiteX6" fmla="*/ 27867 w 155921"/>
                  <a:gd name="connsiteY6" fmla="*/ 137210 h 155921"/>
                  <a:gd name="connsiteX7" fmla="*/ 0 w 155921"/>
                  <a:gd name="connsiteY7" fmla="*/ 159105 h 155921"/>
                  <a:gd name="connsiteX8" fmla="*/ 37487 w 155921"/>
                  <a:gd name="connsiteY8" fmla="*/ 81145 h 155921"/>
                  <a:gd name="connsiteX9" fmla="*/ 53080 w 155921"/>
                  <a:gd name="connsiteY9" fmla="*/ 73515 h 155921"/>
                  <a:gd name="connsiteX10" fmla="*/ 59715 w 155921"/>
                  <a:gd name="connsiteY10" fmla="*/ 63562 h 155921"/>
                  <a:gd name="connsiteX11" fmla="*/ 57724 w 155921"/>
                  <a:gd name="connsiteY11" fmla="*/ 26407 h 155921"/>
                  <a:gd name="connsiteX12" fmla="*/ 55734 w 155921"/>
                  <a:gd name="connsiteY12" fmla="*/ 15459 h 155921"/>
                  <a:gd name="connsiteX13" fmla="*/ 65022 w 155921"/>
                  <a:gd name="connsiteY13" fmla="*/ 199 h 155921"/>
                  <a:gd name="connsiteX14" fmla="*/ 69335 w 155921"/>
                  <a:gd name="connsiteY14" fmla="*/ 3848 h 155921"/>
                  <a:gd name="connsiteX15" fmla="*/ 75970 w 155921"/>
                  <a:gd name="connsiteY15" fmla="*/ 40008 h 155921"/>
                  <a:gd name="connsiteX16" fmla="*/ 76302 w 155921"/>
                  <a:gd name="connsiteY16" fmla="*/ 62899 h 155921"/>
                  <a:gd name="connsiteX17" fmla="*/ 82273 w 155921"/>
                  <a:gd name="connsiteY17" fmla="*/ 69202 h 155921"/>
                  <a:gd name="connsiteX18" fmla="*/ 125400 w 155921"/>
                  <a:gd name="connsiteY18" fmla="*/ 83467 h 155921"/>
                  <a:gd name="connsiteX19" fmla="*/ 157912 w 155921"/>
                  <a:gd name="connsiteY19" fmla="*/ 131239 h 1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5921" h="155921">
                    <a:moveTo>
                      <a:pt x="157912" y="131239"/>
                    </a:moveTo>
                    <a:cubicBezTo>
                      <a:pt x="141656" y="127589"/>
                      <a:pt x="125400" y="124272"/>
                      <a:pt x="109145" y="120291"/>
                    </a:cubicBezTo>
                    <a:cubicBezTo>
                      <a:pt x="103837" y="118964"/>
                      <a:pt x="101183" y="120623"/>
                      <a:pt x="98197" y="123940"/>
                    </a:cubicBezTo>
                    <a:cubicBezTo>
                      <a:pt x="90899" y="132234"/>
                      <a:pt x="82937" y="140196"/>
                      <a:pt x="75638" y="148490"/>
                    </a:cubicBezTo>
                    <a:cubicBezTo>
                      <a:pt x="72984" y="151475"/>
                      <a:pt x="70662" y="151807"/>
                      <a:pt x="67013" y="150148"/>
                    </a:cubicBezTo>
                    <a:cubicBezTo>
                      <a:pt x="57061" y="145504"/>
                      <a:pt x="46776" y="141191"/>
                      <a:pt x="36824" y="136215"/>
                    </a:cubicBezTo>
                    <a:cubicBezTo>
                      <a:pt x="33506" y="134556"/>
                      <a:pt x="31184" y="134556"/>
                      <a:pt x="27867" y="137210"/>
                    </a:cubicBezTo>
                    <a:cubicBezTo>
                      <a:pt x="18910" y="144509"/>
                      <a:pt x="9289" y="151807"/>
                      <a:pt x="0" y="159105"/>
                    </a:cubicBezTo>
                    <a:cubicBezTo>
                      <a:pt x="2654" y="128253"/>
                      <a:pt x="11943" y="100718"/>
                      <a:pt x="37487" y="81145"/>
                    </a:cubicBezTo>
                    <a:cubicBezTo>
                      <a:pt x="42132" y="77496"/>
                      <a:pt x="47440" y="75173"/>
                      <a:pt x="53080" y="73515"/>
                    </a:cubicBezTo>
                    <a:cubicBezTo>
                      <a:pt x="58388" y="71856"/>
                      <a:pt x="60378" y="69865"/>
                      <a:pt x="59715" y="63562"/>
                    </a:cubicBezTo>
                    <a:cubicBezTo>
                      <a:pt x="58056" y="51288"/>
                      <a:pt x="60046" y="38681"/>
                      <a:pt x="57724" y="26407"/>
                    </a:cubicBezTo>
                    <a:cubicBezTo>
                      <a:pt x="57061" y="22757"/>
                      <a:pt x="56729" y="18776"/>
                      <a:pt x="55734" y="15459"/>
                    </a:cubicBezTo>
                    <a:cubicBezTo>
                      <a:pt x="53411" y="6170"/>
                      <a:pt x="55734" y="2521"/>
                      <a:pt x="65022" y="199"/>
                    </a:cubicBezTo>
                    <a:cubicBezTo>
                      <a:pt x="69003" y="-797"/>
                      <a:pt x="68672" y="2189"/>
                      <a:pt x="69335" y="3848"/>
                    </a:cubicBezTo>
                    <a:cubicBezTo>
                      <a:pt x="73648" y="15459"/>
                      <a:pt x="74975" y="27734"/>
                      <a:pt x="75970" y="40008"/>
                    </a:cubicBezTo>
                    <a:cubicBezTo>
                      <a:pt x="76634" y="47638"/>
                      <a:pt x="76302" y="55269"/>
                      <a:pt x="76302" y="62899"/>
                    </a:cubicBezTo>
                    <a:cubicBezTo>
                      <a:pt x="76302" y="67211"/>
                      <a:pt x="77297" y="68870"/>
                      <a:pt x="82273" y="69202"/>
                    </a:cubicBezTo>
                    <a:cubicBezTo>
                      <a:pt x="97865" y="69865"/>
                      <a:pt x="112794" y="74178"/>
                      <a:pt x="125400" y="83467"/>
                    </a:cubicBezTo>
                    <a:cubicBezTo>
                      <a:pt x="141988" y="95078"/>
                      <a:pt x="151940" y="111666"/>
                      <a:pt x="157912" y="13123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09" name="Graphic 220">
              <a:extLst>
                <a:ext uri="{FF2B5EF4-FFF2-40B4-BE49-F238E27FC236}">
                  <a16:creationId xmlns:a16="http://schemas.microsoft.com/office/drawing/2014/main" id="{4D2CD70E-140D-4572-9FCB-961FF8B91493}"/>
                </a:ext>
              </a:extLst>
            </p:cNvPr>
            <p:cNvGrpSpPr/>
            <p:nvPr/>
          </p:nvGrpSpPr>
          <p:grpSpPr>
            <a:xfrm>
              <a:off x="5847352" y="3307593"/>
              <a:ext cx="700206" cy="876258"/>
              <a:chOff x="5262562" y="2386012"/>
              <a:chExt cx="1666875" cy="208597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3" name="Freeform: Shape 311">
                <a:extLst>
                  <a:ext uri="{FF2B5EF4-FFF2-40B4-BE49-F238E27FC236}">
                    <a16:creationId xmlns:a16="http://schemas.microsoft.com/office/drawing/2014/main" id="{9C202191-3760-44F0-9213-8623E8D83901}"/>
                  </a:ext>
                </a:extLst>
              </p:cNvPr>
              <p:cNvSpPr/>
              <p:nvPr/>
            </p:nvSpPr>
            <p:spPr>
              <a:xfrm>
                <a:off x="5262562" y="2797492"/>
                <a:ext cx="1657350" cy="1657350"/>
              </a:xfrm>
              <a:custGeom>
                <a:avLst/>
                <a:gdLst>
                  <a:gd name="connsiteX0" fmla="*/ 1663065 w 1657350"/>
                  <a:gd name="connsiteY0" fmla="*/ 831533 h 1657350"/>
                  <a:gd name="connsiteX1" fmla="*/ 831533 w 1657350"/>
                  <a:gd name="connsiteY1" fmla="*/ 1663065 h 1657350"/>
                  <a:gd name="connsiteX2" fmla="*/ 0 w 1657350"/>
                  <a:gd name="connsiteY2" fmla="*/ 831533 h 1657350"/>
                  <a:gd name="connsiteX3" fmla="*/ 831533 w 1657350"/>
                  <a:gd name="connsiteY3" fmla="*/ 0 h 1657350"/>
                  <a:gd name="connsiteX4" fmla="*/ 1663065 w 1657350"/>
                  <a:gd name="connsiteY4" fmla="*/ 831533 h 165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7350" h="1657350">
                    <a:moveTo>
                      <a:pt x="1663065" y="831533"/>
                    </a:moveTo>
                    <a:cubicBezTo>
                      <a:pt x="1663065" y="1290775"/>
                      <a:pt x="1290775" y="1663065"/>
                      <a:pt x="831533" y="1663065"/>
                    </a:cubicBezTo>
                    <a:cubicBezTo>
                      <a:pt x="372290" y="1663065"/>
                      <a:pt x="0" y="1290775"/>
                      <a:pt x="0" y="831533"/>
                    </a:cubicBezTo>
                    <a:cubicBezTo>
                      <a:pt x="0" y="372290"/>
                      <a:pt x="372290" y="0"/>
                      <a:pt x="831533" y="0"/>
                    </a:cubicBezTo>
                    <a:cubicBezTo>
                      <a:pt x="1290775" y="0"/>
                      <a:pt x="1663065" y="372290"/>
                      <a:pt x="1663065" y="831533"/>
                    </a:cubicBezTo>
                    <a:close/>
                  </a:path>
                </a:pathLst>
              </a:custGeom>
              <a:solidFill>
                <a:srgbClr val="FAA9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312">
                <a:extLst>
                  <a:ext uri="{FF2B5EF4-FFF2-40B4-BE49-F238E27FC236}">
                    <a16:creationId xmlns:a16="http://schemas.microsoft.com/office/drawing/2014/main" id="{BAF543F0-3AEC-4973-AF1F-79A5AAE1CA76}"/>
                  </a:ext>
                </a:extLst>
              </p:cNvPr>
              <p:cNvSpPr/>
              <p:nvPr/>
            </p:nvSpPr>
            <p:spPr>
              <a:xfrm>
                <a:off x="5660707" y="3044189"/>
                <a:ext cx="1257300" cy="1419225"/>
              </a:xfrm>
              <a:custGeom>
                <a:avLst/>
                <a:gdLst>
                  <a:gd name="connsiteX0" fmla="*/ 1014413 w 1257300"/>
                  <a:gd name="connsiteY0" fmla="*/ 0 h 1419225"/>
                  <a:gd name="connsiteX1" fmla="*/ 773430 w 1257300"/>
                  <a:gd name="connsiteY1" fmla="*/ 974407 h 1419225"/>
                  <a:gd name="connsiteX2" fmla="*/ 0 w 1257300"/>
                  <a:gd name="connsiteY2" fmla="*/ 1303973 h 1419225"/>
                  <a:gd name="connsiteX3" fmla="*/ 433388 w 1257300"/>
                  <a:gd name="connsiteY3" fmla="*/ 1425893 h 1419225"/>
                  <a:gd name="connsiteX4" fmla="*/ 1264920 w 1257300"/>
                  <a:gd name="connsiteY4" fmla="*/ 594360 h 1419225"/>
                  <a:gd name="connsiteX5" fmla="*/ 1014413 w 1257300"/>
                  <a:gd name="connsiteY5" fmla="*/ 0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7300" h="1419225">
                    <a:moveTo>
                      <a:pt x="1014413" y="0"/>
                    </a:moveTo>
                    <a:cubicBezTo>
                      <a:pt x="1141095" y="285750"/>
                      <a:pt x="1054418" y="679132"/>
                      <a:pt x="773430" y="974407"/>
                    </a:cubicBezTo>
                    <a:cubicBezTo>
                      <a:pt x="549593" y="1209675"/>
                      <a:pt x="256222" y="1323975"/>
                      <a:pt x="0" y="1303973"/>
                    </a:cubicBezTo>
                    <a:cubicBezTo>
                      <a:pt x="125730" y="1381125"/>
                      <a:pt x="274320" y="1425893"/>
                      <a:pt x="433388" y="1425893"/>
                    </a:cubicBezTo>
                    <a:cubicBezTo>
                      <a:pt x="892493" y="1425893"/>
                      <a:pt x="1264920" y="1053465"/>
                      <a:pt x="1264920" y="594360"/>
                    </a:cubicBezTo>
                    <a:cubicBezTo>
                      <a:pt x="1263968" y="360998"/>
                      <a:pt x="1168718" y="150495"/>
                      <a:pt x="1014413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313">
                <a:extLst>
                  <a:ext uri="{FF2B5EF4-FFF2-40B4-BE49-F238E27FC236}">
                    <a16:creationId xmlns:a16="http://schemas.microsoft.com/office/drawing/2014/main" id="{95244E30-A032-4084-B2B5-9929A39ABC0B}"/>
                  </a:ext>
                </a:extLst>
              </p:cNvPr>
              <p:cNvSpPr/>
              <p:nvPr/>
            </p:nvSpPr>
            <p:spPr>
              <a:xfrm>
                <a:off x="6091967" y="2386403"/>
                <a:ext cx="733425" cy="495300"/>
              </a:xfrm>
              <a:custGeom>
                <a:avLst/>
                <a:gdLst>
                  <a:gd name="connsiteX0" fmla="*/ 2128 w 733425"/>
                  <a:gd name="connsiteY0" fmla="*/ 437759 h 495300"/>
                  <a:gd name="connsiteX1" fmla="*/ 99282 w 733425"/>
                  <a:gd name="connsiteY1" fmla="*/ 138674 h 495300"/>
                  <a:gd name="connsiteX2" fmla="*/ 268828 w 733425"/>
                  <a:gd name="connsiteY2" fmla="*/ 8181 h 495300"/>
                  <a:gd name="connsiteX3" fmla="*/ 305975 w 733425"/>
                  <a:gd name="connsiteY3" fmla="*/ 15801 h 495300"/>
                  <a:gd name="connsiteX4" fmla="*/ 286925 w 733425"/>
                  <a:gd name="connsiteY4" fmla="*/ 65331 h 495300"/>
                  <a:gd name="connsiteX5" fmla="*/ 89757 w 733425"/>
                  <a:gd name="connsiteY5" fmla="*/ 313934 h 495300"/>
                  <a:gd name="connsiteX6" fmla="*/ 347885 w 733425"/>
                  <a:gd name="connsiteY6" fmla="*/ 180584 h 495300"/>
                  <a:gd name="connsiteX7" fmla="*/ 420275 w 733425"/>
                  <a:gd name="connsiteY7" fmla="*/ 179631 h 495300"/>
                  <a:gd name="connsiteX8" fmla="*/ 732695 w 733425"/>
                  <a:gd name="connsiteY8" fmla="*/ 294884 h 495300"/>
                  <a:gd name="connsiteX9" fmla="*/ 735553 w 733425"/>
                  <a:gd name="connsiteY9" fmla="*/ 297741 h 495300"/>
                  <a:gd name="connsiteX10" fmla="*/ 732695 w 733425"/>
                  <a:gd name="connsiteY10" fmla="*/ 301551 h 495300"/>
                  <a:gd name="connsiteX11" fmla="*/ 109760 w 733425"/>
                  <a:gd name="connsiteY11" fmla="*/ 336794 h 495300"/>
                  <a:gd name="connsiteX12" fmla="*/ 78328 w 733425"/>
                  <a:gd name="connsiteY12" fmla="*/ 340604 h 495300"/>
                  <a:gd name="connsiteX13" fmla="*/ 63087 w 733425"/>
                  <a:gd name="connsiteY13" fmla="*/ 444426 h 495300"/>
                  <a:gd name="connsiteX14" fmla="*/ 59278 w 733425"/>
                  <a:gd name="connsiteY14" fmla="*/ 477764 h 495300"/>
                  <a:gd name="connsiteX15" fmla="*/ 25940 w 733425"/>
                  <a:gd name="connsiteY15" fmla="*/ 500624 h 495300"/>
                  <a:gd name="connsiteX16" fmla="*/ 222 w 733425"/>
                  <a:gd name="connsiteY16" fmla="*/ 475859 h 495300"/>
                  <a:gd name="connsiteX17" fmla="*/ 2128 w 733425"/>
                  <a:gd name="connsiteY17" fmla="*/ 437759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33425" h="495300">
                    <a:moveTo>
                      <a:pt x="2128" y="437759"/>
                    </a:moveTo>
                    <a:cubicBezTo>
                      <a:pt x="18320" y="332984"/>
                      <a:pt x="39275" y="229161"/>
                      <a:pt x="99282" y="138674"/>
                    </a:cubicBezTo>
                    <a:cubicBezTo>
                      <a:pt x="141193" y="75809"/>
                      <a:pt x="195485" y="30089"/>
                      <a:pt x="268828" y="8181"/>
                    </a:cubicBezTo>
                    <a:cubicBezTo>
                      <a:pt x="281210" y="4371"/>
                      <a:pt x="300260" y="-11821"/>
                      <a:pt x="305975" y="15801"/>
                    </a:cubicBezTo>
                    <a:cubicBezTo>
                      <a:pt x="309785" y="34851"/>
                      <a:pt x="315500" y="52949"/>
                      <a:pt x="286925" y="65331"/>
                    </a:cubicBezTo>
                    <a:cubicBezTo>
                      <a:pt x="177387" y="111051"/>
                      <a:pt x="125953" y="176774"/>
                      <a:pt x="89757" y="313934"/>
                    </a:cubicBezTo>
                    <a:cubicBezTo>
                      <a:pt x="170720" y="247259"/>
                      <a:pt x="254540" y="203444"/>
                      <a:pt x="347885" y="180584"/>
                    </a:cubicBezTo>
                    <a:cubicBezTo>
                      <a:pt x="371697" y="170106"/>
                      <a:pt x="396462" y="171059"/>
                      <a:pt x="420275" y="179631"/>
                    </a:cubicBezTo>
                    <a:cubicBezTo>
                      <a:pt x="528860" y="207254"/>
                      <a:pt x="626015" y="264404"/>
                      <a:pt x="732695" y="294884"/>
                    </a:cubicBezTo>
                    <a:cubicBezTo>
                      <a:pt x="733648" y="294884"/>
                      <a:pt x="735553" y="296789"/>
                      <a:pt x="735553" y="297741"/>
                    </a:cubicBezTo>
                    <a:cubicBezTo>
                      <a:pt x="735553" y="298694"/>
                      <a:pt x="733648" y="300599"/>
                      <a:pt x="732695" y="301551"/>
                    </a:cubicBezTo>
                    <a:cubicBezTo>
                      <a:pt x="526955" y="356796"/>
                      <a:pt x="320262" y="372036"/>
                      <a:pt x="109760" y="336794"/>
                    </a:cubicBezTo>
                    <a:cubicBezTo>
                      <a:pt x="98330" y="334889"/>
                      <a:pt x="87853" y="331079"/>
                      <a:pt x="78328" y="340604"/>
                    </a:cubicBezTo>
                    <a:cubicBezTo>
                      <a:pt x="73565" y="374894"/>
                      <a:pt x="67850" y="410136"/>
                      <a:pt x="63087" y="444426"/>
                    </a:cubicBezTo>
                    <a:cubicBezTo>
                      <a:pt x="62135" y="455856"/>
                      <a:pt x="59278" y="466334"/>
                      <a:pt x="59278" y="477764"/>
                    </a:cubicBezTo>
                    <a:cubicBezTo>
                      <a:pt x="59278" y="501576"/>
                      <a:pt x="42132" y="500624"/>
                      <a:pt x="25940" y="500624"/>
                    </a:cubicBezTo>
                    <a:cubicBezTo>
                      <a:pt x="8795" y="500624"/>
                      <a:pt x="-1682" y="495861"/>
                      <a:pt x="222" y="475859"/>
                    </a:cubicBezTo>
                    <a:cubicBezTo>
                      <a:pt x="3080" y="463476"/>
                      <a:pt x="2128" y="451094"/>
                      <a:pt x="2128" y="437759"/>
                    </a:cubicBezTo>
                    <a:close/>
                  </a:path>
                </a:pathLst>
              </a:custGeom>
              <a:solidFill>
                <a:srgbClr val="57B87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B0AE7EA1-EE5F-4975-AEF0-7143FE43A653}"/>
                </a:ext>
              </a:extLst>
            </p:cNvPr>
            <p:cNvGrpSpPr/>
            <p:nvPr/>
          </p:nvGrpSpPr>
          <p:grpSpPr>
            <a:xfrm rot="3086724">
              <a:off x="5521287" y="3707606"/>
              <a:ext cx="533538" cy="566128"/>
              <a:chOff x="8805145" y="1807584"/>
              <a:chExt cx="1968166" cy="208839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50F51492-4A43-4BA6-8EF1-CFF2EB5C2D36}"/>
                  </a:ext>
                </a:extLst>
              </p:cNvPr>
              <p:cNvSpPr/>
              <p:nvPr/>
            </p:nvSpPr>
            <p:spPr>
              <a:xfrm>
                <a:off x="8805145" y="1807584"/>
                <a:ext cx="1968166" cy="1616958"/>
              </a:xfrm>
              <a:custGeom>
                <a:avLst/>
                <a:gdLst>
                  <a:gd name="connsiteX0" fmla="*/ 667732 w 1968166"/>
                  <a:gd name="connsiteY0" fmla="*/ 0 h 1616958"/>
                  <a:gd name="connsiteX1" fmla="*/ 929602 w 1968166"/>
                  <a:gd name="connsiteY1" fmla="*/ 139235 h 1616958"/>
                  <a:gd name="connsiteX2" fmla="*/ 944832 w 1968166"/>
                  <a:gd name="connsiteY2" fmla="*/ 167295 h 1616958"/>
                  <a:gd name="connsiteX3" fmla="*/ 981941 w 1968166"/>
                  <a:gd name="connsiteY3" fmla="*/ 155776 h 1616958"/>
                  <a:gd name="connsiteX4" fmla="*/ 1064216 w 1968166"/>
                  <a:gd name="connsiteY4" fmla="*/ 147482 h 1616958"/>
                  <a:gd name="connsiteX5" fmla="*/ 1352888 w 1968166"/>
                  <a:gd name="connsiteY5" fmla="*/ 267054 h 1616958"/>
                  <a:gd name="connsiteX6" fmla="*/ 1391935 w 1968166"/>
                  <a:gd name="connsiteY6" fmla="*/ 314379 h 1616958"/>
                  <a:gd name="connsiteX7" fmla="*/ 1417513 w 1968166"/>
                  <a:gd name="connsiteY7" fmla="*/ 311801 h 1616958"/>
                  <a:gd name="connsiteX8" fmla="*/ 1666610 w 1968166"/>
                  <a:gd name="connsiteY8" fmla="*/ 560898 h 1616958"/>
                  <a:gd name="connsiteX9" fmla="*/ 1662677 w 1968166"/>
                  <a:gd name="connsiteY9" fmla="*/ 586912 h 1616958"/>
                  <a:gd name="connsiteX10" fmla="*/ 1705008 w 1968166"/>
                  <a:gd name="connsiteY10" fmla="*/ 591179 h 1616958"/>
                  <a:gd name="connsiteX11" fmla="*/ 1957166 w 1968166"/>
                  <a:gd name="connsiteY11" fmla="*/ 900567 h 1616958"/>
                  <a:gd name="connsiteX12" fmla="*/ 1903232 w 1968166"/>
                  <a:gd name="connsiteY12" fmla="*/ 1077136 h 1616958"/>
                  <a:gd name="connsiteX13" fmla="*/ 1889157 w 1968166"/>
                  <a:gd name="connsiteY13" fmla="*/ 1094195 h 1616958"/>
                  <a:gd name="connsiteX14" fmla="*/ 1914232 w 1968166"/>
                  <a:gd name="connsiteY14" fmla="*/ 1124585 h 1616958"/>
                  <a:gd name="connsiteX15" fmla="*/ 1968166 w 1968166"/>
                  <a:gd name="connsiteY15" fmla="*/ 1301154 h 1616958"/>
                  <a:gd name="connsiteX16" fmla="*/ 1652362 w 1968166"/>
                  <a:gd name="connsiteY16" fmla="*/ 1616958 h 1616958"/>
                  <a:gd name="connsiteX17" fmla="*/ 1390492 w 1968166"/>
                  <a:gd name="connsiteY17" fmla="*/ 1477723 h 1616958"/>
                  <a:gd name="connsiteX18" fmla="*/ 1389752 w 1968166"/>
                  <a:gd name="connsiteY18" fmla="*/ 1476360 h 1616958"/>
                  <a:gd name="connsiteX19" fmla="*/ 1315393 w 1968166"/>
                  <a:gd name="connsiteY19" fmla="*/ 1499442 h 1616958"/>
                  <a:gd name="connsiteX20" fmla="*/ 1233118 w 1968166"/>
                  <a:gd name="connsiteY20" fmla="*/ 1507736 h 1616958"/>
                  <a:gd name="connsiteX21" fmla="*/ 1004865 w 1968166"/>
                  <a:gd name="connsiteY21" fmla="*/ 1438014 h 1616958"/>
                  <a:gd name="connsiteX22" fmla="*/ 991927 w 1968166"/>
                  <a:gd name="connsiteY22" fmla="*/ 1427340 h 1616958"/>
                  <a:gd name="connsiteX23" fmla="*/ 988589 w 1968166"/>
                  <a:gd name="connsiteY23" fmla="*/ 1428376 h 1616958"/>
                  <a:gd name="connsiteX24" fmla="*/ 906314 w 1968166"/>
                  <a:gd name="connsiteY24" fmla="*/ 1436670 h 1616958"/>
                  <a:gd name="connsiteX25" fmla="*/ 530152 w 1968166"/>
                  <a:gd name="connsiteY25" fmla="*/ 1187333 h 1616958"/>
                  <a:gd name="connsiteX26" fmla="*/ 528810 w 1968166"/>
                  <a:gd name="connsiteY26" fmla="*/ 1183010 h 1616958"/>
                  <a:gd name="connsiteX27" fmla="*/ 490519 w 1968166"/>
                  <a:gd name="connsiteY27" fmla="*/ 1194896 h 1616958"/>
                  <a:gd name="connsiteX28" fmla="*/ 408244 w 1968166"/>
                  <a:gd name="connsiteY28" fmla="*/ 1203190 h 1616958"/>
                  <a:gd name="connsiteX29" fmla="*/ 0 w 1968166"/>
                  <a:gd name="connsiteY29" fmla="*/ 794946 h 1616958"/>
                  <a:gd name="connsiteX30" fmla="*/ 325969 w 1968166"/>
                  <a:gd name="connsiteY30" fmla="*/ 394996 h 1616958"/>
                  <a:gd name="connsiteX31" fmla="*/ 362041 w 1968166"/>
                  <a:gd name="connsiteY31" fmla="*/ 391360 h 1616958"/>
                  <a:gd name="connsiteX32" fmla="*/ 358344 w 1968166"/>
                  <a:gd name="connsiteY32" fmla="*/ 379450 h 1616958"/>
                  <a:gd name="connsiteX33" fmla="*/ 351928 w 1968166"/>
                  <a:gd name="connsiteY33" fmla="*/ 315804 h 1616958"/>
                  <a:gd name="connsiteX34" fmla="*/ 667732 w 1968166"/>
                  <a:gd name="connsiteY34" fmla="*/ 0 h 1616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968166" h="1616958">
                    <a:moveTo>
                      <a:pt x="667732" y="0"/>
                    </a:moveTo>
                    <a:cubicBezTo>
                      <a:pt x="776741" y="0"/>
                      <a:pt x="872850" y="55230"/>
                      <a:pt x="929602" y="139235"/>
                    </a:cubicBezTo>
                    <a:lnTo>
                      <a:pt x="944832" y="167295"/>
                    </a:lnTo>
                    <a:lnTo>
                      <a:pt x="981941" y="155776"/>
                    </a:lnTo>
                    <a:cubicBezTo>
                      <a:pt x="1008516" y="150338"/>
                      <a:pt x="1036033" y="147482"/>
                      <a:pt x="1064216" y="147482"/>
                    </a:cubicBezTo>
                    <a:cubicBezTo>
                      <a:pt x="1176950" y="147482"/>
                      <a:pt x="1279011" y="193176"/>
                      <a:pt x="1352888" y="267054"/>
                    </a:cubicBezTo>
                    <a:lnTo>
                      <a:pt x="1391935" y="314379"/>
                    </a:lnTo>
                    <a:lnTo>
                      <a:pt x="1417513" y="311801"/>
                    </a:lnTo>
                    <a:cubicBezTo>
                      <a:pt x="1555085" y="311801"/>
                      <a:pt x="1666610" y="423326"/>
                      <a:pt x="1666610" y="560898"/>
                    </a:cubicBezTo>
                    <a:lnTo>
                      <a:pt x="1662677" y="586912"/>
                    </a:lnTo>
                    <a:lnTo>
                      <a:pt x="1705008" y="591179"/>
                    </a:lnTo>
                    <a:cubicBezTo>
                      <a:pt x="1848914" y="620626"/>
                      <a:pt x="1957166" y="747955"/>
                      <a:pt x="1957166" y="900567"/>
                    </a:cubicBezTo>
                    <a:cubicBezTo>
                      <a:pt x="1957166" y="965972"/>
                      <a:pt x="1937283" y="1026734"/>
                      <a:pt x="1903232" y="1077136"/>
                    </a:cubicBezTo>
                    <a:lnTo>
                      <a:pt x="1889157" y="1094195"/>
                    </a:lnTo>
                    <a:lnTo>
                      <a:pt x="1914232" y="1124585"/>
                    </a:lnTo>
                    <a:cubicBezTo>
                      <a:pt x="1948283" y="1174988"/>
                      <a:pt x="1968166" y="1235749"/>
                      <a:pt x="1968166" y="1301154"/>
                    </a:cubicBezTo>
                    <a:cubicBezTo>
                      <a:pt x="1968166" y="1475568"/>
                      <a:pt x="1826776" y="1616958"/>
                      <a:pt x="1652362" y="1616958"/>
                    </a:cubicBezTo>
                    <a:cubicBezTo>
                      <a:pt x="1543353" y="1616958"/>
                      <a:pt x="1447245" y="1561728"/>
                      <a:pt x="1390492" y="1477723"/>
                    </a:cubicBezTo>
                    <a:lnTo>
                      <a:pt x="1389752" y="1476360"/>
                    </a:lnTo>
                    <a:lnTo>
                      <a:pt x="1315393" y="1499442"/>
                    </a:lnTo>
                    <a:cubicBezTo>
                      <a:pt x="1288818" y="1504880"/>
                      <a:pt x="1261301" y="1507736"/>
                      <a:pt x="1233118" y="1507736"/>
                    </a:cubicBezTo>
                    <a:cubicBezTo>
                      <a:pt x="1148568" y="1507736"/>
                      <a:pt x="1070021" y="1482033"/>
                      <a:pt x="1004865" y="1438014"/>
                    </a:cubicBezTo>
                    <a:lnTo>
                      <a:pt x="991927" y="1427340"/>
                    </a:lnTo>
                    <a:lnTo>
                      <a:pt x="988589" y="1428376"/>
                    </a:lnTo>
                    <a:cubicBezTo>
                      <a:pt x="962014" y="1433814"/>
                      <a:pt x="934497" y="1436670"/>
                      <a:pt x="906314" y="1436670"/>
                    </a:cubicBezTo>
                    <a:cubicBezTo>
                      <a:pt x="737214" y="1436670"/>
                      <a:pt x="592127" y="1333858"/>
                      <a:pt x="530152" y="1187333"/>
                    </a:cubicBezTo>
                    <a:lnTo>
                      <a:pt x="528810" y="1183010"/>
                    </a:lnTo>
                    <a:lnTo>
                      <a:pt x="490519" y="1194896"/>
                    </a:lnTo>
                    <a:cubicBezTo>
                      <a:pt x="463944" y="1200334"/>
                      <a:pt x="436427" y="1203190"/>
                      <a:pt x="408244" y="1203190"/>
                    </a:cubicBezTo>
                    <a:cubicBezTo>
                      <a:pt x="182777" y="1203190"/>
                      <a:pt x="0" y="1020413"/>
                      <a:pt x="0" y="794946"/>
                    </a:cubicBezTo>
                    <a:cubicBezTo>
                      <a:pt x="0" y="597662"/>
                      <a:pt x="139939" y="433063"/>
                      <a:pt x="325969" y="394996"/>
                    </a:cubicBezTo>
                    <a:lnTo>
                      <a:pt x="362041" y="391360"/>
                    </a:lnTo>
                    <a:lnTo>
                      <a:pt x="358344" y="379450"/>
                    </a:lnTo>
                    <a:cubicBezTo>
                      <a:pt x="354137" y="358891"/>
                      <a:pt x="351928" y="337606"/>
                      <a:pt x="351928" y="315804"/>
                    </a:cubicBezTo>
                    <a:cubicBezTo>
                      <a:pt x="351928" y="141390"/>
                      <a:pt x="493318" y="0"/>
                      <a:pt x="667732" y="0"/>
                    </a:cubicBezTo>
                    <a:close/>
                  </a:path>
                </a:pathLst>
              </a:custGeom>
              <a:solidFill>
                <a:srgbClr val="6CC1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528AF3B3-3287-479D-85F7-2411F807953C}"/>
                  </a:ext>
                </a:extLst>
              </p:cNvPr>
              <p:cNvSpPr/>
              <p:nvPr/>
            </p:nvSpPr>
            <p:spPr>
              <a:xfrm>
                <a:off x="9337551" y="2297834"/>
                <a:ext cx="980303" cy="1598140"/>
              </a:xfrm>
              <a:custGeom>
                <a:avLst/>
                <a:gdLst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255373 w 980303"/>
                  <a:gd name="connsiteY3" fmla="*/ 424249 h 1598140"/>
                  <a:gd name="connsiteX4" fmla="*/ 308919 w 980303"/>
                  <a:gd name="connsiteY4" fmla="*/ 613719 h 1598140"/>
                  <a:gd name="connsiteX5" fmla="*/ 350108 w 980303"/>
                  <a:gd name="connsiteY5" fmla="*/ 803189 h 1598140"/>
                  <a:gd name="connsiteX6" fmla="*/ 535460 w 980303"/>
                  <a:gd name="connsiteY6" fmla="*/ 0 h 1598140"/>
                  <a:gd name="connsiteX7" fmla="*/ 650790 w 980303"/>
                  <a:gd name="connsiteY7" fmla="*/ 32951 h 1598140"/>
                  <a:gd name="connsiteX8" fmla="*/ 527222 w 980303"/>
                  <a:gd name="connsiteY8" fmla="*/ 864973 h 1598140"/>
                  <a:gd name="connsiteX9" fmla="*/ 564292 w 980303"/>
                  <a:gd name="connsiteY9" fmla="*/ 766119 h 1598140"/>
                  <a:gd name="connsiteX10" fmla="*/ 617838 w 980303"/>
                  <a:gd name="connsiteY10" fmla="*/ 675503 h 1598140"/>
                  <a:gd name="connsiteX11" fmla="*/ 700217 w 980303"/>
                  <a:gd name="connsiteY11" fmla="*/ 589005 h 1598140"/>
                  <a:gd name="connsiteX12" fmla="*/ 778476 w 980303"/>
                  <a:gd name="connsiteY12" fmla="*/ 506627 h 1598140"/>
                  <a:gd name="connsiteX13" fmla="*/ 893806 w 980303"/>
                  <a:gd name="connsiteY13" fmla="*/ 432486 h 1598140"/>
                  <a:gd name="connsiteX14" fmla="*/ 980303 w 980303"/>
                  <a:gd name="connsiteY14" fmla="*/ 543697 h 1598140"/>
                  <a:gd name="connsiteX15" fmla="*/ 840260 w 980303"/>
                  <a:gd name="connsiteY15" fmla="*/ 667265 h 1598140"/>
                  <a:gd name="connsiteX16" fmla="*/ 753762 w 980303"/>
                  <a:gd name="connsiteY16" fmla="*/ 778476 h 1598140"/>
                  <a:gd name="connsiteX17" fmla="*/ 650790 w 980303"/>
                  <a:gd name="connsiteY17" fmla="*/ 934995 h 1598140"/>
                  <a:gd name="connsiteX18" fmla="*/ 609600 w 980303"/>
                  <a:gd name="connsiteY18" fmla="*/ 1009135 h 1598140"/>
                  <a:gd name="connsiteX19" fmla="*/ 564292 w 980303"/>
                  <a:gd name="connsiteY19" fmla="*/ 1120346 h 1598140"/>
                  <a:gd name="connsiteX20" fmla="*/ 518984 w 980303"/>
                  <a:gd name="connsiteY20" fmla="*/ 1256270 h 1598140"/>
                  <a:gd name="connsiteX21" fmla="*/ 461319 w 980303"/>
                  <a:gd name="connsiteY21" fmla="*/ 1598140 h 1598140"/>
                  <a:gd name="connsiteX22" fmla="*/ 0 w 980303"/>
                  <a:gd name="connsiteY22" fmla="*/ 1507524 h 1598140"/>
                  <a:gd name="connsiteX23" fmla="*/ 74141 w 980303"/>
                  <a:gd name="connsiteY23" fmla="*/ 1359243 h 1598140"/>
                  <a:gd name="connsiteX24" fmla="*/ 123568 w 980303"/>
                  <a:gd name="connsiteY24" fmla="*/ 1202724 h 1598140"/>
                  <a:gd name="connsiteX25" fmla="*/ 152400 w 980303"/>
                  <a:gd name="connsiteY25" fmla="*/ 1033849 h 1598140"/>
                  <a:gd name="connsiteX26" fmla="*/ 164757 w 980303"/>
                  <a:gd name="connsiteY26" fmla="*/ 860854 h 1598140"/>
                  <a:gd name="connsiteX27" fmla="*/ 156519 w 980303"/>
                  <a:gd name="connsiteY27" fmla="*/ 704335 h 1598140"/>
                  <a:gd name="connsiteX28" fmla="*/ 131806 w 980303"/>
                  <a:gd name="connsiteY28" fmla="*/ 576649 h 1598140"/>
                  <a:gd name="connsiteX29" fmla="*/ 94735 w 980303"/>
                  <a:gd name="connsiteY29" fmla="*/ 448962 h 1598140"/>
                  <a:gd name="connsiteX30" fmla="*/ 8238 w 980303"/>
                  <a:gd name="connsiteY30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00217 w 980303"/>
                  <a:gd name="connsiteY10" fmla="*/ 589005 h 1598140"/>
                  <a:gd name="connsiteX11" fmla="*/ 778476 w 980303"/>
                  <a:gd name="connsiteY11" fmla="*/ 506627 h 1598140"/>
                  <a:gd name="connsiteX12" fmla="*/ 893806 w 980303"/>
                  <a:gd name="connsiteY12" fmla="*/ 432486 h 1598140"/>
                  <a:gd name="connsiteX13" fmla="*/ 980303 w 980303"/>
                  <a:gd name="connsiteY13" fmla="*/ 543697 h 1598140"/>
                  <a:gd name="connsiteX14" fmla="*/ 840260 w 980303"/>
                  <a:gd name="connsiteY14" fmla="*/ 667265 h 1598140"/>
                  <a:gd name="connsiteX15" fmla="*/ 753762 w 980303"/>
                  <a:gd name="connsiteY15" fmla="*/ 778476 h 1598140"/>
                  <a:gd name="connsiteX16" fmla="*/ 650790 w 980303"/>
                  <a:gd name="connsiteY16" fmla="*/ 934995 h 1598140"/>
                  <a:gd name="connsiteX17" fmla="*/ 609600 w 980303"/>
                  <a:gd name="connsiteY17" fmla="*/ 1009135 h 1598140"/>
                  <a:gd name="connsiteX18" fmla="*/ 564292 w 980303"/>
                  <a:gd name="connsiteY18" fmla="*/ 1120346 h 1598140"/>
                  <a:gd name="connsiteX19" fmla="*/ 518984 w 980303"/>
                  <a:gd name="connsiteY19" fmla="*/ 1256270 h 1598140"/>
                  <a:gd name="connsiteX20" fmla="*/ 461319 w 980303"/>
                  <a:gd name="connsiteY20" fmla="*/ 1598140 h 1598140"/>
                  <a:gd name="connsiteX21" fmla="*/ 0 w 980303"/>
                  <a:gd name="connsiteY21" fmla="*/ 1507524 h 1598140"/>
                  <a:gd name="connsiteX22" fmla="*/ 74141 w 980303"/>
                  <a:gd name="connsiteY22" fmla="*/ 1359243 h 1598140"/>
                  <a:gd name="connsiteX23" fmla="*/ 123568 w 980303"/>
                  <a:gd name="connsiteY23" fmla="*/ 1202724 h 1598140"/>
                  <a:gd name="connsiteX24" fmla="*/ 152400 w 980303"/>
                  <a:gd name="connsiteY24" fmla="*/ 1033849 h 1598140"/>
                  <a:gd name="connsiteX25" fmla="*/ 164757 w 980303"/>
                  <a:gd name="connsiteY25" fmla="*/ 860854 h 1598140"/>
                  <a:gd name="connsiteX26" fmla="*/ 156519 w 980303"/>
                  <a:gd name="connsiteY26" fmla="*/ 704335 h 1598140"/>
                  <a:gd name="connsiteX27" fmla="*/ 131806 w 980303"/>
                  <a:gd name="connsiteY27" fmla="*/ 576649 h 1598140"/>
                  <a:gd name="connsiteX28" fmla="*/ 94735 w 980303"/>
                  <a:gd name="connsiteY28" fmla="*/ 448962 h 1598140"/>
                  <a:gd name="connsiteX29" fmla="*/ 8238 w 980303"/>
                  <a:gd name="connsiteY29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564292 w 980303"/>
                  <a:gd name="connsiteY8" fmla="*/ 766119 h 1598140"/>
                  <a:gd name="connsiteX9" fmla="*/ 617838 w 980303"/>
                  <a:gd name="connsiteY9" fmla="*/ 675503 h 1598140"/>
                  <a:gd name="connsiteX10" fmla="*/ 778476 w 980303"/>
                  <a:gd name="connsiteY10" fmla="*/ 506627 h 1598140"/>
                  <a:gd name="connsiteX11" fmla="*/ 893806 w 980303"/>
                  <a:gd name="connsiteY11" fmla="*/ 432486 h 1598140"/>
                  <a:gd name="connsiteX12" fmla="*/ 980303 w 980303"/>
                  <a:gd name="connsiteY12" fmla="*/ 543697 h 1598140"/>
                  <a:gd name="connsiteX13" fmla="*/ 840260 w 980303"/>
                  <a:gd name="connsiteY13" fmla="*/ 667265 h 1598140"/>
                  <a:gd name="connsiteX14" fmla="*/ 753762 w 980303"/>
                  <a:gd name="connsiteY14" fmla="*/ 778476 h 1598140"/>
                  <a:gd name="connsiteX15" fmla="*/ 650790 w 980303"/>
                  <a:gd name="connsiteY15" fmla="*/ 934995 h 1598140"/>
                  <a:gd name="connsiteX16" fmla="*/ 609600 w 980303"/>
                  <a:gd name="connsiteY16" fmla="*/ 1009135 h 1598140"/>
                  <a:gd name="connsiteX17" fmla="*/ 564292 w 980303"/>
                  <a:gd name="connsiteY17" fmla="*/ 1120346 h 1598140"/>
                  <a:gd name="connsiteX18" fmla="*/ 518984 w 980303"/>
                  <a:gd name="connsiteY18" fmla="*/ 1256270 h 1598140"/>
                  <a:gd name="connsiteX19" fmla="*/ 461319 w 980303"/>
                  <a:gd name="connsiteY19" fmla="*/ 1598140 h 1598140"/>
                  <a:gd name="connsiteX20" fmla="*/ 0 w 980303"/>
                  <a:gd name="connsiteY20" fmla="*/ 1507524 h 1598140"/>
                  <a:gd name="connsiteX21" fmla="*/ 74141 w 980303"/>
                  <a:gd name="connsiteY21" fmla="*/ 1359243 h 1598140"/>
                  <a:gd name="connsiteX22" fmla="*/ 123568 w 980303"/>
                  <a:gd name="connsiteY22" fmla="*/ 1202724 h 1598140"/>
                  <a:gd name="connsiteX23" fmla="*/ 152400 w 980303"/>
                  <a:gd name="connsiteY23" fmla="*/ 1033849 h 1598140"/>
                  <a:gd name="connsiteX24" fmla="*/ 164757 w 980303"/>
                  <a:gd name="connsiteY24" fmla="*/ 860854 h 1598140"/>
                  <a:gd name="connsiteX25" fmla="*/ 156519 w 980303"/>
                  <a:gd name="connsiteY25" fmla="*/ 704335 h 1598140"/>
                  <a:gd name="connsiteX26" fmla="*/ 131806 w 980303"/>
                  <a:gd name="connsiteY26" fmla="*/ 576649 h 1598140"/>
                  <a:gd name="connsiteX27" fmla="*/ 94735 w 980303"/>
                  <a:gd name="connsiteY27" fmla="*/ 448962 h 1598140"/>
                  <a:gd name="connsiteX28" fmla="*/ 8238 w 980303"/>
                  <a:gd name="connsiteY28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518984 w 980303"/>
                  <a:gd name="connsiteY17" fmla="*/ 1256270 h 1598140"/>
                  <a:gd name="connsiteX18" fmla="*/ 461319 w 980303"/>
                  <a:gd name="connsiteY18" fmla="*/ 1598140 h 1598140"/>
                  <a:gd name="connsiteX19" fmla="*/ 0 w 980303"/>
                  <a:gd name="connsiteY19" fmla="*/ 1507524 h 1598140"/>
                  <a:gd name="connsiteX20" fmla="*/ 74141 w 980303"/>
                  <a:gd name="connsiteY20" fmla="*/ 1359243 h 1598140"/>
                  <a:gd name="connsiteX21" fmla="*/ 123568 w 980303"/>
                  <a:gd name="connsiteY21" fmla="*/ 1202724 h 1598140"/>
                  <a:gd name="connsiteX22" fmla="*/ 152400 w 980303"/>
                  <a:gd name="connsiteY22" fmla="*/ 1033849 h 1598140"/>
                  <a:gd name="connsiteX23" fmla="*/ 164757 w 980303"/>
                  <a:gd name="connsiteY23" fmla="*/ 860854 h 1598140"/>
                  <a:gd name="connsiteX24" fmla="*/ 156519 w 980303"/>
                  <a:gd name="connsiteY24" fmla="*/ 704335 h 1598140"/>
                  <a:gd name="connsiteX25" fmla="*/ 131806 w 980303"/>
                  <a:gd name="connsiteY25" fmla="*/ 576649 h 1598140"/>
                  <a:gd name="connsiteX26" fmla="*/ 94735 w 980303"/>
                  <a:gd name="connsiteY26" fmla="*/ 448962 h 1598140"/>
                  <a:gd name="connsiteX27" fmla="*/ 8238 w 980303"/>
                  <a:gd name="connsiteY27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609600 w 980303"/>
                  <a:gd name="connsiteY15" fmla="*/ 1009135 h 1598140"/>
                  <a:gd name="connsiteX16" fmla="*/ 564292 w 980303"/>
                  <a:gd name="connsiteY16" fmla="*/ 112034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565600 w 980303"/>
                  <a:gd name="connsiteY16" fmla="*/ 1125576 h 1598140"/>
                  <a:gd name="connsiteX17" fmla="*/ 461319 w 980303"/>
                  <a:gd name="connsiteY17" fmla="*/ 1598140 h 1598140"/>
                  <a:gd name="connsiteX18" fmla="*/ 0 w 980303"/>
                  <a:gd name="connsiteY18" fmla="*/ 1507524 h 1598140"/>
                  <a:gd name="connsiteX19" fmla="*/ 74141 w 980303"/>
                  <a:gd name="connsiteY19" fmla="*/ 1359243 h 1598140"/>
                  <a:gd name="connsiteX20" fmla="*/ 123568 w 980303"/>
                  <a:gd name="connsiteY20" fmla="*/ 1202724 h 1598140"/>
                  <a:gd name="connsiteX21" fmla="*/ 152400 w 980303"/>
                  <a:gd name="connsiteY21" fmla="*/ 1033849 h 1598140"/>
                  <a:gd name="connsiteX22" fmla="*/ 164757 w 980303"/>
                  <a:gd name="connsiteY22" fmla="*/ 860854 h 1598140"/>
                  <a:gd name="connsiteX23" fmla="*/ 156519 w 980303"/>
                  <a:gd name="connsiteY23" fmla="*/ 704335 h 1598140"/>
                  <a:gd name="connsiteX24" fmla="*/ 131806 w 980303"/>
                  <a:gd name="connsiteY24" fmla="*/ 576649 h 1598140"/>
                  <a:gd name="connsiteX25" fmla="*/ 94735 w 980303"/>
                  <a:gd name="connsiteY25" fmla="*/ 448962 h 1598140"/>
                  <a:gd name="connsiteX26" fmla="*/ 8238 w 980303"/>
                  <a:gd name="connsiteY26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564292 w 980303"/>
                  <a:gd name="connsiteY15" fmla="*/ 1120346 h 1598140"/>
                  <a:gd name="connsiteX16" fmla="*/ 461319 w 980303"/>
                  <a:gd name="connsiteY16" fmla="*/ 1598140 h 1598140"/>
                  <a:gd name="connsiteX17" fmla="*/ 0 w 980303"/>
                  <a:gd name="connsiteY17" fmla="*/ 1507524 h 1598140"/>
                  <a:gd name="connsiteX18" fmla="*/ 74141 w 980303"/>
                  <a:gd name="connsiteY18" fmla="*/ 1359243 h 1598140"/>
                  <a:gd name="connsiteX19" fmla="*/ 123568 w 980303"/>
                  <a:gd name="connsiteY19" fmla="*/ 1202724 h 1598140"/>
                  <a:gd name="connsiteX20" fmla="*/ 152400 w 980303"/>
                  <a:gd name="connsiteY20" fmla="*/ 1033849 h 1598140"/>
                  <a:gd name="connsiteX21" fmla="*/ 164757 w 980303"/>
                  <a:gd name="connsiteY21" fmla="*/ 860854 h 1598140"/>
                  <a:gd name="connsiteX22" fmla="*/ 156519 w 980303"/>
                  <a:gd name="connsiteY22" fmla="*/ 704335 h 1598140"/>
                  <a:gd name="connsiteX23" fmla="*/ 131806 w 980303"/>
                  <a:gd name="connsiteY23" fmla="*/ 576649 h 1598140"/>
                  <a:gd name="connsiteX24" fmla="*/ 94735 w 980303"/>
                  <a:gd name="connsiteY24" fmla="*/ 448962 h 1598140"/>
                  <a:gd name="connsiteX25" fmla="*/ 8238 w 980303"/>
                  <a:gd name="connsiteY25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56519 w 980303"/>
                  <a:gd name="connsiteY21" fmla="*/ 704335 h 1598140"/>
                  <a:gd name="connsiteX22" fmla="*/ 131806 w 980303"/>
                  <a:gd name="connsiteY22" fmla="*/ 576649 h 1598140"/>
                  <a:gd name="connsiteX23" fmla="*/ 94735 w 980303"/>
                  <a:gd name="connsiteY23" fmla="*/ 448962 h 1598140"/>
                  <a:gd name="connsiteX24" fmla="*/ 8238 w 980303"/>
                  <a:gd name="connsiteY24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131806 w 980303"/>
                  <a:gd name="connsiteY21" fmla="*/ 576649 h 1598140"/>
                  <a:gd name="connsiteX22" fmla="*/ 94735 w 980303"/>
                  <a:gd name="connsiteY22" fmla="*/ 448962 h 1598140"/>
                  <a:gd name="connsiteX23" fmla="*/ 8238 w 980303"/>
                  <a:gd name="connsiteY23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164757 w 980303"/>
                  <a:gd name="connsiteY20" fmla="*/ 860854 h 1598140"/>
                  <a:gd name="connsiteX21" fmla="*/ 94735 w 980303"/>
                  <a:gd name="connsiteY21" fmla="*/ 448962 h 1598140"/>
                  <a:gd name="connsiteX22" fmla="*/ 8238 w 980303"/>
                  <a:gd name="connsiteY22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  <a:gd name="connsiteX0" fmla="*/ 8238 w 980303"/>
                  <a:gd name="connsiteY0" fmla="*/ 284205 h 1598140"/>
                  <a:gd name="connsiteX1" fmla="*/ 94735 w 980303"/>
                  <a:gd name="connsiteY1" fmla="*/ 148281 h 1598140"/>
                  <a:gd name="connsiteX2" fmla="*/ 189471 w 980303"/>
                  <a:gd name="connsiteY2" fmla="*/ 284205 h 1598140"/>
                  <a:gd name="connsiteX3" fmla="*/ 308919 w 980303"/>
                  <a:gd name="connsiteY3" fmla="*/ 613719 h 1598140"/>
                  <a:gd name="connsiteX4" fmla="*/ 350108 w 980303"/>
                  <a:gd name="connsiteY4" fmla="*/ 803189 h 1598140"/>
                  <a:gd name="connsiteX5" fmla="*/ 535460 w 980303"/>
                  <a:gd name="connsiteY5" fmla="*/ 0 h 1598140"/>
                  <a:gd name="connsiteX6" fmla="*/ 650790 w 980303"/>
                  <a:gd name="connsiteY6" fmla="*/ 32951 h 1598140"/>
                  <a:gd name="connsiteX7" fmla="*/ 527222 w 980303"/>
                  <a:gd name="connsiteY7" fmla="*/ 864973 h 1598140"/>
                  <a:gd name="connsiteX8" fmla="*/ 617838 w 980303"/>
                  <a:gd name="connsiteY8" fmla="*/ 675503 h 1598140"/>
                  <a:gd name="connsiteX9" fmla="*/ 778476 w 980303"/>
                  <a:gd name="connsiteY9" fmla="*/ 506627 h 1598140"/>
                  <a:gd name="connsiteX10" fmla="*/ 893806 w 980303"/>
                  <a:gd name="connsiteY10" fmla="*/ 432486 h 1598140"/>
                  <a:gd name="connsiteX11" fmla="*/ 980303 w 980303"/>
                  <a:gd name="connsiteY11" fmla="*/ 543697 h 1598140"/>
                  <a:gd name="connsiteX12" fmla="*/ 840260 w 980303"/>
                  <a:gd name="connsiteY12" fmla="*/ 667265 h 1598140"/>
                  <a:gd name="connsiteX13" fmla="*/ 753762 w 980303"/>
                  <a:gd name="connsiteY13" fmla="*/ 778476 h 1598140"/>
                  <a:gd name="connsiteX14" fmla="*/ 650790 w 980303"/>
                  <a:gd name="connsiteY14" fmla="*/ 934995 h 1598140"/>
                  <a:gd name="connsiteX15" fmla="*/ 461319 w 980303"/>
                  <a:gd name="connsiteY15" fmla="*/ 1598140 h 1598140"/>
                  <a:gd name="connsiteX16" fmla="*/ 0 w 980303"/>
                  <a:gd name="connsiteY16" fmla="*/ 1507524 h 1598140"/>
                  <a:gd name="connsiteX17" fmla="*/ 74141 w 980303"/>
                  <a:gd name="connsiteY17" fmla="*/ 1359243 h 1598140"/>
                  <a:gd name="connsiteX18" fmla="*/ 123568 w 980303"/>
                  <a:gd name="connsiteY18" fmla="*/ 1202724 h 1598140"/>
                  <a:gd name="connsiteX19" fmla="*/ 152400 w 980303"/>
                  <a:gd name="connsiteY19" fmla="*/ 1033849 h 1598140"/>
                  <a:gd name="connsiteX20" fmla="*/ 94735 w 980303"/>
                  <a:gd name="connsiteY20" fmla="*/ 448962 h 1598140"/>
                  <a:gd name="connsiteX21" fmla="*/ 8238 w 980303"/>
                  <a:gd name="connsiteY21" fmla="*/ 284205 h 1598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80303" h="1598140">
                    <a:moveTo>
                      <a:pt x="8238" y="284205"/>
                    </a:moveTo>
                    <a:lnTo>
                      <a:pt x="94735" y="148281"/>
                    </a:lnTo>
                    <a:lnTo>
                      <a:pt x="189471" y="284205"/>
                    </a:lnTo>
                    <a:cubicBezTo>
                      <a:pt x="261454" y="412578"/>
                      <a:pt x="294241" y="517546"/>
                      <a:pt x="308919" y="613719"/>
                    </a:cubicBezTo>
                    <a:lnTo>
                      <a:pt x="350108" y="803189"/>
                    </a:lnTo>
                    <a:lnTo>
                      <a:pt x="535460" y="0"/>
                    </a:lnTo>
                    <a:lnTo>
                      <a:pt x="650790" y="32951"/>
                    </a:lnTo>
                    <a:lnTo>
                      <a:pt x="527222" y="864973"/>
                    </a:lnTo>
                    <a:cubicBezTo>
                      <a:pt x="564684" y="777625"/>
                      <a:pt x="575538" y="743498"/>
                      <a:pt x="617838" y="675503"/>
                    </a:cubicBezTo>
                    <a:cubicBezTo>
                      <a:pt x="673803" y="587764"/>
                      <a:pt x="715254" y="562919"/>
                      <a:pt x="778476" y="506627"/>
                    </a:cubicBezTo>
                    <a:lnTo>
                      <a:pt x="893806" y="432486"/>
                    </a:lnTo>
                    <a:lnTo>
                      <a:pt x="980303" y="543697"/>
                    </a:lnTo>
                    <a:lnTo>
                      <a:pt x="840260" y="667265"/>
                    </a:lnTo>
                    <a:lnTo>
                      <a:pt x="753762" y="778476"/>
                    </a:lnTo>
                    <a:lnTo>
                      <a:pt x="650790" y="934995"/>
                    </a:lnTo>
                    <a:cubicBezTo>
                      <a:pt x="534317" y="1163530"/>
                      <a:pt x="521403" y="1299518"/>
                      <a:pt x="461319" y="1598140"/>
                    </a:cubicBezTo>
                    <a:lnTo>
                      <a:pt x="0" y="1507524"/>
                    </a:lnTo>
                    <a:lnTo>
                      <a:pt x="74141" y="1359243"/>
                    </a:lnTo>
                    <a:lnTo>
                      <a:pt x="123568" y="1202724"/>
                    </a:lnTo>
                    <a:lnTo>
                      <a:pt x="152400" y="1033849"/>
                    </a:lnTo>
                    <a:cubicBezTo>
                      <a:pt x="179042" y="879193"/>
                      <a:pt x="184076" y="714208"/>
                      <a:pt x="94735" y="448962"/>
                    </a:cubicBezTo>
                    <a:lnTo>
                      <a:pt x="8238" y="284205"/>
                    </a:lnTo>
                    <a:close/>
                  </a:path>
                </a:pathLst>
              </a:custGeom>
              <a:solidFill>
                <a:srgbClr val="C5D8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0591AD38-6758-4589-8DF5-738287055038}"/>
              </a:ext>
            </a:extLst>
          </p:cNvPr>
          <p:cNvGrpSpPr/>
          <p:nvPr/>
        </p:nvGrpSpPr>
        <p:grpSpPr>
          <a:xfrm>
            <a:off x="9735508" y="3410376"/>
            <a:ext cx="2429932" cy="3432159"/>
            <a:chOff x="7997573" y="1484622"/>
            <a:chExt cx="3809637" cy="5380923"/>
          </a:xfrm>
        </p:grpSpPr>
        <p:sp>
          <p:nvSpPr>
            <p:cNvPr id="127" name="Freeform: Shape 4">
              <a:extLst>
                <a:ext uri="{FF2B5EF4-FFF2-40B4-BE49-F238E27FC236}">
                  <a16:creationId xmlns:a16="http://schemas.microsoft.com/office/drawing/2014/main" id="{42E9F2E2-FE57-452D-9E25-94B9B2D1FBEA}"/>
                </a:ext>
              </a:extLst>
            </p:cNvPr>
            <p:cNvSpPr/>
            <p:nvPr/>
          </p:nvSpPr>
          <p:spPr>
            <a:xfrm flipH="1">
              <a:off x="9616130" y="1484622"/>
              <a:ext cx="1392021" cy="1826453"/>
            </a:xfrm>
            <a:custGeom>
              <a:avLst/>
              <a:gdLst>
                <a:gd name="connsiteX0" fmla="*/ 1738997 w 1774485"/>
                <a:gd name="connsiteY0" fmla="*/ 582037 h 2328279"/>
                <a:gd name="connsiteX1" fmla="*/ 1502592 w 1774485"/>
                <a:gd name="connsiteY1" fmla="*/ 193900 h 2328279"/>
                <a:gd name="connsiteX2" fmla="*/ 973453 w 1774485"/>
                <a:gd name="connsiteY2" fmla="*/ 2514 h 2328279"/>
                <a:gd name="connsiteX3" fmla="*/ 602715 w 1774485"/>
                <a:gd name="connsiteY3" fmla="*/ 35427 h 2328279"/>
                <a:gd name="connsiteX4" fmla="*/ 294540 w 1774485"/>
                <a:gd name="connsiteY4" fmla="*/ 148373 h 2328279"/>
                <a:gd name="connsiteX5" fmla="*/ 124902 w 1774485"/>
                <a:gd name="connsiteY5" fmla="*/ 311994 h 2328279"/>
                <a:gd name="connsiteX6" fmla="*/ 71981 w 1774485"/>
                <a:gd name="connsiteY6" fmla="*/ 481269 h 2328279"/>
                <a:gd name="connsiteX7" fmla="*/ 56394 w 1774485"/>
                <a:gd name="connsiteY7" fmla="*/ 619299 h 2328279"/>
                <a:gd name="connsiteX8" fmla="*/ 11593 w 1774485"/>
                <a:gd name="connsiteY8" fmla="*/ 825982 h 2328279"/>
                <a:gd name="connsiteX9" fmla="*/ 31746 w 1774485"/>
                <a:gd name="connsiteY9" fmla="*/ 1118135 h 2328279"/>
                <a:gd name="connsiteX10" fmla="*/ 36893 w 1774485"/>
                <a:gd name="connsiteY10" fmla="*/ 1181931 h 2328279"/>
                <a:gd name="connsiteX11" fmla="*/ 55307 w 1774485"/>
                <a:gd name="connsiteY11" fmla="*/ 1398400 h 2328279"/>
                <a:gd name="connsiteX12" fmla="*/ 146288 w 1774485"/>
                <a:gd name="connsiteY12" fmla="*/ 1616391 h 2328279"/>
                <a:gd name="connsiteX13" fmla="*/ 61252 w 1774485"/>
                <a:gd name="connsiteY13" fmla="*/ 1907893 h 2328279"/>
                <a:gd name="connsiteX14" fmla="*/ 283158 w 1774485"/>
                <a:gd name="connsiteY14" fmla="*/ 2278413 h 2328279"/>
                <a:gd name="connsiteX15" fmla="*/ 362177 w 1774485"/>
                <a:gd name="connsiteY15" fmla="*/ 2254127 h 2328279"/>
                <a:gd name="connsiteX16" fmla="*/ 710949 w 1774485"/>
                <a:gd name="connsiteY16" fmla="*/ 2306614 h 2328279"/>
                <a:gd name="connsiteX17" fmla="*/ 1732980 w 1774485"/>
                <a:gd name="connsiteY17" fmla="*/ 1369474 h 2328279"/>
                <a:gd name="connsiteX18" fmla="*/ 1772779 w 1774485"/>
                <a:gd name="connsiteY18" fmla="*/ 1262690 h 2328279"/>
                <a:gd name="connsiteX19" fmla="*/ 1767995 w 1774485"/>
                <a:gd name="connsiteY19" fmla="*/ 1052962 h 2328279"/>
                <a:gd name="connsiteX20" fmla="*/ 1770314 w 1774485"/>
                <a:gd name="connsiteY20" fmla="*/ 1010553 h 2328279"/>
                <a:gd name="connsiteX21" fmla="*/ 1738997 w 1774485"/>
                <a:gd name="connsiteY21" fmla="*/ 582037 h 232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4485" h="2328279">
                  <a:moveTo>
                    <a:pt x="1738997" y="582037"/>
                  </a:moveTo>
                  <a:cubicBezTo>
                    <a:pt x="1703112" y="427043"/>
                    <a:pt x="1627935" y="294523"/>
                    <a:pt x="1502592" y="193900"/>
                  </a:cubicBezTo>
                  <a:cubicBezTo>
                    <a:pt x="1348250" y="70007"/>
                    <a:pt x="1167594" y="15491"/>
                    <a:pt x="973453" y="2514"/>
                  </a:cubicBezTo>
                  <a:cubicBezTo>
                    <a:pt x="848617" y="-5823"/>
                    <a:pt x="724578" y="6936"/>
                    <a:pt x="602715" y="35427"/>
                  </a:cubicBezTo>
                  <a:cubicBezTo>
                    <a:pt x="495495" y="60510"/>
                    <a:pt x="390813" y="93132"/>
                    <a:pt x="294540" y="148373"/>
                  </a:cubicBezTo>
                  <a:cubicBezTo>
                    <a:pt x="224292" y="188680"/>
                    <a:pt x="164629" y="240442"/>
                    <a:pt x="124902" y="311994"/>
                  </a:cubicBezTo>
                  <a:cubicBezTo>
                    <a:pt x="95759" y="364553"/>
                    <a:pt x="82203" y="422331"/>
                    <a:pt x="71981" y="481269"/>
                  </a:cubicBezTo>
                  <a:cubicBezTo>
                    <a:pt x="64079" y="527086"/>
                    <a:pt x="66544" y="573917"/>
                    <a:pt x="56394" y="619299"/>
                  </a:cubicBezTo>
                  <a:cubicBezTo>
                    <a:pt x="40953" y="688097"/>
                    <a:pt x="24279" y="756604"/>
                    <a:pt x="11593" y="825982"/>
                  </a:cubicBezTo>
                  <a:cubicBezTo>
                    <a:pt x="-6676" y="925154"/>
                    <a:pt x="-5734" y="1023167"/>
                    <a:pt x="31746" y="1118135"/>
                  </a:cubicBezTo>
                  <a:cubicBezTo>
                    <a:pt x="40373" y="1139884"/>
                    <a:pt x="41533" y="1159530"/>
                    <a:pt x="36893" y="1181931"/>
                  </a:cubicBezTo>
                  <a:cubicBezTo>
                    <a:pt x="21597" y="1255730"/>
                    <a:pt x="20147" y="1328732"/>
                    <a:pt x="55307" y="1398400"/>
                  </a:cubicBezTo>
                  <a:cubicBezTo>
                    <a:pt x="61469" y="1367227"/>
                    <a:pt x="135994" y="1540997"/>
                    <a:pt x="146288" y="1616391"/>
                  </a:cubicBezTo>
                  <a:cubicBezTo>
                    <a:pt x="94527" y="1684246"/>
                    <a:pt x="61252" y="1789509"/>
                    <a:pt x="61252" y="1907893"/>
                  </a:cubicBezTo>
                  <a:cubicBezTo>
                    <a:pt x="61252" y="2112545"/>
                    <a:pt x="160569" y="2278413"/>
                    <a:pt x="283158" y="2278413"/>
                  </a:cubicBezTo>
                  <a:cubicBezTo>
                    <a:pt x="310996" y="2278413"/>
                    <a:pt x="337601" y="2269786"/>
                    <a:pt x="362177" y="2254127"/>
                  </a:cubicBezTo>
                  <a:cubicBezTo>
                    <a:pt x="444604" y="2380993"/>
                    <a:pt x="596625" y="2306614"/>
                    <a:pt x="710949" y="2306614"/>
                  </a:cubicBezTo>
                  <a:cubicBezTo>
                    <a:pt x="988459" y="2306614"/>
                    <a:pt x="1654178" y="1780085"/>
                    <a:pt x="1732980" y="1369474"/>
                  </a:cubicBezTo>
                  <a:cubicBezTo>
                    <a:pt x="1739577" y="1334894"/>
                    <a:pt x="1769300" y="1297777"/>
                    <a:pt x="1772779" y="1262690"/>
                  </a:cubicBezTo>
                  <a:cubicBezTo>
                    <a:pt x="1779449" y="1195560"/>
                    <a:pt x="1764152" y="1120310"/>
                    <a:pt x="1767995" y="1052962"/>
                  </a:cubicBezTo>
                  <a:cubicBezTo>
                    <a:pt x="1769517" y="1038246"/>
                    <a:pt x="1770314" y="1024110"/>
                    <a:pt x="1770314" y="1010553"/>
                  </a:cubicBezTo>
                  <a:cubicBezTo>
                    <a:pt x="1776694" y="866434"/>
                    <a:pt x="1771620" y="723039"/>
                    <a:pt x="1738997" y="582037"/>
                  </a:cubicBezTo>
                  <a:close/>
                </a:path>
              </a:pathLst>
            </a:custGeom>
            <a:solidFill>
              <a:srgbClr val="000000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5">
              <a:extLst>
                <a:ext uri="{FF2B5EF4-FFF2-40B4-BE49-F238E27FC236}">
                  <a16:creationId xmlns:a16="http://schemas.microsoft.com/office/drawing/2014/main" id="{1D18D845-7C0D-4D61-9AAB-E57CE2F63BC1}"/>
                </a:ext>
              </a:extLst>
            </p:cNvPr>
            <p:cNvSpPr/>
            <p:nvPr/>
          </p:nvSpPr>
          <p:spPr>
            <a:xfrm flipH="1">
              <a:off x="7997573" y="3633761"/>
              <a:ext cx="3809637" cy="3231784"/>
            </a:xfrm>
            <a:custGeom>
              <a:avLst/>
              <a:gdLst>
                <a:gd name="connsiteX0" fmla="*/ 4832254 w 4856351"/>
                <a:gd name="connsiteY0" fmla="*/ 3426898 h 4119729"/>
                <a:gd name="connsiteX1" fmla="*/ 4854147 w 4856351"/>
                <a:gd name="connsiteY1" fmla="*/ 3293363 h 4119729"/>
                <a:gd name="connsiteX2" fmla="*/ 4836313 w 4856351"/>
                <a:gd name="connsiteY2" fmla="*/ 2987072 h 4119729"/>
                <a:gd name="connsiteX3" fmla="*/ 4726774 w 4856351"/>
                <a:gd name="connsiteY3" fmla="*/ 2509985 h 4119729"/>
                <a:gd name="connsiteX4" fmla="*/ 3900986 w 4856351"/>
                <a:gd name="connsiteY4" fmla="*/ 394081 h 4119729"/>
                <a:gd name="connsiteX5" fmla="*/ 3468048 w 4856351"/>
                <a:gd name="connsiteY5" fmla="*/ 67710 h 4119729"/>
                <a:gd name="connsiteX6" fmla="*/ 2825745 w 4856351"/>
                <a:gd name="connsiteY6" fmla="*/ 30883 h 4119729"/>
                <a:gd name="connsiteX7" fmla="*/ 1054119 w 4856351"/>
                <a:gd name="connsiteY7" fmla="*/ 104755 h 4119729"/>
                <a:gd name="connsiteX8" fmla="*/ 158519 w 4856351"/>
                <a:gd name="connsiteY8" fmla="*/ 401258 h 4119729"/>
                <a:gd name="connsiteX9" fmla="*/ 13675 w 4856351"/>
                <a:gd name="connsiteY9" fmla="*/ 574883 h 4119729"/>
                <a:gd name="connsiteX10" fmla="*/ 46 w 4856351"/>
                <a:gd name="connsiteY10" fmla="*/ 719147 h 4119729"/>
                <a:gd name="connsiteX11" fmla="*/ 81095 w 4856351"/>
                <a:gd name="connsiteY11" fmla="*/ 1425898 h 4119729"/>
                <a:gd name="connsiteX12" fmla="*/ 449948 w 4856351"/>
                <a:gd name="connsiteY12" fmla="*/ 2842518 h 4119729"/>
                <a:gd name="connsiteX13" fmla="*/ 921743 w 4856351"/>
                <a:gd name="connsiteY13" fmla="*/ 3650254 h 4119729"/>
                <a:gd name="connsiteX14" fmla="*/ 942115 w 4856351"/>
                <a:gd name="connsiteY14" fmla="*/ 3752616 h 4119729"/>
                <a:gd name="connsiteX15" fmla="*/ 854178 w 4856351"/>
                <a:gd name="connsiteY15" fmla="*/ 4119730 h 4119729"/>
                <a:gd name="connsiteX16" fmla="*/ 4525674 w 4856351"/>
                <a:gd name="connsiteY16" fmla="*/ 4119512 h 4119729"/>
                <a:gd name="connsiteX17" fmla="*/ 4832254 w 4856351"/>
                <a:gd name="connsiteY17" fmla="*/ 3426898 h 411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56351" h="4119729">
                  <a:moveTo>
                    <a:pt x="4832254" y="3426898"/>
                  </a:moveTo>
                  <a:cubicBezTo>
                    <a:pt x="4843925" y="3379704"/>
                    <a:pt x="4851320" y="3336859"/>
                    <a:pt x="4854147" y="3293363"/>
                  </a:cubicBezTo>
                  <a:cubicBezTo>
                    <a:pt x="4860672" y="3190565"/>
                    <a:pt x="4852117" y="3088492"/>
                    <a:pt x="4836313" y="2987072"/>
                  </a:cubicBezTo>
                  <a:cubicBezTo>
                    <a:pt x="4811158" y="2825481"/>
                    <a:pt x="4774475" y="2666501"/>
                    <a:pt x="4726774" y="2509985"/>
                  </a:cubicBezTo>
                  <a:cubicBezTo>
                    <a:pt x="4652684" y="2267127"/>
                    <a:pt x="3965144" y="510870"/>
                    <a:pt x="3900986" y="394081"/>
                  </a:cubicBezTo>
                  <a:cubicBezTo>
                    <a:pt x="3805728" y="220746"/>
                    <a:pt x="3667771" y="104102"/>
                    <a:pt x="3468048" y="67710"/>
                  </a:cubicBezTo>
                  <a:cubicBezTo>
                    <a:pt x="3359741" y="47991"/>
                    <a:pt x="2835097" y="32260"/>
                    <a:pt x="2825745" y="30883"/>
                  </a:cubicBezTo>
                  <a:cubicBezTo>
                    <a:pt x="2142700" y="-68580"/>
                    <a:pt x="1056004" y="103957"/>
                    <a:pt x="1054119" y="104755"/>
                  </a:cubicBezTo>
                  <a:cubicBezTo>
                    <a:pt x="828878" y="203855"/>
                    <a:pt x="221879" y="368925"/>
                    <a:pt x="158519" y="401258"/>
                  </a:cubicBezTo>
                  <a:cubicBezTo>
                    <a:pt x="84212" y="439101"/>
                    <a:pt x="33538" y="493109"/>
                    <a:pt x="13675" y="574883"/>
                  </a:cubicBezTo>
                  <a:cubicBezTo>
                    <a:pt x="2148" y="622367"/>
                    <a:pt x="-389" y="670576"/>
                    <a:pt x="46" y="719147"/>
                  </a:cubicBezTo>
                  <a:cubicBezTo>
                    <a:pt x="916" y="813536"/>
                    <a:pt x="59274" y="1284462"/>
                    <a:pt x="81095" y="1425898"/>
                  </a:cubicBezTo>
                  <a:cubicBezTo>
                    <a:pt x="108353" y="1602206"/>
                    <a:pt x="332144" y="2553989"/>
                    <a:pt x="449948" y="2842518"/>
                  </a:cubicBezTo>
                  <a:cubicBezTo>
                    <a:pt x="568984" y="3134091"/>
                    <a:pt x="719338" y="3407686"/>
                    <a:pt x="921743" y="3650254"/>
                  </a:cubicBezTo>
                  <a:cubicBezTo>
                    <a:pt x="950089" y="3684254"/>
                    <a:pt x="961398" y="3713252"/>
                    <a:pt x="942115" y="3752616"/>
                  </a:cubicBezTo>
                  <a:cubicBezTo>
                    <a:pt x="941824" y="3753196"/>
                    <a:pt x="886076" y="3947845"/>
                    <a:pt x="854178" y="4119730"/>
                  </a:cubicBezTo>
                  <a:cubicBezTo>
                    <a:pt x="867880" y="4119657"/>
                    <a:pt x="3388159" y="4119440"/>
                    <a:pt x="4525674" y="4119512"/>
                  </a:cubicBezTo>
                  <a:cubicBezTo>
                    <a:pt x="4525529" y="4119585"/>
                    <a:pt x="4747000" y="3699333"/>
                    <a:pt x="4832254" y="342689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74C6760C-904D-4A08-A7E0-D2474D9E3C17}"/>
                </a:ext>
              </a:extLst>
            </p:cNvPr>
            <p:cNvSpPr/>
            <p:nvPr/>
          </p:nvSpPr>
          <p:spPr>
            <a:xfrm flipH="1">
              <a:off x="9339147" y="3271958"/>
              <a:ext cx="1671056" cy="2233836"/>
            </a:xfrm>
            <a:custGeom>
              <a:avLst/>
              <a:gdLst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299146 w 1569014"/>
                <a:gd name="connsiteY20" fmla="*/ 585015 h 2097428"/>
                <a:gd name="connsiteX21" fmla="*/ 1307436 w 1569014"/>
                <a:gd name="connsiteY21" fmla="*/ 607562 h 2097428"/>
                <a:gd name="connsiteX22" fmla="*/ 1340667 w 1569014"/>
                <a:gd name="connsiteY22" fmla="*/ 576405 h 2097428"/>
                <a:gd name="connsiteX23" fmla="*/ 1330116 w 1569014"/>
                <a:gd name="connsiteY23" fmla="*/ 547263 h 2097428"/>
                <a:gd name="connsiteX24" fmla="*/ 1333373 w 1569014"/>
                <a:gd name="connsiteY24" fmla="*/ 530924 h 2097428"/>
                <a:gd name="connsiteX25" fmla="*/ 1360926 w 1569014"/>
                <a:gd name="connsiteY25" fmla="*/ 494454 h 2097428"/>
                <a:gd name="connsiteX26" fmla="*/ 1381110 w 1569014"/>
                <a:gd name="connsiteY26" fmla="*/ 485963 h 2097428"/>
                <a:gd name="connsiteX27" fmla="*/ 1569014 w 1569014"/>
                <a:gd name="connsiteY27" fmla="*/ 537919 h 2097428"/>
                <a:gd name="connsiteX28" fmla="*/ 1315965 w 1569014"/>
                <a:gd name="connsiteY28" fmla="*/ 342219 h 2097428"/>
                <a:gd name="connsiteX29" fmla="*/ 986294 w 1569014"/>
                <a:gd name="connsiteY29" fmla="*/ 117846 h 2097428"/>
                <a:gd name="connsiteX30" fmla="*/ 407602 w 1569014"/>
                <a:gd name="connsiteY30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299146 w 1569014"/>
                <a:gd name="connsiteY20" fmla="*/ 585015 h 2097428"/>
                <a:gd name="connsiteX21" fmla="*/ 1340667 w 1569014"/>
                <a:gd name="connsiteY21" fmla="*/ 576405 h 2097428"/>
                <a:gd name="connsiteX22" fmla="*/ 1330116 w 1569014"/>
                <a:gd name="connsiteY22" fmla="*/ 547263 h 2097428"/>
                <a:gd name="connsiteX23" fmla="*/ 1333373 w 1569014"/>
                <a:gd name="connsiteY23" fmla="*/ 530924 h 2097428"/>
                <a:gd name="connsiteX24" fmla="*/ 1360926 w 1569014"/>
                <a:gd name="connsiteY24" fmla="*/ 494454 h 2097428"/>
                <a:gd name="connsiteX25" fmla="*/ 1381110 w 1569014"/>
                <a:gd name="connsiteY25" fmla="*/ 485963 h 2097428"/>
                <a:gd name="connsiteX26" fmla="*/ 1569014 w 1569014"/>
                <a:gd name="connsiteY26" fmla="*/ 537919 h 2097428"/>
                <a:gd name="connsiteX27" fmla="*/ 1315965 w 1569014"/>
                <a:gd name="connsiteY27" fmla="*/ 342219 h 2097428"/>
                <a:gd name="connsiteX28" fmla="*/ 986294 w 1569014"/>
                <a:gd name="connsiteY28" fmla="*/ 117846 h 2097428"/>
                <a:gd name="connsiteX29" fmla="*/ 407602 w 1569014"/>
                <a:gd name="connsiteY29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299146 w 1569014"/>
                <a:gd name="connsiteY20" fmla="*/ 585015 h 2097428"/>
                <a:gd name="connsiteX21" fmla="*/ 1330116 w 1569014"/>
                <a:gd name="connsiteY21" fmla="*/ 547263 h 2097428"/>
                <a:gd name="connsiteX22" fmla="*/ 1333373 w 1569014"/>
                <a:gd name="connsiteY22" fmla="*/ 530924 h 2097428"/>
                <a:gd name="connsiteX23" fmla="*/ 1360926 w 1569014"/>
                <a:gd name="connsiteY23" fmla="*/ 494454 h 2097428"/>
                <a:gd name="connsiteX24" fmla="*/ 1381110 w 1569014"/>
                <a:gd name="connsiteY24" fmla="*/ 485963 h 2097428"/>
                <a:gd name="connsiteX25" fmla="*/ 1569014 w 1569014"/>
                <a:gd name="connsiteY25" fmla="*/ 537919 h 2097428"/>
                <a:gd name="connsiteX26" fmla="*/ 1315965 w 1569014"/>
                <a:gd name="connsiteY26" fmla="*/ 342219 h 2097428"/>
                <a:gd name="connsiteX27" fmla="*/ 986294 w 1569014"/>
                <a:gd name="connsiteY27" fmla="*/ 117846 h 2097428"/>
                <a:gd name="connsiteX28" fmla="*/ 407602 w 1569014"/>
                <a:gd name="connsiteY28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330116 w 1569014"/>
                <a:gd name="connsiteY20" fmla="*/ 547263 h 2097428"/>
                <a:gd name="connsiteX21" fmla="*/ 1333373 w 1569014"/>
                <a:gd name="connsiteY21" fmla="*/ 530924 h 2097428"/>
                <a:gd name="connsiteX22" fmla="*/ 1360926 w 1569014"/>
                <a:gd name="connsiteY22" fmla="*/ 494454 h 2097428"/>
                <a:gd name="connsiteX23" fmla="*/ 1381110 w 1569014"/>
                <a:gd name="connsiteY23" fmla="*/ 485963 h 2097428"/>
                <a:gd name="connsiteX24" fmla="*/ 1569014 w 1569014"/>
                <a:gd name="connsiteY24" fmla="*/ 537919 h 2097428"/>
                <a:gd name="connsiteX25" fmla="*/ 1315965 w 1569014"/>
                <a:gd name="connsiteY25" fmla="*/ 342219 h 2097428"/>
                <a:gd name="connsiteX26" fmla="*/ 986294 w 1569014"/>
                <a:gd name="connsiteY26" fmla="*/ 117846 h 2097428"/>
                <a:gd name="connsiteX27" fmla="*/ 407602 w 1569014"/>
                <a:gd name="connsiteY27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290175 w 1569014"/>
                <a:gd name="connsiteY19" fmla="*/ 569797 h 2097428"/>
                <a:gd name="connsiteX20" fmla="*/ 1333373 w 1569014"/>
                <a:gd name="connsiteY20" fmla="*/ 530924 h 2097428"/>
                <a:gd name="connsiteX21" fmla="*/ 1360926 w 1569014"/>
                <a:gd name="connsiteY21" fmla="*/ 494454 h 2097428"/>
                <a:gd name="connsiteX22" fmla="*/ 1381110 w 1569014"/>
                <a:gd name="connsiteY22" fmla="*/ 485963 h 2097428"/>
                <a:gd name="connsiteX23" fmla="*/ 1569014 w 1569014"/>
                <a:gd name="connsiteY23" fmla="*/ 537919 h 2097428"/>
                <a:gd name="connsiteX24" fmla="*/ 1315965 w 1569014"/>
                <a:gd name="connsiteY24" fmla="*/ 342219 h 2097428"/>
                <a:gd name="connsiteX25" fmla="*/ 986294 w 1569014"/>
                <a:gd name="connsiteY25" fmla="*/ 117846 h 2097428"/>
                <a:gd name="connsiteX26" fmla="*/ 407602 w 1569014"/>
                <a:gd name="connsiteY26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333373 w 1569014"/>
                <a:gd name="connsiteY19" fmla="*/ 530924 h 2097428"/>
                <a:gd name="connsiteX20" fmla="*/ 1360926 w 1569014"/>
                <a:gd name="connsiteY20" fmla="*/ 494454 h 2097428"/>
                <a:gd name="connsiteX21" fmla="*/ 1381110 w 1569014"/>
                <a:gd name="connsiteY21" fmla="*/ 485963 h 2097428"/>
                <a:gd name="connsiteX22" fmla="*/ 1569014 w 1569014"/>
                <a:gd name="connsiteY22" fmla="*/ 537919 h 2097428"/>
                <a:gd name="connsiteX23" fmla="*/ 1315965 w 1569014"/>
                <a:gd name="connsiteY23" fmla="*/ 342219 h 2097428"/>
                <a:gd name="connsiteX24" fmla="*/ 986294 w 1569014"/>
                <a:gd name="connsiteY24" fmla="*/ 117846 h 2097428"/>
                <a:gd name="connsiteX25" fmla="*/ 407602 w 1569014"/>
                <a:gd name="connsiteY25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360926 w 1569014"/>
                <a:gd name="connsiteY19" fmla="*/ 494454 h 2097428"/>
                <a:gd name="connsiteX20" fmla="*/ 1381110 w 1569014"/>
                <a:gd name="connsiteY20" fmla="*/ 485963 h 2097428"/>
                <a:gd name="connsiteX21" fmla="*/ 1569014 w 1569014"/>
                <a:gd name="connsiteY21" fmla="*/ 537919 h 2097428"/>
                <a:gd name="connsiteX22" fmla="*/ 1315965 w 1569014"/>
                <a:gd name="connsiteY22" fmla="*/ 342219 h 2097428"/>
                <a:gd name="connsiteX23" fmla="*/ 986294 w 1569014"/>
                <a:gd name="connsiteY23" fmla="*/ 117846 h 2097428"/>
                <a:gd name="connsiteX24" fmla="*/ 407602 w 1569014"/>
                <a:gd name="connsiteY24" fmla="*/ 714 h 2097428"/>
                <a:gd name="connsiteX0" fmla="*/ 407602 w 1569014"/>
                <a:gd name="connsiteY0" fmla="*/ 714 h 2097428"/>
                <a:gd name="connsiteX1" fmla="*/ 234999 w 1569014"/>
                <a:gd name="connsiteY1" fmla="*/ 7528 h 2097428"/>
                <a:gd name="connsiteX2" fmla="*/ 219087 w 1569014"/>
                <a:gd name="connsiteY2" fmla="*/ 15591 h 2097428"/>
                <a:gd name="connsiteX3" fmla="*/ 32572 w 1569014"/>
                <a:gd name="connsiteY3" fmla="*/ 415373 h 2097428"/>
                <a:gd name="connsiteX4" fmla="*/ 0 w 1569014"/>
                <a:gd name="connsiteY4" fmla="*/ 795932 h 2097428"/>
                <a:gd name="connsiteX5" fmla="*/ 199491 w 1569014"/>
                <a:gd name="connsiteY5" fmla="*/ 682464 h 2097428"/>
                <a:gd name="connsiteX6" fmla="*/ 306925 w 1569014"/>
                <a:gd name="connsiteY6" fmla="*/ 665698 h 2097428"/>
                <a:gd name="connsiteX7" fmla="*/ 363046 w 1569014"/>
                <a:gd name="connsiteY7" fmla="*/ 676857 h 2097428"/>
                <a:gd name="connsiteX8" fmla="*/ 562216 w 1569014"/>
                <a:gd name="connsiteY8" fmla="*/ 695493 h 2097428"/>
                <a:gd name="connsiteX9" fmla="*/ 575992 w 1569014"/>
                <a:gd name="connsiteY9" fmla="*/ 702702 h 2097428"/>
                <a:gd name="connsiteX10" fmla="*/ 948649 w 1569014"/>
                <a:gd name="connsiteY10" fmla="*/ 1373633 h 2097428"/>
                <a:gd name="connsiteX11" fmla="*/ 1077923 w 1569014"/>
                <a:gd name="connsiteY11" fmla="*/ 1612798 h 2097428"/>
                <a:gd name="connsiteX12" fmla="*/ 1250074 w 1569014"/>
                <a:gd name="connsiteY12" fmla="*/ 2097428 h 2097428"/>
                <a:gd name="connsiteX13" fmla="*/ 1262943 w 1569014"/>
                <a:gd name="connsiteY13" fmla="*/ 1909791 h 2097428"/>
                <a:gd name="connsiteX14" fmla="*/ 1248793 w 1569014"/>
                <a:gd name="connsiteY14" fmla="*/ 1523144 h 2097428"/>
                <a:gd name="connsiteX15" fmla="*/ 1195983 w 1569014"/>
                <a:gd name="connsiteY15" fmla="*/ 1029437 h 2097428"/>
                <a:gd name="connsiteX16" fmla="*/ 1198493 w 1569014"/>
                <a:gd name="connsiteY16" fmla="*/ 881207 h 2097428"/>
                <a:gd name="connsiteX17" fmla="*/ 1243613 w 1569014"/>
                <a:gd name="connsiteY17" fmla="*/ 674348 h 2097428"/>
                <a:gd name="connsiteX18" fmla="*/ 1270579 w 1569014"/>
                <a:gd name="connsiteY18" fmla="*/ 586884 h 2097428"/>
                <a:gd name="connsiteX19" fmla="*/ 1360926 w 1569014"/>
                <a:gd name="connsiteY19" fmla="*/ 494454 h 2097428"/>
                <a:gd name="connsiteX20" fmla="*/ 1381110 w 1569014"/>
                <a:gd name="connsiteY20" fmla="*/ 485963 h 2097428"/>
                <a:gd name="connsiteX21" fmla="*/ 1569014 w 1569014"/>
                <a:gd name="connsiteY21" fmla="*/ 537919 h 2097428"/>
                <a:gd name="connsiteX22" fmla="*/ 1315965 w 1569014"/>
                <a:gd name="connsiteY22" fmla="*/ 342219 h 2097428"/>
                <a:gd name="connsiteX23" fmla="*/ 986294 w 1569014"/>
                <a:gd name="connsiteY23" fmla="*/ 117846 h 2097428"/>
                <a:gd name="connsiteX24" fmla="*/ 407602 w 1569014"/>
                <a:gd name="connsiteY24" fmla="*/ 714 h 209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9014" h="2097428">
                  <a:moveTo>
                    <a:pt x="407602" y="714"/>
                  </a:moveTo>
                  <a:cubicBezTo>
                    <a:pt x="344440" y="-1273"/>
                    <a:pt x="285593" y="853"/>
                    <a:pt x="234999" y="7528"/>
                  </a:cubicBezTo>
                  <a:cubicBezTo>
                    <a:pt x="227204" y="6139"/>
                    <a:pt x="223145" y="9237"/>
                    <a:pt x="219087" y="15591"/>
                  </a:cubicBezTo>
                  <a:cubicBezTo>
                    <a:pt x="138992" y="140539"/>
                    <a:pt x="64076" y="267784"/>
                    <a:pt x="32572" y="415373"/>
                  </a:cubicBezTo>
                  <a:cubicBezTo>
                    <a:pt x="9184" y="540215"/>
                    <a:pt x="3097" y="666391"/>
                    <a:pt x="0" y="795932"/>
                  </a:cubicBezTo>
                  <a:cubicBezTo>
                    <a:pt x="8330" y="790432"/>
                    <a:pt x="135254" y="709269"/>
                    <a:pt x="199491" y="682464"/>
                  </a:cubicBezTo>
                  <a:lnTo>
                    <a:pt x="306925" y="665698"/>
                  </a:lnTo>
                  <a:cubicBezTo>
                    <a:pt x="318102" y="666755"/>
                    <a:pt x="344783" y="668741"/>
                    <a:pt x="363046" y="676857"/>
                  </a:cubicBezTo>
                  <a:cubicBezTo>
                    <a:pt x="427175" y="705371"/>
                    <a:pt x="492693" y="723527"/>
                    <a:pt x="562216" y="695493"/>
                  </a:cubicBezTo>
                  <a:cubicBezTo>
                    <a:pt x="570599" y="692129"/>
                    <a:pt x="572948" y="697095"/>
                    <a:pt x="575992" y="702702"/>
                  </a:cubicBezTo>
                  <a:cubicBezTo>
                    <a:pt x="588914" y="726463"/>
                    <a:pt x="833472" y="1175905"/>
                    <a:pt x="948649" y="1373633"/>
                  </a:cubicBezTo>
                  <a:cubicBezTo>
                    <a:pt x="994303" y="1452020"/>
                    <a:pt x="1040865" y="1529872"/>
                    <a:pt x="1077923" y="1612798"/>
                  </a:cubicBezTo>
                  <a:cubicBezTo>
                    <a:pt x="1138314" y="1748052"/>
                    <a:pt x="1242812" y="2074894"/>
                    <a:pt x="1250074" y="2097428"/>
                  </a:cubicBezTo>
                  <a:cubicBezTo>
                    <a:pt x="1257870" y="2034687"/>
                    <a:pt x="1260486" y="1972265"/>
                    <a:pt x="1262943" y="1909791"/>
                  </a:cubicBezTo>
                  <a:cubicBezTo>
                    <a:pt x="1267962" y="1780464"/>
                    <a:pt x="1260273" y="1651724"/>
                    <a:pt x="1248793" y="1523144"/>
                  </a:cubicBezTo>
                  <a:cubicBezTo>
                    <a:pt x="1242278" y="1450097"/>
                    <a:pt x="1201323" y="1121546"/>
                    <a:pt x="1195983" y="1029437"/>
                  </a:cubicBezTo>
                  <a:cubicBezTo>
                    <a:pt x="1193153" y="979992"/>
                    <a:pt x="1192459" y="930493"/>
                    <a:pt x="1198493" y="881207"/>
                  </a:cubicBezTo>
                  <a:cubicBezTo>
                    <a:pt x="1207036" y="810884"/>
                    <a:pt x="1222575" y="742002"/>
                    <a:pt x="1243613" y="674348"/>
                  </a:cubicBezTo>
                  <a:cubicBezTo>
                    <a:pt x="1252691" y="645193"/>
                    <a:pt x="1251027" y="616866"/>
                    <a:pt x="1270579" y="586884"/>
                  </a:cubicBezTo>
                  <a:cubicBezTo>
                    <a:pt x="1290131" y="556902"/>
                    <a:pt x="1307847" y="527270"/>
                    <a:pt x="1360926" y="494454"/>
                  </a:cubicBezTo>
                  <a:cubicBezTo>
                    <a:pt x="1382144" y="481336"/>
                    <a:pt x="1371071" y="483027"/>
                    <a:pt x="1381110" y="485963"/>
                  </a:cubicBezTo>
                  <a:cubicBezTo>
                    <a:pt x="1419182" y="497070"/>
                    <a:pt x="1544558" y="531298"/>
                    <a:pt x="1569014" y="537919"/>
                  </a:cubicBezTo>
                  <a:cubicBezTo>
                    <a:pt x="1550485" y="519871"/>
                    <a:pt x="1317568" y="343394"/>
                    <a:pt x="1315965" y="342219"/>
                  </a:cubicBezTo>
                  <a:cubicBezTo>
                    <a:pt x="1244521" y="288182"/>
                    <a:pt x="1036113" y="117472"/>
                    <a:pt x="986294" y="117846"/>
                  </a:cubicBezTo>
                  <a:cubicBezTo>
                    <a:pt x="825423" y="49644"/>
                    <a:pt x="597091" y="6673"/>
                    <a:pt x="407602" y="7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72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0" name="Freeform: Shape 7">
              <a:extLst>
                <a:ext uri="{FF2B5EF4-FFF2-40B4-BE49-F238E27FC236}">
                  <a16:creationId xmlns:a16="http://schemas.microsoft.com/office/drawing/2014/main" id="{7AAAC86B-02E7-4B25-9372-C3C091E4339C}"/>
                </a:ext>
              </a:extLst>
            </p:cNvPr>
            <p:cNvSpPr/>
            <p:nvPr/>
          </p:nvSpPr>
          <p:spPr>
            <a:xfrm flipH="1">
              <a:off x="8544718" y="5498083"/>
              <a:ext cx="988800" cy="725875"/>
            </a:xfrm>
            <a:custGeom>
              <a:avLst/>
              <a:gdLst>
                <a:gd name="connsiteX0" fmla="*/ 1252406 w 1260478"/>
                <a:gd name="connsiteY0" fmla="*/ 308726 h 925312"/>
                <a:gd name="connsiteX1" fmla="*/ 1259365 w 1260478"/>
                <a:gd name="connsiteY1" fmla="*/ 389268 h 925312"/>
                <a:gd name="connsiteX2" fmla="*/ 1246751 w 1260478"/>
                <a:gd name="connsiteY2" fmla="*/ 433852 h 925312"/>
                <a:gd name="connsiteX3" fmla="*/ 909143 w 1260478"/>
                <a:gd name="connsiteY3" fmla="*/ 668952 h 925312"/>
                <a:gd name="connsiteX4" fmla="*/ 744145 w 1260478"/>
                <a:gd name="connsiteY4" fmla="*/ 699328 h 925312"/>
                <a:gd name="connsiteX5" fmla="*/ 193765 w 1260478"/>
                <a:gd name="connsiteY5" fmla="*/ 921814 h 925312"/>
                <a:gd name="connsiteX6" fmla="*/ 165927 w 1260478"/>
                <a:gd name="connsiteY6" fmla="*/ 909272 h 925312"/>
                <a:gd name="connsiteX7" fmla="*/ 2162 w 1260478"/>
                <a:gd name="connsiteY7" fmla="*/ 430010 h 925312"/>
                <a:gd name="connsiteX8" fmla="*/ 14631 w 1260478"/>
                <a:gd name="connsiteY8" fmla="*/ 411451 h 925312"/>
                <a:gd name="connsiteX9" fmla="*/ 605028 w 1260478"/>
                <a:gd name="connsiteY9" fmla="*/ 358892 h 925312"/>
                <a:gd name="connsiteX10" fmla="*/ 629531 w 1260478"/>
                <a:gd name="connsiteY10" fmla="*/ 340479 h 925312"/>
                <a:gd name="connsiteX11" fmla="*/ 778508 w 1260478"/>
                <a:gd name="connsiteY11" fmla="*/ 83703 h 925312"/>
                <a:gd name="connsiteX12" fmla="*/ 824324 w 1260478"/>
                <a:gd name="connsiteY12" fmla="*/ 27519 h 925312"/>
                <a:gd name="connsiteX13" fmla="*/ 932269 w 1260478"/>
                <a:gd name="connsiteY13" fmla="*/ 24112 h 925312"/>
                <a:gd name="connsiteX14" fmla="*/ 974606 w 1260478"/>
                <a:gd name="connsiteY14" fmla="*/ 31869 h 925312"/>
                <a:gd name="connsiteX15" fmla="*/ 1031442 w 1260478"/>
                <a:gd name="connsiteY15" fmla="*/ 44338 h 925312"/>
                <a:gd name="connsiteX16" fmla="*/ 1184406 w 1260478"/>
                <a:gd name="connsiteY16" fmla="*/ 182875 h 925312"/>
                <a:gd name="connsiteX17" fmla="*/ 1252406 w 1260478"/>
                <a:gd name="connsiteY17" fmla="*/ 308726 h 92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60478" h="925312">
                  <a:moveTo>
                    <a:pt x="1252406" y="308726"/>
                  </a:moveTo>
                  <a:cubicBezTo>
                    <a:pt x="1246606" y="332649"/>
                    <a:pt x="1252551" y="360922"/>
                    <a:pt x="1259365" y="389268"/>
                  </a:cubicBezTo>
                  <a:cubicBezTo>
                    <a:pt x="1263425" y="406014"/>
                    <a:pt x="1255741" y="420440"/>
                    <a:pt x="1246751" y="433852"/>
                  </a:cubicBezTo>
                  <a:cubicBezTo>
                    <a:pt x="1164759" y="556078"/>
                    <a:pt x="1051813" y="633865"/>
                    <a:pt x="909143" y="668952"/>
                  </a:cubicBezTo>
                  <a:cubicBezTo>
                    <a:pt x="854772" y="682291"/>
                    <a:pt x="799531" y="691208"/>
                    <a:pt x="744145" y="699328"/>
                  </a:cubicBezTo>
                  <a:cubicBezTo>
                    <a:pt x="721309" y="702662"/>
                    <a:pt x="355791" y="855191"/>
                    <a:pt x="193765" y="921814"/>
                  </a:cubicBezTo>
                  <a:cubicBezTo>
                    <a:pt x="177236" y="928628"/>
                    <a:pt x="171582" y="926018"/>
                    <a:pt x="165927" y="909272"/>
                  </a:cubicBezTo>
                  <a:cubicBezTo>
                    <a:pt x="111846" y="749349"/>
                    <a:pt x="57113" y="589643"/>
                    <a:pt x="2162" y="430010"/>
                  </a:cubicBezTo>
                  <a:cubicBezTo>
                    <a:pt x="-2478" y="416453"/>
                    <a:pt x="-231" y="412321"/>
                    <a:pt x="14631" y="411451"/>
                  </a:cubicBezTo>
                  <a:cubicBezTo>
                    <a:pt x="74004" y="408116"/>
                    <a:pt x="544785" y="367519"/>
                    <a:pt x="605028" y="358892"/>
                  </a:cubicBezTo>
                  <a:cubicBezTo>
                    <a:pt x="618149" y="357007"/>
                    <a:pt x="623949" y="350918"/>
                    <a:pt x="629531" y="340479"/>
                  </a:cubicBezTo>
                  <a:cubicBezTo>
                    <a:pt x="676217" y="253195"/>
                    <a:pt x="722687" y="165694"/>
                    <a:pt x="778508" y="83703"/>
                  </a:cubicBezTo>
                  <a:cubicBezTo>
                    <a:pt x="792136" y="63621"/>
                    <a:pt x="806635" y="44338"/>
                    <a:pt x="824324" y="27519"/>
                  </a:cubicBezTo>
                  <a:cubicBezTo>
                    <a:pt x="861224" y="-7423"/>
                    <a:pt x="895151" y="-9671"/>
                    <a:pt x="932269" y="24112"/>
                  </a:cubicBezTo>
                  <a:cubicBezTo>
                    <a:pt x="946261" y="36871"/>
                    <a:pt x="957570" y="38683"/>
                    <a:pt x="974606" y="31869"/>
                  </a:cubicBezTo>
                  <a:cubicBezTo>
                    <a:pt x="1003096" y="20487"/>
                    <a:pt x="1017015" y="22589"/>
                    <a:pt x="1031442" y="44338"/>
                  </a:cubicBezTo>
                  <a:cubicBezTo>
                    <a:pt x="1070661" y="103783"/>
                    <a:pt x="1127207" y="143366"/>
                    <a:pt x="1184406" y="182875"/>
                  </a:cubicBezTo>
                  <a:cubicBezTo>
                    <a:pt x="1238052" y="226227"/>
                    <a:pt x="1252333" y="247178"/>
                    <a:pt x="1252406" y="308726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">
              <a:extLst>
                <a:ext uri="{FF2B5EF4-FFF2-40B4-BE49-F238E27FC236}">
                  <a16:creationId xmlns:a16="http://schemas.microsoft.com/office/drawing/2014/main" id="{992E5213-DEC4-4ED8-8C32-1E5820178CDD}"/>
                </a:ext>
              </a:extLst>
            </p:cNvPr>
            <p:cNvSpPr/>
            <p:nvPr/>
          </p:nvSpPr>
          <p:spPr>
            <a:xfrm flipH="1">
              <a:off x="10490444" y="5246877"/>
              <a:ext cx="611889" cy="557969"/>
            </a:xfrm>
            <a:custGeom>
              <a:avLst/>
              <a:gdLst>
                <a:gd name="connsiteX0" fmla="*/ 53718 w 780008"/>
                <a:gd name="connsiteY0" fmla="*/ 255894 h 711273"/>
                <a:gd name="connsiteX1" fmla="*/ 14498 w 780008"/>
                <a:gd name="connsiteY1" fmla="*/ 219719 h 711273"/>
                <a:gd name="connsiteX2" fmla="*/ 44366 w 780008"/>
                <a:gd name="connsiteY2" fmla="*/ 136785 h 711273"/>
                <a:gd name="connsiteX3" fmla="*/ 125923 w 780008"/>
                <a:gd name="connsiteY3" fmla="*/ 145919 h 711273"/>
                <a:gd name="connsiteX4" fmla="*/ 208204 w 780008"/>
                <a:gd name="connsiteY4" fmla="*/ 168175 h 711273"/>
                <a:gd name="connsiteX5" fmla="*/ 131577 w 780008"/>
                <a:gd name="connsiteY5" fmla="*/ 116269 h 711273"/>
                <a:gd name="connsiteX6" fmla="*/ 87355 w 780008"/>
                <a:gd name="connsiteY6" fmla="*/ 76397 h 711273"/>
                <a:gd name="connsiteX7" fmla="*/ 81338 w 780008"/>
                <a:gd name="connsiteY7" fmla="*/ 22098 h 711273"/>
                <a:gd name="connsiteX8" fmla="*/ 113381 w 780008"/>
                <a:gd name="connsiteY8" fmla="*/ 205 h 711273"/>
                <a:gd name="connsiteX9" fmla="*/ 199722 w 780008"/>
                <a:gd name="connsiteY9" fmla="*/ 26303 h 711273"/>
                <a:gd name="connsiteX10" fmla="*/ 602285 w 780008"/>
                <a:gd name="connsiteY10" fmla="*/ 274960 h 711273"/>
                <a:gd name="connsiteX11" fmla="*/ 663253 w 780008"/>
                <a:gd name="connsiteY11" fmla="*/ 365216 h 711273"/>
                <a:gd name="connsiteX12" fmla="*/ 777505 w 780008"/>
                <a:gd name="connsiteY12" fmla="*/ 693617 h 711273"/>
                <a:gd name="connsiteX13" fmla="*/ 764818 w 780008"/>
                <a:gd name="connsiteY13" fmla="*/ 711161 h 711273"/>
                <a:gd name="connsiteX14" fmla="*/ 470417 w 780008"/>
                <a:gd name="connsiteY14" fmla="*/ 698692 h 711273"/>
                <a:gd name="connsiteX15" fmla="*/ 444609 w 780008"/>
                <a:gd name="connsiteY15" fmla="*/ 692240 h 711273"/>
                <a:gd name="connsiteX16" fmla="*/ 197402 w 780008"/>
                <a:gd name="connsiteY16" fmla="*/ 507161 h 711273"/>
                <a:gd name="connsiteX17" fmla="*/ 170797 w 780008"/>
                <a:gd name="connsiteY17" fmla="*/ 473016 h 711273"/>
                <a:gd name="connsiteX18" fmla="*/ 192618 w 780008"/>
                <a:gd name="connsiteY18" fmla="*/ 437058 h 711273"/>
                <a:gd name="connsiteX19" fmla="*/ 282729 w 780008"/>
                <a:gd name="connsiteY19" fmla="*/ 464389 h 711273"/>
                <a:gd name="connsiteX20" fmla="*/ 312017 w 780008"/>
                <a:gd name="connsiteY20" fmla="*/ 478090 h 711273"/>
                <a:gd name="connsiteX21" fmla="*/ 98592 w 780008"/>
                <a:gd name="connsiteY21" fmla="*/ 374713 h 711273"/>
                <a:gd name="connsiteX22" fmla="*/ 22473 w 780008"/>
                <a:gd name="connsiteY22" fmla="*/ 319979 h 711273"/>
                <a:gd name="connsiteX23" fmla="*/ 44801 w 780008"/>
                <a:gd name="connsiteY23" fmla="*/ 259664 h 711273"/>
                <a:gd name="connsiteX24" fmla="*/ 53718 w 780008"/>
                <a:gd name="connsiteY24" fmla="*/ 255894 h 71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80008" h="711273">
                  <a:moveTo>
                    <a:pt x="53718" y="255894"/>
                  </a:moveTo>
                  <a:cubicBezTo>
                    <a:pt x="38059" y="244730"/>
                    <a:pt x="25517" y="232913"/>
                    <a:pt x="14498" y="219719"/>
                  </a:cubicBezTo>
                  <a:cubicBezTo>
                    <a:pt x="-13847" y="185719"/>
                    <a:pt x="1087" y="146354"/>
                    <a:pt x="44366" y="136785"/>
                  </a:cubicBezTo>
                  <a:cubicBezTo>
                    <a:pt x="73001" y="130478"/>
                    <a:pt x="99244" y="139323"/>
                    <a:pt x="125923" y="145919"/>
                  </a:cubicBezTo>
                  <a:cubicBezTo>
                    <a:pt x="153398" y="152734"/>
                    <a:pt x="180294" y="161506"/>
                    <a:pt x="208204" y="168175"/>
                  </a:cubicBezTo>
                  <a:cubicBezTo>
                    <a:pt x="186021" y="145919"/>
                    <a:pt x="157965" y="132290"/>
                    <a:pt x="131577" y="116269"/>
                  </a:cubicBezTo>
                  <a:cubicBezTo>
                    <a:pt x="114178" y="105685"/>
                    <a:pt x="98302" y="94158"/>
                    <a:pt x="87355" y="76397"/>
                  </a:cubicBezTo>
                  <a:cubicBezTo>
                    <a:pt x="76554" y="58998"/>
                    <a:pt x="77061" y="40149"/>
                    <a:pt x="81338" y="22098"/>
                  </a:cubicBezTo>
                  <a:cubicBezTo>
                    <a:pt x="84818" y="7455"/>
                    <a:pt x="98085" y="1220"/>
                    <a:pt x="113381" y="205"/>
                  </a:cubicBezTo>
                  <a:cubicBezTo>
                    <a:pt x="145496" y="-1897"/>
                    <a:pt x="172609" y="12529"/>
                    <a:pt x="199722" y="26303"/>
                  </a:cubicBezTo>
                  <a:cubicBezTo>
                    <a:pt x="295053" y="74947"/>
                    <a:pt x="560746" y="244367"/>
                    <a:pt x="602285" y="274960"/>
                  </a:cubicBezTo>
                  <a:cubicBezTo>
                    <a:pt x="633748" y="298086"/>
                    <a:pt x="658106" y="325851"/>
                    <a:pt x="663253" y="365216"/>
                  </a:cubicBezTo>
                  <a:cubicBezTo>
                    <a:pt x="673475" y="443365"/>
                    <a:pt x="763369" y="657515"/>
                    <a:pt x="777505" y="693617"/>
                  </a:cubicBezTo>
                  <a:cubicBezTo>
                    <a:pt x="782870" y="707246"/>
                    <a:pt x="780042" y="712103"/>
                    <a:pt x="764818" y="711161"/>
                  </a:cubicBezTo>
                  <a:cubicBezTo>
                    <a:pt x="666806" y="704781"/>
                    <a:pt x="568648" y="700721"/>
                    <a:pt x="470417" y="698692"/>
                  </a:cubicBezTo>
                  <a:cubicBezTo>
                    <a:pt x="461211" y="698474"/>
                    <a:pt x="452294" y="697604"/>
                    <a:pt x="444609" y="692240"/>
                  </a:cubicBezTo>
                  <a:cubicBezTo>
                    <a:pt x="360008" y="633519"/>
                    <a:pt x="272579" y="578495"/>
                    <a:pt x="197402" y="507161"/>
                  </a:cubicBezTo>
                  <a:cubicBezTo>
                    <a:pt x="186891" y="497156"/>
                    <a:pt x="176524" y="486934"/>
                    <a:pt x="170797" y="473016"/>
                  </a:cubicBezTo>
                  <a:cubicBezTo>
                    <a:pt x="162460" y="452862"/>
                    <a:pt x="170652" y="438581"/>
                    <a:pt x="192618" y="437058"/>
                  </a:cubicBezTo>
                  <a:cubicBezTo>
                    <a:pt x="226038" y="434666"/>
                    <a:pt x="254601" y="448875"/>
                    <a:pt x="282729" y="464389"/>
                  </a:cubicBezTo>
                  <a:cubicBezTo>
                    <a:pt x="291066" y="468956"/>
                    <a:pt x="298460" y="475335"/>
                    <a:pt x="312017" y="478090"/>
                  </a:cubicBezTo>
                  <a:cubicBezTo>
                    <a:pt x="293458" y="454095"/>
                    <a:pt x="183846" y="403348"/>
                    <a:pt x="98592" y="374713"/>
                  </a:cubicBezTo>
                  <a:cubicBezTo>
                    <a:pt x="68144" y="363911"/>
                    <a:pt x="40379" y="348470"/>
                    <a:pt x="22473" y="319979"/>
                  </a:cubicBezTo>
                  <a:cubicBezTo>
                    <a:pt x="4276" y="290981"/>
                    <a:pt x="4349" y="266986"/>
                    <a:pt x="44801" y="259664"/>
                  </a:cubicBezTo>
                  <a:cubicBezTo>
                    <a:pt x="47266" y="259229"/>
                    <a:pt x="49441" y="257779"/>
                    <a:pt x="53718" y="255894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0">
              <a:extLst>
                <a:ext uri="{FF2B5EF4-FFF2-40B4-BE49-F238E27FC236}">
                  <a16:creationId xmlns:a16="http://schemas.microsoft.com/office/drawing/2014/main" id="{7DA1E4B2-02E7-47D2-94C4-DE3B74D6CD77}"/>
                </a:ext>
              </a:extLst>
            </p:cNvPr>
            <p:cNvSpPr/>
            <p:nvPr/>
          </p:nvSpPr>
          <p:spPr>
            <a:xfrm flipH="1">
              <a:off x="9339147" y="5232631"/>
              <a:ext cx="206666" cy="151576"/>
            </a:xfrm>
            <a:custGeom>
              <a:avLst/>
              <a:gdLst>
                <a:gd name="connsiteX0" fmla="*/ 3188 w 176645"/>
                <a:gd name="connsiteY0" fmla="*/ 11164 h 129557"/>
                <a:gd name="connsiteX1" fmla="*/ 65316 w 176645"/>
                <a:gd name="connsiteY1" fmla="*/ 0 h 129557"/>
                <a:gd name="connsiteX2" fmla="*/ 90327 w 176645"/>
                <a:gd name="connsiteY2" fmla="*/ 35088 h 129557"/>
                <a:gd name="connsiteX3" fmla="*/ 115265 w 176645"/>
                <a:gd name="connsiteY3" fmla="*/ 45744 h 129557"/>
                <a:gd name="connsiteX4" fmla="*/ 172391 w 176645"/>
                <a:gd name="connsiteY4" fmla="*/ 79600 h 129557"/>
                <a:gd name="connsiteX5" fmla="*/ 149337 w 176645"/>
                <a:gd name="connsiteY5" fmla="*/ 121139 h 129557"/>
                <a:gd name="connsiteX6" fmla="*/ 55312 w 176645"/>
                <a:gd name="connsiteY6" fmla="*/ 124981 h 129557"/>
                <a:gd name="connsiteX7" fmla="*/ 6958 w 176645"/>
                <a:gd name="connsiteY7" fmla="*/ 77424 h 129557"/>
                <a:gd name="connsiteX8" fmla="*/ 3188 w 176645"/>
                <a:gd name="connsiteY8" fmla="*/ 11164 h 129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45" h="129557">
                  <a:moveTo>
                    <a:pt x="3188" y="11164"/>
                  </a:moveTo>
                  <a:cubicBezTo>
                    <a:pt x="23921" y="7467"/>
                    <a:pt x="44655" y="3697"/>
                    <a:pt x="65316" y="0"/>
                  </a:cubicBezTo>
                  <a:cubicBezTo>
                    <a:pt x="81627" y="5872"/>
                    <a:pt x="83440" y="22691"/>
                    <a:pt x="90327" y="35088"/>
                  </a:cubicBezTo>
                  <a:cubicBezTo>
                    <a:pt x="96706" y="46614"/>
                    <a:pt x="103666" y="48426"/>
                    <a:pt x="115265" y="45744"/>
                  </a:cubicBezTo>
                  <a:cubicBezTo>
                    <a:pt x="160502" y="35233"/>
                    <a:pt x="160574" y="35450"/>
                    <a:pt x="172391" y="79600"/>
                  </a:cubicBezTo>
                  <a:cubicBezTo>
                    <a:pt x="180365" y="109467"/>
                    <a:pt x="179423" y="111787"/>
                    <a:pt x="149337" y="121139"/>
                  </a:cubicBezTo>
                  <a:cubicBezTo>
                    <a:pt x="118455" y="130708"/>
                    <a:pt x="86774" y="132303"/>
                    <a:pt x="55312" y="124981"/>
                  </a:cubicBezTo>
                  <a:cubicBezTo>
                    <a:pt x="30156" y="119109"/>
                    <a:pt x="11887" y="104247"/>
                    <a:pt x="6958" y="77424"/>
                  </a:cubicBezTo>
                  <a:cubicBezTo>
                    <a:pt x="2898" y="55459"/>
                    <a:pt x="-4134" y="33710"/>
                    <a:pt x="3188" y="11164"/>
                  </a:cubicBezTo>
                  <a:close/>
                </a:path>
              </a:pathLst>
            </a:custGeom>
            <a:solidFill>
              <a:srgbClr val="020202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1">
              <a:extLst>
                <a:ext uri="{FF2B5EF4-FFF2-40B4-BE49-F238E27FC236}">
                  <a16:creationId xmlns:a16="http://schemas.microsoft.com/office/drawing/2014/main" id="{EEB3D8FF-FA12-4BE6-93FA-AC533AE76811}"/>
                </a:ext>
              </a:extLst>
            </p:cNvPr>
            <p:cNvSpPr/>
            <p:nvPr/>
          </p:nvSpPr>
          <p:spPr>
            <a:xfrm flipH="1">
              <a:off x="8753961" y="4948128"/>
              <a:ext cx="185993" cy="177206"/>
            </a:xfrm>
            <a:custGeom>
              <a:avLst/>
              <a:gdLst>
                <a:gd name="connsiteX0" fmla="*/ 72907 w 158975"/>
                <a:gd name="connsiteY0" fmla="*/ 9235 h 151465"/>
                <a:gd name="connsiteX1" fmla="*/ 128583 w 158975"/>
                <a:gd name="connsiteY1" fmla="*/ 245 h 151465"/>
                <a:gd name="connsiteX2" fmla="*/ 147286 w 158975"/>
                <a:gd name="connsiteY2" fmla="*/ 13512 h 151465"/>
                <a:gd name="connsiteX3" fmla="*/ 154753 w 158975"/>
                <a:gd name="connsiteY3" fmla="*/ 39175 h 151465"/>
                <a:gd name="connsiteX4" fmla="*/ 107124 w 158975"/>
                <a:gd name="connsiteY4" fmla="*/ 134723 h 151465"/>
                <a:gd name="connsiteX5" fmla="*/ 16723 w 158975"/>
                <a:gd name="connsiteY5" fmla="*/ 150672 h 151465"/>
                <a:gd name="connsiteX6" fmla="*/ 5559 w 158975"/>
                <a:gd name="connsiteY6" fmla="*/ 140377 h 151465"/>
                <a:gd name="connsiteX7" fmla="*/ 1282 w 158975"/>
                <a:gd name="connsiteY7" fmla="*/ 97170 h 151465"/>
                <a:gd name="connsiteX8" fmla="*/ 22450 w 158975"/>
                <a:gd name="connsiteY8" fmla="*/ 71290 h 151465"/>
                <a:gd name="connsiteX9" fmla="*/ 68485 w 158975"/>
                <a:gd name="connsiteY9" fmla="*/ 24966 h 151465"/>
                <a:gd name="connsiteX10" fmla="*/ 72907 w 158975"/>
                <a:gd name="connsiteY10" fmla="*/ 9235 h 15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75" h="151465">
                  <a:moveTo>
                    <a:pt x="72907" y="9235"/>
                  </a:moveTo>
                  <a:cubicBezTo>
                    <a:pt x="91828" y="8365"/>
                    <a:pt x="110459" y="5755"/>
                    <a:pt x="128583" y="245"/>
                  </a:cubicBezTo>
                  <a:cubicBezTo>
                    <a:pt x="138805" y="-987"/>
                    <a:pt x="145329" y="2275"/>
                    <a:pt x="147286" y="13512"/>
                  </a:cubicBezTo>
                  <a:cubicBezTo>
                    <a:pt x="148881" y="22211"/>
                    <a:pt x="152578" y="30548"/>
                    <a:pt x="154753" y="39175"/>
                  </a:cubicBezTo>
                  <a:cubicBezTo>
                    <a:pt x="166860" y="87891"/>
                    <a:pt x="153521" y="113554"/>
                    <a:pt x="107124" y="134723"/>
                  </a:cubicBezTo>
                  <a:cubicBezTo>
                    <a:pt x="78199" y="147917"/>
                    <a:pt x="48404" y="153717"/>
                    <a:pt x="16723" y="150672"/>
                  </a:cubicBezTo>
                  <a:cubicBezTo>
                    <a:pt x="9764" y="150019"/>
                    <a:pt x="5704" y="149294"/>
                    <a:pt x="5559" y="140377"/>
                  </a:cubicBezTo>
                  <a:cubicBezTo>
                    <a:pt x="5269" y="125951"/>
                    <a:pt x="4689" y="111090"/>
                    <a:pt x="1282" y="97170"/>
                  </a:cubicBezTo>
                  <a:cubicBezTo>
                    <a:pt x="-3575" y="77452"/>
                    <a:pt x="5777" y="73102"/>
                    <a:pt x="22450" y="71290"/>
                  </a:cubicBezTo>
                  <a:cubicBezTo>
                    <a:pt x="63337" y="66723"/>
                    <a:pt x="63193" y="66288"/>
                    <a:pt x="68485" y="24966"/>
                  </a:cubicBezTo>
                  <a:cubicBezTo>
                    <a:pt x="69137" y="19674"/>
                    <a:pt x="71384" y="14454"/>
                    <a:pt x="72907" y="9235"/>
                  </a:cubicBezTo>
                  <a:close/>
                </a:path>
              </a:pathLst>
            </a:custGeom>
            <a:solidFill>
              <a:srgbClr val="020202"/>
            </a:solidFill>
            <a:ln w="72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1BEAA7C-46D0-44E3-B613-1A60CEAD8F6D}"/>
                </a:ext>
              </a:extLst>
            </p:cNvPr>
            <p:cNvSpPr/>
            <p:nvPr/>
          </p:nvSpPr>
          <p:spPr>
            <a:xfrm flipH="1">
              <a:off x="9632245" y="1927063"/>
              <a:ext cx="1334248" cy="2766228"/>
            </a:xfrm>
            <a:custGeom>
              <a:avLst/>
              <a:gdLst>
                <a:gd name="connsiteX0" fmla="*/ 1679731 w 1700838"/>
                <a:gd name="connsiteY0" fmla="*/ 805615 h 3526260"/>
                <a:gd name="connsiteX1" fmla="*/ 1698290 w 1700838"/>
                <a:gd name="connsiteY1" fmla="*/ 1022229 h 3526260"/>
                <a:gd name="connsiteX2" fmla="*/ 1657693 w 1700838"/>
                <a:gd name="connsiteY2" fmla="*/ 1252545 h 3526260"/>
                <a:gd name="connsiteX3" fmla="*/ 1457535 w 1700838"/>
                <a:gd name="connsiteY3" fmla="*/ 1661487 h 3526260"/>
                <a:gd name="connsiteX4" fmla="*/ 1339586 w 1700838"/>
                <a:gd name="connsiteY4" fmla="*/ 1833155 h 3526260"/>
                <a:gd name="connsiteX5" fmla="*/ 1283330 w 1700838"/>
                <a:gd name="connsiteY5" fmla="*/ 1874477 h 3526260"/>
                <a:gd name="connsiteX6" fmla="*/ 1285070 w 1700838"/>
                <a:gd name="connsiteY6" fmla="*/ 1960746 h 3526260"/>
                <a:gd name="connsiteX7" fmla="*/ 1558085 w 1700838"/>
                <a:gd name="connsiteY7" fmla="*/ 3515250 h 3526260"/>
                <a:gd name="connsiteX8" fmla="*/ 1541266 w 1700838"/>
                <a:gd name="connsiteY8" fmla="*/ 3522064 h 3526260"/>
                <a:gd name="connsiteX9" fmla="*/ 1046852 w 1700838"/>
                <a:gd name="connsiteY9" fmla="*/ 2770222 h 3526260"/>
                <a:gd name="connsiteX10" fmla="*/ 1009880 w 1700838"/>
                <a:gd name="connsiteY10" fmla="*/ 2731292 h 3526260"/>
                <a:gd name="connsiteX11" fmla="*/ 629065 w 1700838"/>
                <a:gd name="connsiteY11" fmla="*/ 2422392 h 3526260"/>
                <a:gd name="connsiteX12" fmla="*/ 286963 w 1700838"/>
                <a:gd name="connsiteY12" fmla="*/ 2003228 h 3526260"/>
                <a:gd name="connsiteX13" fmla="*/ 289210 w 1700838"/>
                <a:gd name="connsiteY13" fmla="*/ 1543394 h 3526260"/>
                <a:gd name="connsiteX14" fmla="*/ 235636 w 1700838"/>
                <a:gd name="connsiteY14" fmla="*/ 1209773 h 3526260"/>
                <a:gd name="connsiteX15" fmla="*/ 214106 w 1700838"/>
                <a:gd name="connsiteY15" fmla="*/ 1190997 h 3526260"/>
                <a:gd name="connsiteX16" fmla="*/ 55850 w 1700838"/>
                <a:gd name="connsiteY16" fmla="*/ 1109295 h 3526260"/>
                <a:gd name="connsiteX17" fmla="*/ 1261 w 1700838"/>
                <a:gd name="connsiteY17" fmla="*/ 859333 h 3526260"/>
                <a:gd name="connsiteX18" fmla="*/ 2059 w 1700838"/>
                <a:gd name="connsiteY18" fmla="*/ 834468 h 3526260"/>
                <a:gd name="connsiteX19" fmla="*/ 22285 w 1700838"/>
                <a:gd name="connsiteY19" fmla="*/ 737035 h 3526260"/>
                <a:gd name="connsiteX20" fmla="*/ 88980 w 1700838"/>
                <a:gd name="connsiteY20" fmla="*/ 707747 h 3526260"/>
                <a:gd name="connsiteX21" fmla="*/ 179598 w 1700838"/>
                <a:gd name="connsiteY21" fmla="*/ 742834 h 3526260"/>
                <a:gd name="connsiteX22" fmla="*/ 210336 w 1700838"/>
                <a:gd name="connsiteY22" fmla="*/ 725073 h 3526260"/>
                <a:gd name="connsiteX23" fmla="*/ 361270 w 1700838"/>
                <a:gd name="connsiteY23" fmla="*/ 270314 h 3526260"/>
                <a:gd name="connsiteX24" fmla="*/ 815522 w 1700838"/>
                <a:gd name="connsiteY24" fmla="*/ 11725 h 3526260"/>
                <a:gd name="connsiteX25" fmla="*/ 974648 w 1700838"/>
                <a:gd name="connsiteY25" fmla="*/ 271 h 3526260"/>
                <a:gd name="connsiteX26" fmla="*/ 1162554 w 1700838"/>
                <a:gd name="connsiteY26" fmla="*/ 16582 h 3526260"/>
                <a:gd name="connsiteX27" fmla="*/ 1364452 w 1700838"/>
                <a:gd name="connsiteY27" fmla="*/ 78203 h 3526260"/>
                <a:gd name="connsiteX28" fmla="*/ 1599842 w 1700838"/>
                <a:gd name="connsiteY28" fmla="*/ 302429 h 3526260"/>
                <a:gd name="connsiteX29" fmla="*/ 1693940 w 1700838"/>
                <a:gd name="connsiteY29" fmla="*/ 603355 h 3526260"/>
                <a:gd name="connsiteX30" fmla="*/ 1693070 w 1700838"/>
                <a:gd name="connsiteY30" fmla="*/ 665483 h 3526260"/>
                <a:gd name="connsiteX31" fmla="*/ 1684588 w 1700838"/>
                <a:gd name="connsiteY31" fmla="*/ 776979 h 3526260"/>
                <a:gd name="connsiteX32" fmla="*/ 1679731 w 1700838"/>
                <a:gd name="connsiteY32" fmla="*/ 805615 h 352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00838" h="3526260">
                  <a:moveTo>
                    <a:pt x="1679731" y="805615"/>
                  </a:moveTo>
                  <a:cubicBezTo>
                    <a:pt x="1685893" y="877820"/>
                    <a:pt x="1692055" y="950024"/>
                    <a:pt x="1698290" y="1022229"/>
                  </a:cubicBezTo>
                  <a:cubicBezTo>
                    <a:pt x="1705249" y="1102626"/>
                    <a:pt x="1699885" y="1179905"/>
                    <a:pt x="1657693" y="1252545"/>
                  </a:cubicBezTo>
                  <a:cubicBezTo>
                    <a:pt x="1581429" y="1384050"/>
                    <a:pt x="1525535" y="1525777"/>
                    <a:pt x="1457535" y="1661487"/>
                  </a:cubicBezTo>
                  <a:cubicBezTo>
                    <a:pt x="1426145" y="1724050"/>
                    <a:pt x="1390115" y="1783568"/>
                    <a:pt x="1339586" y="1833155"/>
                  </a:cubicBezTo>
                  <a:cubicBezTo>
                    <a:pt x="1322695" y="1849756"/>
                    <a:pt x="1302904" y="1861790"/>
                    <a:pt x="1283330" y="1874477"/>
                  </a:cubicBezTo>
                  <a:cubicBezTo>
                    <a:pt x="1275211" y="1903402"/>
                    <a:pt x="1279923" y="1931965"/>
                    <a:pt x="1285070" y="1960746"/>
                  </a:cubicBezTo>
                  <a:cubicBezTo>
                    <a:pt x="1369961" y="2223974"/>
                    <a:pt x="1532060" y="3333651"/>
                    <a:pt x="1558085" y="3515250"/>
                  </a:cubicBezTo>
                  <a:cubicBezTo>
                    <a:pt x="1556780" y="3526776"/>
                    <a:pt x="1550763" y="3529604"/>
                    <a:pt x="1541266" y="3522064"/>
                  </a:cubicBezTo>
                  <a:cubicBezTo>
                    <a:pt x="1536844" y="3518584"/>
                    <a:pt x="1113620" y="2873092"/>
                    <a:pt x="1046852" y="2770222"/>
                  </a:cubicBezTo>
                  <a:cubicBezTo>
                    <a:pt x="1036848" y="2754853"/>
                    <a:pt x="1024161" y="2742456"/>
                    <a:pt x="1009880" y="2731292"/>
                  </a:cubicBezTo>
                  <a:cubicBezTo>
                    <a:pt x="881057" y="2630669"/>
                    <a:pt x="752451" y="2529684"/>
                    <a:pt x="629065" y="2422392"/>
                  </a:cubicBezTo>
                  <a:cubicBezTo>
                    <a:pt x="499662" y="2309880"/>
                    <a:pt x="285513" y="2015697"/>
                    <a:pt x="286963" y="2003228"/>
                  </a:cubicBezTo>
                  <a:cubicBezTo>
                    <a:pt x="296097" y="1923193"/>
                    <a:pt x="310741" y="1604652"/>
                    <a:pt x="289210" y="1543394"/>
                  </a:cubicBezTo>
                  <a:cubicBezTo>
                    <a:pt x="251295" y="1435594"/>
                    <a:pt x="232592" y="1324315"/>
                    <a:pt x="235636" y="1209773"/>
                  </a:cubicBezTo>
                  <a:cubicBezTo>
                    <a:pt x="236071" y="1192519"/>
                    <a:pt x="233462" y="1187372"/>
                    <a:pt x="214106" y="1190997"/>
                  </a:cubicBezTo>
                  <a:cubicBezTo>
                    <a:pt x="150673" y="1202813"/>
                    <a:pt x="88617" y="1171423"/>
                    <a:pt x="55850" y="1109295"/>
                  </a:cubicBezTo>
                  <a:cubicBezTo>
                    <a:pt x="14745" y="1031363"/>
                    <a:pt x="-4321" y="947849"/>
                    <a:pt x="1261" y="859333"/>
                  </a:cubicBezTo>
                  <a:cubicBezTo>
                    <a:pt x="1769" y="851069"/>
                    <a:pt x="1841" y="842732"/>
                    <a:pt x="2059" y="834468"/>
                  </a:cubicBezTo>
                  <a:cubicBezTo>
                    <a:pt x="-5118" y="799163"/>
                    <a:pt x="7641" y="767555"/>
                    <a:pt x="22285" y="737035"/>
                  </a:cubicBezTo>
                  <a:cubicBezTo>
                    <a:pt x="34681" y="711082"/>
                    <a:pt x="55995" y="702527"/>
                    <a:pt x="88980" y="707747"/>
                  </a:cubicBezTo>
                  <a:cubicBezTo>
                    <a:pt x="121602" y="712894"/>
                    <a:pt x="150963" y="727176"/>
                    <a:pt x="179598" y="742834"/>
                  </a:cubicBezTo>
                  <a:cubicBezTo>
                    <a:pt x="210408" y="759653"/>
                    <a:pt x="209466" y="760088"/>
                    <a:pt x="210336" y="725073"/>
                  </a:cubicBezTo>
                  <a:cubicBezTo>
                    <a:pt x="214613" y="558263"/>
                    <a:pt x="254775" y="402399"/>
                    <a:pt x="361270" y="270314"/>
                  </a:cubicBezTo>
                  <a:cubicBezTo>
                    <a:pt x="478276" y="125179"/>
                    <a:pt x="629718" y="37678"/>
                    <a:pt x="815522" y="11725"/>
                  </a:cubicBezTo>
                  <a:cubicBezTo>
                    <a:pt x="868370" y="4331"/>
                    <a:pt x="921581" y="-1324"/>
                    <a:pt x="974648" y="271"/>
                  </a:cubicBezTo>
                  <a:cubicBezTo>
                    <a:pt x="1037428" y="2156"/>
                    <a:pt x="1100426" y="5926"/>
                    <a:pt x="1162554" y="16582"/>
                  </a:cubicBezTo>
                  <a:cubicBezTo>
                    <a:pt x="1232439" y="28544"/>
                    <a:pt x="1300366" y="46595"/>
                    <a:pt x="1364452" y="78203"/>
                  </a:cubicBezTo>
                  <a:cubicBezTo>
                    <a:pt x="1466452" y="128514"/>
                    <a:pt x="1544021" y="203836"/>
                    <a:pt x="1599842" y="302429"/>
                  </a:cubicBezTo>
                  <a:cubicBezTo>
                    <a:pt x="1652836" y="396020"/>
                    <a:pt x="1683936" y="496425"/>
                    <a:pt x="1693940" y="603355"/>
                  </a:cubicBezTo>
                  <a:cubicBezTo>
                    <a:pt x="1695898" y="623943"/>
                    <a:pt x="1695898" y="644822"/>
                    <a:pt x="1693070" y="665483"/>
                  </a:cubicBezTo>
                  <a:cubicBezTo>
                    <a:pt x="1687923" y="702455"/>
                    <a:pt x="1688358" y="739862"/>
                    <a:pt x="1684588" y="776979"/>
                  </a:cubicBezTo>
                  <a:cubicBezTo>
                    <a:pt x="1683646" y="786766"/>
                    <a:pt x="1682341" y="796263"/>
                    <a:pt x="1679731" y="805615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76121A5F-7BE4-4FAE-AB0F-A514809141A7}"/>
                </a:ext>
              </a:extLst>
            </p:cNvPr>
            <p:cNvSpPr/>
            <p:nvPr/>
          </p:nvSpPr>
          <p:spPr>
            <a:xfrm flipH="1">
              <a:off x="10460189" y="3982953"/>
              <a:ext cx="329243" cy="1088433"/>
            </a:xfrm>
            <a:custGeom>
              <a:avLst/>
              <a:gdLst>
                <a:gd name="connsiteX0" fmla="*/ 83572 w 309138"/>
                <a:gd name="connsiteY0" fmla="*/ 0 h 1021968"/>
                <a:gd name="connsiteX1" fmla="*/ 2881 w 309138"/>
                <a:gd name="connsiteY1" fmla="*/ 11595 h 1021968"/>
                <a:gd name="connsiteX2" fmla="*/ 0 w 309138"/>
                <a:gd name="connsiteY2" fmla="*/ 17802 h 1021968"/>
                <a:gd name="connsiteX3" fmla="*/ 4810 w 309138"/>
                <a:gd name="connsiteY3" fmla="*/ 16885 h 1021968"/>
                <a:gd name="connsiteX4" fmla="*/ 11291 w 309138"/>
                <a:gd name="connsiteY4" fmla="*/ 28045 h 1021968"/>
                <a:gd name="connsiteX5" fmla="*/ 234062 w 309138"/>
                <a:gd name="connsiteY5" fmla="*/ 1021761 h 1021968"/>
                <a:gd name="connsiteX6" fmla="*/ 309138 w 309138"/>
                <a:gd name="connsiteY6" fmla="*/ 1000242 h 1021968"/>
                <a:gd name="connsiteX7" fmla="*/ 88609 w 309138"/>
                <a:gd name="connsiteY7" fmla="*/ 16297 h 1021968"/>
                <a:gd name="connsiteX8" fmla="*/ 89417 w 309138"/>
                <a:gd name="connsiteY8" fmla="*/ 4991 h 1021968"/>
                <a:gd name="connsiteX9" fmla="*/ 89538 w 309138"/>
                <a:gd name="connsiteY9" fmla="*/ 4962 h 102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138" h="1021968">
                  <a:moveTo>
                    <a:pt x="83572" y="0"/>
                  </a:moveTo>
                  <a:lnTo>
                    <a:pt x="2881" y="11595"/>
                  </a:lnTo>
                  <a:lnTo>
                    <a:pt x="0" y="17802"/>
                  </a:lnTo>
                  <a:lnTo>
                    <a:pt x="4810" y="16885"/>
                  </a:lnTo>
                  <a:cubicBezTo>
                    <a:pt x="7766" y="17953"/>
                    <a:pt x="9795" y="21264"/>
                    <a:pt x="11291" y="28045"/>
                  </a:cubicBezTo>
                  <a:cubicBezTo>
                    <a:pt x="66022" y="274525"/>
                    <a:pt x="214840" y="936913"/>
                    <a:pt x="234062" y="1021761"/>
                  </a:cubicBezTo>
                  <a:cubicBezTo>
                    <a:pt x="238547" y="1024163"/>
                    <a:pt x="307910" y="1004994"/>
                    <a:pt x="309138" y="1000242"/>
                  </a:cubicBezTo>
                  <a:cubicBezTo>
                    <a:pt x="266314" y="808975"/>
                    <a:pt x="119579" y="152940"/>
                    <a:pt x="88609" y="16297"/>
                  </a:cubicBezTo>
                  <a:cubicBezTo>
                    <a:pt x="87274" y="10397"/>
                    <a:pt x="87515" y="6967"/>
                    <a:pt x="89417" y="4991"/>
                  </a:cubicBezTo>
                  <a:lnTo>
                    <a:pt x="89538" y="496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2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6" name="자유형: 도형 135">
              <a:extLst>
                <a:ext uri="{FF2B5EF4-FFF2-40B4-BE49-F238E27FC236}">
                  <a16:creationId xmlns:a16="http://schemas.microsoft.com/office/drawing/2014/main" id="{B2BEA0B5-872E-4435-BA27-65ABC681536C}"/>
                </a:ext>
              </a:extLst>
            </p:cNvPr>
            <p:cNvSpPr/>
            <p:nvPr/>
          </p:nvSpPr>
          <p:spPr>
            <a:xfrm rot="435199" flipH="1">
              <a:off x="8841992" y="3850229"/>
              <a:ext cx="862963" cy="1376344"/>
            </a:xfrm>
            <a:custGeom>
              <a:avLst/>
              <a:gdLst>
                <a:gd name="connsiteX0" fmla="*/ 97529 w 460705"/>
                <a:gd name="connsiteY0" fmla="*/ 0 h 548230"/>
                <a:gd name="connsiteX1" fmla="*/ 59252 w 460705"/>
                <a:gd name="connsiteY1" fmla="*/ 14691 h 548230"/>
                <a:gd name="connsiteX2" fmla="*/ 61563 w 460705"/>
                <a:gd name="connsiteY2" fmla="*/ 23954 h 548230"/>
                <a:gd name="connsiteX3" fmla="*/ 103693 w 460705"/>
                <a:gd name="connsiteY3" fmla="*/ 138544 h 548230"/>
                <a:gd name="connsiteX4" fmla="*/ 95043 w 460705"/>
                <a:gd name="connsiteY4" fmla="*/ 163853 h 548230"/>
                <a:gd name="connsiteX5" fmla="*/ 637 w 460705"/>
                <a:gd name="connsiteY5" fmla="*/ 345029 h 548230"/>
                <a:gd name="connsiteX6" fmla="*/ 36841 w 460705"/>
                <a:gd name="connsiteY6" fmla="*/ 544467 h 548230"/>
                <a:gd name="connsiteX7" fmla="*/ 82602 w 460705"/>
                <a:gd name="connsiteY7" fmla="*/ 536243 h 548230"/>
                <a:gd name="connsiteX8" fmla="*/ 68558 w 460705"/>
                <a:gd name="connsiteY8" fmla="*/ 475424 h 548230"/>
                <a:gd name="connsiteX9" fmla="*/ 48855 w 460705"/>
                <a:gd name="connsiteY9" fmla="*/ 303327 h 548230"/>
                <a:gd name="connsiteX10" fmla="*/ 155862 w 460705"/>
                <a:gd name="connsiteY10" fmla="*/ 175655 h 548230"/>
                <a:gd name="connsiteX11" fmla="*/ 316373 w 460705"/>
                <a:gd name="connsiteY11" fmla="*/ 202193 h 548230"/>
                <a:gd name="connsiteX12" fmla="*/ 388619 w 460705"/>
                <a:gd name="connsiteY12" fmla="*/ 303967 h 548230"/>
                <a:gd name="connsiteX13" fmla="*/ 419696 w 460705"/>
                <a:gd name="connsiteY13" fmla="*/ 457750 h 548230"/>
                <a:gd name="connsiteX14" fmla="*/ 460705 w 460705"/>
                <a:gd name="connsiteY14" fmla="*/ 451129 h 548230"/>
                <a:gd name="connsiteX15" fmla="*/ 422153 w 460705"/>
                <a:gd name="connsiteY15" fmla="*/ 272463 h 548230"/>
                <a:gd name="connsiteX16" fmla="*/ 277500 w 460705"/>
                <a:gd name="connsiteY16" fmla="*/ 144097 h 548230"/>
                <a:gd name="connsiteX17" fmla="*/ 159013 w 460705"/>
                <a:gd name="connsiteY17" fmla="*/ 132937 h 548230"/>
                <a:gd name="connsiteX18" fmla="*/ 141872 w 460705"/>
                <a:gd name="connsiteY18" fmla="*/ 122471 h 548230"/>
                <a:gd name="connsiteX0" fmla="*/ 71266 w 460705"/>
                <a:gd name="connsiteY0" fmla="*/ 0 h 590693"/>
                <a:gd name="connsiteX1" fmla="*/ 59252 w 460705"/>
                <a:gd name="connsiteY1" fmla="*/ 57154 h 590693"/>
                <a:gd name="connsiteX2" fmla="*/ 61563 w 460705"/>
                <a:gd name="connsiteY2" fmla="*/ 66417 h 590693"/>
                <a:gd name="connsiteX3" fmla="*/ 103693 w 460705"/>
                <a:gd name="connsiteY3" fmla="*/ 181007 h 590693"/>
                <a:gd name="connsiteX4" fmla="*/ 95043 w 460705"/>
                <a:gd name="connsiteY4" fmla="*/ 206316 h 590693"/>
                <a:gd name="connsiteX5" fmla="*/ 637 w 460705"/>
                <a:gd name="connsiteY5" fmla="*/ 387492 h 590693"/>
                <a:gd name="connsiteX6" fmla="*/ 36841 w 460705"/>
                <a:gd name="connsiteY6" fmla="*/ 586930 h 590693"/>
                <a:gd name="connsiteX7" fmla="*/ 82602 w 460705"/>
                <a:gd name="connsiteY7" fmla="*/ 578706 h 590693"/>
                <a:gd name="connsiteX8" fmla="*/ 68558 w 460705"/>
                <a:gd name="connsiteY8" fmla="*/ 517887 h 590693"/>
                <a:gd name="connsiteX9" fmla="*/ 48855 w 460705"/>
                <a:gd name="connsiteY9" fmla="*/ 345790 h 590693"/>
                <a:gd name="connsiteX10" fmla="*/ 155862 w 460705"/>
                <a:gd name="connsiteY10" fmla="*/ 218118 h 590693"/>
                <a:gd name="connsiteX11" fmla="*/ 316373 w 460705"/>
                <a:gd name="connsiteY11" fmla="*/ 244656 h 590693"/>
                <a:gd name="connsiteX12" fmla="*/ 388619 w 460705"/>
                <a:gd name="connsiteY12" fmla="*/ 346430 h 590693"/>
                <a:gd name="connsiteX13" fmla="*/ 419696 w 460705"/>
                <a:gd name="connsiteY13" fmla="*/ 500213 h 590693"/>
                <a:gd name="connsiteX14" fmla="*/ 460705 w 460705"/>
                <a:gd name="connsiteY14" fmla="*/ 493592 h 590693"/>
                <a:gd name="connsiteX15" fmla="*/ 422153 w 460705"/>
                <a:gd name="connsiteY15" fmla="*/ 314926 h 590693"/>
                <a:gd name="connsiteX16" fmla="*/ 277500 w 460705"/>
                <a:gd name="connsiteY16" fmla="*/ 186560 h 590693"/>
                <a:gd name="connsiteX17" fmla="*/ 159013 w 460705"/>
                <a:gd name="connsiteY17" fmla="*/ 175400 h 590693"/>
                <a:gd name="connsiteX18" fmla="*/ 141872 w 460705"/>
                <a:gd name="connsiteY18" fmla="*/ 164934 h 590693"/>
                <a:gd name="connsiteX19" fmla="*/ 71266 w 460705"/>
                <a:gd name="connsiteY19" fmla="*/ 0 h 590693"/>
                <a:gd name="connsiteX0" fmla="*/ 71266 w 460705"/>
                <a:gd name="connsiteY0" fmla="*/ 0 h 590693"/>
                <a:gd name="connsiteX1" fmla="*/ 50498 w 460705"/>
                <a:gd name="connsiteY1" fmla="*/ 42999 h 590693"/>
                <a:gd name="connsiteX2" fmla="*/ 61563 w 460705"/>
                <a:gd name="connsiteY2" fmla="*/ 66417 h 590693"/>
                <a:gd name="connsiteX3" fmla="*/ 103693 w 460705"/>
                <a:gd name="connsiteY3" fmla="*/ 181007 h 590693"/>
                <a:gd name="connsiteX4" fmla="*/ 95043 w 460705"/>
                <a:gd name="connsiteY4" fmla="*/ 206316 h 590693"/>
                <a:gd name="connsiteX5" fmla="*/ 637 w 460705"/>
                <a:gd name="connsiteY5" fmla="*/ 387492 h 590693"/>
                <a:gd name="connsiteX6" fmla="*/ 36841 w 460705"/>
                <a:gd name="connsiteY6" fmla="*/ 586930 h 590693"/>
                <a:gd name="connsiteX7" fmla="*/ 82602 w 460705"/>
                <a:gd name="connsiteY7" fmla="*/ 578706 h 590693"/>
                <a:gd name="connsiteX8" fmla="*/ 68558 w 460705"/>
                <a:gd name="connsiteY8" fmla="*/ 517887 h 590693"/>
                <a:gd name="connsiteX9" fmla="*/ 48855 w 460705"/>
                <a:gd name="connsiteY9" fmla="*/ 345790 h 590693"/>
                <a:gd name="connsiteX10" fmla="*/ 155862 w 460705"/>
                <a:gd name="connsiteY10" fmla="*/ 218118 h 590693"/>
                <a:gd name="connsiteX11" fmla="*/ 316373 w 460705"/>
                <a:gd name="connsiteY11" fmla="*/ 244656 h 590693"/>
                <a:gd name="connsiteX12" fmla="*/ 388619 w 460705"/>
                <a:gd name="connsiteY12" fmla="*/ 346430 h 590693"/>
                <a:gd name="connsiteX13" fmla="*/ 419696 w 460705"/>
                <a:gd name="connsiteY13" fmla="*/ 500213 h 590693"/>
                <a:gd name="connsiteX14" fmla="*/ 460705 w 460705"/>
                <a:gd name="connsiteY14" fmla="*/ 493592 h 590693"/>
                <a:gd name="connsiteX15" fmla="*/ 422153 w 460705"/>
                <a:gd name="connsiteY15" fmla="*/ 314926 h 590693"/>
                <a:gd name="connsiteX16" fmla="*/ 277500 w 460705"/>
                <a:gd name="connsiteY16" fmla="*/ 186560 h 590693"/>
                <a:gd name="connsiteX17" fmla="*/ 159013 w 460705"/>
                <a:gd name="connsiteY17" fmla="*/ 175400 h 590693"/>
                <a:gd name="connsiteX18" fmla="*/ 141872 w 460705"/>
                <a:gd name="connsiteY18" fmla="*/ 164934 h 590693"/>
                <a:gd name="connsiteX19" fmla="*/ 71266 w 460705"/>
                <a:gd name="connsiteY19" fmla="*/ 0 h 590693"/>
                <a:gd name="connsiteX0" fmla="*/ 71266 w 460705"/>
                <a:gd name="connsiteY0" fmla="*/ 0 h 590693"/>
                <a:gd name="connsiteX1" fmla="*/ 50498 w 460705"/>
                <a:gd name="connsiteY1" fmla="*/ 42999 h 590693"/>
                <a:gd name="connsiteX2" fmla="*/ 61563 w 460705"/>
                <a:gd name="connsiteY2" fmla="*/ 66417 h 590693"/>
                <a:gd name="connsiteX3" fmla="*/ 103693 w 460705"/>
                <a:gd name="connsiteY3" fmla="*/ 181007 h 590693"/>
                <a:gd name="connsiteX4" fmla="*/ 95043 w 460705"/>
                <a:gd name="connsiteY4" fmla="*/ 206316 h 590693"/>
                <a:gd name="connsiteX5" fmla="*/ 637 w 460705"/>
                <a:gd name="connsiteY5" fmla="*/ 387492 h 590693"/>
                <a:gd name="connsiteX6" fmla="*/ 36841 w 460705"/>
                <a:gd name="connsiteY6" fmla="*/ 586930 h 590693"/>
                <a:gd name="connsiteX7" fmla="*/ 82602 w 460705"/>
                <a:gd name="connsiteY7" fmla="*/ 578706 h 590693"/>
                <a:gd name="connsiteX8" fmla="*/ 68558 w 460705"/>
                <a:gd name="connsiteY8" fmla="*/ 517887 h 590693"/>
                <a:gd name="connsiteX9" fmla="*/ 48855 w 460705"/>
                <a:gd name="connsiteY9" fmla="*/ 345790 h 590693"/>
                <a:gd name="connsiteX10" fmla="*/ 155862 w 460705"/>
                <a:gd name="connsiteY10" fmla="*/ 218118 h 590693"/>
                <a:gd name="connsiteX11" fmla="*/ 316373 w 460705"/>
                <a:gd name="connsiteY11" fmla="*/ 244656 h 590693"/>
                <a:gd name="connsiteX12" fmla="*/ 388619 w 460705"/>
                <a:gd name="connsiteY12" fmla="*/ 346430 h 590693"/>
                <a:gd name="connsiteX13" fmla="*/ 419696 w 460705"/>
                <a:gd name="connsiteY13" fmla="*/ 500213 h 590693"/>
                <a:gd name="connsiteX14" fmla="*/ 460705 w 460705"/>
                <a:gd name="connsiteY14" fmla="*/ 493592 h 590693"/>
                <a:gd name="connsiteX15" fmla="*/ 422153 w 460705"/>
                <a:gd name="connsiteY15" fmla="*/ 314926 h 590693"/>
                <a:gd name="connsiteX16" fmla="*/ 277500 w 460705"/>
                <a:gd name="connsiteY16" fmla="*/ 186560 h 590693"/>
                <a:gd name="connsiteX17" fmla="*/ 159013 w 460705"/>
                <a:gd name="connsiteY17" fmla="*/ 175400 h 590693"/>
                <a:gd name="connsiteX18" fmla="*/ 141872 w 460705"/>
                <a:gd name="connsiteY18" fmla="*/ 164934 h 590693"/>
                <a:gd name="connsiteX19" fmla="*/ 71266 w 460705"/>
                <a:gd name="connsiteY19" fmla="*/ 0 h 59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60705" h="590693">
                  <a:moveTo>
                    <a:pt x="71266" y="0"/>
                  </a:moveTo>
                  <a:cubicBezTo>
                    <a:pt x="64343" y="14333"/>
                    <a:pt x="55421" y="18149"/>
                    <a:pt x="50498" y="42999"/>
                  </a:cubicBezTo>
                  <a:lnTo>
                    <a:pt x="61563" y="66417"/>
                  </a:lnTo>
                  <a:cubicBezTo>
                    <a:pt x="75766" y="104596"/>
                    <a:pt x="89169" y="142988"/>
                    <a:pt x="103693" y="181007"/>
                  </a:cubicBezTo>
                  <a:cubicBezTo>
                    <a:pt x="108286" y="192968"/>
                    <a:pt x="107164" y="199482"/>
                    <a:pt x="95043" y="206316"/>
                  </a:cubicBezTo>
                  <a:cubicBezTo>
                    <a:pt x="24505" y="246044"/>
                    <a:pt x="-4809" y="307984"/>
                    <a:pt x="637" y="387492"/>
                  </a:cubicBezTo>
                  <a:cubicBezTo>
                    <a:pt x="5283" y="455306"/>
                    <a:pt x="20394" y="521251"/>
                    <a:pt x="36841" y="586930"/>
                  </a:cubicBezTo>
                  <a:cubicBezTo>
                    <a:pt x="51845" y="594138"/>
                    <a:pt x="70748" y="590774"/>
                    <a:pt x="82602" y="578706"/>
                  </a:cubicBezTo>
                  <a:cubicBezTo>
                    <a:pt x="77903" y="558415"/>
                    <a:pt x="72883" y="538232"/>
                    <a:pt x="68558" y="517887"/>
                  </a:cubicBezTo>
                  <a:cubicBezTo>
                    <a:pt x="56544" y="461126"/>
                    <a:pt x="43835" y="404472"/>
                    <a:pt x="48855" y="345790"/>
                  </a:cubicBezTo>
                  <a:cubicBezTo>
                    <a:pt x="50830" y="322348"/>
                    <a:pt x="68985" y="249141"/>
                    <a:pt x="155862" y="218118"/>
                  </a:cubicBezTo>
                  <a:cubicBezTo>
                    <a:pt x="245141" y="201084"/>
                    <a:pt x="289034" y="229918"/>
                    <a:pt x="316373" y="244656"/>
                  </a:cubicBezTo>
                  <a:cubicBezTo>
                    <a:pt x="357222" y="266602"/>
                    <a:pt x="375163" y="305047"/>
                    <a:pt x="388619" y="346430"/>
                  </a:cubicBezTo>
                  <a:cubicBezTo>
                    <a:pt x="404851" y="396463"/>
                    <a:pt x="411045" y="448631"/>
                    <a:pt x="419696" y="500213"/>
                  </a:cubicBezTo>
                  <a:cubicBezTo>
                    <a:pt x="433953" y="508596"/>
                    <a:pt x="449972" y="506033"/>
                    <a:pt x="460705" y="493592"/>
                  </a:cubicBezTo>
                  <a:cubicBezTo>
                    <a:pt x="452162" y="433147"/>
                    <a:pt x="443137" y="372754"/>
                    <a:pt x="422153" y="314926"/>
                  </a:cubicBezTo>
                  <a:cubicBezTo>
                    <a:pt x="397109" y="245884"/>
                    <a:pt x="350707" y="201618"/>
                    <a:pt x="277500" y="186560"/>
                  </a:cubicBezTo>
                  <a:cubicBezTo>
                    <a:pt x="238307" y="178497"/>
                    <a:pt x="198793" y="175667"/>
                    <a:pt x="159013" y="175400"/>
                  </a:cubicBezTo>
                  <a:cubicBezTo>
                    <a:pt x="150682" y="175346"/>
                    <a:pt x="145182" y="174386"/>
                    <a:pt x="141872" y="164934"/>
                  </a:cubicBezTo>
                  <a:cubicBezTo>
                    <a:pt x="127091" y="124110"/>
                    <a:pt x="86047" y="40824"/>
                    <a:pt x="7126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72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0DA6BF16-F8DA-4761-9689-AF798EC76204}"/>
                </a:ext>
              </a:extLst>
            </p:cNvPr>
            <p:cNvGrpSpPr/>
            <p:nvPr/>
          </p:nvGrpSpPr>
          <p:grpSpPr>
            <a:xfrm>
              <a:off x="10302851" y="5041032"/>
              <a:ext cx="311900" cy="311595"/>
              <a:chOff x="10057116" y="4966364"/>
              <a:chExt cx="292854" cy="292568"/>
            </a:xfrm>
          </p:grpSpPr>
          <p:sp>
            <p:nvSpPr>
              <p:cNvPr id="138" name="Freeform: Shape 9">
                <a:extLst>
                  <a:ext uri="{FF2B5EF4-FFF2-40B4-BE49-F238E27FC236}">
                    <a16:creationId xmlns:a16="http://schemas.microsoft.com/office/drawing/2014/main" id="{696FC6A7-3E3D-4141-9D54-5538038B5D8F}"/>
                  </a:ext>
                </a:extLst>
              </p:cNvPr>
              <p:cNvSpPr/>
              <p:nvPr/>
            </p:nvSpPr>
            <p:spPr>
              <a:xfrm flipH="1">
                <a:off x="10057116" y="4966364"/>
                <a:ext cx="292854" cy="292568"/>
              </a:xfrm>
              <a:custGeom>
                <a:avLst/>
                <a:gdLst>
                  <a:gd name="connsiteX0" fmla="*/ 90610 w 390572"/>
                  <a:gd name="connsiteY0" fmla="*/ 29216 h 390189"/>
                  <a:gd name="connsiteX1" fmla="*/ 192537 w 390572"/>
                  <a:gd name="connsiteY1" fmla="*/ 0 h 390189"/>
                  <a:gd name="connsiteX2" fmla="*/ 383923 w 390572"/>
                  <a:gd name="connsiteY2" fmla="*/ 146004 h 390189"/>
                  <a:gd name="connsiteX3" fmla="*/ 238354 w 390572"/>
                  <a:gd name="connsiteY3" fmla="*/ 385455 h 390189"/>
                  <a:gd name="connsiteX4" fmla="*/ 3254 w 390572"/>
                  <a:gd name="connsiteY4" fmla="*/ 230099 h 390189"/>
                  <a:gd name="connsiteX5" fmla="*/ 90610 w 390572"/>
                  <a:gd name="connsiteY5" fmla="*/ 29216 h 39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72" h="390189">
                    <a:moveTo>
                      <a:pt x="90610" y="29216"/>
                    </a:moveTo>
                    <a:cubicBezTo>
                      <a:pt x="122145" y="11019"/>
                      <a:pt x="156145" y="1305"/>
                      <a:pt x="192537" y="0"/>
                    </a:cubicBezTo>
                    <a:cubicBezTo>
                      <a:pt x="291420" y="5800"/>
                      <a:pt x="360363" y="58431"/>
                      <a:pt x="383923" y="146004"/>
                    </a:cubicBezTo>
                    <a:cubicBezTo>
                      <a:pt x="412559" y="252354"/>
                      <a:pt x="345864" y="362039"/>
                      <a:pt x="238354" y="385455"/>
                    </a:cubicBezTo>
                    <a:cubicBezTo>
                      <a:pt x="127799" y="409523"/>
                      <a:pt x="21450" y="339420"/>
                      <a:pt x="3254" y="230099"/>
                    </a:cubicBezTo>
                    <a:cubicBezTo>
                      <a:pt x="-10955" y="144410"/>
                      <a:pt x="21957" y="78947"/>
                      <a:pt x="90610" y="29216"/>
                    </a:cubicBezTo>
                    <a:close/>
                  </a:path>
                </a:pathLst>
              </a:custGeom>
              <a:solidFill>
                <a:srgbClr val="564849"/>
              </a:solidFill>
              <a:ln w="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9" name="Freeform: Shape 13">
                <a:extLst>
                  <a:ext uri="{FF2B5EF4-FFF2-40B4-BE49-F238E27FC236}">
                    <a16:creationId xmlns:a16="http://schemas.microsoft.com/office/drawing/2014/main" id="{DE187F71-B1D0-437C-9408-1F4087D2C317}"/>
                  </a:ext>
                </a:extLst>
              </p:cNvPr>
              <p:cNvSpPr/>
              <p:nvPr/>
            </p:nvSpPr>
            <p:spPr>
              <a:xfrm flipH="1">
                <a:off x="10075578" y="4991508"/>
                <a:ext cx="256486" cy="244641"/>
              </a:xfrm>
              <a:custGeom>
                <a:avLst/>
                <a:gdLst>
                  <a:gd name="connsiteX0" fmla="*/ 176162 w 348221"/>
                  <a:gd name="connsiteY0" fmla="*/ 39 h 332139"/>
                  <a:gd name="connsiteX1" fmla="*/ 348192 w 348221"/>
                  <a:gd name="connsiteY1" fmla="*/ 164892 h 332139"/>
                  <a:gd name="connsiteX2" fmla="*/ 171595 w 348221"/>
                  <a:gd name="connsiteY2" fmla="*/ 332137 h 332139"/>
                  <a:gd name="connsiteX3" fmla="*/ 0 w 348221"/>
                  <a:gd name="connsiteY3" fmla="*/ 167284 h 332139"/>
                  <a:gd name="connsiteX4" fmla="*/ 176162 w 348221"/>
                  <a:gd name="connsiteY4" fmla="*/ 39 h 332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221" h="332139">
                    <a:moveTo>
                      <a:pt x="176162" y="39"/>
                    </a:moveTo>
                    <a:cubicBezTo>
                      <a:pt x="266273" y="-1846"/>
                      <a:pt x="346235" y="64632"/>
                      <a:pt x="348192" y="164892"/>
                    </a:cubicBezTo>
                    <a:cubicBezTo>
                      <a:pt x="350005" y="255656"/>
                      <a:pt x="266853" y="332572"/>
                      <a:pt x="171595" y="332137"/>
                    </a:cubicBezTo>
                    <a:cubicBezTo>
                      <a:pt x="78657" y="331702"/>
                      <a:pt x="73" y="256235"/>
                      <a:pt x="0" y="167284"/>
                    </a:cubicBezTo>
                    <a:cubicBezTo>
                      <a:pt x="-145" y="75724"/>
                      <a:pt x="79744" y="-106"/>
                      <a:pt x="176162" y="39"/>
                    </a:cubicBezTo>
                    <a:close/>
                  </a:path>
                </a:pathLst>
              </a:custGeom>
              <a:solidFill>
                <a:srgbClr val="010101"/>
              </a:solidFill>
              <a:ln w="723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0" name="Graphic 51">
            <a:extLst>
              <a:ext uri="{FF2B5EF4-FFF2-40B4-BE49-F238E27FC236}">
                <a16:creationId xmlns:a16="http://schemas.microsoft.com/office/drawing/2014/main" id="{F1FCAAAD-2D9E-46E6-A1F0-438838A4F3D0}"/>
              </a:ext>
            </a:extLst>
          </p:cNvPr>
          <p:cNvGrpSpPr/>
          <p:nvPr/>
        </p:nvGrpSpPr>
        <p:grpSpPr>
          <a:xfrm>
            <a:off x="6265307" y="2222142"/>
            <a:ext cx="2022595" cy="1482182"/>
            <a:chOff x="1416767" y="0"/>
            <a:chExt cx="9358465" cy="6858000"/>
          </a:xfrm>
        </p:grpSpPr>
        <p:sp>
          <p:nvSpPr>
            <p:cNvPr id="141" name="Freeform: Shape 3">
              <a:extLst>
                <a:ext uri="{FF2B5EF4-FFF2-40B4-BE49-F238E27FC236}">
                  <a16:creationId xmlns:a16="http://schemas.microsoft.com/office/drawing/2014/main" id="{2D483DE7-D5C8-493B-BED8-322EB08194CA}"/>
                </a:ext>
              </a:extLst>
            </p:cNvPr>
            <p:cNvSpPr/>
            <p:nvPr/>
          </p:nvSpPr>
          <p:spPr>
            <a:xfrm>
              <a:off x="3510230" y="5264286"/>
              <a:ext cx="7260122" cy="1396458"/>
            </a:xfrm>
            <a:custGeom>
              <a:avLst/>
              <a:gdLst>
                <a:gd name="connsiteX0" fmla="*/ 7265003 w 7260121"/>
                <a:gd name="connsiteY0" fmla="*/ 579636 h 1396458"/>
                <a:gd name="connsiteX1" fmla="*/ 6908943 w 7260121"/>
                <a:gd name="connsiteY1" fmla="*/ 919612 h 1396458"/>
                <a:gd name="connsiteX2" fmla="*/ 6024275 w 7260121"/>
                <a:gd name="connsiteY2" fmla="*/ 1070956 h 1396458"/>
                <a:gd name="connsiteX3" fmla="*/ 5284371 w 7260121"/>
                <a:gd name="connsiteY3" fmla="*/ 921805 h 1396458"/>
                <a:gd name="connsiteX4" fmla="*/ 5033594 w 7260121"/>
                <a:gd name="connsiteY4" fmla="*/ 761688 h 1396458"/>
                <a:gd name="connsiteX5" fmla="*/ 4924655 w 7260121"/>
                <a:gd name="connsiteY5" fmla="*/ 538693 h 1396458"/>
                <a:gd name="connsiteX6" fmla="*/ 4898335 w 7260121"/>
                <a:gd name="connsiteY6" fmla="*/ 518222 h 1396458"/>
                <a:gd name="connsiteX7" fmla="*/ 4447227 w 7260121"/>
                <a:gd name="connsiteY7" fmla="*/ 531382 h 1396458"/>
                <a:gd name="connsiteX8" fmla="*/ 3574258 w 7260121"/>
                <a:gd name="connsiteY8" fmla="*/ 997112 h 1396458"/>
                <a:gd name="connsiteX9" fmla="*/ 2813151 w 7260121"/>
                <a:gd name="connsiteY9" fmla="*/ 1368526 h 1396458"/>
                <a:gd name="connsiteX10" fmla="*/ 1887541 w 7260121"/>
                <a:gd name="connsiteY10" fmla="*/ 1373644 h 1396458"/>
                <a:gd name="connsiteX11" fmla="*/ 48749 w 7260121"/>
                <a:gd name="connsiteY11" fmla="*/ 997112 h 1396458"/>
                <a:gd name="connsiteX12" fmla="*/ 20966 w 7260121"/>
                <a:gd name="connsiteY12" fmla="*/ 988338 h 1396458"/>
                <a:gd name="connsiteX13" fmla="*/ 494 w 7260121"/>
                <a:gd name="connsiteY13" fmla="*/ 971522 h 1396458"/>
                <a:gd name="connsiteX14" fmla="*/ 9268 w 7260121"/>
                <a:gd name="connsiteY14" fmla="*/ 885980 h 1396458"/>
                <a:gd name="connsiteX15" fmla="*/ 29739 w 7260121"/>
                <a:gd name="connsiteY15" fmla="*/ 879400 h 1396458"/>
                <a:gd name="connsiteX16" fmla="*/ 725775 w 7260121"/>
                <a:gd name="connsiteY16" fmla="*/ 1058526 h 1396458"/>
                <a:gd name="connsiteX17" fmla="*/ 1976739 w 7260121"/>
                <a:gd name="connsiteY17" fmla="*/ 1272747 h 1396458"/>
                <a:gd name="connsiteX18" fmla="*/ 2843859 w 7260121"/>
                <a:gd name="connsiteY18" fmla="*/ 1253007 h 1396458"/>
                <a:gd name="connsiteX19" fmla="*/ 3327867 w 7260121"/>
                <a:gd name="connsiteY19" fmla="*/ 1069493 h 1396458"/>
                <a:gd name="connsiteX20" fmla="*/ 3474824 w 7260121"/>
                <a:gd name="connsiteY20" fmla="*/ 938621 h 1396458"/>
                <a:gd name="connsiteX21" fmla="*/ 4263714 w 7260121"/>
                <a:gd name="connsiteY21" fmla="*/ 459000 h 1396458"/>
                <a:gd name="connsiteX22" fmla="*/ 4911495 w 7260121"/>
                <a:gd name="connsiteY22" fmla="*/ 410014 h 1396458"/>
                <a:gd name="connsiteX23" fmla="*/ 4975835 w 7260121"/>
                <a:gd name="connsiteY23" fmla="*/ 380769 h 1396458"/>
                <a:gd name="connsiteX24" fmla="*/ 5186400 w 7260121"/>
                <a:gd name="connsiteY24" fmla="*/ 198718 h 1396458"/>
                <a:gd name="connsiteX25" fmla="*/ 5725974 w 7260121"/>
                <a:gd name="connsiteY25" fmla="*/ 28364 h 1396458"/>
                <a:gd name="connsiteX26" fmla="*/ 6721042 w 7260121"/>
                <a:gd name="connsiteY26" fmla="*/ 83930 h 1396458"/>
                <a:gd name="connsiteX27" fmla="*/ 7000334 w 7260121"/>
                <a:gd name="connsiteY27" fmla="*/ 197255 h 1396458"/>
                <a:gd name="connsiteX28" fmla="*/ 7265003 w 7260121"/>
                <a:gd name="connsiteY28" fmla="*/ 492632 h 1396458"/>
                <a:gd name="connsiteX29" fmla="*/ 7265003 w 7260121"/>
                <a:gd name="connsiteY29" fmla="*/ 579636 h 139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121" h="1396458">
                  <a:moveTo>
                    <a:pt x="7265003" y="579636"/>
                  </a:moveTo>
                  <a:cubicBezTo>
                    <a:pt x="7210899" y="760225"/>
                    <a:pt x="7067598" y="850154"/>
                    <a:pt x="6908943" y="919612"/>
                  </a:cubicBezTo>
                  <a:cubicBezTo>
                    <a:pt x="6627458" y="1043173"/>
                    <a:pt x="6329156" y="1078267"/>
                    <a:pt x="6024275" y="1070956"/>
                  </a:cubicBezTo>
                  <a:cubicBezTo>
                    <a:pt x="5769111" y="1064375"/>
                    <a:pt x="5520527" y="1022701"/>
                    <a:pt x="5284371" y="921805"/>
                  </a:cubicBezTo>
                  <a:cubicBezTo>
                    <a:pt x="5192249" y="882324"/>
                    <a:pt x="5105244" y="833338"/>
                    <a:pt x="5033594" y="761688"/>
                  </a:cubicBezTo>
                  <a:cubicBezTo>
                    <a:pt x="4971448" y="700273"/>
                    <a:pt x="4924655" y="630084"/>
                    <a:pt x="4924655" y="538693"/>
                  </a:cubicBezTo>
                  <a:cubicBezTo>
                    <a:pt x="4924655" y="517490"/>
                    <a:pt x="4910764" y="519683"/>
                    <a:pt x="4898335" y="518222"/>
                  </a:cubicBezTo>
                  <a:cubicBezTo>
                    <a:pt x="4746991" y="502137"/>
                    <a:pt x="4596378" y="506523"/>
                    <a:pt x="4447227" y="531382"/>
                  </a:cubicBezTo>
                  <a:cubicBezTo>
                    <a:pt x="4103596" y="587679"/>
                    <a:pt x="3811144" y="746334"/>
                    <a:pt x="3574258" y="997112"/>
                  </a:cubicBezTo>
                  <a:cubicBezTo>
                    <a:pt x="3364424" y="1219375"/>
                    <a:pt x="3104872" y="1323927"/>
                    <a:pt x="2813151" y="1368526"/>
                  </a:cubicBezTo>
                  <a:cubicBezTo>
                    <a:pt x="2504615" y="1416049"/>
                    <a:pt x="2196078" y="1405813"/>
                    <a:pt x="1887541" y="1373644"/>
                  </a:cubicBezTo>
                  <a:cubicBezTo>
                    <a:pt x="1262425" y="1308573"/>
                    <a:pt x="652662" y="1164540"/>
                    <a:pt x="48749" y="997112"/>
                  </a:cubicBezTo>
                  <a:cubicBezTo>
                    <a:pt x="39244" y="994187"/>
                    <a:pt x="30470" y="991262"/>
                    <a:pt x="20966" y="988338"/>
                  </a:cubicBezTo>
                  <a:cubicBezTo>
                    <a:pt x="12192" y="984682"/>
                    <a:pt x="494" y="983220"/>
                    <a:pt x="494" y="971522"/>
                  </a:cubicBezTo>
                  <a:cubicBezTo>
                    <a:pt x="-968" y="943008"/>
                    <a:pt x="494" y="913763"/>
                    <a:pt x="9268" y="885980"/>
                  </a:cubicBezTo>
                  <a:cubicBezTo>
                    <a:pt x="12192" y="876475"/>
                    <a:pt x="20235" y="873551"/>
                    <a:pt x="29739" y="879400"/>
                  </a:cubicBezTo>
                  <a:cubicBezTo>
                    <a:pt x="261507" y="941546"/>
                    <a:pt x="492545" y="1004423"/>
                    <a:pt x="725775" y="1058526"/>
                  </a:cubicBezTo>
                  <a:cubicBezTo>
                    <a:pt x="1138864" y="1155036"/>
                    <a:pt x="1554145" y="1235460"/>
                    <a:pt x="1976739" y="1272747"/>
                  </a:cubicBezTo>
                  <a:cubicBezTo>
                    <a:pt x="2266266" y="1298337"/>
                    <a:pt x="2555794" y="1304186"/>
                    <a:pt x="2843859" y="1253007"/>
                  </a:cubicBezTo>
                  <a:cubicBezTo>
                    <a:pt x="3016406" y="1222300"/>
                    <a:pt x="3181641" y="1170389"/>
                    <a:pt x="3327867" y="1069493"/>
                  </a:cubicBezTo>
                  <a:cubicBezTo>
                    <a:pt x="3382702" y="1032206"/>
                    <a:pt x="3428763" y="986145"/>
                    <a:pt x="3474824" y="938621"/>
                  </a:cubicBezTo>
                  <a:cubicBezTo>
                    <a:pt x="3696357" y="710509"/>
                    <a:pt x="3955177" y="543811"/>
                    <a:pt x="4263714" y="459000"/>
                  </a:cubicBezTo>
                  <a:cubicBezTo>
                    <a:pt x="4476472" y="400509"/>
                    <a:pt x="4692887" y="386618"/>
                    <a:pt x="4911495" y="410014"/>
                  </a:cubicBezTo>
                  <a:cubicBezTo>
                    <a:pt x="4941471" y="412939"/>
                    <a:pt x="4958287" y="407821"/>
                    <a:pt x="4975835" y="380769"/>
                  </a:cubicBezTo>
                  <a:cubicBezTo>
                    <a:pt x="5027745" y="299613"/>
                    <a:pt x="5103782" y="244779"/>
                    <a:pt x="5186400" y="198718"/>
                  </a:cubicBezTo>
                  <a:cubicBezTo>
                    <a:pt x="5354560" y="105133"/>
                    <a:pt x="5537342" y="56147"/>
                    <a:pt x="5725974" y="28364"/>
                  </a:cubicBezTo>
                  <a:cubicBezTo>
                    <a:pt x="6061563" y="-21353"/>
                    <a:pt x="6393496" y="-7461"/>
                    <a:pt x="6721042" y="83930"/>
                  </a:cubicBezTo>
                  <a:cubicBezTo>
                    <a:pt x="6818282" y="110982"/>
                    <a:pt x="6911867" y="147539"/>
                    <a:pt x="7000334" y="197255"/>
                  </a:cubicBezTo>
                  <a:cubicBezTo>
                    <a:pt x="7122432" y="265982"/>
                    <a:pt x="7224060" y="351524"/>
                    <a:pt x="7265003" y="492632"/>
                  </a:cubicBezTo>
                  <a:cubicBezTo>
                    <a:pt x="7265003" y="521146"/>
                    <a:pt x="7265003" y="550391"/>
                    <a:pt x="7265003" y="579636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">
              <a:extLst>
                <a:ext uri="{FF2B5EF4-FFF2-40B4-BE49-F238E27FC236}">
                  <a16:creationId xmlns:a16="http://schemas.microsoft.com/office/drawing/2014/main" id="{C43232F7-4B35-4890-AA18-F6D2E9607B86}"/>
                </a:ext>
              </a:extLst>
            </p:cNvPr>
            <p:cNvSpPr/>
            <p:nvPr/>
          </p:nvSpPr>
          <p:spPr>
            <a:xfrm>
              <a:off x="2196883" y="1280783"/>
              <a:ext cx="4416026" cy="2025230"/>
            </a:xfrm>
            <a:custGeom>
              <a:avLst/>
              <a:gdLst>
                <a:gd name="connsiteX0" fmla="*/ 4419682 w 4416025"/>
                <a:gd name="connsiteY0" fmla="*/ 1600600 h 2025230"/>
                <a:gd name="connsiteX1" fmla="*/ 4155012 w 4416025"/>
                <a:gd name="connsiteY1" fmla="*/ 1747558 h 2025230"/>
                <a:gd name="connsiteX2" fmla="*/ 3874990 w 4416025"/>
                <a:gd name="connsiteY2" fmla="*/ 1897439 h 2025230"/>
                <a:gd name="connsiteX3" fmla="*/ 3457514 w 4416025"/>
                <a:gd name="connsiteY3" fmla="*/ 1998335 h 2025230"/>
                <a:gd name="connsiteX4" fmla="*/ 1359171 w 4416025"/>
                <a:gd name="connsiteY4" fmla="*/ 1996142 h 2025230"/>
                <a:gd name="connsiteX5" fmla="*/ 1232685 w 4416025"/>
                <a:gd name="connsiteY5" fmla="*/ 2020269 h 2025230"/>
                <a:gd name="connsiteX6" fmla="*/ 1193936 w 4416025"/>
                <a:gd name="connsiteY6" fmla="*/ 2026118 h 2025230"/>
                <a:gd name="connsiteX7" fmla="*/ 133797 w 4416025"/>
                <a:gd name="connsiteY7" fmla="*/ 2026118 h 2025230"/>
                <a:gd name="connsiteX8" fmla="*/ 1462 w 4416025"/>
                <a:gd name="connsiteY8" fmla="*/ 1894514 h 2025230"/>
                <a:gd name="connsiteX9" fmla="*/ 1462 w 4416025"/>
                <a:gd name="connsiteY9" fmla="*/ 1846991 h 2025230"/>
                <a:gd name="connsiteX10" fmla="*/ 92122 w 4416025"/>
                <a:gd name="connsiteY10" fmla="*/ 1704421 h 2025230"/>
                <a:gd name="connsiteX11" fmla="*/ 105283 w 4416025"/>
                <a:gd name="connsiteY11" fmla="*/ 1697841 h 2025230"/>
                <a:gd name="connsiteX12" fmla="*/ 107476 w 4416025"/>
                <a:gd name="connsiteY12" fmla="*/ 1691260 h 2025230"/>
                <a:gd name="connsiteX13" fmla="*/ 1462 w 4416025"/>
                <a:gd name="connsiteY13" fmla="*/ 1491662 h 2025230"/>
                <a:gd name="connsiteX14" fmla="*/ 119905 w 4416025"/>
                <a:gd name="connsiteY14" fmla="*/ 1362252 h 2025230"/>
                <a:gd name="connsiteX15" fmla="*/ 0 w 4416025"/>
                <a:gd name="connsiteY15" fmla="*/ 1198479 h 2025230"/>
                <a:gd name="connsiteX16" fmla="*/ 111863 w 4416025"/>
                <a:gd name="connsiteY16" fmla="*/ 1031781 h 2025230"/>
                <a:gd name="connsiteX17" fmla="*/ 57028 w 4416025"/>
                <a:gd name="connsiteY17" fmla="*/ 1000342 h 2025230"/>
                <a:gd name="connsiteX18" fmla="*/ 1462 w 4416025"/>
                <a:gd name="connsiteY18" fmla="*/ 884093 h 2025230"/>
                <a:gd name="connsiteX19" fmla="*/ 44599 w 4416025"/>
                <a:gd name="connsiteY19" fmla="*/ 736404 h 2025230"/>
                <a:gd name="connsiteX20" fmla="*/ 133797 w 4416025"/>
                <a:gd name="connsiteY20" fmla="*/ 701310 h 2025230"/>
                <a:gd name="connsiteX21" fmla="*/ 908795 w 4416025"/>
                <a:gd name="connsiteY21" fmla="*/ 701310 h 2025230"/>
                <a:gd name="connsiteX22" fmla="*/ 935115 w 4416025"/>
                <a:gd name="connsiteY22" fmla="*/ 657443 h 2025230"/>
                <a:gd name="connsiteX23" fmla="*/ 764762 w 4416025"/>
                <a:gd name="connsiteY23" fmla="*/ 310156 h 2025230"/>
                <a:gd name="connsiteX24" fmla="*/ 850304 w 4416025"/>
                <a:gd name="connsiteY24" fmla="*/ 53529 h 2025230"/>
                <a:gd name="connsiteX25" fmla="*/ 946082 w 4416025"/>
                <a:gd name="connsiteY25" fmla="*/ 8199 h 2025230"/>
                <a:gd name="connsiteX26" fmla="*/ 1149337 w 4416025"/>
                <a:gd name="connsiteY26" fmla="*/ 106902 h 2025230"/>
                <a:gd name="connsiteX27" fmla="*/ 1381836 w 4416025"/>
                <a:gd name="connsiteY27" fmla="*/ 585792 h 2025230"/>
                <a:gd name="connsiteX28" fmla="*/ 1389878 w 4416025"/>
                <a:gd name="connsiteY28" fmla="*/ 601877 h 2025230"/>
                <a:gd name="connsiteX29" fmla="*/ 1501741 w 4416025"/>
                <a:gd name="connsiteY29" fmla="*/ 672796 h 2025230"/>
                <a:gd name="connsiteX30" fmla="*/ 3044426 w 4416025"/>
                <a:gd name="connsiteY30" fmla="*/ 672065 h 2025230"/>
                <a:gd name="connsiteX31" fmla="*/ 3141666 w 4416025"/>
                <a:gd name="connsiteY31" fmla="*/ 642089 h 2025230"/>
                <a:gd name="connsiteX32" fmla="*/ 3397562 w 4416025"/>
                <a:gd name="connsiteY32" fmla="*/ 495132 h 2025230"/>
                <a:gd name="connsiteX33" fmla="*/ 3643952 w 4416025"/>
                <a:gd name="connsiteY33" fmla="*/ 360604 h 2025230"/>
                <a:gd name="connsiteX34" fmla="*/ 3665155 w 4416025"/>
                <a:gd name="connsiteY34" fmla="*/ 322585 h 2025230"/>
                <a:gd name="connsiteX35" fmla="*/ 3671004 w 4416025"/>
                <a:gd name="connsiteY35" fmla="*/ 283835 h 2025230"/>
                <a:gd name="connsiteX36" fmla="*/ 3680509 w 4416025"/>
                <a:gd name="connsiteY36" fmla="*/ 321123 h 2025230"/>
                <a:gd name="connsiteX37" fmla="*/ 3711216 w 4416025"/>
                <a:gd name="connsiteY37" fmla="*/ 428599 h 2025230"/>
                <a:gd name="connsiteX38" fmla="*/ 4338526 w 4416025"/>
                <a:gd name="connsiteY38" fmla="*/ 1479233 h 2025230"/>
                <a:gd name="connsiteX39" fmla="*/ 4369234 w 4416025"/>
                <a:gd name="connsiteY39" fmla="*/ 1520176 h 2025230"/>
                <a:gd name="connsiteX40" fmla="*/ 4419682 w 4416025"/>
                <a:gd name="connsiteY40" fmla="*/ 1600600 h 202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416025" h="2025230">
                  <a:moveTo>
                    <a:pt x="4419682" y="1600600"/>
                  </a:moveTo>
                  <a:cubicBezTo>
                    <a:pt x="4331215" y="1649586"/>
                    <a:pt x="4243479" y="1698572"/>
                    <a:pt x="4155012" y="1747558"/>
                  </a:cubicBezTo>
                  <a:cubicBezTo>
                    <a:pt x="4062159" y="1798005"/>
                    <a:pt x="3971499" y="1854302"/>
                    <a:pt x="3874990" y="1897439"/>
                  </a:cubicBezTo>
                  <a:cubicBezTo>
                    <a:pt x="3742655" y="1955930"/>
                    <a:pt x="3605934" y="1998335"/>
                    <a:pt x="3457514" y="1998335"/>
                  </a:cubicBezTo>
                  <a:cubicBezTo>
                    <a:pt x="2757823" y="1996873"/>
                    <a:pt x="2058862" y="1997604"/>
                    <a:pt x="1359171" y="1996142"/>
                  </a:cubicBezTo>
                  <a:cubicBezTo>
                    <a:pt x="1314572" y="1996142"/>
                    <a:pt x="1270704" y="1988830"/>
                    <a:pt x="1232685" y="2020269"/>
                  </a:cubicBezTo>
                  <a:cubicBezTo>
                    <a:pt x="1221718" y="2029043"/>
                    <a:pt x="1207096" y="2026118"/>
                    <a:pt x="1193936" y="2026118"/>
                  </a:cubicBezTo>
                  <a:cubicBezTo>
                    <a:pt x="840800" y="2026118"/>
                    <a:pt x="486933" y="2026118"/>
                    <a:pt x="133797" y="2026118"/>
                  </a:cubicBezTo>
                  <a:cubicBezTo>
                    <a:pt x="59953" y="2026118"/>
                    <a:pt x="2925" y="1969090"/>
                    <a:pt x="1462" y="1894514"/>
                  </a:cubicBezTo>
                  <a:cubicBezTo>
                    <a:pt x="1462" y="1878430"/>
                    <a:pt x="2193" y="1863076"/>
                    <a:pt x="1462" y="1846991"/>
                  </a:cubicBezTo>
                  <a:cubicBezTo>
                    <a:pt x="-3656" y="1776803"/>
                    <a:pt x="29245" y="1731473"/>
                    <a:pt x="92122" y="1704421"/>
                  </a:cubicBezTo>
                  <a:cubicBezTo>
                    <a:pt x="96509" y="1702227"/>
                    <a:pt x="100896" y="1700765"/>
                    <a:pt x="105283" y="1697841"/>
                  </a:cubicBezTo>
                  <a:cubicBezTo>
                    <a:pt x="106014" y="1697109"/>
                    <a:pt x="106014" y="1695647"/>
                    <a:pt x="107476" y="1691260"/>
                  </a:cubicBezTo>
                  <a:cubicBezTo>
                    <a:pt x="5849" y="1660553"/>
                    <a:pt x="-4387" y="1581591"/>
                    <a:pt x="1462" y="1491662"/>
                  </a:cubicBezTo>
                  <a:cubicBezTo>
                    <a:pt x="5849" y="1418549"/>
                    <a:pt x="54104" y="1387110"/>
                    <a:pt x="119905" y="1362252"/>
                  </a:cubicBezTo>
                  <a:cubicBezTo>
                    <a:pt x="32170" y="1338125"/>
                    <a:pt x="0" y="1284021"/>
                    <a:pt x="0" y="1198479"/>
                  </a:cubicBezTo>
                  <a:cubicBezTo>
                    <a:pt x="0" y="1115130"/>
                    <a:pt x="27783" y="1058102"/>
                    <a:pt x="111863" y="1031781"/>
                  </a:cubicBezTo>
                  <a:cubicBezTo>
                    <a:pt x="89929" y="1019352"/>
                    <a:pt x="71651" y="1012041"/>
                    <a:pt x="57028" y="1000342"/>
                  </a:cubicBezTo>
                  <a:cubicBezTo>
                    <a:pt x="19741" y="971097"/>
                    <a:pt x="-1462" y="934541"/>
                    <a:pt x="1462" y="884093"/>
                  </a:cubicBezTo>
                  <a:cubicBezTo>
                    <a:pt x="4387" y="830720"/>
                    <a:pt x="-4387" y="775885"/>
                    <a:pt x="44599" y="736404"/>
                  </a:cubicBezTo>
                  <a:cubicBezTo>
                    <a:pt x="70920" y="715202"/>
                    <a:pt x="98703" y="701310"/>
                    <a:pt x="133797" y="701310"/>
                  </a:cubicBezTo>
                  <a:cubicBezTo>
                    <a:pt x="391886" y="702041"/>
                    <a:pt x="650706" y="702041"/>
                    <a:pt x="908795" y="701310"/>
                  </a:cubicBezTo>
                  <a:cubicBezTo>
                    <a:pt x="956318" y="701310"/>
                    <a:pt x="956318" y="700579"/>
                    <a:pt x="935115" y="657443"/>
                  </a:cubicBezTo>
                  <a:cubicBezTo>
                    <a:pt x="878087" y="541924"/>
                    <a:pt x="822521" y="425674"/>
                    <a:pt x="764762" y="310156"/>
                  </a:cubicBezTo>
                  <a:cubicBezTo>
                    <a:pt x="714314" y="209260"/>
                    <a:pt x="744290" y="99590"/>
                    <a:pt x="850304" y="53529"/>
                  </a:cubicBezTo>
                  <a:cubicBezTo>
                    <a:pt x="882474" y="39638"/>
                    <a:pt x="912450" y="19166"/>
                    <a:pt x="946082" y="8199"/>
                  </a:cubicBezTo>
                  <a:cubicBezTo>
                    <a:pt x="1027238" y="-18853"/>
                    <a:pt x="1108393" y="22822"/>
                    <a:pt x="1149337" y="106902"/>
                  </a:cubicBezTo>
                  <a:cubicBezTo>
                    <a:pt x="1226836" y="267019"/>
                    <a:pt x="1304336" y="426405"/>
                    <a:pt x="1381836" y="585792"/>
                  </a:cubicBezTo>
                  <a:cubicBezTo>
                    <a:pt x="1384760" y="590910"/>
                    <a:pt x="1388416" y="596759"/>
                    <a:pt x="1389878" y="601877"/>
                  </a:cubicBezTo>
                  <a:cubicBezTo>
                    <a:pt x="1402308" y="665485"/>
                    <a:pt x="1443982" y="672796"/>
                    <a:pt x="1501741" y="672796"/>
                  </a:cubicBezTo>
                  <a:cubicBezTo>
                    <a:pt x="2015726" y="670603"/>
                    <a:pt x="2530441" y="671334"/>
                    <a:pt x="3044426" y="672065"/>
                  </a:cubicBezTo>
                  <a:cubicBezTo>
                    <a:pt x="3080982" y="672065"/>
                    <a:pt x="3111690" y="664754"/>
                    <a:pt x="3141666" y="642089"/>
                  </a:cubicBezTo>
                  <a:cubicBezTo>
                    <a:pt x="3221359" y="583598"/>
                    <a:pt x="3312019" y="543386"/>
                    <a:pt x="3397562" y="495132"/>
                  </a:cubicBezTo>
                  <a:cubicBezTo>
                    <a:pt x="3478717" y="449070"/>
                    <a:pt x="3561335" y="404471"/>
                    <a:pt x="3643952" y="360604"/>
                  </a:cubicBezTo>
                  <a:cubicBezTo>
                    <a:pt x="3660769" y="351830"/>
                    <a:pt x="3665886" y="340863"/>
                    <a:pt x="3665155" y="322585"/>
                  </a:cubicBezTo>
                  <a:cubicBezTo>
                    <a:pt x="3664424" y="309425"/>
                    <a:pt x="3660769" y="295533"/>
                    <a:pt x="3671004" y="283835"/>
                  </a:cubicBezTo>
                  <a:cubicBezTo>
                    <a:pt x="3683433" y="294071"/>
                    <a:pt x="3681240" y="307962"/>
                    <a:pt x="3680509" y="321123"/>
                  </a:cubicBezTo>
                  <a:cubicBezTo>
                    <a:pt x="3678315" y="360604"/>
                    <a:pt x="3691476" y="394967"/>
                    <a:pt x="3711216" y="428599"/>
                  </a:cubicBezTo>
                  <a:cubicBezTo>
                    <a:pt x="3920320" y="778810"/>
                    <a:pt x="4129423" y="1129021"/>
                    <a:pt x="4338526" y="1479233"/>
                  </a:cubicBezTo>
                  <a:cubicBezTo>
                    <a:pt x="4347300" y="1493855"/>
                    <a:pt x="4356804" y="1507747"/>
                    <a:pt x="4369234" y="1520176"/>
                  </a:cubicBezTo>
                  <a:cubicBezTo>
                    <a:pt x="4387512" y="1547959"/>
                    <a:pt x="4412370" y="1569162"/>
                    <a:pt x="4419682" y="160060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">
              <a:extLst>
                <a:ext uri="{FF2B5EF4-FFF2-40B4-BE49-F238E27FC236}">
                  <a16:creationId xmlns:a16="http://schemas.microsoft.com/office/drawing/2014/main" id="{D465492B-CFC6-41C7-B5B6-9F5A7ED5082F}"/>
                </a:ext>
              </a:extLst>
            </p:cNvPr>
            <p:cNvSpPr/>
            <p:nvPr/>
          </p:nvSpPr>
          <p:spPr>
            <a:xfrm>
              <a:off x="7191289" y="-110"/>
              <a:ext cx="2551644" cy="2171456"/>
            </a:xfrm>
            <a:custGeom>
              <a:avLst/>
              <a:gdLst>
                <a:gd name="connsiteX0" fmla="*/ 1405 w 2551643"/>
                <a:gd name="connsiteY0" fmla="*/ 908173 h 2171456"/>
                <a:gd name="connsiteX1" fmla="*/ 121311 w 2551643"/>
                <a:gd name="connsiteY1" fmla="*/ 835060 h 2171456"/>
                <a:gd name="connsiteX2" fmla="*/ 750814 w 2551643"/>
                <a:gd name="connsiteY2" fmla="*/ 489236 h 2171456"/>
                <a:gd name="connsiteX3" fmla="*/ 1498760 w 2551643"/>
                <a:gd name="connsiteY3" fmla="*/ 79803 h 2171456"/>
                <a:gd name="connsiteX4" fmla="*/ 1871636 w 2551643"/>
                <a:gd name="connsiteY4" fmla="*/ 3765 h 2171456"/>
                <a:gd name="connsiteX5" fmla="*/ 2490903 w 2551643"/>
                <a:gd name="connsiteY5" fmla="*/ 440981 h 2171456"/>
                <a:gd name="connsiteX6" fmla="*/ 2550856 w 2551643"/>
                <a:gd name="connsiteY6" fmla="*/ 774376 h 2171456"/>
                <a:gd name="connsiteX7" fmla="*/ 2293498 w 2551643"/>
                <a:gd name="connsiteY7" fmla="*/ 1289823 h 2171456"/>
                <a:gd name="connsiteX8" fmla="*/ 2065386 w 2551643"/>
                <a:gd name="connsiteY8" fmla="*/ 1432393 h 2171456"/>
                <a:gd name="connsiteX9" fmla="*/ 1183643 w 2551643"/>
                <a:gd name="connsiteY9" fmla="*/ 1917133 h 2171456"/>
                <a:gd name="connsiteX10" fmla="*/ 717182 w 2551643"/>
                <a:gd name="connsiteY10" fmla="*/ 2173028 h 2171456"/>
                <a:gd name="connsiteX11" fmla="*/ 685743 w 2551643"/>
                <a:gd name="connsiteY11" fmla="*/ 2108689 h 2171456"/>
                <a:gd name="connsiteX12" fmla="*/ 528550 w 2551643"/>
                <a:gd name="connsiteY12" fmla="*/ 1842557 h 2171456"/>
                <a:gd name="connsiteX13" fmla="*/ 411569 w 2551643"/>
                <a:gd name="connsiteY13" fmla="*/ 1649539 h 2171456"/>
                <a:gd name="connsiteX14" fmla="*/ 90603 w 2551643"/>
                <a:gd name="connsiteY14" fmla="*/ 1080720 h 2171456"/>
                <a:gd name="connsiteX15" fmla="*/ 10179 w 2551643"/>
                <a:gd name="connsiteY15" fmla="*/ 937418 h 2171456"/>
                <a:gd name="connsiteX16" fmla="*/ 1405 w 2551643"/>
                <a:gd name="connsiteY16" fmla="*/ 908173 h 2171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51643" h="2171456">
                  <a:moveTo>
                    <a:pt x="1405" y="908173"/>
                  </a:moveTo>
                  <a:cubicBezTo>
                    <a:pt x="34306" y="871617"/>
                    <a:pt x="81099" y="857725"/>
                    <a:pt x="121311" y="835060"/>
                  </a:cubicBezTo>
                  <a:cubicBezTo>
                    <a:pt x="330414" y="718810"/>
                    <a:pt x="540979" y="604754"/>
                    <a:pt x="750814" y="489236"/>
                  </a:cubicBezTo>
                  <a:cubicBezTo>
                    <a:pt x="1000129" y="352514"/>
                    <a:pt x="1248713" y="214331"/>
                    <a:pt x="1498760" y="79803"/>
                  </a:cubicBezTo>
                  <a:cubicBezTo>
                    <a:pt x="1614278" y="17657"/>
                    <a:pt x="1742226" y="-10857"/>
                    <a:pt x="1871636" y="3765"/>
                  </a:cubicBezTo>
                  <a:cubicBezTo>
                    <a:pt x="2156777" y="35204"/>
                    <a:pt x="2369536" y="174119"/>
                    <a:pt x="2490903" y="440981"/>
                  </a:cubicBezTo>
                  <a:cubicBezTo>
                    <a:pt x="2539158" y="546995"/>
                    <a:pt x="2560361" y="659589"/>
                    <a:pt x="2550856" y="774376"/>
                  </a:cubicBezTo>
                  <a:cubicBezTo>
                    <a:pt x="2534771" y="979093"/>
                    <a:pt x="2455809" y="1155295"/>
                    <a:pt x="2293498" y="1289823"/>
                  </a:cubicBezTo>
                  <a:cubicBezTo>
                    <a:pt x="2223310" y="1348313"/>
                    <a:pt x="2144347" y="1389257"/>
                    <a:pt x="2065386" y="1432393"/>
                  </a:cubicBezTo>
                  <a:cubicBezTo>
                    <a:pt x="1772202" y="1594704"/>
                    <a:pt x="1477557" y="1755553"/>
                    <a:pt x="1183643" y="1917133"/>
                  </a:cubicBezTo>
                  <a:cubicBezTo>
                    <a:pt x="1027912" y="2002675"/>
                    <a:pt x="872181" y="2087486"/>
                    <a:pt x="717182" y="2173028"/>
                  </a:cubicBezTo>
                  <a:cubicBezTo>
                    <a:pt x="695979" y="2156943"/>
                    <a:pt x="697441" y="2129891"/>
                    <a:pt x="685743" y="2108689"/>
                  </a:cubicBezTo>
                  <a:cubicBezTo>
                    <a:pt x="637488" y="2017297"/>
                    <a:pt x="580460" y="1931024"/>
                    <a:pt x="528550" y="1842557"/>
                  </a:cubicBezTo>
                  <a:cubicBezTo>
                    <a:pt x="490531" y="1777487"/>
                    <a:pt x="452513" y="1713147"/>
                    <a:pt x="411569" y="1649539"/>
                  </a:cubicBezTo>
                  <a:cubicBezTo>
                    <a:pt x="297513" y="1463832"/>
                    <a:pt x="195155" y="1271545"/>
                    <a:pt x="90603" y="1080720"/>
                  </a:cubicBezTo>
                  <a:cubicBezTo>
                    <a:pt x="64282" y="1032465"/>
                    <a:pt x="37962" y="984942"/>
                    <a:pt x="10179" y="937418"/>
                  </a:cubicBezTo>
                  <a:cubicBezTo>
                    <a:pt x="6523" y="928645"/>
                    <a:pt x="-3713" y="921333"/>
                    <a:pt x="1405" y="908173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6">
              <a:extLst>
                <a:ext uri="{FF2B5EF4-FFF2-40B4-BE49-F238E27FC236}">
                  <a16:creationId xmlns:a16="http://schemas.microsoft.com/office/drawing/2014/main" id="{4DDED437-DCE9-42E9-BC94-5A8BF95FA9B2}"/>
                </a:ext>
              </a:extLst>
            </p:cNvPr>
            <p:cNvSpPr/>
            <p:nvPr/>
          </p:nvSpPr>
          <p:spPr>
            <a:xfrm>
              <a:off x="3422151" y="2926714"/>
              <a:ext cx="3538670" cy="2251881"/>
            </a:xfrm>
            <a:custGeom>
              <a:avLst/>
              <a:gdLst>
                <a:gd name="connsiteX0" fmla="*/ 3258021 w 3538669"/>
                <a:gd name="connsiteY0" fmla="*/ 731 h 2251880"/>
                <a:gd name="connsiteX1" fmla="*/ 3375733 w 3538669"/>
                <a:gd name="connsiteY1" fmla="*/ 0 h 2251880"/>
                <a:gd name="connsiteX2" fmla="*/ 3470780 w 3538669"/>
                <a:gd name="connsiteY2" fmla="*/ 1193935 h 2251880"/>
                <a:gd name="connsiteX3" fmla="*/ 2894650 w 3538669"/>
                <a:gd name="connsiteY3" fmla="*/ 1899476 h 2251880"/>
                <a:gd name="connsiteX4" fmla="*/ 2110147 w 3538669"/>
                <a:gd name="connsiteY4" fmla="*/ 2183155 h 2251880"/>
                <a:gd name="connsiteX5" fmla="*/ 1293475 w 3538669"/>
                <a:gd name="connsiteY5" fmla="*/ 2246763 h 2251880"/>
                <a:gd name="connsiteX6" fmla="*/ 247959 w 3538669"/>
                <a:gd name="connsiteY6" fmla="*/ 1971858 h 2251880"/>
                <a:gd name="connsiteX7" fmla="*/ 71025 w 3538669"/>
                <a:gd name="connsiteY7" fmla="*/ 1884853 h 2251880"/>
                <a:gd name="connsiteX8" fmla="*/ 3030 w 3538669"/>
                <a:gd name="connsiteY8" fmla="*/ 1741552 h 2251880"/>
                <a:gd name="connsiteX9" fmla="*/ 6686 w 3538669"/>
                <a:gd name="connsiteY9" fmla="*/ 1723274 h 2251880"/>
                <a:gd name="connsiteX10" fmla="*/ 466566 w 3538669"/>
                <a:gd name="connsiteY10" fmla="*/ 1943344 h 2251880"/>
                <a:gd name="connsiteX11" fmla="*/ 1580077 w 3538669"/>
                <a:gd name="connsiteY11" fmla="*/ 2139287 h 2251880"/>
                <a:gd name="connsiteX12" fmla="*/ 2709674 w 3538669"/>
                <a:gd name="connsiteY12" fmla="*/ 1876080 h 2251880"/>
                <a:gd name="connsiteX13" fmla="*/ 3377926 w 3538669"/>
                <a:gd name="connsiteY13" fmla="*/ 1119360 h 2251880"/>
                <a:gd name="connsiteX14" fmla="*/ 3363304 w 3538669"/>
                <a:gd name="connsiteY14" fmla="*/ 290990 h 2251880"/>
                <a:gd name="connsiteX15" fmla="*/ 3258021 w 3538669"/>
                <a:gd name="connsiteY15" fmla="*/ 731 h 225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38669" h="2251880">
                  <a:moveTo>
                    <a:pt x="3258021" y="731"/>
                  </a:moveTo>
                  <a:cubicBezTo>
                    <a:pt x="3297502" y="731"/>
                    <a:pt x="3336252" y="0"/>
                    <a:pt x="3375733" y="0"/>
                  </a:cubicBezTo>
                  <a:cubicBezTo>
                    <a:pt x="3540237" y="387499"/>
                    <a:pt x="3606770" y="783772"/>
                    <a:pt x="3470780" y="1193935"/>
                  </a:cubicBezTo>
                  <a:cubicBezTo>
                    <a:pt x="3369153" y="1501741"/>
                    <a:pt x="3168092" y="1731316"/>
                    <a:pt x="2894650" y="1899476"/>
                  </a:cubicBezTo>
                  <a:cubicBezTo>
                    <a:pt x="2652645" y="2047896"/>
                    <a:pt x="2386514" y="2129051"/>
                    <a:pt x="2110147" y="2183155"/>
                  </a:cubicBezTo>
                  <a:cubicBezTo>
                    <a:pt x="1840360" y="2236527"/>
                    <a:pt x="1569110" y="2267235"/>
                    <a:pt x="1293475" y="2246763"/>
                  </a:cubicBezTo>
                  <a:cubicBezTo>
                    <a:pt x="927178" y="2220442"/>
                    <a:pt x="580623" y="2123933"/>
                    <a:pt x="247959" y="1971858"/>
                  </a:cubicBezTo>
                  <a:cubicBezTo>
                    <a:pt x="188006" y="1944806"/>
                    <a:pt x="130247" y="1914098"/>
                    <a:pt x="71025" y="1884853"/>
                  </a:cubicBezTo>
                  <a:cubicBezTo>
                    <a:pt x="47629" y="1837330"/>
                    <a:pt x="33006" y="1786151"/>
                    <a:pt x="3030" y="1741552"/>
                  </a:cubicBezTo>
                  <a:cubicBezTo>
                    <a:pt x="-2088" y="1734241"/>
                    <a:pt x="-626" y="1728392"/>
                    <a:pt x="6686" y="1723274"/>
                  </a:cubicBezTo>
                  <a:cubicBezTo>
                    <a:pt x="155836" y="1805160"/>
                    <a:pt x="307911" y="1881198"/>
                    <a:pt x="466566" y="1943344"/>
                  </a:cubicBezTo>
                  <a:cubicBezTo>
                    <a:pt x="824820" y="2082258"/>
                    <a:pt x="1195503" y="2160489"/>
                    <a:pt x="1580077" y="2139287"/>
                  </a:cubicBezTo>
                  <a:cubicBezTo>
                    <a:pt x="1971232" y="2118084"/>
                    <a:pt x="2354344" y="2049358"/>
                    <a:pt x="2709674" y="1876080"/>
                  </a:cubicBezTo>
                  <a:cubicBezTo>
                    <a:pt x="3035758" y="1716693"/>
                    <a:pt x="3271182" y="1473227"/>
                    <a:pt x="3377926" y="1119360"/>
                  </a:cubicBezTo>
                  <a:cubicBezTo>
                    <a:pt x="3462006" y="842262"/>
                    <a:pt x="3440804" y="565895"/>
                    <a:pt x="3363304" y="290990"/>
                  </a:cubicBezTo>
                  <a:cubicBezTo>
                    <a:pt x="3336252" y="191556"/>
                    <a:pt x="3298233" y="95778"/>
                    <a:pt x="3258021" y="731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7">
              <a:extLst>
                <a:ext uri="{FF2B5EF4-FFF2-40B4-BE49-F238E27FC236}">
                  <a16:creationId xmlns:a16="http://schemas.microsoft.com/office/drawing/2014/main" id="{C2849442-DCD7-48CD-87EF-3B7F7287FC6C}"/>
                </a:ext>
              </a:extLst>
            </p:cNvPr>
            <p:cNvSpPr/>
            <p:nvPr/>
          </p:nvSpPr>
          <p:spPr>
            <a:xfrm>
              <a:off x="5867983" y="856930"/>
              <a:ext cx="2039853" cy="2076409"/>
            </a:xfrm>
            <a:custGeom>
              <a:avLst/>
              <a:gdLst>
                <a:gd name="connsiteX0" fmla="*/ 1995889 w 2039852"/>
                <a:gd name="connsiteY0" fmla="*/ 1206319 h 2076409"/>
                <a:gd name="connsiteX1" fmla="*/ 1885489 w 2039852"/>
                <a:gd name="connsiteY1" fmla="*/ 1022074 h 2076409"/>
                <a:gd name="connsiteX2" fmla="*/ 1742918 w 2039852"/>
                <a:gd name="connsiteY2" fmla="*/ 789575 h 2076409"/>
                <a:gd name="connsiteX3" fmla="*/ 1742918 w 2039852"/>
                <a:gd name="connsiteY3" fmla="*/ 789575 h 2076409"/>
                <a:gd name="connsiteX4" fmla="*/ 1467282 w 2039852"/>
                <a:gd name="connsiteY4" fmla="*/ 301180 h 2076409"/>
                <a:gd name="connsiteX5" fmla="*/ 1324712 w 2039852"/>
                <a:gd name="connsiteY5" fmla="*/ 51865 h 2076409"/>
                <a:gd name="connsiteX6" fmla="*/ 1075397 w 2039852"/>
                <a:gd name="connsiteY6" fmla="*/ 35780 h 2076409"/>
                <a:gd name="connsiteX7" fmla="*/ 449549 w 2039852"/>
                <a:gd name="connsiteY7" fmla="*/ 380873 h 2076409"/>
                <a:gd name="connsiteX8" fmla="*/ 87640 w 2039852"/>
                <a:gd name="connsiteY8" fmla="*/ 584128 h 2076409"/>
                <a:gd name="connsiteX9" fmla="*/ 635 w 2039852"/>
                <a:gd name="connsiteY9" fmla="*/ 711344 h 2076409"/>
                <a:gd name="connsiteX10" fmla="*/ 32805 w 2039852"/>
                <a:gd name="connsiteY10" fmla="*/ 861226 h 2076409"/>
                <a:gd name="connsiteX11" fmla="*/ 655728 w 2039852"/>
                <a:gd name="connsiteY11" fmla="*/ 1903086 h 2076409"/>
                <a:gd name="connsiteX12" fmla="*/ 695940 w 2039852"/>
                <a:gd name="connsiteY12" fmla="*/ 1954265 h 2076409"/>
                <a:gd name="connsiteX13" fmla="*/ 695940 w 2039852"/>
                <a:gd name="connsiteY13" fmla="*/ 1954265 h 2076409"/>
                <a:gd name="connsiteX14" fmla="*/ 749312 w 2039852"/>
                <a:gd name="connsiteY14" fmla="*/ 2025916 h 2076409"/>
                <a:gd name="connsiteX15" fmla="*/ 812921 w 2039852"/>
                <a:gd name="connsiteY15" fmla="*/ 2071977 h 2076409"/>
                <a:gd name="connsiteX16" fmla="*/ 930633 w 2039852"/>
                <a:gd name="connsiteY16" fmla="*/ 2071246 h 2076409"/>
                <a:gd name="connsiteX17" fmla="*/ 970114 w 2039852"/>
                <a:gd name="connsiteY17" fmla="*/ 2047119 h 2076409"/>
                <a:gd name="connsiteX18" fmla="*/ 1923508 w 2039852"/>
                <a:gd name="connsiteY18" fmla="*/ 1522899 h 2076409"/>
                <a:gd name="connsiteX19" fmla="*/ 2006856 w 2039852"/>
                <a:gd name="connsiteY19" fmla="*/ 1443205 h 2076409"/>
                <a:gd name="connsiteX20" fmla="*/ 2042682 w 2039852"/>
                <a:gd name="connsiteY20" fmla="*/ 1317451 h 2076409"/>
                <a:gd name="connsiteX21" fmla="*/ 1995889 w 2039852"/>
                <a:gd name="connsiteY21" fmla="*/ 1206319 h 207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9852" h="2076409">
                  <a:moveTo>
                    <a:pt x="1995889" y="1206319"/>
                  </a:moveTo>
                  <a:cubicBezTo>
                    <a:pt x="1958602" y="1144904"/>
                    <a:pt x="1922776" y="1082758"/>
                    <a:pt x="1885489" y="1022074"/>
                  </a:cubicBezTo>
                  <a:cubicBezTo>
                    <a:pt x="1837234" y="944575"/>
                    <a:pt x="1795560" y="863419"/>
                    <a:pt x="1742918" y="789575"/>
                  </a:cubicBezTo>
                  <a:cubicBezTo>
                    <a:pt x="1742918" y="789575"/>
                    <a:pt x="1742918" y="789575"/>
                    <a:pt x="1742918" y="789575"/>
                  </a:cubicBezTo>
                  <a:cubicBezTo>
                    <a:pt x="1648602" y="627995"/>
                    <a:pt x="1557211" y="464953"/>
                    <a:pt x="1467282" y="301180"/>
                  </a:cubicBezTo>
                  <a:cubicBezTo>
                    <a:pt x="1421221" y="217100"/>
                    <a:pt x="1380278" y="130827"/>
                    <a:pt x="1324712" y="51865"/>
                  </a:cubicBezTo>
                  <a:cubicBezTo>
                    <a:pt x="1245750" y="-13937"/>
                    <a:pt x="1165326" y="-14668"/>
                    <a:pt x="1075397" y="35780"/>
                  </a:cubicBezTo>
                  <a:cubicBezTo>
                    <a:pt x="867756" y="152761"/>
                    <a:pt x="657921" y="265355"/>
                    <a:pt x="449549" y="380873"/>
                  </a:cubicBezTo>
                  <a:cubicBezTo>
                    <a:pt x="328182" y="448137"/>
                    <a:pt x="203889" y="509552"/>
                    <a:pt x="87640" y="584128"/>
                  </a:cubicBezTo>
                  <a:cubicBezTo>
                    <a:pt x="37923" y="612642"/>
                    <a:pt x="14527" y="658703"/>
                    <a:pt x="635" y="711344"/>
                  </a:cubicBezTo>
                  <a:cubicBezTo>
                    <a:pt x="-2289" y="764717"/>
                    <a:pt x="4291" y="813702"/>
                    <a:pt x="32805" y="861226"/>
                  </a:cubicBezTo>
                  <a:cubicBezTo>
                    <a:pt x="241177" y="1207781"/>
                    <a:pt x="448087" y="1555799"/>
                    <a:pt x="655728" y="1903086"/>
                  </a:cubicBezTo>
                  <a:cubicBezTo>
                    <a:pt x="666695" y="1921364"/>
                    <a:pt x="675468" y="1942567"/>
                    <a:pt x="695940" y="1954265"/>
                  </a:cubicBezTo>
                  <a:cubicBezTo>
                    <a:pt x="695940" y="1954265"/>
                    <a:pt x="695940" y="1954265"/>
                    <a:pt x="695940" y="1954265"/>
                  </a:cubicBezTo>
                  <a:cubicBezTo>
                    <a:pt x="713487" y="1978392"/>
                    <a:pt x="731034" y="2001789"/>
                    <a:pt x="749312" y="2025916"/>
                  </a:cubicBezTo>
                  <a:cubicBezTo>
                    <a:pt x="770515" y="2041270"/>
                    <a:pt x="796105" y="2050043"/>
                    <a:pt x="812921" y="2071977"/>
                  </a:cubicBezTo>
                  <a:cubicBezTo>
                    <a:pt x="852402" y="2083675"/>
                    <a:pt x="891152" y="2089524"/>
                    <a:pt x="930633" y="2071246"/>
                  </a:cubicBezTo>
                  <a:cubicBezTo>
                    <a:pt x="938675" y="2055161"/>
                    <a:pt x="956953" y="2054430"/>
                    <a:pt x="970114" y="2047119"/>
                  </a:cubicBezTo>
                  <a:cubicBezTo>
                    <a:pt x="1287424" y="1872379"/>
                    <a:pt x="1605466" y="1697639"/>
                    <a:pt x="1923508" y="1522899"/>
                  </a:cubicBezTo>
                  <a:cubicBezTo>
                    <a:pt x="1958602" y="1503889"/>
                    <a:pt x="1987116" y="1478300"/>
                    <a:pt x="2006856" y="1443205"/>
                  </a:cubicBezTo>
                  <a:cubicBezTo>
                    <a:pt x="2036833" y="1406649"/>
                    <a:pt x="2041950" y="1362781"/>
                    <a:pt x="2042682" y="1317451"/>
                  </a:cubicBezTo>
                  <a:cubicBezTo>
                    <a:pt x="2034639" y="1276508"/>
                    <a:pt x="2017092" y="1240682"/>
                    <a:pt x="1995889" y="1206319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8">
              <a:extLst>
                <a:ext uri="{FF2B5EF4-FFF2-40B4-BE49-F238E27FC236}">
                  <a16:creationId xmlns:a16="http://schemas.microsoft.com/office/drawing/2014/main" id="{F14DB703-DF3B-4091-98D4-EE88CF7096A3}"/>
                </a:ext>
              </a:extLst>
            </p:cNvPr>
            <p:cNvSpPr/>
            <p:nvPr/>
          </p:nvSpPr>
          <p:spPr>
            <a:xfrm>
              <a:off x="3012261" y="1361215"/>
              <a:ext cx="255896" cy="226650"/>
            </a:xfrm>
            <a:custGeom>
              <a:avLst/>
              <a:gdLst>
                <a:gd name="connsiteX0" fmla="*/ 173110 w 255895"/>
                <a:gd name="connsiteY0" fmla="*/ 149 h 226650"/>
                <a:gd name="connsiteX1" fmla="*/ 210397 w 255895"/>
                <a:gd name="connsiteY1" fmla="*/ 19159 h 226650"/>
                <a:gd name="connsiteX2" fmla="*/ 256459 w 255895"/>
                <a:gd name="connsiteY2" fmla="*/ 96658 h 226650"/>
                <a:gd name="connsiteX3" fmla="*/ 229407 w 255895"/>
                <a:gd name="connsiteY3" fmla="*/ 157342 h 226650"/>
                <a:gd name="connsiteX4" fmla="*/ 109501 w 255895"/>
                <a:gd name="connsiteY4" fmla="*/ 226068 h 226650"/>
                <a:gd name="connsiteX5" fmla="*/ 78063 w 255895"/>
                <a:gd name="connsiteY5" fmla="*/ 231186 h 226650"/>
                <a:gd name="connsiteX6" fmla="*/ 563 w 255895"/>
                <a:gd name="connsiteY6" fmla="*/ 114206 h 226650"/>
                <a:gd name="connsiteX7" fmla="*/ 18841 w 255895"/>
                <a:gd name="connsiteY7" fmla="*/ 79842 h 226650"/>
                <a:gd name="connsiteX8" fmla="*/ 151907 w 255895"/>
                <a:gd name="connsiteY8" fmla="*/ 4536 h 226650"/>
                <a:gd name="connsiteX9" fmla="*/ 173110 w 255895"/>
                <a:gd name="connsiteY9" fmla="*/ 149 h 2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895" h="226650">
                  <a:moveTo>
                    <a:pt x="173110" y="149"/>
                  </a:moveTo>
                  <a:cubicBezTo>
                    <a:pt x="189926" y="-1313"/>
                    <a:pt x="200893" y="8192"/>
                    <a:pt x="210397" y="19159"/>
                  </a:cubicBezTo>
                  <a:cubicBezTo>
                    <a:pt x="230138" y="42555"/>
                    <a:pt x="245492" y="68875"/>
                    <a:pt x="256459" y="96658"/>
                  </a:cubicBezTo>
                  <a:cubicBezTo>
                    <a:pt x="267425" y="124441"/>
                    <a:pt x="249878" y="144182"/>
                    <a:pt x="229407" y="157342"/>
                  </a:cubicBezTo>
                  <a:cubicBezTo>
                    <a:pt x="190657" y="182201"/>
                    <a:pt x="149713" y="203403"/>
                    <a:pt x="109501" y="226068"/>
                  </a:cubicBezTo>
                  <a:cubicBezTo>
                    <a:pt x="99997" y="231186"/>
                    <a:pt x="90492" y="234111"/>
                    <a:pt x="78063" y="231186"/>
                  </a:cubicBezTo>
                  <a:cubicBezTo>
                    <a:pt x="46624" y="222413"/>
                    <a:pt x="-6017" y="146375"/>
                    <a:pt x="563" y="114206"/>
                  </a:cubicBezTo>
                  <a:cubicBezTo>
                    <a:pt x="2756" y="101776"/>
                    <a:pt x="6412" y="87154"/>
                    <a:pt x="18841" y="79842"/>
                  </a:cubicBezTo>
                  <a:cubicBezTo>
                    <a:pt x="62709" y="54253"/>
                    <a:pt x="107308" y="29394"/>
                    <a:pt x="151907" y="4536"/>
                  </a:cubicBezTo>
                  <a:cubicBezTo>
                    <a:pt x="158487" y="880"/>
                    <a:pt x="166530" y="1611"/>
                    <a:pt x="173110" y="149"/>
                  </a:cubicBezTo>
                  <a:close/>
                </a:path>
              </a:pathLst>
            </a:custGeom>
            <a:solidFill>
              <a:schemeClr val="bg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9">
              <a:extLst>
                <a:ext uri="{FF2B5EF4-FFF2-40B4-BE49-F238E27FC236}">
                  <a16:creationId xmlns:a16="http://schemas.microsoft.com/office/drawing/2014/main" id="{A7BB1FA0-0343-4F58-A189-7F4FCE6690C6}"/>
                </a:ext>
              </a:extLst>
            </p:cNvPr>
            <p:cNvSpPr/>
            <p:nvPr/>
          </p:nvSpPr>
          <p:spPr>
            <a:xfrm>
              <a:off x="1416767" y="4295465"/>
              <a:ext cx="2120277" cy="2558955"/>
            </a:xfrm>
            <a:custGeom>
              <a:avLst/>
              <a:gdLst>
                <a:gd name="connsiteX0" fmla="*/ 2099075 w 2120277"/>
                <a:gd name="connsiteY0" fmla="*/ 1937418 h 2558955"/>
                <a:gd name="connsiteX1" fmla="*/ 2107117 w 2120277"/>
                <a:gd name="connsiteY1" fmla="*/ 1856263 h 2558955"/>
                <a:gd name="connsiteX2" fmla="*/ 2121009 w 2120277"/>
                <a:gd name="connsiteY2" fmla="*/ 1846758 h 2558955"/>
                <a:gd name="connsiteX3" fmla="*/ 2106386 w 2120277"/>
                <a:gd name="connsiteY3" fmla="*/ 1806546 h 2558955"/>
                <a:gd name="connsiteX4" fmla="*/ 2105655 w 2120277"/>
                <a:gd name="connsiteY4" fmla="*/ 994992 h 2558955"/>
                <a:gd name="connsiteX5" fmla="*/ 2075678 w 2120277"/>
                <a:gd name="connsiteY5" fmla="*/ 516101 h 2558955"/>
                <a:gd name="connsiteX6" fmla="*/ 2063249 w 2120277"/>
                <a:gd name="connsiteY6" fmla="*/ 464922 h 2558955"/>
                <a:gd name="connsiteX7" fmla="*/ 2012070 w 2120277"/>
                <a:gd name="connsiteY7" fmla="*/ 354522 h 2558955"/>
                <a:gd name="connsiteX8" fmla="*/ 1964547 w 2120277"/>
                <a:gd name="connsiteY8" fmla="*/ 306267 h 2558955"/>
                <a:gd name="connsiteX9" fmla="*/ 1850490 w 2120277"/>
                <a:gd name="connsiteY9" fmla="*/ 185631 h 2558955"/>
                <a:gd name="connsiteX10" fmla="*/ 1850490 w 2120277"/>
                <a:gd name="connsiteY10" fmla="*/ 185631 h 2558955"/>
                <a:gd name="connsiteX11" fmla="*/ 1850490 w 2120277"/>
                <a:gd name="connsiteY11" fmla="*/ 185631 h 2558955"/>
                <a:gd name="connsiteX12" fmla="*/ 1457142 w 2120277"/>
                <a:gd name="connsiteY12" fmla="*/ 13084 h 2558955"/>
                <a:gd name="connsiteX13" fmla="*/ 697498 w 2120277"/>
                <a:gd name="connsiteY13" fmla="*/ 9428 h 2558955"/>
                <a:gd name="connsiteX14" fmla="*/ 47523 w 2120277"/>
                <a:gd name="connsiteY14" fmla="*/ 480276 h 2558955"/>
                <a:gd name="connsiteX15" fmla="*/ 0 w 2120277"/>
                <a:gd name="connsiteY15" fmla="*/ 662327 h 2558955"/>
                <a:gd name="connsiteX16" fmla="*/ 0 w 2120277"/>
                <a:gd name="connsiteY16" fmla="*/ 1927182 h 2558955"/>
                <a:gd name="connsiteX17" fmla="*/ 18278 w 2120277"/>
                <a:gd name="connsiteY17" fmla="*/ 2030272 h 2558955"/>
                <a:gd name="connsiteX18" fmla="*/ 200330 w 2120277"/>
                <a:gd name="connsiteY18" fmla="*/ 2346851 h 2558955"/>
                <a:gd name="connsiteX19" fmla="*/ 300494 w 2120277"/>
                <a:gd name="connsiteY19" fmla="*/ 2422889 h 2558955"/>
                <a:gd name="connsiteX20" fmla="*/ 362641 w 2120277"/>
                <a:gd name="connsiteY20" fmla="*/ 2472606 h 2558955"/>
                <a:gd name="connsiteX21" fmla="*/ 658748 w 2120277"/>
                <a:gd name="connsiteY21" fmla="*/ 2563266 h 2558955"/>
                <a:gd name="connsiteX22" fmla="*/ 1448369 w 2120277"/>
                <a:gd name="connsiteY22" fmla="*/ 2563266 h 2558955"/>
                <a:gd name="connsiteX23" fmla="*/ 1457873 w 2120277"/>
                <a:gd name="connsiteY23" fmla="*/ 2558148 h 2558955"/>
                <a:gd name="connsiteX24" fmla="*/ 2093225 w 2120277"/>
                <a:gd name="connsiteY24" fmla="*/ 1974706 h 2558955"/>
                <a:gd name="connsiteX25" fmla="*/ 2113697 w 2120277"/>
                <a:gd name="connsiteY25" fmla="*/ 1955697 h 2558955"/>
                <a:gd name="connsiteX26" fmla="*/ 2099075 w 2120277"/>
                <a:gd name="connsiteY26" fmla="*/ 1937418 h 2558955"/>
                <a:gd name="connsiteX27" fmla="*/ 516178 w 2120277"/>
                <a:gd name="connsiteY27" fmla="*/ 1979824 h 2558955"/>
                <a:gd name="connsiteX28" fmla="*/ 336320 w 2120277"/>
                <a:gd name="connsiteY28" fmla="*/ 1802890 h 2558955"/>
                <a:gd name="connsiteX29" fmla="*/ 516178 w 2120277"/>
                <a:gd name="connsiteY29" fmla="*/ 1622302 h 2558955"/>
                <a:gd name="connsiteX30" fmla="*/ 694574 w 2120277"/>
                <a:gd name="connsiteY30" fmla="*/ 1801428 h 2558955"/>
                <a:gd name="connsiteX31" fmla="*/ 516178 w 2120277"/>
                <a:gd name="connsiteY31" fmla="*/ 1979824 h 2558955"/>
                <a:gd name="connsiteX32" fmla="*/ 1332850 w 2120277"/>
                <a:gd name="connsiteY32" fmla="*/ 2199163 h 2558955"/>
                <a:gd name="connsiteX33" fmla="*/ 1299949 w 2120277"/>
                <a:gd name="connsiteY33" fmla="*/ 2199894 h 2558955"/>
                <a:gd name="connsiteX34" fmla="*/ 715776 w 2120277"/>
                <a:gd name="connsiteY34" fmla="*/ 2200625 h 2558955"/>
                <a:gd name="connsiteX35" fmla="*/ 715776 w 2120277"/>
                <a:gd name="connsiteY35" fmla="*/ 2145791 h 2558955"/>
                <a:gd name="connsiteX36" fmla="*/ 1285327 w 2120277"/>
                <a:gd name="connsiteY36" fmla="*/ 2146522 h 2558955"/>
                <a:gd name="connsiteX37" fmla="*/ 1332850 w 2120277"/>
                <a:gd name="connsiteY37" fmla="*/ 2147253 h 2558955"/>
                <a:gd name="connsiteX38" fmla="*/ 1355515 w 2120277"/>
                <a:gd name="connsiteY38" fmla="*/ 2175036 h 2558955"/>
                <a:gd name="connsiteX39" fmla="*/ 1332850 w 2120277"/>
                <a:gd name="connsiteY39" fmla="*/ 2199163 h 2558955"/>
                <a:gd name="connsiteX40" fmla="*/ 1655279 w 2120277"/>
                <a:gd name="connsiteY40" fmla="*/ 1897937 h 2558955"/>
                <a:gd name="connsiteX41" fmla="*/ 1637731 w 2120277"/>
                <a:gd name="connsiteY41" fmla="*/ 1935225 h 2558955"/>
                <a:gd name="connsiteX42" fmla="*/ 1634807 w 2120277"/>
                <a:gd name="connsiteY42" fmla="*/ 1935225 h 2558955"/>
                <a:gd name="connsiteX43" fmla="*/ 1585090 w 2120277"/>
                <a:gd name="connsiteY43" fmla="*/ 1960083 h 2558955"/>
                <a:gd name="connsiteX44" fmla="*/ 1551458 w 2120277"/>
                <a:gd name="connsiteY44" fmla="*/ 1960083 h 2558955"/>
                <a:gd name="connsiteX45" fmla="*/ 1443251 w 2120277"/>
                <a:gd name="connsiteY45" fmla="*/ 1937418 h 2558955"/>
                <a:gd name="connsiteX46" fmla="*/ 1378180 w 2120277"/>
                <a:gd name="connsiteY46" fmla="*/ 1739282 h 2558955"/>
                <a:gd name="connsiteX47" fmla="*/ 1563156 w 2120277"/>
                <a:gd name="connsiteY47" fmla="*/ 1645697 h 2558955"/>
                <a:gd name="connsiteX48" fmla="*/ 1655279 w 2120277"/>
                <a:gd name="connsiteY48" fmla="*/ 1897937 h 2558955"/>
                <a:gd name="connsiteX49" fmla="*/ 1786882 w 2120277"/>
                <a:gd name="connsiteY49" fmla="*/ 1405887 h 2558955"/>
                <a:gd name="connsiteX50" fmla="*/ 1027238 w 2120277"/>
                <a:gd name="connsiteY50" fmla="*/ 1405156 h 2558955"/>
                <a:gd name="connsiteX51" fmla="*/ 278561 w 2120277"/>
                <a:gd name="connsiteY51" fmla="*/ 1405887 h 2558955"/>
                <a:gd name="connsiteX52" fmla="*/ 239811 w 2120277"/>
                <a:gd name="connsiteY52" fmla="*/ 1365675 h 2558955"/>
                <a:gd name="connsiteX53" fmla="*/ 239811 w 2120277"/>
                <a:gd name="connsiteY53" fmla="*/ 668177 h 2558955"/>
                <a:gd name="connsiteX54" fmla="*/ 274905 w 2120277"/>
                <a:gd name="connsiteY54" fmla="*/ 632351 h 2558955"/>
                <a:gd name="connsiteX55" fmla="*/ 1786882 w 2120277"/>
                <a:gd name="connsiteY55" fmla="*/ 632351 h 2558955"/>
                <a:gd name="connsiteX56" fmla="*/ 1821976 w 2120277"/>
                <a:gd name="connsiteY56" fmla="*/ 668908 h 2558955"/>
                <a:gd name="connsiteX57" fmla="*/ 1821976 w 2120277"/>
                <a:gd name="connsiteY57" fmla="*/ 1370062 h 2558955"/>
                <a:gd name="connsiteX58" fmla="*/ 1786882 w 2120277"/>
                <a:gd name="connsiteY58" fmla="*/ 1405887 h 255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120277" h="2558955">
                  <a:moveTo>
                    <a:pt x="2099075" y="1937418"/>
                  </a:moveTo>
                  <a:cubicBezTo>
                    <a:pt x="2106386" y="1910367"/>
                    <a:pt x="2104192" y="1883315"/>
                    <a:pt x="2107117" y="1856263"/>
                  </a:cubicBezTo>
                  <a:cubicBezTo>
                    <a:pt x="2107848" y="1852608"/>
                    <a:pt x="2115891" y="1850414"/>
                    <a:pt x="2121009" y="1846758"/>
                  </a:cubicBezTo>
                  <a:cubicBezTo>
                    <a:pt x="2101999" y="1838716"/>
                    <a:pt x="2106386" y="1821169"/>
                    <a:pt x="2106386" y="1806546"/>
                  </a:cubicBezTo>
                  <a:cubicBezTo>
                    <a:pt x="2106386" y="1536028"/>
                    <a:pt x="2107117" y="1265510"/>
                    <a:pt x="2105655" y="994992"/>
                  </a:cubicBezTo>
                  <a:cubicBezTo>
                    <a:pt x="2104924" y="834874"/>
                    <a:pt x="2119546" y="673294"/>
                    <a:pt x="2075678" y="516101"/>
                  </a:cubicBezTo>
                  <a:cubicBezTo>
                    <a:pt x="2080796" y="497092"/>
                    <a:pt x="2069098" y="481739"/>
                    <a:pt x="2063249" y="464922"/>
                  </a:cubicBezTo>
                  <a:cubicBezTo>
                    <a:pt x="2049358" y="426904"/>
                    <a:pt x="2028155" y="391809"/>
                    <a:pt x="2012070" y="354522"/>
                  </a:cubicBezTo>
                  <a:cubicBezTo>
                    <a:pt x="1992330" y="342093"/>
                    <a:pt x="1977707" y="325277"/>
                    <a:pt x="1964547" y="306267"/>
                  </a:cubicBezTo>
                  <a:cubicBezTo>
                    <a:pt x="1931646" y="261668"/>
                    <a:pt x="1896551" y="218532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850490" y="185631"/>
                    <a:pt x="1850490" y="185631"/>
                    <a:pt x="1850490" y="185631"/>
                  </a:cubicBezTo>
                  <a:cubicBezTo>
                    <a:pt x="1738627" y="84004"/>
                    <a:pt x="1606293" y="23320"/>
                    <a:pt x="1457142" y="13084"/>
                  </a:cubicBezTo>
                  <a:cubicBezTo>
                    <a:pt x="1204171" y="-4463"/>
                    <a:pt x="950469" y="-3001"/>
                    <a:pt x="697498" y="9428"/>
                  </a:cubicBezTo>
                  <a:cubicBezTo>
                    <a:pt x="385306" y="25513"/>
                    <a:pt x="168891" y="192211"/>
                    <a:pt x="47523" y="480276"/>
                  </a:cubicBezTo>
                  <a:cubicBezTo>
                    <a:pt x="22665" y="538767"/>
                    <a:pt x="15354" y="601644"/>
                    <a:pt x="0" y="662327"/>
                  </a:cubicBezTo>
                  <a:cubicBezTo>
                    <a:pt x="0" y="1084190"/>
                    <a:pt x="0" y="1505321"/>
                    <a:pt x="0" y="1927182"/>
                  </a:cubicBezTo>
                  <a:cubicBezTo>
                    <a:pt x="9505" y="1960815"/>
                    <a:pt x="8042" y="1996640"/>
                    <a:pt x="18278" y="2030272"/>
                  </a:cubicBezTo>
                  <a:cubicBezTo>
                    <a:pt x="52641" y="2150909"/>
                    <a:pt x="114787" y="2256191"/>
                    <a:pt x="200330" y="2346851"/>
                  </a:cubicBezTo>
                  <a:cubicBezTo>
                    <a:pt x="228844" y="2377559"/>
                    <a:pt x="257358" y="2410460"/>
                    <a:pt x="300494" y="2422889"/>
                  </a:cubicBezTo>
                  <a:cubicBezTo>
                    <a:pt x="310730" y="2451403"/>
                    <a:pt x="339976" y="2459446"/>
                    <a:pt x="362641" y="2472606"/>
                  </a:cubicBezTo>
                  <a:cubicBezTo>
                    <a:pt x="454032" y="2525978"/>
                    <a:pt x="552003" y="2559610"/>
                    <a:pt x="658748" y="2563266"/>
                  </a:cubicBezTo>
                  <a:cubicBezTo>
                    <a:pt x="921955" y="2563266"/>
                    <a:pt x="1185162" y="2563266"/>
                    <a:pt x="1448369" y="2563266"/>
                  </a:cubicBezTo>
                  <a:cubicBezTo>
                    <a:pt x="1451293" y="2561804"/>
                    <a:pt x="1454218" y="2558879"/>
                    <a:pt x="1457873" y="2558148"/>
                  </a:cubicBezTo>
                  <a:cubicBezTo>
                    <a:pt x="1797849" y="2503313"/>
                    <a:pt x="2009877" y="2308833"/>
                    <a:pt x="2093225" y="1974706"/>
                  </a:cubicBezTo>
                  <a:cubicBezTo>
                    <a:pt x="2096150" y="1963008"/>
                    <a:pt x="2099075" y="1953503"/>
                    <a:pt x="2113697" y="1955697"/>
                  </a:cubicBezTo>
                  <a:cubicBezTo>
                    <a:pt x="2109310" y="1949848"/>
                    <a:pt x="2096881" y="1947654"/>
                    <a:pt x="2099075" y="1937418"/>
                  </a:cubicBezTo>
                  <a:close/>
                  <a:moveTo>
                    <a:pt x="516178" y="1979824"/>
                  </a:moveTo>
                  <a:cubicBezTo>
                    <a:pt x="416744" y="1979824"/>
                    <a:pt x="337051" y="1901593"/>
                    <a:pt x="336320" y="1802890"/>
                  </a:cubicBezTo>
                  <a:cubicBezTo>
                    <a:pt x="335589" y="1701994"/>
                    <a:pt x="416013" y="1621570"/>
                    <a:pt x="516178" y="1622302"/>
                  </a:cubicBezTo>
                  <a:cubicBezTo>
                    <a:pt x="614880" y="1623033"/>
                    <a:pt x="694574" y="1702726"/>
                    <a:pt x="694574" y="1801428"/>
                  </a:cubicBezTo>
                  <a:cubicBezTo>
                    <a:pt x="694574" y="1900131"/>
                    <a:pt x="614880" y="1979824"/>
                    <a:pt x="516178" y="1979824"/>
                  </a:cubicBezTo>
                  <a:close/>
                  <a:moveTo>
                    <a:pt x="1332850" y="2199163"/>
                  </a:moveTo>
                  <a:cubicBezTo>
                    <a:pt x="1321883" y="2199894"/>
                    <a:pt x="1310916" y="2199894"/>
                    <a:pt x="1299949" y="2199894"/>
                  </a:cubicBezTo>
                  <a:cubicBezTo>
                    <a:pt x="1105469" y="2199894"/>
                    <a:pt x="910988" y="2200625"/>
                    <a:pt x="715776" y="2200625"/>
                  </a:cubicBezTo>
                  <a:cubicBezTo>
                    <a:pt x="686531" y="2177960"/>
                    <a:pt x="686531" y="2169918"/>
                    <a:pt x="715776" y="2145791"/>
                  </a:cubicBezTo>
                  <a:cubicBezTo>
                    <a:pt x="905870" y="2145791"/>
                    <a:pt x="1095233" y="2146522"/>
                    <a:pt x="1285327" y="2146522"/>
                  </a:cubicBezTo>
                  <a:cubicBezTo>
                    <a:pt x="1301412" y="2146522"/>
                    <a:pt x="1316765" y="2145791"/>
                    <a:pt x="1332850" y="2147253"/>
                  </a:cubicBezTo>
                  <a:cubicBezTo>
                    <a:pt x="1348935" y="2148715"/>
                    <a:pt x="1356246" y="2160413"/>
                    <a:pt x="1355515" y="2175036"/>
                  </a:cubicBezTo>
                  <a:cubicBezTo>
                    <a:pt x="1354784" y="2188196"/>
                    <a:pt x="1347473" y="2198432"/>
                    <a:pt x="1332850" y="2199163"/>
                  </a:cubicBezTo>
                  <a:close/>
                  <a:moveTo>
                    <a:pt x="1655279" y="1897937"/>
                  </a:moveTo>
                  <a:cubicBezTo>
                    <a:pt x="1647967" y="1908904"/>
                    <a:pt x="1631882" y="1918409"/>
                    <a:pt x="1637731" y="1935225"/>
                  </a:cubicBezTo>
                  <a:cubicBezTo>
                    <a:pt x="1637000" y="1935225"/>
                    <a:pt x="1635538" y="1935225"/>
                    <a:pt x="1634807" y="1935225"/>
                  </a:cubicBezTo>
                  <a:cubicBezTo>
                    <a:pt x="1612142" y="1932300"/>
                    <a:pt x="1596788" y="1943267"/>
                    <a:pt x="1585090" y="1960083"/>
                  </a:cubicBezTo>
                  <a:cubicBezTo>
                    <a:pt x="1574123" y="1955697"/>
                    <a:pt x="1563156" y="1957890"/>
                    <a:pt x="1551458" y="1960083"/>
                  </a:cubicBezTo>
                  <a:cubicBezTo>
                    <a:pt x="1511977" y="1967395"/>
                    <a:pt x="1476152" y="1956428"/>
                    <a:pt x="1443251" y="1937418"/>
                  </a:cubicBezTo>
                  <a:cubicBezTo>
                    <a:pt x="1377449" y="1899400"/>
                    <a:pt x="1348935" y="1810933"/>
                    <a:pt x="1378180" y="1739282"/>
                  </a:cubicBezTo>
                  <a:cubicBezTo>
                    <a:pt x="1407425" y="1667631"/>
                    <a:pt x="1489312" y="1626688"/>
                    <a:pt x="1563156" y="1645697"/>
                  </a:cubicBezTo>
                  <a:cubicBezTo>
                    <a:pt x="1677944" y="1675674"/>
                    <a:pt x="1721811" y="1796310"/>
                    <a:pt x="1655279" y="1897937"/>
                  </a:cubicBezTo>
                  <a:close/>
                  <a:moveTo>
                    <a:pt x="1786882" y="1405887"/>
                  </a:moveTo>
                  <a:cubicBezTo>
                    <a:pt x="1533911" y="1404424"/>
                    <a:pt x="1280209" y="1405156"/>
                    <a:pt x="1027238" y="1405156"/>
                  </a:cubicBezTo>
                  <a:cubicBezTo>
                    <a:pt x="777922" y="1405156"/>
                    <a:pt x="527876" y="1404424"/>
                    <a:pt x="278561" y="1405887"/>
                  </a:cubicBezTo>
                  <a:cubicBezTo>
                    <a:pt x="244929" y="1405887"/>
                    <a:pt x="239811" y="1396382"/>
                    <a:pt x="239811" y="1365675"/>
                  </a:cubicBezTo>
                  <a:cubicBezTo>
                    <a:pt x="241273" y="1133175"/>
                    <a:pt x="241273" y="900676"/>
                    <a:pt x="239811" y="668177"/>
                  </a:cubicBezTo>
                  <a:cubicBezTo>
                    <a:pt x="239811" y="639663"/>
                    <a:pt x="246391" y="632351"/>
                    <a:pt x="274905" y="632351"/>
                  </a:cubicBezTo>
                  <a:cubicBezTo>
                    <a:pt x="778654" y="633082"/>
                    <a:pt x="1283133" y="633082"/>
                    <a:pt x="1786882" y="632351"/>
                  </a:cubicBezTo>
                  <a:cubicBezTo>
                    <a:pt x="1816858" y="632351"/>
                    <a:pt x="1821976" y="641125"/>
                    <a:pt x="1821976" y="668908"/>
                  </a:cubicBezTo>
                  <a:cubicBezTo>
                    <a:pt x="1821245" y="902869"/>
                    <a:pt x="1820514" y="1136831"/>
                    <a:pt x="1821976" y="1370062"/>
                  </a:cubicBezTo>
                  <a:cubicBezTo>
                    <a:pt x="1821976" y="1398576"/>
                    <a:pt x="1815396" y="1406618"/>
                    <a:pt x="1786882" y="1405887"/>
                  </a:cubicBezTo>
                  <a:close/>
                </a:path>
              </a:pathLst>
            </a:custGeom>
            <a:solidFill>
              <a:schemeClr val="tx1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0">
              <a:extLst>
                <a:ext uri="{FF2B5EF4-FFF2-40B4-BE49-F238E27FC236}">
                  <a16:creationId xmlns:a16="http://schemas.microsoft.com/office/drawing/2014/main" id="{E50DF824-1302-4E13-B6FF-B28B51A249C3}"/>
                </a:ext>
              </a:extLst>
            </p:cNvPr>
            <p:cNvSpPr/>
            <p:nvPr/>
          </p:nvSpPr>
          <p:spPr>
            <a:xfrm>
              <a:off x="1812247" y="5067462"/>
              <a:ext cx="723819" cy="95047"/>
            </a:xfrm>
            <a:custGeom>
              <a:avLst/>
              <a:gdLst>
                <a:gd name="connsiteX0" fmla="*/ 662465 w 723818"/>
                <a:gd name="connsiteY0" fmla="*/ 0 h 95046"/>
                <a:gd name="connsiteX1" fmla="*/ 363433 w 723818"/>
                <a:gd name="connsiteY1" fmla="*/ 0 h 95046"/>
                <a:gd name="connsiteX2" fmla="*/ 64401 w 723818"/>
                <a:gd name="connsiteY2" fmla="*/ 0 h 95046"/>
                <a:gd name="connsiteX3" fmla="*/ 61 w 723818"/>
                <a:gd name="connsiteY3" fmla="*/ 48986 h 95046"/>
                <a:gd name="connsiteX4" fmla="*/ 62207 w 723818"/>
                <a:gd name="connsiteY4" fmla="*/ 101627 h 95046"/>
                <a:gd name="connsiteX5" fmla="*/ 664658 w 723818"/>
                <a:gd name="connsiteY5" fmla="*/ 101627 h 95046"/>
                <a:gd name="connsiteX6" fmla="*/ 726073 w 723818"/>
                <a:gd name="connsiteY6" fmla="*/ 49717 h 95046"/>
                <a:gd name="connsiteX7" fmla="*/ 662465 w 723818"/>
                <a:gd name="connsiteY7" fmla="*/ 0 h 9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818" h="95046">
                  <a:moveTo>
                    <a:pt x="662465" y="0"/>
                  </a:moveTo>
                  <a:cubicBezTo>
                    <a:pt x="563031" y="0"/>
                    <a:pt x="462867" y="0"/>
                    <a:pt x="363433" y="0"/>
                  </a:cubicBezTo>
                  <a:cubicBezTo>
                    <a:pt x="263999" y="0"/>
                    <a:pt x="163834" y="0"/>
                    <a:pt x="64401" y="0"/>
                  </a:cubicBezTo>
                  <a:cubicBezTo>
                    <a:pt x="22726" y="0"/>
                    <a:pt x="1523" y="16816"/>
                    <a:pt x="61" y="48986"/>
                  </a:cubicBezTo>
                  <a:cubicBezTo>
                    <a:pt x="-1401" y="78962"/>
                    <a:pt x="23457" y="101627"/>
                    <a:pt x="62207" y="101627"/>
                  </a:cubicBezTo>
                  <a:cubicBezTo>
                    <a:pt x="263268" y="102358"/>
                    <a:pt x="463598" y="102358"/>
                    <a:pt x="664658" y="101627"/>
                  </a:cubicBezTo>
                  <a:cubicBezTo>
                    <a:pt x="706333" y="101627"/>
                    <a:pt x="726073" y="81887"/>
                    <a:pt x="726073" y="49717"/>
                  </a:cubicBezTo>
                  <a:cubicBezTo>
                    <a:pt x="724611" y="16085"/>
                    <a:pt x="705602" y="0"/>
                    <a:pt x="662465" y="0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1">
              <a:extLst>
                <a:ext uri="{FF2B5EF4-FFF2-40B4-BE49-F238E27FC236}">
                  <a16:creationId xmlns:a16="http://schemas.microsoft.com/office/drawing/2014/main" id="{0FBA45EE-5208-4229-8CF3-1980C2BE4F71}"/>
                </a:ext>
              </a:extLst>
            </p:cNvPr>
            <p:cNvSpPr/>
            <p:nvPr/>
          </p:nvSpPr>
          <p:spPr>
            <a:xfrm>
              <a:off x="1934389" y="5315722"/>
              <a:ext cx="519102" cy="109670"/>
            </a:xfrm>
            <a:custGeom>
              <a:avLst/>
              <a:gdLst>
                <a:gd name="connsiteX0" fmla="*/ 457705 w 519102"/>
                <a:gd name="connsiteY0" fmla="*/ 325 h 109669"/>
                <a:gd name="connsiteX1" fmla="*/ 261031 w 519102"/>
                <a:gd name="connsiteY1" fmla="*/ 325 h 109669"/>
                <a:gd name="connsiteX2" fmla="*/ 60701 w 519102"/>
                <a:gd name="connsiteY2" fmla="*/ 325 h 109669"/>
                <a:gd name="connsiteX3" fmla="*/ 18 w 519102"/>
                <a:gd name="connsiteY3" fmla="*/ 52235 h 109669"/>
                <a:gd name="connsiteX4" fmla="*/ 60701 w 519102"/>
                <a:gd name="connsiteY4" fmla="*/ 109263 h 109669"/>
                <a:gd name="connsiteX5" fmla="*/ 458436 w 519102"/>
                <a:gd name="connsiteY5" fmla="*/ 109263 h 109669"/>
                <a:gd name="connsiteX6" fmla="*/ 521313 w 519102"/>
                <a:gd name="connsiteY6" fmla="*/ 53698 h 109669"/>
                <a:gd name="connsiteX7" fmla="*/ 457705 w 519102"/>
                <a:gd name="connsiteY7" fmla="*/ 325 h 10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102" h="109669">
                  <a:moveTo>
                    <a:pt x="457705" y="325"/>
                  </a:moveTo>
                  <a:cubicBezTo>
                    <a:pt x="391903" y="-406"/>
                    <a:pt x="326102" y="325"/>
                    <a:pt x="261031" y="325"/>
                  </a:cubicBezTo>
                  <a:cubicBezTo>
                    <a:pt x="194498" y="325"/>
                    <a:pt x="127234" y="-406"/>
                    <a:pt x="60701" y="325"/>
                  </a:cubicBezTo>
                  <a:cubicBezTo>
                    <a:pt x="20489" y="1056"/>
                    <a:pt x="749" y="18603"/>
                    <a:pt x="18" y="52235"/>
                  </a:cubicBezTo>
                  <a:cubicBezTo>
                    <a:pt x="-713" y="87330"/>
                    <a:pt x="21220" y="109263"/>
                    <a:pt x="60701" y="109263"/>
                  </a:cubicBezTo>
                  <a:cubicBezTo>
                    <a:pt x="193036" y="109994"/>
                    <a:pt x="326102" y="109994"/>
                    <a:pt x="458436" y="109263"/>
                  </a:cubicBezTo>
                  <a:cubicBezTo>
                    <a:pt x="498648" y="109263"/>
                    <a:pt x="521313" y="87330"/>
                    <a:pt x="521313" y="53698"/>
                  </a:cubicBezTo>
                  <a:cubicBezTo>
                    <a:pt x="521313" y="19335"/>
                    <a:pt x="500111" y="1056"/>
                    <a:pt x="457705" y="325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2">
              <a:extLst>
                <a:ext uri="{FF2B5EF4-FFF2-40B4-BE49-F238E27FC236}">
                  <a16:creationId xmlns:a16="http://schemas.microsoft.com/office/drawing/2014/main" id="{D1E7C90F-554C-4F1A-B4B0-566A6009CC1A}"/>
                </a:ext>
              </a:extLst>
            </p:cNvPr>
            <p:cNvSpPr/>
            <p:nvPr/>
          </p:nvSpPr>
          <p:spPr>
            <a:xfrm>
              <a:off x="2680885" y="5005787"/>
              <a:ext cx="146226" cy="248584"/>
            </a:xfrm>
            <a:custGeom>
              <a:avLst/>
              <a:gdLst>
                <a:gd name="connsiteX0" fmla="*/ 152812 w 146226"/>
                <a:gd name="connsiteY0" fmla="*/ 240802 h 248584"/>
                <a:gd name="connsiteX1" fmla="*/ 135265 w 146226"/>
                <a:gd name="connsiteY1" fmla="*/ 224717 h 248584"/>
                <a:gd name="connsiteX2" fmla="*/ 95053 w 146226"/>
                <a:gd name="connsiteY2" fmla="*/ 180118 h 248584"/>
                <a:gd name="connsiteX3" fmla="*/ 95784 w 146226"/>
                <a:gd name="connsiteY3" fmla="*/ 114316 h 248584"/>
                <a:gd name="connsiteX4" fmla="*/ 95784 w 146226"/>
                <a:gd name="connsiteY4" fmla="*/ 55826 h 248584"/>
                <a:gd name="connsiteX5" fmla="*/ 32907 w 146226"/>
                <a:gd name="connsiteY5" fmla="*/ 6840 h 248584"/>
                <a:gd name="connsiteX6" fmla="*/ 25595 w 146226"/>
                <a:gd name="connsiteY6" fmla="*/ 9034 h 248584"/>
                <a:gd name="connsiteX7" fmla="*/ 737 w 146226"/>
                <a:gd name="connsiteY7" fmla="*/ 30968 h 248584"/>
                <a:gd name="connsiteX8" fmla="*/ 32175 w 146226"/>
                <a:gd name="connsiteY8" fmla="*/ 37548 h 248584"/>
                <a:gd name="connsiteX9" fmla="*/ 61421 w 146226"/>
                <a:gd name="connsiteY9" fmla="*/ 62406 h 248584"/>
                <a:gd name="connsiteX10" fmla="*/ 61421 w 146226"/>
                <a:gd name="connsiteY10" fmla="*/ 182311 h 248584"/>
                <a:gd name="connsiteX11" fmla="*/ 24864 w 146226"/>
                <a:gd name="connsiteY11" fmla="*/ 223255 h 248584"/>
                <a:gd name="connsiteX12" fmla="*/ 6586 w 146226"/>
                <a:gd name="connsiteY12" fmla="*/ 237878 h 248584"/>
                <a:gd name="connsiteX13" fmla="*/ 25595 w 146226"/>
                <a:gd name="connsiteY13" fmla="*/ 251769 h 248584"/>
                <a:gd name="connsiteX14" fmla="*/ 135265 w 146226"/>
                <a:gd name="connsiteY14" fmla="*/ 251769 h 248584"/>
                <a:gd name="connsiteX15" fmla="*/ 152812 w 146226"/>
                <a:gd name="connsiteY15" fmla="*/ 240802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152812" y="240802"/>
                  </a:moveTo>
                  <a:cubicBezTo>
                    <a:pt x="152812" y="227642"/>
                    <a:pt x="146963" y="221793"/>
                    <a:pt x="135265" y="224717"/>
                  </a:cubicBezTo>
                  <a:cubicBezTo>
                    <a:pt x="96515" y="232029"/>
                    <a:pt x="92128" y="211557"/>
                    <a:pt x="95053" y="180118"/>
                  </a:cubicBezTo>
                  <a:cubicBezTo>
                    <a:pt x="97246" y="158184"/>
                    <a:pt x="95784" y="136250"/>
                    <a:pt x="95784" y="114316"/>
                  </a:cubicBezTo>
                  <a:cubicBezTo>
                    <a:pt x="95784" y="94576"/>
                    <a:pt x="95784" y="75567"/>
                    <a:pt x="95784" y="55826"/>
                  </a:cubicBezTo>
                  <a:cubicBezTo>
                    <a:pt x="95784" y="-5589"/>
                    <a:pt x="94322" y="-6320"/>
                    <a:pt x="32907" y="6840"/>
                  </a:cubicBezTo>
                  <a:cubicBezTo>
                    <a:pt x="30713" y="7572"/>
                    <a:pt x="28520" y="8303"/>
                    <a:pt x="25595" y="9034"/>
                  </a:cubicBezTo>
                  <a:cubicBezTo>
                    <a:pt x="12435" y="11227"/>
                    <a:pt x="-3650" y="11227"/>
                    <a:pt x="737" y="30968"/>
                  </a:cubicBezTo>
                  <a:cubicBezTo>
                    <a:pt x="5855" y="53633"/>
                    <a:pt x="23402" y="40472"/>
                    <a:pt x="32175" y="37548"/>
                  </a:cubicBezTo>
                  <a:cubicBezTo>
                    <a:pt x="59227" y="28774"/>
                    <a:pt x="62883" y="39741"/>
                    <a:pt x="61421" y="62406"/>
                  </a:cubicBezTo>
                  <a:cubicBezTo>
                    <a:pt x="59958" y="102618"/>
                    <a:pt x="59958" y="142831"/>
                    <a:pt x="61421" y="182311"/>
                  </a:cubicBezTo>
                  <a:cubicBezTo>
                    <a:pt x="62883" y="210095"/>
                    <a:pt x="61421" y="231297"/>
                    <a:pt x="24864" y="223255"/>
                  </a:cubicBezTo>
                  <a:cubicBezTo>
                    <a:pt x="13897" y="221062"/>
                    <a:pt x="6586" y="223986"/>
                    <a:pt x="6586" y="237878"/>
                  </a:cubicBezTo>
                  <a:cubicBezTo>
                    <a:pt x="6586" y="253231"/>
                    <a:pt x="16091" y="251769"/>
                    <a:pt x="25595" y="251769"/>
                  </a:cubicBezTo>
                  <a:cubicBezTo>
                    <a:pt x="62152" y="251769"/>
                    <a:pt x="98708" y="251769"/>
                    <a:pt x="135265" y="251769"/>
                  </a:cubicBezTo>
                  <a:cubicBezTo>
                    <a:pt x="144038" y="253231"/>
                    <a:pt x="152812" y="253962"/>
                    <a:pt x="152812" y="240802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3">
              <a:extLst>
                <a:ext uri="{FF2B5EF4-FFF2-40B4-BE49-F238E27FC236}">
                  <a16:creationId xmlns:a16="http://schemas.microsoft.com/office/drawing/2014/main" id="{E15CBF43-6527-4AC6-8E15-6239CB09AB15}"/>
                </a:ext>
              </a:extLst>
            </p:cNvPr>
            <p:cNvSpPr/>
            <p:nvPr/>
          </p:nvSpPr>
          <p:spPr>
            <a:xfrm>
              <a:off x="2859161" y="5006817"/>
              <a:ext cx="146226" cy="248584"/>
            </a:xfrm>
            <a:custGeom>
              <a:avLst/>
              <a:gdLst>
                <a:gd name="connsiteX0" fmla="*/ 35951 w 146226"/>
                <a:gd name="connsiteY0" fmla="*/ 36518 h 248584"/>
                <a:gd name="connsiteX1" fmla="*/ 62272 w 146226"/>
                <a:gd name="connsiteY1" fmla="*/ 58452 h 248584"/>
                <a:gd name="connsiteX2" fmla="*/ 62272 w 146226"/>
                <a:gd name="connsiteY2" fmla="*/ 179088 h 248584"/>
                <a:gd name="connsiteX3" fmla="*/ 21329 w 146226"/>
                <a:gd name="connsiteY3" fmla="*/ 223687 h 248584"/>
                <a:gd name="connsiteX4" fmla="*/ 4513 w 146226"/>
                <a:gd name="connsiteY4" fmla="*/ 240503 h 248584"/>
                <a:gd name="connsiteX5" fmla="*/ 22060 w 146226"/>
                <a:gd name="connsiteY5" fmla="*/ 252201 h 248584"/>
                <a:gd name="connsiteX6" fmla="*/ 124418 w 146226"/>
                <a:gd name="connsiteY6" fmla="*/ 252201 h 248584"/>
                <a:gd name="connsiteX7" fmla="*/ 150739 w 146226"/>
                <a:gd name="connsiteY7" fmla="*/ 239041 h 248584"/>
                <a:gd name="connsiteX8" fmla="*/ 125149 w 146226"/>
                <a:gd name="connsiteY8" fmla="*/ 224418 h 248584"/>
                <a:gd name="connsiteX9" fmla="*/ 93710 w 146226"/>
                <a:gd name="connsiteY9" fmla="*/ 192249 h 248584"/>
                <a:gd name="connsiteX10" fmla="*/ 94442 w 146226"/>
                <a:gd name="connsiteY10" fmla="*/ 115480 h 248584"/>
                <a:gd name="connsiteX11" fmla="*/ 94442 w 146226"/>
                <a:gd name="connsiteY11" fmla="*/ 53334 h 248584"/>
                <a:gd name="connsiteX12" fmla="*/ 35951 w 146226"/>
                <a:gd name="connsiteY12" fmla="*/ 5810 h 248584"/>
                <a:gd name="connsiteX13" fmla="*/ 32295 w 146226"/>
                <a:gd name="connsiteY13" fmla="*/ 6542 h 248584"/>
                <a:gd name="connsiteX14" fmla="*/ 857 w 146226"/>
                <a:gd name="connsiteY14" fmla="*/ 30669 h 248584"/>
                <a:gd name="connsiteX15" fmla="*/ 35951 w 146226"/>
                <a:gd name="connsiteY15" fmla="*/ 36518 h 24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226" h="248584">
                  <a:moveTo>
                    <a:pt x="35951" y="36518"/>
                  </a:moveTo>
                  <a:cubicBezTo>
                    <a:pt x="57885" y="31400"/>
                    <a:pt x="63003" y="36518"/>
                    <a:pt x="62272" y="58452"/>
                  </a:cubicBezTo>
                  <a:cubicBezTo>
                    <a:pt x="60810" y="98664"/>
                    <a:pt x="60078" y="138876"/>
                    <a:pt x="62272" y="179088"/>
                  </a:cubicBezTo>
                  <a:cubicBezTo>
                    <a:pt x="64465" y="211258"/>
                    <a:pt x="60078" y="230999"/>
                    <a:pt x="21329" y="223687"/>
                  </a:cubicBezTo>
                  <a:cubicBezTo>
                    <a:pt x="8899" y="221494"/>
                    <a:pt x="4513" y="228074"/>
                    <a:pt x="4513" y="240503"/>
                  </a:cubicBezTo>
                  <a:cubicBezTo>
                    <a:pt x="4513" y="254395"/>
                    <a:pt x="14017" y="252201"/>
                    <a:pt x="22060" y="252201"/>
                  </a:cubicBezTo>
                  <a:cubicBezTo>
                    <a:pt x="56423" y="252201"/>
                    <a:pt x="90055" y="252933"/>
                    <a:pt x="124418" y="252201"/>
                  </a:cubicBezTo>
                  <a:cubicBezTo>
                    <a:pt x="133923" y="252201"/>
                    <a:pt x="150739" y="260975"/>
                    <a:pt x="150739" y="239041"/>
                  </a:cubicBezTo>
                  <a:cubicBezTo>
                    <a:pt x="151470" y="217838"/>
                    <a:pt x="135385" y="222956"/>
                    <a:pt x="125149" y="224418"/>
                  </a:cubicBezTo>
                  <a:cubicBezTo>
                    <a:pt x="98828" y="228074"/>
                    <a:pt x="91517" y="217107"/>
                    <a:pt x="93710" y="192249"/>
                  </a:cubicBezTo>
                  <a:cubicBezTo>
                    <a:pt x="95904" y="166659"/>
                    <a:pt x="94442" y="141069"/>
                    <a:pt x="94442" y="115480"/>
                  </a:cubicBezTo>
                  <a:cubicBezTo>
                    <a:pt x="94442" y="95008"/>
                    <a:pt x="94442" y="73806"/>
                    <a:pt x="94442" y="53334"/>
                  </a:cubicBezTo>
                  <a:cubicBezTo>
                    <a:pt x="94442" y="-4425"/>
                    <a:pt x="92979" y="-5888"/>
                    <a:pt x="35951" y="5810"/>
                  </a:cubicBezTo>
                  <a:cubicBezTo>
                    <a:pt x="34489" y="5810"/>
                    <a:pt x="33758" y="6542"/>
                    <a:pt x="32295" y="6542"/>
                  </a:cubicBezTo>
                  <a:cubicBezTo>
                    <a:pt x="20597" y="13122"/>
                    <a:pt x="-4992" y="4348"/>
                    <a:pt x="857" y="30669"/>
                  </a:cubicBezTo>
                  <a:cubicBezTo>
                    <a:pt x="5975" y="54796"/>
                    <a:pt x="25715" y="38711"/>
                    <a:pt x="35951" y="36518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4">
              <a:extLst>
                <a:ext uri="{FF2B5EF4-FFF2-40B4-BE49-F238E27FC236}">
                  <a16:creationId xmlns:a16="http://schemas.microsoft.com/office/drawing/2014/main" id="{AF321C08-DEB4-49CE-B04D-B6A1135528AB}"/>
                </a:ext>
              </a:extLst>
            </p:cNvPr>
            <p:cNvSpPr/>
            <p:nvPr/>
          </p:nvSpPr>
          <p:spPr>
            <a:xfrm>
              <a:off x="2792384" y="5372049"/>
              <a:ext cx="168160" cy="255896"/>
            </a:xfrm>
            <a:custGeom>
              <a:avLst/>
              <a:gdLst>
                <a:gd name="connsiteX0" fmla="*/ 131242 w 168159"/>
                <a:gd name="connsiteY0" fmla="*/ 123124 h 255895"/>
                <a:gd name="connsiteX1" fmla="*/ 150983 w 168159"/>
                <a:gd name="connsiteY1" fmla="*/ 22228 h 255895"/>
                <a:gd name="connsiteX2" fmla="*/ 20842 w 168159"/>
                <a:gd name="connsiteY2" fmla="*/ 24422 h 255895"/>
                <a:gd name="connsiteX3" fmla="*/ 42775 w 168159"/>
                <a:gd name="connsiteY3" fmla="*/ 122393 h 255895"/>
                <a:gd name="connsiteX4" fmla="*/ 4026 w 168159"/>
                <a:gd name="connsiteY4" fmla="*/ 208666 h 255895"/>
                <a:gd name="connsiteX5" fmla="*/ 89568 w 168159"/>
                <a:gd name="connsiteY5" fmla="*/ 259846 h 255895"/>
                <a:gd name="connsiteX6" fmla="*/ 166336 w 168159"/>
                <a:gd name="connsiteY6" fmla="*/ 217440 h 255895"/>
                <a:gd name="connsiteX7" fmla="*/ 131242 w 168159"/>
                <a:gd name="connsiteY7" fmla="*/ 123124 h 255895"/>
                <a:gd name="connsiteX8" fmla="*/ 41313 w 168159"/>
                <a:gd name="connsiteY8" fmla="*/ 69021 h 255895"/>
                <a:gd name="connsiteX9" fmla="*/ 88105 w 168159"/>
                <a:gd name="connsiteY9" fmla="*/ 25884 h 255895"/>
                <a:gd name="connsiteX10" fmla="*/ 132704 w 168159"/>
                <a:gd name="connsiteY10" fmla="*/ 68289 h 255895"/>
                <a:gd name="connsiteX11" fmla="*/ 87374 w 168159"/>
                <a:gd name="connsiteY11" fmla="*/ 108502 h 255895"/>
                <a:gd name="connsiteX12" fmla="*/ 41313 w 168159"/>
                <a:gd name="connsiteY12" fmla="*/ 69021 h 255895"/>
                <a:gd name="connsiteX13" fmla="*/ 87374 w 168159"/>
                <a:gd name="connsiteY13" fmla="*/ 232063 h 255895"/>
                <a:gd name="connsiteX14" fmla="*/ 35464 w 168159"/>
                <a:gd name="connsiteY14" fmla="*/ 184539 h 255895"/>
                <a:gd name="connsiteX15" fmla="*/ 86643 w 168159"/>
                <a:gd name="connsiteY15" fmla="*/ 135553 h 255895"/>
                <a:gd name="connsiteX16" fmla="*/ 138554 w 168159"/>
                <a:gd name="connsiteY16" fmla="*/ 183808 h 255895"/>
                <a:gd name="connsiteX17" fmla="*/ 87374 w 168159"/>
                <a:gd name="connsiteY17" fmla="*/ 232063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8159" h="255895">
                  <a:moveTo>
                    <a:pt x="131242" y="123124"/>
                  </a:moveTo>
                  <a:cubicBezTo>
                    <a:pt x="171454" y="88030"/>
                    <a:pt x="178766" y="50743"/>
                    <a:pt x="150983" y="22228"/>
                  </a:cubicBezTo>
                  <a:cubicBezTo>
                    <a:pt x="121737" y="-8479"/>
                    <a:pt x="48624" y="-7017"/>
                    <a:pt x="20842" y="24422"/>
                  </a:cubicBezTo>
                  <a:cubicBezTo>
                    <a:pt x="-4748" y="53667"/>
                    <a:pt x="3294" y="90223"/>
                    <a:pt x="42775" y="122393"/>
                  </a:cubicBezTo>
                  <a:cubicBezTo>
                    <a:pt x="4026" y="147252"/>
                    <a:pt x="-6941" y="171379"/>
                    <a:pt x="4026" y="208666"/>
                  </a:cubicBezTo>
                  <a:cubicBezTo>
                    <a:pt x="14261" y="244492"/>
                    <a:pt x="40582" y="260577"/>
                    <a:pt x="89568" y="259846"/>
                  </a:cubicBezTo>
                  <a:cubicBezTo>
                    <a:pt x="123200" y="259846"/>
                    <a:pt x="153907" y="251803"/>
                    <a:pt x="166336" y="217440"/>
                  </a:cubicBezTo>
                  <a:cubicBezTo>
                    <a:pt x="180959" y="176497"/>
                    <a:pt x="167799" y="145789"/>
                    <a:pt x="131242" y="123124"/>
                  </a:cubicBezTo>
                  <a:close/>
                  <a:moveTo>
                    <a:pt x="41313" y="69021"/>
                  </a:moveTo>
                  <a:cubicBezTo>
                    <a:pt x="40582" y="41969"/>
                    <a:pt x="58860" y="24422"/>
                    <a:pt x="88105" y="25884"/>
                  </a:cubicBezTo>
                  <a:cubicBezTo>
                    <a:pt x="114426" y="27346"/>
                    <a:pt x="132704" y="39044"/>
                    <a:pt x="132704" y="68289"/>
                  </a:cubicBezTo>
                  <a:cubicBezTo>
                    <a:pt x="132704" y="98266"/>
                    <a:pt x="114426" y="107771"/>
                    <a:pt x="87374" y="108502"/>
                  </a:cubicBezTo>
                  <a:cubicBezTo>
                    <a:pt x="61054" y="107771"/>
                    <a:pt x="42044" y="99728"/>
                    <a:pt x="41313" y="69021"/>
                  </a:cubicBezTo>
                  <a:close/>
                  <a:moveTo>
                    <a:pt x="87374" y="232063"/>
                  </a:moveTo>
                  <a:cubicBezTo>
                    <a:pt x="54474" y="232063"/>
                    <a:pt x="35464" y="214515"/>
                    <a:pt x="35464" y="184539"/>
                  </a:cubicBezTo>
                  <a:cubicBezTo>
                    <a:pt x="35464" y="154563"/>
                    <a:pt x="55205" y="135553"/>
                    <a:pt x="86643" y="135553"/>
                  </a:cubicBezTo>
                  <a:cubicBezTo>
                    <a:pt x="118082" y="135553"/>
                    <a:pt x="138554" y="153832"/>
                    <a:pt x="138554" y="183808"/>
                  </a:cubicBezTo>
                  <a:cubicBezTo>
                    <a:pt x="138554" y="214515"/>
                    <a:pt x="119544" y="232063"/>
                    <a:pt x="87374" y="232063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">
              <a:extLst>
                <a:ext uri="{FF2B5EF4-FFF2-40B4-BE49-F238E27FC236}">
                  <a16:creationId xmlns:a16="http://schemas.microsoft.com/office/drawing/2014/main" id="{B82D00A2-7F93-4624-861C-C1463A19DDA4}"/>
                </a:ext>
              </a:extLst>
            </p:cNvPr>
            <p:cNvSpPr/>
            <p:nvPr/>
          </p:nvSpPr>
          <p:spPr>
            <a:xfrm>
              <a:off x="2967392" y="5371590"/>
              <a:ext cx="168160" cy="255896"/>
            </a:xfrm>
            <a:custGeom>
              <a:avLst/>
              <a:gdLst>
                <a:gd name="connsiteX0" fmla="*/ 162413 w 168159"/>
                <a:gd name="connsiteY0" fmla="*/ 51933 h 255895"/>
                <a:gd name="connsiteX1" fmla="*/ 90031 w 168159"/>
                <a:gd name="connsiteY1" fmla="*/ 23 h 255895"/>
                <a:gd name="connsiteX2" fmla="*/ 15456 w 168159"/>
                <a:gd name="connsiteY2" fmla="*/ 48277 h 255895"/>
                <a:gd name="connsiteX3" fmla="*/ 16918 w 168159"/>
                <a:gd name="connsiteY3" fmla="*/ 215706 h 255895"/>
                <a:gd name="connsiteX4" fmla="*/ 85644 w 168159"/>
                <a:gd name="connsiteY4" fmla="*/ 261036 h 255895"/>
                <a:gd name="connsiteX5" fmla="*/ 158757 w 168159"/>
                <a:gd name="connsiteY5" fmla="*/ 216437 h 255895"/>
                <a:gd name="connsiteX6" fmla="*/ 174111 w 168159"/>
                <a:gd name="connsiteY6" fmla="*/ 130895 h 255895"/>
                <a:gd name="connsiteX7" fmla="*/ 162413 w 168159"/>
                <a:gd name="connsiteY7" fmla="*/ 51933 h 255895"/>
                <a:gd name="connsiteX8" fmla="*/ 130974 w 168159"/>
                <a:gd name="connsiteY8" fmla="*/ 202546 h 255895"/>
                <a:gd name="connsiteX9" fmla="*/ 90031 w 168159"/>
                <a:gd name="connsiteY9" fmla="*/ 232522 h 255895"/>
                <a:gd name="connsiteX10" fmla="*/ 48356 w 168159"/>
                <a:gd name="connsiteY10" fmla="*/ 203277 h 255895"/>
                <a:gd name="connsiteX11" fmla="*/ 47625 w 168159"/>
                <a:gd name="connsiteY11" fmla="*/ 57782 h 255895"/>
                <a:gd name="connsiteX12" fmla="*/ 87838 w 168159"/>
                <a:gd name="connsiteY12" fmla="*/ 26343 h 255895"/>
                <a:gd name="connsiteX13" fmla="*/ 130974 w 168159"/>
                <a:gd name="connsiteY13" fmla="*/ 59244 h 255895"/>
                <a:gd name="connsiteX14" fmla="*/ 140479 w 168159"/>
                <a:gd name="connsiteY14" fmla="*/ 130895 h 255895"/>
                <a:gd name="connsiteX15" fmla="*/ 130974 w 168159"/>
                <a:gd name="connsiteY15" fmla="*/ 202546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2413" y="51933"/>
                  </a:moveTo>
                  <a:cubicBezTo>
                    <a:pt x="149252" y="19032"/>
                    <a:pt x="125856" y="754"/>
                    <a:pt x="90031" y="23"/>
                  </a:cubicBezTo>
                  <a:cubicBezTo>
                    <a:pt x="54937" y="-709"/>
                    <a:pt x="27885" y="16108"/>
                    <a:pt x="15456" y="48277"/>
                  </a:cubicBezTo>
                  <a:cubicBezTo>
                    <a:pt x="-5747" y="103843"/>
                    <a:pt x="-5016" y="160872"/>
                    <a:pt x="16918" y="215706"/>
                  </a:cubicBezTo>
                  <a:cubicBezTo>
                    <a:pt x="28616" y="244951"/>
                    <a:pt x="52743" y="260305"/>
                    <a:pt x="85644" y="261036"/>
                  </a:cubicBezTo>
                  <a:cubicBezTo>
                    <a:pt x="120007" y="261767"/>
                    <a:pt x="144135" y="245682"/>
                    <a:pt x="158757" y="216437"/>
                  </a:cubicBezTo>
                  <a:cubicBezTo>
                    <a:pt x="171917" y="189385"/>
                    <a:pt x="175573" y="160872"/>
                    <a:pt x="174111" y="130895"/>
                  </a:cubicBezTo>
                  <a:cubicBezTo>
                    <a:pt x="176304" y="103843"/>
                    <a:pt x="172649" y="77522"/>
                    <a:pt x="162413" y="51933"/>
                  </a:cubicBezTo>
                  <a:close/>
                  <a:moveTo>
                    <a:pt x="130974" y="202546"/>
                  </a:moveTo>
                  <a:cubicBezTo>
                    <a:pt x="122932" y="220093"/>
                    <a:pt x="111234" y="232522"/>
                    <a:pt x="90031" y="232522"/>
                  </a:cubicBezTo>
                  <a:cubicBezTo>
                    <a:pt x="69559" y="232522"/>
                    <a:pt x="55668" y="223018"/>
                    <a:pt x="48356" y="203277"/>
                  </a:cubicBezTo>
                  <a:cubicBezTo>
                    <a:pt x="30809" y="155023"/>
                    <a:pt x="30809" y="106037"/>
                    <a:pt x="47625" y="57782"/>
                  </a:cubicBezTo>
                  <a:cubicBezTo>
                    <a:pt x="54205" y="39504"/>
                    <a:pt x="67366" y="26343"/>
                    <a:pt x="87838" y="26343"/>
                  </a:cubicBezTo>
                  <a:cubicBezTo>
                    <a:pt x="109771" y="25612"/>
                    <a:pt x="122932" y="39504"/>
                    <a:pt x="130974" y="59244"/>
                  </a:cubicBezTo>
                  <a:cubicBezTo>
                    <a:pt x="141210" y="82640"/>
                    <a:pt x="139017" y="106768"/>
                    <a:pt x="140479" y="130895"/>
                  </a:cubicBezTo>
                  <a:cubicBezTo>
                    <a:pt x="139017" y="155023"/>
                    <a:pt x="140479" y="179881"/>
                    <a:pt x="130974" y="202546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6">
              <a:extLst>
                <a:ext uri="{FF2B5EF4-FFF2-40B4-BE49-F238E27FC236}">
                  <a16:creationId xmlns:a16="http://schemas.microsoft.com/office/drawing/2014/main" id="{EB613C2D-8236-41AD-9892-C190963DA455}"/>
                </a:ext>
              </a:extLst>
            </p:cNvPr>
            <p:cNvSpPr/>
            <p:nvPr/>
          </p:nvSpPr>
          <p:spPr>
            <a:xfrm>
              <a:off x="3021322" y="5003123"/>
              <a:ext cx="168160" cy="255896"/>
            </a:xfrm>
            <a:custGeom>
              <a:avLst/>
              <a:gdLst>
                <a:gd name="connsiteX0" fmla="*/ 160393 w 168159"/>
                <a:gd name="connsiteY0" fmla="*/ 49717 h 255895"/>
                <a:gd name="connsiteX1" fmla="*/ 86549 w 168159"/>
                <a:gd name="connsiteY1" fmla="*/ 0 h 255895"/>
                <a:gd name="connsiteX2" fmla="*/ 14167 w 168159"/>
                <a:gd name="connsiteY2" fmla="*/ 51179 h 255895"/>
                <a:gd name="connsiteX3" fmla="*/ 14898 w 168159"/>
                <a:gd name="connsiteY3" fmla="*/ 212028 h 255895"/>
                <a:gd name="connsiteX4" fmla="*/ 88742 w 168159"/>
                <a:gd name="connsiteY4" fmla="*/ 261744 h 255895"/>
                <a:gd name="connsiteX5" fmla="*/ 160393 w 168159"/>
                <a:gd name="connsiteY5" fmla="*/ 214221 h 255895"/>
                <a:gd name="connsiteX6" fmla="*/ 173553 w 168159"/>
                <a:gd name="connsiteY6" fmla="*/ 132335 h 255895"/>
                <a:gd name="connsiteX7" fmla="*/ 160393 w 168159"/>
                <a:gd name="connsiteY7" fmla="*/ 49717 h 255895"/>
                <a:gd name="connsiteX8" fmla="*/ 127492 w 168159"/>
                <a:gd name="connsiteY8" fmla="*/ 207641 h 255895"/>
                <a:gd name="connsiteX9" fmla="*/ 88011 w 168159"/>
                <a:gd name="connsiteY9" fmla="*/ 233962 h 255895"/>
                <a:gd name="connsiteX10" fmla="*/ 48530 w 168159"/>
                <a:gd name="connsiteY10" fmla="*/ 206910 h 255895"/>
                <a:gd name="connsiteX11" fmla="*/ 34639 w 168159"/>
                <a:gd name="connsiteY11" fmla="*/ 127948 h 255895"/>
                <a:gd name="connsiteX12" fmla="*/ 48530 w 168159"/>
                <a:gd name="connsiteY12" fmla="*/ 54104 h 255895"/>
                <a:gd name="connsiteX13" fmla="*/ 88011 w 168159"/>
                <a:gd name="connsiteY13" fmla="*/ 27783 h 255895"/>
                <a:gd name="connsiteX14" fmla="*/ 127492 w 168159"/>
                <a:gd name="connsiteY14" fmla="*/ 54835 h 255895"/>
                <a:gd name="connsiteX15" fmla="*/ 127492 w 168159"/>
                <a:gd name="connsiteY15" fmla="*/ 207641 h 255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159" h="255895">
                  <a:moveTo>
                    <a:pt x="160393" y="49717"/>
                  </a:moveTo>
                  <a:cubicBezTo>
                    <a:pt x="145770" y="17547"/>
                    <a:pt x="121643" y="0"/>
                    <a:pt x="86549" y="0"/>
                  </a:cubicBezTo>
                  <a:cubicBezTo>
                    <a:pt x="50723" y="0"/>
                    <a:pt x="25134" y="19010"/>
                    <a:pt x="14167" y="51179"/>
                  </a:cubicBezTo>
                  <a:cubicBezTo>
                    <a:pt x="-4842" y="104552"/>
                    <a:pt x="-4842" y="158655"/>
                    <a:pt x="14898" y="212028"/>
                  </a:cubicBezTo>
                  <a:cubicBezTo>
                    <a:pt x="27327" y="244929"/>
                    <a:pt x="53648" y="261744"/>
                    <a:pt x="88742" y="261744"/>
                  </a:cubicBezTo>
                  <a:cubicBezTo>
                    <a:pt x="122374" y="261014"/>
                    <a:pt x="145770" y="244929"/>
                    <a:pt x="160393" y="214221"/>
                  </a:cubicBezTo>
                  <a:cubicBezTo>
                    <a:pt x="172822" y="187901"/>
                    <a:pt x="174284" y="160118"/>
                    <a:pt x="173553" y="132335"/>
                  </a:cubicBezTo>
                  <a:cubicBezTo>
                    <a:pt x="173553" y="103821"/>
                    <a:pt x="172091" y="76038"/>
                    <a:pt x="160393" y="49717"/>
                  </a:cubicBezTo>
                  <a:close/>
                  <a:moveTo>
                    <a:pt x="127492" y="207641"/>
                  </a:moveTo>
                  <a:cubicBezTo>
                    <a:pt x="120912" y="224457"/>
                    <a:pt x="107752" y="234693"/>
                    <a:pt x="88011" y="233962"/>
                  </a:cubicBezTo>
                  <a:cubicBezTo>
                    <a:pt x="68271" y="233962"/>
                    <a:pt x="55841" y="223726"/>
                    <a:pt x="48530" y="206910"/>
                  </a:cubicBezTo>
                  <a:cubicBezTo>
                    <a:pt x="37563" y="182052"/>
                    <a:pt x="36101" y="155731"/>
                    <a:pt x="34639" y="127948"/>
                  </a:cubicBezTo>
                  <a:cubicBezTo>
                    <a:pt x="36832" y="103090"/>
                    <a:pt x="37563" y="77500"/>
                    <a:pt x="48530" y="54104"/>
                  </a:cubicBezTo>
                  <a:cubicBezTo>
                    <a:pt x="56572" y="37288"/>
                    <a:pt x="69002" y="27783"/>
                    <a:pt x="88011" y="27783"/>
                  </a:cubicBezTo>
                  <a:cubicBezTo>
                    <a:pt x="107752" y="27783"/>
                    <a:pt x="120912" y="37288"/>
                    <a:pt x="127492" y="54835"/>
                  </a:cubicBezTo>
                  <a:cubicBezTo>
                    <a:pt x="146501" y="105283"/>
                    <a:pt x="146501" y="156462"/>
                    <a:pt x="127492" y="207641"/>
                  </a:cubicBezTo>
                  <a:close/>
                </a:path>
              </a:pathLst>
            </a:custGeom>
            <a:solidFill>
              <a:srgbClr val="030303"/>
            </a:solidFill>
            <a:ln w="7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E0E00D9A-D85F-427F-8EB7-2AAD140D5B39}"/>
              </a:ext>
            </a:extLst>
          </p:cNvPr>
          <p:cNvGrpSpPr/>
          <p:nvPr/>
        </p:nvGrpSpPr>
        <p:grpSpPr>
          <a:xfrm>
            <a:off x="8298169" y="2620512"/>
            <a:ext cx="1495131" cy="978989"/>
            <a:chOff x="7762002" y="3936466"/>
            <a:chExt cx="2172171" cy="1422305"/>
          </a:xfrm>
        </p:grpSpPr>
        <p:sp>
          <p:nvSpPr>
            <p:cNvPr id="155" name="Heart 38">
              <a:extLst>
                <a:ext uri="{FF2B5EF4-FFF2-40B4-BE49-F238E27FC236}">
                  <a16:creationId xmlns:a16="http://schemas.microsoft.com/office/drawing/2014/main" id="{5FFB9E31-5481-44C2-A55A-918D2B1C33D8}"/>
                </a:ext>
              </a:extLst>
            </p:cNvPr>
            <p:cNvSpPr/>
            <p:nvPr/>
          </p:nvSpPr>
          <p:spPr>
            <a:xfrm rot="20630200">
              <a:off x="7762002" y="3936466"/>
              <a:ext cx="1570871" cy="1422305"/>
            </a:xfrm>
            <a:custGeom>
              <a:avLst/>
              <a:gdLst>
                <a:gd name="connsiteX0" fmla="*/ 890820 w 1781639"/>
                <a:gd name="connsiteY0" fmla="*/ 461125 h 1844501"/>
                <a:gd name="connsiteX1" fmla="*/ 890820 w 1781639"/>
                <a:gd name="connsiteY1" fmla="*/ 1844501 h 1844501"/>
                <a:gd name="connsiteX2" fmla="*/ 890820 w 1781639"/>
                <a:gd name="connsiteY2" fmla="*/ 461125 h 1844501"/>
                <a:gd name="connsiteX0" fmla="*/ 900697 w 1798010"/>
                <a:gd name="connsiteY0" fmla="*/ 438276 h 1821652"/>
                <a:gd name="connsiteX1" fmla="*/ 900697 w 1798010"/>
                <a:gd name="connsiteY1" fmla="*/ 1821652 h 1821652"/>
                <a:gd name="connsiteX2" fmla="*/ 900697 w 1798010"/>
                <a:gd name="connsiteY2" fmla="*/ 438276 h 1821652"/>
                <a:gd name="connsiteX0" fmla="*/ 900697 w 1791294"/>
                <a:gd name="connsiteY0" fmla="*/ 256318 h 1639694"/>
                <a:gd name="connsiteX1" fmla="*/ 900697 w 1791294"/>
                <a:gd name="connsiteY1" fmla="*/ 1639694 h 1639694"/>
                <a:gd name="connsiteX2" fmla="*/ 900697 w 1791294"/>
                <a:gd name="connsiteY2" fmla="*/ 256318 h 1639694"/>
                <a:gd name="connsiteX0" fmla="*/ 900697 w 1786633"/>
                <a:gd name="connsiteY0" fmla="*/ 247316 h 1630692"/>
                <a:gd name="connsiteX1" fmla="*/ 900697 w 1786633"/>
                <a:gd name="connsiteY1" fmla="*/ 1630692 h 1630692"/>
                <a:gd name="connsiteX2" fmla="*/ 900697 w 1786633"/>
                <a:gd name="connsiteY2" fmla="*/ 247316 h 1630692"/>
                <a:gd name="connsiteX0" fmla="*/ 900697 w 1787297"/>
                <a:gd name="connsiteY0" fmla="*/ 247316 h 1630692"/>
                <a:gd name="connsiteX1" fmla="*/ 900697 w 1787297"/>
                <a:gd name="connsiteY1" fmla="*/ 1630692 h 1630692"/>
                <a:gd name="connsiteX2" fmla="*/ 900697 w 1787297"/>
                <a:gd name="connsiteY2" fmla="*/ 247316 h 1630692"/>
                <a:gd name="connsiteX0" fmla="*/ 900697 w 1789293"/>
                <a:gd name="connsiteY0" fmla="*/ 248439 h 1631815"/>
                <a:gd name="connsiteX1" fmla="*/ 900697 w 1789293"/>
                <a:gd name="connsiteY1" fmla="*/ 1631815 h 1631815"/>
                <a:gd name="connsiteX2" fmla="*/ 900697 w 1789293"/>
                <a:gd name="connsiteY2" fmla="*/ 248439 h 1631815"/>
                <a:gd name="connsiteX0" fmla="*/ 900697 w 1790626"/>
                <a:gd name="connsiteY0" fmla="*/ 250689 h 1634065"/>
                <a:gd name="connsiteX1" fmla="*/ 900697 w 1790626"/>
                <a:gd name="connsiteY1" fmla="*/ 1634065 h 1634065"/>
                <a:gd name="connsiteX2" fmla="*/ 900697 w 1790626"/>
                <a:gd name="connsiteY2" fmla="*/ 250689 h 1634065"/>
                <a:gd name="connsiteX0" fmla="*/ 900697 w 1792632"/>
                <a:gd name="connsiteY0" fmla="*/ 247316 h 1630692"/>
                <a:gd name="connsiteX1" fmla="*/ 900697 w 1792632"/>
                <a:gd name="connsiteY1" fmla="*/ 1630692 h 1630692"/>
                <a:gd name="connsiteX2" fmla="*/ 900697 w 1792632"/>
                <a:gd name="connsiteY2" fmla="*/ 247316 h 1630692"/>
                <a:gd name="connsiteX0" fmla="*/ 907623 w 1799558"/>
                <a:gd name="connsiteY0" fmla="*/ 246191 h 1629567"/>
                <a:gd name="connsiteX1" fmla="*/ 907623 w 1799558"/>
                <a:gd name="connsiteY1" fmla="*/ 1629567 h 1629567"/>
                <a:gd name="connsiteX2" fmla="*/ 907623 w 1799558"/>
                <a:gd name="connsiteY2" fmla="*/ 246191 h 1629567"/>
                <a:gd name="connsiteX0" fmla="*/ 907623 w 1806494"/>
                <a:gd name="connsiteY0" fmla="*/ 240577 h 1623953"/>
                <a:gd name="connsiteX1" fmla="*/ 907623 w 1806494"/>
                <a:gd name="connsiteY1" fmla="*/ 1623953 h 1623953"/>
                <a:gd name="connsiteX2" fmla="*/ 907623 w 1806494"/>
                <a:gd name="connsiteY2" fmla="*/ 240577 h 1623953"/>
                <a:gd name="connsiteX0" fmla="*/ 895538 w 1794409"/>
                <a:gd name="connsiteY0" fmla="*/ 243927 h 1627303"/>
                <a:gd name="connsiteX1" fmla="*/ 895538 w 1794409"/>
                <a:gd name="connsiteY1" fmla="*/ 1627303 h 1627303"/>
                <a:gd name="connsiteX2" fmla="*/ 895538 w 1794409"/>
                <a:gd name="connsiteY2" fmla="*/ 243927 h 1627303"/>
                <a:gd name="connsiteX0" fmla="*/ 899541 w 1798412"/>
                <a:gd name="connsiteY0" fmla="*/ 238685 h 1622061"/>
                <a:gd name="connsiteX1" fmla="*/ 899541 w 1798412"/>
                <a:gd name="connsiteY1" fmla="*/ 1622061 h 1622061"/>
                <a:gd name="connsiteX2" fmla="*/ 899541 w 1798412"/>
                <a:gd name="connsiteY2" fmla="*/ 238685 h 1622061"/>
                <a:gd name="connsiteX0" fmla="*/ 901553 w 1800424"/>
                <a:gd name="connsiteY0" fmla="*/ 238685 h 1622061"/>
                <a:gd name="connsiteX1" fmla="*/ 901553 w 1800424"/>
                <a:gd name="connsiteY1" fmla="*/ 1622061 h 1622061"/>
                <a:gd name="connsiteX2" fmla="*/ 901553 w 1800424"/>
                <a:gd name="connsiteY2" fmla="*/ 238685 h 1622061"/>
                <a:gd name="connsiteX0" fmla="*/ 899542 w 1798413"/>
                <a:gd name="connsiteY0" fmla="*/ 246163 h 1629539"/>
                <a:gd name="connsiteX1" fmla="*/ 899542 w 1798413"/>
                <a:gd name="connsiteY1" fmla="*/ 1629539 h 1629539"/>
                <a:gd name="connsiteX2" fmla="*/ 899542 w 1798413"/>
                <a:gd name="connsiteY2" fmla="*/ 246163 h 1629539"/>
                <a:gd name="connsiteX0" fmla="*/ 899542 w 1800423"/>
                <a:gd name="connsiteY0" fmla="*/ 246163 h 1629539"/>
                <a:gd name="connsiteX1" fmla="*/ 899542 w 1800423"/>
                <a:gd name="connsiteY1" fmla="*/ 1629539 h 1629539"/>
                <a:gd name="connsiteX2" fmla="*/ 899542 w 1800423"/>
                <a:gd name="connsiteY2" fmla="*/ 246163 h 1629539"/>
                <a:gd name="connsiteX0" fmla="*/ 899542 w 1799752"/>
                <a:gd name="connsiteY0" fmla="*/ 246163 h 1629539"/>
                <a:gd name="connsiteX1" fmla="*/ 899542 w 1799752"/>
                <a:gd name="connsiteY1" fmla="*/ 1629539 h 1629539"/>
                <a:gd name="connsiteX2" fmla="*/ 899542 w 1799752"/>
                <a:gd name="connsiteY2" fmla="*/ 246163 h 16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9752" h="1629539">
                  <a:moveTo>
                    <a:pt x="899542" y="246163"/>
                  </a:moveTo>
                  <a:cubicBezTo>
                    <a:pt x="1254995" y="-397486"/>
                    <a:pt x="2734018" y="295944"/>
                    <a:pt x="899542" y="1629539"/>
                  </a:cubicBezTo>
                  <a:cubicBezTo>
                    <a:pt x="-934936" y="290704"/>
                    <a:pt x="546708" y="-402727"/>
                    <a:pt x="899542" y="246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6" name="Group 28">
              <a:extLst>
                <a:ext uri="{FF2B5EF4-FFF2-40B4-BE49-F238E27FC236}">
                  <a16:creationId xmlns:a16="http://schemas.microsoft.com/office/drawing/2014/main" id="{B3568FF9-66D1-423A-854C-FBC7E8C36460}"/>
                </a:ext>
              </a:extLst>
            </p:cNvPr>
            <p:cNvGrpSpPr/>
            <p:nvPr/>
          </p:nvGrpSpPr>
          <p:grpSpPr>
            <a:xfrm>
              <a:off x="8572833" y="4424928"/>
              <a:ext cx="1361340" cy="916724"/>
              <a:chOff x="5034533" y="3271226"/>
              <a:chExt cx="1124070" cy="756947"/>
            </a:xfrm>
          </p:grpSpPr>
          <p:sp>
            <p:nvSpPr>
              <p:cNvPr id="157" name="Freeform: Shape 29">
                <a:extLst>
                  <a:ext uri="{FF2B5EF4-FFF2-40B4-BE49-F238E27FC236}">
                    <a16:creationId xmlns:a16="http://schemas.microsoft.com/office/drawing/2014/main" id="{AD790A1F-426B-4E2C-A0D9-8606D167B896}"/>
                  </a:ext>
                </a:extLst>
              </p:cNvPr>
              <p:cNvSpPr/>
              <p:nvPr/>
            </p:nvSpPr>
            <p:spPr>
              <a:xfrm>
                <a:off x="5034533" y="3271226"/>
                <a:ext cx="866132" cy="560007"/>
              </a:xfrm>
              <a:custGeom>
                <a:avLst/>
                <a:gdLst>
                  <a:gd name="connsiteX0" fmla="*/ 469195 w 2203450"/>
                  <a:gd name="connsiteY0" fmla="*/ 1210519 h 1422400"/>
                  <a:gd name="connsiteX1" fmla="*/ 526345 w 2203450"/>
                  <a:gd name="connsiteY1" fmla="*/ 1114634 h 1422400"/>
                  <a:gd name="connsiteX2" fmla="*/ 412045 w 2203450"/>
                  <a:gd name="connsiteY2" fmla="*/ 1181309 h 1422400"/>
                  <a:gd name="connsiteX3" fmla="*/ 309810 w 2203450"/>
                  <a:gd name="connsiteY3" fmla="*/ 1211154 h 1422400"/>
                  <a:gd name="connsiteX4" fmla="*/ 246310 w 2203450"/>
                  <a:gd name="connsiteY4" fmla="*/ 1183214 h 1422400"/>
                  <a:gd name="connsiteX5" fmla="*/ 253295 w 2203450"/>
                  <a:gd name="connsiteY5" fmla="*/ 1111459 h 1422400"/>
                  <a:gd name="connsiteX6" fmla="*/ 363785 w 2203450"/>
                  <a:gd name="connsiteY6" fmla="*/ 990809 h 1422400"/>
                  <a:gd name="connsiteX7" fmla="*/ 820985 w 2203450"/>
                  <a:gd name="connsiteY7" fmla="*/ 581234 h 1422400"/>
                  <a:gd name="connsiteX8" fmla="*/ 838765 w 2203450"/>
                  <a:gd name="connsiteY8" fmla="*/ 562819 h 1422400"/>
                  <a:gd name="connsiteX9" fmla="*/ 629851 w 2203450"/>
                  <a:gd name="connsiteY9" fmla="*/ 662514 h 1422400"/>
                  <a:gd name="connsiteX10" fmla="*/ 274885 w 2203450"/>
                  <a:gd name="connsiteY10" fmla="*/ 922864 h 1422400"/>
                  <a:gd name="connsiteX11" fmla="*/ 153601 w 2203450"/>
                  <a:gd name="connsiteY11" fmla="*/ 974299 h 1422400"/>
                  <a:gd name="connsiteX12" fmla="*/ 58985 w 2203450"/>
                  <a:gd name="connsiteY12" fmla="*/ 936834 h 1422400"/>
                  <a:gd name="connsiteX13" fmla="*/ 57715 w 2203450"/>
                  <a:gd name="connsiteY13" fmla="*/ 818089 h 1422400"/>
                  <a:gd name="connsiteX14" fmla="*/ 92005 w 2203450"/>
                  <a:gd name="connsiteY14" fmla="*/ 780624 h 1422400"/>
                  <a:gd name="connsiteX15" fmla="*/ 428555 w 2203450"/>
                  <a:gd name="connsiteY15" fmla="*/ 502494 h 1422400"/>
                  <a:gd name="connsiteX16" fmla="*/ 824160 w 2203450"/>
                  <a:gd name="connsiteY16" fmla="*/ 285959 h 1422400"/>
                  <a:gd name="connsiteX17" fmla="*/ 847655 w 2203450"/>
                  <a:gd name="connsiteY17" fmla="*/ 276434 h 1422400"/>
                  <a:gd name="connsiteX18" fmla="*/ 853370 w 2203450"/>
                  <a:gd name="connsiteY18" fmla="*/ 268814 h 1422400"/>
                  <a:gd name="connsiteX19" fmla="*/ 702876 w 2203450"/>
                  <a:gd name="connsiteY19" fmla="*/ 240874 h 1422400"/>
                  <a:gd name="connsiteX20" fmla="*/ 358705 w 2203450"/>
                  <a:gd name="connsiteY20" fmla="*/ 268179 h 1422400"/>
                  <a:gd name="connsiteX21" fmla="*/ 156776 w 2203450"/>
                  <a:gd name="connsiteY21" fmla="*/ 285324 h 1422400"/>
                  <a:gd name="connsiteX22" fmla="*/ 47555 w 2203450"/>
                  <a:gd name="connsiteY22" fmla="*/ 268814 h 1422400"/>
                  <a:gd name="connsiteX23" fmla="*/ 23426 w 2203450"/>
                  <a:gd name="connsiteY23" fmla="*/ 172929 h 1422400"/>
                  <a:gd name="connsiteX24" fmla="*/ 163760 w 2203450"/>
                  <a:gd name="connsiteY24" fmla="*/ 95459 h 1422400"/>
                  <a:gd name="connsiteX25" fmla="*/ 666045 w 2203450"/>
                  <a:gd name="connsiteY25" fmla="*/ 209 h 1422400"/>
                  <a:gd name="connsiteX26" fmla="*/ 905440 w 2203450"/>
                  <a:gd name="connsiteY26" fmla="*/ 21164 h 1422400"/>
                  <a:gd name="connsiteX27" fmla="*/ 1097211 w 2203450"/>
                  <a:gd name="connsiteY27" fmla="*/ 43389 h 1422400"/>
                  <a:gd name="connsiteX28" fmla="*/ 1329620 w 2203450"/>
                  <a:gd name="connsiteY28" fmla="*/ 103714 h 1422400"/>
                  <a:gd name="connsiteX29" fmla="*/ 1528376 w 2203450"/>
                  <a:gd name="connsiteY29" fmla="*/ 278339 h 1422400"/>
                  <a:gd name="connsiteX30" fmla="*/ 1802061 w 2203450"/>
                  <a:gd name="connsiteY30" fmla="*/ 609809 h 1422400"/>
                  <a:gd name="connsiteX31" fmla="*/ 1847145 w 2203450"/>
                  <a:gd name="connsiteY31" fmla="*/ 669499 h 1422400"/>
                  <a:gd name="connsiteX32" fmla="*/ 1991290 w 2203450"/>
                  <a:gd name="connsiteY32" fmla="*/ 753954 h 1422400"/>
                  <a:gd name="connsiteX33" fmla="*/ 2192586 w 2203450"/>
                  <a:gd name="connsiteY33" fmla="*/ 794594 h 1422400"/>
                  <a:gd name="connsiteX34" fmla="*/ 2202111 w 2203450"/>
                  <a:gd name="connsiteY34" fmla="*/ 801579 h 1422400"/>
                  <a:gd name="connsiteX35" fmla="*/ 2206555 w 2203450"/>
                  <a:gd name="connsiteY35" fmla="*/ 833964 h 1422400"/>
                  <a:gd name="connsiteX36" fmla="*/ 2104955 w 2203450"/>
                  <a:gd name="connsiteY36" fmla="*/ 1215599 h 1422400"/>
                  <a:gd name="connsiteX37" fmla="*/ 2058601 w 2203450"/>
                  <a:gd name="connsiteY37" fmla="*/ 1386414 h 1422400"/>
                  <a:gd name="connsiteX38" fmla="*/ 2040820 w 2203450"/>
                  <a:gd name="connsiteY38" fmla="*/ 1422609 h 1422400"/>
                  <a:gd name="connsiteX39" fmla="*/ 1988115 w 2203450"/>
                  <a:gd name="connsiteY39" fmla="*/ 1421974 h 1422400"/>
                  <a:gd name="connsiteX40" fmla="*/ 1661090 w 2203450"/>
                  <a:gd name="connsiteY40" fmla="*/ 1386414 h 1422400"/>
                  <a:gd name="connsiteX41" fmla="*/ 1388676 w 2203450"/>
                  <a:gd name="connsiteY41" fmla="*/ 1265129 h 1422400"/>
                  <a:gd name="connsiteX42" fmla="*/ 1081336 w 2203450"/>
                  <a:gd name="connsiteY42" fmla="*/ 1010494 h 1422400"/>
                  <a:gd name="connsiteX43" fmla="*/ 1038790 w 2203450"/>
                  <a:gd name="connsiteY43" fmla="*/ 1004779 h 1422400"/>
                  <a:gd name="connsiteX44" fmla="*/ 723195 w 2203450"/>
                  <a:gd name="connsiteY44" fmla="*/ 1198454 h 1422400"/>
                  <a:gd name="connsiteX45" fmla="*/ 551110 w 2203450"/>
                  <a:gd name="connsiteY45" fmla="*/ 1274654 h 1422400"/>
                  <a:gd name="connsiteX46" fmla="*/ 516185 w 2203450"/>
                  <a:gd name="connsiteY46" fmla="*/ 1277194 h 1422400"/>
                  <a:gd name="connsiteX47" fmla="*/ 469195 w 2203450"/>
                  <a:gd name="connsiteY47" fmla="*/ 1210519 h 1422400"/>
                  <a:gd name="connsiteX0" fmla="*/ 469195 w 2208886"/>
                  <a:gd name="connsiteY0" fmla="*/ 1211683 h 1429043"/>
                  <a:gd name="connsiteX1" fmla="*/ 526345 w 2208886"/>
                  <a:gd name="connsiteY1" fmla="*/ 1115798 h 1429043"/>
                  <a:gd name="connsiteX2" fmla="*/ 412045 w 2208886"/>
                  <a:gd name="connsiteY2" fmla="*/ 1182473 h 1429043"/>
                  <a:gd name="connsiteX3" fmla="*/ 309810 w 2208886"/>
                  <a:gd name="connsiteY3" fmla="*/ 1212318 h 1429043"/>
                  <a:gd name="connsiteX4" fmla="*/ 246310 w 2208886"/>
                  <a:gd name="connsiteY4" fmla="*/ 1184378 h 1429043"/>
                  <a:gd name="connsiteX5" fmla="*/ 253295 w 2208886"/>
                  <a:gd name="connsiteY5" fmla="*/ 1112623 h 1429043"/>
                  <a:gd name="connsiteX6" fmla="*/ 363785 w 2208886"/>
                  <a:gd name="connsiteY6" fmla="*/ 991973 h 1429043"/>
                  <a:gd name="connsiteX7" fmla="*/ 820985 w 2208886"/>
                  <a:gd name="connsiteY7" fmla="*/ 582398 h 1429043"/>
                  <a:gd name="connsiteX8" fmla="*/ 838765 w 2208886"/>
                  <a:gd name="connsiteY8" fmla="*/ 563983 h 1429043"/>
                  <a:gd name="connsiteX9" fmla="*/ 629851 w 2208886"/>
                  <a:gd name="connsiteY9" fmla="*/ 663678 h 1429043"/>
                  <a:gd name="connsiteX10" fmla="*/ 274885 w 2208886"/>
                  <a:gd name="connsiteY10" fmla="*/ 924028 h 1429043"/>
                  <a:gd name="connsiteX11" fmla="*/ 153601 w 2208886"/>
                  <a:gd name="connsiteY11" fmla="*/ 975463 h 1429043"/>
                  <a:gd name="connsiteX12" fmla="*/ 58985 w 2208886"/>
                  <a:gd name="connsiteY12" fmla="*/ 937998 h 1429043"/>
                  <a:gd name="connsiteX13" fmla="*/ 57715 w 2208886"/>
                  <a:gd name="connsiteY13" fmla="*/ 819253 h 1429043"/>
                  <a:gd name="connsiteX14" fmla="*/ 92005 w 2208886"/>
                  <a:gd name="connsiteY14" fmla="*/ 781788 h 1429043"/>
                  <a:gd name="connsiteX15" fmla="*/ 428555 w 2208886"/>
                  <a:gd name="connsiteY15" fmla="*/ 503658 h 1429043"/>
                  <a:gd name="connsiteX16" fmla="*/ 824160 w 2208886"/>
                  <a:gd name="connsiteY16" fmla="*/ 287123 h 1429043"/>
                  <a:gd name="connsiteX17" fmla="*/ 847655 w 2208886"/>
                  <a:gd name="connsiteY17" fmla="*/ 277598 h 1429043"/>
                  <a:gd name="connsiteX18" fmla="*/ 853370 w 2208886"/>
                  <a:gd name="connsiteY18" fmla="*/ 269978 h 1429043"/>
                  <a:gd name="connsiteX19" fmla="*/ 702876 w 2208886"/>
                  <a:gd name="connsiteY19" fmla="*/ 242038 h 1429043"/>
                  <a:gd name="connsiteX20" fmla="*/ 358705 w 2208886"/>
                  <a:gd name="connsiteY20" fmla="*/ 269343 h 1429043"/>
                  <a:gd name="connsiteX21" fmla="*/ 156776 w 2208886"/>
                  <a:gd name="connsiteY21" fmla="*/ 286488 h 1429043"/>
                  <a:gd name="connsiteX22" fmla="*/ 47555 w 2208886"/>
                  <a:gd name="connsiteY22" fmla="*/ 269978 h 1429043"/>
                  <a:gd name="connsiteX23" fmla="*/ 23426 w 2208886"/>
                  <a:gd name="connsiteY23" fmla="*/ 174093 h 1429043"/>
                  <a:gd name="connsiteX24" fmla="*/ 163760 w 2208886"/>
                  <a:gd name="connsiteY24" fmla="*/ 96623 h 1429043"/>
                  <a:gd name="connsiteX25" fmla="*/ 666045 w 2208886"/>
                  <a:gd name="connsiteY25" fmla="*/ 1373 h 1429043"/>
                  <a:gd name="connsiteX26" fmla="*/ 1097211 w 2208886"/>
                  <a:gd name="connsiteY26" fmla="*/ 44553 h 1429043"/>
                  <a:gd name="connsiteX27" fmla="*/ 1329620 w 2208886"/>
                  <a:gd name="connsiteY27" fmla="*/ 104878 h 1429043"/>
                  <a:gd name="connsiteX28" fmla="*/ 1528376 w 2208886"/>
                  <a:gd name="connsiteY28" fmla="*/ 279503 h 1429043"/>
                  <a:gd name="connsiteX29" fmla="*/ 1802061 w 2208886"/>
                  <a:gd name="connsiteY29" fmla="*/ 610973 h 1429043"/>
                  <a:gd name="connsiteX30" fmla="*/ 1847145 w 2208886"/>
                  <a:gd name="connsiteY30" fmla="*/ 670663 h 1429043"/>
                  <a:gd name="connsiteX31" fmla="*/ 1991290 w 2208886"/>
                  <a:gd name="connsiteY31" fmla="*/ 755118 h 1429043"/>
                  <a:gd name="connsiteX32" fmla="*/ 2192586 w 2208886"/>
                  <a:gd name="connsiteY32" fmla="*/ 795758 h 1429043"/>
                  <a:gd name="connsiteX33" fmla="*/ 2202111 w 2208886"/>
                  <a:gd name="connsiteY33" fmla="*/ 802743 h 1429043"/>
                  <a:gd name="connsiteX34" fmla="*/ 2206555 w 2208886"/>
                  <a:gd name="connsiteY34" fmla="*/ 835128 h 1429043"/>
                  <a:gd name="connsiteX35" fmla="*/ 2104955 w 2208886"/>
                  <a:gd name="connsiteY35" fmla="*/ 1216763 h 1429043"/>
                  <a:gd name="connsiteX36" fmla="*/ 2058601 w 2208886"/>
                  <a:gd name="connsiteY36" fmla="*/ 1387578 h 1429043"/>
                  <a:gd name="connsiteX37" fmla="*/ 2040820 w 2208886"/>
                  <a:gd name="connsiteY37" fmla="*/ 1423773 h 1429043"/>
                  <a:gd name="connsiteX38" fmla="*/ 1988115 w 2208886"/>
                  <a:gd name="connsiteY38" fmla="*/ 1423138 h 1429043"/>
                  <a:gd name="connsiteX39" fmla="*/ 1661090 w 2208886"/>
                  <a:gd name="connsiteY39" fmla="*/ 1387578 h 1429043"/>
                  <a:gd name="connsiteX40" fmla="*/ 1388676 w 2208886"/>
                  <a:gd name="connsiteY40" fmla="*/ 1266293 h 1429043"/>
                  <a:gd name="connsiteX41" fmla="*/ 1081336 w 2208886"/>
                  <a:gd name="connsiteY41" fmla="*/ 1011658 h 1429043"/>
                  <a:gd name="connsiteX42" fmla="*/ 1038790 w 2208886"/>
                  <a:gd name="connsiteY42" fmla="*/ 1005943 h 1429043"/>
                  <a:gd name="connsiteX43" fmla="*/ 723195 w 2208886"/>
                  <a:gd name="connsiteY43" fmla="*/ 1199618 h 1429043"/>
                  <a:gd name="connsiteX44" fmla="*/ 551110 w 2208886"/>
                  <a:gd name="connsiteY44" fmla="*/ 1275818 h 1429043"/>
                  <a:gd name="connsiteX45" fmla="*/ 516185 w 2208886"/>
                  <a:gd name="connsiteY45" fmla="*/ 1278358 h 1429043"/>
                  <a:gd name="connsiteX46" fmla="*/ 469195 w 2208886"/>
                  <a:gd name="connsiteY46" fmla="*/ 1211683 h 1429043"/>
                  <a:gd name="connsiteX0" fmla="*/ 469195 w 2202110"/>
                  <a:gd name="connsiteY0" fmla="*/ 1211683 h 1429043"/>
                  <a:gd name="connsiteX1" fmla="*/ 526345 w 2202110"/>
                  <a:gd name="connsiteY1" fmla="*/ 1115798 h 1429043"/>
                  <a:gd name="connsiteX2" fmla="*/ 412045 w 2202110"/>
                  <a:gd name="connsiteY2" fmla="*/ 1182473 h 1429043"/>
                  <a:gd name="connsiteX3" fmla="*/ 309810 w 2202110"/>
                  <a:gd name="connsiteY3" fmla="*/ 1212318 h 1429043"/>
                  <a:gd name="connsiteX4" fmla="*/ 246310 w 2202110"/>
                  <a:gd name="connsiteY4" fmla="*/ 1184378 h 1429043"/>
                  <a:gd name="connsiteX5" fmla="*/ 253295 w 2202110"/>
                  <a:gd name="connsiteY5" fmla="*/ 1112623 h 1429043"/>
                  <a:gd name="connsiteX6" fmla="*/ 363785 w 2202110"/>
                  <a:gd name="connsiteY6" fmla="*/ 991973 h 1429043"/>
                  <a:gd name="connsiteX7" fmla="*/ 820985 w 2202110"/>
                  <a:gd name="connsiteY7" fmla="*/ 582398 h 1429043"/>
                  <a:gd name="connsiteX8" fmla="*/ 838765 w 2202110"/>
                  <a:gd name="connsiteY8" fmla="*/ 563983 h 1429043"/>
                  <a:gd name="connsiteX9" fmla="*/ 629851 w 2202110"/>
                  <a:gd name="connsiteY9" fmla="*/ 663678 h 1429043"/>
                  <a:gd name="connsiteX10" fmla="*/ 274885 w 2202110"/>
                  <a:gd name="connsiteY10" fmla="*/ 924028 h 1429043"/>
                  <a:gd name="connsiteX11" fmla="*/ 153601 w 2202110"/>
                  <a:gd name="connsiteY11" fmla="*/ 975463 h 1429043"/>
                  <a:gd name="connsiteX12" fmla="*/ 58985 w 2202110"/>
                  <a:gd name="connsiteY12" fmla="*/ 937998 h 1429043"/>
                  <a:gd name="connsiteX13" fmla="*/ 57715 w 2202110"/>
                  <a:gd name="connsiteY13" fmla="*/ 819253 h 1429043"/>
                  <a:gd name="connsiteX14" fmla="*/ 92005 w 2202110"/>
                  <a:gd name="connsiteY14" fmla="*/ 781788 h 1429043"/>
                  <a:gd name="connsiteX15" fmla="*/ 428555 w 2202110"/>
                  <a:gd name="connsiteY15" fmla="*/ 503658 h 1429043"/>
                  <a:gd name="connsiteX16" fmla="*/ 824160 w 2202110"/>
                  <a:gd name="connsiteY16" fmla="*/ 287123 h 1429043"/>
                  <a:gd name="connsiteX17" fmla="*/ 847655 w 2202110"/>
                  <a:gd name="connsiteY17" fmla="*/ 277598 h 1429043"/>
                  <a:gd name="connsiteX18" fmla="*/ 853370 w 2202110"/>
                  <a:gd name="connsiteY18" fmla="*/ 269978 h 1429043"/>
                  <a:gd name="connsiteX19" fmla="*/ 702876 w 2202110"/>
                  <a:gd name="connsiteY19" fmla="*/ 242038 h 1429043"/>
                  <a:gd name="connsiteX20" fmla="*/ 358705 w 2202110"/>
                  <a:gd name="connsiteY20" fmla="*/ 269343 h 1429043"/>
                  <a:gd name="connsiteX21" fmla="*/ 156776 w 2202110"/>
                  <a:gd name="connsiteY21" fmla="*/ 286488 h 1429043"/>
                  <a:gd name="connsiteX22" fmla="*/ 47555 w 2202110"/>
                  <a:gd name="connsiteY22" fmla="*/ 269978 h 1429043"/>
                  <a:gd name="connsiteX23" fmla="*/ 23426 w 2202110"/>
                  <a:gd name="connsiteY23" fmla="*/ 174093 h 1429043"/>
                  <a:gd name="connsiteX24" fmla="*/ 163760 w 2202110"/>
                  <a:gd name="connsiteY24" fmla="*/ 96623 h 1429043"/>
                  <a:gd name="connsiteX25" fmla="*/ 666045 w 2202110"/>
                  <a:gd name="connsiteY25" fmla="*/ 1373 h 1429043"/>
                  <a:gd name="connsiteX26" fmla="*/ 1097211 w 2202110"/>
                  <a:gd name="connsiteY26" fmla="*/ 44553 h 1429043"/>
                  <a:gd name="connsiteX27" fmla="*/ 1329620 w 2202110"/>
                  <a:gd name="connsiteY27" fmla="*/ 104878 h 1429043"/>
                  <a:gd name="connsiteX28" fmla="*/ 1528376 w 2202110"/>
                  <a:gd name="connsiteY28" fmla="*/ 279503 h 1429043"/>
                  <a:gd name="connsiteX29" fmla="*/ 1802061 w 2202110"/>
                  <a:gd name="connsiteY29" fmla="*/ 610973 h 1429043"/>
                  <a:gd name="connsiteX30" fmla="*/ 1847145 w 2202110"/>
                  <a:gd name="connsiteY30" fmla="*/ 670663 h 1429043"/>
                  <a:gd name="connsiteX31" fmla="*/ 1991290 w 2202110"/>
                  <a:gd name="connsiteY31" fmla="*/ 755118 h 1429043"/>
                  <a:gd name="connsiteX32" fmla="*/ 2192586 w 2202110"/>
                  <a:gd name="connsiteY32" fmla="*/ 795758 h 1429043"/>
                  <a:gd name="connsiteX33" fmla="*/ 2202111 w 2202110"/>
                  <a:gd name="connsiteY33" fmla="*/ 802743 h 1429043"/>
                  <a:gd name="connsiteX34" fmla="*/ 2104955 w 2202110"/>
                  <a:gd name="connsiteY34" fmla="*/ 1216763 h 1429043"/>
                  <a:gd name="connsiteX35" fmla="*/ 2058601 w 2202110"/>
                  <a:gd name="connsiteY35" fmla="*/ 1387578 h 1429043"/>
                  <a:gd name="connsiteX36" fmla="*/ 2040820 w 2202110"/>
                  <a:gd name="connsiteY36" fmla="*/ 1423773 h 1429043"/>
                  <a:gd name="connsiteX37" fmla="*/ 1988115 w 2202110"/>
                  <a:gd name="connsiteY37" fmla="*/ 1423138 h 1429043"/>
                  <a:gd name="connsiteX38" fmla="*/ 1661090 w 2202110"/>
                  <a:gd name="connsiteY38" fmla="*/ 1387578 h 1429043"/>
                  <a:gd name="connsiteX39" fmla="*/ 1388676 w 2202110"/>
                  <a:gd name="connsiteY39" fmla="*/ 1266293 h 1429043"/>
                  <a:gd name="connsiteX40" fmla="*/ 1081336 w 2202110"/>
                  <a:gd name="connsiteY40" fmla="*/ 1011658 h 1429043"/>
                  <a:gd name="connsiteX41" fmla="*/ 1038790 w 2202110"/>
                  <a:gd name="connsiteY41" fmla="*/ 1005943 h 1429043"/>
                  <a:gd name="connsiteX42" fmla="*/ 723195 w 2202110"/>
                  <a:gd name="connsiteY42" fmla="*/ 1199618 h 1429043"/>
                  <a:gd name="connsiteX43" fmla="*/ 551110 w 2202110"/>
                  <a:gd name="connsiteY43" fmla="*/ 1275818 h 1429043"/>
                  <a:gd name="connsiteX44" fmla="*/ 516185 w 2202110"/>
                  <a:gd name="connsiteY44" fmla="*/ 1278358 h 1429043"/>
                  <a:gd name="connsiteX45" fmla="*/ 469195 w 2202110"/>
                  <a:gd name="connsiteY45" fmla="*/ 1211683 h 1429043"/>
                  <a:gd name="connsiteX0" fmla="*/ 469195 w 2202110"/>
                  <a:gd name="connsiteY0" fmla="*/ 1211683 h 1429043"/>
                  <a:gd name="connsiteX1" fmla="*/ 526345 w 2202110"/>
                  <a:gd name="connsiteY1" fmla="*/ 1115798 h 1429043"/>
                  <a:gd name="connsiteX2" fmla="*/ 412045 w 2202110"/>
                  <a:gd name="connsiteY2" fmla="*/ 1182473 h 1429043"/>
                  <a:gd name="connsiteX3" fmla="*/ 309810 w 2202110"/>
                  <a:gd name="connsiteY3" fmla="*/ 1212318 h 1429043"/>
                  <a:gd name="connsiteX4" fmla="*/ 246310 w 2202110"/>
                  <a:gd name="connsiteY4" fmla="*/ 1184378 h 1429043"/>
                  <a:gd name="connsiteX5" fmla="*/ 253295 w 2202110"/>
                  <a:gd name="connsiteY5" fmla="*/ 1112623 h 1429043"/>
                  <a:gd name="connsiteX6" fmla="*/ 363785 w 2202110"/>
                  <a:gd name="connsiteY6" fmla="*/ 991973 h 1429043"/>
                  <a:gd name="connsiteX7" fmla="*/ 820985 w 2202110"/>
                  <a:gd name="connsiteY7" fmla="*/ 582398 h 1429043"/>
                  <a:gd name="connsiteX8" fmla="*/ 838765 w 2202110"/>
                  <a:gd name="connsiteY8" fmla="*/ 563983 h 1429043"/>
                  <a:gd name="connsiteX9" fmla="*/ 629851 w 2202110"/>
                  <a:gd name="connsiteY9" fmla="*/ 663678 h 1429043"/>
                  <a:gd name="connsiteX10" fmla="*/ 274885 w 2202110"/>
                  <a:gd name="connsiteY10" fmla="*/ 924028 h 1429043"/>
                  <a:gd name="connsiteX11" fmla="*/ 153601 w 2202110"/>
                  <a:gd name="connsiteY11" fmla="*/ 975463 h 1429043"/>
                  <a:gd name="connsiteX12" fmla="*/ 58985 w 2202110"/>
                  <a:gd name="connsiteY12" fmla="*/ 937998 h 1429043"/>
                  <a:gd name="connsiteX13" fmla="*/ 57715 w 2202110"/>
                  <a:gd name="connsiteY13" fmla="*/ 819253 h 1429043"/>
                  <a:gd name="connsiteX14" fmla="*/ 92005 w 2202110"/>
                  <a:gd name="connsiteY14" fmla="*/ 781788 h 1429043"/>
                  <a:gd name="connsiteX15" fmla="*/ 428555 w 2202110"/>
                  <a:gd name="connsiteY15" fmla="*/ 503658 h 1429043"/>
                  <a:gd name="connsiteX16" fmla="*/ 824160 w 2202110"/>
                  <a:gd name="connsiteY16" fmla="*/ 287123 h 1429043"/>
                  <a:gd name="connsiteX17" fmla="*/ 847655 w 2202110"/>
                  <a:gd name="connsiteY17" fmla="*/ 277598 h 1429043"/>
                  <a:gd name="connsiteX18" fmla="*/ 853370 w 2202110"/>
                  <a:gd name="connsiteY18" fmla="*/ 269978 h 1429043"/>
                  <a:gd name="connsiteX19" fmla="*/ 702876 w 2202110"/>
                  <a:gd name="connsiteY19" fmla="*/ 242038 h 1429043"/>
                  <a:gd name="connsiteX20" fmla="*/ 358705 w 2202110"/>
                  <a:gd name="connsiteY20" fmla="*/ 269343 h 1429043"/>
                  <a:gd name="connsiteX21" fmla="*/ 156776 w 2202110"/>
                  <a:gd name="connsiteY21" fmla="*/ 286488 h 1429043"/>
                  <a:gd name="connsiteX22" fmla="*/ 47555 w 2202110"/>
                  <a:gd name="connsiteY22" fmla="*/ 269978 h 1429043"/>
                  <a:gd name="connsiteX23" fmla="*/ 23426 w 2202110"/>
                  <a:gd name="connsiteY23" fmla="*/ 174093 h 1429043"/>
                  <a:gd name="connsiteX24" fmla="*/ 163760 w 2202110"/>
                  <a:gd name="connsiteY24" fmla="*/ 96623 h 1429043"/>
                  <a:gd name="connsiteX25" fmla="*/ 666045 w 2202110"/>
                  <a:gd name="connsiteY25" fmla="*/ 1373 h 1429043"/>
                  <a:gd name="connsiteX26" fmla="*/ 1097211 w 2202110"/>
                  <a:gd name="connsiteY26" fmla="*/ 44553 h 1429043"/>
                  <a:gd name="connsiteX27" fmla="*/ 1329620 w 2202110"/>
                  <a:gd name="connsiteY27" fmla="*/ 104878 h 1429043"/>
                  <a:gd name="connsiteX28" fmla="*/ 1528376 w 2202110"/>
                  <a:gd name="connsiteY28" fmla="*/ 279503 h 1429043"/>
                  <a:gd name="connsiteX29" fmla="*/ 1802061 w 2202110"/>
                  <a:gd name="connsiteY29" fmla="*/ 610973 h 1429043"/>
                  <a:gd name="connsiteX30" fmla="*/ 1847145 w 2202110"/>
                  <a:gd name="connsiteY30" fmla="*/ 670663 h 1429043"/>
                  <a:gd name="connsiteX31" fmla="*/ 1991290 w 2202110"/>
                  <a:gd name="connsiteY31" fmla="*/ 755118 h 1429043"/>
                  <a:gd name="connsiteX32" fmla="*/ 2192586 w 2202110"/>
                  <a:gd name="connsiteY32" fmla="*/ 795758 h 1429043"/>
                  <a:gd name="connsiteX33" fmla="*/ 2202111 w 2202110"/>
                  <a:gd name="connsiteY33" fmla="*/ 802743 h 1429043"/>
                  <a:gd name="connsiteX34" fmla="*/ 2058601 w 2202110"/>
                  <a:gd name="connsiteY34" fmla="*/ 1387578 h 1429043"/>
                  <a:gd name="connsiteX35" fmla="*/ 2040820 w 2202110"/>
                  <a:gd name="connsiteY35" fmla="*/ 1423773 h 1429043"/>
                  <a:gd name="connsiteX36" fmla="*/ 1988115 w 2202110"/>
                  <a:gd name="connsiteY36" fmla="*/ 1423138 h 1429043"/>
                  <a:gd name="connsiteX37" fmla="*/ 1661090 w 2202110"/>
                  <a:gd name="connsiteY37" fmla="*/ 1387578 h 1429043"/>
                  <a:gd name="connsiteX38" fmla="*/ 1388676 w 2202110"/>
                  <a:gd name="connsiteY38" fmla="*/ 1266293 h 1429043"/>
                  <a:gd name="connsiteX39" fmla="*/ 1081336 w 2202110"/>
                  <a:gd name="connsiteY39" fmla="*/ 1011658 h 1429043"/>
                  <a:gd name="connsiteX40" fmla="*/ 1038790 w 2202110"/>
                  <a:gd name="connsiteY40" fmla="*/ 1005943 h 1429043"/>
                  <a:gd name="connsiteX41" fmla="*/ 723195 w 2202110"/>
                  <a:gd name="connsiteY41" fmla="*/ 1199618 h 1429043"/>
                  <a:gd name="connsiteX42" fmla="*/ 551110 w 2202110"/>
                  <a:gd name="connsiteY42" fmla="*/ 1275818 h 1429043"/>
                  <a:gd name="connsiteX43" fmla="*/ 516185 w 2202110"/>
                  <a:gd name="connsiteY43" fmla="*/ 1278358 h 1429043"/>
                  <a:gd name="connsiteX44" fmla="*/ 469195 w 2202110"/>
                  <a:gd name="connsiteY44" fmla="*/ 1211683 h 1429043"/>
                  <a:gd name="connsiteX0" fmla="*/ 469195 w 2202110"/>
                  <a:gd name="connsiteY0" fmla="*/ 1211683 h 1429043"/>
                  <a:gd name="connsiteX1" fmla="*/ 526345 w 2202110"/>
                  <a:gd name="connsiteY1" fmla="*/ 1115798 h 1429043"/>
                  <a:gd name="connsiteX2" fmla="*/ 412045 w 2202110"/>
                  <a:gd name="connsiteY2" fmla="*/ 1182473 h 1429043"/>
                  <a:gd name="connsiteX3" fmla="*/ 309810 w 2202110"/>
                  <a:gd name="connsiteY3" fmla="*/ 1212318 h 1429043"/>
                  <a:gd name="connsiteX4" fmla="*/ 246310 w 2202110"/>
                  <a:gd name="connsiteY4" fmla="*/ 1184378 h 1429043"/>
                  <a:gd name="connsiteX5" fmla="*/ 253295 w 2202110"/>
                  <a:gd name="connsiteY5" fmla="*/ 1112623 h 1429043"/>
                  <a:gd name="connsiteX6" fmla="*/ 363785 w 2202110"/>
                  <a:gd name="connsiteY6" fmla="*/ 991973 h 1429043"/>
                  <a:gd name="connsiteX7" fmla="*/ 820985 w 2202110"/>
                  <a:gd name="connsiteY7" fmla="*/ 582398 h 1429043"/>
                  <a:gd name="connsiteX8" fmla="*/ 838765 w 2202110"/>
                  <a:gd name="connsiteY8" fmla="*/ 563983 h 1429043"/>
                  <a:gd name="connsiteX9" fmla="*/ 629851 w 2202110"/>
                  <a:gd name="connsiteY9" fmla="*/ 663678 h 1429043"/>
                  <a:gd name="connsiteX10" fmla="*/ 274885 w 2202110"/>
                  <a:gd name="connsiteY10" fmla="*/ 924028 h 1429043"/>
                  <a:gd name="connsiteX11" fmla="*/ 153601 w 2202110"/>
                  <a:gd name="connsiteY11" fmla="*/ 975463 h 1429043"/>
                  <a:gd name="connsiteX12" fmla="*/ 58985 w 2202110"/>
                  <a:gd name="connsiteY12" fmla="*/ 937998 h 1429043"/>
                  <a:gd name="connsiteX13" fmla="*/ 57715 w 2202110"/>
                  <a:gd name="connsiteY13" fmla="*/ 819253 h 1429043"/>
                  <a:gd name="connsiteX14" fmla="*/ 92005 w 2202110"/>
                  <a:gd name="connsiteY14" fmla="*/ 781788 h 1429043"/>
                  <a:gd name="connsiteX15" fmla="*/ 428555 w 2202110"/>
                  <a:gd name="connsiteY15" fmla="*/ 503658 h 1429043"/>
                  <a:gd name="connsiteX16" fmla="*/ 824160 w 2202110"/>
                  <a:gd name="connsiteY16" fmla="*/ 287123 h 1429043"/>
                  <a:gd name="connsiteX17" fmla="*/ 847655 w 2202110"/>
                  <a:gd name="connsiteY17" fmla="*/ 277598 h 1429043"/>
                  <a:gd name="connsiteX18" fmla="*/ 853370 w 2202110"/>
                  <a:gd name="connsiteY18" fmla="*/ 269978 h 1429043"/>
                  <a:gd name="connsiteX19" fmla="*/ 702876 w 2202110"/>
                  <a:gd name="connsiteY19" fmla="*/ 242038 h 1429043"/>
                  <a:gd name="connsiteX20" fmla="*/ 358705 w 2202110"/>
                  <a:gd name="connsiteY20" fmla="*/ 269343 h 1429043"/>
                  <a:gd name="connsiteX21" fmla="*/ 156776 w 2202110"/>
                  <a:gd name="connsiteY21" fmla="*/ 286488 h 1429043"/>
                  <a:gd name="connsiteX22" fmla="*/ 47555 w 2202110"/>
                  <a:gd name="connsiteY22" fmla="*/ 269978 h 1429043"/>
                  <a:gd name="connsiteX23" fmla="*/ 23426 w 2202110"/>
                  <a:gd name="connsiteY23" fmla="*/ 174093 h 1429043"/>
                  <a:gd name="connsiteX24" fmla="*/ 163760 w 2202110"/>
                  <a:gd name="connsiteY24" fmla="*/ 96623 h 1429043"/>
                  <a:gd name="connsiteX25" fmla="*/ 666045 w 2202110"/>
                  <a:gd name="connsiteY25" fmla="*/ 1373 h 1429043"/>
                  <a:gd name="connsiteX26" fmla="*/ 1097211 w 2202110"/>
                  <a:gd name="connsiteY26" fmla="*/ 44553 h 1429043"/>
                  <a:gd name="connsiteX27" fmla="*/ 1329620 w 2202110"/>
                  <a:gd name="connsiteY27" fmla="*/ 104878 h 1429043"/>
                  <a:gd name="connsiteX28" fmla="*/ 1528376 w 2202110"/>
                  <a:gd name="connsiteY28" fmla="*/ 279503 h 1429043"/>
                  <a:gd name="connsiteX29" fmla="*/ 1802061 w 2202110"/>
                  <a:gd name="connsiteY29" fmla="*/ 610973 h 1429043"/>
                  <a:gd name="connsiteX30" fmla="*/ 1847145 w 2202110"/>
                  <a:gd name="connsiteY30" fmla="*/ 670663 h 1429043"/>
                  <a:gd name="connsiteX31" fmla="*/ 1991290 w 2202110"/>
                  <a:gd name="connsiteY31" fmla="*/ 755118 h 1429043"/>
                  <a:gd name="connsiteX32" fmla="*/ 2192586 w 2202110"/>
                  <a:gd name="connsiteY32" fmla="*/ 795758 h 1429043"/>
                  <a:gd name="connsiteX33" fmla="*/ 2202111 w 2202110"/>
                  <a:gd name="connsiteY33" fmla="*/ 802743 h 1429043"/>
                  <a:gd name="connsiteX34" fmla="*/ 2040820 w 2202110"/>
                  <a:gd name="connsiteY34" fmla="*/ 1423773 h 1429043"/>
                  <a:gd name="connsiteX35" fmla="*/ 1988115 w 2202110"/>
                  <a:gd name="connsiteY35" fmla="*/ 1423138 h 1429043"/>
                  <a:gd name="connsiteX36" fmla="*/ 1661090 w 2202110"/>
                  <a:gd name="connsiteY36" fmla="*/ 1387578 h 1429043"/>
                  <a:gd name="connsiteX37" fmla="*/ 1388676 w 2202110"/>
                  <a:gd name="connsiteY37" fmla="*/ 1266293 h 1429043"/>
                  <a:gd name="connsiteX38" fmla="*/ 1081336 w 2202110"/>
                  <a:gd name="connsiteY38" fmla="*/ 1011658 h 1429043"/>
                  <a:gd name="connsiteX39" fmla="*/ 1038790 w 2202110"/>
                  <a:gd name="connsiteY39" fmla="*/ 1005943 h 1429043"/>
                  <a:gd name="connsiteX40" fmla="*/ 723195 w 2202110"/>
                  <a:gd name="connsiteY40" fmla="*/ 1199618 h 1429043"/>
                  <a:gd name="connsiteX41" fmla="*/ 551110 w 2202110"/>
                  <a:gd name="connsiteY41" fmla="*/ 1275818 h 1429043"/>
                  <a:gd name="connsiteX42" fmla="*/ 516185 w 2202110"/>
                  <a:gd name="connsiteY42" fmla="*/ 1278358 h 1429043"/>
                  <a:gd name="connsiteX43" fmla="*/ 469195 w 2202110"/>
                  <a:gd name="connsiteY43" fmla="*/ 1211683 h 1429043"/>
                  <a:gd name="connsiteX0" fmla="*/ 469195 w 2202110"/>
                  <a:gd name="connsiteY0" fmla="*/ 1211683 h 1463900"/>
                  <a:gd name="connsiteX1" fmla="*/ 526345 w 2202110"/>
                  <a:gd name="connsiteY1" fmla="*/ 1115798 h 1463900"/>
                  <a:gd name="connsiteX2" fmla="*/ 412045 w 2202110"/>
                  <a:gd name="connsiteY2" fmla="*/ 1182473 h 1463900"/>
                  <a:gd name="connsiteX3" fmla="*/ 309810 w 2202110"/>
                  <a:gd name="connsiteY3" fmla="*/ 1212318 h 1463900"/>
                  <a:gd name="connsiteX4" fmla="*/ 246310 w 2202110"/>
                  <a:gd name="connsiteY4" fmla="*/ 1184378 h 1463900"/>
                  <a:gd name="connsiteX5" fmla="*/ 253295 w 2202110"/>
                  <a:gd name="connsiteY5" fmla="*/ 1112623 h 1463900"/>
                  <a:gd name="connsiteX6" fmla="*/ 363785 w 2202110"/>
                  <a:gd name="connsiteY6" fmla="*/ 991973 h 1463900"/>
                  <a:gd name="connsiteX7" fmla="*/ 820985 w 2202110"/>
                  <a:gd name="connsiteY7" fmla="*/ 582398 h 1463900"/>
                  <a:gd name="connsiteX8" fmla="*/ 838765 w 2202110"/>
                  <a:gd name="connsiteY8" fmla="*/ 563983 h 1463900"/>
                  <a:gd name="connsiteX9" fmla="*/ 629851 w 2202110"/>
                  <a:gd name="connsiteY9" fmla="*/ 663678 h 1463900"/>
                  <a:gd name="connsiteX10" fmla="*/ 274885 w 2202110"/>
                  <a:gd name="connsiteY10" fmla="*/ 924028 h 1463900"/>
                  <a:gd name="connsiteX11" fmla="*/ 153601 w 2202110"/>
                  <a:gd name="connsiteY11" fmla="*/ 975463 h 1463900"/>
                  <a:gd name="connsiteX12" fmla="*/ 58985 w 2202110"/>
                  <a:gd name="connsiteY12" fmla="*/ 937998 h 1463900"/>
                  <a:gd name="connsiteX13" fmla="*/ 57715 w 2202110"/>
                  <a:gd name="connsiteY13" fmla="*/ 819253 h 1463900"/>
                  <a:gd name="connsiteX14" fmla="*/ 92005 w 2202110"/>
                  <a:gd name="connsiteY14" fmla="*/ 781788 h 1463900"/>
                  <a:gd name="connsiteX15" fmla="*/ 428555 w 2202110"/>
                  <a:gd name="connsiteY15" fmla="*/ 503658 h 1463900"/>
                  <a:gd name="connsiteX16" fmla="*/ 824160 w 2202110"/>
                  <a:gd name="connsiteY16" fmla="*/ 287123 h 1463900"/>
                  <a:gd name="connsiteX17" fmla="*/ 847655 w 2202110"/>
                  <a:gd name="connsiteY17" fmla="*/ 277598 h 1463900"/>
                  <a:gd name="connsiteX18" fmla="*/ 853370 w 2202110"/>
                  <a:gd name="connsiteY18" fmla="*/ 269978 h 1463900"/>
                  <a:gd name="connsiteX19" fmla="*/ 702876 w 2202110"/>
                  <a:gd name="connsiteY19" fmla="*/ 242038 h 1463900"/>
                  <a:gd name="connsiteX20" fmla="*/ 358705 w 2202110"/>
                  <a:gd name="connsiteY20" fmla="*/ 269343 h 1463900"/>
                  <a:gd name="connsiteX21" fmla="*/ 156776 w 2202110"/>
                  <a:gd name="connsiteY21" fmla="*/ 286488 h 1463900"/>
                  <a:gd name="connsiteX22" fmla="*/ 47555 w 2202110"/>
                  <a:gd name="connsiteY22" fmla="*/ 269978 h 1463900"/>
                  <a:gd name="connsiteX23" fmla="*/ 23426 w 2202110"/>
                  <a:gd name="connsiteY23" fmla="*/ 174093 h 1463900"/>
                  <a:gd name="connsiteX24" fmla="*/ 163760 w 2202110"/>
                  <a:gd name="connsiteY24" fmla="*/ 96623 h 1463900"/>
                  <a:gd name="connsiteX25" fmla="*/ 666045 w 2202110"/>
                  <a:gd name="connsiteY25" fmla="*/ 1373 h 1463900"/>
                  <a:gd name="connsiteX26" fmla="*/ 1097211 w 2202110"/>
                  <a:gd name="connsiteY26" fmla="*/ 44553 h 1463900"/>
                  <a:gd name="connsiteX27" fmla="*/ 1329620 w 2202110"/>
                  <a:gd name="connsiteY27" fmla="*/ 104878 h 1463900"/>
                  <a:gd name="connsiteX28" fmla="*/ 1528376 w 2202110"/>
                  <a:gd name="connsiteY28" fmla="*/ 279503 h 1463900"/>
                  <a:gd name="connsiteX29" fmla="*/ 1802061 w 2202110"/>
                  <a:gd name="connsiteY29" fmla="*/ 610973 h 1463900"/>
                  <a:gd name="connsiteX30" fmla="*/ 1847145 w 2202110"/>
                  <a:gd name="connsiteY30" fmla="*/ 670663 h 1463900"/>
                  <a:gd name="connsiteX31" fmla="*/ 1991290 w 2202110"/>
                  <a:gd name="connsiteY31" fmla="*/ 755118 h 1463900"/>
                  <a:gd name="connsiteX32" fmla="*/ 2192586 w 2202110"/>
                  <a:gd name="connsiteY32" fmla="*/ 795758 h 1463900"/>
                  <a:gd name="connsiteX33" fmla="*/ 2202111 w 2202110"/>
                  <a:gd name="connsiteY33" fmla="*/ 802743 h 1463900"/>
                  <a:gd name="connsiteX34" fmla="*/ 2040820 w 2202110"/>
                  <a:gd name="connsiteY34" fmla="*/ 1423773 h 1463900"/>
                  <a:gd name="connsiteX35" fmla="*/ 1661090 w 2202110"/>
                  <a:gd name="connsiteY35" fmla="*/ 1387578 h 1463900"/>
                  <a:gd name="connsiteX36" fmla="*/ 1388676 w 2202110"/>
                  <a:gd name="connsiteY36" fmla="*/ 1266293 h 1463900"/>
                  <a:gd name="connsiteX37" fmla="*/ 1081336 w 2202110"/>
                  <a:gd name="connsiteY37" fmla="*/ 1011658 h 1463900"/>
                  <a:gd name="connsiteX38" fmla="*/ 1038790 w 2202110"/>
                  <a:gd name="connsiteY38" fmla="*/ 1005943 h 1463900"/>
                  <a:gd name="connsiteX39" fmla="*/ 723195 w 2202110"/>
                  <a:gd name="connsiteY39" fmla="*/ 1199618 h 1463900"/>
                  <a:gd name="connsiteX40" fmla="*/ 551110 w 2202110"/>
                  <a:gd name="connsiteY40" fmla="*/ 1275818 h 1463900"/>
                  <a:gd name="connsiteX41" fmla="*/ 516185 w 2202110"/>
                  <a:gd name="connsiteY41" fmla="*/ 1278358 h 1463900"/>
                  <a:gd name="connsiteX42" fmla="*/ 469195 w 2202110"/>
                  <a:gd name="connsiteY42" fmla="*/ 1211683 h 1463900"/>
                  <a:gd name="connsiteX0" fmla="*/ 469195 w 2202110"/>
                  <a:gd name="connsiteY0" fmla="*/ 1211683 h 1432963"/>
                  <a:gd name="connsiteX1" fmla="*/ 526345 w 2202110"/>
                  <a:gd name="connsiteY1" fmla="*/ 1115798 h 1432963"/>
                  <a:gd name="connsiteX2" fmla="*/ 412045 w 2202110"/>
                  <a:gd name="connsiteY2" fmla="*/ 1182473 h 1432963"/>
                  <a:gd name="connsiteX3" fmla="*/ 309810 w 2202110"/>
                  <a:gd name="connsiteY3" fmla="*/ 1212318 h 1432963"/>
                  <a:gd name="connsiteX4" fmla="*/ 246310 w 2202110"/>
                  <a:gd name="connsiteY4" fmla="*/ 1184378 h 1432963"/>
                  <a:gd name="connsiteX5" fmla="*/ 253295 w 2202110"/>
                  <a:gd name="connsiteY5" fmla="*/ 1112623 h 1432963"/>
                  <a:gd name="connsiteX6" fmla="*/ 363785 w 2202110"/>
                  <a:gd name="connsiteY6" fmla="*/ 991973 h 1432963"/>
                  <a:gd name="connsiteX7" fmla="*/ 820985 w 2202110"/>
                  <a:gd name="connsiteY7" fmla="*/ 582398 h 1432963"/>
                  <a:gd name="connsiteX8" fmla="*/ 838765 w 2202110"/>
                  <a:gd name="connsiteY8" fmla="*/ 563983 h 1432963"/>
                  <a:gd name="connsiteX9" fmla="*/ 629851 w 2202110"/>
                  <a:gd name="connsiteY9" fmla="*/ 663678 h 1432963"/>
                  <a:gd name="connsiteX10" fmla="*/ 274885 w 2202110"/>
                  <a:gd name="connsiteY10" fmla="*/ 924028 h 1432963"/>
                  <a:gd name="connsiteX11" fmla="*/ 153601 w 2202110"/>
                  <a:gd name="connsiteY11" fmla="*/ 975463 h 1432963"/>
                  <a:gd name="connsiteX12" fmla="*/ 58985 w 2202110"/>
                  <a:gd name="connsiteY12" fmla="*/ 937998 h 1432963"/>
                  <a:gd name="connsiteX13" fmla="*/ 57715 w 2202110"/>
                  <a:gd name="connsiteY13" fmla="*/ 819253 h 1432963"/>
                  <a:gd name="connsiteX14" fmla="*/ 92005 w 2202110"/>
                  <a:gd name="connsiteY14" fmla="*/ 781788 h 1432963"/>
                  <a:gd name="connsiteX15" fmla="*/ 428555 w 2202110"/>
                  <a:gd name="connsiteY15" fmla="*/ 503658 h 1432963"/>
                  <a:gd name="connsiteX16" fmla="*/ 824160 w 2202110"/>
                  <a:gd name="connsiteY16" fmla="*/ 287123 h 1432963"/>
                  <a:gd name="connsiteX17" fmla="*/ 847655 w 2202110"/>
                  <a:gd name="connsiteY17" fmla="*/ 277598 h 1432963"/>
                  <a:gd name="connsiteX18" fmla="*/ 853370 w 2202110"/>
                  <a:gd name="connsiteY18" fmla="*/ 269978 h 1432963"/>
                  <a:gd name="connsiteX19" fmla="*/ 702876 w 2202110"/>
                  <a:gd name="connsiteY19" fmla="*/ 242038 h 1432963"/>
                  <a:gd name="connsiteX20" fmla="*/ 358705 w 2202110"/>
                  <a:gd name="connsiteY20" fmla="*/ 269343 h 1432963"/>
                  <a:gd name="connsiteX21" fmla="*/ 156776 w 2202110"/>
                  <a:gd name="connsiteY21" fmla="*/ 286488 h 1432963"/>
                  <a:gd name="connsiteX22" fmla="*/ 47555 w 2202110"/>
                  <a:gd name="connsiteY22" fmla="*/ 269978 h 1432963"/>
                  <a:gd name="connsiteX23" fmla="*/ 23426 w 2202110"/>
                  <a:gd name="connsiteY23" fmla="*/ 174093 h 1432963"/>
                  <a:gd name="connsiteX24" fmla="*/ 163760 w 2202110"/>
                  <a:gd name="connsiteY24" fmla="*/ 96623 h 1432963"/>
                  <a:gd name="connsiteX25" fmla="*/ 666045 w 2202110"/>
                  <a:gd name="connsiteY25" fmla="*/ 1373 h 1432963"/>
                  <a:gd name="connsiteX26" fmla="*/ 1097211 w 2202110"/>
                  <a:gd name="connsiteY26" fmla="*/ 44553 h 1432963"/>
                  <a:gd name="connsiteX27" fmla="*/ 1329620 w 2202110"/>
                  <a:gd name="connsiteY27" fmla="*/ 104878 h 1432963"/>
                  <a:gd name="connsiteX28" fmla="*/ 1528376 w 2202110"/>
                  <a:gd name="connsiteY28" fmla="*/ 279503 h 1432963"/>
                  <a:gd name="connsiteX29" fmla="*/ 1802061 w 2202110"/>
                  <a:gd name="connsiteY29" fmla="*/ 610973 h 1432963"/>
                  <a:gd name="connsiteX30" fmla="*/ 1847145 w 2202110"/>
                  <a:gd name="connsiteY30" fmla="*/ 670663 h 1432963"/>
                  <a:gd name="connsiteX31" fmla="*/ 1991290 w 2202110"/>
                  <a:gd name="connsiteY31" fmla="*/ 755118 h 1432963"/>
                  <a:gd name="connsiteX32" fmla="*/ 2192586 w 2202110"/>
                  <a:gd name="connsiteY32" fmla="*/ 795758 h 1432963"/>
                  <a:gd name="connsiteX33" fmla="*/ 2202111 w 2202110"/>
                  <a:gd name="connsiteY33" fmla="*/ 802743 h 1432963"/>
                  <a:gd name="connsiteX34" fmla="*/ 2040820 w 2202110"/>
                  <a:gd name="connsiteY34" fmla="*/ 1423773 h 1432963"/>
                  <a:gd name="connsiteX35" fmla="*/ 1661090 w 2202110"/>
                  <a:gd name="connsiteY35" fmla="*/ 1387578 h 1432963"/>
                  <a:gd name="connsiteX36" fmla="*/ 1388676 w 2202110"/>
                  <a:gd name="connsiteY36" fmla="*/ 1266293 h 1432963"/>
                  <a:gd name="connsiteX37" fmla="*/ 1081336 w 2202110"/>
                  <a:gd name="connsiteY37" fmla="*/ 1011658 h 1432963"/>
                  <a:gd name="connsiteX38" fmla="*/ 1038790 w 2202110"/>
                  <a:gd name="connsiteY38" fmla="*/ 1005943 h 1432963"/>
                  <a:gd name="connsiteX39" fmla="*/ 723195 w 2202110"/>
                  <a:gd name="connsiteY39" fmla="*/ 1199618 h 1432963"/>
                  <a:gd name="connsiteX40" fmla="*/ 551110 w 2202110"/>
                  <a:gd name="connsiteY40" fmla="*/ 1275818 h 1432963"/>
                  <a:gd name="connsiteX41" fmla="*/ 516185 w 2202110"/>
                  <a:gd name="connsiteY41" fmla="*/ 1278358 h 1432963"/>
                  <a:gd name="connsiteX42" fmla="*/ 469195 w 2202110"/>
                  <a:gd name="connsiteY42" fmla="*/ 1211683 h 1432963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528376 w 2202110"/>
                  <a:gd name="connsiteY28" fmla="*/ 279503 h 1423797"/>
                  <a:gd name="connsiteX29" fmla="*/ 1802061 w 2202110"/>
                  <a:gd name="connsiteY29" fmla="*/ 610973 h 1423797"/>
                  <a:gd name="connsiteX30" fmla="*/ 1847145 w 2202110"/>
                  <a:gd name="connsiteY30" fmla="*/ 670663 h 1423797"/>
                  <a:gd name="connsiteX31" fmla="*/ 1991290 w 2202110"/>
                  <a:gd name="connsiteY31" fmla="*/ 755118 h 1423797"/>
                  <a:gd name="connsiteX32" fmla="*/ 2192586 w 2202110"/>
                  <a:gd name="connsiteY32" fmla="*/ 795758 h 1423797"/>
                  <a:gd name="connsiteX33" fmla="*/ 2202111 w 2202110"/>
                  <a:gd name="connsiteY33" fmla="*/ 802743 h 1423797"/>
                  <a:gd name="connsiteX34" fmla="*/ 2040820 w 2202110"/>
                  <a:gd name="connsiteY34" fmla="*/ 1423773 h 1423797"/>
                  <a:gd name="connsiteX35" fmla="*/ 1661090 w 2202110"/>
                  <a:gd name="connsiteY35" fmla="*/ 1387578 h 1423797"/>
                  <a:gd name="connsiteX36" fmla="*/ 1388676 w 2202110"/>
                  <a:gd name="connsiteY36" fmla="*/ 1266293 h 1423797"/>
                  <a:gd name="connsiteX37" fmla="*/ 1081336 w 2202110"/>
                  <a:gd name="connsiteY37" fmla="*/ 1011658 h 1423797"/>
                  <a:gd name="connsiteX38" fmla="*/ 1038790 w 2202110"/>
                  <a:gd name="connsiteY38" fmla="*/ 1005943 h 1423797"/>
                  <a:gd name="connsiteX39" fmla="*/ 723195 w 2202110"/>
                  <a:gd name="connsiteY39" fmla="*/ 1199618 h 1423797"/>
                  <a:gd name="connsiteX40" fmla="*/ 551110 w 2202110"/>
                  <a:gd name="connsiteY40" fmla="*/ 1275818 h 1423797"/>
                  <a:gd name="connsiteX41" fmla="*/ 516185 w 2202110"/>
                  <a:gd name="connsiteY41" fmla="*/ 1278358 h 1423797"/>
                  <a:gd name="connsiteX42" fmla="*/ 469195 w 2202110"/>
                  <a:gd name="connsiteY42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528376 w 2202110"/>
                  <a:gd name="connsiteY28" fmla="*/ 279503 h 1423797"/>
                  <a:gd name="connsiteX29" fmla="*/ 1847145 w 2202110"/>
                  <a:gd name="connsiteY29" fmla="*/ 670663 h 1423797"/>
                  <a:gd name="connsiteX30" fmla="*/ 1991290 w 2202110"/>
                  <a:gd name="connsiteY30" fmla="*/ 755118 h 1423797"/>
                  <a:gd name="connsiteX31" fmla="*/ 2192586 w 2202110"/>
                  <a:gd name="connsiteY31" fmla="*/ 795758 h 1423797"/>
                  <a:gd name="connsiteX32" fmla="*/ 2202111 w 2202110"/>
                  <a:gd name="connsiteY32" fmla="*/ 802743 h 1423797"/>
                  <a:gd name="connsiteX33" fmla="*/ 2040820 w 2202110"/>
                  <a:gd name="connsiteY33" fmla="*/ 1423773 h 1423797"/>
                  <a:gd name="connsiteX34" fmla="*/ 1661090 w 2202110"/>
                  <a:gd name="connsiteY34" fmla="*/ 1387578 h 1423797"/>
                  <a:gd name="connsiteX35" fmla="*/ 1388676 w 2202110"/>
                  <a:gd name="connsiteY35" fmla="*/ 1266293 h 1423797"/>
                  <a:gd name="connsiteX36" fmla="*/ 1081336 w 2202110"/>
                  <a:gd name="connsiteY36" fmla="*/ 1011658 h 1423797"/>
                  <a:gd name="connsiteX37" fmla="*/ 1038790 w 2202110"/>
                  <a:gd name="connsiteY37" fmla="*/ 1005943 h 1423797"/>
                  <a:gd name="connsiteX38" fmla="*/ 723195 w 2202110"/>
                  <a:gd name="connsiteY38" fmla="*/ 1199618 h 1423797"/>
                  <a:gd name="connsiteX39" fmla="*/ 551110 w 2202110"/>
                  <a:gd name="connsiteY39" fmla="*/ 1275818 h 1423797"/>
                  <a:gd name="connsiteX40" fmla="*/ 516185 w 2202110"/>
                  <a:gd name="connsiteY40" fmla="*/ 1278358 h 1423797"/>
                  <a:gd name="connsiteX41" fmla="*/ 469195 w 2202110"/>
                  <a:gd name="connsiteY41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847145 w 2202110"/>
                  <a:gd name="connsiteY28" fmla="*/ 670663 h 1423797"/>
                  <a:gd name="connsiteX29" fmla="*/ 1991290 w 2202110"/>
                  <a:gd name="connsiteY29" fmla="*/ 755118 h 1423797"/>
                  <a:gd name="connsiteX30" fmla="*/ 2192586 w 2202110"/>
                  <a:gd name="connsiteY30" fmla="*/ 795758 h 1423797"/>
                  <a:gd name="connsiteX31" fmla="*/ 2202111 w 2202110"/>
                  <a:gd name="connsiteY31" fmla="*/ 802743 h 1423797"/>
                  <a:gd name="connsiteX32" fmla="*/ 2040820 w 2202110"/>
                  <a:gd name="connsiteY32" fmla="*/ 1423773 h 1423797"/>
                  <a:gd name="connsiteX33" fmla="*/ 1661090 w 2202110"/>
                  <a:gd name="connsiteY33" fmla="*/ 1387578 h 1423797"/>
                  <a:gd name="connsiteX34" fmla="*/ 1388676 w 2202110"/>
                  <a:gd name="connsiteY34" fmla="*/ 1266293 h 1423797"/>
                  <a:gd name="connsiteX35" fmla="*/ 1081336 w 2202110"/>
                  <a:gd name="connsiteY35" fmla="*/ 1011658 h 1423797"/>
                  <a:gd name="connsiteX36" fmla="*/ 1038790 w 2202110"/>
                  <a:gd name="connsiteY36" fmla="*/ 1005943 h 1423797"/>
                  <a:gd name="connsiteX37" fmla="*/ 723195 w 2202110"/>
                  <a:gd name="connsiteY37" fmla="*/ 1199618 h 1423797"/>
                  <a:gd name="connsiteX38" fmla="*/ 551110 w 2202110"/>
                  <a:gd name="connsiteY38" fmla="*/ 1275818 h 1423797"/>
                  <a:gd name="connsiteX39" fmla="*/ 516185 w 2202110"/>
                  <a:gd name="connsiteY39" fmla="*/ 1278358 h 1423797"/>
                  <a:gd name="connsiteX40" fmla="*/ 469195 w 2202110"/>
                  <a:gd name="connsiteY40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847145 w 2202110"/>
                  <a:gd name="connsiteY28" fmla="*/ 670663 h 1423797"/>
                  <a:gd name="connsiteX29" fmla="*/ 1991290 w 2202110"/>
                  <a:gd name="connsiteY29" fmla="*/ 755118 h 1423797"/>
                  <a:gd name="connsiteX30" fmla="*/ 2192586 w 2202110"/>
                  <a:gd name="connsiteY30" fmla="*/ 795758 h 1423797"/>
                  <a:gd name="connsiteX31" fmla="*/ 2202111 w 2202110"/>
                  <a:gd name="connsiteY31" fmla="*/ 802743 h 1423797"/>
                  <a:gd name="connsiteX32" fmla="*/ 2040820 w 2202110"/>
                  <a:gd name="connsiteY32" fmla="*/ 1423773 h 1423797"/>
                  <a:gd name="connsiteX33" fmla="*/ 1661090 w 2202110"/>
                  <a:gd name="connsiteY33" fmla="*/ 1387578 h 1423797"/>
                  <a:gd name="connsiteX34" fmla="*/ 1388676 w 2202110"/>
                  <a:gd name="connsiteY34" fmla="*/ 1266293 h 1423797"/>
                  <a:gd name="connsiteX35" fmla="*/ 1081336 w 2202110"/>
                  <a:gd name="connsiteY35" fmla="*/ 1011658 h 1423797"/>
                  <a:gd name="connsiteX36" fmla="*/ 1038790 w 2202110"/>
                  <a:gd name="connsiteY36" fmla="*/ 1005943 h 1423797"/>
                  <a:gd name="connsiteX37" fmla="*/ 723195 w 2202110"/>
                  <a:gd name="connsiteY37" fmla="*/ 1199618 h 1423797"/>
                  <a:gd name="connsiteX38" fmla="*/ 551110 w 2202110"/>
                  <a:gd name="connsiteY38" fmla="*/ 1275818 h 1423797"/>
                  <a:gd name="connsiteX39" fmla="*/ 516185 w 2202110"/>
                  <a:gd name="connsiteY39" fmla="*/ 1278358 h 1423797"/>
                  <a:gd name="connsiteX40" fmla="*/ 469195 w 2202110"/>
                  <a:gd name="connsiteY40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847145 w 2202110"/>
                  <a:gd name="connsiteY28" fmla="*/ 670663 h 1423797"/>
                  <a:gd name="connsiteX29" fmla="*/ 1991290 w 2202110"/>
                  <a:gd name="connsiteY29" fmla="*/ 755118 h 1423797"/>
                  <a:gd name="connsiteX30" fmla="*/ 2192586 w 2202110"/>
                  <a:gd name="connsiteY30" fmla="*/ 795758 h 1423797"/>
                  <a:gd name="connsiteX31" fmla="*/ 2202111 w 2202110"/>
                  <a:gd name="connsiteY31" fmla="*/ 802743 h 1423797"/>
                  <a:gd name="connsiteX32" fmla="*/ 2040820 w 2202110"/>
                  <a:gd name="connsiteY32" fmla="*/ 1423773 h 1423797"/>
                  <a:gd name="connsiteX33" fmla="*/ 1661090 w 2202110"/>
                  <a:gd name="connsiteY33" fmla="*/ 1387578 h 1423797"/>
                  <a:gd name="connsiteX34" fmla="*/ 1388676 w 2202110"/>
                  <a:gd name="connsiteY34" fmla="*/ 1266293 h 1423797"/>
                  <a:gd name="connsiteX35" fmla="*/ 1081336 w 2202110"/>
                  <a:gd name="connsiteY35" fmla="*/ 1011658 h 1423797"/>
                  <a:gd name="connsiteX36" fmla="*/ 723195 w 2202110"/>
                  <a:gd name="connsiteY36" fmla="*/ 1199618 h 1423797"/>
                  <a:gd name="connsiteX37" fmla="*/ 551110 w 2202110"/>
                  <a:gd name="connsiteY37" fmla="*/ 1275818 h 1423797"/>
                  <a:gd name="connsiteX38" fmla="*/ 516185 w 2202110"/>
                  <a:gd name="connsiteY38" fmla="*/ 1278358 h 1423797"/>
                  <a:gd name="connsiteX39" fmla="*/ 469195 w 2202110"/>
                  <a:gd name="connsiteY39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847145 w 2202110"/>
                  <a:gd name="connsiteY28" fmla="*/ 670663 h 1423797"/>
                  <a:gd name="connsiteX29" fmla="*/ 1991290 w 2202110"/>
                  <a:gd name="connsiteY29" fmla="*/ 755118 h 1423797"/>
                  <a:gd name="connsiteX30" fmla="*/ 2192586 w 2202110"/>
                  <a:gd name="connsiteY30" fmla="*/ 795758 h 1423797"/>
                  <a:gd name="connsiteX31" fmla="*/ 2202111 w 2202110"/>
                  <a:gd name="connsiteY31" fmla="*/ 802743 h 1423797"/>
                  <a:gd name="connsiteX32" fmla="*/ 2040820 w 2202110"/>
                  <a:gd name="connsiteY32" fmla="*/ 1423773 h 1423797"/>
                  <a:gd name="connsiteX33" fmla="*/ 1661090 w 2202110"/>
                  <a:gd name="connsiteY33" fmla="*/ 1387578 h 1423797"/>
                  <a:gd name="connsiteX34" fmla="*/ 1388676 w 2202110"/>
                  <a:gd name="connsiteY34" fmla="*/ 1266293 h 1423797"/>
                  <a:gd name="connsiteX35" fmla="*/ 1081336 w 2202110"/>
                  <a:gd name="connsiteY35" fmla="*/ 1011658 h 1423797"/>
                  <a:gd name="connsiteX36" fmla="*/ 723195 w 2202110"/>
                  <a:gd name="connsiteY36" fmla="*/ 1199618 h 1423797"/>
                  <a:gd name="connsiteX37" fmla="*/ 551110 w 2202110"/>
                  <a:gd name="connsiteY37" fmla="*/ 1275818 h 1423797"/>
                  <a:gd name="connsiteX38" fmla="*/ 516185 w 2202110"/>
                  <a:gd name="connsiteY38" fmla="*/ 1278358 h 1423797"/>
                  <a:gd name="connsiteX39" fmla="*/ 469195 w 2202110"/>
                  <a:gd name="connsiteY39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24160 w 2202110"/>
                  <a:gd name="connsiteY16" fmla="*/ 287123 h 1423797"/>
                  <a:gd name="connsiteX17" fmla="*/ 847655 w 2202110"/>
                  <a:gd name="connsiteY17" fmla="*/ 277598 h 1423797"/>
                  <a:gd name="connsiteX18" fmla="*/ 853370 w 2202110"/>
                  <a:gd name="connsiteY18" fmla="*/ 269978 h 1423797"/>
                  <a:gd name="connsiteX19" fmla="*/ 702876 w 2202110"/>
                  <a:gd name="connsiteY19" fmla="*/ 242038 h 1423797"/>
                  <a:gd name="connsiteX20" fmla="*/ 358705 w 2202110"/>
                  <a:gd name="connsiteY20" fmla="*/ 269343 h 1423797"/>
                  <a:gd name="connsiteX21" fmla="*/ 156776 w 2202110"/>
                  <a:gd name="connsiteY21" fmla="*/ 286488 h 1423797"/>
                  <a:gd name="connsiteX22" fmla="*/ 47555 w 2202110"/>
                  <a:gd name="connsiteY22" fmla="*/ 269978 h 1423797"/>
                  <a:gd name="connsiteX23" fmla="*/ 23426 w 2202110"/>
                  <a:gd name="connsiteY23" fmla="*/ 174093 h 1423797"/>
                  <a:gd name="connsiteX24" fmla="*/ 163760 w 2202110"/>
                  <a:gd name="connsiteY24" fmla="*/ 96623 h 1423797"/>
                  <a:gd name="connsiteX25" fmla="*/ 666045 w 2202110"/>
                  <a:gd name="connsiteY25" fmla="*/ 1373 h 1423797"/>
                  <a:gd name="connsiteX26" fmla="*/ 1097211 w 2202110"/>
                  <a:gd name="connsiteY26" fmla="*/ 44553 h 1423797"/>
                  <a:gd name="connsiteX27" fmla="*/ 1329620 w 2202110"/>
                  <a:gd name="connsiteY27" fmla="*/ 104878 h 1423797"/>
                  <a:gd name="connsiteX28" fmla="*/ 1847145 w 2202110"/>
                  <a:gd name="connsiteY28" fmla="*/ 670663 h 1423797"/>
                  <a:gd name="connsiteX29" fmla="*/ 1991290 w 2202110"/>
                  <a:gd name="connsiteY29" fmla="*/ 755118 h 1423797"/>
                  <a:gd name="connsiteX30" fmla="*/ 2192586 w 2202110"/>
                  <a:gd name="connsiteY30" fmla="*/ 795758 h 1423797"/>
                  <a:gd name="connsiteX31" fmla="*/ 2202111 w 2202110"/>
                  <a:gd name="connsiteY31" fmla="*/ 802743 h 1423797"/>
                  <a:gd name="connsiteX32" fmla="*/ 2040820 w 2202110"/>
                  <a:gd name="connsiteY32" fmla="*/ 1423773 h 1423797"/>
                  <a:gd name="connsiteX33" fmla="*/ 1661090 w 2202110"/>
                  <a:gd name="connsiteY33" fmla="*/ 1387578 h 1423797"/>
                  <a:gd name="connsiteX34" fmla="*/ 1388676 w 2202110"/>
                  <a:gd name="connsiteY34" fmla="*/ 1266293 h 1423797"/>
                  <a:gd name="connsiteX35" fmla="*/ 1081336 w 2202110"/>
                  <a:gd name="connsiteY35" fmla="*/ 1011658 h 1423797"/>
                  <a:gd name="connsiteX36" fmla="*/ 723195 w 2202110"/>
                  <a:gd name="connsiteY36" fmla="*/ 1199618 h 1423797"/>
                  <a:gd name="connsiteX37" fmla="*/ 516185 w 2202110"/>
                  <a:gd name="connsiteY37" fmla="*/ 1278358 h 1423797"/>
                  <a:gd name="connsiteX38" fmla="*/ 469195 w 2202110"/>
                  <a:gd name="connsiteY38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47655 w 2202110"/>
                  <a:gd name="connsiteY16" fmla="*/ 277598 h 1423797"/>
                  <a:gd name="connsiteX17" fmla="*/ 853370 w 2202110"/>
                  <a:gd name="connsiteY17" fmla="*/ 269978 h 1423797"/>
                  <a:gd name="connsiteX18" fmla="*/ 702876 w 2202110"/>
                  <a:gd name="connsiteY18" fmla="*/ 242038 h 1423797"/>
                  <a:gd name="connsiteX19" fmla="*/ 358705 w 2202110"/>
                  <a:gd name="connsiteY19" fmla="*/ 269343 h 1423797"/>
                  <a:gd name="connsiteX20" fmla="*/ 156776 w 2202110"/>
                  <a:gd name="connsiteY20" fmla="*/ 286488 h 1423797"/>
                  <a:gd name="connsiteX21" fmla="*/ 47555 w 2202110"/>
                  <a:gd name="connsiteY21" fmla="*/ 269978 h 1423797"/>
                  <a:gd name="connsiteX22" fmla="*/ 23426 w 2202110"/>
                  <a:gd name="connsiteY22" fmla="*/ 174093 h 1423797"/>
                  <a:gd name="connsiteX23" fmla="*/ 163760 w 2202110"/>
                  <a:gd name="connsiteY23" fmla="*/ 96623 h 1423797"/>
                  <a:gd name="connsiteX24" fmla="*/ 666045 w 2202110"/>
                  <a:gd name="connsiteY24" fmla="*/ 1373 h 1423797"/>
                  <a:gd name="connsiteX25" fmla="*/ 1097211 w 2202110"/>
                  <a:gd name="connsiteY25" fmla="*/ 44553 h 1423797"/>
                  <a:gd name="connsiteX26" fmla="*/ 1329620 w 2202110"/>
                  <a:gd name="connsiteY26" fmla="*/ 104878 h 1423797"/>
                  <a:gd name="connsiteX27" fmla="*/ 1847145 w 2202110"/>
                  <a:gd name="connsiteY27" fmla="*/ 670663 h 1423797"/>
                  <a:gd name="connsiteX28" fmla="*/ 1991290 w 2202110"/>
                  <a:gd name="connsiteY28" fmla="*/ 755118 h 1423797"/>
                  <a:gd name="connsiteX29" fmla="*/ 2192586 w 2202110"/>
                  <a:gd name="connsiteY29" fmla="*/ 795758 h 1423797"/>
                  <a:gd name="connsiteX30" fmla="*/ 2202111 w 2202110"/>
                  <a:gd name="connsiteY30" fmla="*/ 802743 h 1423797"/>
                  <a:gd name="connsiteX31" fmla="*/ 2040820 w 2202110"/>
                  <a:gd name="connsiteY31" fmla="*/ 1423773 h 1423797"/>
                  <a:gd name="connsiteX32" fmla="*/ 1661090 w 2202110"/>
                  <a:gd name="connsiteY32" fmla="*/ 1387578 h 1423797"/>
                  <a:gd name="connsiteX33" fmla="*/ 1388676 w 2202110"/>
                  <a:gd name="connsiteY33" fmla="*/ 1266293 h 1423797"/>
                  <a:gd name="connsiteX34" fmla="*/ 1081336 w 2202110"/>
                  <a:gd name="connsiteY34" fmla="*/ 1011658 h 1423797"/>
                  <a:gd name="connsiteX35" fmla="*/ 723195 w 2202110"/>
                  <a:gd name="connsiteY35" fmla="*/ 1199618 h 1423797"/>
                  <a:gd name="connsiteX36" fmla="*/ 516185 w 2202110"/>
                  <a:gd name="connsiteY36" fmla="*/ 1278358 h 1423797"/>
                  <a:gd name="connsiteX37" fmla="*/ 469195 w 2202110"/>
                  <a:gd name="connsiteY37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838765 w 2202110"/>
                  <a:gd name="connsiteY8" fmla="*/ 563983 h 1423797"/>
                  <a:gd name="connsiteX9" fmla="*/ 629851 w 2202110"/>
                  <a:gd name="connsiteY9" fmla="*/ 663678 h 1423797"/>
                  <a:gd name="connsiteX10" fmla="*/ 274885 w 2202110"/>
                  <a:gd name="connsiteY10" fmla="*/ 924028 h 1423797"/>
                  <a:gd name="connsiteX11" fmla="*/ 153601 w 2202110"/>
                  <a:gd name="connsiteY11" fmla="*/ 975463 h 1423797"/>
                  <a:gd name="connsiteX12" fmla="*/ 58985 w 2202110"/>
                  <a:gd name="connsiteY12" fmla="*/ 937998 h 1423797"/>
                  <a:gd name="connsiteX13" fmla="*/ 57715 w 2202110"/>
                  <a:gd name="connsiteY13" fmla="*/ 819253 h 1423797"/>
                  <a:gd name="connsiteX14" fmla="*/ 92005 w 2202110"/>
                  <a:gd name="connsiteY14" fmla="*/ 781788 h 1423797"/>
                  <a:gd name="connsiteX15" fmla="*/ 428555 w 2202110"/>
                  <a:gd name="connsiteY15" fmla="*/ 503658 h 1423797"/>
                  <a:gd name="connsiteX16" fmla="*/ 847655 w 2202110"/>
                  <a:gd name="connsiteY16" fmla="*/ 277598 h 1423797"/>
                  <a:gd name="connsiteX17" fmla="*/ 853370 w 2202110"/>
                  <a:gd name="connsiteY17" fmla="*/ 269978 h 1423797"/>
                  <a:gd name="connsiteX18" fmla="*/ 702876 w 2202110"/>
                  <a:gd name="connsiteY18" fmla="*/ 242038 h 1423797"/>
                  <a:gd name="connsiteX19" fmla="*/ 156776 w 2202110"/>
                  <a:gd name="connsiteY19" fmla="*/ 286488 h 1423797"/>
                  <a:gd name="connsiteX20" fmla="*/ 47555 w 2202110"/>
                  <a:gd name="connsiteY20" fmla="*/ 269978 h 1423797"/>
                  <a:gd name="connsiteX21" fmla="*/ 23426 w 2202110"/>
                  <a:gd name="connsiteY21" fmla="*/ 174093 h 1423797"/>
                  <a:gd name="connsiteX22" fmla="*/ 163760 w 2202110"/>
                  <a:gd name="connsiteY22" fmla="*/ 96623 h 1423797"/>
                  <a:gd name="connsiteX23" fmla="*/ 666045 w 2202110"/>
                  <a:gd name="connsiteY23" fmla="*/ 1373 h 1423797"/>
                  <a:gd name="connsiteX24" fmla="*/ 1097211 w 2202110"/>
                  <a:gd name="connsiteY24" fmla="*/ 44553 h 1423797"/>
                  <a:gd name="connsiteX25" fmla="*/ 1329620 w 2202110"/>
                  <a:gd name="connsiteY25" fmla="*/ 104878 h 1423797"/>
                  <a:gd name="connsiteX26" fmla="*/ 1847145 w 2202110"/>
                  <a:gd name="connsiteY26" fmla="*/ 670663 h 1423797"/>
                  <a:gd name="connsiteX27" fmla="*/ 1991290 w 2202110"/>
                  <a:gd name="connsiteY27" fmla="*/ 755118 h 1423797"/>
                  <a:gd name="connsiteX28" fmla="*/ 2192586 w 2202110"/>
                  <a:gd name="connsiteY28" fmla="*/ 795758 h 1423797"/>
                  <a:gd name="connsiteX29" fmla="*/ 2202111 w 2202110"/>
                  <a:gd name="connsiteY29" fmla="*/ 802743 h 1423797"/>
                  <a:gd name="connsiteX30" fmla="*/ 2040820 w 2202110"/>
                  <a:gd name="connsiteY30" fmla="*/ 1423773 h 1423797"/>
                  <a:gd name="connsiteX31" fmla="*/ 1661090 w 2202110"/>
                  <a:gd name="connsiteY31" fmla="*/ 1387578 h 1423797"/>
                  <a:gd name="connsiteX32" fmla="*/ 1388676 w 2202110"/>
                  <a:gd name="connsiteY32" fmla="*/ 1266293 h 1423797"/>
                  <a:gd name="connsiteX33" fmla="*/ 1081336 w 2202110"/>
                  <a:gd name="connsiteY33" fmla="*/ 1011658 h 1423797"/>
                  <a:gd name="connsiteX34" fmla="*/ 723195 w 2202110"/>
                  <a:gd name="connsiteY34" fmla="*/ 1199618 h 1423797"/>
                  <a:gd name="connsiteX35" fmla="*/ 516185 w 2202110"/>
                  <a:gd name="connsiteY35" fmla="*/ 1278358 h 1423797"/>
                  <a:gd name="connsiteX36" fmla="*/ 469195 w 2202110"/>
                  <a:gd name="connsiteY36" fmla="*/ 1211683 h 1423797"/>
                  <a:gd name="connsiteX0" fmla="*/ 469195 w 2202110"/>
                  <a:gd name="connsiteY0" fmla="*/ 1211683 h 1423797"/>
                  <a:gd name="connsiteX1" fmla="*/ 526345 w 2202110"/>
                  <a:gd name="connsiteY1" fmla="*/ 1115798 h 1423797"/>
                  <a:gd name="connsiteX2" fmla="*/ 412045 w 2202110"/>
                  <a:gd name="connsiteY2" fmla="*/ 1182473 h 1423797"/>
                  <a:gd name="connsiteX3" fmla="*/ 309810 w 2202110"/>
                  <a:gd name="connsiteY3" fmla="*/ 1212318 h 1423797"/>
                  <a:gd name="connsiteX4" fmla="*/ 246310 w 2202110"/>
                  <a:gd name="connsiteY4" fmla="*/ 1184378 h 1423797"/>
                  <a:gd name="connsiteX5" fmla="*/ 253295 w 2202110"/>
                  <a:gd name="connsiteY5" fmla="*/ 1112623 h 1423797"/>
                  <a:gd name="connsiteX6" fmla="*/ 363785 w 2202110"/>
                  <a:gd name="connsiteY6" fmla="*/ 991973 h 1423797"/>
                  <a:gd name="connsiteX7" fmla="*/ 820985 w 2202110"/>
                  <a:gd name="connsiteY7" fmla="*/ 582398 h 1423797"/>
                  <a:gd name="connsiteX8" fmla="*/ 629851 w 2202110"/>
                  <a:gd name="connsiteY8" fmla="*/ 663678 h 1423797"/>
                  <a:gd name="connsiteX9" fmla="*/ 274885 w 2202110"/>
                  <a:gd name="connsiteY9" fmla="*/ 924028 h 1423797"/>
                  <a:gd name="connsiteX10" fmla="*/ 153601 w 2202110"/>
                  <a:gd name="connsiteY10" fmla="*/ 975463 h 1423797"/>
                  <a:gd name="connsiteX11" fmla="*/ 58985 w 2202110"/>
                  <a:gd name="connsiteY11" fmla="*/ 937998 h 1423797"/>
                  <a:gd name="connsiteX12" fmla="*/ 57715 w 2202110"/>
                  <a:gd name="connsiteY12" fmla="*/ 819253 h 1423797"/>
                  <a:gd name="connsiteX13" fmla="*/ 92005 w 2202110"/>
                  <a:gd name="connsiteY13" fmla="*/ 781788 h 1423797"/>
                  <a:gd name="connsiteX14" fmla="*/ 428555 w 2202110"/>
                  <a:gd name="connsiteY14" fmla="*/ 503658 h 1423797"/>
                  <a:gd name="connsiteX15" fmla="*/ 847655 w 2202110"/>
                  <a:gd name="connsiteY15" fmla="*/ 277598 h 1423797"/>
                  <a:gd name="connsiteX16" fmla="*/ 853370 w 2202110"/>
                  <a:gd name="connsiteY16" fmla="*/ 269978 h 1423797"/>
                  <a:gd name="connsiteX17" fmla="*/ 702876 w 2202110"/>
                  <a:gd name="connsiteY17" fmla="*/ 242038 h 1423797"/>
                  <a:gd name="connsiteX18" fmla="*/ 156776 w 2202110"/>
                  <a:gd name="connsiteY18" fmla="*/ 286488 h 1423797"/>
                  <a:gd name="connsiteX19" fmla="*/ 47555 w 2202110"/>
                  <a:gd name="connsiteY19" fmla="*/ 269978 h 1423797"/>
                  <a:gd name="connsiteX20" fmla="*/ 23426 w 2202110"/>
                  <a:gd name="connsiteY20" fmla="*/ 174093 h 1423797"/>
                  <a:gd name="connsiteX21" fmla="*/ 163760 w 2202110"/>
                  <a:gd name="connsiteY21" fmla="*/ 96623 h 1423797"/>
                  <a:gd name="connsiteX22" fmla="*/ 666045 w 2202110"/>
                  <a:gd name="connsiteY22" fmla="*/ 1373 h 1423797"/>
                  <a:gd name="connsiteX23" fmla="*/ 1097211 w 2202110"/>
                  <a:gd name="connsiteY23" fmla="*/ 44553 h 1423797"/>
                  <a:gd name="connsiteX24" fmla="*/ 1329620 w 2202110"/>
                  <a:gd name="connsiteY24" fmla="*/ 104878 h 1423797"/>
                  <a:gd name="connsiteX25" fmla="*/ 1847145 w 2202110"/>
                  <a:gd name="connsiteY25" fmla="*/ 670663 h 1423797"/>
                  <a:gd name="connsiteX26" fmla="*/ 1991290 w 2202110"/>
                  <a:gd name="connsiteY26" fmla="*/ 755118 h 1423797"/>
                  <a:gd name="connsiteX27" fmla="*/ 2192586 w 2202110"/>
                  <a:gd name="connsiteY27" fmla="*/ 795758 h 1423797"/>
                  <a:gd name="connsiteX28" fmla="*/ 2202111 w 2202110"/>
                  <a:gd name="connsiteY28" fmla="*/ 802743 h 1423797"/>
                  <a:gd name="connsiteX29" fmla="*/ 2040820 w 2202110"/>
                  <a:gd name="connsiteY29" fmla="*/ 1423773 h 1423797"/>
                  <a:gd name="connsiteX30" fmla="*/ 1661090 w 2202110"/>
                  <a:gd name="connsiteY30" fmla="*/ 1387578 h 1423797"/>
                  <a:gd name="connsiteX31" fmla="*/ 1388676 w 2202110"/>
                  <a:gd name="connsiteY31" fmla="*/ 1266293 h 1423797"/>
                  <a:gd name="connsiteX32" fmla="*/ 1081336 w 2202110"/>
                  <a:gd name="connsiteY32" fmla="*/ 1011658 h 1423797"/>
                  <a:gd name="connsiteX33" fmla="*/ 723195 w 2202110"/>
                  <a:gd name="connsiteY33" fmla="*/ 1199618 h 1423797"/>
                  <a:gd name="connsiteX34" fmla="*/ 516185 w 2202110"/>
                  <a:gd name="connsiteY34" fmla="*/ 1278358 h 1423797"/>
                  <a:gd name="connsiteX35" fmla="*/ 469195 w 2202110"/>
                  <a:gd name="connsiteY35" fmla="*/ 1211683 h 1423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02110" h="1423797">
                    <a:moveTo>
                      <a:pt x="469195" y="1211683"/>
                    </a:moveTo>
                    <a:cubicBezTo>
                      <a:pt x="488245" y="1179933"/>
                      <a:pt x="507295" y="1147548"/>
                      <a:pt x="526345" y="1115798"/>
                    </a:cubicBezTo>
                    <a:cubicBezTo>
                      <a:pt x="486976" y="1137388"/>
                      <a:pt x="452051" y="1163423"/>
                      <a:pt x="412045" y="1182473"/>
                    </a:cubicBezTo>
                    <a:cubicBezTo>
                      <a:pt x="379660" y="1197713"/>
                      <a:pt x="346640" y="1212318"/>
                      <a:pt x="309810" y="1212318"/>
                    </a:cubicBezTo>
                    <a:cubicBezTo>
                      <a:pt x="284410" y="1212318"/>
                      <a:pt x="260280" y="1207238"/>
                      <a:pt x="246310" y="1184378"/>
                    </a:cubicBezTo>
                    <a:cubicBezTo>
                      <a:pt x="231705" y="1159613"/>
                      <a:pt x="239960" y="1134848"/>
                      <a:pt x="253295" y="1112623"/>
                    </a:cubicBezTo>
                    <a:cubicBezTo>
                      <a:pt x="281870" y="1064998"/>
                      <a:pt x="323145" y="1028168"/>
                      <a:pt x="363785" y="991973"/>
                    </a:cubicBezTo>
                    <a:cubicBezTo>
                      <a:pt x="516185" y="855448"/>
                      <a:pt x="776641" y="637114"/>
                      <a:pt x="820985" y="582398"/>
                    </a:cubicBezTo>
                    <a:cubicBezTo>
                      <a:pt x="865329" y="527682"/>
                      <a:pt x="720868" y="606740"/>
                      <a:pt x="629851" y="663678"/>
                    </a:cubicBezTo>
                    <a:cubicBezTo>
                      <a:pt x="538834" y="720616"/>
                      <a:pt x="397440" y="842748"/>
                      <a:pt x="274885" y="924028"/>
                    </a:cubicBezTo>
                    <a:cubicBezTo>
                      <a:pt x="238055" y="948793"/>
                      <a:pt x="199320" y="971018"/>
                      <a:pt x="153601" y="975463"/>
                    </a:cubicBezTo>
                    <a:cubicBezTo>
                      <a:pt x="116135" y="978638"/>
                      <a:pt x="81210" y="973558"/>
                      <a:pt x="58985" y="937998"/>
                    </a:cubicBezTo>
                    <a:cubicBezTo>
                      <a:pt x="34855" y="898628"/>
                      <a:pt x="29776" y="858623"/>
                      <a:pt x="57715" y="819253"/>
                    </a:cubicBezTo>
                    <a:cubicBezTo>
                      <a:pt x="67240" y="805918"/>
                      <a:pt x="78670" y="791948"/>
                      <a:pt x="92005" y="781788"/>
                    </a:cubicBezTo>
                    <a:cubicBezTo>
                      <a:pt x="208845" y="694158"/>
                      <a:pt x="302613" y="587690"/>
                      <a:pt x="428555" y="503658"/>
                    </a:cubicBezTo>
                    <a:cubicBezTo>
                      <a:pt x="554497" y="419626"/>
                      <a:pt x="776853" y="316545"/>
                      <a:pt x="847655" y="277598"/>
                    </a:cubicBezTo>
                    <a:cubicBezTo>
                      <a:pt x="849560" y="276963"/>
                      <a:pt x="850195" y="274423"/>
                      <a:pt x="853370" y="269978"/>
                    </a:cubicBezTo>
                    <a:cubicBezTo>
                      <a:pt x="803840" y="251563"/>
                      <a:pt x="818975" y="239286"/>
                      <a:pt x="702876" y="242038"/>
                    </a:cubicBezTo>
                    <a:cubicBezTo>
                      <a:pt x="586777" y="244790"/>
                      <a:pt x="265996" y="281831"/>
                      <a:pt x="156776" y="286488"/>
                    </a:cubicBezTo>
                    <a:cubicBezTo>
                      <a:pt x="47556" y="291145"/>
                      <a:pt x="83115" y="281408"/>
                      <a:pt x="47555" y="269978"/>
                    </a:cubicBezTo>
                    <a:cubicBezTo>
                      <a:pt x="-5149" y="252833"/>
                      <a:pt x="-15310" y="214098"/>
                      <a:pt x="23426" y="174093"/>
                    </a:cubicBezTo>
                    <a:cubicBezTo>
                      <a:pt x="62160" y="134723"/>
                      <a:pt x="112960" y="115038"/>
                      <a:pt x="163760" y="96623"/>
                    </a:cubicBezTo>
                    <a:cubicBezTo>
                      <a:pt x="326320" y="38838"/>
                      <a:pt x="510470" y="10051"/>
                      <a:pt x="666045" y="1373"/>
                    </a:cubicBezTo>
                    <a:cubicBezTo>
                      <a:pt x="821620" y="-7305"/>
                      <a:pt x="986615" y="27302"/>
                      <a:pt x="1097211" y="44553"/>
                    </a:cubicBezTo>
                    <a:cubicBezTo>
                      <a:pt x="1175315" y="61063"/>
                      <a:pt x="1236919" y="65105"/>
                      <a:pt x="1329620" y="104878"/>
                    </a:cubicBezTo>
                    <a:cubicBezTo>
                      <a:pt x="1479253" y="169077"/>
                      <a:pt x="1736867" y="562290"/>
                      <a:pt x="1847145" y="670663"/>
                    </a:cubicBezTo>
                    <a:cubicBezTo>
                      <a:pt x="1957423" y="779036"/>
                      <a:pt x="1936045" y="740513"/>
                      <a:pt x="1991290" y="755118"/>
                    </a:cubicBezTo>
                    <a:cubicBezTo>
                      <a:pt x="2057330" y="772898"/>
                      <a:pt x="2124005" y="791313"/>
                      <a:pt x="2192586" y="795758"/>
                    </a:cubicBezTo>
                    <a:cubicBezTo>
                      <a:pt x="2195761" y="795758"/>
                      <a:pt x="2198936" y="800203"/>
                      <a:pt x="2202111" y="802743"/>
                    </a:cubicBezTo>
                    <a:cubicBezTo>
                      <a:pt x="2176817" y="907412"/>
                      <a:pt x="2076486" y="1320374"/>
                      <a:pt x="2040820" y="1423773"/>
                    </a:cubicBezTo>
                    <a:cubicBezTo>
                      <a:pt x="1892529" y="1424377"/>
                      <a:pt x="1769781" y="1413825"/>
                      <a:pt x="1661090" y="1387578"/>
                    </a:cubicBezTo>
                    <a:cubicBezTo>
                      <a:pt x="1552399" y="1361331"/>
                      <a:pt x="1470590" y="1325983"/>
                      <a:pt x="1388676" y="1266293"/>
                    </a:cubicBezTo>
                    <a:cubicBezTo>
                      <a:pt x="1280726" y="1187553"/>
                      <a:pt x="1192248" y="1074432"/>
                      <a:pt x="1081336" y="1011658"/>
                    </a:cubicBezTo>
                    <a:cubicBezTo>
                      <a:pt x="984328" y="956753"/>
                      <a:pt x="817387" y="1155168"/>
                      <a:pt x="723195" y="1199618"/>
                    </a:cubicBezTo>
                    <a:cubicBezTo>
                      <a:pt x="629003" y="1244068"/>
                      <a:pt x="558518" y="1276347"/>
                      <a:pt x="516185" y="1278358"/>
                    </a:cubicBezTo>
                    <a:cubicBezTo>
                      <a:pt x="469830" y="1275818"/>
                      <a:pt x="455860" y="1255498"/>
                      <a:pt x="469195" y="1211683"/>
                    </a:cubicBezTo>
                    <a:close/>
                  </a:path>
                </a:pathLst>
              </a:custGeom>
              <a:solidFill>
                <a:srgbClr val="FECBA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30">
                <a:extLst>
                  <a:ext uri="{FF2B5EF4-FFF2-40B4-BE49-F238E27FC236}">
                    <a16:creationId xmlns:a16="http://schemas.microsoft.com/office/drawing/2014/main" id="{6BBF47C2-6252-45ED-A6D5-E9A3F5337923}"/>
                  </a:ext>
                </a:extLst>
              </p:cNvPr>
              <p:cNvSpPr/>
              <p:nvPr/>
            </p:nvSpPr>
            <p:spPr>
              <a:xfrm>
                <a:off x="5926328" y="3508677"/>
                <a:ext cx="232275" cy="519496"/>
              </a:xfrm>
              <a:custGeom>
                <a:avLst/>
                <a:gdLst>
                  <a:gd name="connsiteX0" fmla="*/ 595154 w 590550"/>
                  <a:gd name="connsiteY0" fmla="*/ 61238 h 1320800"/>
                  <a:gd name="connsiteX1" fmla="*/ 595154 w 590550"/>
                  <a:gd name="connsiteY1" fmla="*/ 1319173 h 1320800"/>
                  <a:gd name="connsiteX2" fmla="*/ 556419 w 590550"/>
                  <a:gd name="connsiteY2" fmla="*/ 1320443 h 1320800"/>
                  <a:gd name="connsiteX3" fmla="*/ 30004 w 590550"/>
                  <a:gd name="connsiteY3" fmla="*/ 1175028 h 1320800"/>
                  <a:gd name="connsiteX4" fmla="*/ 2699 w 590550"/>
                  <a:gd name="connsiteY4" fmla="*/ 1128673 h 1320800"/>
                  <a:gd name="connsiteX5" fmla="*/ 33814 w 590550"/>
                  <a:gd name="connsiteY5" fmla="*/ 1025803 h 1320800"/>
                  <a:gd name="connsiteX6" fmla="*/ 148749 w 590550"/>
                  <a:gd name="connsiteY6" fmla="*/ 637183 h 1320800"/>
                  <a:gd name="connsiteX7" fmla="*/ 292258 w 590550"/>
                  <a:gd name="connsiteY7" fmla="*/ 158393 h 1320800"/>
                  <a:gd name="connsiteX8" fmla="*/ 318294 w 590550"/>
                  <a:gd name="connsiteY8" fmla="*/ 98703 h 1320800"/>
                  <a:gd name="connsiteX9" fmla="*/ 343058 w 590550"/>
                  <a:gd name="connsiteY9" fmla="*/ 17423 h 1320800"/>
                  <a:gd name="connsiteX10" fmla="*/ 369729 w 590550"/>
                  <a:gd name="connsiteY10" fmla="*/ 1548 h 1320800"/>
                  <a:gd name="connsiteX11" fmla="*/ 595154 w 590550"/>
                  <a:gd name="connsiteY11" fmla="*/ 61238 h 132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0550" h="1320800">
                    <a:moveTo>
                      <a:pt x="595154" y="61238"/>
                    </a:moveTo>
                    <a:cubicBezTo>
                      <a:pt x="595154" y="480338"/>
                      <a:pt x="595154" y="900073"/>
                      <a:pt x="595154" y="1319173"/>
                    </a:cubicBezTo>
                    <a:cubicBezTo>
                      <a:pt x="582454" y="1330603"/>
                      <a:pt x="569119" y="1324253"/>
                      <a:pt x="556419" y="1320443"/>
                    </a:cubicBezTo>
                    <a:cubicBezTo>
                      <a:pt x="381158" y="1270913"/>
                      <a:pt x="205899" y="1223288"/>
                      <a:pt x="30004" y="1175028"/>
                    </a:cubicBezTo>
                    <a:cubicBezTo>
                      <a:pt x="1429" y="1166773"/>
                      <a:pt x="-4286" y="1158518"/>
                      <a:pt x="2699" y="1128673"/>
                    </a:cubicBezTo>
                    <a:cubicBezTo>
                      <a:pt x="10954" y="1093748"/>
                      <a:pt x="23654" y="1060093"/>
                      <a:pt x="33814" y="1025803"/>
                    </a:cubicBezTo>
                    <a:cubicBezTo>
                      <a:pt x="70008" y="895628"/>
                      <a:pt x="110014" y="766723"/>
                      <a:pt x="148749" y="637183"/>
                    </a:cubicBezTo>
                    <a:cubicBezTo>
                      <a:pt x="196374" y="477163"/>
                      <a:pt x="243999" y="317778"/>
                      <a:pt x="292258" y="158393"/>
                    </a:cubicBezTo>
                    <a:cubicBezTo>
                      <a:pt x="298608" y="137438"/>
                      <a:pt x="300514" y="114578"/>
                      <a:pt x="318294" y="98703"/>
                    </a:cubicBezTo>
                    <a:cubicBezTo>
                      <a:pt x="326549" y="71398"/>
                      <a:pt x="335439" y="44728"/>
                      <a:pt x="343058" y="17423"/>
                    </a:cubicBezTo>
                    <a:cubicBezTo>
                      <a:pt x="346869" y="2183"/>
                      <a:pt x="353219" y="-2897"/>
                      <a:pt x="369729" y="1548"/>
                    </a:cubicBezTo>
                    <a:cubicBezTo>
                      <a:pt x="444024" y="21868"/>
                      <a:pt x="519589" y="41553"/>
                      <a:pt x="595154" y="61238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31">
                <a:extLst>
                  <a:ext uri="{FF2B5EF4-FFF2-40B4-BE49-F238E27FC236}">
                    <a16:creationId xmlns:a16="http://schemas.microsoft.com/office/drawing/2014/main" id="{23F18175-10BF-41EE-BF6A-AD522FDDD1F7}"/>
                  </a:ext>
                </a:extLst>
              </p:cNvPr>
              <p:cNvSpPr/>
              <p:nvPr/>
            </p:nvSpPr>
            <p:spPr>
              <a:xfrm>
                <a:off x="5822462" y="3502966"/>
                <a:ext cx="227279" cy="412100"/>
              </a:xfrm>
              <a:custGeom>
                <a:avLst/>
                <a:gdLst>
                  <a:gd name="connsiteX0" fmla="*/ 581734 w 577850"/>
                  <a:gd name="connsiteY0" fmla="*/ 112587 h 1047750"/>
                  <a:gd name="connsiteX1" fmla="*/ 465529 w 577850"/>
                  <a:gd name="connsiteY1" fmla="*/ 507557 h 1047750"/>
                  <a:gd name="connsiteX2" fmla="*/ 305509 w 577850"/>
                  <a:gd name="connsiteY2" fmla="*/ 1042227 h 1047750"/>
                  <a:gd name="connsiteX3" fmla="*/ 272489 w 577850"/>
                  <a:gd name="connsiteY3" fmla="*/ 1049847 h 1047750"/>
                  <a:gd name="connsiteX4" fmla="*/ 24839 w 577850"/>
                  <a:gd name="connsiteY4" fmla="*/ 969837 h 1047750"/>
                  <a:gd name="connsiteX5" fmla="*/ 2614 w 577850"/>
                  <a:gd name="connsiteY5" fmla="*/ 929197 h 1047750"/>
                  <a:gd name="connsiteX6" fmla="*/ 33729 w 577850"/>
                  <a:gd name="connsiteY6" fmla="*/ 833312 h 1047750"/>
                  <a:gd name="connsiteX7" fmla="*/ 71829 w 577850"/>
                  <a:gd name="connsiteY7" fmla="*/ 700597 h 1047750"/>
                  <a:gd name="connsiteX8" fmla="*/ 137870 w 577850"/>
                  <a:gd name="connsiteY8" fmla="*/ 454852 h 1047750"/>
                  <a:gd name="connsiteX9" fmla="*/ 197559 w 577850"/>
                  <a:gd name="connsiteY9" fmla="*/ 237682 h 1047750"/>
                  <a:gd name="connsiteX10" fmla="*/ 199464 w 577850"/>
                  <a:gd name="connsiteY10" fmla="*/ 212282 h 1047750"/>
                  <a:gd name="connsiteX11" fmla="*/ 236929 w 577850"/>
                  <a:gd name="connsiteY11" fmla="*/ 90362 h 1047750"/>
                  <a:gd name="connsiteX12" fmla="*/ 258520 w 577850"/>
                  <a:gd name="connsiteY12" fmla="*/ 14797 h 1047750"/>
                  <a:gd name="connsiteX13" fmla="*/ 284554 w 577850"/>
                  <a:gd name="connsiteY13" fmla="*/ 2097 h 1047750"/>
                  <a:gd name="connsiteX14" fmla="*/ 558874 w 577850"/>
                  <a:gd name="connsiteY14" fmla="*/ 94172 h 1047750"/>
                  <a:gd name="connsiteX15" fmla="*/ 581734 w 577850"/>
                  <a:gd name="connsiteY15" fmla="*/ 112587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850" h="1047750">
                    <a:moveTo>
                      <a:pt x="581734" y="112587"/>
                    </a:moveTo>
                    <a:cubicBezTo>
                      <a:pt x="542999" y="244032"/>
                      <a:pt x="504264" y="376112"/>
                      <a:pt x="465529" y="507557"/>
                    </a:cubicBezTo>
                    <a:cubicBezTo>
                      <a:pt x="412189" y="685993"/>
                      <a:pt x="358849" y="863793"/>
                      <a:pt x="305509" y="1042227"/>
                    </a:cubicBezTo>
                    <a:cubicBezTo>
                      <a:pt x="297889" y="1058102"/>
                      <a:pt x="284554" y="1053657"/>
                      <a:pt x="272489" y="1049847"/>
                    </a:cubicBezTo>
                    <a:cubicBezTo>
                      <a:pt x="189939" y="1023813"/>
                      <a:pt x="106754" y="998412"/>
                      <a:pt x="24839" y="969837"/>
                    </a:cubicBezTo>
                    <a:cubicBezTo>
                      <a:pt x="4520" y="962852"/>
                      <a:pt x="-5005" y="950787"/>
                      <a:pt x="2614" y="929197"/>
                    </a:cubicBezTo>
                    <a:cubicBezTo>
                      <a:pt x="13409" y="897447"/>
                      <a:pt x="14679" y="862522"/>
                      <a:pt x="33729" y="833312"/>
                    </a:cubicBezTo>
                    <a:cubicBezTo>
                      <a:pt x="53414" y="790768"/>
                      <a:pt x="59129" y="745047"/>
                      <a:pt x="71829" y="700597"/>
                    </a:cubicBezTo>
                    <a:cubicBezTo>
                      <a:pt x="95324" y="619318"/>
                      <a:pt x="118184" y="537402"/>
                      <a:pt x="137870" y="454852"/>
                    </a:cubicBezTo>
                    <a:cubicBezTo>
                      <a:pt x="155014" y="381827"/>
                      <a:pt x="177874" y="310072"/>
                      <a:pt x="197559" y="237682"/>
                    </a:cubicBezTo>
                    <a:cubicBezTo>
                      <a:pt x="199464" y="229427"/>
                      <a:pt x="198829" y="221172"/>
                      <a:pt x="199464" y="212282"/>
                    </a:cubicBezTo>
                    <a:cubicBezTo>
                      <a:pt x="220420" y="174182"/>
                      <a:pt x="223595" y="130368"/>
                      <a:pt x="236929" y="90362"/>
                    </a:cubicBezTo>
                    <a:cubicBezTo>
                      <a:pt x="245184" y="65597"/>
                      <a:pt x="251534" y="40197"/>
                      <a:pt x="258520" y="14797"/>
                    </a:cubicBezTo>
                    <a:cubicBezTo>
                      <a:pt x="262329" y="-443"/>
                      <a:pt x="271854" y="-2348"/>
                      <a:pt x="284554" y="2097"/>
                    </a:cubicBezTo>
                    <a:cubicBezTo>
                      <a:pt x="375995" y="32577"/>
                      <a:pt x="467434" y="63057"/>
                      <a:pt x="558874" y="94172"/>
                    </a:cubicBezTo>
                    <a:cubicBezTo>
                      <a:pt x="568399" y="97347"/>
                      <a:pt x="579829" y="99887"/>
                      <a:pt x="581734" y="1125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0" name="Group 32">
            <a:extLst>
              <a:ext uri="{FF2B5EF4-FFF2-40B4-BE49-F238E27FC236}">
                <a16:creationId xmlns:a16="http://schemas.microsoft.com/office/drawing/2014/main" id="{056E490A-9ED9-4BAA-8114-65D625320C05}"/>
              </a:ext>
            </a:extLst>
          </p:cNvPr>
          <p:cNvGrpSpPr/>
          <p:nvPr/>
        </p:nvGrpSpPr>
        <p:grpSpPr>
          <a:xfrm>
            <a:off x="5105865" y="2573036"/>
            <a:ext cx="748257" cy="1413307"/>
            <a:chOff x="208600" y="1261447"/>
            <a:chExt cx="1217670" cy="2299935"/>
          </a:xfrm>
        </p:grpSpPr>
        <p:grpSp>
          <p:nvGrpSpPr>
            <p:cNvPr id="161" name="그룹 2">
              <a:extLst>
                <a:ext uri="{FF2B5EF4-FFF2-40B4-BE49-F238E27FC236}">
                  <a16:creationId xmlns:a16="http://schemas.microsoft.com/office/drawing/2014/main" id="{6C2FD6C7-7D72-457C-AEA6-15F36F7AB689}"/>
                </a:ext>
              </a:extLst>
            </p:cNvPr>
            <p:cNvGrpSpPr/>
            <p:nvPr/>
          </p:nvGrpSpPr>
          <p:grpSpPr>
            <a:xfrm>
              <a:off x="208600" y="1261447"/>
              <a:ext cx="1217670" cy="2299935"/>
              <a:chOff x="9406779" y="538766"/>
              <a:chExt cx="1512168" cy="2856184"/>
            </a:xfrm>
          </p:grpSpPr>
          <p:sp>
            <p:nvSpPr>
              <p:cNvPr id="166" name="Hexagon 5">
                <a:extLst>
                  <a:ext uri="{FF2B5EF4-FFF2-40B4-BE49-F238E27FC236}">
                    <a16:creationId xmlns:a16="http://schemas.microsoft.com/office/drawing/2014/main" id="{AAED144B-891B-4275-B927-CB47BB59373A}"/>
                  </a:ext>
                </a:extLst>
              </p:cNvPr>
              <p:cNvSpPr/>
              <p:nvPr/>
            </p:nvSpPr>
            <p:spPr>
              <a:xfrm rot="5400000">
                <a:off x="9641312" y="1623286"/>
                <a:ext cx="1043105" cy="1215358"/>
              </a:xfrm>
              <a:custGeom>
                <a:avLst/>
                <a:gdLst/>
                <a:ahLst/>
                <a:cxnLst/>
                <a:rect l="l" t="t" r="r" b="b"/>
                <a:pathLst>
                  <a:path w="865232" h="1008112">
                    <a:moveTo>
                      <a:pt x="0" y="1008112"/>
                    </a:moveTo>
                    <a:lnTo>
                      <a:pt x="0" y="0"/>
                    </a:lnTo>
                    <a:lnTo>
                      <a:pt x="752103" y="0"/>
                    </a:lnTo>
                    <a:lnTo>
                      <a:pt x="865232" y="226258"/>
                    </a:lnTo>
                    <a:lnTo>
                      <a:pt x="865232" y="781855"/>
                    </a:lnTo>
                    <a:lnTo>
                      <a:pt x="752103" y="10081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7" name="Hexagon 5">
                <a:extLst>
                  <a:ext uri="{FF2B5EF4-FFF2-40B4-BE49-F238E27FC236}">
                    <a16:creationId xmlns:a16="http://schemas.microsoft.com/office/drawing/2014/main" id="{51F4C172-E473-49C0-8320-271FA225748C}"/>
                  </a:ext>
                </a:extLst>
              </p:cNvPr>
              <p:cNvSpPr/>
              <p:nvPr/>
            </p:nvSpPr>
            <p:spPr>
              <a:xfrm rot="5400000">
                <a:off x="8734771" y="1210774"/>
                <a:ext cx="2856184" cy="1512168"/>
              </a:xfrm>
              <a:custGeom>
                <a:avLst/>
                <a:gdLst/>
                <a:ahLst/>
                <a:cxnLst/>
                <a:rect l="l" t="t" r="r" b="b"/>
                <a:pathLst>
                  <a:path w="2856184" h="1512168">
                    <a:moveTo>
                      <a:pt x="62876" y="745441"/>
                    </a:moveTo>
                    <a:cubicBezTo>
                      <a:pt x="62876" y="775264"/>
                      <a:pt x="87053" y="799441"/>
                      <a:pt x="116876" y="799441"/>
                    </a:cubicBezTo>
                    <a:cubicBezTo>
                      <a:pt x="146699" y="799441"/>
                      <a:pt x="170876" y="775264"/>
                      <a:pt x="170876" y="745441"/>
                    </a:cubicBezTo>
                    <a:cubicBezTo>
                      <a:pt x="170876" y="715618"/>
                      <a:pt x="146699" y="691441"/>
                      <a:pt x="116876" y="691441"/>
                    </a:cubicBezTo>
                    <a:cubicBezTo>
                      <a:pt x="87053" y="691441"/>
                      <a:pt x="62876" y="715618"/>
                      <a:pt x="62876" y="745441"/>
                    </a:cubicBezTo>
                    <a:close/>
                    <a:moveTo>
                      <a:pt x="0" y="858883"/>
                    </a:moveTo>
                    <a:lnTo>
                      <a:pt x="0" y="629643"/>
                    </a:lnTo>
                    <a:cubicBezTo>
                      <a:pt x="0" y="593524"/>
                      <a:pt x="29281" y="564243"/>
                      <a:pt x="65400" y="564243"/>
                    </a:cubicBezTo>
                    <a:lnTo>
                      <a:pt x="191353" y="564243"/>
                    </a:lnTo>
                    <a:lnTo>
                      <a:pt x="191353" y="339392"/>
                    </a:lnTo>
                    <a:lnTo>
                      <a:pt x="361048" y="0"/>
                    </a:lnTo>
                    <a:lnTo>
                      <a:pt x="2157221" y="0"/>
                    </a:lnTo>
                    <a:lnTo>
                      <a:pt x="2326914" y="339386"/>
                    </a:lnTo>
                    <a:lnTo>
                      <a:pt x="2326914" y="625867"/>
                    </a:lnTo>
                    <a:lnTo>
                      <a:pt x="2856184" y="625867"/>
                    </a:lnTo>
                    <a:lnTo>
                      <a:pt x="2856184" y="886301"/>
                    </a:lnTo>
                    <a:lnTo>
                      <a:pt x="2326914" y="886301"/>
                    </a:lnTo>
                    <a:lnTo>
                      <a:pt x="2326914" y="1034706"/>
                    </a:lnTo>
                    <a:lnTo>
                      <a:pt x="2616894" y="1034706"/>
                    </a:lnTo>
                    <a:lnTo>
                      <a:pt x="2616894" y="1164923"/>
                    </a:lnTo>
                    <a:lnTo>
                      <a:pt x="2326914" y="1164923"/>
                    </a:lnTo>
                    <a:lnTo>
                      <a:pt x="2326914" y="1172782"/>
                    </a:lnTo>
                    <a:lnTo>
                      <a:pt x="2157221" y="1512168"/>
                    </a:lnTo>
                    <a:lnTo>
                      <a:pt x="361048" y="1512168"/>
                    </a:lnTo>
                    <a:lnTo>
                      <a:pt x="191353" y="1172777"/>
                    </a:lnTo>
                    <a:lnTo>
                      <a:pt x="191353" y="924283"/>
                    </a:lnTo>
                    <a:lnTo>
                      <a:pt x="65400" y="924283"/>
                    </a:lnTo>
                    <a:cubicBezTo>
                      <a:pt x="29281" y="924283"/>
                      <a:pt x="0" y="895002"/>
                      <a:pt x="0" y="858883"/>
                    </a:cubicBez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2" name="Rounded Rectangle 20">
              <a:extLst>
                <a:ext uri="{FF2B5EF4-FFF2-40B4-BE49-F238E27FC236}">
                  <a16:creationId xmlns:a16="http://schemas.microsoft.com/office/drawing/2014/main" id="{A4C1E419-07BE-4411-861E-AEF0D6383177}"/>
                </a:ext>
              </a:extLst>
            </p:cNvPr>
            <p:cNvSpPr/>
            <p:nvPr/>
          </p:nvSpPr>
          <p:spPr>
            <a:xfrm>
              <a:off x="626529" y="1849105"/>
              <a:ext cx="381810" cy="59998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Teardrop 21">
              <a:extLst>
                <a:ext uri="{FF2B5EF4-FFF2-40B4-BE49-F238E27FC236}">
                  <a16:creationId xmlns:a16="http://schemas.microsoft.com/office/drawing/2014/main" id="{F92506B1-4ACB-4E04-930F-5DA3956B505C}"/>
                </a:ext>
              </a:extLst>
            </p:cNvPr>
            <p:cNvSpPr/>
            <p:nvPr/>
          </p:nvSpPr>
          <p:spPr>
            <a:xfrm rot="18900000">
              <a:off x="720076" y="1993396"/>
              <a:ext cx="194718" cy="194718"/>
            </a:xfrm>
            <a:prstGeom prst="teardrop">
              <a:avLst>
                <a:gd name="adj" fmla="val 14164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4" name="Rectangle 22">
              <a:extLst>
                <a:ext uri="{FF2B5EF4-FFF2-40B4-BE49-F238E27FC236}">
                  <a16:creationId xmlns:a16="http://schemas.microsoft.com/office/drawing/2014/main" id="{A8AB4840-18B4-439C-8B61-AE8FA429692D}"/>
                </a:ext>
              </a:extLst>
            </p:cNvPr>
            <p:cNvSpPr/>
            <p:nvPr/>
          </p:nvSpPr>
          <p:spPr>
            <a:xfrm>
              <a:off x="694722" y="2250690"/>
              <a:ext cx="245422" cy="27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Rectangle 23">
              <a:extLst>
                <a:ext uri="{FF2B5EF4-FFF2-40B4-BE49-F238E27FC236}">
                  <a16:creationId xmlns:a16="http://schemas.microsoft.com/office/drawing/2014/main" id="{32AFBAA0-E84A-45CF-8CC3-1CDFA3B030AE}"/>
                </a:ext>
              </a:extLst>
            </p:cNvPr>
            <p:cNvSpPr/>
            <p:nvPr/>
          </p:nvSpPr>
          <p:spPr>
            <a:xfrm>
              <a:off x="694722" y="2325321"/>
              <a:ext cx="245422" cy="272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9" name="Graphic 390">
            <a:extLst>
              <a:ext uri="{FF2B5EF4-FFF2-40B4-BE49-F238E27FC236}">
                <a16:creationId xmlns:a16="http://schemas.microsoft.com/office/drawing/2014/main" id="{8B005585-BCF1-405E-9783-E29CAD43B0D2}"/>
              </a:ext>
            </a:extLst>
          </p:cNvPr>
          <p:cNvGrpSpPr/>
          <p:nvPr/>
        </p:nvGrpSpPr>
        <p:grpSpPr>
          <a:xfrm>
            <a:off x="4834677" y="4070398"/>
            <a:ext cx="2433427" cy="2740013"/>
            <a:chOff x="3049753" y="-44"/>
            <a:chExt cx="6093352" cy="6861049"/>
          </a:xfrm>
        </p:grpSpPr>
        <p:grpSp>
          <p:nvGrpSpPr>
            <p:cNvPr id="181" name="Graphic 390">
              <a:extLst>
                <a:ext uri="{FF2B5EF4-FFF2-40B4-BE49-F238E27FC236}">
                  <a16:creationId xmlns:a16="http://schemas.microsoft.com/office/drawing/2014/main" id="{917E4E63-320E-4E7C-AABA-BE1AACB02386}"/>
                </a:ext>
              </a:extLst>
            </p:cNvPr>
            <p:cNvGrpSpPr/>
            <p:nvPr/>
          </p:nvGrpSpPr>
          <p:grpSpPr>
            <a:xfrm>
              <a:off x="3049753" y="10897"/>
              <a:ext cx="6084601" cy="6850108"/>
              <a:chOff x="3049753" y="10897"/>
              <a:chExt cx="6084601" cy="6850108"/>
            </a:xfrm>
            <a:solidFill>
              <a:srgbClr val="A9A9A9"/>
            </a:solidFill>
          </p:grpSpPr>
          <p:sp>
            <p:nvSpPr>
              <p:cNvPr id="197" name="Freeform: Shape 32">
                <a:extLst>
                  <a:ext uri="{FF2B5EF4-FFF2-40B4-BE49-F238E27FC236}">
                    <a16:creationId xmlns:a16="http://schemas.microsoft.com/office/drawing/2014/main" id="{92EB70F1-CFA9-4929-AF25-ED99CB934D61}"/>
                  </a:ext>
                </a:extLst>
              </p:cNvPr>
              <p:cNvSpPr/>
              <p:nvPr/>
            </p:nvSpPr>
            <p:spPr>
              <a:xfrm>
                <a:off x="3049753" y="3872521"/>
                <a:ext cx="7892" cy="789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89"/>
                      <a:pt x="0" y="78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9A9A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33">
                <a:extLst>
                  <a:ext uri="{FF2B5EF4-FFF2-40B4-BE49-F238E27FC236}">
                    <a16:creationId xmlns:a16="http://schemas.microsoft.com/office/drawing/2014/main" id="{C8405830-040D-414C-A868-613F4A5B1A7A}"/>
                  </a:ext>
                </a:extLst>
              </p:cNvPr>
              <p:cNvSpPr/>
              <p:nvPr/>
            </p:nvSpPr>
            <p:spPr>
              <a:xfrm>
                <a:off x="3063169" y="3747830"/>
                <a:ext cx="7892" cy="789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789 w 0"/>
                  <a:gd name="connsiteY1" fmla="*/ 3157 h 0"/>
                  <a:gd name="connsiteX2" fmla="*/ 0 w 0"/>
                  <a:gd name="connsiteY2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789"/>
                      <a:pt x="789" y="2368"/>
                      <a:pt x="789" y="3157"/>
                    </a:cubicBezTo>
                    <a:cubicBezTo>
                      <a:pt x="789" y="2368"/>
                      <a:pt x="789" y="1578"/>
                      <a:pt x="0" y="0"/>
                    </a:cubicBezTo>
                    <a:close/>
                  </a:path>
                </a:pathLst>
              </a:custGeom>
              <a:solidFill>
                <a:srgbClr val="A9A9A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34">
                <a:extLst>
                  <a:ext uri="{FF2B5EF4-FFF2-40B4-BE49-F238E27FC236}">
                    <a16:creationId xmlns:a16="http://schemas.microsoft.com/office/drawing/2014/main" id="{DDC85FB9-E053-4919-A75D-441791023AB9}"/>
                  </a:ext>
                </a:extLst>
              </p:cNvPr>
              <p:cNvSpPr/>
              <p:nvPr/>
            </p:nvSpPr>
            <p:spPr>
              <a:xfrm>
                <a:off x="3053348" y="10897"/>
                <a:ext cx="6084601" cy="6850108"/>
              </a:xfrm>
              <a:custGeom>
                <a:avLst/>
                <a:gdLst>
                  <a:gd name="connsiteX0" fmla="*/ 5410990 w 6084601"/>
                  <a:gd name="connsiteY0" fmla="*/ 3520697 h 6850108"/>
                  <a:gd name="connsiteX1" fmla="*/ 4935902 w 6084601"/>
                  <a:gd name="connsiteY1" fmla="*/ 2920129 h 6850108"/>
                  <a:gd name="connsiteX2" fmla="*/ 4890129 w 6084601"/>
                  <a:gd name="connsiteY2" fmla="*/ 2857783 h 6850108"/>
                  <a:gd name="connsiteX3" fmla="*/ 4781222 w 6084601"/>
                  <a:gd name="connsiteY3" fmla="*/ 2602877 h 6850108"/>
                  <a:gd name="connsiteX4" fmla="*/ 5027447 w 6084601"/>
                  <a:gd name="connsiteY4" fmla="*/ 2433992 h 6850108"/>
                  <a:gd name="connsiteX5" fmla="*/ 4995880 w 6084601"/>
                  <a:gd name="connsiteY5" fmla="*/ 2418208 h 6850108"/>
                  <a:gd name="connsiteX6" fmla="*/ 4685731 w 6084601"/>
                  <a:gd name="connsiteY6" fmla="*/ 2251691 h 6850108"/>
                  <a:gd name="connsiteX7" fmla="*/ 4566564 w 6084601"/>
                  <a:gd name="connsiteY7" fmla="*/ 2270631 h 6850108"/>
                  <a:gd name="connsiteX8" fmla="*/ 4164870 w 6084601"/>
                  <a:gd name="connsiteY8" fmla="*/ 1782127 h 6850108"/>
                  <a:gd name="connsiteX9" fmla="*/ 4062277 w 6084601"/>
                  <a:gd name="connsiteY9" fmla="*/ 1816062 h 6850108"/>
                  <a:gd name="connsiteX10" fmla="*/ 3758441 w 6084601"/>
                  <a:gd name="connsiteY10" fmla="*/ 1762397 h 6850108"/>
                  <a:gd name="connsiteX11" fmla="*/ 4075693 w 6084601"/>
                  <a:gd name="connsiteY11" fmla="*/ 1598247 h 6850108"/>
                  <a:gd name="connsiteX12" fmla="*/ 3746603 w 6084601"/>
                  <a:gd name="connsiteY12" fmla="*/ 1231277 h 6850108"/>
                  <a:gd name="connsiteX13" fmla="*/ 3321233 w 6084601"/>
                  <a:gd name="connsiteY13" fmla="*/ 1405687 h 6850108"/>
                  <a:gd name="connsiteX14" fmla="*/ 3289666 w 6084601"/>
                  <a:gd name="connsiteY14" fmla="*/ 1411211 h 6850108"/>
                  <a:gd name="connsiteX15" fmla="*/ 3184705 w 6084601"/>
                  <a:gd name="connsiteY15" fmla="*/ 1123948 h 6850108"/>
                  <a:gd name="connsiteX16" fmla="*/ 2734871 w 6084601"/>
                  <a:gd name="connsiteY16" fmla="*/ 638601 h 6850108"/>
                  <a:gd name="connsiteX17" fmla="*/ 1674209 w 6084601"/>
                  <a:gd name="connsiteY17" fmla="*/ 185610 h 6850108"/>
                  <a:gd name="connsiteX18" fmla="*/ 1588188 w 6084601"/>
                  <a:gd name="connsiteY18" fmla="*/ 205339 h 6850108"/>
                  <a:gd name="connsiteX19" fmla="*/ 1637117 w 6084601"/>
                  <a:gd name="connsiteY19" fmla="*/ 116161 h 6850108"/>
                  <a:gd name="connsiteX20" fmla="*/ 1735765 w 6084601"/>
                  <a:gd name="connsiteY20" fmla="*/ 49870 h 6850108"/>
                  <a:gd name="connsiteX21" fmla="*/ 1537680 w 6084601"/>
                  <a:gd name="connsiteY21" fmla="*/ 5676 h 6850108"/>
                  <a:gd name="connsiteX22" fmla="*/ 1156504 w 6084601"/>
                  <a:gd name="connsiteY22" fmla="*/ 191923 h 6850108"/>
                  <a:gd name="connsiteX23" fmla="*/ 727189 w 6084601"/>
                  <a:gd name="connsiteY23" fmla="*/ 917182 h 6850108"/>
                  <a:gd name="connsiteX24" fmla="*/ 352327 w 6084601"/>
                  <a:gd name="connsiteY24" fmla="*/ 1217072 h 6850108"/>
                  <a:gd name="connsiteX25" fmla="*/ 66643 w 6084601"/>
                  <a:gd name="connsiteY25" fmla="*/ 1348865 h 6850108"/>
                  <a:gd name="connsiteX26" fmla="*/ 54016 w 6084601"/>
                  <a:gd name="connsiteY26" fmla="*/ 1366227 h 6850108"/>
                  <a:gd name="connsiteX27" fmla="*/ 186598 w 6084601"/>
                  <a:gd name="connsiteY27" fmla="*/ 2430835 h 6850108"/>
                  <a:gd name="connsiteX28" fmla="*/ 70589 w 6084601"/>
                  <a:gd name="connsiteY28" fmla="*/ 3485973 h 6850108"/>
                  <a:gd name="connsiteX29" fmla="*/ 6665 w 6084601"/>
                  <a:gd name="connsiteY29" fmla="*/ 4395112 h 6850108"/>
                  <a:gd name="connsiteX30" fmla="*/ 185020 w 6084601"/>
                  <a:gd name="connsiteY30" fmla="*/ 5174035 h 6850108"/>
                  <a:gd name="connsiteX31" fmla="*/ 824258 w 6084601"/>
                  <a:gd name="connsiteY31" fmla="*/ 5776182 h 6850108"/>
                  <a:gd name="connsiteX32" fmla="*/ 1245682 w 6084601"/>
                  <a:gd name="connsiteY32" fmla="*/ 6090277 h 6850108"/>
                  <a:gd name="connsiteX33" fmla="*/ 2005665 w 6084601"/>
                  <a:gd name="connsiteY33" fmla="*/ 6465928 h 6850108"/>
                  <a:gd name="connsiteX34" fmla="*/ 2917172 w 6084601"/>
                  <a:gd name="connsiteY34" fmla="*/ 6723991 h 6850108"/>
                  <a:gd name="connsiteX35" fmla="*/ 3417514 w 6084601"/>
                  <a:gd name="connsiteY35" fmla="*/ 6790282 h 6850108"/>
                  <a:gd name="connsiteX36" fmla="*/ 4105682 w 6084601"/>
                  <a:gd name="connsiteY36" fmla="*/ 6851049 h 6850108"/>
                  <a:gd name="connsiteX37" fmla="*/ 5052701 w 6084601"/>
                  <a:gd name="connsiteY37" fmla="*/ 6704261 h 6850108"/>
                  <a:gd name="connsiteX38" fmla="*/ 5684048 w 6084601"/>
                  <a:gd name="connsiteY38" fmla="*/ 6388588 h 6850108"/>
                  <a:gd name="connsiteX39" fmla="*/ 6084953 w 6084601"/>
                  <a:gd name="connsiteY39" fmla="*/ 5538638 h 6850108"/>
                  <a:gd name="connsiteX40" fmla="*/ 5410990 w 6084601"/>
                  <a:gd name="connsiteY40" fmla="*/ 3520697 h 6850108"/>
                  <a:gd name="connsiteX41" fmla="*/ 4003877 w 6084601"/>
                  <a:gd name="connsiteY41" fmla="*/ 1633760 h 6850108"/>
                  <a:gd name="connsiteX42" fmla="*/ 3999142 w 6084601"/>
                  <a:gd name="connsiteY42" fmla="*/ 1632182 h 6850108"/>
                  <a:gd name="connsiteX43" fmla="*/ 4003877 w 6084601"/>
                  <a:gd name="connsiteY43" fmla="*/ 1633760 h 6850108"/>
                  <a:gd name="connsiteX44" fmla="*/ 168447 w 6084601"/>
                  <a:gd name="connsiteY44" fmla="*/ 3043241 h 6850108"/>
                  <a:gd name="connsiteX45" fmla="*/ 168447 w 6084601"/>
                  <a:gd name="connsiteY45" fmla="*/ 3040874 h 6850108"/>
                  <a:gd name="connsiteX46" fmla="*/ 168447 w 6084601"/>
                  <a:gd name="connsiteY46" fmla="*/ 3040874 h 6850108"/>
                  <a:gd name="connsiteX47" fmla="*/ 168447 w 6084601"/>
                  <a:gd name="connsiteY47" fmla="*/ 3040874 h 6850108"/>
                  <a:gd name="connsiteX48" fmla="*/ 169236 w 6084601"/>
                  <a:gd name="connsiteY48" fmla="*/ 3042452 h 6850108"/>
                  <a:gd name="connsiteX49" fmla="*/ 168447 w 6084601"/>
                  <a:gd name="connsiteY49" fmla="*/ 3043241 h 6850108"/>
                  <a:gd name="connsiteX50" fmla="*/ 1052332 w 6084601"/>
                  <a:gd name="connsiteY50" fmla="*/ 1112900 h 6850108"/>
                  <a:gd name="connsiteX51" fmla="*/ 935533 w 6084601"/>
                  <a:gd name="connsiteY51" fmla="*/ 1644020 h 6850108"/>
                  <a:gd name="connsiteX52" fmla="*/ 927641 w 6084601"/>
                  <a:gd name="connsiteY52" fmla="*/ 1709522 h 6850108"/>
                  <a:gd name="connsiteX53" fmla="*/ 888182 w 6084601"/>
                  <a:gd name="connsiteY53" fmla="*/ 1497232 h 6850108"/>
                  <a:gd name="connsiteX54" fmla="*/ 880290 w 6084601"/>
                  <a:gd name="connsiteY54" fmla="*/ 1253374 h 6850108"/>
                  <a:gd name="connsiteX55" fmla="*/ 971046 w 6084601"/>
                  <a:gd name="connsiteY55" fmla="*/ 802751 h 6850108"/>
                  <a:gd name="connsiteX56" fmla="*/ 1022343 w 6084601"/>
                  <a:gd name="connsiteY56" fmla="*/ 697789 h 6850108"/>
                  <a:gd name="connsiteX57" fmla="*/ 1118624 w 6084601"/>
                  <a:gd name="connsiteY57" fmla="*/ 549423 h 6850108"/>
                  <a:gd name="connsiteX58" fmla="*/ 1126515 w 6084601"/>
                  <a:gd name="connsiteY58" fmla="*/ 536007 h 6850108"/>
                  <a:gd name="connsiteX59" fmla="*/ 1144667 w 6084601"/>
                  <a:gd name="connsiteY59" fmla="*/ 523380 h 6850108"/>
                  <a:gd name="connsiteX60" fmla="*/ 1150980 w 6084601"/>
                  <a:gd name="connsiteY60" fmla="*/ 545477 h 6850108"/>
                  <a:gd name="connsiteX61" fmla="*/ 1052332 w 6084601"/>
                  <a:gd name="connsiteY61" fmla="*/ 1112900 h 6850108"/>
                  <a:gd name="connsiteX62" fmla="*/ 2209275 w 6084601"/>
                  <a:gd name="connsiteY62" fmla="*/ 1575361 h 6850108"/>
                  <a:gd name="connsiteX63" fmla="*/ 2165080 w 6084601"/>
                  <a:gd name="connsiteY63" fmla="*/ 1580885 h 6850108"/>
                  <a:gd name="connsiteX64" fmla="*/ 2083005 w 6084601"/>
                  <a:gd name="connsiteY64" fmla="*/ 1570626 h 6850108"/>
                  <a:gd name="connsiteX65" fmla="*/ 2083005 w 6084601"/>
                  <a:gd name="connsiteY65" fmla="*/ 1566680 h 6850108"/>
                  <a:gd name="connsiteX66" fmla="*/ 2094054 w 6084601"/>
                  <a:gd name="connsiteY66" fmla="*/ 1465664 h 6850108"/>
                  <a:gd name="connsiteX67" fmla="*/ 2157978 w 6084601"/>
                  <a:gd name="connsiteY67" fmla="*/ 1470399 h 6850108"/>
                  <a:gd name="connsiteX68" fmla="*/ 2206907 w 6084601"/>
                  <a:gd name="connsiteY68" fmla="*/ 1539058 h 6850108"/>
                  <a:gd name="connsiteX69" fmla="*/ 2209275 w 6084601"/>
                  <a:gd name="connsiteY69" fmla="*/ 1575361 h 6850108"/>
                  <a:gd name="connsiteX70" fmla="*/ 5973678 w 6084601"/>
                  <a:gd name="connsiteY70" fmla="*/ 5722518 h 6850108"/>
                  <a:gd name="connsiteX71" fmla="*/ 5973678 w 6084601"/>
                  <a:gd name="connsiteY71" fmla="*/ 5722518 h 6850108"/>
                  <a:gd name="connsiteX72" fmla="*/ 5973678 w 6084601"/>
                  <a:gd name="connsiteY72" fmla="*/ 5722518 h 6850108"/>
                  <a:gd name="connsiteX73" fmla="*/ 5973678 w 6084601"/>
                  <a:gd name="connsiteY73" fmla="*/ 5722518 h 685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6084601" h="6850108">
                    <a:moveTo>
                      <a:pt x="5410990" y="3520697"/>
                    </a:moveTo>
                    <a:cubicBezTo>
                      <a:pt x="5265781" y="3330504"/>
                      <a:pt x="5021134" y="3144257"/>
                      <a:pt x="4935902" y="2920129"/>
                    </a:cubicBezTo>
                    <a:lnTo>
                      <a:pt x="4890129" y="2857783"/>
                    </a:lnTo>
                    <a:cubicBezTo>
                      <a:pt x="4810422" y="2793070"/>
                      <a:pt x="4728347" y="2707838"/>
                      <a:pt x="4781222" y="2602877"/>
                    </a:cubicBezTo>
                    <a:cubicBezTo>
                      <a:pt x="4804898" y="2556315"/>
                      <a:pt x="5037707" y="2444251"/>
                      <a:pt x="5027447" y="2433992"/>
                    </a:cubicBezTo>
                    <a:cubicBezTo>
                      <a:pt x="5019556" y="2426100"/>
                      <a:pt x="5006929" y="2422154"/>
                      <a:pt x="4995880" y="2418208"/>
                    </a:cubicBezTo>
                    <a:cubicBezTo>
                      <a:pt x="4885394" y="2376382"/>
                      <a:pt x="4784379" y="2316404"/>
                      <a:pt x="4685731" y="2251691"/>
                    </a:cubicBezTo>
                    <a:cubicBezTo>
                      <a:pt x="4659688" y="2235118"/>
                      <a:pt x="4604446" y="2282469"/>
                      <a:pt x="4566564" y="2270631"/>
                    </a:cubicBezTo>
                    <a:cubicBezTo>
                      <a:pt x="4381896" y="2213021"/>
                      <a:pt x="4319550" y="1898137"/>
                      <a:pt x="4164870" y="1782127"/>
                    </a:cubicBezTo>
                    <a:cubicBezTo>
                      <a:pt x="4126990" y="1753716"/>
                      <a:pt x="4093054" y="1794754"/>
                      <a:pt x="4062277" y="1816062"/>
                    </a:cubicBezTo>
                    <a:cubicBezTo>
                      <a:pt x="3991250" y="1865780"/>
                      <a:pt x="3833413" y="1775024"/>
                      <a:pt x="3758441" y="1762397"/>
                    </a:cubicBezTo>
                    <a:cubicBezTo>
                      <a:pt x="3857878" y="1696106"/>
                      <a:pt x="3980991" y="1672430"/>
                      <a:pt x="4075693" y="1598247"/>
                    </a:cubicBezTo>
                    <a:cubicBezTo>
                      <a:pt x="3988882" y="1456194"/>
                      <a:pt x="3842884" y="1364649"/>
                      <a:pt x="3746603" y="1231277"/>
                    </a:cubicBezTo>
                    <a:cubicBezTo>
                      <a:pt x="3730030" y="1208391"/>
                      <a:pt x="3362271" y="1388325"/>
                      <a:pt x="3321233" y="1405687"/>
                    </a:cubicBezTo>
                    <a:cubicBezTo>
                      <a:pt x="3310974" y="1409632"/>
                      <a:pt x="3299926" y="1414368"/>
                      <a:pt x="3289666" y="1411211"/>
                    </a:cubicBezTo>
                    <a:cubicBezTo>
                      <a:pt x="3257310" y="1401741"/>
                      <a:pt x="3202067" y="1164986"/>
                      <a:pt x="3184705" y="1123948"/>
                    </a:cubicBezTo>
                    <a:cubicBezTo>
                      <a:pt x="3077376" y="872199"/>
                      <a:pt x="2970836" y="771183"/>
                      <a:pt x="2734871" y="638601"/>
                    </a:cubicBezTo>
                    <a:cubicBezTo>
                      <a:pt x="2400257" y="452353"/>
                      <a:pt x="2040389" y="295306"/>
                      <a:pt x="1674209" y="185610"/>
                    </a:cubicBezTo>
                    <a:cubicBezTo>
                      <a:pt x="1633960" y="173772"/>
                      <a:pt x="1600815" y="173772"/>
                      <a:pt x="1588188" y="205339"/>
                    </a:cubicBezTo>
                    <a:cubicBezTo>
                      <a:pt x="1592923" y="169037"/>
                      <a:pt x="1596869" y="132734"/>
                      <a:pt x="1637117" y="116161"/>
                    </a:cubicBezTo>
                    <a:cubicBezTo>
                      <a:pt x="1669473" y="95643"/>
                      <a:pt x="1708143" y="75913"/>
                      <a:pt x="1735765" y="49870"/>
                    </a:cubicBezTo>
                    <a:cubicBezTo>
                      <a:pt x="1672630" y="24616"/>
                      <a:pt x="1605550" y="11989"/>
                      <a:pt x="1537680" y="5676"/>
                    </a:cubicBezTo>
                    <a:cubicBezTo>
                      <a:pt x="1326968" y="-14843"/>
                      <a:pt x="1279617" y="14357"/>
                      <a:pt x="1156504" y="191923"/>
                    </a:cubicBezTo>
                    <a:cubicBezTo>
                      <a:pt x="992354" y="427889"/>
                      <a:pt x="922906" y="704892"/>
                      <a:pt x="727189" y="917182"/>
                    </a:cubicBezTo>
                    <a:cubicBezTo>
                      <a:pt x="617492" y="1036349"/>
                      <a:pt x="490434" y="1134208"/>
                      <a:pt x="352327" y="1217072"/>
                    </a:cubicBezTo>
                    <a:cubicBezTo>
                      <a:pt x="261571" y="1270736"/>
                      <a:pt x="169236" y="1320455"/>
                      <a:pt x="66643" y="1348865"/>
                    </a:cubicBezTo>
                    <a:cubicBezTo>
                      <a:pt x="57172" y="1351233"/>
                      <a:pt x="52437" y="1356757"/>
                      <a:pt x="54016" y="1366227"/>
                    </a:cubicBezTo>
                    <a:cubicBezTo>
                      <a:pt x="128199" y="1715835"/>
                      <a:pt x="154242" y="2075703"/>
                      <a:pt x="186598" y="2430835"/>
                    </a:cubicBezTo>
                    <a:cubicBezTo>
                      <a:pt x="219744" y="2797016"/>
                      <a:pt x="136880" y="3130051"/>
                      <a:pt x="70589" y="3485973"/>
                    </a:cubicBezTo>
                    <a:cubicBezTo>
                      <a:pt x="14557" y="3785073"/>
                      <a:pt x="-13854" y="4090487"/>
                      <a:pt x="6665" y="4395112"/>
                    </a:cubicBezTo>
                    <a:cubicBezTo>
                      <a:pt x="24816" y="4658699"/>
                      <a:pt x="57962" y="4938069"/>
                      <a:pt x="185020" y="5174035"/>
                    </a:cubicBezTo>
                    <a:cubicBezTo>
                      <a:pt x="333387" y="5449460"/>
                      <a:pt x="574087" y="5605719"/>
                      <a:pt x="824258" y="5776182"/>
                    </a:cubicBezTo>
                    <a:cubicBezTo>
                      <a:pt x="968679" y="5874041"/>
                      <a:pt x="1112310" y="5978213"/>
                      <a:pt x="1245682" y="6090277"/>
                    </a:cubicBezTo>
                    <a:cubicBezTo>
                      <a:pt x="1465864" y="6275735"/>
                      <a:pt x="1736554" y="6375172"/>
                      <a:pt x="2005665" y="6465928"/>
                    </a:cubicBezTo>
                    <a:cubicBezTo>
                      <a:pt x="2304766" y="6566943"/>
                      <a:pt x="2610969" y="6650597"/>
                      <a:pt x="2917172" y="6723991"/>
                    </a:cubicBezTo>
                    <a:cubicBezTo>
                      <a:pt x="3078165" y="6762661"/>
                      <a:pt x="3254153" y="6768974"/>
                      <a:pt x="3417514" y="6790282"/>
                    </a:cubicBezTo>
                    <a:cubicBezTo>
                      <a:pt x="3647955" y="6820271"/>
                      <a:pt x="3872873" y="6856574"/>
                      <a:pt x="4105682" y="6851049"/>
                    </a:cubicBezTo>
                    <a:cubicBezTo>
                      <a:pt x="4422933" y="6843157"/>
                      <a:pt x="4748076" y="6801331"/>
                      <a:pt x="5052701" y="6704261"/>
                    </a:cubicBezTo>
                    <a:cubicBezTo>
                      <a:pt x="5276829" y="6632445"/>
                      <a:pt x="5497800" y="6533798"/>
                      <a:pt x="5684048" y="6388588"/>
                    </a:cubicBezTo>
                    <a:cubicBezTo>
                      <a:pt x="5931062" y="6195238"/>
                      <a:pt x="6074693" y="5845630"/>
                      <a:pt x="6084953" y="5538638"/>
                    </a:cubicBezTo>
                    <a:cubicBezTo>
                      <a:pt x="6107839" y="4852838"/>
                      <a:pt x="5822155" y="4061287"/>
                      <a:pt x="5410990" y="3520697"/>
                    </a:cubicBezTo>
                    <a:close/>
                    <a:moveTo>
                      <a:pt x="4003877" y="1633760"/>
                    </a:moveTo>
                    <a:cubicBezTo>
                      <a:pt x="4002299" y="1633760"/>
                      <a:pt x="4000720" y="1632971"/>
                      <a:pt x="3999142" y="1632182"/>
                    </a:cubicBezTo>
                    <a:cubicBezTo>
                      <a:pt x="4000720" y="1632182"/>
                      <a:pt x="4002299" y="1632971"/>
                      <a:pt x="4003877" y="1633760"/>
                    </a:cubicBezTo>
                    <a:close/>
                    <a:moveTo>
                      <a:pt x="168447" y="3043241"/>
                    </a:moveTo>
                    <a:cubicBezTo>
                      <a:pt x="168447" y="3042452"/>
                      <a:pt x="168447" y="3041663"/>
                      <a:pt x="168447" y="3040874"/>
                    </a:cubicBezTo>
                    <a:cubicBezTo>
                      <a:pt x="168447" y="3040874"/>
                      <a:pt x="168447" y="3040874"/>
                      <a:pt x="168447" y="3040874"/>
                    </a:cubicBezTo>
                    <a:cubicBezTo>
                      <a:pt x="168447" y="3040874"/>
                      <a:pt x="168447" y="3040874"/>
                      <a:pt x="168447" y="3040874"/>
                    </a:cubicBezTo>
                    <a:cubicBezTo>
                      <a:pt x="168447" y="3041663"/>
                      <a:pt x="169236" y="3042452"/>
                      <a:pt x="169236" y="3042452"/>
                    </a:cubicBezTo>
                    <a:cubicBezTo>
                      <a:pt x="169236" y="3042452"/>
                      <a:pt x="168447" y="3042452"/>
                      <a:pt x="168447" y="3043241"/>
                    </a:cubicBezTo>
                    <a:close/>
                    <a:moveTo>
                      <a:pt x="1052332" y="1112900"/>
                    </a:moveTo>
                    <a:cubicBezTo>
                      <a:pt x="997879" y="1285731"/>
                      <a:pt x="959209" y="1464086"/>
                      <a:pt x="935533" y="1644020"/>
                    </a:cubicBezTo>
                    <a:cubicBezTo>
                      <a:pt x="932376" y="1666117"/>
                      <a:pt x="930009" y="1687425"/>
                      <a:pt x="927641" y="1709522"/>
                    </a:cubicBezTo>
                    <a:cubicBezTo>
                      <a:pt x="935533" y="1636917"/>
                      <a:pt x="896074" y="1567469"/>
                      <a:pt x="888182" y="1497232"/>
                    </a:cubicBezTo>
                    <a:cubicBezTo>
                      <a:pt x="878712" y="1416735"/>
                      <a:pt x="876344" y="1334660"/>
                      <a:pt x="880290" y="1253374"/>
                    </a:cubicBezTo>
                    <a:cubicBezTo>
                      <a:pt x="888182" y="1095538"/>
                      <a:pt x="930009" y="953485"/>
                      <a:pt x="971046" y="802751"/>
                    </a:cubicBezTo>
                    <a:cubicBezTo>
                      <a:pt x="991565" y="769605"/>
                      <a:pt x="1003403" y="731724"/>
                      <a:pt x="1022343" y="697789"/>
                    </a:cubicBezTo>
                    <a:cubicBezTo>
                      <a:pt x="1051543" y="646492"/>
                      <a:pt x="1082321" y="595985"/>
                      <a:pt x="1118624" y="549423"/>
                    </a:cubicBezTo>
                    <a:cubicBezTo>
                      <a:pt x="1121780" y="545477"/>
                      <a:pt x="1124148" y="540742"/>
                      <a:pt x="1126515" y="536007"/>
                    </a:cubicBezTo>
                    <a:cubicBezTo>
                      <a:pt x="1131251" y="529693"/>
                      <a:pt x="1135197" y="519434"/>
                      <a:pt x="1144667" y="523380"/>
                    </a:cubicBezTo>
                    <a:cubicBezTo>
                      <a:pt x="1153348" y="526537"/>
                      <a:pt x="1150980" y="537585"/>
                      <a:pt x="1150980" y="545477"/>
                    </a:cubicBezTo>
                    <a:cubicBezTo>
                      <a:pt x="1161240" y="738827"/>
                      <a:pt x="1109153" y="929809"/>
                      <a:pt x="1052332" y="1112900"/>
                    </a:cubicBezTo>
                    <a:close/>
                    <a:moveTo>
                      <a:pt x="2209275" y="1575361"/>
                    </a:moveTo>
                    <a:cubicBezTo>
                      <a:pt x="2198226" y="1585620"/>
                      <a:pt x="2178497" y="1580885"/>
                      <a:pt x="2165080" y="1580885"/>
                    </a:cubicBezTo>
                    <a:cubicBezTo>
                      <a:pt x="2154032" y="1580885"/>
                      <a:pt x="2083795" y="1589566"/>
                      <a:pt x="2083005" y="1570626"/>
                    </a:cubicBezTo>
                    <a:cubicBezTo>
                      <a:pt x="2083005" y="1569047"/>
                      <a:pt x="2083005" y="1568258"/>
                      <a:pt x="2083005" y="1566680"/>
                    </a:cubicBezTo>
                    <a:cubicBezTo>
                      <a:pt x="2079059" y="1535902"/>
                      <a:pt x="2084584" y="1495653"/>
                      <a:pt x="2094054" y="1465664"/>
                    </a:cubicBezTo>
                    <a:cubicBezTo>
                      <a:pt x="2101157" y="1442778"/>
                      <a:pt x="2147718" y="1460929"/>
                      <a:pt x="2157978" y="1470399"/>
                    </a:cubicBezTo>
                    <a:cubicBezTo>
                      <a:pt x="2178497" y="1487762"/>
                      <a:pt x="2195859" y="1514594"/>
                      <a:pt x="2206907" y="1539058"/>
                    </a:cubicBezTo>
                    <a:cubicBezTo>
                      <a:pt x="2211642" y="1550896"/>
                      <a:pt x="2219534" y="1565101"/>
                      <a:pt x="2209275" y="1575361"/>
                    </a:cubicBezTo>
                    <a:close/>
                    <a:moveTo>
                      <a:pt x="5973678" y="5722518"/>
                    </a:moveTo>
                    <a:cubicBezTo>
                      <a:pt x="5973678" y="5722518"/>
                      <a:pt x="5973678" y="5721729"/>
                      <a:pt x="5973678" y="5722518"/>
                    </a:cubicBezTo>
                    <a:cubicBezTo>
                      <a:pt x="5973678" y="5721729"/>
                      <a:pt x="5973678" y="5721729"/>
                      <a:pt x="5973678" y="5722518"/>
                    </a:cubicBezTo>
                    <a:cubicBezTo>
                      <a:pt x="5973678" y="5721729"/>
                      <a:pt x="5973678" y="5722518"/>
                      <a:pt x="5973678" y="572251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2" name="Freeform: Shape 17">
              <a:extLst>
                <a:ext uri="{FF2B5EF4-FFF2-40B4-BE49-F238E27FC236}">
                  <a16:creationId xmlns:a16="http://schemas.microsoft.com/office/drawing/2014/main" id="{D25DACD3-7E7C-4DC3-A271-38275D92A04B}"/>
                </a:ext>
              </a:extLst>
            </p:cNvPr>
            <p:cNvSpPr/>
            <p:nvPr/>
          </p:nvSpPr>
          <p:spPr>
            <a:xfrm>
              <a:off x="3079742" y="-44"/>
              <a:ext cx="1712527" cy="3780186"/>
            </a:xfrm>
            <a:custGeom>
              <a:avLst/>
              <a:gdLst>
                <a:gd name="connsiteX0" fmla="*/ 1716473 w 1712527"/>
                <a:gd name="connsiteY0" fmla="*/ 53708 h 3780186"/>
                <a:gd name="connsiteX1" fmla="*/ 1714895 w 1712527"/>
                <a:gd name="connsiteY1" fmla="*/ 46606 h 3780186"/>
                <a:gd name="connsiteX2" fmla="*/ 1575209 w 1712527"/>
                <a:gd name="connsiteY2" fmla="*/ 16617 h 3780186"/>
                <a:gd name="connsiteX3" fmla="*/ 1415794 w 1712527"/>
                <a:gd name="connsiteY3" fmla="*/ 44 h 3780186"/>
                <a:gd name="connsiteX4" fmla="*/ 1205872 w 1712527"/>
                <a:gd name="connsiteY4" fmla="*/ 100270 h 3780186"/>
                <a:gd name="connsiteX5" fmla="*/ 1115116 w 1712527"/>
                <a:gd name="connsiteY5" fmla="*/ 208388 h 3780186"/>
                <a:gd name="connsiteX6" fmla="*/ 974641 w 1712527"/>
                <a:gd name="connsiteY6" fmla="*/ 463294 h 3780186"/>
                <a:gd name="connsiteX7" fmla="*/ 704740 w 1712527"/>
                <a:gd name="connsiteY7" fmla="*/ 918653 h 3780186"/>
                <a:gd name="connsiteX8" fmla="*/ 329879 w 1712527"/>
                <a:gd name="connsiteY8" fmla="*/ 1218543 h 3780186"/>
                <a:gd name="connsiteX9" fmla="*/ 44194 w 1712527"/>
                <a:gd name="connsiteY9" fmla="*/ 1350336 h 3780186"/>
                <a:gd name="connsiteX10" fmla="*/ 27621 w 1712527"/>
                <a:gd name="connsiteY10" fmla="*/ 1391374 h 3780186"/>
                <a:gd name="connsiteX11" fmla="*/ 116799 w 1712527"/>
                <a:gd name="connsiteY11" fmla="*/ 1943802 h 3780186"/>
                <a:gd name="connsiteX12" fmla="*/ 166518 w 1712527"/>
                <a:gd name="connsiteY12" fmla="*/ 2571202 h 3780186"/>
                <a:gd name="connsiteX13" fmla="*/ 29989 w 1712527"/>
                <a:gd name="connsiteY13" fmla="*/ 3589248 h 3780186"/>
                <a:gd name="connsiteX14" fmla="*/ 0 w 1712527"/>
                <a:gd name="connsiteY14" fmla="*/ 3754977 h 3780186"/>
                <a:gd name="connsiteX15" fmla="*/ 14205 w 1712527"/>
                <a:gd name="connsiteY15" fmla="*/ 3779441 h 3780186"/>
                <a:gd name="connsiteX16" fmla="*/ 26043 w 1712527"/>
                <a:gd name="connsiteY16" fmla="*/ 3764447 h 3780186"/>
                <a:gd name="connsiteX17" fmla="*/ 136529 w 1712527"/>
                <a:gd name="connsiteY17" fmla="*/ 3522957 h 3780186"/>
                <a:gd name="connsiteX18" fmla="*/ 568212 w 1712527"/>
                <a:gd name="connsiteY18" fmla="*/ 3175716 h 3780186"/>
                <a:gd name="connsiteX19" fmla="*/ 887831 w 1712527"/>
                <a:gd name="connsiteY19" fmla="*/ 3264894 h 3780186"/>
                <a:gd name="connsiteX20" fmla="*/ 887831 w 1712527"/>
                <a:gd name="connsiteY20" fmla="*/ 3264894 h 3780186"/>
                <a:gd name="connsiteX21" fmla="*/ 1186142 w 1712527"/>
                <a:gd name="connsiteY21" fmla="*/ 3433779 h 3780186"/>
                <a:gd name="connsiteX22" fmla="*/ 1467091 w 1712527"/>
                <a:gd name="connsiteY22" fmla="*/ 3549789 h 3780186"/>
                <a:gd name="connsiteX23" fmla="*/ 1509707 w 1712527"/>
                <a:gd name="connsiteY23" fmla="*/ 3499281 h 3780186"/>
                <a:gd name="connsiteX24" fmla="*/ 1542853 w 1712527"/>
                <a:gd name="connsiteY24" fmla="*/ 3388796 h 3780186"/>
                <a:gd name="connsiteX25" fmla="*/ 1535750 w 1712527"/>
                <a:gd name="connsiteY25" fmla="*/ 3366699 h 3780186"/>
                <a:gd name="connsiteX26" fmla="*/ 1425265 w 1712527"/>
                <a:gd name="connsiteY26" fmla="*/ 3281467 h 3780186"/>
                <a:gd name="connsiteX27" fmla="*/ 1128532 w 1712527"/>
                <a:gd name="connsiteY27" fmla="*/ 2819006 h 3780186"/>
                <a:gd name="connsiteX28" fmla="*/ 958068 w 1712527"/>
                <a:gd name="connsiteY28" fmla="*/ 2280783 h 3780186"/>
                <a:gd name="connsiteX29" fmla="*/ 910717 w 1712527"/>
                <a:gd name="connsiteY29" fmla="*/ 1711782 h 3780186"/>
                <a:gd name="connsiteX30" fmla="*/ 869680 w 1712527"/>
                <a:gd name="connsiteY30" fmla="*/ 1510540 h 3780186"/>
                <a:gd name="connsiteX31" fmla="*/ 860210 w 1712527"/>
                <a:gd name="connsiteY31" fmla="*/ 1284045 h 3780186"/>
                <a:gd name="connsiteX32" fmla="*/ 958857 w 1712527"/>
                <a:gd name="connsiteY32" fmla="*/ 819216 h 3780186"/>
                <a:gd name="connsiteX33" fmla="*/ 1143526 w 1712527"/>
                <a:gd name="connsiteY33" fmla="*/ 494862 h 3780186"/>
                <a:gd name="connsiteX34" fmla="*/ 1259536 w 1712527"/>
                <a:gd name="connsiteY34" fmla="*/ 310193 h 3780186"/>
                <a:gd name="connsiteX35" fmla="*/ 1422897 w 1712527"/>
                <a:gd name="connsiteY35" fmla="*/ 175243 h 3780186"/>
                <a:gd name="connsiteX36" fmla="*/ 1550745 w 1712527"/>
                <a:gd name="connsiteY36" fmla="*/ 182345 h 3780186"/>
                <a:gd name="connsiteX37" fmla="*/ 1544431 w 1712527"/>
                <a:gd name="connsiteY37" fmla="*/ 213123 h 3780186"/>
                <a:gd name="connsiteX38" fmla="*/ 1549166 w 1712527"/>
                <a:gd name="connsiteY38" fmla="*/ 238377 h 3780186"/>
                <a:gd name="connsiteX39" fmla="*/ 1554691 w 1712527"/>
                <a:gd name="connsiteY39" fmla="*/ 236799 h 3780186"/>
                <a:gd name="connsiteX40" fmla="*/ 1567318 w 1712527"/>
                <a:gd name="connsiteY40" fmla="*/ 206021 h 3780186"/>
                <a:gd name="connsiteX41" fmla="*/ 1616247 w 1712527"/>
                <a:gd name="connsiteY41" fmla="*/ 116843 h 3780186"/>
                <a:gd name="connsiteX42" fmla="*/ 1716473 w 1712527"/>
                <a:gd name="connsiteY42" fmla="*/ 53708 h 3780186"/>
                <a:gd name="connsiteX43" fmla="*/ 860999 w 1712527"/>
                <a:gd name="connsiteY43" fmla="*/ 1208283 h 3780186"/>
                <a:gd name="connsiteX44" fmla="*/ 860999 w 1712527"/>
                <a:gd name="connsiteY44" fmla="*/ 1200391 h 3780186"/>
                <a:gd name="connsiteX45" fmla="*/ 860999 w 1712527"/>
                <a:gd name="connsiteY45" fmla="*/ 1208283 h 378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712527" h="3780186">
                  <a:moveTo>
                    <a:pt x="1716473" y="53708"/>
                  </a:moveTo>
                  <a:cubicBezTo>
                    <a:pt x="1715684" y="51341"/>
                    <a:pt x="1715684" y="48973"/>
                    <a:pt x="1714895" y="46606"/>
                  </a:cubicBezTo>
                  <a:cubicBezTo>
                    <a:pt x="1670701" y="53708"/>
                    <a:pt x="1618614" y="25298"/>
                    <a:pt x="1575209" y="16617"/>
                  </a:cubicBezTo>
                  <a:cubicBezTo>
                    <a:pt x="1522334" y="6357"/>
                    <a:pt x="1468670" y="833"/>
                    <a:pt x="1415794" y="44"/>
                  </a:cubicBezTo>
                  <a:cubicBezTo>
                    <a:pt x="1326617" y="-1534"/>
                    <a:pt x="1271374" y="39503"/>
                    <a:pt x="1205872" y="100270"/>
                  </a:cubicBezTo>
                  <a:cubicBezTo>
                    <a:pt x="1174304" y="129470"/>
                    <a:pt x="1132478" y="170508"/>
                    <a:pt x="1115116" y="208388"/>
                  </a:cubicBezTo>
                  <a:cubicBezTo>
                    <a:pt x="1090651" y="261264"/>
                    <a:pt x="999106" y="410419"/>
                    <a:pt x="974641" y="463294"/>
                  </a:cubicBezTo>
                  <a:cubicBezTo>
                    <a:pt x="883885" y="662958"/>
                    <a:pt x="854685" y="756081"/>
                    <a:pt x="704740" y="918653"/>
                  </a:cubicBezTo>
                  <a:cubicBezTo>
                    <a:pt x="595044" y="1037820"/>
                    <a:pt x="467986" y="1135678"/>
                    <a:pt x="329879" y="1218543"/>
                  </a:cubicBezTo>
                  <a:cubicBezTo>
                    <a:pt x="239122" y="1272207"/>
                    <a:pt x="146788" y="1321926"/>
                    <a:pt x="44194" y="1350336"/>
                  </a:cubicBezTo>
                  <a:cubicBezTo>
                    <a:pt x="34724" y="1352704"/>
                    <a:pt x="25254" y="1381903"/>
                    <a:pt x="27621" y="1391374"/>
                  </a:cubicBezTo>
                  <a:cubicBezTo>
                    <a:pt x="67870" y="1582356"/>
                    <a:pt x="96280" y="1736247"/>
                    <a:pt x="116799" y="1943802"/>
                  </a:cubicBezTo>
                  <a:cubicBezTo>
                    <a:pt x="133372" y="2107163"/>
                    <a:pt x="160993" y="2283150"/>
                    <a:pt x="166518" y="2571202"/>
                  </a:cubicBezTo>
                  <a:cubicBezTo>
                    <a:pt x="172042" y="2909762"/>
                    <a:pt x="101015" y="3220700"/>
                    <a:pt x="29989" y="3589248"/>
                  </a:cubicBezTo>
                  <a:cubicBezTo>
                    <a:pt x="17362" y="3643702"/>
                    <a:pt x="7892" y="3699734"/>
                    <a:pt x="0" y="3754977"/>
                  </a:cubicBezTo>
                  <a:cubicBezTo>
                    <a:pt x="3157" y="3762079"/>
                    <a:pt x="-4735" y="3788122"/>
                    <a:pt x="14205" y="3779441"/>
                  </a:cubicBezTo>
                  <a:cubicBezTo>
                    <a:pt x="20519" y="3777074"/>
                    <a:pt x="23675" y="3770760"/>
                    <a:pt x="26043" y="3764447"/>
                  </a:cubicBezTo>
                  <a:cubicBezTo>
                    <a:pt x="63924" y="3683950"/>
                    <a:pt x="102594" y="3604243"/>
                    <a:pt x="136529" y="3522957"/>
                  </a:cubicBezTo>
                  <a:cubicBezTo>
                    <a:pt x="209923" y="3345391"/>
                    <a:pt x="370127" y="3193078"/>
                    <a:pt x="568212" y="3175716"/>
                  </a:cubicBezTo>
                  <a:cubicBezTo>
                    <a:pt x="688168" y="3165457"/>
                    <a:pt x="785237" y="3209651"/>
                    <a:pt x="887831" y="3264894"/>
                  </a:cubicBezTo>
                  <a:cubicBezTo>
                    <a:pt x="892566" y="3265683"/>
                    <a:pt x="892566" y="3268051"/>
                    <a:pt x="887831" y="3264894"/>
                  </a:cubicBezTo>
                  <a:cubicBezTo>
                    <a:pt x="984111" y="3327240"/>
                    <a:pt x="1084338" y="3381693"/>
                    <a:pt x="1186142" y="3433779"/>
                  </a:cubicBezTo>
                  <a:cubicBezTo>
                    <a:pt x="1279266" y="3481919"/>
                    <a:pt x="1364497" y="3531638"/>
                    <a:pt x="1467091" y="3549789"/>
                  </a:cubicBezTo>
                  <a:cubicBezTo>
                    <a:pt x="1478140" y="3552157"/>
                    <a:pt x="1506550" y="3507173"/>
                    <a:pt x="1509707" y="3499281"/>
                  </a:cubicBezTo>
                  <a:cubicBezTo>
                    <a:pt x="1522334" y="3462979"/>
                    <a:pt x="1534172" y="3426677"/>
                    <a:pt x="1542853" y="3388796"/>
                  </a:cubicBezTo>
                  <a:cubicBezTo>
                    <a:pt x="1545220" y="3379326"/>
                    <a:pt x="1545220" y="3372223"/>
                    <a:pt x="1535750" y="3366699"/>
                  </a:cubicBezTo>
                  <a:cubicBezTo>
                    <a:pt x="1494713" y="3343812"/>
                    <a:pt x="1460778" y="3312245"/>
                    <a:pt x="1425265" y="3281467"/>
                  </a:cubicBezTo>
                  <a:cubicBezTo>
                    <a:pt x="1290314" y="3163879"/>
                    <a:pt x="1201137" y="2979999"/>
                    <a:pt x="1128532" y="2819006"/>
                  </a:cubicBezTo>
                  <a:cubicBezTo>
                    <a:pt x="1051192" y="2646964"/>
                    <a:pt x="994371" y="2465452"/>
                    <a:pt x="958068" y="2280783"/>
                  </a:cubicBezTo>
                  <a:cubicBezTo>
                    <a:pt x="950966" y="2242902"/>
                    <a:pt x="918609" y="1813587"/>
                    <a:pt x="910717" y="1711782"/>
                  </a:cubicBezTo>
                  <a:cubicBezTo>
                    <a:pt x="906771" y="1661274"/>
                    <a:pt x="876782" y="1563416"/>
                    <a:pt x="869680" y="1510540"/>
                  </a:cubicBezTo>
                  <a:cubicBezTo>
                    <a:pt x="860210" y="1435568"/>
                    <a:pt x="857053" y="1359806"/>
                    <a:pt x="860210" y="1284045"/>
                  </a:cubicBezTo>
                  <a:cubicBezTo>
                    <a:pt x="866523" y="1124630"/>
                    <a:pt x="902036" y="968371"/>
                    <a:pt x="958857" y="819216"/>
                  </a:cubicBezTo>
                  <a:cubicBezTo>
                    <a:pt x="1003841" y="702417"/>
                    <a:pt x="1074078" y="598245"/>
                    <a:pt x="1143526" y="494862"/>
                  </a:cubicBezTo>
                  <a:cubicBezTo>
                    <a:pt x="1184564" y="434884"/>
                    <a:pt x="1215342" y="368592"/>
                    <a:pt x="1259536" y="310193"/>
                  </a:cubicBezTo>
                  <a:cubicBezTo>
                    <a:pt x="1295049" y="262842"/>
                    <a:pt x="1360552" y="183134"/>
                    <a:pt x="1422897" y="175243"/>
                  </a:cubicBezTo>
                  <a:cubicBezTo>
                    <a:pt x="1464724" y="169718"/>
                    <a:pt x="1508918" y="184713"/>
                    <a:pt x="1550745" y="182345"/>
                  </a:cubicBezTo>
                  <a:cubicBezTo>
                    <a:pt x="1550745" y="193394"/>
                    <a:pt x="1546010" y="202864"/>
                    <a:pt x="1544431" y="213123"/>
                  </a:cubicBezTo>
                  <a:cubicBezTo>
                    <a:pt x="1542853" y="221804"/>
                    <a:pt x="1538118" y="232064"/>
                    <a:pt x="1549166" y="238377"/>
                  </a:cubicBezTo>
                  <a:cubicBezTo>
                    <a:pt x="1551534" y="239166"/>
                    <a:pt x="1553112" y="238377"/>
                    <a:pt x="1554691" y="236799"/>
                  </a:cubicBezTo>
                  <a:cubicBezTo>
                    <a:pt x="1558637" y="226540"/>
                    <a:pt x="1563372" y="216280"/>
                    <a:pt x="1567318" y="206021"/>
                  </a:cubicBezTo>
                  <a:cubicBezTo>
                    <a:pt x="1572053" y="169718"/>
                    <a:pt x="1575999" y="133416"/>
                    <a:pt x="1616247" y="116843"/>
                  </a:cubicBezTo>
                  <a:cubicBezTo>
                    <a:pt x="1649393" y="97114"/>
                    <a:pt x="1682538" y="75806"/>
                    <a:pt x="1716473" y="53708"/>
                  </a:cubicBezTo>
                  <a:close/>
                  <a:moveTo>
                    <a:pt x="860999" y="1208283"/>
                  </a:moveTo>
                  <a:cubicBezTo>
                    <a:pt x="860999" y="1205916"/>
                    <a:pt x="860999" y="1202759"/>
                    <a:pt x="860999" y="1200391"/>
                  </a:cubicBezTo>
                  <a:cubicBezTo>
                    <a:pt x="860999" y="1202759"/>
                    <a:pt x="860999" y="1205916"/>
                    <a:pt x="860999" y="120828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">
              <a:extLst>
                <a:ext uri="{FF2B5EF4-FFF2-40B4-BE49-F238E27FC236}">
                  <a16:creationId xmlns:a16="http://schemas.microsoft.com/office/drawing/2014/main" id="{1942DA24-0350-456C-87FE-59C9D3C19BBC}"/>
                </a:ext>
              </a:extLst>
            </p:cNvPr>
            <p:cNvSpPr/>
            <p:nvPr/>
          </p:nvSpPr>
          <p:spPr>
            <a:xfrm>
              <a:off x="6678908" y="1776189"/>
              <a:ext cx="2464197" cy="4464269"/>
            </a:xfrm>
            <a:custGeom>
              <a:avLst/>
              <a:gdLst>
                <a:gd name="connsiteX0" fmla="*/ 2455938 w 2454359"/>
                <a:gd name="connsiteY0" fmla="*/ 3769786 h 4458883"/>
                <a:gd name="connsiteX1" fmla="*/ 2421214 w 2454359"/>
                <a:gd name="connsiteY1" fmla="*/ 3488836 h 4458883"/>
                <a:gd name="connsiteX2" fmla="*/ 2365971 w 2454359"/>
                <a:gd name="connsiteY2" fmla="*/ 3087143 h 4458883"/>
                <a:gd name="connsiteX3" fmla="*/ 2268112 w 2454359"/>
                <a:gd name="connsiteY3" fmla="*/ 2705967 h 4458883"/>
                <a:gd name="connsiteX4" fmla="*/ 1961120 w 2454359"/>
                <a:gd name="connsiteY4" fmla="*/ 1977551 h 4458883"/>
                <a:gd name="connsiteX5" fmla="*/ 1629663 w 2454359"/>
                <a:gd name="connsiteY5" fmla="*/ 1535609 h 4458883"/>
                <a:gd name="connsiteX6" fmla="*/ 1440259 w 2454359"/>
                <a:gd name="connsiteY6" fmla="*/ 1327264 h 4458883"/>
                <a:gd name="connsiteX7" fmla="*/ 1308466 w 2454359"/>
                <a:gd name="connsiteY7" fmla="*/ 1125233 h 4458883"/>
                <a:gd name="connsiteX8" fmla="*/ 1235072 w 2454359"/>
                <a:gd name="connsiteY8" fmla="*/ 1069991 h 4458883"/>
                <a:gd name="connsiteX9" fmla="*/ 1119851 w 2454359"/>
                <a:gd name="connsiteY9" fmla="*/ 876641 h 4458883"/>
                <a:gd name="connsiteX10" fmla="*/ 1266639 w 2454359"/>
                <a:gd name="connsiteY10" fmla="*/ 732220 h 4458883"/>
                <a:gd name="connsiteX11" fmla="*/ 1405535 w 2454359"/>
                <a:gd name="connsiteY11" fmla="*/ 666718 h 4458883"/>
                <a:gd name="connsiteX12" fmla="*/ 1373968 w 2454359"/>
                <a:gd name="connsiteY12" fmla="*/ 650935 h 4458883"/>
                <a:gd name="connsiteX13" fmla="*/ 1063029 w 2454359"/>
                <a:gd name="connsiteY13" fmla="*/ 484417 h 4458883"/>
                <a:gd name="connsiteX14" fmla="*/ 996738 w 2454359"/>
                <a:gd name="connsiteY14" fmla="*/ 503357 h 4458883"/>
                <a:gd name="connsiteX15" fmla="*/ 936760 w 2454359"/>
                <a:gd name="connsiteY15" fmla="*/ 494676 h 4458883"/>
                <a:gd name="connsiteX16" fmla="*/ 918609 w 2454359"/>
                <a:gd name="connsiteY16" fmla="*/ 474947 h 4458883"/>
                <a:gd name="connsiteX17" fmla="*/ 767086 w 2454359"/>
                <a:gd name="connsiteY17" fmla="*/ 271337 h 4458883"/>
                <a:gd name="connsiteX18" fmla="*/ 702373 w 2454359"/>
                <a:gd name="connsiteY18" fmla="*/ 178214 h 4458883"/>
                <a:gd name="connsiteX19" fmla="*/ 542169 w 2454359"/>
                <a:gd name="connsiteY19" fmla="*/ 14853 h 4458883"/>
                <a:gd name="connsiteX20" fmla="*/ 497186 w 2454359"/>
                <a:gd name="connsiteY20" fmla="*/ 8540 h 4458883"/>
                <a:gd name="connsiteX21" fmla="*/ 365392 w 2454359"/>
                <a:gd name="connsiteY21" fmla="*/ 42474 h 4458883"/>
                <a:gd name="connsiteX22" fmla="*/ 93124 w 2454359"/>
                <a:gd name="connsiteY22" fmla="*/ 10907 h 4458883"/>
                <a:gd name="connsiteX23" fmla="*/ 0 w 2454359"/>
                <a:gd name="connsiteY23" fmla="*/ 89036 h 4458883"/>
                <a:gd name="connsiteX24" fmla="*/ 33146 w 2454359"/>
                <a:gd name="connsiteY24" fmla="*/ 78777 h 4458883"/>
                <a:gd name="connsiteX25" fmla="*/ 496396 w 2454359"/>
                <a:gd name="connsiteY25" fmla="*/ 261867 h 4458883"/>
                <a:gd name="connsiteX26" fmla="*/ 863366 w 2454359"/>
                <a:gd name="connsiteY26" fmla="*/ 769312 h 4458883"/>
                <a:gd name="connsiteX27" fmla="*/ 983322 w 2454359"/>
                <a:gd name="connsiteY27" fmla="*/ 1072358 h 4458883"/>
                <a:gd name="connsiteX28" fmla="*/ 1190088 w 2454359"/>
                <a:gd name="connsiteY28" fmla="*/ 1369880 h 4458883"/>
                <a:gd name="connsiteX29" fmla="*/ 1448940 w 2454359"/>
                <a:gd name="connsiteY29" fmla="*/ 1707651 h 4458883"/>
                <a:gd name="connsiteX30" fmla="*/ 1680960 w 2454359"/>
                <a:gd name="connsiteY30" fmla="*/ 2068307 h 4458883"/>
                <a:gd name="connsiteX31" fmla="*/ 2121324 w 2454359"/>
                <a:gd name="connsiteY31" fmla="*/ 2926938 h 4458883"/>
                <a:gd name="connsiteX32" fmla="*/ 2324933 w 2454359"/>
                <a:gd name="connsiteY32" fmla="*/ 3711386 h 4458883"/>
                <a:gd name="connsiteX33" fmla="*/ 2335982 w 2454359"/>
                <a:gd name="connsiteY33" fmla="*/ 4092561 h 4458883"/>
                <a:gd name="connsiteX34" fmla="*/ 2301258 w 2454359"/>
                <a:gd name="connsiteY34" fmla="*/ 4281965 h 4458883"/>
                <a:gd name="connsiteX35" fmla="*/ 2233388 w 2454359"/>
                <a:gd name="connsiteY35" fmla="*/ 4464267 h 4458883"/>
                <a:gd name="connsiteX36" fmla="*/ 2323355 w 2454359"/>
                <a:gd name="connsiteY36" fmla="*/ 4308798 h 4458883"/>
                <a:gd name="connsiteX37" fmla="*/ 2394381 w 2454359"/>
                <a:gd name="connsiteY37" fmla="*/ 4134388 h 4458883"/>
                <a:gd name="connsiteX38" fmla="*/ 2455938 w 2454359"/>
                <a:gd name="connsiteY38" fmla="*/ 3769786 h 4458883"/>
                <a:gd name="connsiteX39" fmla="*/ 2351766 w 2454359"/>
                <a:gd name="connsiteY39" fmla="*/ 3954454 h 4458883"/>
                <a:gd name="connsiteX40" fmla="*/ 2351766 w 2454359"/>
                <a:gd name="connsiteY40" fmla="*/ 3954454 h 4458883"/>
                <a:gd name="connsiteX41" fmla="*/ 2351766 w 2454359"/>
                <a:gd name="connsiteY41" fmla="*/ 3954454 h 4458883"/>
                <a:gd name="connsiteX42" fmla="*/ 2351766 w 2454359"/>
                <a:gd name="connsiteY42" fmla="*/ 3954454 h 4458883"/>
                <a:gd name="connsiteX43" fmla="*/ 2349398 w 2454359"/>
                <a:gd name="connsiteY43" fmla="*/ 3898423 h 4458883"/>
                <a:gd name="connsiteX44" fmla="*/ 2349398 w 2454359"/>
                <a:gd name="connsiteY44" fmla="*/ 3898423 h 4458883"/>
                <a:gd name="connsiteX45" fmla="*/ 2350976 w 2454359"/>
                <a:gd name="connsiteY45" fmla="*/ 3900001 h 4458883"/>
                <a:gd name="connsiteX46" fmla="*/ 2350976 w 2454359"/>
                <a:gd name="connsiteY46" fmla="*/ 3908682 h 4458883"/>
                <a:gd name="connsiteX47" fmla="*/ 2349398 w 2454359"/>
                <a:gd name="connsiteY47" fmla="*/ 3898423 h 4458883"/>
                <a:gd name="connsiteX48" fmla="*/ 2349398 w 2454359"/>
                <a:gd name="connsiteY48" fmla="*/ 3898423 h 4458883"/>
                <a:gd name="connsiteX49" fmla="*/ 2349398 w 2454359"/>
                <a:gd name="connsiteY49" fmla="*/ 3898423 h 4458883"/>
                <a:gd name="connsiteX0" fmla="*/ 2455938 w 2456611"/>
                <a:gd name="connsiteY0" fmla="*/ 3769786 h 4464268"/>
                <a:gd name="connsiteX1" fmla="*/ 2421214 w 2456611"/>
                <a:gd name="connsiteY1" fmla="*/ 3488836 h 4464268"/>
                <a:gd name="connsiteX2" fmla="*/ 2365971 w 2456611"/>
                <a:gd name="connsiteY2" fmla="*/ 3087143 h 4464268"/>
                <a:gd name="connsiteX3" fmla="*/ 2268112 w 2456611"/>
                <a:gd name="connsiteY3" fmla="*/ 2705967 h 4464268"/>
                <a:gd name="connsiteX4" fmla="*/ 1961120 w 2456611"/>
                <a:gd name="connsiteY4" fmla="*/ 1977551 h 4464268"/>
                <a:gd name="connsiteX5" fmla="*/ 1629663 w 2456611"/>
                <a:gd name="connsiteY5" fmla="*/ 1535609 h 4464268"/>
                <a:gd name="connsiteX6" fmla="*/ 1440259 w 2456611"/>
                <a:gd name="connsiteY6" fmla="*/ 1327264 h 4464268"/>
                <a:gd name="connsiteX7" fmla="*/ 1308466 w 2456611"/>
                <a:gd name="connsiteY7" fmla="*/ 1125233 h 4464268"/>
                <a:gd name="connsiteX8" fmla="*/ 1235072 w 2456611"/>
                <a:gd name="connsiteY8" fmla="*/ 1069991 h 4464268"/>
                <a:gd name="connsiteX9" fmla="*/ 1119851 w 2456611"/>
                <a:gd name="connsiteY9" fmla="*/ 876641 h 4464268"/>
                <a:gd name="connsiteX10" fmla="*/ 1283616 w 2456611"/>
                <a:gd name="connsiteY10" fmla="*/ 753441 h 4464268"/>
                <a:gd name="connsiteX11" fmla="*/ 1405535 w 2456611"/>
                <a:gd name="connsiteY11" fmla="*/ 666718 h 4464268"/>
                <a:gd name="connsiteX12" fmla="*/ 1373968 w 2456611"/>
                <a:gd name="connsiteY12" fmla="*/ 650935 h 4464268"/>
                <a:gd name="connsiteX13" fmla="*/ 1063029 w 2456611"/>
                <a:gd name="connsiteY13" fmla="*/ 484417 h 4464268"/>
                <a:gd name="connsiteX14" fmla="*/ 996738 w 2456611"/>
                <a:gd name="connsiteY14" fmla="*/ 503357 h 4464268"/>
                <a:gd name="connsiteX15" fmla="*/ 936760 w 2456611"/>
                <a:gd name="connsiteY15" fmla="*/ 494676 h 4464268"/>
                <a:gd name="connsiteX16" fmla="*/ 918609 w 2456611"/>
                <a:gd name="connsiteY16" fmla="*/ 474947 h 4464268"/>
                <a:gd name="connsiteX17" fmla="*/ 767086 w 2456611"/>
                <a:gd name="connsiteY17" fmla="*/ 271337 h 4464268"/>
                <a:gd name="connsiteX18" fmla="*/ 702373 w 2456611"/>
                <a:gd name="connsiteY18" fmla="*/ 178214 h 4464268"/>
                <a:gd name="connsiteX19" fmla="*/ 542169 w 2456611"/>
                <a:gd name="connsiteY19" fmla="*/ 14853 h 4464268"/>
                <a:gd name="connsiteX20" fmla="*/ 497186 w 2456611"/>
                <a:gd name="connsiteY20" fmla="*/ 8540 h 4464268"/>
                <a:gd name="connsiteX21" fmla="*/ 365392 w 2456611"/>
                <a:gd name="connsiteY21" fmla="*/ 42474 h 4464268"/>
                <a:gd name="connsiteX22" fmla="*/ 93124 w 2456611"/>
                <a:gd name="connsiteY22" fmla="*/ 10907 h 4464268"/>
                <a:gd name="connsiteX23" fmla="*/ 0 w 2456611"/>
                <a:gd name="connsiteY23" fmla="*/ 89036 h 4464268"/>
                <a:gd name="connsiteX24" fmla="*/ 33146 w 2456611"/>
                <a:gd name="connsiteY24" fmla="*/ 78777 h 4464268"/>
                <a:gd name="connsiteX25" fmla="*/ 496396 w 2456611"/>
                <a:gd name="connsiteY25" fmla="*/ 261867 h 4464268"/>
                <a:gd name="connsiteX26" fmla="*/ 863366 w 2456611"/>
                <a:gd name="connsiteY26" fmla="*/ 769312 h 4464268"/>
                <a:gd name="connsiteX27" fmla="*/ 983322 w 2456611"/>
                <a:gd name="connsiteY27" fmla="*/ 1072358 h 4464268"/>
                <a:gd name="connsiteX28" fmla="*/ 1190088 w 2456611"/>
                <a:gd name="connsiteY28" fmla="*/ 1369880 h 4464268"/>
                <a:gd name="connsiteX29" fmla="*/ 1448940 w 2456611"/>
                <a:gd name="connsiteY29" fmla="*/ 1707651 h 4464268"/>
                <a:gd name="connsiteX30" fmla="*/ 1680960 w 2456611"/>
                <a:gd name="connsiteY30" fmla="*/ 2068307 h 4464268"/>
                <a:gd name="connsiteX31" fmla="*/ 2121324 w 2456611"/>
                <a:gd name="connsiteY31" fmla="*/ 2926938 h 4464268"/>
                <a:gd name="connsiteX32" fmla="*/ 2324933 w 2456611"/>
                <a:gd name="connsiteY32" fmla="*/ 3711386 h 4464268"/>
                <a:gd name="connsiteX33" fmla="*/ 2335982 w 2456611"/>
                <a:gd name="connsiteY33" fmla="*/ 4092561 h 4464268"/>
                <a:gd name="connsiteX34" fmla="*/ 2301258 w 2456611"/>
                <a:gd name="connsiteY34" fmla="*/ 4281965 h 4464268"/>
                <a:gd name="connsiteX35" fmla="*/ 2233388 w 2456611"/>
                <a:gd name="connsiteY35" fmla="*/ 4464267 h 4464268"/>
                <a:gd name="connsiteX36" fmla="*/ 2323355 w 2456611"/>
                <a:gd name="connsiteY36" fmla="*/ 4308798 h 4464268"/>
                <a:gd name="connsiteX37" fmla="*/ 2394381 w 2456611"/>
                <a:gd name="connsiteY37" fmla="*/ 4134388 h 4464268"/>
                <a:gd name="connsiteX38" fmla="*/ 2455938 w 2456611"/>
                <a:gd name="connsiteY38" fmla="*/ 3769786 h 4464268"/>
                <a:gd name="connsiteX39" fmla="*/ 2351766 w 2456611"/>
                <a:gd name="connsiteY39" fmla="*/ 3954454 h 4464268"/>
                <a:gd name="connsiteX40" fmla="*/ 2351766 w 2456611"/>
                <a:gd name="connsiteY40" fmla="*/ 3954454 h 4464268"/>
                <a:gd name="connsiteX41" fmla="*/ 2351766 w 2456611"/>
                <a:gd name="connsiteY41" fmla="*/ 3954454 h 4464268"/>
                <a:gd name="connsiteX42" fmla="*/ 2351766 w 2456611"/>
                <a:gd name="connsiteY42" fmla="*/ 3954454 h 4464268"/>
                <a:gd name="connsiteX43" fmla="*/ 2349398 w 2456611"/>
                <a:gd name="connsiteY43" fmla="*/ 3898423 h 4464268"/>
                <a:gd name="connsiteX44" fmla="*/ 2349398 w 2456611"/>
                <a:gd name="connsiteY44" fmla="*/ 3898423 h 4464268"/>
                <a:gd name="connsiteX45" fmla="*/ 2350976 w 2456611"/>
                <a:gd name="connsiteY45" fmla="*/ 3900001 h 4464268"/>
                <a:gd name="connsiteX46" fmla="*/ 2350976 w 2456611"/>
                <a:gd name="connsiteY46" fmla="*/ 3908682 h 4464268"/>
                <a:gd name="connsiteX47" fmla="*/ 2349398 w 2456611"/>
                <a:gd name="connsiteY47" fmla="*/ 3898423 h 4464268"/>
                <a:gd name="connsiteX48" fmla="*/ 2349398 w 2456611"/>
                <a:gd name="connsiteY48" fmla="*/ 3898423 h 4464268"/>
                <a:gd name="connsiteX49" fmla="*/ 2349398 w 2456611"/>
                <a:gd name="connsiteY49" fmla="*/ 3898423 h 4464268"/>
                <a:gd name="connsiteX0" fmla="*/ 2455938 w 2456609"/>
                <a:gd name="connsiteY0" fmla="*/ 3769786 h 4464266"/>
                <a:gd name="connsiteX1" fmla="*/ 2421214 w 2456609"/>
                <a:gd name="connsiteY1" fmla="*/ 3488836 h 4464266"/>
                <a:gd name="connsiteX2" fmla="*/ 2365971 w 2456609"/>
                <a:gd name="connsiteY2" fmla="*/ 3087143 h 4464266"/>
                <a:gd name="connsiteX3" fmla="*/ 2268112 w 2456609"/>
                <a:gd name="connsiteY3" fmla="*/ 2705967 h 4464266"/>
                <a:gd name="connsiteX4" fmla="*/ 1961120 w 2456609"/>
                <a:gd name="connsiteY4" fmla="*/ 1977551 h 4464266"/>
                <a:gd name="connsiteX5" fmla="*/ 1629663 w 2456609"/>
                <a:gd name="connsiteY5" fmla="*/ 1535609 h 4464266"/>
                <a:gd name="connsiteX6" fmla="*/ 1440259 w 2456609"/>
                <a:gd name="connsiteY6" fmla="*/ 1327264 h 4464266"/>
                <a:gd name="connsiteX7" fmla="*/ 1308466 w 2456609"/>
                <a:gd name="connsiteY7" fmla="*/ 1125233 h 4464266"/>
                <a:gd name="connsiteX8" fmla="*/ 1235072 w 2456609"/>
                <a:gd name="connsiteY8" fmla="*/ 1069991 h 4464266"/>
                <a:gd name="connsiteX9" fmla="*/ 1141073 w 2456609"/>
                <a:gd name="connsiteY9" fmla="*/ 897862 h 4464266"/>
                <a:gd name="connsiteX10" fmla="*/ 1283616 w 2456609"/>
                <a:gd name="connsiteY10" fmla="*/ 753441 h 4464266"/>
                <a:gd name="connsiteX11" fmla="*/ 1405535 w 2456609"/>
                <a:gd name="connsiteY11" fmla="*/ 666718 h 4464266"/>
                <a:gd name="connsiteX12" fmla="*/ 1373968 w 2456609"/>
                <a:gd name="connsiteY12" fmla="*/ 650935 h 4464266"/>
                <a:gd name="connsiteX13" fmla="*/ 1063029 w 2456609"/>
                <a:gd name="connsiteY13" fmla="*/ 484417 h 4464266"/>
                <a:gd name="connsiteX14" fmla="*/ 996738 w 2456609"/>
                <a:gd name="connsiteY14" fmla="*/ 503357 h 4464266"/>
                <a:gd name="connsiteX15" fmla="*/ 936760 w 2456609"/>
                <a:gd name="connsiteY15" fmla="*/ 494676 h 4464266"/>
                <a:gd name="connsiteX16" fmla="*/ 918609 w 2456609"/>
                <a:gd name="connsiteY16" fmla="*/ 474947 h 4464266"/>
                <a:gd name="connsiteX17" fmla="*/ 767086 w 2456609"/>
                <a:gd name="connsiteY17" fmla="*/ 271337 h 4464266"/>
                <a:gd name="connsiteX18" fmla="*/ 702373 w 2456609"/>
                <a:gd name="connsiteY18" fmla="*/ 178214 h 4464266"/>
                <a:gd name="connsiteX19" fmla="*/ 542169 w 2456609"/>
                <a:gd name="connsiteY19" fmla="*/ 14853 h 4464266"/>
                <a:gd name="connsiteX20" fmla="*/ 497186 w 2456609"/>
                <a:gd name="connsiteY20" fmla="*/ 8540 h 4464266"/>
                <a:gd name="connsiteX21" fmla="*/ 365392 w 2456609"/>
                <a:gd name="connsiteY21" fmla="*/ 42474 h 4464266"/>
                <a:gd name="connsiteX22" fmla="*/ 93124 w 2456609"/>
                <a:gd name="connsiteY22" fmla="*/ 10907 h 4464266"/>
                <a:gd name="connsiteX23" fmla="*/ 0 w 2456609"/>
                <a:gd name="connsiteY23" fmla="*/ 89036 h 4464266"/>
                <a:gd name="connsiteX24" fmla="*/ 33146 w 2456609"/>
                <a:gd name="connsiteY24" fmla="*/ 78777 h 4464266"/>
                <a:gd name="connsiteX25" fmla="*/ 496396 w 2456609"/>
                <a:gd name="connsiteY25" fmla="*/ 261867 h 4464266"/>
                <a:gd name="connsiteX26" fmla="*/ 863366 w 2456609"/>
                <a:gd name="connsiteY26" fmla="*/ 769312 h 4464266"/>
                <a:gd name="connsiteX27" fmla="*/ 983322 w 2456609"/>
                <a:gd name="connsiteY27" fmla="*/ 1072358 h 4464266"/>
                <a:gd name="connsiteX28" fmla="*/ 1190088 w 2456609"/>
                <a:gd name="connsiteY28" fmla="*/ 1369880 h 4464266"/>
                <a:gd name="connsiteX29" fmla="*/ 1448940 w 2456609"/>
                <a:gd name="connsiteY29" fmla="*/ 1707651 h 4464266"/>
                <a:gd name="connsiteX30" fmla="*/ 1680960 w 2456609"/>
                <a:gd name="connsiteY30" fmla="*/ 2068307 h 4464266"/>
                <a:gd name="connsiteX31" fmla="*/ 2121324 w 2456609"/>
                <a:gd name="connsiteY31" fmla="*/ 2926938 h 4464266"/>
                <a:gd name="connsiteX32" fmla="*/ 2324933 w 2456609"/>
                <a:gd name="connsiteY32" fmla="*/ 3711386 h 4464266"/>
                <a:gd name="connsiteX33" fmla="*/ 2335982 w 2456609"/>
                <a:gd name="connsiteY33" fmla="*/ 4092561 h 4464266"/>
                <a:gd name="connsiteX34" fmla="*/ 2301258 w 2456609"/>
                <a:gd name="connsiteY34" fmla="*/ 4281965 h 4464266"/>
                <a:gd name="connsiteX35" fmla="*/ 2233388 w 2456609"/>
                <a:gd name="connsiteY35" fmla="*/ 4464267 h 4464266"/>
                <a:gd name="connsiteX36" fmla="*/ 2323355 w 2456609"/>
                <a:gd name="connsiteY36" fmla="*/ 4308798 h 4464266"/>
                <a:gd name="connsiteX37" fmla="*/ 2394381 w 2456609"/>
                <a:gd name="connsiteY37" fmla="*/ 4134388 h 4464266"/>
                <a:gd name="connsiteX38" fmla="*/ 2455938 w 2456609"/>
                <a:gd name="connsiteY38" fmla="*/ 3769786 h 4464266"/>
                <a:gd name="connsiteX39" fmla="*/ 2351766 w 2456609"/>
                <a:gd name="connsiteY39" fmla="*/ 3954454 h 4464266"/>
                <a:gd name="connsiteX40" fmla="*/ 2351766 w 2456609"/>
                <a:gd name="connsiteY40" fmla="*/ 3954454 h 4464266"/>
                <a:gd name="connsiteX41" fmla="*/ 2351766 w 2456609"/>
                <a:gd name="connsiteY41" fmla="*/ 3954454 h 4464266"/>
                <a:gd name="connsiteX42" fmla="*/ 2351766 w 2456609"/>
                <a:gd name="connsiteY42" fmla="*/ 3954454 h 4464266"/>
                <a:gd name="connsiteX43" fmla="*/ 2349398 w 2456609"/>
                <a:gd name="connsiteY43" fmla="*/ 3898423 h 4464266"/>
                <a:gd name="connsiteX44" fmla="*/ 2349398 w 2456609"/>
                <a:gd name="connsiteY44" fmla="*/ 3898423 h 4464266"/>
                <a:gd name="connsiteX45" fmla="*/ 2350976 w 2456609"/>
                <a:gd name="connsiteY45" fmla="*/ 3900001 h 4464266"/>
                <a:gd name="connsiteX46" fmla="*/ 2350976 w 2456609"/>
                <a:gd name="connsiteY46" fmla="*/ 3908682 h 4464266"/>
                <a:gd name="connsiteX47" fmla="*/ 2349398 w 2456609"/>
                <a:gd name="connsiteY47" fmla="*/ 3898423 h 4464266"/>
                <a:gd name="connsiteX48" fmla="*/ 2349398 w 2456609"/>
                <a:gd name="connsiteY48" fmla="*/ 3898423 h 4464266"/>
                <a:gd name="connsiteX49" fmla="*/ 2349398 w 2456609"/>
                <a:gd name="connsiteY49" fmla="*/ 3898423 h 4464266"/>
                <a:gd name="connsiteX0" fmla="*/ 2455938 w 2464197"/>
                <a:gd name="connsiteY0" fmla="*/ 3769786 h 4464268"/>
                <a:gd name="connsiteX1" fmla="*/ 2459413 w 2464197"/>
                <a:gd name="connsiteY1" fmla="*/ 3488836 h 4464268"/>
                <a:gd name="connsiteX2" fmla="*/ 2365971 w 2464197"/>
                <a:gd name="connsiteY2" fmla="*/ 3087143 h 4464268"/>
                <a:gd name="connsiteX3" fmla="*/ 2268112 w 2464197"/>
                <a:gd name="connsiteY3" fmla="*/ 2705967 h 4464268"/>
                <a:gd name="connsiteX4" fmla="*/ 1961120 w 2464197"/>
                <a:gd name="connsiteY4" fmla="*/ 1977551 h 4464268"/>
                <a:gd name="connsiteX5" fmla="*/ 1629663 w 2464197"/>
                <a:gd name="connsiteY5" fmla="*/ 1535609 h 4464268"/>
                <a:gd name="connsiteX6" fmla="*/ 1440259 w 2464197"/>
                <a:gd name="connsiteY6" fmla="*/ 1327264 h 4464268"/>
                <a:gd name="connsiteX7" fmla="*/ 1308466 w 2464197"/>
                <a:gd name="connsiteY7" fmla="*/ 1125233 h 4464268"/>
                <a:gd name="connsiteX8" fmla="*/ 1235072 w 2464197"/>
                <a:gd name="connsiteY8" fmla="*/ 1069991 h 4464268"/>
                <a:gd name="connsiteX9" fmla="*/ 1141073 w 2464197"/>
                <a:gd name="connsiteY9" fmla="*/ 897862 h 4464268"/>
                <a:gd name="connsiteX10" fmla="*/ 1283616 w 2464197"/>
                <a:gd name="connsiteY10" fmla="*/ 753441 h 4464268"/>
                <a:gd name="connsiteX11" fmla="*/ 1405535 w 2464197"/>
                <a:gd name="connsiteY11" fmla="*/ 666718 h 4464268"/>
                <a:gd name="connsiteX12" fmla="*/ 1373968 w 2464197"/>
                <a:gd name="connsiteY12" fmla="*/ 650935 h 4464268"/>
                <a:gd name="connsiteX13" fmla="*/ 1063029 w 2464197"/>
                <a:gd name="connsiteY13" fmla="*/ 484417 h 4464268"/>
                <a:gd name="connsiteX14" fmla="*/ 996738 w 2464197"/>
                <a:gd name="connsiteY14" fmla="*/ 503357 h 4464268"/>
                <a:gd name="connsiteX15" fmla="*/ 936760 w 2464197"/>
                <a:gd name="connsiteY15" fmla="*/ 494676 h 4464268"/>
                <a:gd name="connsiteX16" fmla="*/ 918609 w 2464197"/>
                <a:gd name="connsiteY16" fmla="*/ 474947 h 4464268"/>
                <a:gd name="connsiteX17" fmla="*/ 767086 w 2464197"/>
                <a:gd name="connsiteY17" fmla="*/ 271337 h 4464268"/>
                <a:gd name="connsiteX18" fmla="*/ 702373 w 2464197"/>
                <a:gd name="connsiteY18" fmla="*/ 178214 h 4464268"/>
                <a:gd name="connsiteX19" fmla="*/ 542169 w 2464197"/>
                <a:gd name="connsiteY19" fmla="*/ 14853 h 4464268"/>
                <a:gd name="connsiteX20" fmla="*/ 497186 w 2464197"/>
                <a:gd name="connsiteY20" fmla="*/ 8540 h 4464268"/>
                <a:gd name="connsiteX21" fmla="*/ 365392 w 2464197"/>
                <a:gd name="connsiteY21" fmla="*/ 42474 h 4464268"/>
                <a:gd name="connsiteX22" fmla="*/ 93124 w 2464197"/>
                <a:gd name="connsiteY22" fmla="*/ 10907 h 4464268"/>
                <a:gd name="connsiteX23" fmla="*/ 0 w 2464197"/>
                <a:gd name="connsiteY23" fmla="*/ 89036 h 4464268"/>
                <a:gd name="connsiteX24" fmla="*/ 33146 w 2464197"/>
                <a:gd name="connsiteY24" fmla="*/ 78777 h 4464268"/>
                <a:gd name="connsiteX25" fmla="*/ 496396 w 2464197"/>
                <a:gd name="connsiteY25" fmla="*/ 261867 h 4464268"/>
                <a:gd name="connsiteX26" fmla="*/ 863366 w 2464197"/>
                <a:gd name="connsiteY26" fmla="*/ 769312 h 4464268"/>
                <a:gd name="connsiteX27" fmla="*/ 983322 w 2464197"/>
                <a:gd name="connsiteY27" fmla="*/ 1072358 h 4464268"/>
                <a:gd name="connsiteX28" fmla="*/ 1190088 w 2464197"/>
                <a:gd name="connsiteY28" fmla="*/ 1369880 h 4464268"/>
                <a:gd name="connsiteX29" fmla="*/ 1448940 w 2464197"/>
                <a:gd name="connsiteY29" fmla="*/ 1707651 h 4464268"/>
                <a:gd name="connsiteX30" fmla="*/ 1680960 w 2464197"/>
                <a:gd name="connsiteY30" fmla="*/ 2068307 h 4464268"/>
                <a:gd name="connsiteX31" fmla="*/ 2121324 w 2464197"/>
                <a:gd name="connsiteY31" fmla="*/ 2926938 h 4464268"/>
                <a:gd name="connsiteX32" fmla="*/ 2324933 w 2464197"/>
                <a:gd name="connsiteY32" fmla="*/ 3711386 h 4464268"/>
                <a:gd name="connsiteX33" fmla="*/ 2335982 w 2464197"/>
                <a:gd name="connsiteY33" fmla="*/ 4092561 h 4464268"/>
                <a:gd name="connsiteX34" fmla="*/ 2301258 w 2464197"/>
                <a:gd name="connsiteY34" fmla="*/ 4281965 h 4464268"/>
                <a:gd name="connsiteX35" fmla="*/ 2233388 w 2464197"/>
                <a:gd name="connsiteY35" fmla="*/ 4464267 h 4464268"/>
                <a:gd name="connsiteX36" fmla="*/ 2323355 w 2464197"/>
                <a:gd name="connsiteY36" fmla="*/ 4308798 h 4464268"/>
                <a:gd name="connsiteX37" fmla="*/ 2394381 w 2464197"/>
                <a:gd name="connsiteY37" fmla="*/ 4134388 h 4464268"/>
                <a:gd name="connsiteX38" fmla="*/ 2455938 w 2464197"/>
                <a:gd name="connsiteY38" fmla="*/ 3769786 h 4464268"/>
                <a:gd name="connsiteX39" fmla="*/ 2351766 w 2464197"/>
                <a:gd name="connsiteY39" fmla="*/ 3954454 h 4464268"/>
                <a:gd name="connsiteX40" fmla="*/ 2351766 w 2464197"/>
                <a:gd name="connsiteY40" fmla="*/ 3954454 h 4464268"/>
                <a:gd name="connsiteX41" fmla="*/ 2351766 w 2464197"/>
                <a:gd name="connsiteY41" fmla="*/ 3954454 h 4464268"/>
                <a:gd name="connsiteX42" fmla="*/ 2351766 w 2464197"/>
                <a:gd name="connsiteY42" fmla="*/ 3954454 h 4464268"/>
                <a:gd name="connsiteX43" fmla="*/ 2349398 w 2464197"/>
                <a:gd name="connsiteY43" fmla="*/ 3898423 h 4464268"/>
                <a:gd name="connsiteX44" fmla="*/ 2349398 w 2464197"/>
                <a:gd name="connsiteY44" fmla="*/ 3898423 h 4464268"/>
                <a:gd name="connsiteX45" fmla="*/ 2350976 w 2464197"/>
                <a:gd name="connsiteY45" fmla="*/ 3900001 h 4464268"/>
                <a:gd name="connsiteX46" fmla="*/ 2350976 w 2464197"/>
                <a:gd name="connsiteY46" fmla="*/ 3908682 h 4464268"/>
                <a:gd name="connsiteX47" fmla="*/ 2349398 w 2464197"/>
                <a:gd name="connsiteY47" fmla="*/ 3898423 h 4464268"/>
                <a:gd name="connsiteX48" fmla="*/ 2349398 w 2464197"/>
                <a:gd name="connsiteY48" fmla="*/ 3898423 h 4464268"/>
                <a:gd name="connsiteX49" fmla="*/ 2349398 w 2464197"/>
                <a:gd name="connsiteY49" fmla="*/ 3898423 h 4464268"/>
                <a:gd name="connsiteX0" fmla="*/ 2455938 w 2464197"/>
                <a:gd name="connsiteY0" fmla="*/ 3769786 h 4464266"/>
                <a:gd name="connsiteX1" fmla="*/ 2459413 w 2464197"/>
                <a:gd name="connsiteY1" fmla="*/ 3488836 h 4464266"/>
                <a:gd name="connsiteX2" fmla="*/ 2395682 w 2464197"/>
                <a:gd name="connsiteY2" fmla="*/ 3078655 h 4464266"/>
                <a:gd name="connsiteX3" fmla="*/ 2268112 w 2464197"/>
                <a:gd name="connsiteY3" fmla="*/ 2705967 h 4464266"/>
                <a:gd name="connsiteX4" fmla="*/ 1961120 w 2464197"/>
                <a:gd name="connsiteY4" fmla="*/ 1977551 h 4464266"/>
                <a:gd name="connsiteX5" fmla="*/ 1629663 w 2464197"/>
                <a:gd name="connsiteY5" fmla="*/ 1535609 h 4464266"/>
                <a:gd name="connsiteX6" fmla="*/ 1440259 w 2464197"/>
                <a:gd name="connsiteY6" fmla="*/ 1327264 h 4464266"/>
                <a:gd name="connsiteX7" fmla="*/ 1308466 w 2464197"/>
                <a:gd name="connsiteY7" fmla="*/ 1125233 h 4464266"/>
                <a:gd name="connsiteX8" fmla="*/ 1235072 w 2464197"/>
                <a:gd name="connsiteY8" fmla="*/ 1069991 h 4464266"/>
                <a:gd name="connsiteX9" fmla="*/ 1141073 w 2464197"/>
                <a:gd name="connsiteY9" fmla="*/ 897862 h 4464266"/>
                <a:gd name="connsiteX10" fmla="*/ 1283616 w 2464197"/>
                <a:gd name="connsiteY10" fmla="*/ 753441 h 4464266"/>
                <a:gd name="connsiteX11" fmla="*/ 1405535 w 2464197"/>
                <a:gd name="connsiteY11" fmla="*/ 666718 h 4464266"/>
                <a:gd name="connsiteX12" fmla="*/ 1373968 w 2464197"/>
                <a:gd name="connsiteY12" fmla="*/ 650935 h 4464266"/>
                <a:gd name="connsiteX13" fmla="*/ 1063029 w 2464197"/>
                <a:gd name="connsiteY13" fmla="*/ 484417 h 4464266"/>
                <a:gd name="connsiteX14" fmla="*/ 996738 w 2464197"/>
                <a:gd name="connsiteY14" fmla="*/ 503357 h 4464266"/>
                <a:gd name="connsiteX15" fmla="*/ 936760 w 2464197"/>
                <a:gd name="connsiteY15" fmla="*/ 494676 h 4464266"/>
                <a:gd name="connsiteX16" fmla="*/ 918609 w 2464197"/>
                <a:gd name="connsiteY16" fmla="*/ 474947 h 4464266"/>
                <a:gd name="connsiteX17" fmla="*/ 767086 w 2464197"/>
                <a:gd name="connsiteY17" fmla="*/ 271337 h 4464266"/>
                <a:gd name="connsiteX18" fmla="*/ 702373 w 2464197"/>
                <a:gd name="connsiteY18" fmla="*/ 178214 h 4464266"/>
                <a:gd name="connsiteX19" fmla="*/ 542169 w 2464197"/>
                <a:gd name="connsiteY19" fmla="*/ 14853 h 4464266"/>
                <a:gd name="connsiteX20" fmla="*/ 497186 w 2464197"/>
                <a:gd name="connsiteY20" fmla="*/ 8540 h 4464266"/>
                <a:gd name="connsiteX21" fmla="*/ 365392 w 2464197"/>
                <a:gd name="connsiteY21" fmla="*/ 42474 h 4464266"/>
                <a:gd name="connsiteX22" fmla="*/ 93124 w 2464197"/>
                <a:gd name="connsiteY22" fmla="*/ 10907 h 4464266"/>
                <a:gd name="connsiteX23" fmla="*/ 0 w 2464197"/>
                <a:gd name="connsiteY23" fmla="*/ 89036 h 4464266"/>
                <a:gd name="connsiteX24" fmla="*/ 33146 w 2464197"/>
                <a:gd name="connsiteY24" fmla="*/ 78777 h 4464266"/>
                <a:gd name="connsiteX25" fmla="*/ 496396 w 2464197"/>
                <a:gd name="connsiteY25" fmla="*/ 261867 h 4464266"/>
                <a:gd name="connsiteX26" fmla="*/ 863366 w 2464197"/>
                <a:gd name="connsiteY26" fmla="*/ 769312 h 4464266"/>
                <a:gd name="connsiteX27" fmla="*/ 983322 w 2464197"/>
                <a:gd name="connsiteY27" fmla="*/ 1072358 h 4464266"/>
                <a:gd name="connsiteX28" fmla="*/ 1190088 w 2464197"/>
                <a:gd name="connsiteY28" fmla="*/ 1369880 h 4464266"/>
                <a:gd name="connsiteX29" fmla="*/ 1448940 w 2464197"/>
                <a:gd name="connsiteY29" fmla="*/ 1707651 h 4464266"/>
                <a:gd name="connsiteX30" fmla="*/ 1680960 w 2464197"/>
                <a:gd name="connsiteY30" fmla="*/ 2068307 h 4464266"/>
                <a:gd name="connsiteX31" fmla="*/ 2121324 w 2464197"/>
                <a:gd name="connsiteY31" fmla="*/ 2926938 h 4464266"/>
                <a:gd name="connsiteX32" fmla="*/ 2324933 w 2464197"/>
                <a:gd name="connsiteY32" fmla="*/ 3711386 h 4464266"/>
                <a:gd name="connsiteX33" fmla="*/ 2335982 w 2464197"/>
                <a:gd name="connsiteY33" fmla="*/ 4092561 h 4464266"/>
                <a:gd name="connsiteX34" fmla="*/ 2301258 w 2464197"/>
                <a:gd name="connsiteY34" fmla="*/ 4281965 h 4464266"/>
                <a:gd name="connsiteX35" fmla="*/ 2233388 w 2464197"/>
                <a:gd name="connsiteY35" fmla="*/ 4464267 h 4464266"/>
                <a:gd name="connsiteX36" fmla="*/ 2323355 w 2464197"/>
                <a:gd name="connsiteY36" fmla="*/ 4308798 h 4464266"/>
                <a:gd name="connsiteX37" fmla="*/ 2394381 w 2464197"/>
                <a:gd name="connsiteY37" fmla="*/ 4134388 h 4464266"/>
                <a:gd name="connsiteX38" fmla="*/ 2455938 w 2464197"/>
                <a:gd name="connsiteY38" fmla="*/ 3769786 h 4464266"/>
                <a:gd name="connsiteX39" fmla="*/ 2351766 w 2464197"/>
                <a:gd name="connsiteY39" fmla="*/ 3954454 h 4464266"/>
                <a:gd name="connsiteX40" fmla="*/ 2351766 w 2464197"/>
                <a:gd name="connsiteY40" fmla="*/ 3954454 h 4464266"/>
                <a:gd name="connsiteX41" fmla="*/ 2351766 w 2464197"/>
                <a:gd name="connsiteY41" fmla="*/ 3954454 h 4464266"/>
                <a:gd name="connsiteX42" fmla="*/ 2351766 w 2464197"/>
                <a:gd name="connsiteY42" fmla="*/ 3954454 h 4464266"/>
                <a:gd name="connsiteX43" fmla="*/ 2349398 w 2464197"/>
                <a:gd name="connsiteY43" fmla="*/ 3898423 h 4464266"/>
                <a:gd name="connsiteX44" fmla="*/ 2349398 w 2464197"/>
                <a:gd name="connsiteY44" fmla="*/ 3898423 h 4464266"/>
                <a:gd name="connsiteX45" fmla="*/ 2350976 w 2464197"/>
                <a:gd name="connsiteY45" fmla="*/ 3900001 h 4464266"/>
                <a:gd name="connsiteX46" fmla="*/ 2350976 w 2464197"/>
                <a:gd name="connsiteY46" fmla="*/ 3908682 h 4464266"/>
                <a:gd name="connsiteX47" fmla="*/ 2349398 w 2464197"/>
                <a:gd name="connsiteY47" fmla="*/ 3898423 h 4464266"/>
                <a:gd name="connsiteX48" fmla="*/ 2349398 w 2464197"/>
                <a:gd name="connsiteY48" fmla="*/ 3898423 h 4464266"/>
                <a:gd name="connsiteX49" fmla="*/ 2349398 w 2464197"/>
                <a:gd name="connsiteY49" fmla="*/ 3898423 h 4464266"/>
                <a:gd name="connsiteX0" fmla="*/ 2455938 w 2464197"/>
                <a:gd name="connsiteY0" fmla="*/ 3769786 h 4464268"/>
                <a:gd name="connsiteX1" fmla="*/ 2459413 w 2464197"/>
                <a:gd name="connsiteY1" fmla="*/ 3488836 h 4464268"/>
                <a:gd name="connsiteX2" fmla="*/ 2395682 w 2464197"/>
                <a:gd name="connsiteY2" fmla="*/ 3078655 h 4464268"/>
                <a:gd name="connsiteX3" fmla="*/ 2293576 w 2464197"/>
                <a:gd name="connsiteY3" fmla="*/ 2701723 h 4464268"/>
                <a:gd name="connsiteX4" fmla="*/ 1961120 w 2464197"/>
                <a:gd name="connsiteY4" fmla="*/ 1977551 h 4464268"/>
                <a:gd name="connsiteX5" fmla="*/ 1629663 w 2464197"/>
                <a:gd name="connsiteY5" fmla="*/ 1535609 h 4464268"/>
                <a:gd name="connsiteX6" fmla="*/ 1440259 w 2464197"/>
                <a:gd name="connsiteY6" fmla="*/ 1327264 h 4464268"/>
                <a:gd name="connsiteX7" fmla="*/ 1308466 w 2464197"/>
                <a:gd name="connsiteY7" fmla="*/ 1125233 h 4464268"/>
                <a:gd name="connsiteX8" fmla="*/ 1235072 w 2464197"/>
                <a:gd name="connsiteY8" fmla="*/ 1069991 h 4464268"/>
                <a:gd name="connsiteX9" fmla="*/ 1141073 w 2464197"/>
                <a:gd name="connsiteY9" fmla="*/ 897862 h 4464268"/>
                <a:gd name="connsiteX10" fmla="*/ 1283616 w 2464197"/>
                <a:gd name="connsiteY10" fmla="*/ 753441 h 4464268"/>
                <a:gd name="connsiteX11" fmla="*/ 1405535 w 2464197"/>
                <a:gd name="connsiteY11" fmla="*/ 666718 h 4464268"/>
                <a:gd name="connsiteX12" fmla="*/ 1373968 w 2464197"/>
                <a:gd name="connsiteY12" fmla="*/ 650935 h 4464268"/>
                <a:gd name="connsiteX13" fmla="*/ 1063029 w 2464197"/>
                <a:gd name="connsiteY13" fmla="*/ 484417 h 4464268"/>
                <a:gd name="connsiteX14" fmla="*/ 996738 w 2464197"/>
                <a:gd name="connsiteY14" fmla="*/ 503357 h 4464268"/>
                <a:gd name="connsiteX15" fmla="*/ 936760 w 2464197"/>
                <a:gd name="connsiteY15" fmla="*/ 494676 h 4464268"/>
                <a:gd name="connsiteX16" fmla="*/ 918609 w 2464197"/>
                <a:gd name="connsiteY16" fmla="*/ 474947 h 4464268"/>
                <a:gd name="connsiteX17" fmla="*/ 767086 w 2464197"/>
                <a:gd name="connsiteY17" fmla="*/ 271337 h 4464268"/>
                <a:gd name="connsiteX18" fmla="*/ 702373 w 2464197"/>
                <a:gd name="connsiteY18" fmla="*/ 178214 h 4464268"/>
                <a:gd name="connsiteX19" fmla="*/ 542169 w 2464197"/>
                <a:gd name="connsiteY19" fmla="*/ 14853 h 4464268"/>
                <a:gd name="connsiteX20" fmla="*/ 497186 w 2464197"/>
                <a:gd name="connsiteY20" fmla="*/ 8540 h 4464268"/>
                <a:gd name="connsiteX21" fmla="*/ 365392 w 2464197"/>
                <a:gd name="connsiteY21" fmla="*/ 42474 h 4464268"/>
                <a:gd name="connsiteX22" fmla="*/ 93124 w 2464197"/>
                <a:gd name="connsiteY22" fmla="*/ 10907 h 4464268"/>
                <a:gd name="connsiteX23" fmla="*/ 0 w 2464197"/>
                <a:gd name="connsiteY23" fmla="*/ 89036 h 4464268"/>
                <a:gd name="connsiteX24" fmla="*/ 33146 w 2464197"/>
                <a:gd name="connsiteY24" fmla="*/ 78777 h 4464268"/>
                <a:gd name="connsiteX25" fmla="*/ 496396 w 2464197"/>
                <a:gd name="connsiteY25" fmla="*/ 261867 h 4464268"/>
                <a:gd name="connsiteX26" fmla="*/ 863366 w 2464197"/>
                <a:gd name="connsiteY26" fmla="*/ 769312 h 4464268"/>
                <a:gd name="connsiteX27" fmla="*/ 983322 w 2464197"/>
                <a:gd name="connsiteY27" fmla="*/ 1072358 h 4464268"/>
                <a:gd name="connsiteX28" fmla="*/ 1190088 w 2464197"/>
                <a:gd name="connsiteY28" fmla="*/ 1369880 h 4464268"/>
                <a:gd name="connsiteX29" fmla="*/ 1448940 w 2464197"/>
                <a:gd name="connsiteY29" fmla="*/ 1707651 h 4464268"/>
                <a:gd name="connsiteX30" fmla="*/ 1680960 w 2464197"/>
                <a:gd name="connsiteY30" fmla="*/ 2068307 h 4464268"/>
                <a:gd name="connsiteX31" fmla="*/ 2121324 w 2464197"/>
                <a:gd name="connsiteY31" fmla="*/ 2926938 h 4464268"/>
                <a:gd name="connsiteX32" fmla="*/ 2324933 w 2464197"/>
                <a:gd name="connsiteY32" fmla="*/ 3711386 h 4464268"/>
                <a:gd name="connsiteX33" fmla="*/ 2335982 w 2464197"/>
                <a:gd name="connsiteY33" fmla="*/ 4092561 h 4464268"/>
                <a:gd name="connsiteX34" fmla="*/ 2301258 w 2464197"/>
                <a:gd name="connsiteY34" fmla="*/ 4281965 h 4464268"/>
                <a:gd name="connsiteX35" fmla="*/ 2233388 w 2464197"/>
                <a:gd name="connsiteY35" fmla="*/ 4464267 h 4464268"/>
                <a:gd name="connsiteX36" fmla="*/ 2323355 w 2464197"/>
                <a:gd name="connsiteY36" fmla="*/ 4308798 h 4464268"/>
                <a:gd name="connsiteX37" fmla="*/ 2394381 w 2464197"/>
                <a:gd name="connsiteY37" fmla="*/ 4134388 h 4464268"/>
                <a:gd name="connsiteX38" fmla="*/ 2455938 w 2464197"/>
                <a:gd name="connsiteY38" fmla="*/ 3769786 h 4464268"/>
                <a:gd name="connsiteX39" fmla="*/ 2351766 w 2464197"/>
                <a:gd name="connsiteY39" fmla="*/ 3954454 h 4464268"/>
                <a:gd name="connsiteX40" fmla="*/ 2351766 w 2464197"/>
                <a:gd name="connsiteY40" fmla="*/ 3954454 h 4464268"/>
                <a:gd name="connsiteX41" fmla="*/ 2351766 w 2464197"/>
                <a:gd name="connsiteY41" fmla="*/ 3954454 h 4464268"/>
                <a:gd name="connsiteX42" fmla="*/ 2351766 w 2464197"/>
                <a:gd name="connsiteY42" fmla="*/ 3954454 h 4464268"/>
                <a:gd name="connsiteX43" fmla="*/ 2349398 w 2464197"/>
                <a:gd name="connsiteY43" fmla="*/ 3898423 h 4464268"/>
                <a:gd name="connsiteX44" fmla="*/ 2349398 w 2464197"/>
                <a:gd name="connsiteY44" fmla="*/ 3898423 h 4464268"/>
                <a:gd name="connsiteX45" fmla="*/ 2350976 w 2464197"/>
                <a:gd name="connsiteY45" fmla="*/ 3900001 h 4464268"/>
                <a:gd name="connsiteX46" fmla="*/ 2350976 w 2464197"/>
                <a:gd name="connsiteY46" fmla="*/ 3908682 h 4464268"/>
                <a:gd name="connsiteX47" fmla="*/ 2349398 w 2464197"/>
                <a:gd name="connsiteY47" fmla="*/ 3898423 h 4464268"/>
                <a:gd name="connsiteX48" fmla="*/ 2349398 w 2464197"/>
                <a:gd name="connsiteY48" fmla="*/ 3898423 h 4464268"/>
                <a:gd name="connsiteX49" fmla="*/ 2349398 w 2464197"/>
                <a:gd name="connsiteY49" fmla="*/ 3898423 h 446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464197" h="4464268">
                  <a:moveTo>
                    <a:pt x="2455938" y="3769786"/>
                  </a:moveTo>
                  <a:cubicBezTo>
                    <a:pt x="2451203" y="3675873"/>
                    <a:pt x="2473618" y="3584328"/>
                    <a:pt x="2459413" y="3488836"/>
                  </a:cubicBezTo>
                  <a:cubicBezTo>
                    <a:pt x="2438894" y="3355465"/>
                    <a:pt x="2422514" y="3211237"/>
                    <a:pt x="2395682" y="3078655"/>
                  </a:cubicBezTo>
                  <a:cubicBezTo>
                    <a:pt x="2370428" y="2951596"/>
                    <a:pt x="2366003" y="2885240"/>
                    <a:pt x="2293576" y="2701723"/>
                  </a:cubicBezTo>
                  <a:cubicBezTo>
                    <a:pt x="2221149" y="2518206"/>
                    <a:pt x="2071772" y="2171903"/>
                    <a:pt x="1961120" y="1977551"/>
                  </a:cubicBezTo>
                  <a:cubicBezTo>
                    <a:pt x="1850468" y="1783199"/>
                    <a:pt x="1751987" y="1673716"/>
                    <a:pt x="1629663" y="1535609"/>
                  </a:cubicBezTo>
                  <a:cubicBezTo>
                    <a:pt x="1567318" y="1465371"/>
                    <a:pt x="1504183" y="1396712"/>
                    <a:pt x="1440259" y="1327264"/>
                  </a:cubicBezTo>
                  <a:cubicBezTo>
                    <a:pt x="1385806" y="1268076"/>
                    <a:pt x="1319514" y="1209676"/>
                    <a:pt x="1308466" y="1125233"/>
                  </a:cubicBezTo>
                  <a:cubicBezTo>
                    <a:pt x="1306887" y="1112607"/>
                    <a:pt x="1246120" y="1078672"/>
                    <a:pt x="1235072" y="1069991"/>
                  </a:cubicBezTo>
                  <a:cubicBezTo>
                    <a:pt x="1180618" y="1031321"/>
                    <a:pt x="1148176" y="964153"/>
                    <a:pt x="1141073" y="897862"/>
                  </a:cubicBezTo>
                  <a:cubicBezTo>
                    <a:pt x="1131602" y="818154"/>
                    <a:pt x="1239539" y="791965"/>
                    <a:pt x="1283616" y="753441"/>
                  </a:cubicBezTo>
                  <a:cubicBezTo>
                    <a:pt x="1327693" y="714917"/>
                    <a:pt x="1390476" y="683802"/>
                    <a:pt x="1405535" y="666718"/>
                  </a:cubicBezTo>
                  <a:cubicBezTo>
                    <a:pt x="1420594" y="649634"/>
                    <a:pt x="1385017" y="654880"/>
                    <a:pt x="1373968" y="650935"/>
                  </a:cubicBezTo>
                  <a:cubicBezTo>
                    <a:pt x="1263482" y="609108"/>
                    <a:pt x="1162467" y="549130"/>
                    <a:pt x="1063029" y="484417"/>
                  </a:cubicBezTo>
                  <a:cubicBezTo>
                    <a:pt x="1070921" y="473368"/>
                    <a:pt x="1029095" y="488363"/>
                    <a:pt x="996738" y="503357"/>
                  </a:cubicBezTo>
                  <a:cubicBezTo>
                    <a:pt x="969117" y="515984"/>
                    <a:pt x="958858" y="515195"/>
                    <a:pt x="936760" y="494676"/>
                  </a:cubicBezTo>
                  <a:cubicBezTo>
                    <a:pt x="930447" y="488363"/>
                    <a:pt x="924133" y="482049"/>
                    <a:pt x="918609" y="474947"/>
                  </a:cubicBezTo>
                  <a:lnTo>
                    <a:pt x="767086" y="271337"/>
                  </a:lnTo>
                  <a:cubicBezTo>
                    <a:pt x="759983" y="262656"/>
                    <a:pt x="733151" y="209781"/>
                    <a:pt x="702373" y="178214"/>
                  </a:cubicBezTo>
                  <a:cubicBezTo>
                    <a:pt x="657390" y="131652"/>
                    <a:pt x="600568" y="44053"/>
                    <a:pt x="542169" y="14853"/>
                  </a:cubicBezTo>
                  <a:cubicBezTo>
                    <a:pt x="517704" y="-3298"/>
                    <a:pt x="513758" y="-4087"/>
                    <a:pt x="497186" y="8540"/>
                  </a:cubicBezTo>
                  <a:cubicBezTo>
                    <a:pt x="446678" y="46420"/>
                    <a:pt x="428527" y="52734"/>
                    <a:pt x="365392" y="42474"/>
                  </a:cubicBezTo>
                  <a:cubicBezTo>
                    <a:pt x="293576" y="31426"/>
                    <a:pt x="113642" y="-5666"/>
                    <a:pt x="93124" y="10907"/>
                  </a:cubicBezTo>
                  <a:cubicBezTo>
                    <a:pt x="63135" y="34583"/>
                    <a:pt x="22097" y="59047"/>
                    <a:pt x="0" y="89036"/>
                  </a:cubicBezTo>
                  <a:cubicBezTo>
                    <a:pt x="10260" y="82723"/>
                    <a:pt x="21308" y="79566"/>
                    <a:pt x="33146" y="78777"/>
                  </a:cubicBezTo>
                  <a:cubicBezTo>
                    <a:pt x="188615" y="73252"/>
                    <a:pt x="373284" y="171111"/>
                    <a:pt x="496396" y="261867"/>
                  </a:cubicBezTo>
                  <a:cubicBezTo>
                    <a:pt x="666860" y="388136"/>
                    <a:pt x="794707" y="569649"/>
                    <a:pt x="863366" y="769312"/>
                  </a:cubicBezTo>
                  <a:cubicBezTo>
                    <a:pt x="900458" y="875852"/>
                    <a:pt x="924922" y="972921"/>
                    <a:pt x="983322" y="1072358"/>
                  </a:cubicBezTo>
                  <a:cubicBezTo>
                    <a:pt x="1044878" y="1176530"/>
                    <a:pt x="1117483" y="1273600"/>
                    <a:pt x="1190088" y="1369880"/>
                  </a:cubicBezTo>
                  <a:cubicBezTo>
                    <a:pt x="1275320" y="1483523"/>
                    <a:pt x="1370811" y="1588484"/>
                    <a:pt x="1448940" y="1707651"/>
                  </a:cubicBezTo>
                  <a:cubicBezTo>
                    <a:pt x="1527069" y="1826817"/>
                    <a:pt x="1604409" y="1947562"/>
                    <a:pt x="1680960" y="2068307"/>
                  </a:cubicBezTo>
                  <a:cubicBezTo>
                    <a:pt x="1853002" y="2338997"/>
                    <a:pt x="2007682" y="2627049"/>
                    <a:pt x="2121324" y="2926938"/>
                  </a:cubicBezTo>
                  <a:cubicBezTo>
                    <a:pt x="2217605" y="3179477"/>
                    <a:pt x="2293366" y="3442275"/>
                    <a:pt x="2324933" y="3711386"/>
                  </a:cubicBezTo>
                  <a:cubicBezTo>
                    <a:pt x="2339928" y="3837655"/>
                    <a:pt x="2347820" y="3965503"/>
                    <a:pt x="2335982" y="4092561"/>
                  </a:cubicBezTo>
                  <a:cubicBezTo>
                    <a:pt x="2329668" y="4156485"/>
                    <a:pt x="2318620" y="4220409"/>
                    <a:pt x="2301258" y="4281965"/>
                  </a:cubicBezTo>
                  <a:cubicBezTo>
                    <a:pt x="2283107" y="4344311"/>
                    <a:pt x="2253118" y="4402710"/>
                    <a:pt x="2233388" y="4464267"/>
                  </a:cubicBezTo>
                  <a:cubicBezTo>
                    <a:pt x="2249961" y="4412181"/>
                    <a:pt x="2298890" y="4359305"/>
                    <a:pt x="2323355" y="4308798"/>
                  </a:cubicBezTo>
                  <a:cubicBezTo>
                    <a:pt x="2350976" y="4252766"/>
                    <a:pt x="2374652" y="4194366"/>
                    <a:pt x="2394381" y="4134388"/>
                  </a:cubicBezTo>
                  <a:cubicBezTo>
                    <a:pt x="2432262" y="4018378"/>
                    <a:pt x="2461462" y="3892109"/>
                    <a:pt x="2455938" y="3769786"/>
                  </a:cubicBezTo>
                  <a:close/>
                  <a:moveTo>
                    <a:pt x="2351766" y="3954454"/>
                  </a:moveTo>
                  <a:lnTo>
                    <a:pt x="2351766" y="3954454"/>
                  </a:lnTo>
                  <a:lnTo>
                    <a:pt x="2351766" y="3954454"/>
                  </a:lnTo>
                  <a:lnTo>
                    <a:pt x="2351766" y="3954454"/>
                  </a:lnTo>
                  <a:close/>
                  <a:moveTo>
                    <a:pt x="2349398" y="3898423"/>
                  </a:moveTo>
                  <a:lnTo>
                    <a:pt x="2349398" y="3898423"/>
                  </a:lnTo>
                  <a:lnTo>
                    <a:pt x="2350976" y="3900001"/>
                  </a:lnTo>
                  <a:lnTo>
                    <a:pt x="2350976" y="3908682"/>
                  </a:lnTo>
                  <a:cubicBezTo>
                    <a:pt x="2350187" y="3905525"/>
                    <a:pt x="2350187" y="3902368"/>
                    <a:pt x="2349398" y="3898423"/>
                  </a:cubicBezTo>
                  <a:lnTo>
                    <a:pt x="2349398" y="3898423"/>
                  </a:lnTo>
                  <a:lnTo>
                    <a:pt x="2349398" y="389842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4" name="Graphic 390">
              <a:extLst>
                <a:ext uri="{FF2B5EF4-FFF2-40B4-BE49-F238E27FC236}">
                  <a16:creationId xmlns:a16="http://schemas.microsoft.com/office/drawing/2014/main" id="{8AF3D71C-2151-4605-A1DE-B6F506624641}"/>
                </a:ext>
              </a:extLst>
            </p:cNvPr>
            <p:cNvGrpSpPr/>
            <p:nvPr/>
          </p:nvGrpSpPr>
          <p:grpSpPr>
            <a:xfrm>
              <a:off x="5782500" y="1947963"/>
              <a:ext cx="2691114" cy="3945915"/>
              <a:chOff x="5782500" y="1947963"/>
              <a:chExt cx="2691114" cy="3945915"/>
            </a:xfrm>
            <a:solidFill>
              <a:srgbClr val="252525"/>
            </a:solidFill>
          </p:grpSpPr>
          <p:sp>
            <p:nvSpPr>
              <p:cNvPr id="195" name="Freeform: Shape 30">
                <a:extLst>
                  <a:ext uri="{FF2B5EF4-FFF2-40B4-BE49-F238E27FC236}">
                    <a16:creationId xmlns:a16="http://schemas.microsoft.com/office/drawing/2014/main" id="{9C018551-57E8-42FE-A460-B1CE2E48547A}"/>
                  </a:ext>
                </a:extLst>
              </p:cNvPr>
              <p:cNvSpPr/>
              <p:nvPr/>
            </p:nvSpPr>
            <p:spPr>
              <a:xfrm>
                <a:off x="5782500" y="1947963"/>
                <a:ext cx="2691114" cy="3945915"/>
              </a:xfrm>
              <a:custGeom>
                <a:avLst/>
                <a:gdLst>
                  <a:gd name="connsiteX0" fmla="*/ 2691308 w 2691114"/>
                  <a:gd name="connsiteY0" fmla="*/ 3611042 h 3945914"/>
                  <a:gd name="connsiteX1" fmla="*/ 2606865 w 2691114"/>
                  <a:gd name="connsiteY1" fmla="*/ 3308785 h 3945914"/>
                  <a:gd name="connsiteX2" fmla="*/ 2281722 w 2691114"/>
                  <a:gd name="connsiteY2" fmla="*/ 2508553 h 3945914"/>
                  <a:gd name="connsiteX3" fmla="*/ 2097842 w 2691114"/>
                  <a:gd name="connsiteY3" fmla="*/ 2106859 h 3945914"/>
                  <a:gd name="connsiteX4" fmla="*/ 1899757 w 2691114"/>
                  <a:gd name="connsiteY4" fmla="*/ 1736732 h 3945914"/>
                  <a:gd name="connsiteX5" fmla="*/ 1797163 w 2691114"/>
                  <a:gd name="connsiteY5" fmla="*/ 1256120 h 3945914"/>
                  <a:gd name="connsiteX6" fmla="*/ 1714299 w 2691114"/>
                  <a:gd name="connsiteY6" fmla="*/ 1094337 h 3945914"/>
                  <a:gd name="connsiteX7" fmla="*/ 1621964 w 2691114"/>
                  <a:gd name="connsiteY7" fmla="*/ 1265590 h 3945914"/>
                  <a:gd name="connsiteX8" fmla="*/ 1526473 w 2691114"/>
                  <a:gd name="connsiteY8" fmla="*/ 1536280 h 3945914"/>
                  <a:gd name="connsiteX9" fmla="*/ 1531208 w 2691114"/>
                  <a:gd name="connsiteY9" fmla="*/ 1982958 h 3945914"/>
                  <a:gd name="connsiteX10" fmla="*/ 1494906 w 2691114"/>
                  <a:gd name="connsiteY10" fmla="*/ 1829856 h 3945914"/>
                  <a:gd name="connsiteX11" fmla="*/ 1468863 w 2691114"/>
                  <a:gd name="connsiteY11" fmla="*/ 1538647 h 3945914"/>
                  <a:gd name="connsiteX12" fmla="*/ 1535154 w 2691114"/>
                  <a:gd name="connsiteY12" fmla="*/ 1257698 h 3945914"/>
                  <a:gd name="connsiteX13" fmla="*/ 1617230 w 2691114"/>
                  <a:gd name="connsiteY13" fmla="*/ 986219 h 3945914"/>
                  <a:gd name="connsiteX14" fmla="*/ 1648007 w 2691114"/>
                  <a:gd name="connsiteY14" fmla="*/ 724211 h 3945914"/>
                  <a:gd name="connsiteX15" fmla="*/ 1523317 w 2691114"/>
                  <a:gd name="connsiteY15" fmla="*/ 388808 h 3945914"/>
                  <a:gd name="connsiteX16" fmla="*/ 1414409 w 2691114"/>
                  <a:gd name="connsiteY16" fmla="*/ 244387 h 3945914"/>
                  <a:gd name="connsiteX17" fmla="*/ 1277092 w 2691114"/>
                  <a:gd name="connsiteY17" fmla="*/ 147318 h 3945914"/>
                  <a:gd name="connsiteX18" fmla="*/ 780695 w 2691114"/>
                  <a:gd name="connsiteY18" fmla="*/ 3687 h 3945914"/>
                  <a:gd name="connsiteX19" fmla="*/ 734134 w 2691114"/>
                  <a:gd name="connsiteY19" fmla="*/ 8422 h 3945914"/>
                  <a:gd name="connsiteX20" fmla="*/ 719928 w 2691114"/>
                  <a:gd name="connsiteY20" fmla="*/ 18681 h 3945914"/>
                  <a:gd name="connsiteX21" fmla="*/ 128041 w 2691114"/>
                  <a:gd name="connsiteY21" fmla="*/ 953863 h 3945914"/>
                  <a:gd name="connsiteX22" fmla="*/ 139090 w 2691114"/>
                  <a:gd name="connsiteY22" fmla="*/ 1073029 h 3945914"/>
                  <a:gd name="connsiteX23" fmla="*/ 236948 w 2691114"/>
                  <a:gd name="connsiteY23" fmla="*/ 1153526 h 3945914"/>
                  <a:gd name="connsiteX24" fmla="*/ 441347 w 2691114"/>
                  <a:gd name="connsiteY24" fmla="*/ 1213504 h 3945914"/>
                  <a:gd name="connsiteX25" fmla="*/ 680469 w 2691114"/>
                  <a:gd name="connsiteY25" fmla="*/ 1423427 h 3945914"/>
                  <a:gd name="connsiteX26" fmla="*/ 831203 w 2691114"/>
                  <a:gd name="connsiteY26" fmla="*/ 1599415 h 3945914"/>
                  <a:gd name="connsiteX27" fmla="*/ 946424 w 2691114"/>
                  <a:gd name="connsiteY27" fmla="*/ 1795132 h 3945914"/>
                  <a:gd name="connsiteX28" fmla="*/ 1023764 w 2691114"/>
                  <a:gd name="connsiteY28" fmla="*/ 2017682 h 3945914"/>
                  <a:gd name="connsiteX29" fmla="*/ 946424 w 2691114"/>
                  <a:gd name="connsiteY29" fmla="*/ 1855899 h 3945914"/>
                  <a:gd name="connsiteX30" fmla="*/ 839095 w 2691114"/>
                  <a:gd name="connsiteY30" fmla="*/ 1680700 h 3945914"/>
                  <a:gd name="connsiteX31" fmla="*/ 612599 w 2691114"/>
                  <a:gd name="connsiteY31" fmla="*/ 1439999 h 3945914"/>
                  <a:gd name="connsiteX32" fmla="*/ 484752 w 2691114"/>
                  <a:gd name="connsiteY32" fmla="*/ 1372130 h 3945914"/>
                  <a:gd name="connsiteX33" fmla="*/ 381369 w 2691114"/>
                  <a:gd name="connsiteY33" fmla="*/ 1428162 h 3945914"/>
                  <a:gd name="connsiteX34" fmla="*/ 190386 w 2691114"/>
                  <a:gd name="connsiteY34" fmla="*/ 1568636 h 3945914"/>
                  <a:gd name="connsiteX35" fmla="*/ 145403 w 2691114"/>
                  <a:gd name="connsiteY35" fmla="*/ 1703587 h 3945914"/>
                  <a:gd name="connsiteX36" fmla="*/ 58593 w 2691114"/>
                  <a:gd name="connsiteY36" fmla="*/ 1911142 h 3945914"/>
                  <a:gd name="connsiteX37" fmla="*/ 39652 w 2691114"/>
                  <a:gd name="connsiteY37" fmla="*/ 1919823 h 3945914"/>
                  <a:gd name="connsiteX38" fmla="*/ 9664 w 2691114"/>
                  <a:gd name="connsiteY38" fmla="*/ 1842483 h 3945914"/>
                  <a:gd name="connsiteX39" fmla="*/ 193 w 2691114"/>
                  <a:gd name="connsiteY39" fmla="*/ 1881942 h 3945914"/>
                  <a:gd name="connsiteX40" fmla="*/ 35706 w 2691114"/>
                  <a:gd name="connsiteY40" fmla="*/ 2048460 h 3945914"/>
                  <a:gd name="connsiteX41" fmla="*/ 138300 w 2691114"/>
                  <a:gd name="connsiteY41" fmla="*/ 2334933 h 3945914"/>
                  <a:gd name="connsiteX42" fmla="*/ 378212 w 2691114"/>
                  <a:gd name="connsiteY42" fmla="*/ 2626141 h 3945914"/>
                  <a:gd name="connsiteX43" fmla="*/ 1019029 w 2691114"/>
                  <a:gd name="connsiteY43" fmla="*/ 3180148 h 3945914"/>
                  <a:gd name="connsiteX44" fmla="*/ 1722980 w 2691114"/>
                  <a:gd name="connsiteY44" fmla="*/ 3643399 h 3945914"/>
                  <a:gd name="connsiteX45" fmla="*/ 2137301 w 2691114"/>
                  <a:gd name="connsiteY45" fmla="*/ 3869105 h 3945914"/>
                  <a:gd name="connsiteX46" fmla="*/ 2586346 w 2691114"/>
                  <a:gd name="connsiteY46" fmla="*/ 3915667 h 3945914"/>
                  <a:gd name="connsiteX47" fmla="*/ 2691308 w 2691114"/>
                  <a:gd name="connsiteY47" fmla="*/ 3611042 h 394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691114" h="3945914">
                    <a:moveTo>
                      <a:pt x="2691308" y="3611042"/>
                    </a:moveTo>
                    <a:cubicBezTo>
                      <a:pt x="2680259" y="3505291"/>
                      <a:pt x="2647113" y="3405855"/>
                      <a:pt x="2606865" y="3308785"/>
                    </a:cubicBezTo>
                    <a:cubicBezTo>
                      <a:pt x="2495590" y="3042830"/>
                      <a:pt x="2394575" y="2773719"/>
                      <a:pt x="2281722" y="2508553"/>
                    </a:cubicBezTo>
                    <a:cubicBezTo>
                      <a:pt x="2224111" y="2372814"/>
                      <a:pt x="2164133" y="2238653"/>
                      <a:pt x="2097842" y="2106859"/>
                    </a:cubicBezTo>
                    <a:cubicBezTo>
                      <a:pt x="2035497" y="1982168"/>
                      <a:pt x="1955789" y="1866158"/>
                      <a:pt x="1899757" y="1736732"/>
                    </a:cubicBezTo>
                    <a:cubicBezTo>
                      <a:pt x="1830309" y="1576528"/>
                      <a:pt x="1814525" y="1426584"/>
                      <a:pt x="1797163" y="1256120"/>
                    </a:cubicBezTo>
                    <a:cubicBezTo>
                      <a:pt x="1794006" y="1227709"/>
                      <a:pt x="1771120" y="1040673"/>
                      <a:pt x="1714299" y="1094337"/>
                    </a:cubicBezTo>
                    <a:cubicBezTo>
                      <a:pt x="1666159" y="1140110"/>
                      <a:pt x="1647218" y="1205612"/>
                      <a:pt x="1621964" y="1265590"/>
                    </a:cubicBezTo>
                    <a:cubicBezTo>
                      <a:pt x="1576192" y="1333460"/>
                      <a:pt x="1528841" y="1454205"/>
                      <a:pt x="1526473" y="1536280"/>
                    </a:cubicBezTo>
                    <a:cubicBezTo>
                      <a:pt x="1524106" y="1617566"/>
                      <a:pt x="1550149" y="1916666"/>
                      <a:pt x="1531208" y="1982958"/>
                    </a:cubicBezTo>
                    <a:cubicBezTo>
                      <a:pt x="1491749" y="1956914"/>
                      <a:pt x="1502009" y="1872472"/>
                      <a:pt x="1494906" y="1829856"/>
                    </a:cubicBezTo>
                    <a:cubicBezTo>
                      <a:pt x="1494906" y="1731208"/>
                      <a:pt x="1461760" y="1639663"/>
                      <a:pt x="1468863" y="1538647"/>
                    </a:cubicBezTo>
                    <a:cubicBezTo>
                      <a:pt x="1475966" y="1442367"/>
                      <a:pt x="1498063" y="1346876"/>
                      <a:pt x="1535154" y="1257698"/>
                    </a:cubicBezTo>
                    <a:cubicBezTo>
                      <a:pt x="1571457" y="1169310"/>
                      <a:pt x="1576192" y="1073819"/>
                      <a:pt x="1617230" y="986219"/>
                    </a:cubicBezTo>
                    <a:cubicBezTo>
                      <a:pt x="1655899" y="903355"/>
                      <a:pt x="1659845" y="814967"/>
                      <a:pt x="1648007" y="724211"/>
                    </a:cubicBezTo>
                    <a:cubicBezTo>
                      <a:pt x="1633013" y="605044"/>
                      <a:pt x="1586451" y="490612"/>
                      <a:pt x="1523317" y="388808"/>
                    </a:cubicBezTo>
                    <a:cubicBezTo>
                      <a:pt x="1491749" y="337511"/>
                      <a:pt x="1455447" y="289371"/>
                      <a:pt x="1414409" y="244387"/>
                    </a:cubicBezTo>
                    <a:cubicBezTo>
                      <a:pt x="1374161" y="200193"/>
                      <a:pt x="1327599" y="178096"/>
                      <a:pt x="1277092" y="147318"/>
                    </a:cubicBezTo>
                    <a:cubicBezTo>
                      <a:pt x="1120833" y="53405"/>
                      <a:pt x="944845" y="62875"/>
                      <a:pt x="780695" y="3687"/>
                    </a:cubicBezTo>
                    <a:cubicBezTo>
                      <a:pt x="764123" y="-1838"/>
                      <a:pt x="749128" y="-1838"/>
                      <a:pt x="734134" y="8422"/>
                    </a:cubicBezTo>
                    <a:cubicBezTo>
                      <a:pt x="728609" y="11578"/>
                      <a:pt x="724663" y="14735"/>
                      <a:pt x="719928" y="18681"/>
                    </a:cubicBezTo>
                    <a:cubicBezTo>
                      <a:pt x="433455" y="245176"/>
                      <a:pt x="152506" y="549012"/>
                      <a:pt x="128041" y="953863"/>
                    </a:cubicBezTo>
                    <a:cubicBezTo>
                      <a:pt x="125674" y="995690"/>
                      <a:pt x="124095" y="1034359"/>
                      <a:pt x="139090" y="1073029"/>
                    </a:cubicBezTo>
                    <a:cubicBezTo>
                      <a:pt x="161187" y="1128272"/>
                      <a:pt x="187230" y="1129061"/>
                      <a:pt x="236948" y="1153526"/>
                    </a:cubicBezTo>
                    <a:cubicBezTo>
                      <a:pt x="300872" y="1185093"/>
                      <a:pt x="375844" y="1185093"/>
                      <a:pt x="441347" y="1213504"/>
                    </a:cubicBezTo>
                    <a:cubicBezTo>
                      <a:pt x="549465" y="1260066"/>
                      <a:pt x="599972" y="1345298"/>
                      <a:pt x="680469" y="1423427"/>
                    </a:cubicBezTo>
                    <a:cubicBezTo>
                      <a:pt x="735712" y="1477091"/>
                      <a:pt x="787009" y="1536280"/>
                      <a:pt x="831203" y="1599415"/>
                    </a:cubicBezTo>
                    <a:cubicBezTo>
                      <a:pt x="875397" y="1660971"/>
                      <a:pt x="914067" y="1726473"/>
                      <a:pt x="946424" y="1795132"/>
                    </a:cubicBezTo>
                    <a:cubicBezTo>
                      <a:pt x="974834" y="1855110"/>
                      <a:pt x="1028499" y="1950601"/>
                      <a:pt x="1023764" y="2017682"/>
                    </a:cubicBezTo>
                    <a:cubicBezTo>
                      <a:pt x="979569" y="1984536"/>
                      <a:pt x="970888" y="1904039"/>
                      <a:pt x="946424" y="1855899"/>
                    </a:cubicBezTo>
                    <a:cubicBezTo>
                      <a:pt x="914857" y="1795132"/>
                      <a:pt x="879343" y="1736732"/>
                      <a:pt x="839095" y="1680700"/>
                    </a:cubicBezTo>
                    <a:cubicBezTo>
                      <a:pt x="774382" y="1591523"/>
                      <a:pt x="697831" y="1510237"/>
                      <a:pt x="612599" y="1439999"/>
                    </a:cubicBezTo>
                    <a:cubicBezTo>
                      <a:pt x="574719" y="1409221"/>
                      <a:pt x="534470" y="1377654"/>
                      <a:pt x="484752" y="1372130"/>
                    </a:cubicBezTo>
                    <a:cubicBezTo>
                      <a:pt x="436612" y="1366606"/>
                      <a:pt x="412147" y="1396594"/>
                      <a:pt x="381369" y="1428162"/>
                    </a:cubicBezTo>
                    <a:cubicBezTo>
                      <a:pt x="326126" y="1484194"/>
                      <a:pt x="266148" y="1543383"/>
                      <a:pt x="190386" y="1568636"/>
                    </a:cubicBezTo>
                    <a:cubicBezTo>
                      <a:pt x="116203" y="1593101"/>
                      <a:pt x="141457" y="1638084"/>
                      <a:pt x="145403" y="1703587"/>
                    </a:cubicBezTo>
                    <a:cubicBezTo>
                      <a:pt x="150927" y="1780927"/>
                      <a:pt x="117782" y="1860634"/>
                      <a:pt x="58593" y="1911142"/>
                    </a:cubicBezTo>
                    <a:cubicBezTo>
                      <a:pt x="53069" y="1915877"/>
                      <a:pt x="46755" y="1920612"/>
                      <a:pt x="39652" y="1919823"/>
                    </a:cubicBezTo>
                    <a:cubicBezTo>
                      <a:pt x="15188" y="1917455"/>
                      <a:pt x="41231" y="1832224"/>
                      <a:pt x="9664" y="1842483"/>
                    </a:cubicBezTo>
                    <a:cubicBezTo>
                      <a:pt x="-2174" y="1846429"/>
                      <a:pt x="193" y="1873261"/>
                      <a:pt x="193" y="1881942"/>
                    </a:cubicBezTo>
                    <a:cubicBezTo>
                      <a:pt x="-2174" y="1935607"/>
                      <a:pt x="20712" y="1997163"/>
                      <a:pt x="35706" y="2048460"/>
                    </a:cubicBezTo>
                    <a:cubicBezTo>
                      <a:pt x="63328" y="2142372"/>
                      <a:pt x="90949" y="2248123"/>
                      <a:pt x="138300" y="2334933"/>
                    </a:cubicBezTo>
                    <a:cubicBezTo>
                      <a:pt x="201435" y="2451732"/>
                      <a:pt x="288245" y="2532229"/>
                      <a:pt x="378212" y="2626141"/>
                    </a:cubicBezTo>
                    <a:cubicBezTo>
                      <a:pt x="574719" y="2832119"/>
                      <a:pt x="786220" y="3014420"/>
                      <a:pt x="1019029" y="3180148"/>
                    </a:cubicBezTo>
                    <a:cubicBezTo>
                      <a:pt x="1247892" y="3342720"/>
                      <a:pt x="1487014" y="3491086"/>
                      <a:pt x="1722980" y="3643399"/>
                    </a:cubicBezTo>
                    <a:cubicBezTo>
                      <a:pt x="1854773" y="3728630"/>
                      <a:pt x="1991302" y="3809916"/>
                      <a:pt x="2137301" y="3869105"/>
                    </a:cubicBezTo>
                    <a:cubicBezTo>
                      <a:pt x="2261992" y="3919613"/>
                      <a:pt x="2460866" y="4000898"/>
                      <a:pt x="2586346" y="3915667"/>
                    </a:cubicBezTo>
                    <a:cubicBezTo>
                      <a:pt x="2685783" y="3847797"/>
                      <a:pt x="2702356" y="3721528"/>
                      <a:pt x="2691308" y="361104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31">
                <a:extLst>
                  <a:ext uri="{FF2B5EF4-FFF2-40B4-BE49-F238E27FC236}">
                    <a16:creationId xmlns:a16="http://schemas.microsoft.com/office/drawing/2014/main" id="{830C739B-0F05-46DF-AB60-2E4B6F74BA9A}"/>
                  </a:ext>
                </a:extLst>
              </p:cNvPr>
              <p:cNvSpPr/>
              <p:nvPr/>
            </p:nvSpPr>
            <p:spPr>
              <a:xfrm>
                <a:off x="5790302" y="3151454"/>
                <a:ext cx="284106" cy="631346"/>
              </a:xfrm>
              <a:custGeom>
                <a:avLst/>
                <a:gdLst>
                  <a:gd name="connsiteX0" fmla="*/ 11333 w 284105"/>
                  <a:gd name="connsiteY0" fmla="*/ 637414 h 631346"/>
                  <a:gd name="connsiteX1" fmla="*/ 64208 w 284105"/>
                  <a:gd name="connsiteY1" fmla="*/ 508777 h 631346"/>
                  <a:gd name="connsiteX2" fmla="*/ 57105 w 284105"/>
                  <a:gd name="connsiteY2" fmla="*/ 441696 h 631346"/>
                  <a:gd name="connsiteX3" fmla="*/ 78413 w 284105"/>
                  <a:gd name="connsiteY3" fmla="*/ 398291 h 631346"/>
                  <a:gd name="connsiteX4" fmla="*/ 89462 w 284105"/>
                  <a:gd name="connsiteY4" fmla="*/ 385665 h 631346"/>
                  <a:gd name="connsiteX5" fmla="*/ 75256 w 284105"/>
                  <a:gd name="connsiteY5" fmla="*/ 373038 h 631346"/>
                  <a:gd name="connsiteX6" fmla="*/ 177850 w 284105"/>
                  <a:gd name="connsiteY6" fmla="*/ 311481 h 631346"/>
                  <a:gd name="connsiteX7" fmla="*/ 285179 w 284105"/>
                  <a:gd name="connsiteY7" fmla="*/ 135494 h 631346"/>
                  <a:gd name="connsiteX8" fmla="*/ 199947 w 284105"/>
                  <a:gd name="connsiteY8" fmla="*/ 67624 h 631346"/>
                  <a:gd name="connsiteX9" fmla="*/ 79991 w 284105"/>
                  <a:gd name="connsiteY9" fmla="*/ 1332 h 631346"/>
                  <a:gd name="connsiteX10" fmla="*/ 54738 w 284105"/>
                  <a:gd name="connsiteY10" fmla="*/ 27375 h 631346"/>
                  <a:gd name="connsiteX11" fmla="*/ 11333 w 284105"/>
                  <a:gd name="connsiteY11" fmla="*/ 308325 h 631346"/>
                  <a:gd name="connsiteX12" fmla="*/ 1073 w 284105"/>
                  <a:gd name="connsiteY12" fmla="*/ 594009 h 631346"/>
                  <a:gd name="connsiteX13" fmla="*/ 11333 w 284105"/>
                  <a:gd name="connsiteY13" fmla="*/ 637414 h 631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105" h="631346">
                    <a:moveTo>
                      <a:pt x="11333" y="637414"/>
                    </a:moveTo>
                    <a:cubicBezTo>
                      <a:pt x="54738" y="605057"/>
                      <a:pt x="64997" y="559285"/>
                      <a:pt x="64208" y="508777"/>
                    </a:cubicBezTo>
                    <a:cubicBezTo>
                      <a:pt x="68943" y="485891"/>
                      <a:pt x="62629" y="463794"/>
                      <a:pt x="57105" y="441696"/>
                    </a:cubicBezTo>
                    <a:cubicBezTo>
                      <a:pt x="53159" y="423545"/>
                      <a:pt x="60262" y="406972"/>
                      <a:pt x="78413" y="398291"/>
                    </a:cubicBezTo>
                    <a:cubicBezTo>
                      <a:pt x="83937" y="395924"/>
                      <a:pt x="88672" y="392767"/>
                      <a:pt x="89462" y="385665"/>
                    </a:cubicBezTo>
                    <a:cubicBezTo>
                      <a:pt x="84726" y="381719"/>
                      <a:pt x="76835" y="380140"/>
                      <a:pt x="75256" y="373038"/>
                    </a:cubicBezTo>
                    <a:cubicBezTo>
                      <a:pt x="107613" y="349362"/>
                      <a:pt x="143915" y="332000"/>
                      <a:pt x="177850" y="311481"/>
                    </a:cubicBezTo>
                    <a:cubicBezTo>
                      <a:pt x="244142" y="272022"/>
                      <a:pt x="285179" y="215990"/>
                      <a:pt x="285179" y="135494"/>
                    </a:cubicBezTo>
                    <a:cubicBezTo>
                      <a:pt x="267028" y="99980"/>
                      <a:pt x="234671" y="82618"/>
                      <a:pt x="199947" y="67624"/>
                    </a:cubicBezTo>
                    <a:cubicBezTo>
                      <a:pt x="157331" y="49473"/>
                      <a:pt x="117083" y="28954"/>
                      <a:pt x="79991" y="1332"/>
                    </a:cubicBezTo>
                    <a:cubicBezTo>
                      <a:pt x="56316" y="-4981"/>
                      <a:pt x="57105" y="12381"/>
                      <a:pt x="54738" y="27375"/>
                    </a:cubicBezTo>
                    <a:cubicBezTo>
                      <a:pt x="38954" y="120499"/>
                      <a:pt x="23170" y="214412"/>
                      <a:pt x="11333" y="308325"/>
                    </a:cubicBezTo>
                    <a:cubicBezTo>
                      <a:pt x="-505" y="403816"/>
                      <a:pt x="-1294" y="498518"/>
                      <a:pt x="1073" y="594009"/>
                    </a:cubicBezTo>
                    <a:cubicBezTo>
                      <a:pt x="2651" y="608214"/>
                      <a:pt x="5019" y="623209"/>
                      <a:pt x="11333" y="637414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5" name="Freeform: Shape 20">
              <a:extLst>
                <a:ext uri="{FF2B5EF4-FFF2-40B4-BE49-F238E27FC236}">
                  <a16:creationId xmlns:a16="http://schemas.microsoft.com/office/drawing/2014/main" id="{9D565F3A-1169-4073-9DA8-66E332E64D84}"/>
                </a:ext>
              </a:extLst>
            </p:cNvPr>
            <p:cNvSpPr/>
            <p:nvPr/>
          </p:nvSpPr>
          <p:spPr>
            <a:xfrm>
              <a:off x="3978897" y="136986"/>
              <a:ext cx="2343874" cy="1586258"/>
            </a:xfrm>
            <a:custGeom>
              <a:avLst/>
              <a:gdLst>
                <a:gd name="connsiteX0" fmla="*/ 2344387 w 2343873"/>
                <a:gd name="connsiteY0" fmla="*/ 1261446 h 1586257"/>
                <a:gd name="connsiteX1" fmla="*/ 2126573 w 2343873"/>
                <a:gd name="connsiteY1" fmla="*/ 744531 h 1586257"/>
                <a:gd name="connsiteX2" fmla="*/ 1357908 w 2343873"/>
                <a:gd name="connsiteY2" fmla="*/ 282070 h 1586257"/>
                <a:gd name="connsiteX3" fmla="*/ 724984 w 2343873"/>
                <a:gd name="connsiteY3" fmla="*/ 32688 h 1586257"/>
                <a:gd name="connsiteX4" fmla="*/ 630282 w 2343873"/>
                <a:gd name="connsiteY4" fmla="*/ 53207 h 1586257"/>
                <a:gd name="connsiteX5" fmla="*/ 634228 w 2343873"/>
                <a:gd name="connsiteY5" fmla="*/ 7435 h 1586257"/>
                <a:gd name="connsiteX6" fmla="*/ 198598 w 2343873"/>
                <a:gd name="connsiteY6" fmla="*/ 387821 h 1586257"/>
                <a:gd name="connsiteX7" fmla="*/ 514 w 2343873"/>
                <a:gd name="connsiteY7" fmla="*/ 1474526 h 1586257"/>
                <a:gd name="connsiteX8" fmla="*/ 3670 w 2343873"/>
                <a:gd name="connsiteY8" fmla="*/ 1571595 h 1586257"/>
                <a:gd name="connsiteX9" fmla="*/ 986203 w 2343873"/>
                <a:gd name="connsiteY9" fmla="*/ 1457953 h 1586257"/>
                <a:gd name="connsiteX10" fmla="*/ 1060386 w 2343873"/>
                <a:gd name="connsiteY10" fmla="*/ 1536871 h 1586257"/>
                <a:gd name="connsiteX11" fmla="*/ 1089586 w 2343873"/>
                <a:gd name="connsiteY11" fmla="*/ 1571595 h 1586257"/>
                <a:gd name="connsiteX12" fmla="*/ 1118786 w 2343873"/>
                <a:gd name="connsiteY12" fmla="*/ 1592903 h 1586257"/>
                <a:gd name="connsiteX13" fmla="*/ 1130624 w 2343873"/>
                <a:gd name="connsiteY13" fmla="*/ 1547920 h 1586257"/>
                <a:gd name="connsiteX14" fmla="*/ 1155088 w 2343873"/>
                <a:gd name="connsiteY14" fmla="*/ 1440591 h 1586257"/>
                <a:gd name="connsiteX15" fmla="*/ 1155088 w 2343873"/>
                <a:gd name="connsiteY15" fmla="*/ 1388505 h 1586257"/>
                <a:gd name="connsiteX16" fmla="*/ 1181921 w 2343873"/>
                <a:gd name="connsiteY16" fmla="*/ 1324581 h 1586257"/>
                <a:gd name="connsiteX17" fmla="*/ 1249001 w 2343873"/>
                <a:gd name="connsiteY17" fmla="*/ 1367986 h 1586257"/>
                <a:gd name="connsiteX18" fmla="*/ 1300298 w 2343873"/>
                <a:gd name="connsiteY18" fmla="*/ 1447694 h 1586257"/>
                <a:gd name="connsiteX19" fmla="*/ 2344387 w 2343873"/>
                <a:gd name="connsiteY19" fmla="*/ 1261446 h 1586257"/>
                <a:gd name="connsiteX20" fmla="*/ 208858 w 2343873"/>
                <a:gd name="connsiteY20" fmla="*/ 356253 h 1586257"/>
                <a:gd name="connsiteX21" fmla="*/ 199388 w 2343873"/>
                <a:gd name="connsiteY21" fmla="*/ 383086 h 1586257"/>
                <a:gd name="connsiteX22" fmla="*/ 199388 w 2343873"/>
                <a:gd name="connsiteY22" fmla="*/ 382297 h 1586257"/>
                <a:gd name="connsiteX23" fmla="*/ 208858 w 2343873"/>
                <a:gd name="connsiteY23" fmla="*/ 356253 h 1586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43873" h="1586257">
                  <a:moveTo>
                    <a:pt x="2344387" y="1261446"/>
                  </a:moveTo>
                  <a:cubicBezTo>
                    <a:pt x="2353068" y="1257500"/>
                    <a:pt x="2264680" y="917363"/>
                    <a:pt x="2126573" y="744531"/>
                  </a:cubicBezTo>
                  <a:cubicBezTo>
                    <a:pt x="1959266" y="534609"/>
                    <a:pt x="1514956" y="357043"/>
                    <a:pt x="1357908" y="282070"/>
                  </a:cubicBezTo>
                  <a:cubicBezTo>
                    <a:pt x="1144829" y="179476"/>
                    <a:pt x="949112" y="99769"/>
                    <a:pt x="724984" y="32688"/>
                  </a:cubicBezTo>
                  <a:cubicBezTo>
                    <a:pt x="687892" y="21640"/>
                    <a:pt x="656325" y="26375"/>
                    <a:pt x="630282" y="53207"/>
                  </a:cubicBezTo>
                  <a:cubicBezTo>
                    <a:pt x="633438" y="38213"/>
                    <a:pt x="635017" y="22429"/>
                    <a:pt x="634228" y="7435"/>
                  </a:cubicBezTo>
                  <a:cubicBezTo>
                    <a:pt x="438510" y="-47808"/>
                    <a:pt x="232533" y="217357"/>
                    <a:pt x="198598" y="387821"/>
                  </a:cubicBezTo>
                  <a:cubicBezTo>
                    <a:pt x="159929" y="749267"/>
                    <a:pt x="-10535" y="1118604"/>
                    <a:pt x="514" y="1474526"/>
                  </a:cubicBezTo>
                  <a:cubicBezTo>
                    <a:pt x="1303" y="1487942"/>
                    <a:pt x="-276" y="1578698"/>
                    <a:pt x="3670" y="1571595"/>
                  </a:cubicBezTo>
                  <a:cubicBezTo>
                    <a:pt x="205701" y="1223566"/>
                    <a:pt x="701308" y="1263814"/>
                    <a:pt x="986203" y="1457953"/>
                  </a:cubicBezTo>
                  <a:cubicBezTo>
                    <a:pt x="1016981" y="1478472"/>
                    <a:pt x="1039868" y="1506882"/>
                    <a:pt x="1060386" y="1536871"/>
                  </a:cubicBezTo>
                  <a:cubicBezTo>
                    <a:pt x="1069067" y="1549498"/>
                    <a:pt x="1080116" y="1560547"/>
                    <a:pt x="1089586" y="1571595"/>
                  </a:cubicBezTo>
                  <a:cubicBezTo>
                    <a:pt x="1095110" y="1577909"/>
                    <a:pt x="1107737" y="1595271"/>
                    <a:pt x="1118786" y="1592903"/>
                  </a:cubicBezTo>
                  <a:cubicBezTo>
                    <a:pt x="1129834" y="1590536"/>
                    <a:pt x="1129834" y="1556601"/>
                    <a:pt x="1130624" y="1547920"/>
                  </a:cubicBezTo>
                  <a:cubicBezTo>
                    <a:pt x="1135359" y="1498201"/>
                    <a:pt x="1145618" y="1488731"/>
                    <a:pt x="1155088" y="1440591"/>
                  </a:cubicBezTo>
                  <a:cubicBezTo>
                    <a:pt x="1156667" y="1431910"/>
                    <a:pt x="1147986" y="1412969"/>
                    <a:pt x="1155088" y="1388505"/>
                  </a:cubicBezTo>
                  <a:cubicBezTo>
                    <a:pt x="1168504" y="1344311"/>
                    <a:pt x="1159824" y="1324581"/>
                    <a:pt x="1181921" y="1324581"/>
                  </a:cubicBezTo>
                  <a:cubicBezTo>
                    <a:pt x="1200072" y="1324581"/>
                    <a:pt x="1229272" y="1332473"/>
                    <a:pt x="1249001" y="1367986"/>
                  </a:cubicBezTo>
                  <a:cubicBezTo>
                    <a:pt x="1262417" y="1386137"/>
                    <a:pt x="1279779" y="1441380"/>
                    <a:pt x="1300298" y="1447694"/>
                  </a:cubicBezTo>
                  <a:cubicBezTo>
                    <a:pt x="1579669" y="1530558"/>
                    <a:pt x="2076854" y="1380613"/>
                    <a:pt x="2344387" y="1261446"/>
                  </a:cubicBezTo>
                  <a:close/>
                  <a:moveTo>
                    <a:pt x="208858" y="356253"/>
                  </a:moveTo>
                  <a:cubicBezTo>
                    <a:pt x="204123" y="364934"/>
                    <a:pt x="201755" y="373615"/>
                    <a:pt x="199388" y="383086"/>
                  </a:cubicBezTo>
                  <a:cubicBezTo>
                    <a:pt x="199388" y="383086"/>
                    <a:pt x="199388" y="382297"/>
                    <a:pt x="199388" y="382297"/>
                  </a:cubicBezTo>
                  <a:cubicBezTo>
                    <a:pt x="197809" y="371248"/>
                    <a:pt x="202544" y="364145"/>
                    <a:pt x="208858" y="356253"/>
                  </a:cubicBezTo>
                  <a:close/>
                </a:path>
              </a:pathLst>
            </a:custGeom>
            <a:solidFill>
              <a:schemeClr val="accent1"/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6" name="Graphic 390">
              <a:extLst>
                <a:ext uri="{FF2B5EF4-FFF2-40B4-BE49-F238E27FC236}">
                  <a16:creationId xmlns:a16="http://schemas.microsoft.com/office/drawing/2014/main" id="{F70F8931-022B-4F0D-8CCF-22C4E5BD9862}"/>
                </a:ext>
              </a:extLst>
            </p:cNvPr>
            <p:cNvGrpSpPr/>
            <p:nvPr/>
          </p:nvGrpSpPr>
          <p:grpSpPr>
            <a:xfrm>
              <a:off x="3204507" y="2447184"/>
              <a:ext cx="4474668" cy="4166886"/>
              <a:chOff x="3204507" y="2447184"/>
              <a:chExt cx="4474668" cy="4166886"/>
            </a:xfrm>
            <a:solidFill>
              <a:srgbClr val="FEFEFE"/>
            </a:solidFill>
          </p:grpSpPr>
          <p:sp>
            <p:nvSpPr>
              <p:cNvPr id="192" name="Freeform: Shape 27">
                <a:extLst>
                  <a:ext uri="{FF2B5EF4-FFF2-40B4-BE49-F238E27FC236}">
                    <a16:creationId xmlns:a16="http://schemas.microsoft.com/office/drawing/2014/main" id="{71C2017F-EA66-4DAB-97D4-B2F3E44451B8}"/>
                  </a:ext>
                </a:extLst>
              </p:cNvPr>
              <p:cNvSpPr/>
              <p:nvPr/>
            </p:nvSpPr>
            <p:spPr>
              <a:xfrm>
                <a:off x="3204507" y="3174195"/>
                <a:ext cx="4474668" cy="3432946"/>
              </a:xfrm>
              <a:custGeom>
                <a:avLst/>
                <a:gdLst>
                  <a:gd name="connsiteX0" fmla="*/ 4471438 w 4474667"/>
                  <a:gd name="connsiteY0" fmla="*/ 3182674 h 3432945"/>
                  <a:gd name="connsiteX1" fmla="*/ 4129721 w 4474667"/>
                  <a:gd name="connsiteY1" fmla="*/ 2930925 h 3432945"/>
                  <a:gd name="connsiteX2" fmla="*/ 3464440 w 4474667"/>
                  <a:gd name="connsiteY2" fmla="*/ 2481091 h 3432945"/>
                  <a:gd name="connsiteX3" fmla="*/ 2986195 w 4474667"/>
                  <a:gd name="connsiteY3" fmla="*/ 2103861 h 3432945"/>
                  <a:gd name="connsiteX4" fmla="*/ 2594760 w 4474667"/>
                  <a:gd name="connsiteY4" fmla="*/ 1425953 h 3432945"/>
                  <a:gd name="connsiteX5" fmla="*/ 2504004 w 4474667"/>
                  <a:gd name="connsiteY5" fmla="*/ 594154 h 3432945"/>
                  <a:gd name="connsiteX6" fmla="*/ 2509529 w 4474667"/>
                  <a:gd name="connsiteY6" fmla="*/ 346351 h 3432945"/>
                  <a:gd name="connsiteX7" fmla="*/ 2481907 w 4474667"/>
                  <a:gd name="connsiteY7" fmla="*/ 119066 h 3432945"/>
                  <a:gd name="connsiteX8" fmla="*/ 2270406 w 4474667"/>
                  <a:gd name="connsiteY8" fmla="*/ 98547 h 3432945"/>
                  <a:gd name="connsiteX9" fmla="*/ 2087316 w 4474667"/>
                  <a:gd name="connsiteY9" fmla="*/ 3845 h 3432945"/>
                  <a:gd name="connsiteX10" fmla="*/ 1857663 w 4474667"/>
                  <a:gd name="connsiteY10" fmla="*/ 70926 h 3432945"/>
                  <a:gd name="connsiteX11" fmla="*/ 1740075 w 4474667"/>
                  <a:gd name="connsiteY11" fmla="*/ 62245 h 3432945"/>
                  <a:gd name="connsiteX12" fmla="*/ 1601968 w 4474667"/>
                  <a:gd name="connsiteY12" fmla="*/ 83553 h 3432945"/>
                  <a:gd name="connsiteX13" fmla="*/ 1598811 w 4474667"/>
                  <a:gd name="connsiteY13" fmla="*/ 416588 h 3432945"/>
                  <a:gd name="connsiteX14" fmla="*/ 1623276 w 4474667"/>
                  <a:gd name="connsiteY14" fmla="*/ 701483 h 3432945"/>
                  <a:gd name="connsiteX15" fmla="*/ 1694302 w 4474667"/>
                  <a:gd name="connsiteY15" fmla="*/ 1046356 h 3432945"/>
                  <a:gd name="connsiteX16" fmla="*/ 1728237 w 4474667"/>
                  <a:gd name="connsiteY16" fmla="*/ 1298106 h 3432945"/>
                  <a:gd name="connsiteX17" fmla="*/ 1949998 w 4474667"/>
                  <a:gd name="connsiteY17" fmla="*/ 1884468 h 3432945"/>
                  <a:gd name="connsiteX18" fmla="*/ 2237260 w 4474667"/>
                  <a:gd name="connsiteY18" fmla="*/ 2238022 h 3432945"/>
                  <a:gd name="connsiteX19" fmla="*/ 2144137 w 4474667"/>
                  <a:gd name="connsiteY19" fmla="*/ 2181991 h 3432945"/>
                  <a:gd name="connsiteX20" fmla="*/ 2046278 w 4474667"/>
                  <a:gd name="connsiteY20" fmla="*/ 2087289 h 3432945"/>
                  <a:gd name="connsiteX21" fmla="*/ 1870290 w 4474667"/>
                  <a:gd name="connsiteY21" fmla="*/ 1872631 h 3432945"/>
                  <a:gd name="connsiteX22" fmla="*/ 1581449 w 4474667"/>
                  <a:gd name="connsiteY22" fmla="*/ 1273641 h 3432945"/>
                  <a:gd name="connsiteX23" fmla="*/ 1519893 w 4474667"/>
                  <a:gd name="connsiteY23" fmla="*/ 935870 h 3432945"/>
                  <a:gd name="connsiteX24" fmla="*/ 1438607 w 4474667"/>
                  <a:gd name="connsiteY24" fmla="*/ 725159 h 3432945"/>
                  <a:gd name="connsiteX25" fmla="*/ 1146609 w 4474667"/>
                  <a:gd name="connsiteY25" fmla="*/ 468674 h 3432945"/>
                  <a:gd name="connsiteX26" fmla="*/ 594181 w 4474667"/>
                  <a:gd name="connsiteY26" fmla="*/ 212979 h 3432945"/>
                  <a:gd name="connsiteX27" fmla="*/ 22813 w 4474667"/>
                  <a:gd name="connsiteY27" fmla="*/ 771720 h 3432945"/>
                  <a:gd name="connsiteX28" fmla="*/ 28337 w 4474667"/>
                  <a:gd name="connsiteY28" fmla="*/ 1408591 h 3432945"/>
                  <a:gd name="connsiteX29" fmla="*/ 207481 w 4474667"/>
                  <a:gd name="connsiteY29" fmla="*/ 1929452 h 3432945"/>
                  <a:gd name="connsiteX30" fmla="*/ 429242 w 4474667"/>
                  <a:gd name="connsiteY30" fmla="*/ 2249071 h 3432945"/>
                  <a:gd name="connsiteX31" fmla="*/ 602073 w 4474667"/>
                  <a:gd name="connsiteY31" fmla="*/ 2418745 h 3432945"/>
                  <a:gd name="connsiteX32" fmla="*/ 805682 w 4474667"/>
                  <a:gd name="connsiteY32" fmla="*/ 2403751 h 3432945"/>
                  <a:gd name="connsiteX33" fmla="*/ 1042437 w 4474667"/>
                  <a:gd name="connsiteY33" fmla="*/ 2341406 h 3432945"/>
                  <a:gd name="connsiteX34" fmla="*/ 1458337 w 4474667"/>
                  <a:gd name="connsiteY34" fmla="*/ 2283795 h 3432945"/>
                  <a:gd name="connsiteX35" fmla="*/ 1814258 w 4474667"/>
                  <a:gd name="connsiteY35" fmla="*/ 2334303 h 3432945"/>
                  <a:gd name="connsiteX36" fmla="*/ 2046278 w 4474667"/>
                  <a:gd name="connsiteY36" fmla="*/ 2444788 h 3432945"/>
                  <a:gd name="connsiteX37" fmla="*/ 1769275 w 4474667"/>
                  <a:gd name="connsiteY37" fmla="*/ 2385600 h 3432945"/>
                  <a:gd name="connsiteX38" fmla="*/ 1119777 w 4474667"/>
                  <a:gd name="connsiteY38" fmla="*/ 2480302 h 3432945"/>
                  <a:gd name="connsiteX39" fmla="*/ 1359689 w 4474667"/>
                  <a:gd name="connsiteY39" fmla="*/ 2816493 h 3432945"/>
                  <a:gd name="connsiteX40" fmla="*/ 1635114 w 4474667"/>
                  <a:gd name="connsiteY40" fmla="*/ 2973541 h 3432945"/>
                  <a:gd name="connsiteX41" fmla="*/ 2477961 w 4474667"/>
                  <a:gd name="connsiteY41" fmla="*/ 3305787 h 3432945"/>
                  <a:gd name="connsiteX42" fmla="*/ 3429716 w 4474667"/>
                  <a:gd name="connsiteY42" fmla="*/ 3436002 h 3432945"/>
                  <a:gd name="connsiteX43" fmla="*/ 4355428 w 4474667"/>
                  <a:gd name="connsiteY43" fmla="*/ 3297895 h 3432945"/>
                  <a:gd name="connsiteX44" fmla="*/ 4473805 w 4474667"/>
                  <a:gd name="connsiteY44" fmla="*/ 3230814 h 3432945"/>
                  <a:gd name="connsiteX45" fmla="*/ 4471438 w 4474667"/>
                  <a:gd name="connsiteY45" fmla="*/ 3182674 h 3432945"/>
                  <a:gd name="connsiteX46" fmla="*/ 1623276 w 4474667"/>
                  <a:gd name="connsiteY46" fmla="*/ 2177255 h 3432945"/>
                  <a:gd name="connsiteX47" fmla="*/ 1622487 w 4474667"/>
                  <a:gd name="connsiteY47" fmla="*/ 2175677 h 3432945"/>
                  <a:gd name="connsiteX48" fmla="*/ 1623276 w 4474667"/>
                  <a:gd name="connsiteY48" fmla="*/ 2175677 h 3432945"/>
                  <a:gd name="connsiteX49" fmla="*/ 1623276 w 4474667"/>
                  <a:gd name="connsiteY49" fmla="*/ 2175677 h 3432945"/>
                  <a:gd name="connsiteX50" fmla="*/ 1623276 w 4474667"/>
                  <a:gd name="connsiteY50" fmla="*/ 2177255 h 3432945"/>
                  <a:gd name="connsiteX51" fmla="*/ 1760594 w 4474667"/>
                  <a:gd name="connsiteY51" fmla="*/ 1968122 h 3432945"/>
                  <a:gd name="connsiteX52" fmla="*/ 1760594 w 4474667"/>
                  <a:gd name="connsiteY52" fmla="*/ 1968122 h 3432945"/>
                  <a:gd name="connsiteX53" fmla="*/ 1760594 w 4474667"/>
                  <a:gd name="connsiteY53" fmla="*/ 1968122 h 3432945"/>
                  <a:gd name="connsiteX54" fmla="*/ 1760594 w 4474667"/>
                  <a:gd name="connsiteY54" fmla="*/ 1968122 h 343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4474667" h="3432945">
                    <a:moveTo>
                      <a:pt x="4471438" y="3182674"/>
                    </a:moveTo>
                    <a:cubicBezTo>
                      <a:pt x="4406725" y="3069032"/>
                      <a:pt x="4239418" y="2994060"/>
                      <a:pt x="4129721" y="2930925"/>
                    </a:cubicBezTo>
                    <a:cubicBezTo>
                      <a:pt x="3897701" y="2796764"/>
                      <a:pt x="3678309" y="2642084"/>
                      <a:pt x="3464440" y="2481091"/>
                    </a:cubicBezTo>
                    <a:cubicBezTo>
                      <a:pt x="3304236" y="2360346"/>
                      <a:pt x="3128248" y="2245914"/>
                      <a:pt x="2986195" y="2103861"/>
                    </a:cubicBezTo>
                    <a:cubicBezTo>
                      <a:pt x="2799159" y="1916825"/>
                      <a:pt x="2670522" y="1677702"/>
                      <a:pt x="2594760" y="1425953"/>
                    </a:cubicBezTo>
                    <a:cubicBezTo>
                      <a:pt x="2511896" y="1152107"/>
                      <a:pt x="2505583" y="877471"/>
                      <a:pt x="2504004" y="594154"/>
                    </a:cubicBezTo>
                    <a:cubicBezTo>
                      <a:pt x="2504004" y="511290"/>
                      <a:pt x="2506372" y="429215"/>
                      <a:pt x="2509529" y="346351"/>
                    </a:cubicBezTo>
                    <a:cubicBezTo>
                      <a:pt x="2510318" y="314783"/>
                      <a:pt x="2560825" y="100915"/>
                      <a:pt x="2481907" y="119066"/>
                    </a:cubicBezTo>
                    <a:cubicBezTo>
                      <a:pt x="2409302" y="135639"/>
                      <a:pt x="2337486" y="132482"/>
                      <a:pt x="2270406" y="98547"/>
                    </a:cubicBezTo>
                    <a:cubicBezTo>
                      <a:pt x="2217531" y="72504"/>
                      <a:pt x="2148083" y="-19830"/>
                      <a:pt x="2087316" y="3845"/>
                    </a:cubicBezTo>
                    <a:cubicBezTo>
                      <a:pt x="2013132" y="32256"/>
                      <a:pt x="1937371" y="62245"/>
                      <a:pt x="1857663" y="70926"/>
                    </a:cubicBezTo>
                    <a:cubicBezTo>
                      <a:pt x="1818993" y="75661"/>
                      <a:pt x="1777167" y="75661"/>
                      <a:pt x="1740075" y="62245"/>
                    </a:cubicBezTo>
                    <a:cubicBezTo>
                      <a:pt x="1677729" y="40148"/>
                      <a:pt x="1618541" y="-11938"/>
                      <a:pt x="1601968" y="83553"/>
                    </a:cubicBezTo>
                    <a:cubicBezTo>
                      <a:pt x="1582238" y="195617"/>
                      <a:pt x="1598811" y="304524"/>
                      <a:pt x="1598811" y="416588"/>
                    </a:cubicBezTo>
                    <a:cubicBezTo>
                      <a:pt x="1598811" y="512079"/>
                      <a:pt x="1605914" y="607570"/>
                      <a:pt x="1623276" y="701483"/>
                    </a:cubicBezTo>
                    <a:cubicBezTo>
                      <a:pt x="1644584" y="817493"/>
                      <a:pt x="1676940" y="929557"/>
                      <a:pt x="1694302" y="1046356"/>
                    </a:cubicBezTo>
                    <a:cubicBezTo>
                      <a:pt x="1710086" y="1130010"/>
                      <a:pt x="1715610" y="1214452"/>
                      <a:pt x="1728237" y="1298106"/>
                    </a:cubicBezTo>
                    <a:cubicBezTo>
                      <a:pt x="1759805" y="1509606"/>
                      <a:pt x="1840301" y="1701378"/>
                      <a:pt x="1949998" y="1884468"/>
                    </a:cubicBezTo>
                    <a:cubicBezTo>
                      <a:pt x="2027338" y="2013105"/>
                      <a:pt x="2139402" y="2123591"/>
                      <a:pt x="2237260" y="2238022"/>
                    </a:cubicBezTo>
                    <a:cubicBezTo>
                      <a:pt x="2212796" y="2209612"/>
                      <a:pt x="2174126" y="2202509"/>
                      <a:pt x="2144137" y="2181991"/>
                    </a:cubicBezTo>
                    <a:cubicBezTo>
                      <a:pt x="2107834" y="2156737"/>
                      <a:pt x="2076267" y="2118856"/>
                      <a:pt x="2046278" y="2087289"/>
                    </a:cubicBezTo>
                    <a:cubicBezTo>
                      <a:pt x="1982354" y="2020208"/>
                      <a:pt x="1923955" y="1948392"/>
                      <a:pt x="1870290" y="1872631"/>
                    </a:cubicBezTo>
                    <a:cubicBezTo>
                      <a:pt x="1747178" y="1698221"/>
                      <a:pt x="1630379" y="1482774"/>
                      <a:pt x="1581449" y="1273641"/>
                    </a:cubicBezTo>
                    <a:cubicBezTo>
                      <a:pt x="1555406" y="1161577"/>
                      <a:pt x="1552249" y="1046356"/>
                      <a:pt x="1519893" y="935870"/>
                    </a:cubicBezTo>
                    <a:cubicBezTo>
                      <a:pt x="1498585" y="864055"/>
                      <a:pt x="1474120" y="791450"/>
                      <a:pt x="1438607" y="725159"/>
                    </a:cubicBezTo>
                    <a:cubicBezTo>
                      <a:pt x="1375472" y="608359"/>
                      <a:pt x="1257095" y="534965"/>
                      <a:pt x="1146609" y="468674"/>
                    </a:cubicBezTo>
                    <a:cubicBezTo>
                      <a:pt x="973778" y="365291"/>
                      <a:pt x="785163" y="277692"/>
                      <a:pt x="594181" y="212979"/>
                    </a:cubicBezTo>
                    <a:cubicBezTo>
                      <a:pt x="254832" y="97758"/>
                      <a:pt x="65429" y="497874"/>
                      <a:pt x="22813" y="771720"/>
                    </a:cubicBezTo>
                    <a:cubicBezTo>
                      <a:pt x="-10333" y="982432"/>
                      <a:pt x="-6387" y="1198668"/>
                      <a:pt x="28337" y="1408591"/>
                    </a:cubicBezTo>
                    <a:cubicBezTo>
                      <a:pt x="58326" y="1590892"/>
                      <a:pt x="120671" y="1766880"/>
                      <a:pt x="207481" y="1929452"/>
                    </a:cubicBezTo>
                    <a:cubicBezTo>
                      <a:pt x="268249" y="2043883"/>
                      <a:pt x="343221" y="2151212"/>
                      <a:pt x="429242" y="2249071"/>
                    </a:cubicBezTo>
                    <a:cubicBezTo>
                      <a:pt x="481328" y="2309049"/>
                      <a:pt x="531047" y="2379286"/>
                      <a:pt x="602073" y="2418745"/>
                    </a:cubicBezTo>
                    <a:cubicBezTo>
                      <a:pt x="671521" y="2457415"/>
                      <a:pt x="737812" y="2432162"/>
                      <a:pt x="805682" y="2403751"/>
                    </a:cubicBezTo>
                    <a:cubicBezTo>
                      <a:pt x="879076" y="2372973"/>
                      <a:pt x="963519" y="2358767"/>
                      <a:pt x="1042437" y="2341406"/>
                    </a:cubicBezTo>
                    <a:cubicBezTo>
                      <a:pt x="1178966" y="2311416"/>
                      <a:pt x="1318651" y="2292476"/>
                      <a:pt x="1458337" y="2283795"/>
                    </a:cubicBezTo>
                    <a:cubicBezTo>
                      <a:pt x="1578292" y="2276692"/>
                      <a:pt x="1696670" y="2305892"/>
                      <a:pt x="1814258" y="2334303"/>
                    </a:cubicBezTo>
                    <a:cubicBezTo>
                      <a:pt x="1855296" y="2343773"/>
                      <a:pt x="2057326" y="2390335"/>
                      <a:pt x="2046278" y="2444788"/>
                    </a:cubicBezTo>
                    <a:cubicBezTo>
                      <a:pt x="1953154" y="2458205"/>
                      <a:pt x="1857663" y="2409275"/>
                      <a:pt x="1769275" y="2385600"/>
                    </a:cubicBezTo>
                    <a:cubicBezTo>
                      <a:pt x="1572768" y="2332724"/>
                      <a:pt x="1267354" y="2301157"/>
                      <a:pt x="1119777" y="2480302"/>
                    </a:cubicBezTo>
                    <a:cubicBezTo>
                      <a:pt x="1004556" y="2586841"/>
                      <a:pt x="1290241" y="2767564"/>
                      <a:pt x="1359689" y="2816493"/>
                    </a:cubicBezTo>
                    <a:cubicBezTo>
                      <a:pt x="1447288" y="2877261"/>
                      <a:pt x="1539622" y="2926190"/>
                      <a:pt x="1635114" y="2973541"/>
                    </a:cubicBezTo>
                    <a:cubicBezTo>
                      <a:pt x="1902647" y="3104545"/>
                      <a:pt x="2185174" y="3242652"/>
                      <a:pt x="2477961" y="3305787"/>
                    </a:cubicBezTo>
                    <a:cubicBezTo>
                      <a:pt x="2791267" y="3373657"/>
                      <a:pt x="3109308" y="3417062"/>
                      <a:pt x="3429716" y="3436002"/>
                    </a:cubicBezTo>
                    <a:cubicBezTo>
                      <a:pt x="3739865" y="3454154"/>
                      <a:pt x="4067376" y="3419429"/>
                      <a:pt x="4355428" y="3297895"/>
                    </a:cubicBezTo>
                    <a:cubicBezTo>
                      <a:pt x="4393308" y="3282111"/>
                      <a:pt x="4442238" y="3260804"/>
                      <a:pt x="4473805" y="3230814"/>
                    </a:cubicBezTo>
                    <a:cubicBezTo>
                      <a:pt x="4483275" y="3218188"/>
                      <a:pt x="4482486" y="3201615"/>
                      <a:pt x="4471438" y="3182674"/>
                    </a:cubicBezTo>
                    <a:close/>
                    <a:moveTo>
                      <a:pt x="1623276" y="2177255"/>
                    </a:moveTo>
                    <a:cubicBezTo>
                      <a:pt x="1623276" y="2176466"/>
                      <a:pt x="1623276" y="2176466"/>
                      <a:pt x="1622487" y="2175677"/>
                    </a:cubicBezTo>
                    <a:cubicBezTo>
                      <a:pt x="1622487" y="2175677"/>
                      <a:pt x="1622487" y="2175677"/>
                      <a:pt x="1623276" y="2175677"/>
                    </a:cubicBezTo>
                    <a:cubicBezTo>
                      <a:pt x="1623276" y="2175677"/>
                      <a:pt x="1623276" y="2175677"/>
                      <a:pt x="1623276" y="2175677"/>
                    </a:cubicBezTo>
                    <a:cubicBezTo>
                      <a:pt x="1623276" y="2176466"/>
                      <a:pt x="1623276" y="2177255"/>
                      <a:pt x="1623276" y="2177255"/>
                    </a:cubicBezTo>
                    <a:close/>
                    <a:moveTo>
                      <a:pt x="1760594" y="1968122"/>
                    </a:moveTo>
                    <a:cubicBezTo>
                      <a:pt x="1760594" y="1967333"/>
                      <a:pt x="1760594" y="1967333"/>
                      <a:pt x="1760594" y="1968122"/>
                    </a:cubicBezTo>
                    <a:cubicBezTo>
                      <a:pt x="1760594" y="1967333"/>
                      <a:pt x="1760594" y="1968122"/>
                      <a:pt x="1760594" y="1968122"/>
                    </a:cubicBezTo>
                    <a:cubicBezTo>
                      <a:pt x="1760594" y="1968122"/>
                      <a:pt x="1760594" y="1968122"/>
                      <a:pt x="1760594" y="19681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28">
                <a:extLst>
                  <a:ext uri="{FF2B5EF4-FFF2-40B4-BE49-F238E27FC236}">
                    <a16:creationId xmlns:a16="http://schemas.microsoft.com/office/drawing/2014/main" id="{55B7771E-8109-4895-82BD-484FB9941984}"/>
                  </a:ext>
                </a:extLst>
              </p:cNvPr>
              <p:cNvSpPr/>
              <p:nvPr/>
            </p:nvSpPr>
            <p:spPr>
              <a:xfrm>
                <a:off x="3624278" y="3363914"/>
                <a:ext cx="55243" cy="7892"/>
              </a:xfrm>
              <a:custGeom>
                <a:avLst/>
                <a:gdLst>
                  <a:gd name="connsiteX0" fmla="*/ 0 w 55242"/>
                  <a:gd name="connsiteY0" fmla="*/ 4319 h 0"/>
                  <a:gd name="connsiteX1" fmla="*/ 60767 w 55242"/>
                  <a:gd name="connsiteY1" fmla="*/ 4319 h 0"/>
                  <a:gd name="connsiteX2" fmla="*/ 0 w 55242"/>
                  <a:gd name="connsiteY2" fmla="*/ 4319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2">
                    <a:moveTo>
                      <a:pt x="0" y="4319"/>
                    </a:moveTo>
                    <a:cubicBezTo>
                      <a:pt x="20519" y="4319"/>
                      <a:pt x="41037" y="4319"/>
                      <a:pt x="60767" y="4319"/>
                    </a:cubicBezTo>
                    <a:cubicBezTo>
                      <a:pt x="41037" y="1162"/>
                      <a:pt x="20519" y="-3573"/>
                      <a:pt x="0" y="4319"/>
                    </a:cubicBezTo>
                    <a:close/>
                  </a:path>
                </a:pathLst>
              </a:custGeom>
              <a:solidFill>
                <a:srgbClr val="FEFEFE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29">
                <a:extLst>
                  <a:ext uri="{FF2B5EF4-FFF2-40B4-BE49-F238E27FC236}">
                    <a16:creationId xmlns:a16="http://schemas.microsoft.com/office/drawing/2014/main" id="{FCA49D96-7D7C-4F44-A19B-71C0C06A317F}"/>
                  </a:ext>
                </a:extLst>
              </p:cNvPr>
              <p:cNvSpPr/>
              <p:nvPr/>
            </p:nvSpPr>
            <p:spPr>
              <a:xfrm>
                <a:off x="4896302" y="2447184"/>
                <a:ext cx="970695" cy="733940"/>
              </a:xfrm>
              <a:custGeom>
                <a:avLst/>
                <a:gdLst>
                  <a:gd name="connsiteX0" fmla="*/ 23815 w 970695"/>
                  <a:gd name="connsiteY0" fmla="*/ 612479 h 733940"/>
                  <a:gd name="connsiteX1" fmla="*/ 366320 w 970695"/>
                  <a:gd name="connsiteY1" fmla="*/ 648781 h 733940"/>
                  <a:gd name="connsiteX2" fmla="*/ 419196 w 970695"/>
                  <a:gd name="connsiteY2" fmla="*/ 667722 h 733940"/>
                  <a:gd name="connsiteX3" fmla="*/ 434190 w 970695"/>
                  <a:gd name="connsiteY3" fmla="*/ 673246 h 733940"/>
                  <a:gd name="connsiteX4" fmla="*/ 552568 w 970695"/>
                  <a:gd name="connsiteY4" fmla="*/ 704813 h 733940"/>
                  <a:gd name="connsiteX5" fmla="*/ 815366 w 970695"/>
                  <a:gd name="connsiteY5" fmla="*/ 697710 h 733940"/>
                  <a:gd name="connsiteX6" fmla="*/ 824836 w 970695"/>
                  <a:gd name="connsiteY6" fmla="*/ 689819 h 733940"/>
                  <a:gd name="connsiteX7" fmla="*/ 937689 w 970695"/>
                  <a:gd name="connsiteY7" fmla="*/ 518566 h 733940"/>
                  <a:gd name="connsiteX8" fmla="*/ 960575 w 970695"/>
                  <a:gd name="connsiteY8" fmla="*/ 288914 h 733940"/>
                  <a:gd name="connsiteX9" fmla="*/ 262937 w 970695"/>
                  <a:gd name="connsiteY9" fmla="*/ 41110 h 733940"/>
                  <a:gd name="connsiteX10" fmla="*/ 31707 w 970695"/>
                  <a:gd name="connsiteY10" fmla="*/ 394664 h 733940"/>
                  <a:gd name="connsiteX11" fmla="*/ 23815 w 970695"/>
                  <a:gd name="connsiteY11" fmla="*/ 612479 h 73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0695" h="733940">
                    <a:moveTo>
                      <a:pt x="23815" y="612479"/>
                    </a:moveTo>
                    <a:cubicBezTo>
                      <a:pt x="105890" y="704813"/>
                      <a:pt x="262148" y="689029"/>
                      <a:pt x="366320" y="648781"/>
                    </a:cubicBezTo>
                    <a:cubicBezTo>
                      <a:pt x="397099" y="636943"/>
                      <a:pt x="402623" y="638522"/>
                      <a:pt x="419196" y="667722"/>
                    </a:cubicBezTo>
                    <a:cubicBezTo>
                      <a:pt x="423142" y="674824"/>
                      <a:pt x="425509" y="677981"/>
                      <a:pt x="434190" y="673246"/>
                    </a:cubicBezTo>
                    <a:cubicBezTo>
                      <a:pt x="487855" y="644046"/>
                      <a:pt x="506795" y="681138"/>
                      <a:pt x="552568" y="704813"/>
                    </a:cubicBezTo>
                    <a:cubicBezTo>
                      <a:pt x="640956" y="751375"/>
                      <a:pt x="728555" y="739537"/>
                      <a:pt x="815366" y="697710"/>
                    </a:cubicBezTo>
                    <a:cubicBezTo>
                      <a:pt x="818522" y="695343"/>
                      <a:pt x="821679" y="692186"/>
                      <a:pt x="824836" y="689819"/>
                    </a:cubicBezTo>
                    <a:cubicBezTo>
                      <a:pt x="890338" y="664565"/>
                      <a:pt x="919538" y="580122"/>
                      <a:pt x="937689" y="518566"/>
                    </a:cubicBezTo>
                    <a:cubicBezTo>
                      <a:pt x="955051" y="460166"/>
                      <a:pt x="994510" y="342578"/>
                      <a:pt x="960575" y="288914"/>
                    </a:cubicBezTo>
                    <a:cubicBezTo>
                      <a:pt x="822468" y="71888"/>
                      <a:pt x="509163" y="-75689"/>
                      <a:pt x="262937" y="41110"/>
                    </a:cubicBezTo>
                    <a:cubicBezTo>
                      <a:pt x="108258" y="114504"/>
                      <a:pt x="105890" y="263660"/>
                      <a:pt x="31707" y="394664"/>
                    </a:cubicBezTo>
                    <a:cubicBezTo>
                      <a:pt x="3296" y="444383"/>
                      <a:pt x="-18801" y="564339"/>
                      <a:pt x="23815" y="61247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7" name="Freeform: Shape 22">
              <a:extLst>
                <a:ext uri="{FF2B5EF4-FFF2-40B4-BE49-F238E27FC236}">
                  <a16:creationId xmlns:a16="http://schemas.microsoft.com/office/drawing/2014/main" id="{F19962FF-8CFF-4587-B191-755409ED0A55}"/>
                </a:ext>
              </a:extLst>
            </p:cNvPr>
            <p:cNvSpPr/>
            <p:nvPr/>
          </p:nvSpPr>
          <p:spPr>
            <a:xfrm>
              <a:off x="4890917" y="1225097"/>
              <a:ext cx="2233388" cy="1523123"/>
            </a:xfrm>
            <a:custGeom>
              <a:avLst/>
              <a:gdLst>
                <a:gd name="connsiteX0" fmla="*/ 2161573 w 2233387"/>
                <a:gd name="connsiteY0" fmla="*/ 432187 h 1523123"/>
                <a:gd name="connsiteX1" fmla="*/ 2238123 w 2233387"/>
                <a:gd name="connsiteY1" fmla="*/ 384047 h 1523123"/>
                <a:gd name="connsiteX2" fmla="*/ 1894828 w 2233387"/>
                <a:gd name="connsiteY2" fmla="*/ 2872 h 1523123"/>
                <a:gd name="connsiteX3" fmla="*/ 1885358 w 2233387"/>
                <a:gd name="connsiteY3" fmla="*/ 1293 h 1523123"/>
                <a:gd name="connsiteX4" fmla="*/ 982533 w 2233387"/>
                <a:gd name="connsiteY4" fmla="*/ 319334 h 1523123"/>
                <a:gd name="connsiteX5" fmla="*/ 377230 w 2233387"/>
                <a:gd name="connsiteY5" fmla="*/ 346166 h 1523123"/>
                <a:gd name="connsiteX6" fmla="*/ 363024 w 2233387"/>
                <a:gd name="connsiteY6" fmla="*/ 344588 h 1523123"/>
                <a:gd name="connsiteX7" fmla="*/ 245436 w 2233387"/>
                <a:gd name="connsiteY7" fmla="*/ 354058 h 1523123"/>
                <a:gd name="connsiteX8" fmla="*/ 194928 w 2233387"/>
                <a:gd name="connsiteY8" fmla="*/ 794422 h 1523123"/>
                <a:gd name="connsiteX9" fmla="*/ 0 w 2233387"/>
                <a:gd name="connsiteY9" fmla="*/ 1357899 h 1523123"/>
                <a:gd name="connsiteX10" fmla="*/ 535855 w 2233387"/>
                <a:gd name="connsiteY10" fmla="*/ 1114041 h 1523123"/>
                <a:gd name="connsiteX11" fmla="*/ 1040143 w 2233387"/>
                <a:gd name="connsiteY11" fmla="*/ 1525995 h 1523123"/>
                <a:gd name="connsiteX12" fmla="*/ 1234282 w 2233387"/>
                <a:gd name="connsiteY12" fmla="*/ 1158235 h 1523123"/>
                <a:gd name="connsiteX13" fmla="*/ 1512864 w 2233387"/>
                <a:gd name="connsiteY13" fmla="*/ 829935 h 1523123"/>
                <a:gd name="connsiteX14" fmla="*/ 2161573 w 2233387"/>
                <a:gd name="connsiteY14" fmla="*/ 432187 h 1523123"/>
                <a:gd name="connsiteX15" fmla="*/ 2152102 w 2233387"/>
                <a:gd name="connsiteY15" fmla="*/ 406144 h 1523123"/>
                <a:gd name="connsiteX16" fmla="*/ 2147367 w 2233387"/>
                <a:gd name="connsiteY16" fmla="*/ 404566 h 1523123"/>
                <a:gd name="connsiteX17" fmla="*/ 2152102 w 2233387"/>
                <a:gd name="connsiteY17" fmla="*/ 406144 h 152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33387" h="1523123">
                  <a:moveTo>
                    <a:pt x="2161573" y="432187"/>
                  </a:moveTo>
                  <a:cubicBezTo>
                    <a:pt x="2187615" y="419560"/>
                    <a:pt x="2212080" y="395885"/>
                    <a:pt x="2238123" y="384047"/>
                  </a:cubicBezTo>
                  <a:cubicBezTo>
                    <a:pt x="2166307" y="240416"/>
                    <a:pt x="1985584" y="129141"/>
                    <a:pt x="1894828" y="2872"/>
                  </a:cubicBezTo>
                  <a:cubicBezTo>
                    <a:pt x="1891672" y="-1074"/>
                    <a:pt x="1888515" y="-285"/>
                    <a:pt x="1885358" y="1293"/>
                  </a:cubicBezTo>
                  <a:cubicBezTo>
                    <a:pt x="1736992" y="66795"/>
                    <a:pt x="1167202" y="273561"/>
                    <a:pt x="982533" y="319334"/>
                  </a:cubicBezTo>
                  <a:cubicBezTo>
                    <a:pt x="853896" y="350901"/>
                    <a:pt x="419056" y="409301"/>
                    <a:pt x="377230" y="346166"/>
                  </a:cubicBezTo>
                  <a:cubicBezTo>
                    <a:pt x="375651" y="343799"/>
                    <a:pt x="364603" y="342220"/>
                    <a:pt x="363024" y="344588"/>
                  </a:cubicBezTo>
                  <a:cubicBezTo>
                    <a:pt x="348030" y="354058"/>
                    <a:pt x="261220" y="350112"/>
                    <a:pt x="245436" y="354058"/>
                  </a:cubicBezTo>
                  <a:cubicBezTo>
                    <a:pt x="183090" y="602651"/>
                    <a:pt x="180723" y="695774"/>
                    <a:pt x="194928" y="794422"/>
                  </a:cubicBezTo>
                  <a:cubicBezTo>
                    <a:pt x="223339" y="996453"/>
                    <a:pt x="76551" y="1114041"/>
                    <a:pt x="0" y="1357899"/>
                  </a:cubicBezTo>
                  <a:cubicBezTo>
                    <a:pt x="202031" y="1132193"/>
                    <a:pt x="445888" y="1106149"/>
                    <a:pt x="535855" y="1114041"/>
                  </a:cubicBezTo>
                  <a:cubicBezTo>
                    <a:pt x="752091" y="1132982"/>
                    <a:pt x="988057" y="1301867"/>
                    <a:pt x="1040143" y="1525995"/>
                  </a:cubicBezTo>
                  <a:cubicBezTo>
                    <a:pt x="1085916" y="1346850"/>
                    <a:pt x="1190088" y="1222159"/>
                    <a:pt x="1234282" y="1158235"/>
                  </a:cubicBezTo>
                  <a:cubicBezTo>
                    <a:pt x="1315568" y="1039069"/>
                    <a:pt x="1408692" y="929372"/>
                    <a:pt x="1512864" y="829935"/>
                  </a:cubicBezTo>
                  <a:cubicBezTo>
                    <a:pt x="1699111" y="652369"/>
                    <a:pt x="1929552" y="541094"/>
                    <a:pt x="2161573" y="432187"/>
                  </a:cubicBezTo>
                  <a:close/>
                  <a:moveTo>
                    <a:pt x="2152102" y="406144"/>
                  </a:moveTo>
                  <a:cubicBezTo>
                    <a:pt x="2150524" y="406144"/>
                    <a:pt x="2148946" y="405355"/>
                    <a:pt x="2147367" y="404566"/>
                  </a:cubicBezTo>
                  <a:cubicBezTo>
                    <a:pt x="2148946" y="404566"/>
                    <a:pt x="2150524" y="405355"/>
                    <a:pt x="2152102" y="40614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23">
              <a:extLst>
                <a:ext uri="{FF2B5EF4-FFF2-40B4-BE49-F238E27FC236}">
                  <a16:creationId xmlns:a16="http://schemas.microsoft.com/office/drawing/2014/main" id="{48527245-08B6-47DE-9CFF-DD0056C21838}"/>
                </a:ext>
              </a:extLst>
            </p:cNvPr>
            <p:cNvSpPr/>
            <p:nvPr/>
          </p:nvSpPr>
          <p:spPr>
            <a:xfrm>
              <a:off x="4093930" y="1553679"/>
              <a:ext cx="986479" cy="1720419"/>
            </a:xfrm>
            <a:custGeom>
              <a:avLst/>
              <a:gdLst>
                <a:gd name="connsiteX0" fmla="*/ 994283 w 986478"/>
                <a:gd name="connsiteY0" fmla="*/ 509245 h 1720418"/>
                <a:gd name="connsiteX1" fmla="*/ 878273 w 986478"/>
                <a:gd name="connsiteY1" fmla="*/ 147010 h 1720418"/>
                <a:gd name="connsiteX2" fmla="*/ 744112 w 986478"/>
                <a:gd name="connsiteY2" fmla="*/ 73616 h 1720418"/>
                <a:gd name="connsiteX3" fmla="*/ 398450 w 986478"/>
                <a:gd name="connsiteY3" fmla="*/ 222 h 1720418"/>
                <a:gd name="connsiteX4" fmla="*/ 102506 w 986478"/>
                <a:gd name="connsiteY4" fmla="*/ 124913 h 1720418"/>
                <a:gd name="connsiteX5" fmla="*/ 10172 w 986478"/>
                <a:gd name="connsiteY5" fmla="*/ 255918 h 1720418"/>
                <a:gd name="connsiteX6" fmla="*/ 1491 w 986478"/>
                <a:gd name="connsiteY6" fmla="*/ 441376 h 1720418"/>
                <a:gd name="connsiteX7" fmla="*/ 35425 w 986478"/>
                <a:gd name="connsiteY7" fmla="*/ 700228 h 1720418"/>
                <a:gd name="connsiteX8" fmla="*/ 105663 w 986478"/>
                <a:gd name="connsiteY8" fmla="*/ 951188 h 1720418"/>
                <a:gd name="connsiteX9" fmla="*/ 217727 w 986478"/>
                <a:gd name="connsiteY9" fmla="*/ 1258969 h 1720418"/>
                <a:gd name="connsiteX10" fmla="*/ 381877 w 986478"/>
                <a:gd name="connsiteY10" fmla="*/ 1554123 h 1720418"/>
                <a:gd name="connsiteX11" fmla="*/ 474211 w 986478"/>
                <a:gd name="connsiteY11" fmla="*/ 1663031 h 1720418"/>
                <a:gd name="connsiteX12" fmla="*/ 531032 w 986478"/>
                <a:gd name="connsiteY12" fmla="*/ 1708803 h 1720418"/>
                <a:gd name="connsiteX13" fmla="*/ 577594 w 986478"/>
                <a:gd name="connsiteY13" fmla="*/ 1701701 h 1720418"/>
                <a:gd name="connsiteX14" fmla="*/ 841970 w 986478"/>
                <a:gd name="connsiteY14" fmla="*/ 913307 h 1720418"/>
                <a:gd name="connsiteX15" fmla="*/ 920889 w 986478"/>
                <a:gd name="connsiteY15" fmla="*/ 752314 h 1720418"/>
                <a:gd name="connsiteX16" fmla="*/ 963505 w 986478"/>
                <a:gd name="connsiteY16" fmla="*/ 668660 h 1720418"/>
                <a:gd name="connsiteX17" fmla="*/ 994283 w 986478"/>
                <a:gd name="connsiteY17" fmla="*/ 509245 h 1720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86478" h="1720418">
                  <a:moveTo>
                    <a:pt x="994283" y="509245"/>
                  </a:moveTo>
                  <a:cubicBezTo>
                    <a:pt x="995861" y="371927"/>
                    <a:pt x="954824" y="205410"/>
                    <a:pt x="878273" y="147010"/>
                  </a:cubicBezTo>
                  <a:cubicBezTo>
                    <a:pt x="837235" y="115443"/>
                    <a:pt x="791463" y="93346"/>
                    <a:pt x="744112" y="73616"/>
                  </a:cubicBezTo>
                  <a:cubicBezTo>
                    <a:pt x="633626" y="27844"/>
                    <a:pt x="519984" y="-2935"/>
                    <a:pt x="398450" y="222"/>
                  </a:cubicBezTo>
                  <a:cubicBezTo>
                    <a:pt x="288753" y="2590"/>
                    <a:pt x="182213" y="49941"/>
                    <a:pt x="102506" y="124913"/>
                  </a:cubicBezTo>
                  <a:cubicBezTo>
                    <a:pt x="64625" y="160426"/>
                    <a:pt x="22798" y="203042"/>
                    <a:pt x="10172" y="255918"/>
                  </a:cubicBezTo>
                  <a:cubicBezTo>
                    <a:pt x="-3245" y="314317"/>
                    <a:pt x="-88" y="382187"/>
                    <a:pt x="1491" y="441376"/>
                  </a:cubicBezTo>
                  <a:cubicBezTo>
                    <a:pt x="3858" y="528186"/>
                    <a:pt x="15696" y="614996"/>
                    <a:pt x="35425" y="700228"/>
                  </a:cubicBezTo>
                  <a:cubicBezTo>
                    <a:pt x="55155" y="785459"/>
                    <a:pt x="85144" y="865956"/>
                    <a:pt x="105663" y="951188"/>
                  </a:cubicBezTo>
                  <a:cubicBezTo>
                    <a:pt x="130916" y="1057727"/>
                    <a:pt x="164851" y="1162689"/>
                    <a:pt x="217727" y="1258969"/>
                  </a:cubicBezTo>
                  <a:cubicBezTo>
                    <a:pt x="271391" y="1356828"/>
                    <a:pt x="317953" y="1461000"/>
                    <a:pt x="381877" y="1554123"/>
                  </a:cubicBezTo>
                  <a:cubicBezTo>
                    <a:pt x="408709" y="1593583"/>
                    <a:pt x="439487" y="1630674"/>
                    <a:pt x="474211" y="1663031"/>
                  </a:cubicBezTo>
                  <a:cubicBezTo>
                    <a:pt x="492362" y="1679604"/>
                    <a:pt x="511303" y="1694598"/>
                    <a:pt x="531032" y="1708803"/>
                  </a:cubicBezTo>
                  <a:cubicBezTo>
                    <a:pt x="553129" y="1723798"/>
                    <a:pt x="568913" y="1734847"/>
                    <a:pt x="577594" y="1701701"/>
                  </a:cubicBezTo>
                  <a:cubicBezTo>
                    <a:pt x="644675" y="1431800"/>
                    <a:pt x="744901" y="1161110"/>
                    <a:pt x="841970" y="913307"/>
                  </a:cubicBezTo>
                  <a:cubicBezTo>
                    <a:pt x="864068" y="858064"/>
                    <a:pt x="894057" y="805978"/>
                    <a:pt x="920889" y="752314"/>
                  </a:cubicBezTo>
                  <a:cubicBezTo>
                    <a:pt x="935094" y="723903"/>
                    <a:pt x="949299" y="696282"/>
                    <a:pt x="963505" y="668660"/>
                  </a:cubicBezTo>
                  <a:cubicBezTo>
                    <a:pt x="983234" y="630779"/>
                    <a:pt x="993494" y="573169"/>
                    <a:pt x="994283" y="5092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24">
              <a:extLst>
                <a:ext uri="{FF2B5EF4-FFF2-40B4-BE49-F238E27FC236}">
                  <a16:creationId xmlns:a16="http://schemas.microsoft.com/office/drawing/2014/main" id="{1CBE483C-8049-4A45-8AE6-845D51ABD7B6}"/>
                </a:ext>
              </a:extLst>
            </p:cNvPr>
            <p:cNvSpPr/>
            <p:nvPr/>
          </p:nvSpPr>
          <p:spPr>
            <a:xfrm>
              <a:off x="7702521" y="2814976"/>
              <a:ext cx="323565" cy="189404"/>
            </a:xfrm>
            <a:custGeom>
              <a:avLst/>
              <a:gdLst>
                <a:gd name="connsiteX0" fmla="*/ 317506 w 323565"/>
                <a:gd name="connsiteY0" fmla="*/ 165768 h 189403"/>
                <a:gd name="connsiteX1" fmla="*/ 304090 w 323565"/>
                <a:gd name="connsiteY1" fmla="*/ 126309 h 189403"/>
                <a:gd name="connsiteX2" fmla="*/ 196762 w 323565"/>
                <a:gd name="connsiteY2" fmla="*/ 33185 h 189403"/>
                <a:gd name="connsiteX3" fmla="*/ 50763 w 323565"/>
                <a:gd name="connsiteY3" fmla="*/ 828 h 189403"/>
                <a:gd name="connsiteX4" fmla="*/ 27876 w 323565"/>
                <a:gd name="connsiteY4" fmla="*/ 3985 h 189403"/>
                <a:gd name="connsiteX5" fmla="*/ 27087 w 323565"/>
                <a:gd name="connsiteY5" fmla="*/ 3985 h 189403"/>
                <a:gd name="connsiteX6" fmla="*/ 1044 w 323565"/>
                <a:gd name="connsiteY6" fmla="*/ 71066 h 189403"/>
                <a:gd name="connsiteX7" fmla="*/ 35768 w 323565"/>
                <a:gd name="connsiteY7" fmla="*/ 120784 h 189403"/>
                <a:gd name="connsiteX8" fmla="*/ 89433 w 323565"/>
                <a:gd name="connsiteY8" fmla="*/ 142092 h 189403"/>
                <a:gd name="connsiteX9" fmla="*/ 328555 w 323565"/>
                <a:gd name="connsiteY9" fmla="*/ 191811 h 189403"/>
                <a:gd name="connsiteX10" fmla="*/ 317506 w 323565"/>
                <a:gd name="connsiteY10" fmla="*/ 165768 h 1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565" h="189403">
                  <a:moveTo>
                    <a:pt x="317506" y="165768"/>
                  </a:moveTo>
                  <a:cubicBezTo>
                    <a:pt x="311982" y="149195"/>
                    <a:pt x="305669" y="130254"/>
                    <a:pt x="304090" y="126309"/>
                  </a:cubicBezTo>
                  <a:cubicBezTo>
                    <a:pt x="282783" y="86849"/>
                    <a:pt x="244113" y="40287"/>
                    <a:pt x="196762" y="33185"/>
                  </a:cubicBezTo>
                  <a:cubicBezTo>
                    <a:pt x="147043" y="25293"/>
                    <a:pt x="100481" y="6353"/>
                    <a:pt x="50763" y="828"/>
                  </a:cubicBezTo>
                  <a:cubicBezTo>
                    <a:pt x="42082" y="39"/>
                    <a:pt x="34979" y="-1539"/>
                    <a:pt x="27876" y="3985"/>
                  </a:cubicBezTo>
                  <a:cubicBezTo>
                    <a:pt x="27876" y="3985"/>
                    <a:pt x="27087" y="3985"/>
                    <a:pt x="27087" y="3985"/>
                  </a:cubicBezTo>
                  <a:cubicBezTo>
                    <a:pt x="8147" y="22136"/>
                    <a:pt x="-3691" y="43444"/>
                    <a:pt x="1044" y="71066"/>
                  </a:cubicBezTo>
                  <a:cubicBezTo>
                    <a:pt x="-1323" y="75012"/>
                    <a:pt x="27876" y="116049"/>
                    <a:pt x="35768" y="120784"/>
                  </a:cubicBezTo>
                  <a:cubicBezTo>
                    <a:pt x="53130" y="129465"/>
                    <a:pt x="69703" y="138935"/>
                    <a:pt x="89433" y="142092"/>
                  </a:cubicBezTo>
                  <a:cubicBezTo>
                    <a:pt x="169929" y="154719"/>
                    <a:pt x="248847" y="175238"/>
                    <a:pt x="328555" y="191811"/>
                  </a:cubicBezTo>
                  <a:cubicBezTo>
                    <a:pt x="326977" y="191021"/>
                    <a:pt x="322242" y="179184"/>
                    <a:pt x="317506" y="165768"/>
                  </a:cubicBezTo>
                  <a:close/>
                </a:path>
              </a:pathLst>
            </a:custGeom>
            <a:solidFill>
              <a:schemeClr val="accent1"/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25">
              <a:extLst>
                <a:ext uri="{FF2B5EF4-FFF2-40B4-BE49-F238E27FC236}">
                  <a16:creationId xmlns:a16="http://schemas.microsoft.com/office/drawing/2014/main" id="{E84BAC69-E7FD-4605-8C3C-DF025DD9B7A9}"/>
                </a:ext>
              </a:extLst>
            </p:cNvPr>
            <p:cNvSpPr/>
            <p:nvPr/>
          </p:nvSpPr>
          <p:spPr>
            <a:xfrm>
              <a:off x="7712246" y="2826268"/>
              <a:ext cx="94702" cy="102594"/>
            </a:xfrm>
            <a:custGeom>
              <a:avLst/>
              <a:gdLst>
                <a:gd name="connsiteX0" fmla="*/ 0 w 94701"/>
                <a:gd name="connsiteY0" fmla="*/ 51093 h 102593"/>
                <a:gd name="connsiteX1" fmla="*/ 70237 w 94701"/>
                <a:gd name="connsiteY1" fmla="*/ 12423 h 102593"/>
                <a:gd name="connsiteX2" fmla="*/ 78918 w 94701"/>
                <a:gd name="connsiteY2" fmla="*/ 21104 h 102593"/>
                <a:gd name="connsiteX3" fmla="*/ 94702 w 94701"/>
                <a:gd name="connsiteY3" fmla="*/ 62141 h 102593"/>
                <a:gd name="connsiteX4" fmla="*/ 80497 w 94701"/>
                <a:gd name="connsiteY4" fmla="*/ 103179 h 102593"/>
                <a:gd name="connsiteX5" fmla="*/ 26832 w 94701"/>
                <a:gd name="connsiteY5" fmla="*/ 93709 h 102593"/>
                <a:gd name="connsiteX6" fmla="*/ 0 w 94701"/>
                <a:gd name="connsiteY6" fmla="*/ 51093 h 102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701" h="102593">
                  <a:moveTo>
                    <a:pt x="0" y="51093"/>
                  </a:moveTo>
                  <a:cubicBezTo>
                    <a:pt x="4735" y="-993"/>
                    <a:pt x="26832" y="-12042"/>
                    <a:pt x="70237" y="12423"/>
                  </a:cubicBezTo>
                  <a:cubicBezTo>
                    <a:pt x="73394" y="15580"/>
                    <a:pt x="76551" y="17947"/>
                    <a:pt x="78918" y="21104"/>
                  </a:cubicBezTo>
                  <a:cubicBezTo>
                    <a:pt x="86021" y="34520"/>
                    <a:pt x="91546" y="47936"/>
                    <a:pt x="94702" y="62141"/>
                  </a:cubicBezTo>
                  <a:cubicBezTo>
                    <a:pt x="97859" y="78714"/>
                    <a:pt x="100226" y="94498"/>
                    <a:pt x="80497" y="103179"/>
                  </a:cubicBezTo>
                  <a:cubicBezTo>
                    <a:pt x="59978" y="112649"/>
                    <a:pt x="37881" y="109492"/>
                    <a:pt x="26832" y="93709"/>
                  </a:cubicBezTo>
                  <a:cubicBezTo>
                    <a:pt x="17362" y="80293"/>
                    <a:pt x="9470" y="65298"/>
                    <a:pt x="0" y="5109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26">
              <a:extLst>
                <a:ext uri="{FF2B5EF4-FFF2-40B4-BE49-F238E27FC236}">
                  <a16:creationId xmlns:a16="http://schemas.microsoft.com/office/drawing/2014/main" id="{1110B95A-0F49-4B57-A14E-5D31EFCB917B}"/>
                </a:ext>
              </a:extLst>
            </p:cNvPr>
            <p:cNvSpPr/>
            <p:nvPr/>
          </p:nvSpPr>
          <p:spPr>
            <a:xfrm>
              <a:off x="7745546" y="2853054"/>
              <a:ext cx="31567" cy="63135"/>
            </a:xfrm>
            <a:custGeom>
              <a:avLst/>
              <a:gdLst>
                <a:gd name="connsiteX0" fmla="*/ 15630 w 31567"/>
                <a:gd name="connsiteY0" fmla="*/ 60609 h 63134"/>
                <a:gd name="connsiteX1" fmla="*/ 3003 w 31567"/>
                <a:gd name="connsiteY1" fmla="*/ 46404 h 63134"/>
                <a:gd name="connsiteX2" fmla="*/ 635 w 31567"/>
                <a:gd name="connsiteY2" fmla="*/ 14047 h 63134"/>
                <a:gd name="connsiteX3" fmla="*/ 23522 w 31567"/>
                <a:gd name="connsiteY3" fmla="*/ 4577 h 63134"/>
                <a:gd name="connsiteX4" fmla="*/ 28257 w 31567"/>
                <a:gd name="connsiteY4" fmla="*/ 62188 h 63134"/>
                <a:gd name="connsiteX5" fmla="*/ 15630 w 31567"/>
                <a:gd name="connsiteY5" fmla="*/ 60609 h 6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67" h="63134">
                  <a:moveTo>
                    <a:pt x="15630" y="60609"/>
                  </a:moveTo>
                  <a:cubicBezTo>
                    <a:pt x="10105" y="57452"/>
                    <a:pt x="5371" y="52718"/>
                    <a:pt x="3003" y="46404"/>
                  </a:cubicBezTo>
                  <a:cubicBezTo>
                    <a:pt x="635" y="35355"/>
                    <a:pt x="-943" y="24307"/>
                    <a:pt x="635" y="14047"/>
                  </a:cubicBezTo>
                  <a:cubicBezTo>
                    <a:pt x="2214" y="-158"/>
                    <a:pt x="11684" y="-4104"/>
                    <a:pt x="23522" y="4577"/>
                  </a:cubicBezTo>
                  <a:cubicBezTo>
                    <a:pt x="40884" y="17204"/>
                    <a:pt x="44040" y="47982"/>
                    <a:pt x="28257" y="62188"/>
                  </a:cubicBezTo>
                  <a:cubicBezTo>
                    <a:pt x="24311" y="65344"/>
                    <a:pt x="19576" y="62188"/>
                    <a:pt x="15630" y="60609"/>
                  </a:cubicBezTo>
                  <a:close/>
                </a:path>
              </a:pathLst>
            </a:custGeom>
            <a:solidFill>
              <a:srgbClr val="393939"/>
            </a:solidFill>
            <a:ln w="7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071F2-6D24-4DE9-928A-6231C07BBB62}"/>
              </a:ext>
            </a:extLst>
          </p:cNvPr>
          <p:cNvGrpSpPr/>
          <p:nvPr/>
        </p:nvGrpSpPr>
        <p:grpSpPr>
          <a:xfrm>
            <a:off x="821032" y="2089978"/>
            <a:ext cx="2169817" cy="3822466"/>
            <a:chOff x="8276234" y="829027"/>
            <a:chExt cx="3105562" cy="54709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3894F3-5241-42D1-8097-DA76F5322798}"/>
                </a:ext>
              </a:extLst>
            </p:cNvPr>
            <p:cNvGrpSpPr/>
            <p:nvPr/>
          </p:nvGrpSpPr>
          <p:grpSpPr>
            <a:xfrm>
              <a:off x="8276234" y="829027"/>
              <a:ext cx="3105562" cy="5470923"/>
              <a:chOff x="8361959" y="779589"/>
              <a:chExt cx="3105562" cy="5470923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E6D63B3-006C-476A-A749-DC8611B74934}"/>
                  </a:ext>
                </a:extLst>
              </p:cNvPr>
              <p:cNvSpPr/>
              <p:nvPr/>
            </p:nvSpPr>
            <p:spPr>
              <a:xfrm>
                <a:off x="8746076" y="779589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0ECA8AA-F2CD-4A55-A445-1549C6CADAD0}"/>
                  </a:ext>
                </a:extLst>
              </p:cNvPr>
              <p:cNvSpPr/>
              <p:nvPr/>
            </p:nvSpPr>
            <p:spPr>
              <a:xfrm rot="10800000">
                <a:off x="8801171" y="5162327"/>
                <a:ext cx="2318640" cy="1088185"/>
              </a:xfrm>
              <a:custGeom>
                <a:avLst/>
                <a:gdLst>
                  <a:gd name="connsiteX0" fmla="*/ 1136898 w 2318640"/>
                  <a:gd name="connsiteY0" fmla="*/ 0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357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18" fmla="*/ 1120743 w 2318640"/>
                  <a:gd name="connsiteY18" fmla="*/ 357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197897 w 2318640"/>
                  <a:gd name="connsiteY4" fmla="*/ 614 h 1088411"/>
                  <a:gd name="connsiteX5" fmla="*/ 1460537 w 2318640"/>
                  <a:gd name="connsiteY5" fmla="*/ 3260 h 1088411"/>
                  <a:gd name="connsiteX6" fmla="*/ 1812913 w 2318640"/>
                  <a:gd name="connsiteY6" fmla="*/ 31875 h 1088411"/>
                  <a:gd name="connsiteX7" fmla="*/ 2061087 w 2318640"/>
                  <a:gd name="connsiteY7" fmla="*/ 277475 h 1088411"/>
                  <a:gd name="connsiteX8" fmla="*/ 2318640 w 2318640"/>
                  <a:gd name="connsiteY8" fmla="*/ 1088411 h 1088411"/>
                  <a:gd name="connsiteX9" fmla="*/ 2043057 w 2318640"/>
                  <a:gd name="connsiteY9" fmla="*/ 1053860 h 1088411"/>
                  <a:gd name="connsiteX10" fmla="*/ 1197897 w 2318640"/>
                  <a:gd name="connsiteY10" fmla="*/ 1053860 h 1088411"/>
                  <a:gd name="connsiteX11" fmla="*/ 1120743 w 2318640"/>
                  <a:gd name="connsiteY11" fmla="*/ 1053860 h 1088411"/>
                  <a:gd name="connsiteX12" fmla="*/ 275583 w 2318640"/>
                  <a:gd name="connsiteY12" fmla="*/ 1053860 h 1088411"/>
                  <a:gd name="connsiteX13" fmla="*/ 0 w 2318640"/>
                  <a:gd name="connsiteY13" fmla="*/ 1088411 h 1088411"/>
                  <a:gd name="connsiteX14" fmla="*/ 257553 w 2318640"/>
                  <a:gd name="connsiteY14" fmla="*/ 277475 h 1088411"/>
                  <a:gd name="connsiteX15" fmla="*/ 505727 w 2318640"/>
                  <a:gd name="connsiteY15" fmla="*/ 31875 h 1088411"/>
                  <a:gd name="connsiteX16" fmla="*/ 858103 w 2318640"/>
                  <a:gd name="connsiteY16" fmla="*/ 3260 h 1088411"/>
                  <a:gd name="connsiteX17" fmla="*/ 1120743 w 2318640"/>
                  <a:gd name="connsiteY17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197897 w 2318640"/>
                  <a:gd name="connsiteY3" fmla="*/ 357 h 1088411"/>
                  <a:gd name="connsiteX4" fmla="*/ 1460537 w 2318640"/>
                  <a:gd name="connsiteY4" fmla="*/ 3260 h 1088411"/>
                  <a:gd name="connsiteX5" fmla="*/ 1812913 w 2318640"/>
                  <a:gd name="connsiteY5" fmla="*/ 31875 h 1088411"/>
                  <a:gd name="connsiteX6" fmla="*/ 2061087 w 2318640"/>
                  <a:gd name="connsiteY6" fmla="*/ 277475 h 1088411"/>
                  <a:gd name="connsiteX7" fmla="*/ 2318640 w 2318640"/>
                  <a:gd name="connsiteY7" fmla="*/ 1088411 h 1088411"/>
                  <a:gd name="connsiteX8" fmla="*/ 2043057 w 2318640"/>
                  <a:gd name="connsiteY8" fmla="*/ 1053860 h 1088411"/>
                  <a:gd name="connsiteX9" fmla="*/ 1197897 w 2318640"/>
                  <a:gd name="connsiteY9" fmla="*/ 1053860 h 1088411"/>
                  <a:gd name="connsiteX10" fmla="*/ 1120743 w 2318640"/>
                  <a:gd name="connsiteY10" fmla="*/ 1053860 h 1088411"/>
                  <a:gd name="connsiteX11" fmla="*/ 275583 w 2318640"/>
                  <a:gd name="connsiteY11" fmla="*/ 1053860 h 1088411"/>
                  <a:gd name="connsiteX12" fmla="*/ 0 w 2318640"/>
                  <a:gd name="connsiteY12" fmla="*/ 1088411 h 1088411"/>
                  <a:gd name="connsiteX13" fmla="*/ 257553 w 2318640"/>
                  <a:gd name="connsiteY13" fmla="*/ 277475 h 1088411"/>
                  <a:gd name="connsiteX14" fmla="*/ 505727 w 2318640"/>
                  <a:gd name="connsiteY14" fmla="*/ 31875 h 1088411"/>
                  <a:gd name="connsiteX15" fmla="*/ 858103 w 2318640"/>
                  <a:gd name="connsiteY15" fmla="*/ 3260 h 1088411"/>
                  <a:gd name="connsiteX16" fmla="*/ 1120743 w 2318640"/>
                  <a:gd name="connsiteY16" fmla="*/ 614 h 1088411"/>
                  <a:gd name="connsiteX0" fmla="*/ 1120743 w 2318640"/>
                  <a:gd name="connsiteY0" fmla="*/ 614 h 1088411"/>
                  <a:gd name="connsiteX1" fmla="*/ 1159320 w 2318640"/>
                  <a:gd name="connsiteY1" fmla="*/ 226 h 1088411"/>
                  <a:gd name="connsiteX2" fmla="*/ 1181742 w 2318640"/>
                  <a:gd name="connsiteY2" fmla="*/ 0 h 1088411"/>
                  <a:gd name="connsiteX3" fmla="*/ 1460537 w 2318640"/>
                  <a:gd name="connsiteY3" fmla="*/ 3260 h 1088411"/>
                  <a:gd name="connsiteX4" fmla="*/ 1812913 w 2318640"/>
                  <a:gd name="connsiteY4" fmla="*/ 31875 h 1088411"/>
                  <a:gd name="connsiteX5" fmla="*/ 2061087 w 2318640"/>
                  <a:gd name="connsiteY5" fmla="*/ 277475 h 1088411"/>
                  <a:gd name="connsiteX6" fmla="*/ 2318640 w 2318640"/>
                  <a:gd name="connsiteY6" fmla="*/ 1088411 h 1088411"/>
                  <a:gd name="connsiteX7" fmla="*/ 2043057 w 2318640"/>
                  <a:gd name="connsiteY7" fmla="*/ 1053860 h 1088411"/>
                  <a:gd name="connsiteX8" fmla="*/ 1197897 w 2318640"/>
                  <a:gd name="connsiteY8" fmla="*/ 1053860 h 1088411"/>
                  <a:gd name="connsiteX9" fmla="*/ 1120743 w 2318640"/>
                  <a:gd name="connsiteY9" fmla="*/ 1053860 h 1088411"/>
                  <a:gd name="connsiteX10" fmla="*/ 275583 w 2318640"/>
                  <a:gd name="connsiteY10" fmla="*/ 1053860 h 1088411"/>
                  <a:gd name="connsiteX11" fmla="*/ 0 w 2318640"/>
                  <a:gd name="connsiteY11" fmla="*/ 1088411 h 1088411"/>
                  <a:gd name="connsiteX12" fmla="*/ 257553 w 2318640"/>
                  <a:gd name="connsiteY12" fmla="*/ 277475 h 1088411"/>
                  <a:gd name="connsiteX13" fmla="*/ 505727 w 2318640"/>
                  <a:gd name="connsiteY13" fmla="*/ 31875 h 1088411"/>
                  <a:gd name="connsiteX14" fmla="*/ 858103 w 2318640"/>
                  <a:gd name="connsiteY14" fmla="*/ 3260 h 1088411"/>
                  <a:gd name="connsiteX15" fmla="*/ 1120743 w 2318640"/>
                  <a:gd name="connsiteY15" fmla="*/ 614 h 1088411"/>
                  <a:gd name="connsiteX0" fmla="*/ 1120743 w 2318640"/>
                  <a:gd name="connsiteY0" fmla="*/ 388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14" fmla="*/ 1120743 w 2318640"/>
                  <a:gd name="connsiteY14" fmla="*/ 388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  <a:gd name="connsiteX0" fmla="*/ 858103 w 2318640"/>
                  <a:gd name="connsiteY0" fmla="*/ 3034 h 1088185"/>
                  <a:gd name="connsiteX1" fmla="*/ 1159320 w 2318640"/>
                  <a:gd name="connsiteY1" fmla="*/ 0 h 1088185"/>
                  <a:gd name="connsiteX2" fmla="*/ 1460537 w 2318640"/>
                  <a:gd name="connsiteY2" fmla="*/ 3034 h 1088185"/>
                  <a:gd name="connsiteX3" fmla="*/ 1812913 w 2318640"/>
                  <a:gd name="connsiteY3" fmla="*/ 31649 h 1088185"/>
                  <a:gd name="connsiteX4" fmla="*/ 2061087 w 2318640"/>
                  <a:gd name="connsiteY4" fmla="*/ 277249 h 1088185"/>
                  <a:gd name="connsiteX5" fmla="*/ 2318640 w 2318640"/>
                  <a:gd name="connsiteY5" fmla="*/ 1088185 h 1088185"/>
                  <a:gd name="connsiteX6" fmla="*/ 2043057 w 2318640"/>
                  <a:gd name="connsiteY6" fmla="*/ 1053634 h 1088185"/>
                  <a:gd name="connsiteX7" fmla="*/ 1197897 w 2318640"/>
                  <a:gd name="connsiteY7" fmla="*/ 1053634 h 1088185"/>
                  <a:gd name="connsiteX8" fmla="*/ 1120743 w 2318640"/>
                  <a:gd name="connsiteY8" fmla="*/ 1053634 h 1088185"/>
                  <a:gd name="connsiteX9" fmla="*/ 275583 w 2318640"/>
                  <a:gd name="connsiteY9" fmla="*/ 1053634 h 1088185"/>
                  <a:gd name="connsiteX10" fmla="*/ 0 w 2318640"/>
                  <a:gd name="connsiteY10" fmla="*/ 1088185 h 1088185"/>
                  <a:gd name="connsiteX11" fmla="*/ 257553 w 2318640"/>
                  <a:gd name="connsiteY11" fmla="*/ 277249 h 1088185"/>
                  <a:gd name="connsiteX12" fmla="*/ 505727 w 2318640"/>
                  <a:gd name="connsiteY12" fmla="*/ 31649 h 1088185"/>
                  <a:gd name="connsiteX13" fmla="*/ 858103 w 2318640"/>
                  <a:gd name="connsiteY13" fmla="*/ 3034 h 108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40" h="1088185">
                    <a:moveTo>
                      <a:pt x="858103" y="3034"/>
                    </a:moveTo>
                    <a:lnTo>
                      <a:pt x="1159320" y="0"/>
                    </a:lnTo>
                    <a:lnTo>
                      <a:pt x="1460537" y="3034"/>
                    </a:lnTo>
                    <a:cubicBezTo>
                      <a:pt x="1572280" y="7501"/>
                      <a:pt x="1688813" y="16195"/>
                      <a:pt x="1812913" y="31649"/>
                    </a:cubicBezTo>
                    <a:cubicBezTo>
                      <a:pt x="2006913" y="54831"/>
                      <a:pt x="2061087" y="137340"/>
                      <a:pt x="2061087" y="277249"/>
                    </a:cubicBezTo>
                    <a:cubicBezTo>
                      <a:pt x="2073966" y="780742"/>
                      <a:pt x="2179548" y="875755"/>
                      <a:pt x="2318640" y="1088185"/>
                    </a:cubicBezTo>
                    <a:cubicBezTo>
                      <a:pt x="2226779" y="1076668"/>
                      <a:pt x="2140070" y="1054848"/>
                      <a:pt x="2043057" y="1053634"/>
                    </a:cubicBezTo>
                    <a:lnTo>
                      <a:pt x="1197897" y="1053634"/>
                    </a:lnTo>
                    <a:lnTo>
                      <a:pt x="1120743" y="1053634"/>
                    </a:lnTo>
                    <a:lnTo>
                      <a:pt x="275583" y="1053634"/>
                    </a:lnTo>
                    <a:cubicBezTo>
                      <a:pt x="178570" y="1054848"/>
                      <a:pt x="91861" y="1076668"/>
                      <a:pt x="0" y="1088185"/>
                    </a:cubicBezTo>
                    <a:cubicBezTo>
                      <a:pt x="139092" y="875755"/>
                      <a:pt x="244674" y="780742"/>
                      <a:pt x="257553" y="277249"/>
                    </a:cubicBezTo>
                    <a:cubicBezTo>
                      <a:pt x="257553" y="137340"/>
                      <a:pt x="311727" y="54831"/>
                      <a:pt x="505727" y="31649"/>
                    </a:cubicBezTo>
                    <a:cubicBezTo>
                      <a:pt x="629827" y="16195"/>
                      <a:pt x="746360" y="7501"/>
                      <a:pt x="858103" y="3034"/>
                    </a:cubicBezTo>
                    <a:close/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91E8E85F-7473-4781-B433-3666CB6BE41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824" y="1828310"/>
                <a:ext cx="2926080" cy="3383280"/>
              </a:xfrm>
              <a:prstGeom prst="roundRect">
                <a:avLst>
                  <a:gd name="adj" fmla="val 15121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3DE55A4F-5AA6-439C-A395-8BD7915929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37786" y="1923078"/>
                <a:ext cx="2762157" cy="3193745"/>
              </a:xfrm>
              <a:prstGeom prst="roundRect">
                <a:avLst>
                  <a:gd name="adj" fmla="val 1384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Top Corners Rounded 19">
                <a:extLst>
                  <a:ext uri="{FF2B5EF4-FFF2-40B4-BE49-F238E27FC236}">
                    <a16:creationId xmlns:a16="http://schemas.microsoft.com/office/drawing/2014/main" id="{B873DB45-A7A1-43BF-990C-33848C35B617}"/>
                  </a:ext>
                </a:extLst>
              </p:cNvPr>
              <p:cNvSpPr/>
              <p:nvPr/>
            </p:nvSpPr>
            <p:spPr>
              <a:xfrm rot="16200000">
                <a:off x="7824331" y="3501414"/>
                <a:ext cx="1178352" cy="10309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Top Corners Rounded 20">
                <a:extLst>
                  <a:ext uri="{FF2B5EF4-FFF2-40B4-BE49-F238E27FC236}">
                    <a16:creationId xmlns:a16="http://schemas.microsoft.com/office/drawing/2014/main" id="{7F7A1D9A-20F5-409E-AD9F-D8CD7200089A}"/>
                  </a:ext>
                </a:extLst>
              </p:cNvPr>
              <p:cNvSpPr/>
              <p:nvPr/>
            </p:nvSpPr>
            <p:spPr>
              <a:xfrm rot="5400000">
                <a:off x="11202840" y="2822478"/>
                <a:ext cx="438011" cy="913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71C9E1FB-4EF0-4B0A-AD27-8D3C2C8B580D}"/>
                  </a:ext>
                </a:extLst>
              </p:cNvPr>
              <p:cNvSpPr/>
              <p:nvPr/>
            </p:nvSpPr>
            <p:spPr>
              <a:xfrm rot="5400000">
                <a:off x="11095797" y="3520197"/>
                <a:ext cx="630643" cy="6989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A14148-B185-4C52-84C3-3D27A814F952}"/>
                </a:ext>
              </a:extLst>
            </p:cNvPr>
            <p:cNvGrpSpPr/>
            <p:nvPr/>
          </p:nvGrpSpPr>
          <p:grpSpPr>
            <a:xfrm>
              <a:off x="8819030" y="3564489"/>
              <a:ext cx="440458" cy="440458"/>
              <a:chOff x="6077713" y="3624774"/>
              <a:chExt cx="440458" cy="440458"/>
            </a:xfrm>
          </p:grpSpPr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ACE17B87-2109-47AC-BAC4-44636F2F2528}"/>
                  </a:ext>
                </a:extLst>
              </p:cNvPr>
              <p:cNvSpPr/>
              <p:nvPr/>
            </p:nvSpPr>
            <p:spPr>
              <a:xfrm>
                <a:off x="6077713" y="3624774"/>
                <a:ext cx="440458" cy="440458"/>
              </a:xfrm>
              <a:prstGeom prst="blockArc">
                <a:avLst>
                  <a:gd name="adj1" fmla="val 10800000"/>
                  <a:gd name="adj2" fmla="val 309043"/>
                  <a:gd name="adj3" fmla="val 54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A2FF2E-FF25-4B64-BC1B-983107F3CF3C}"/>
                  </a:ext>
                </a:extLst>
              </p:cNvPr>
              <p:cNvSpPr/>
              <p:nvPr/>
            </p:nvSpPr>
            <p:spPr>
              <a:xfrm>
                <a:off x="6077713" y="3844594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Chord 13">
                <a:extLst>
                  <a:ext uri="{FF2B5EF4-FFF2-40B4-BE49-F238E27FC236}">
                    <a16:creationId xmlns:a16="http://schemas.microsoft.com/office/drawing/2014/main" id="{7BD43F2E-F10A-4A46-B081-1EAE6253343E}"/>
                  </a:ext>
                </a:extLst>
              </p:cNvPr>
              <p:cNvSpPr/>
              <p:nvPr/>
            </p:nvSpPr>
            <p:spPr>
              <a:xfrm>
                <a:off x="6236887" y="3792412"/>
                <a:ext cx="120012" cy="120012"/>
              </a:xfrm>
              <a:prstGeom prst="chord">
                <a:avLst>
                  <a:gd name="adj1" fmla="val 10871243"/>
                  <a:gd name="adj2" fmla="val 2158474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E94CEBC-DFC6-4C29-95D3-BB671BC17750}"/>
                  </a:ext>
                </a:extLst>
              </p:cNvPr>
              <p:cNvSpPr/>
              <p:nvPr/>
            </p:nvSpPr>
            <p:spPr>
              <a:xfrm rot="17842916">
                <a:off x="6251426" y="3777263"/>
                <a:ext cx="182880" cy="9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Graphic 213">
              <a:extLst>
                <a:ext uri="{FF2B5EF4-FFF2-40B4-BE49-F238E27FC236}">
                  <a16:creationId xmlns:a16="http://schemas.microsoft.com/office/drawing/2014/main" id="{4AF4EEF5-DCFA-4E8D-A42A-A0FD50625B0C}"/>
                </a:ext>
              </a:extLst>
            </p:cNvPr>
            <p:cNvSpPr/>
            <p:nvPr/>
          </p:nvSpPr>
          <p:spPr>
            <a:xfrm>
              <a:off x="8764347" y="2298159"/>
              <a:ext cx="476250" cy="495300"/>
            </a:xfrm>
            <a:custGeom>
              <a:avLst/>
              <a:gdLst>
                <a:gd name="connsiteX0" fmla="*/ 270510 w 476250"/>
                <a:gd name="connsiteY0" fmla="*/ 501015 h 495300"/>
                <a:gd name="connsiteX1" fmla="*/ 179070 w 476250"/>
                <a:gd name="connsiteY1" fmla="*/ 120015 h 495300"/>
                <a:gd name="connsiteX2" fmla="*/ 142875 w 476250"/>
                <a:gd name="connsiteY2" fmla="*/ 263843 h 495300"/>
                <a:gd name="connsiteX3" fmla="*/ 0 w 476250"/>
                <a:gd name="connsiteY3" fmla="*/ 263843 h 495300"/>
                <a:gd name="connsiteX4" fmla="*/ 0 w 476250"/>
                <a:gd name="connsiteY4" fmla="*/ 235268 h 495300"/>
                <a:gd name="connsiteX5" fmla="*/ 120968 w 476250"/>
                <a:gd name="connsiteY5" fmla="*/ 235268 h 495300"/>
                <a:gd name="connsiteX6" fmla="*/ 179070 w 476250"/>
                <a:gd name="connsiteY6" fmla="*/ 0 h 495300"/>
                <a:gd name="connsiteX7" fmla="*/ 273368 w 476250"/>
                <a:gd name="connsiteY7" fmla="*/ 389573 h 495300"/>
                <a:gd name="connsiteX8" fmla="*/ 347663 w 476250"/>
                <a:gd name="connsiteY8" fmla="*/ 130493 h 495300"/>
                <a:gd name="connsiteX9" fmla="*/ 411480 w 476250"/>
                <a:gd name="connsiteY9" fmla="*/ 237173 h 495300"/>
                <a:gd name="connsiteX10" fmla="*/ 478155 w 476250"/>
                <a:gd name="connsiteY10" fmla="*/ 237173 h 495300"/>
                <a:gd name="connsiteX11" fmla="*/ 478155 w 476250"/>
                <a:gd name="connsiteY11" fmla="*/ 265748 h 495300"/>
                <a:gd name="connsiteX12" fmla="*/ 395288 w 476250"/>
                <a:gd name="connsiteY12" fmla="*/ 265748 h 495300"/>
                <a:gd name="connsiteX13" fmla="*/ 357188 w 476250"/>
                <a:gd name="connsiteY13" fmla="*/ 200978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0" h="495300">
                  <a:moveTo>
                    <a:pt x="270510" y="501015"/>
                  </a:moveTo>
                  <a:lnTo>
                    <a:pt x="179070" y="120015"/>
                  </a:lnTo>
                  <a:lnTo>
                    <a:pt x="142875" y="263843"/>
                  </a:lnTo>
                  <a:lnTo>
                    <a:pt x="0" y="263843"/>
                  </a:lnTo>
                  <a:lnTo>
                    <a:pt x="0" y="235268"/>
                  </a:lnTo>
                  <a:lnTo>
                    <a:pt x="120968" y="235268"/>
                  </a:lnTo>
                  <a:lnTo>
                    <a:pt x="179070" y="0"/>
                  </a:lnTo>
                  <a:lnTo>
                    <a:pt x="273368" y="389573"/>
                  </a:lnTo>
                  <a:lnTo>
                    <a:pt x="347663" y="130493"/>
                  </a:lnTo>
                  <a:lnTo>
                    <a:pt x="411480" y="237173"/>
                  </a:lnTo>
                  <a:lnTo>
                    <a:pt x="478155" y="237173"/>
                  </a:lnTo>
                  <a:lnTo>
                    <a:pt x="478155" y="265748"/>
                  </a:lnTo>
                  <a:lnTo>
                    <a:pt x="395288" y="265748"/>
                  </a:lnTo>
                  <a:lnTo>
                    <a:pt x="357188" y="20097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5E8FC1-36BA-44AF-BD46-6D0D7E5072F7}"/>
                </a:ext>
              </a:extLst>
            </p:cNvPr>
            <p:cNvGrpSpPr/>
            <p:nvPr/>
          </p:nvGrpSpPr>
          <p:grpSpPr>
            <a:xfrm>
              <a:off x="8808316" y="4559841"/>
              <a:ext cx="450569" cy="182880"/>
              <a:chOff x="6076657" y="4641497"/>
              <a:chExt cx="450569" cy="18288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EB6D241-9BA1-4A7E-BECA-638CA8B96259}"/>
                  </a:ext>
                </a:extLst>
              </p:cNvPr>
              <p:cNvSpPr/>
              <p:nvPr/>
            </p:nvSpPr>
            <p:spPr>
              <a:xfrm>
                <a:off x="6086768" y="4719221"/>
                <a:ext cx="440458" cy="274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57F3C67-5F98-4348-A128-B1CD5B7CEC74}"/>
                  </a:ext>
                </a:extLst>
              </p:cNvPr>
              <p:cNvSpPr/>
              <p:nvPr/>
            </p:nvSpPr>
            <p:spPr>
              <a:xfrm>
                <a:off x="6508938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D366D6D-B680-4D80-BF86-4575030C6E6D}"/>
                  </a:ext>
                </a:extLst>
              </p:cNvPr>
              <p:cNvSpPr/>
              <p:nvPr/>
            </p:nvSpPr>
            <p:spPr>
              <a:xfrm>
                <a:off x="6076657" y="4641497"/>
                <a:ext cx="18288" cy="1828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0E0B50-9F3C-479A-8E8C-EBB46D115A01}"/>
                </a:ext>
              </a:extLst>
            </p:cNvPr>
            <p:cNvSpPr/>
            <p:nvPr/>
          </p:nvSpPr>
          <p:spPr>
            <a:xfrm>
              <a:off x="9557740" y="2298159"/>
              <a:ext cx="1421251" cy="2580332"/>
            </a:xfrm>
            <a:custGeom>
              <a:avLst/>
              <a:gdLst>
                <a:gd name="connsiteX0" fmla="*/ 1334019 w 1427172"/>
                <a:gd name="connsiteY0" fmla="*/ 2460386 h 2583024"/>
                <a:gd name="connsiteX1" fmla="*/ 1347518 w 1427172"/>
                <a:gd name="connsiteY1" fmla="*/ 2463804 h 2583024"/>
                <a:gd name="connsiteX2" fmla="*/ 1354948 w 1427172"/>
                <a:gd name="connsiteY2" fmla="*/ 2473362 h 2583024"/>
                <a:gd name="connsiteX3" fmla="*/ 1377830 w 1427172"/>
                <a:gd name="connsiteY3" fmla="*/ 2460386 h 2583024"/>
                <a:gd name="connsiteX4" fmla="*/ 1394783 w 1427172"/>
                <a:gd name="connsiteY4" fmla="*/ 2466490 h 2583024"/>
                <a:gd name="connsiteX5" fmla="*/ 1400713 w 1427172"/>
                <a:gd name="connsiteY5" fmla="*/ 2485291 h 2583024"/>
                <a:gd name="connsiteX6" fmla="*/ 1400713 w 1427172"/>
                <a:gd name="connsiteY6" fmla="*/ 2536149 h 2583024"/>
                <a:gd name="connsiteX7" fmla="*/ 1388225 w 1427172"/>
                <a:gd name="connsiteY7" fmla="*/ 2536149 h 2583024"/>
                <a:gd name="connsiteX8" fmla="*/ 1388225 w 1427172"/>
                <a:gd name="connsiteY8" fmla="*/ 2489477 h 2583024"/>
                <a:gd name="connsiteX9" fmla="*/ 1387004 w 1427172"/>
                <a:gd name="connsiteY9" fmla="*/ 2478629 h 2583024"/>
                <a:gd name="connsiteX10" fmla="*/ 1382574 w 1427172"/>
                <a:gd name="connsiteY10" fmla="*/ 2473292 h 2583024"/>
                <a:gd name="connsiteX11" fmla="*/ 1375040 w 1427172"/>
                <a:gd name="connsiteY11" fmla="*/ 2471269 h 2583024"/>
                <a:gd name="connsiteX12" fmla="*/ 1362064 w 1427172"/>
                <a:gd name="connsiteY12" fmla="*/ 2476466 h 2583024"/>
                <a:gd name="connsiteX13" fmla="*/ 1356901 w 1427172"/>
                <a:gd name="connsiteY13" fmla="*/ 2493105 h 2583024"/>
                <a:gd name="connsiteX14" fmla="*/ 1356901 w 1427172"/>
                <a:gd name="connsiteY14" fmla="*/ 2536149 h 2583024"/>
                <a:gd name="connsiteX15" fmla="*/ 1344344 w 1427172"/>
                <a:gd name="connsiteY15" fmla="*/ 2536149 h 2583024"/>
                <a:gd name="connsiteX16" fmla="*/ 1344344 w 1427172"/>
                <a:gd name="connsiteY16" fmla="*/ 2488012 h 2583024"/>
                <a:gd name="connsiteX17" fmla="*/ 1341275 w 1427172"/>
                <a:gd name="connsiteY17" fmla="*/ 2475455 h 2583024"/>
                <a:gd name="connsiteX18" fmla="*/ 1331229 w 1427172"/>
                <a:gd name="connsiteY18" fmla="*/ 2471269 h 2583024"/>
                <a:gd name="connsiteX19" fmla="*/ 1321427 w 1427172"/>
                <a:gd name="connsiteY19" fmla="*/ 2474060 h 2583024"/>
                <a:gd name="connsiteX20" fmla="*/ 1314904 w 1427172"/>
                <a:gd name="connsiteY20" fmla="*/ 2482222 h 2583024"/>
                <a:gd name="connsiteX21" fmla="*/ 1312881 w 1427172"/>
                <a:gd name="connsiteY21" fmla="*/ 2497709 h 2583024"/>
                <a:gd name="connsiteX22" fmla="*/ 1312881 w 1427172"/>
                <a:gd name="connsiteY22" fmla="*/ 2536149 h 2583024"/>
                <a:gd name="connsiteX23" fmla="*/ 1300324 w 1427172"/>
                <a:gd name="connsiteY23" fmla="*/ 2536149 h 2583024"/>
                <a:gd name="connsiteX24" fmla="*/ 1300324 w 1427172"/>
                <a:gd name="connsiteY24" fmla="*/ 2462060 h 2583024"/>
                <a:gd name="connsiteX25" fmla="*/ 1311555 w 1427172"/>
                <a:gd name="connsiteY25" fmla="*/ 2462060 h 2583024"/>
                <a:gd name="connsiteX26" fmla="*/ 1311555 w 1427172"/>
                <a:gd name="connsiteY26" fmla="*/ 2472455 h 2583024"/>
                <a:gd name="connsiteX27" fmla="*/ 1320834 w 1427172"/>
                <a:gd name="connsiteY27" fmla="*/ 2463700 h 2583024"/>
                <a:gd name="connsiteX28" fmla="*/ 1334019 w 1427172"/>
                <a:gd name="connsiteY28" fmla="*/ 2460386 h 2583024"/>
                <a:gd name="connsiteX29" fmla="*/ 343138 w 1427172"/>
                <a:gd name="connsiteY29" fmla="*/ 2447195 h 2583024"/>
                <a:gd name="connsiteX30" fmla="*/ 399390 w 1427172"/>
                <a:gd name="connsiteY30" fmla="*/ 2447195 h 2583024"/>
                <a:gd name="connsiteX31" fmla="*/ 399390 w 1427172"/>
                <a:gd name="connsiteY31" fmla="*/ 2503447 h 2583024"/>
                <a:gd name="connsiteX32" fmla="*/ 388414 w 1427172"/>
                <a:gd name="connsiteY32" fmla="*/ 2553526 h 2583024"/>
                <a:gd name="connsiteX33" fmla="*/ 353565 w 1427172"/>
                <a:gd name="connsiteY33" fmla="*/ 2583024 h 2583024"/>
                <a:gd name="connsiteX34" fmla="*/ 339845 w 1427172"/>
                <a:gd name="connsiteY34" fmla="*/ 2561895 h 2583024"/>
                <a:gd name="connsiteX35" fmla="*/ 362895 w 1427172"/>
                <a:gd name="connsiteY35" fmla="*/ 2541726 h 2583024"/>
                <a:gd name="connsiteX36" fmla="*/ 371127 w 1427172"/>
                <a:gd name="connsiteY36" fmla="*/ 2503447 h 2583024"/>
                <a:gd name="connsiteX37" fmla="*/ 343138 w 1427172"/>
                <a:gd name="connsiteY37" fmla="*/ 2503447 h 2583024"/>
                <a:gd name="connsiteX38" fmla="*/ 1233718 w 1427172"/>
                <a:gd name="connsiteY38" fmla="*/ 2433876 h 2583024"/>
                <a:gd name="connsiteX39" fmla="*/ 1246276 w 1427172"/>
                <a:gd name="connsiteY39" fmla="*/ 2433876 h 2583024"/>
                <a:gd name="connsiteX40" fmla="*/ 1246276 w 1427172"/>
                <a:gd name="connsiteY40" fmla="*/ 2492198 h 2583024"/>
                <a:gd name="connsiteX41" fmla="*/ 1275995 w 1427172"/>
                <a:gd name="connsiteY41" fmla="*/ 2462060 h 2583024"/>
                <a:gd name="connsiteX42" fmla="*/ 1292250 w 1427172"/>
                <a:gd name="connsiteY42" fmla="*/ 2462060 h 2583024"/>
                <a:gd name="connsiteX43" fmla="*/ 1263926 w 1427172"/>
                <a:gd name="connsiteY43" fmla="*/ 2489547 h 2583024"/>
                <a:gd name="connsiteX44" fmla="*/ 1295110 w 1427172"/>
                <a:gd name="connsiteY44" fmla="*/ 2536149 h 2583024"/>
                <a:gd name="connsiteX45" fmla="*/ 1279622 w 1427172"/>
                <a:gd name="connsiteY45" fmla="*/ 2536149 h 2583024"/>
                <a:gd name="connsiteX46" fmla="*/ 1255136 w 1427172"/>
                <a:gd name="connsiteY46" fmla="*/ 2498267 h 2583024"/>
                <a:gd name="connsiteX47" fmla="*/ 1246276 w 1427172"/>
                <a:gd name="connsiteY47" fmla="*/ 2506778 h 2583024"/>
                <a:gd name="connsiteX48" fmla="*/ 1246276 w 1427172"/>
                <a:gd name="connsiteY48" fmla="*/ 2536149 h 2583024"/>
                <a:gd name="connsiteX49" fmla="*/ 1233718 w 1427172"/>
                <a:gd name="connsiteY49" fmla="*/ 2536149 h 2583024"/>
                <a:gd name="connsiteX50" fmla="*/ 603652 w 1427172"/>
                <a:gd name="connsiteY50" fmla="*/ 2286121 h 2583024"/>
                <a:gd name="connsiteX51" fmla="*/ 546851 w 1427172"/>
                <a:gd name="connsiteY51" fmla="*/ 2310131 h 2583024"/>
                <a:gd name="connsiteX52" fmla="*/ 523527 w 1427172"/>
                <a:gd name="connsiteY52" fmla="*/ 2373106 h 2583024"/>
                <a:gd name="connsiteX53" fmla="*/ 534366 w 1427172"/>
                <a:gd name="connsiteY53" fmla="*/ 2421950 h 2583024"/>
                <a:gd name="connsiteX54" fmla="*/ 564687 w 1427172"/>
                <a:gd name="connsiteY54" fmla="*/ 2457485 h 2583024"/>
                <a:gd name="connsiteX55" fmla="*/ 605573 w 1427172"/>
                <a:gd name="connsiteY55" fmla="*/ 2469696 h 2583024"/>
                <a:gd name="connsiteX56" fmla="*/ 659356 w 1427172"/>
                <a:gd name="connsiteY56" fmla="*/ 2444451 h 2583024"/>
                <a:gd name="connsiteX57" fmla="*/ 681856 w 1427172"/>
                <a:gd name="connsiteY57" fmla="*/ 2375850 h 2583024"/>
                <a:gd name="connsiteX58" fmla="*/ 659630 w 1427172"/>
                <a:gd name="connsiteY58" fmla="*/ 2310131 h 2583024"/>
                <a:gd name="connsiteX59" fmla="*/ 603652 w 1427172"/>
                <a:gd name="connsiteY59" fmla="*/ 2286121 h 2583024"/>
                <a:gd name="connsiteX60" fmla="*/ 830992 w 1427172"/>
                <a:gd name="connsiteY60" fmla="*/ 2106662 h 2583024"/>
                <a:gd name="connsiteX61" fmla="*/ 1031030 w 1427172"/>
                <a:gd name="connsiteY61" fmla="*/ 2106662 h 2583024"/>
                <a:gd name="connsiteX62" fmla="*/ 1031030 w 1427172"/>
                <a:gd name="connsiteY62" fmla="*/ 2153859 h 2583024"/>
                <a:gd name="connsiteX63" fmla="*/ 870506 w 1427172"/>
                <a:gd name="connsiteY63" fmla="*/ 2153859 h 2583024"/>
                <a:gd name="connsiteX64" fmla="*/ 848828 w 1427172"/>
                <a:gd name="connsiteY64" fmla="*/ 2261974 h 2583024"/>
                <a:gd name="connsiteX65" fmla="*/ 924837 w 1427172"/>
                <a:gd name="connsiteY65" fmla="*/ 2236729 h 2583024"/>
                <a:gd name="connsiteX66" fmla="*/ 1013743 w 1427172"/>
                <a:gd name="connsiteY66" fmla="*/ 2273224 h 2583024"/>
                <a:gd name="connsiteX67" fmla="*/ 1049964 w 1427172"/>
                <a:gd name="connsiteY67" fmla="*/ 2367070 h 2583024"/>
                <a:gd name="connsiteX68" fmla="*/ 1018134 w 1427172"/>
                <a:gd name="connsiteY68" fmla="*/ 2461464 h 2583024"/>
                <a:gd name="connsiteX69" fmla="*/ 912489 w 1427172"/>
                <a:gd name="connsiteY69" fmla="*/ 2510307 h 2583024"/>
                <a:gd name="connsiteX70" fmla="*/ 822897 w 1427172"/>
                <a:gd name="connsiteY70" fmla="*/ 2479574 h 2583024"/>
                <a:gd name="connsiteX71" fmla="*/ 783246 w 1427172"/>
                <a:gd name="connsiteY71" fmla="*/ 2398077 h 2583024"/>
                <a:gd name="connsiteX72" fmla="*/ 835108 w 1427172"/>
                <a:gd name="connsiteY72" fmla="*/ 2393687 h 2583024"/>
                <a:gd name="connsiteX73" fmla="*/ 861862 w 1427172"/>
                <a:gd name="connsiteY73" fmla="*/ 2450625 h 2583024"/>
                <a:gd name="connsiteX74" fmla="*/ 912489 w 1427172"/>
                <a:gd name="connsiteY74" fmla="*/ 2469696 h 2583024"/>
                <a:gd name="connsiteX75" fmla="*/ 972857 w 1427172"/>
                <a:gd name="connsiteY75" fmla="*/ 2442804 h 2583024"/>
                <a:gd name="connsiteX76" fmla="*/ 997554 w 1427172"/>
                <a:gd name="connsiteY76" fmla="*/ 2371460 h 2583024"/>
                <a:gd name="connsiteX77" fmla="*/ 973818 w 1427172"/>
                <a:gd name="connsiteY77" fmla="*/ 2304780 h 2583024"/>
                <a:gd name="connsiteX78" fmla="*/ 911666 w 1427172"/>
                <a:gd name="connsiteY78" fmla="*/ 2280359 h 2583024"/>
                <a:gd name="connsiteX79" fmla="*/ 868585 w 1427172"/>
                <a:gd name="connsiteY79" fmla="*/ 2291197 h 2583024"/>
                <a:gd name="connsiteX80" fmla="*/ 838400 w 1427172"/>
                <a:gd name="connsiteY80" fmla="*/ 2319324 h 2583024"/>
                <a:gd name="connsiteX81" fmla="*/ 792027 w 1427172"/>
                <a:gd name="connsiteY81" fmla="*/ 2313287 h 2583024"/>
                <a:gd name="connsiteX82" fmla="*/ 5488 w 1427172"/>
                <a:gd name="connsiteY82" fmla="*/ 2106388 h 2583024"/>
                <a:gd name="connsiteX83" fmla="*/ 265896 w 1427172"/>
                <a:gd name="connsiteY83" fmla="*/ 2106388 h 2583024"/>
                <a:gd name="connsiteX84" fmla="*/ 265896 w 1427172"/>
                <a:gd name="connsiteY84" fmla="*/ 2144804 h 2583024"/>
                <a:gd name="connsiteX85" fmla="*/ 189749 w 1427172"/>
                <a:gd name="connsiteY85" fmla="*/ 2253467 h 2583024"/>
                <a:gd name="connsiteX86" fmla="*/ 131439 w 1427172"/>
                <a:gd name="connsiteY86" fmla="*/ 2392863 h 2583024"/>
                <a:gd name="connsiteX87" fmla="*/ 112505 w 1427172"/>
                <a:gd name="connsiteY87" fmla="*/ 2503447 h 2583024"/>
                <a:gd name="connsiteX88" fmla="*/ 61741 w 1427172"/>
                <a:gd name="connsiteY88" fmla="*/ 2503447 h 2583024"/>
                <a:gd name="connsiteX89" fmla="*/ 80400 w 1427172"/>
                <a:gd name="connsiteY89" fmla="*/ 2388747 h 2583024"/>
                <a:gd name="connsiteX90" fmla="*/ 131576 w 1427172"/>
                <a:gd name="connsiteY90" fmla="*/ 2259092 h 2583024"/>
                <a:gd name="connsiteX91" fmla="*/ 202509 w 1427172"/>
                <a:gd name="connsiteY91" fmla="*/ 2153859 h 2583024"/>
                <a:gd name="connsiteX92" fmla="*/ 5488 w 1427172"/>
                <a:gd name="connsiteY92" fmla="*/ 2153859 h 2583024"/>
                <a:gd name="connsiteX93" fmla="*/ 611061 w 1427172"/>
                <a:gd name="connsiteY93" fmla="*/ 2099528 h 2583024"/>
                <a:gd name="connsiteX94" fmla="*/ 688854 w 1427172"/>
                <a:gd name="connsiteY94" fmla="*/ 2126145 h 2583024"/>
                <a:gd name="connsiteX95" fmla="*/ 725212 w 1427172"/>
                <a:gd name="connsiteY95" fmla="*/ 2199684 h 2583024"/>
                <a:gd name="connsiteX96" fmla="*/ 676094 w 1427172"/>
                <a:gd name="connsiteY96" fmla="*/ 2203526 h 2583024"/>
                <a:gd name="connsiteX97" fmla="*/ 657435 w 1427172"/>
                <a:gd name="connsiteY97" fmla="*/ 2161268 h 2583024"/>
                <a:gd name="connsiteX98" fmla="*/ 608042 w 1427172"/>
                <a:gd name="connsiteY98" fmla="*/ 2140139 h 2583024"/>
                <a:gd name="connsiteX99" fmla="*/ 566608 w 1427172"/>
                <a:gd name="connsiteY99" fmla="*/ 2153310 h 2583024"/>
                <a:gd name="connsiteX100" fmla="*/ 529838 w 1427172"/>
                <a:gd name="connsiteY100" fmla="*/ 2202977 h 2583024"/>
                <a:gd name="connsiteX101" fmla="*/ 515843 w 1427172"/>
                <a:gd name="connsiteY101" fmla="*/ 2295999 h 2583024"/>
                <a:gd name="connsiteX102" fmla="*/ 559473 w 1427172"/>
                <a:gd name="connsiteY102" fmla="*/ 2255662 h 2583024"/>
                <a:gd name="connsiteX103" fmla="*/ 613530 w 1427172"/>
                <a:gd name="connsiteY103" fmla="*/ 2242491 h 2583024"/>
                <a:gd name="connsiteX104" fmla="*/ 697635 w 1427172"/>
                <a:gd name="connsiteY104" fmla="*/ 2278849 h 2583024"/>
                <a:gd name="connsiteX105" fmla="*/ 732346 w 1427172"/>
                <a:gd name="connsiteY105" fmla="*/ 2372832 h 2583024"/>
                <a:gd name="connsiteX106" fmla="*/ 716020 w 1427172"/>
                <a:gd name="connsiteY106" fmla="*/ 2443216 h 2583024"/>
                <a:gd name="connsiteX107" fmla="*/ 671155 w 1427172"/>
                <a:gd name="connsiteY107" fmla="*/ 2493020 h 2583024"/>
                <a:gd name="connsiteX108" fmla="*/ 606396 w 1427172"/>
                <a:gd name="connsiteY108" fmla="*/ 2510307 h 2583024"/>
                <a:gd name="connsiteX109" fmla="*/ 505691 w 1427172"/>
                <a:gd name="connsiteY109" fmla="*/ 2464894 h 2583024"/>
                <a:gd name="connsiteX110" fmla="*/ 466726 w 1427172"/>
                <a:gd name="connsiteY110" fmla="*/ 2315208 h 2583024"/>
                <a:gd name="connsiteX111" fmla="*/ 509807 w 1427172"/>
                <a:gd name="connsiteY111" fmla="*/ 2145627 h 2583024"/>
                <a:gd name="connsiteX112" fmla="*/ 611061 w 1427172"/>
                <a:gd name="connsiteY112" fmla="*/ 2099528 h 2583024"/>
                <a:gd name="connsiteX113" fmla="*/ 1333987 w 1427172"/>
                <a:gd name="connsiteY113" fmla="*/ 1608661 h 2583024"/>
                <a:gd name="connsiteX114" fmla="*/ 1347486 w 1427172"/>
                <a:gd name="connsiteY114" fmla="*/ 1612079 h 2583024"/>
                <a:gd name="connsiteX115" fmla="*/ 1354916 w 1427172"/>
                <a:gd name="connsiteY115" fmla="*/ 1621637 h 2583024"/>
                <a:gd name="connsiteX116" fmla="*/ 1377798 w 1427172"/>
                <a:gd name="connsiteY116" fmla="*/ 1608661 h 2583024"/>
                <a:gd name="connsiteX117" fmla="*/ 1394751 w 1427172"/>
                <a:gd name="connsiteY117" fmla="*/ 1614765 h 2583024"/>
                <a:gd name="connsiteX118" fmla="*/ 1400681 w 1427172"/>
                <a:gd name="connsiteY118" fmla="*/ 1633566 h 2583024"/>
                <a:gd name="connsiteX119" fmla="*/ 1400681 w 1427172"/>
                <a:gd name="connsiteY119" fmla="*/ 1684424 h 2583024"/>
                <a:gd name="connsiteX120" fmla="*/ 1388193 w 1427172"/>
                <a:gd name="connsiteY120" fmla="*/ 1684424 h 2583024"/>
                <a:gd name="connsiteX121" fmla="*/ 1388193 w 1427172"/>
                <a:gd name="connsiteY121" fmla="*/ 1637752 h 2583024"/>
                <a:gd name="connsiteX122" fmla="*/ 1386972 w 1427172"/>
                <a:gd name="connsiteY122" fmla="*/ 1626904 h 2583024"/>
                <a:gd name="connsiteX123" fmla="*/ 1382542 w 1427172"/>
                <a:gd name="connsiteY123" fmla="*/ 1621567 h 2583024"/>
                <a:gd name="connsiteX124" fmla="*/ 1375008 w 1427172"/>
                <a:gd name="connsiteY124" fmla="*/ 1619544 h 2583024"/>
                <a:gd name="connsiteX125" fmla="*/ 1362032 w 1427172"/>
                <a:gd name="connsiteY125" fmla="*/ 1624741 h 2583024"/>
                <a:gd name="connsiteX126" fmla="*/ 1356869 w 1427172"/>
                <a:gd name="connsiteY126" fmla="*/ 1641380 h 2583024"/>
                <a:gd name="connsiteX127" fmla="*/ 1356869 w 1427172"/>
                <a:gd name="connsiteY127" fmla="*/ 1684424 h 2583024"/>
                <a:gd name="connsiteX128" fmla="*/ 1344312 w 1427172"/>
                <a:gd name="connsiteY128" fmla="*/ 1684424 h 2583024"/>
                <a:gd name="connsiteX129" fmla="*/ 1344312 w 1427172"/>
                <a:gd name="connsiteY129" fmla="*/ 1636287 h 2583024"/>
                <a:gd name="connsiteX130" fmla="*/ 1341243 w 1427172"/>
                <a:gd name="connsiteY130" fmla="*/ 1623730 h 2583024"/>
                <a:gd name="connsiteX131" fmla="*/ 1331197 w 1427172"/>
                <a:gd name="connsiteY131" fmla="*/ 1619544 h 2583024"/>
                <a:gd name="connsiteX132" fmla="*/ 1321395 w 1427172"/>
                <a:gd name="connsiteY132" fmla="*/ 1622334 h 2583024"/>
                <a:gd name="connsiteX133" fmla="*/ 1314872 w 1427172"/>
                <a:gd name="connsiteY133" fmla="*/ 1630497 h 2583024"/>
                <a:gd name="connsiteX134" fmla="*/ 1312849 w 1427172"/>
                <a:gd name="connsiteY134" fmla="*/ 1645984 h 2583024"/>
                <a:gd name="connsiteX135" fmla="*/ 1312849 w 1427172"/>
                <a:gd name="connsiteY135" fmla="*/ 1684424 h 2583024"/>
                <a:gd name="connsiteX136" fmla="*/ 1300292 w 1427172"/>
                <a:gd name="connsiteY136" fmla="*/ 1684424 h 2583024"/>
                <a:gd name="connsiteX137" fmla="*/ 1300292 w 1427172"/>
                <a:gd name="connsiteY137" fmla="*/ 1610335 h 2583024"/>
                <a:gd name="connsiteX138" fmla="*/ 1311523 w 1427172"/>
                <a:gd name="connsiteY138" fmla="*/ 1610335 h 2583024"/>
                <a:gd name="connsiteX139" fmla="*/ 1311523 w 1427172"/>
                <a:gd name="connsiteY139" fmla="*/ 1620730 h 2583024"/>
                <a:gd name="connsiteX140" fmla="*/ 1320802 w 1427172"/>
                <a:gd name="connsiteY140" fmla="*/ 1611975 h 2583024"/>
                <a:gd name="connsiteX141" fmla="*/ 1333987 w 1427172"/>
                <a:gd name="connsiteY141" fmla="*/ 1608661 h 2583024"/>
                <a:gd name="connsiteX142" fmla="*/ 1233686 w 1427172"/>
                <a:gd name="connsiteY142" fmla="*/ 1582151 h 2583024"/>
                <a:gd name="connsiteX143" fmla="*/ 1246244 w 1427172"/>
                <a:gd name="connsiteY143" fmla="*/ 1582151 h 2583024"/>
                <a:gd name="connsiteX144" fmla="*/ 1246244 w 1427172"/>
                <a:gd name="connsiteY144" fmla="*/ 1640473 h 2583024"/>
                <a:gd name="connsiteX145" fmla="*/ 1275963 w 1427172"/>
                <a:gd name="connsiteY145" fmla="*/ 1610335 h 2583024"/>
                <a:gd name="connsiteX146" fmla="*/ 1292218 w 1427172"/>
                <a:gd name="connsiteY146" fmla="*/ 1610335 h 2583024"/>
                <a:gd name="connsiteX147" fmla="*/ 1263894 w 1427172"/>
                <a:gd name="connsiteY147" fmla="*/ 1637822 h 2583024"/>
                <a:gd name="connsiteX148" fmla="*/ 1295078 w 1427172"/>
                <a:gd name="connsiteY148" fmla="*/ 1684424 h 2583024"/>
                <a:gd name="connsiteX149" fmla="*/ 1279590 w 1427172"/>
                <a:gd name="connsiteY149" fmla="*/ 1684424 h 2583024"/>
                <a:gd name="connsiteX150" fmla="*/ 1255104 w 1427172"/>
                <a:gd name="connsiteY150" fmla="*/ 1646542 h 2583024"/>
                <a:gd name="connsiteX151" fmla="*/ 1246244 w 1427172"/>
                <a:gd name="connsiteY151" fmla="*/ 1655053 h 2583024"/>
                <a:gd name="connsiteX152" fmla="*/ 1246244 w 1427172"/>
                <a:gd name="connsiteY152" fmla="*/ 1684424 h 2583024"/>
                <a:gd name="connsiteX153" fmla="*/ 1233686 w 1427172"/>
                <a:gd name="connsiteY153" fmla="*/ 1684424 h 2583024"/>
                <a:gd name="connsiteX154" fmla="*/ 343961 w 1427172"/>
                <a:gd name="connsiteY154" fmla="*/ 1579391 h 2583024"/>
                <a:gd name="connsiteX155" fmla="*/ 400213 w 1427172"/>
                <a:gd name="connsiteY155" fmla="*/ 1579391 h 2583024"/>
                <a:gd name="connsiteX156" fmla="*/ 400213 w 1427172"/>
                <a:gd name="connsiteY156" fmla="*/ 1635644 h 2583024"/>
                <a:gd name="connsiteX157" fmla="*/ 343961 w 1427172"/>
                <a:gd name="connsiteY157" fmla="*/ 1635644 h 2583024"/>
                <a:gd name="connsiteX158" fmla="*/ 1338461 w 1427172"/>
                <a:gd name="connsiteY158" fmla="*/ 1438885 h 2583024"/>
                <a:gd name="connsiteX159" fmla="*/ 1351019 w 1427172"/>
                <a:gd name="connsiteY159" fmla="*/ 1438885 h 2583024"/>
                <a:gd name="connsiteX160" fmla="*/ 1351019 w 1427172"/>
                <a:gd name="connsiteY160" fmla="*/ 1512974 h 2583024"/>
                <a:gd name="connsiteX161" fmla="*/ 1338461 w 1427172"/>
                <a:gd name="connsiteY161" fmla="*/ 1512974 h 2583024"/>
                <a:gd name="connsiteX162" fmla="*/ 1401848 w 1427172"/>
                <a:gd name="connsiteY162" fmla="*/ 1437211 h 2583024"/>
                <a:gd name="connsiteX163" fmla="*/ 1414161 w 1427172"/>
                <a:gd name="connsiteY163" fmla="*/ 1439618 h 2583024"/>
                <a:gd name="connsiteX164" fmla="*/ 1422568 w 1427172"/>
                <a:gd name="connsiteY164" fmla="*/ 1445931 h 2583024"/>
                <a:gd name="connsiteX165" fmla="*/ 1426475 w 1427172"/>
                <a:gd name="connsiteY165" fmla="*/ 1455210 h 2583024"/>
                <a:gd name="connsiteX166" fmla="*/ 1427172 w 1427172"/>
                <a:gd name="connsiteY166" fmla="*/ 1467418 h 2583024"/>
                <a:gd name="connsiteX167" fmla="*/ 1427172 w 1427172"/>
                <a:gd name="connsiteY167" fmla="*/ 1512974 h 2583024"/>
                <a:gd name="connsiteX168" fmla="*/ 1414615 w 1427172"/>
                <a:gd name="connsiteY168" fmla="*/ 1512974 h 2583024"/>
                <a:gd name="connsiteX169" fmla="*/ 1414615 w 1427172"/>
                <a:gd name="connsiteY169" fmla="*/ 1467907 h 2583024"/>
                <a:gd name="connsiteX170" fmla="*/ 1413150 w 1427172"/>
                <a:gd name="connsiteY170" fmla="*/ 1456431 h 2583024"/>
                <a:gd name="connsiteX171" fmla="*/ 1407952 w 1427172"/>
                <a:gd name="connsiteY171" fmla="*/ 1450361 h 2583024"/>
                <a:gd name="connsiteX172" fmla="*/ 1399197 w 1427172"/>
                <a:gd name="connsiteY172" fmla="*/ 1448094 h 2583024"/>
                <a:gd name="connsiteX173" fmla="*/ 1385349 w 1427172"/>
                <a:gd name="connsiteY173" fmla="*/ 1453187 h 2583024"/>
                <a:gd name="connsiteX174" fmla="*/ 1379524 w 1427172"/>
                <a:gd name="connsiteY174" fmla="*/ 1472511 h 2583024"/>
                <a:gd name="connsiteX175" fmla="*/ 1379524 w 1427172"/>
                <a:gd name="connsiteY175" fmla="*/ 1512974 h 2583024"/>
                <a:gd name="connsiteX176" fmla="*/ 1366967 w 1427172"/>
                <a:gd name="connsiteY176" fmla="*/ 1512974 h 2583024"/>
                <a:gd name="connsiteX177" fmla="*/ 1366967 w 1427172"/>
                <a:gd name="connsiteY177" fmla="*/ 1438885 h 2583024"/>
                <a:gd name="connsiteX178" fmla="*/ 1378268 w 1427172"/>
                <a:gd name="connsiteY178" fmla="*/ 1438885 h 2583024"/>
                <a:gd name="connsiteX179" fmla="*/ 1378268 w 1427172"/>
                <a:gd name="connsiteY179" fmla="*/ 1449419 h 2583024"/>
                <a:gd name="connsiteX180" fmla="*/ 1401848 w 1427172"/>
                <a:gd name="connsiteY180" fmla="*/ 1437211 h 2583024"/>
                <a:gd name="connsiteX181" fmla="*/ 1248262 w 1427172"/>
                <a:gd name="connsiteY181" fmla="*/ 1437211 h 2583024"/>
                <a:gd name="connsiteX182" fmla="*/ 1261761 w 1427172"/>
                <a:gd name="connsiteY182" fmla="*/ 1440629 h 2583024"/>
                <a:gd name="connsiteX183" fmla="*/ 1269191 w 1427172"/>
                <a:gd name="connsiteY183" fmla="*/ 1450187 h 2583024"/>
                <a:gd name="connsiteX184" fmla="*/ 1292073 w 1427172"/>
                <a:gd name="connsiteY184" fmla="*/ 1437211 h 2583024"/>
                <a:gd name="connsiteX185" fmla="*/ 1309026 w 1427172"/>
                <a:gd name="connsiteY185" fmla="*/ 1443315 h 2583024"/>
                <a:gd name="connsiteX186" fmla="*/ 1314956 w 1427172"/>
                <a:gd name="connsiteY186" fmla="*/ 1462116 h 2583024"/>
                <a:gd name="connsiteX187" fmla="*/ 1314956 w 1427172"/>
                <a:gd name="connsiteY187" fmla="*/ 1512974 h 2583024"/>
                <a:gd name="connsiteX188" fmla="*/ 1302468 w 1427172"/>
                <a:gd name="connsiteY188" fmla="*/ 1512974 h 2583024"/>
                <a:gd name="connsiteX189" fmla="*/ 1302468 w 1427172"/>
                <a:gd name="connsiteY189" fmla="*/ 1466302 h 2583024"/>
                <a:gd name="connsiteX190" fmla="*/ 1301247 w 1427172"/>
                <a:gd name="connsiteY190" fmla="*/ 1455454 h 2583024"/>
                <a:gd name="connsiteX191" fmla="*/ 1296817 w 1427172"/>
                <a:gd name="connsiteY191" fmla="*/ 1450117 h 2583024"/>
                <a:gd name="connsiteX192" fmla="*/ 1289283 w 1427172"/>
                <a:gd name="connsiteY192" fmla="*/ 1448094 h 2583024"/>
                <a:gd name="connsiteX193" fmla="*/ 1276307 w 1427172"/>
                <a:gd name="connsiteY193" fmla="*/ 1453291 h 2583024"/>
                <a:gd name="connsiteX194" fmla="*/ 1271144 w 1427172"/>
                <a:gd name="connsiteY194" fmla="*/ 1469930 h 2583024"/>
                <a:gd name="connsiteX195" fmla="*/ 1271144 w 1427172"/>
                <a:gd name="connsiteY195" fmla="*/ 1512974 h 2583024"/>
                <a:gd name="connsiteX196" fmla="*/ 1258587 w 1427172"/>
                <a:gd name="connsiteY196" fmla="*/ 1512974 h 2583024"/>
                <a:gd name="connsiteX197" fmla="*/ 1258587 w 1427172"/>
                <a:gd name="connsiteY197" fmla="*/ 1464837 h 2583024"/>
                <a:gd name="connsiteX198" fmla="*/ 1255518 w 1427172"/>
                <a:gd name="connsiteY198" fmla="*/ 1452280 h 2583024"/>
                <a:gd name="connsiteX199" fmla="*/ 1245472 w 1427172"/>
                <a:gd name="connsiteY199" fmla="*/ 1448094 h 2583024"/>
                <a:gd name="connsiteX200" fmla="*/ 1235670 w 1427172"/>
                <a:gd name="connsiteY200" fmla="*/ 1450884 h 2583024"/>
                <a:gd name="connsiteX201" fmla="*/ 1229147 w 1427172"/>
                <a:gd name="connsiteY201" fmla="*/ 1459047 h 2583024"/>
                <a:gd name="connsiteX202" fmla="*/ 1227124 w 1427172"/>
                <a:gd name="connsiteY202" fmla="*/ 1474534 h 2583024"/>
                <a:gd name="connsiteX203" fmla="*/ 1227124 w 1427172"/>
                <a:gd name="connsiteY203" fmla="*/ 1512974 h 2583024"/>
                <a:gd name="connsiteX204" fmla="*/ 1214567 w 1427172"/>
                <a:gd name="connsiteY204" fmla="*/ 1512974 h 2583024"/>
                <a:gd name="connsiteX205" fmla="*/ 1214567 w 1427172"/>
                <a:gd name="connsiteY205" fmla="*/ 1438885 h 2583024"/>
                <a:gd name="connsiteX206" fmla="*/ 1225798 w 1427172"/>
                <a:gd name="connsiteY206" fmla="*/ 1438885 h 2583024"/>
                <a:gd name="connsiteX207" fmla="*/ 1225798 w 1427172"/>
                <a:gd name="connsiteY207" fmla="*/ 1449280 h 2583024"/>
                <a:gd name="connsiteX208" fmla="*/ 1235077 w 1427172"/>
                <a:gd name="connsiteY208" fmla="*/ 1440525 h 2583024"/>
                <a:gd name="connsiteX209" fmla="*/ 1248262 w 1427172"/>
                <a:gd name="connsiteY209" fmla="*/ 1437211 h 2583024"/>
                <a:gd name="connsiteX210" fmla="*/ 136927 w 1427172"/>
                <a:gd name="connsiteY210" fmla="*/ 1418317 h 2583024"/>
                <a:gd name="connsiteX211" fmla="*/ 80126 w 1427172"/>
                <a:gd name="connsiteY211" fmla="*/ 1442328 h 2583024"/>
                <a:gd name="connsiteX212" fmla="*/ 56802 w 1427172"/>
                <a:gd name="connsiteY212" fmla="*/ 1505303 h 2583024"/>
                <a:gd name="connsiteX213" fmla="*/ 67641 w 1427172"/>
                <a:gd name="connsiteY213" fmla="*/ 1554146 h 2583024"/>
                <a:gd name="connsiteX214" fmla="*/ 97962 w 1427172"/>
                <a:gd name="connsiteY214" fmla="*/ 1589681 h 2583024"/>
                <a:gd name="connsiteX215" fmla="*/ 138848 w 1427172"/>
                <a:gd name="connsiteY215" fmla="*/ 1601892 h 2583024"/>
                <a:gd name="connsiteX216" fmla="*/ 192631 w 1427172"/>
                <a:gd name="connsiteY216" fmla="*/ 1576647 h 2583024"/>
                <a:gd name="connsiteX217" fmla="*/ 215132 w 1427172"/>
                <a:gd name="connsiteY217" fmla="*/ 1508047 h 2583024"/>
                <a:gd name="connsiteX218" fmla="*/ 192905 w 1427172"/>
                <a:gd name="connsiteY218" fmla="*/ 1442328 h 2583024"/>
                <a:gd name="connsiteX219" fmla="*/ 136927 w 1427172"/>
                <a:gd name="connsiteY219" fmla="*/ 1418317 h 2583024"/>
                <a:gd name="connsiteX220" fmla="*/ 1338461 w 1427172"/>
                <a:gd name="connsiteY220" fmla="*/ 1410701 h 2583024"/>
                <a:gd name="connsiteX221" fmla="*/ 1351019 w 1427172"/>
                <a:gd name="connsiteY221" fmla="*/ 1410701 h 2583024"/>
                <a:gd name="connsiteX222" fmla="*/ 1351019 w 1427172"/>
                <a:gd name="connsiteY222" fmla="*/ 1425142 h 2583024"/>
                <a:gd name="connsiteX223" fmla="*/ 1338461 w 1427172"/>
                <a:gd name="connsiteY223" fmla="*/ 1425142 h 2583024"/>
                <a:gd name="connsiteX224" fmla="*/ 343961 w 1427172"/>
                <a:gd name="connsiteY224" fmla="*/ 1344229 h 2583024"/>
                <a:gd name="connsiteX225" fmla="*/ 400213 w 1427172"/>
                <a:gd name="connsiteY225" fmla="*/ 1344229 h 2583024"/>
                <a:gd name="connsiteX226" fmla="*/ 400213 w 1427172"/>
                <a:gd name="connsiteY226" fmla="*/ 1400481 h 2583024"/>
                <a:gd name="connsiteX227" fmla="*/ 343961 w 1427172"/>
                <a:gd name="connsiteY227" fmla="*/ 1400481 h 2583024"/>
                <a:gd name="connsiteX228" fmla="*/ 916879 w 1427172"/>
                <a:gd name="connsiteY228" fmla="*/ 1231724 h 2583024"/>
                <a:gd name="connsiteX229" fmla="*/ 1008530 w 1427172"/>
                <a:gd name="connsiteY229" fmla="*/ 1263829 h 2583024"/>
                <a:gd name="connsiteX230" fmla="*/ 1042281 w 1427172"/>
                <a:gd name="connsiteY230" fmla="*/ 1343406 h 2583024"/>
                <a:gd name="connsiteX231" fmla="*/ 1032403 w 1427172"/>
                <a:gd name="connsiteY231" fmla="*/ 1390877 h 2583024"/>
                <a:gd name="connsiteX232" fmla="*/ 999612 w 1427172"/>
                <a:gd name="connsiteY232" fmla="*/ 1439995 h 2583024"/>
                <a:gd name="connsiteX233" fmla="*/ 923465 w 1427172"/>
                <a:gd name="connsiteY233" fmla="*/ 1510791 h 2583024"/>
                <a:gd name="connsiteX234" fmla="*/ 866389 w 1427172"/>
                <a:gd name="connsiteY234" fmla="*/ 1561418 h 2583024"/>
                <a:gd name="connsiteX235" fmla="*/ 845535 w 1427172"/>
                <a:gd name="connsiteY235" fmla="*/ 1588172 h 2583024"/>
                <a:gd name="connsiteX236" fmla="*/ 1042830 w 1427172"/>
                <a:gd name="connsiteY236" fmla="*/ 1588172 h 2583024"/>
                <a:gd name="connsiteX237" fmla="*/ 1042830 w 1427172"/>
                <a:gd name="connsiteY237" fmla="*/ 1635644 h 2583024"/>
                <a:gd name="connsiteX238" fmla="*/ 776934 w 1427172"/>
                <a:gd name="connsiteY238" fmla="*/ 1635644 h 2583024"/>
                <a:gd name="connsiteX239" fmla="*/ 782697 w 1427172"/>
                <a:gd name="connsiteY239" fmla="*/ 1601343 h 2583024"/>
                <a:gd name="connsiteX240" fmla="*/ 815214 w 1427172"/>
                <a:gd name="connsiteY240" fmla="*/ 1547835 h 2583024"/>
                <a:gd name="connsiteX241" fmla="*/ 879835 w 1427172"/>
                <a:gd name="connsiteY241" fmla="*/ 1486918 h 2583024"/>
                <a:gd name="connsiteX242" fmla="*/ 968467 w 1427172"/>
                <a:gd name="connsiteY242" fmla="*/ 1401716 h 2583024"/>
                <a:gd name="connsiteX243" fmla="*/ 991517 w 1427172"/>
                <a:gd name="connsiteY243" fmla="*/ 1342308 h 2583024"/>
                <a:gd name="connsiteX244" fmla="*/ 970525 w 1427172"/>
                <a:gd name="connsiteY244" fmla="*/ 1292779 h 2583024"/>
                <a:gd name="connsiteX245" fmla="*/ 915782 w 1427172"/>
                <a:gd name="connsiteY245" fmla="*/ 1272610 h 2583024"/>
                <a:gd name="connsiteX246" fmla="*/ 858706 w 1427172"/>
                <a:gd name="connsiteY246" fmla="*/ 1294013 h 2583024"/>
                <a:gd name="connsiteX247" fmla="*/ 837028 w 1427172"/>
                <a:gd name="connsiteY247" fmla="*/ 1353284 h 2583024"/>
                <a:gd name="connsiteX248" fmla="*/ 786264 w 1427172"/>
                <a:gd name="connsiteY248" fmla="*/ 1348070 h 2583024"/>
                <a:gd name="connsiteX249" fmla="*/ 825504 w 1427172"/>
                <a:gd name="connsiteY249" fmla="*/ 1261497 h 2583024"/>
                <a:gd name="connsiteX250" fmla="*/ 916879 w 1427172"/>
                <a:gd name="connsiteY250" fmla="*/ 1231724 h 2583024"/>
                <a:gd name="connsiteX251" fmla="*/ 602554 w 1427172"/>
                <a:gd name="connsiteY251" fmla="*/ 1231724 h 2583024"/>
                <a:gd name="connsiteX252" fmla="*/ 694205 w 1427172"/>
                <a:gd name="connsiteY252" fmla="*/ 1263829 h 2583024"/>
                <a:gd name="connsiteX253" fmla="*/ 727956 w 1427172"/>
                <a:gd name="connsiteY253" fmla="*/ 1343406 h 2583024"/>
                <a:gd name="connsiteX254" fmla="*/ 718078 w 1427172"/>
                <a:gd name="connsiteY254" fmla="*/ 1390877 h 2583024"/>
                <a:gd name="connsiteX255" fmla="*/ 685287 w 1427172"/>
                <a:gd name="connsiteY255" fmla="*/ 1439995 h 2583024"/>
                <a:gd name="connsiteX256" fmla="*/ 609140 w 1427172"/>
                <a:gd name="connsiteY256" fmla="*/ 1510791 h 2583024"/>
                <a:gd name="connsiteX257" fmla="*/ 552064 w 1427172"/>
                <a:gd name="connsiteY257" fmla="*/ 1561418 h 2583024"/>
                <a:gd name="connsiteX258" fmla="*/ 531210 w 1427172"/>
                <a:gd name="connsiteY258" fmla="*/ 1588172 h 2583024"/>
                <a:gd name="connsiteX259" fmla="*/ 728505 w 1427172"/>
                <a:gd name="connsiteY259" fmla="*/ 1588172 h 2583024"/>
                <a:gd name="connsiteX260" fmla="*/ 728505 w 1427172"/>
                <a:gd name="connsiteY260" fmla="*/ 1635644 h 2583024"/>
                <a:gd name="connsiteX261" fmla="*/ 462609 w 1427172"/>
                <a:gd name="connsiteY261" fmla="*/ 1635644 h 2583024"/>
                <a:gd name="connsiteX262" fmla="*/ 468372 w 1427172"/>
                <a:gd name="connsiteY262" fmla="*/ 1601343 h 2583024"/>
                <a:gd name="connsiteX263" fmla="*/ 500888 w 1427172"/>
                <a:gd name="connsiteY263" fmla="*/ 1547835 h 2583024"/>
                <a:gd name="connsiteX264" fmla="*/ 565510 w 1427172"/>
                <a:gd name="connsiteY264" fmla="*/ 1486918 h 2583024"/>
                <a:gd name="connsiteX265" fmla="*/ 654142 w 1427172"/>
                <a:gd name="connsiteY265" fmla="*/ 1401716 h 2583024"/>
                <a:gd name="connsiteX266" fmla="*/ 677192 w 1427172"/>
                <a:gd name="connsiteY266" fmla="*/ 1342308 h 2583024"/>
                <a:gd name="connsiteX267" fmla="*/ 656200 w 1427172"/>
                <a:gd name="connsiteY267" fmla="*/ 1292779 h 2583024"/>
                <a:gd name="connsiteX268" fmla="*/ 601457 w 1427172"/>
                <a:gd name="connsiteY268" fmla="*/ 1272610 h 2583024"/>
                <a:gd name="connsiteX269" fmla="*/ 544381 w 1427172"/>
                <a:gd name="connsiteY269" fmla="*/ 1294013 h 2583024"/>
                <a:gd name="connsiteX270" fmla="*/ 522703 w 1427172"/>
                <a:gd name="connsiteY270" fmla="*/ 1353284 h 2583024"/>
                <a:gd name="connsiteX271" fmla="*/ 471939 w 1427172"/>
                <a:gd name="connsiteY271" fmla="*/ 1348070 h 2583024"/>
                <a:gd name="connsiteX272" fmla="*/ 511179 w 1427172"/>
                <a:gd name="connsiteY272" fmla="*/ 1261497 h 2583024"/>
                <a:gd name="connsiteX273" fmla="*/ 602554 w 1427172"/>
                <a:gd name="connsiteY273" fmla="*/ 1231724 h 2583024"/>
                <a:gd name="connsiteX274" fmla="*/ 144336 w 1427172"/>
                <a:gd name="connsiteY274" fmla="*/ 1231724 h 2583024"/>
                <a:gd name="connsiteX275" fmla="*/ 222129 w 1427172"/>
                <a:gd name="connsiteY275" fmla="*/ 1258341 h 2583024"/>
                <a:gd name="connsiteX276" fmla="*/ 258487 w 1427172"/>
                <a:gd name="connsiteY276" fmla="*/ 1331881 h 2583024"/>
                <a:gd name="connsiteX277" fmla="*/ 209369 w 1427172"/>
                <a:gd name="connsiteY277" fmla="*/ 1335722 h 2583024"/>
                <a:gd name="connsiteX278" fmla="*/ 190710 w 1427172"/>
                <a:gd name="connsiteY278" fmla="*/ 1293465 h 2583024"/>
                <a:gd name="connsiteX279" fmla="*/ 141317 w 1427172"/>
                <a:gd name="connsiteY279" fmla="*/ 1272336 h 2583024"/>
                <a:gd name="connsiteX280" fmla="*/ 99883 w 1427172"/>
                <a:gd name="connsiteY280" fmla="*/ 1285507 h 2583024"/>
                <a:gd name="connsiteX281" fmla="*/ 63113 w 1427172"/>
                <a:gd name="connsiteY281" fmla="*/ 1335174 h 2583024"/>
                <a:gd name="connsiteX282" fmla="*/ 49118 w 1427172"/>
                <a:gd name="connsiteY282" fmla="*/ 1428196 h 2583024"/>
                <a:gd name="connsiteX283" fmla="*/ 92748 w 1427172"/>
                <a:gd name="connsiteY283" fmla="*/ 1387859 h 2583024"/>
                <a:gd name="connsiteX284" fmla="*/ 146805 w 1427172"/>
                <a:gd name="connsiteY284" fmla="*/ 1374687 h 2583024"/>
                <a:gd name="connsiteX285" fmla="*/ 230910 w 1427172"/>
                <a:gd name="connsiteY285" fmla="*/ 1411046 h 2583024"/>
                <a:gd name="connsiteX286" fmla="*/ 265621 w 1427172"/>
                <a:gd name="connsiteY286" fmla="*/ 1505028 h 2583024"/>
                <a:gd name="connsiteX287" fmla="*/ 249295 w 1427172"/>
                <a:gd name="connsiteY287" fmla="*/ 1575412 h 2583024"/>
                <a:gd name="connsiteX288" fmla="*/ 204430 w 1427172"/>
                <a:gd name="connsiteY288" fmla="*/ 1625216 h 2583024"/>
                <a:gd name="connsiteX289" fmla="*/ 139671 w 1427172"/>
                <a:gd name="connsiteY289" fmla="*/ 1642504 h 2583024"/>
                <a:gd name="connsiteX290" fmla="*/ 38966 w 1427172"/>
                <a:gd name="connsiteY290" fmla="*/ 1597090 h 2583024"/>
                <a:gd name="connsiteX291" fmla="*/ 0 w 1427172"/>
                <a:gd name="connsiteY291" fmla="*/ 1447404 h 2583024"/>
                <a:gd name="connsiteX292" fmla="*/ 43082 w 1427172"/>
                <a:gd name="connsiteY292" fmla="*/ 1277824 h 2583024"/>
                <a:gd name="connsiteX293" fmla="*/ 144336 w 1427172"/>
                <a:gd name="connsiteY293" fmla="*/ 1231724 h 2583024"/>
                <a:gd name="connsiteX294" fmla="*/ 837935 w 1427172"/>
                <a:gd name="connsiteY294" fmla="*/ 571093 h 2583024"/>
                <a:gd name="connsiteX295" fmla="*/ 780173 w 1427172"/>
                <a:gd name="connsiteY295" fmla="*/ 594142 h 2583024"/>
                <a:gd name="connsiteX296" fmla="*/ 757261 w 1427172"/>
                <a:gd name="connsiteY296" fmla="*/ 651767 h 2583024"/>
                <a:gd name="connsiteX297" fmla="*/ 767276 w 1427172"/>
                <a:gd name="connsiteY297" fmla="*/ 692653 h 2583024"/>
                <a:gd name="connsiteX298" fmla="*/ 797049 w 1427172"/>
                <a:gd name="connsiteY298" fmla="*/ 723248 h 2583024"/>
                <a:gd name="connsiteX299" fmla="*/ 839581 w 1427172"/>
                <a:gd name="connsiteY299" fmla="*/ 734087 h 2583024"/>
                <a:gd name="connsiteX300" fmla="*/ 898029 w 1427172"/>
                <a:gd name="connsiteY300" fmla="*/ 711312 h 2583024"/>
                <a:gd name="connsiteX301" fmla="*/ 921079 w 1427172"/>
                <a:gd name="connsiteY301" fmla="*/ 653413 h 2583024"/>
                <a:gd name="connsiteX302" fmla="*/ 897343 w 1427172"/>
                <a:gd name="connsiteY302" fmla="*/ 594417 h 2583024"/>
                <a:gd name="connsiteX303" fmla="*/ 837935 w 1427172"/>
                <a:gd name="connsiteY303" fmla="*/ 571093 h 2583024"/>
                <a:gd name="connsiteX304" fmla="*/ 551050 w 1427172"/>
                <a:gd name="connsiteY304" fmla="*/ 444868 h 2583024"/>
                <a:gd name="connsiteX305" fmla="*/ 425100 w 1427172"/>
                <a:gd name="connsiteY305" fmla="*/ 626247 h 2583024"/>
                <a:gd name="connsiteX306" fmla="*/ 551050 w 1427172"/>
                <a:gd name="connsiteY306" fmla="*/ 626247 h 2583024"/>
                <a:gd name="connsiteX307" fmla="*/ 838758 w 1427172"/>
                <a:gd name="connsiteY307" fmla="*/ 404531 h 2583024"/>
                <a:gd name="connsiteX308" fmla="*/ 791835 w 1427172"/>
                <a:gd name="connsiteY308" fmla="*/ 422641 h 2583024"/>
                <a:gd name="connsiteX309" fmla="*/ 773176 w 1427172"/>
                <a:gd name="connsiteY309" fmla="*/ 465997 h 2583024"/>
                <a:gd name="connsiteX310" fmla="*/ 791561 w 1427172"/>
                <a:gd name="connsiteY310" fmla="*/ 512645 h 2583024"/>
                <a:gd name="connsiteX311" fmla="*/ 839307 w 1427172"/>
                <a:gd name="connsiteY311" fmla="*/ 530755 h 2583024"/>
                <a:gd name="connsiteX312" fmla="*/ 886092 w 1427172"/>
                <a:gd name="connsiteY312" fmla="*/ 512782 h 2583024"/>
                <a:gd name="connsiteX313" fmla="*/ 904340 w 1427172"/>
                <a:gd name="connsiteY313" fmla="*/ 468741 h 2583024"/>
                <a:gd name="connsiteX314" fmla="*/ 885544 w 1427172"/>
                <a:gd name="connsiteY314" fmla="*/ 423053 h 2583024"/>
                <a:gd name="connsiteX315" fmla="*/ 838758 w 1427172"/>
                <a:gd name="connsiteY315" fmla="*/ 404531 h 2583024"/>
                <a:gd name="connsiteX316" fmla="*/ 560105 w 1427172"/>
                <a:gd name="connsiteY316" fmla="*/ 365566 h 2583024"/>
                <a:gd name="connsiteX317" fmla="*/ 600442 w 1427172"/>
                <a:gd name="connsiteY317" fmla="*/ 365566 h 2583024"/>
                <a:gd name="connsiteX318" fmla="*/ 600442 w 1427172"/>
                <a:gd name="connsiteY318" fmla="*/ 626247 h 2583024"/>
                <a:gd name="connsiteX319" fmla="*/ 654774 w 1427172"/>
                <a:gd name="connsiteY319" fmla="*/ 626247 h 2583024"/>
                <a:gd name="connsiteX320" fmla="*/ 654774 w 1427172"/>
                <a:gd name="connsiteY320" fmla="*/ 671524 h 2583024"/>
                <a:gd name="connsiteX321" fmla="*/ 600442 w 1427172"/>
                <a:gd name="connsiteY321" fmla="*/ 671524 h 2583024"/>
                <a:gd name="connsiteX322" fmla="*/ 600442 w 1427172"/>
                <a:gd name="connsiteY322" fmla="*/ 767839 h 2583024"/>
                <a:gd name="connsiteX323" fmla="*/ 551050 w 1427172"/>
                <a:gd name="connsiteY323" fmla="*/ 767839 h 2583024"/>
                <a:gd name="connsiteX324" fmla="*/ 551050 w 1427172"/>
                <a:gd name="connsiteY324" fmla="*/ 671524 h 2583024"/>
                <a:gd name="connsiteX325" fmla="*/ 376530 w 1427172"/>
                <a:gd name="connsiteY325" fmla="*/ 671524 h 2583024"/>
                <a:gd name="connsiteX326" fmla="*/ 376530 w 1427172"/>
                <a:gd name="connsiteY326" fmla="*/ 626247 h 2583024"/>
                <a:gd name="connsiteX327" fmla="*/ 838209 w 1427172"/>
                <a:gd name="connsiteY327" fmla="*/ 363919 h 2583024"/>
                <a:gd name="connsiteX328" fmla="*/ 922999 w 1427172"/>
                <a:gd name="connsiteY328" fmla="*/ 394515 h 2583024"/>
                <a:gd name="connsiteX329" fmla="*/ 955104 w 1427172"/>
                <a:gd name="connsiteY329" fmla="*/ 469015 h 2583024"/>
                <a:gd name="connsiteX330" fmla="*/ 940424 w 1427172"/>
                <a:gd name="connsiteY330" fmla="*/ 517721 h 2583024"/>
                <a:gd name="connsiteX331" fmla="*/ 895834 w 1427172"/>
                <a:gd name="connsiteY331" fmla="*/ 549689 h 2583024"/>
                <a:gd name="connsiteX332" fmla="*/ 952223 w 1427172"/>
                <a:gd name="connsiteY332" fmla="*/ 588654 h 2583024"/>
                <a:gd name="connsiteX333" fmla="*/ 971569 w 1427172"/>
                <a:gd name="connsiteY333" fmla="*/ 652864 h 2583024"/>
                <a:gd name="connsiteX334" fmla="*/ 935073 w 1427172"/>
                <a:gd name="connsiteY334" fmla="*/ 739575 h 2583024"/>
                <a:gd name="connsiteX335" fmla="*/ 839032 w 1427172"/>
                <a:gd name="connsiteY335" fmla="*/ 774699 h 2583024"/>
                <a:gd name="connsiteX336" fmla="*/ 742992 w 1427172"/>
                <a:gd name="connsiteY336" fmla="*/ 739438 h 2583024"/>
                <a:gd name="connsiteX337" fmla="*/ 706496 w 1427172"/>
                <a:gd name="connsiteY337" fmla="*/ 651492 h 2583024"/>
                <a:gd name="connsiteX338" fmla="*/ 726390 w 1427172"/>
                <a:gd name="connsiteY338" fmla="*/ 585773 h 2583024"/>
                <a:gd name="connsiteX339" fmla="*/ 783054 w 1427172"/>
                <a:gd name="connsiteY339" fmla="*/ 549689 h 2583024"/>
                <a:gd name="connsiteX340" fmla="*/ 737504 w 1427172"/>
                <a:gd name="connsiteY340" fmla="*/ 517584 h 2583024"/>
                <a:gd name="connsiteX341" fmla="*/ 722686 w 1427172"/>
                <a:gd name="connsiteY341" fmla="*/ 467643 h 2583024"/>
                <a:gd name="connsiteX342" fmla="*/ 754242 w 1427172"/>
                <a:gd name="connsiteY342" fmla="*/ 393829 h 2583024"/>
                <a:gd name="connsiteX343" fmla="*/ 838209 w 1427172"/>
                <a:gd name="connsiteY343" fmla="*/ 363919 h 2583024"/>
                <a:gd name="connsiteX344" fmla="*/ 232609 w 1427172"/>
                <a:gd name="connsiteY344" fmla="*/ 363919 h 2583024"/>
                <a:gd name="connsiteX345" fmla="*/ 264440 w 1427172"/>
                <a:gd name="connsiteY345" fmla="*/ 363919 h 2583024"/>
                <a:gd name="connsiteX346" fmla="*/ 264440 w 1427172"/>
                <a:gd name="connsiteY346" fmla="*/ 767839 h 2583024"/>
                <a:gd name="connsiteX347" fmla="*/ 215047 w 1427172"/>
                <a:gd name="connsiteY347" fmla="*/ 767839 h 2583024"/>
                <a:gd name="connsiteX348" fmla="*/ 215047 w 1427172"/>
                <a:gd name="connsiteY348" fmla="*/ 453100 h 2583024"/>
                <a:gd name="connsiteX349" fmla="*/ 168262 w 1427172"/>
                <a:gd name="connsiteY349" fmla="*/ 487126 h 2583024"/>
                <a:gd name="connsiteX350" fmla="*/ 116263 w 1427172"/>
                <a:gd name="connsiteY350" fmla="*/ 512645 h 2583024"/>
                <a:gd name="connsiteX351" fmla="*/ 116263 w 1427172"/>
                <a:gd name="connsiteY351" fmla="*/ 464899 h 2583024"/>
                <a:gd name="connsiteX352" fmla="*/ 188705 w 1427172"/>
                <a:gd name="connsiteY352" fmla="*/ 417702 h 2583024"/>
                <a:gd name="connsiteX353" fmla="*/ 232609 w 1427172"/>
                <a:gd name="connsiteY353" fmla="*/ 363919 h 2583024"/>
                <a:gd name="connsiteX354" fmla="*/ 816351 w 1427172"/>
                <a:gd name="connsiteY354" fmla="*/ 108482 h 2583024"/>
                <a:gd name="connsiteX355" fmla="*/ 782167 w 1427172"/>
                <a:gd name="connsiteY355" fmla="*/ 116388 h 2583024"/>
                <a:gd name="connsiteX356" fmla="*/ 763912 w 1427172"/>
                <a:gd name="connsiteY356" fmla="*/ 120574 h 2583024"/>
                <a:gd name="connsiteX357" fmla="*/ 755657 w 1427172"/>
                <a:gd name="connsiteY357" fmla="*/ 127376 h 2583024"/>
                <a:gd name="connsiteX358" fmla="*/ 752750 w 1427172"/>
                <a:gd name="connsiteY358" fmla="*/ 137317 h 2583024"/>
                <a:gd name="connsiteX359" fmla="*/ 759087 w 1427172"/>
                <a:gd name="connsiteY359" fmla="*/ 151270 h 2583024"/>
                <a:gd name="connsiteX360" fmla="*/ 777632 w 1427172"/>
                <a:gd name="connsiteY360" fmla="*/ 156851 h 2583024"/>
                <a:gd name="connsiteX361" fmla="*/ 799142 w 1427172"/>
                <a:gd name="connsiteY361" fmla="*/ 151560 h 2583024"/>
                <a:gd name="connsiteX362" fmla="*/ 812979 w 1427172"/>
                <a:gd name="connsiteY362" fmla="*/ 137085 h 2583024"/>
                <a:gd name="connsiteX363" fmla="*/ 816351 w 1427172"/>
                <a:gd name="connsiteY363" fmla="*/ 116156 h 2583024"/>
                <a:gd name="connsiteX364" fmla="*/ 387726 w 1427172"/>
                <a:gd name="connsiteY364" fmla="*/ 108482 h 2583024"/>
                <a:gd name="connsiteX365" fmla="*/ 353542 w 1427172"/>
                <a:gd name="connsiteY365" fmla="*/ 116388 h 2583024"/>
                <a:gd name="connsiteX366" fmla="*/ 335287 w 1427172"/>
                <a:gd name="connsiteY366" fmla="*/ 120574 h 2583024"/>
                <a:gd name="connsiteX367" fmla="*/ 327032 w 1427172"/>
                <a:gd name="connsiteY367" fmla="*/ 127376 h 2583024"/>
                <a:gd name="connsiteX368" fmla="*/ 324125 w 1427172"/>
                <a:gd name="connsiteY368" fmla="*/ 137317 h 2583024"/>
                <a:gd name="connsiteX369" fmla="*/ 330462 w 1427172"/>
                <a:gd name="connsiteY369" fmla="*/ 151270 h 2583024"/>
                <a:gd name="connsiteX370" fmla="*/ 349007 w 1427172"/>
                <a:gd name="connsiteY370" fmla="*/ 156851 h 2583024"/>
                <a:gd name="connsiteX371" fmla="*/ 370517 w 1427172"/>
                <a:gd name="connsiteY371" fmla="*/ 151560 h 2583024"/>
                <a:gd name="connsiteX372" fmla="*/ 384354 w 1427172"/>
                <a:gd name="connsiteY372" fmla="*/ 137085 h 2583024"/>
                <a:gd name="connsiteX373" fmla="*/ 387726 w 1427172"/>
                <a:gd name="connsiteY373" fmla="*/ 116156 h 2583024"/>
                <a:gd name="connsiteX374" fmla="*/ 988470 w 1427172"/>
                <a:gd name="connsiteY374" fmla="*/ 61392 h 2583024"/>
                <a:gd name="connsiteX375" fmla="*/ 964228 w 1427172"/>
                <a:gd name="connsiteY375" fmla="*/ 71042 h 2583024"/>
                <a:gd name="connsiteX376" fmla="*/ 953356 w 1427172"/>
                <a:gd name="connsiteY376" fmla="*/ 96854 h 2583024"/>
                <a:gd name="connsiteX377" fmla="*/ 1022306 w 1427172"/>
                <a:gd name="connsiteY377" fmla="*/ 96854 h 2583024"/>
                <a:gd name="connsiteX378" fmla="*/ 1014399 w 1427172"/>
                <a:gd name="connsiteY378" fmla="*/ 73484 h 2583024"/>
                <a:gd name="connsiteX379" fmla="*/ 988470 w 1427172"/>
                <a:gd name="connsiteY379" fmla="*/ 61392 h 2583024"/>
                <a:gd name="connsiteX380" fmla="*/ 226470 w 1427172"/>
                <a:gd name="connsiteY380" fmla="*/ 61392 h 2583024"/>
                <a:gd name="connsiteX381" fmla="*/ 202228 w 1427172"/>
                <a:gd name="connsiteY381" fmla="*/ 71042 h 2583024"/>
                <a:gd name="connsiteX382" fmla="*/ 191356 w 1427172"/>
                <a:gd name="connsiteY382" fmla="*/ 96854 h 2583024"/>
                <a:gd name="connsiteX383" fmla="*/ 260305 w 1427172"/>
                <a:gd name="connsiteY383" fmla="*/ 96854 h 2583024"/>
                <a:gd name="connsiteX384" fmla="*/ 252399 w 1427172"/>
                <a:gd name="connsiteY384" fmla="*/ 73484 h 2583024"/>
                <a:gd name="connsiteX385" fmla="*/ 226470 w 1427172"/>
                <a:gd name="connsiteY385" fmla="*/ 61392 h 2583024"/>
                <a:gd name="connsiteX386" fmla="*/ 988238 w 1427172"/>
                <a:gd name="connsiteY386" fmla="*/ 44183 h 2583024"/>
                <a:gd name="connsiteX387" fmla="*/ 1028700 w 1427172"/>
                <a:gd name="connsiteY387" fmla="*/ 61043 h 2583024"/>
                <a:gd name="connsiteX388" fmla="*/ 1044397 w 1427172"/>
                <a:gd name="connsiteY388" fmla="*/ 108482 h 2583024"/>
                <a:gd name="connsiteX389" fmla="*/ 1044281 w 1427172"/>
                <a:gd name="connsiteY389" fmla="*/ 114063 h 2583024"/>
                <a:gd name="connsiteX390" fmla="*/ 952194 w 1427172"/>
                <a:gd name="connsiteY390" fmla="*/ 114063 h 2583024"/>
                <a:gd name="connsiteX391" fmla="*/ 963704 w 1427172"/>
                <a:gd name="connsiteY391" fmla="*/ 145224 h 2583024"/>
                <a:gd name="connsiteX392" fmla="*/ 989517 w 1427172"/>
                <a:gd name="connsiteY392" fmla="*/ 156037 h 2583024"/>
                <a:gd name="connsiteX393" fmla="*/ 1009167 w 1427172"/>
                <a:gd name="connsiteY393" fmla="*/ 149991 h 2583024"/>
                <a:gd name="connsiteX394" fmla="*/ 1022073 w 1427172"/>
                <a:gd name="connsiteY394" fmla="*/ 130690 h 2583024"/>
                <a:gd name="connsiteX395" fmla="*/ 1043700 w 1427172"/>
                <a:gd name="connsiteY395" fmla="*/ 133364 h 2583024"/>
                <a:gd name="connsiteX396" fmla="*/ 1024747 w 1427172"/>
                <a:gd name="connsiteY396" fmla="*/ 162781 h 2583024"/>
                <a:gd name="connsiteX397" fmla="*/ 989400 w 1427172"/>
                <a:gd name="connsiteY397" fmla="*/ 173245 h 2583024"/>
                <a:gd name="connsiteX398" fmla="*/ 946438 w 1427172"/>
                <a:gd name="connsiteY398" fmla="*/ 156560 h 2583024"/>
                <a:gd name="connsiteX399" fmla="*/ 930567 w 1427172"/>
                <a:gd name="connsiteY399" fmla="*/ 109761 h 2583024"/>
                <a:gd name="connsiteX400" fmla="*/ 946612 w 1427172"/>
                <a:gd name="connsiteY400" fmla="*/ 61392 h 2583024"/>
                <a:gd name="connsiteX401" fmla="*/ 988238 w 1427172"/>
                <a:gd name="connsiteY401" fmla="*/ 44183 h 2583024"/>
                <a:gd name="connsiteX402" fmla="*/ 789724 w 1427172"/>
                <a:gd name="connsiteY402" fmla="*/ 44183 h 2583024"/>
                <a:gd name="connsiteX403" fmla="*/ 815420 w 1427172"/>
                <a:gd name="connsiteY403" fmla="*/ 47904 h 2583024"/>
                <a:gd name="connsiteX404" fmla="*/ 829954 w 1427172"/>
                <a:gd name="connsiteY404" fmla="*/ 57264 h 2583024"/>
                <a:gd name="connsiteX405" fmla="*/ 836466 w 1427172"/>
                <a:gd name="connsiteY405" fmla="*/ 71507 h 2583024"/>
                <a:gd name="connsiteX406" fmla="*/ 837512 w 1427172"/>
                <a:gd name="connsiteY406" fmla="*/ 90808 h 2583024"/>
                <a:gd name="connsiteX407" fmla="*/ 837512 w 1427172"/>
                <a:gd name="connsiteY407" fmla="*/ 118714 h 2583024"/>
                <a:gd name="connsiteX408" fmla="*/ 838849 w 1427172"/>
                <a:gd name="connsiteY408" fmla="*/ 155630 h 2583024"/>
                <a:gd name="connsiteX409" fmla="*/ 844140 w 1427172"/>
                <a:gd name="connsiteY409" fmla="*/ 170455 h 2583024"/>
                <a:gd name="connsiteX410" fmla="*/ 822280 w 1427172"/>
                <a:gd name="connsiteY410" fmla="*/ 170455 h 2583024"/>
                <a:gd name="connsiteX411" fmla="*/ 818095 w 1427172"/>
                <a:gd name="connsiteY411" fmla="*/ 155223 h 2583024"/>
                <a:gd name="connsiteX412" fmla="*/ 795712 w 1427172"/>
                <a:gd name="connsiteY412" fmla="*/ 169176 h 2583024"/>
                <a:gd name="connsiteX413" fmla="*/ 772632 w 1427172"/>
                <a:gd name="connsiteY413" fmla="*/ 173245 h 2583024"/>
                <a:gd name="connsiteX414" fmla="*/ 741355 w 1427172"/>
                <a:gd name="connsiteY414" fmla="*/ 163304 h 2583024"/>
                <a:gd name="connsiteX415" fmla="*/ 730426 w 1427172"/>
                <a:gd name="connsiteY415" fmla="*/ 137898 h 2583024"/>
                <a:gd name="connsiteX416" fmla="*/ 734553 w 1427172"/>
                <a:gd name="connsiteY416" fmla="*/ 121330 h 2583024"/>
                <a:gd name="connsiteX417" fmla="*/ 745367 w 1427172"/>
                <a:gd name="connsiteY417" fmla="*/ 109296 h 2583024"/>
                <a:gd name="connsiteX418" fmla="*/ 760424 w 1427172"/>
                <a:gd name="connsiteY418" fmla="*/ 102436 h 2583024"/>
                <a:gd name="connsiteX419" fmla="*/ 779027 w 1427172"/>
                <a:gd name="connsiteY419" fmla="*/ 99296 h 2583024"/>
                <a:gd name="connsiteX420" fmla="*/ 816351 w 1427172"/>
                <a:gd name="connsiteY420" fmla="*/ 92087 h 2583024"/>
                <a:gd name="connsiteX421" fmla="*/ 816467 w 1427172"/>
                <a:gd name="connsiteY421" fmla="*/ 86623 h 2583024"/>
                <a:gd name="connsiteX422" fmla="*/ 810537 w 1427172"/>
                <a:gd name="connsiteY422" fmla="*/ 68600 h 2583024"/>
                <a:gd name="connsiteX423" fmla="*/ 786701 w 1427172"/>
                <a:gd name="connsiteY423" fmla="*/ 61508 h 2583024"/>
                <a:gd name="connsiteX424" fmla="*/ 764900 w 1427172"/>
                <a:gd name="connsiteY424" fmla="*/ 66682 h 2583024"/>
                <a:gd name="connsiteX425" fmla="*/ 754494 w 1427172"/>
                <a:gd name="connsiteY425" fmla="*/ 84995 h 2583024"/>
                <a:gd name="connsiteX426" fmla="*/ 734030 w 1427172"/>
                <a:gd name="connsiteY426" fmla="*/ 82204 h 2583024"/>
                <a:gd name="connsiteX427" fmla="*/ 743216 w 1427172"/>
                <a:gd name="connsiteY427" fmla="*/ 60985 h 2583024"/>
                <a:gd name="connsiteX428" fmla="*/ 761703 w 1427172"/>
                <a:gd name="connsiteY428" fmla="*/ 48543 h 2583024"/>
                <a:gd name="connsiteX429" fmla="*/ 789724 w 1427172"/>
                <a:gd name="connsiteY429" fmla="*/ 44183 h 2583024"/>
                <a:gd name="connsiteX430" fmla="*/ 706664 w 1427172"/>
                <a:gd name="connsiteY430" fmla="*/ 44183 h 2583024"/>
                <a:gd name="connsiteX431" fmla="*/ 728175 w 1427172"/>
                <a:gd name="connsiteY431" fmla="*/ 50927 h 2583024"/>
                <a:gd name="connsiteX432" fmla="*/ 720966 w 1427172"/>
                <a:gd name="connsiteY432" fmla="*/ 70344 h 2583024"/>
                <a:gd name="connsiteX433" fmla="*/ 705618 w 1427172"/>
                <a:gd name="connsiteY433" fmla="*/ 65810 h 2583024"/>
                <a:gd name="connsiteX434" fmla="*/ 693293 w 1427172"/>
                <a:gd name="connsiteY434" fmla="*/ 69938 h 2583024"/>
                <a:gd name="connsiteX435" fmla="*/ 685503 w 1427172"/>
                <a:gd name="connsiteY435" fmla="*/ 81390 h 2583024"/>
                <a:gd name="connsiteX436" fmla="*/ 682015 w 1427172"/>
                <a:gd name="connsiteY436" fmla="*/ 105807 h 2583024"/>
                <a:gd name="connsiteX437" fmla="*/ 682015 w 1427172"/>
                <a:gd name="connsiteY437" fmla="*/ 170455 h 2583024"/>
                <a:gd name="connsiteX438" fmla="*/ 661086 w 1427172"/>
                <a:gd name="connsiteY438" fmla="*/ 170455 h 2583024"/>
                <a:gd name="connsiteX439" fmla="*/ 661086 w 1427172"/>
                <a:gd name="connsiteY439" fmla="*/ 46974 h 2583024"/>
                <a:gd name="connsiteX440" fmla="*/ 679922 w 1427172"/>
                <a:gd name="connsiteY440" fmla="*/ 46974 h 2583024"/>
                <a:gd name="connsiteX441" fmla="*/ 679922 w 1427172"/>
                <a:gd name="connsiteY441" fmla="*/ 65694 h 2583024"/>
                <a:gd name="connsiteX442" fmla="*/ 693235 w 1427172"/>
                <a:gd name="connsiteY442" fmla="*/ 48369 h 2583024"/>
                <a:gd name="connsiteX443" fmla="*/ 706664 w 1427172"/>
                <a:gd name="connsiteY443" fmla="*/ 44183 h 2583024"/>
                <a:gd name="connsiteX444" fmla="*/ 361099 w 1427172"/>
                <a:gd name="connsiteY444" fmla="*/ 44183 h 2583024"/>
                <a:gd name="connsiteX445" fmla="*/ 386795 w 1427172"/>
                <a:gd name="connsiteY445" fmla="*/ 47904 h 2583024"/>
                <a:gd name="connsiteX446" fmla="*/ 401329 w 1427172"/>
                <a:gd name="connsiteY446" fmla="*/ 57264 h 2583024"/>
                <a:gd name="connsiteX447" fmla="*/ 407841 w 1427172"/>
                <a:gd name="connsiteY447" fmla="*/ 71507 h 2583024"/>
                <a:gd name="connsiteX448" fmla="*/ 408887 w 1427172"/>
                <a:gd name="connsiteY448" fmla="*/ 90808 h 2583024"/>
                <a:gd name="connsiteX449" fmla="*/ 408887 w 1427172"/>
                <a:gd name="connsiteY449" fmla="*/ 118714 h 2583024"/>
                <a:gd name="connsiteX450" fmla="*/ 410224 w 1427172"/>
                <a:gd name="connsiteY450" fmla="*/ 155630 h 2583024"/>
                <a:gd name="connsiteX451" fmla="*/ 415515 w 1427172"/>
                <a:gd name="connsiteY451" fmla="*/ 170455 h 2583024"/>
                <a:gd name="connsiteX452" fmla="*/ 393655 w 1427172"/>
                <a:gd name="connsiteY452" fmla="*/ 170455 h 2583024"/>
                <a:gd name="connsiteX453" fmla="*/ 389470 w 1427172"/>
                <a:gd name="connsiteY453" fmla="*/ 155223 h 2583024"/>
                <a:gd name="connsiteX454" fmla="*/ 367087 w 1427172"/>
                <a:gd name="connsiteY454" fmla="*/ 169176 h 2583024"/>
                <a:gd name="connsiteX455" fmla="*/ 344007 w 1427172"/>
                <a:gd name="connsiteY455" fmla="*/ 173245 h 2583024"/>
                <a:gd name="connsiteX456" fmla="*/ 312730 w 1427172"/>
                <a:gd name="connsiteY456" fmla="*/ 163304 h 2583024"/>
                <a:gd name="connsiteX457" fmla="*/ 301801 w 1427172"/>
                <a:gd name="connsiteY457" fmla="*/ 137898 h 2583024"/>
                <a:gd name="connsiteX458" fmla="*/ 305928 w 1427172"/>
                <a:gd name="connsiteY458" fmla="*/ 121330 h 2583024"/>
                <a:gd name="connsiteX459" fmla="*/ 316742 w 1427172"/>
                <a:gd name="connsiteY459" fmla="*/ 109296 h 2583024"/>
                <a:gd name="connsiteX460" fmla="*/ 331799 w 1427172"/>
                <a:gd name="connsiteY460" fmla="*/ 102436 h 2583024"/>
                <a:gd name="connsiteX461" fmla="*/ 350402 w 1427172"/>
                <a:gd name="connsiteY461" fmla="*/ 99296 h 2583024"/>
                <a:gd name="connsiteX462" fmla="*/ 387726 w 1427172"/>
                <a:gd name="connsiteY462" fmla="*/ 92087 h 2583024"/>
                <a:gd name="connsiteX463" fmla="*/ 387842 w 1427172"/>
                <a:gd name="connsiteY463" fmla="*/ 86623 h 2583024"/>
                <a:gd name="connsiteX464" fmla="*/ 381912 w 1427172"/>
                <a:gd name="connsiteY464" fmla="*/ 68600 h 2583024"/>
                <a:gd name="connsiteX465" fmla="*/ 358076 w 1427172"/>
                <a:gd name="connsiteY465" fmla="*/ 61508 h 2583024"/>
                <a:gd name="connsiteX466" fmla="*/ 336275 w 1427172"/>
                <a:gd name="connsiteY466" fmla="*/ 66682 h 2583024"/>
                <a:gd name="connsiteX467" fmla="*/ 325869 w 1427172"/>
                <a:gd name="connsiteY467" fmla="*/ 84995 h 2583024"/>
                <a:gd name="connsiteX468" fmla="*/ 305405 w 1427172"/>
                <a:gd name="connsiteY468" fmla="*/ 82204 h 2583024"/>
                <a:gd name="connsiteX469" fmla="*/ 314591 w 1427172"/>
                <a:gd name="connsiteY469" fmla="*/ 60985 h 2583024"/>
                <a:gd name="connsiteX470" fmla="*/ 333078 w 1427172"/>
                <a:gd name="connsiteY470" fmla="*/ 48543 h 2583024"/>
                <a:gd name="connsiteX471" fmla="*/ 361099 w 1427172"/>
                <a:gd name="connsiteY471" fmla="*/ 44183 h 2583024"/>
                <a:gd name="connsiteX472" fmla="*/ 226238 w 1427172"/>
                <a:gd name="connsiteY472" fmla="*/ 44183 h 2583024"/>
                <a:gd name="connsiteX473" fmla="*/ 266700 w 1427172"/>
                <a:gd name="connsiteY473" fmla="*/ 61043 h 2583024"/>
                <a:gd name="connsiteX474" fmla="*/ 282397 w 1427172"/>
                <a:gd name="connsiteY474" fmla="*/ 108482 h 2583024"/>
                <a:gd name="connsiteX475" fmla="*/ 282281 w 1427172"/>
                <a:gd name="connsiteY475" fmla="*/ 114063 h 2583024"/>
                <a:gd name="connsiteX476" fmla="*/ 190194 w 1427172"/>
                <a:gd name="connsiteY476" fmla="*/ 114063 h 2583024"/>
                <a:gd name="connsiteX477" fmla="*/ 201704 w 1427172"/>
                <a:gd name="connsiteY477" fmla="*/ 145224 h 2583024"/>
                <a:gd name="connsiteX478" fmla="*/ 227517 w 1427172"/>
                <a:gd name="connsiteY478" fmla="*/ 156037 h 2583024"/>
                <a:gd name="connsiteX479" fmla="*/ 247167 w 1427172"/>
                <a:gd name="connsiteY479" fmla="*/ 149991 h 2583024"/>
                <a:gd name="connsiteX480" fmla="*/ 260073 w 1427172"/>
                <a:gd name="connsiteY480" fmla="*/ 130690 h 2583024"/>
                <a:gd name="connsiteX481" fmla="*/ 281700 w 1427172"/>
                <a:gd name="connsiteY481" fmla="*/ 133364 h 2583024"/>
                <a:gd name="connsiteX482" fmla="*/ 262747 w 1427172"/>
                <a:gd name="connsiteY482" fmla="*/ 162781 h 2583024"/>
                <a:gd name="connsiteX483" fmla="*/ 227400 w 1427172"/>
                <a:gd name="connsiteY483" fmla="*/ 173245 h 2583024"/>
                <a:gd name="connsiteX484" fmla="*/ 184438 w 1427172"/>
                <a:gd name="connsiteY484" fmla="*/ 156560 h 2583024"/>
                <a:gd name="connsiteX485" fmla="*/ 168567 w 1427172"/>
                <a:gd name="connsiteY485" fmla="*/ 109761 h 2583024"/>
                <a:gd name="connsiteX486" fmla="*/ 184612 w 1427172"/>
                <a:gd name="connsiteY486" fmla="*/ 61392 h 2583024"/>
                <a:gd name="connsiteX487" fmla="*/ 226238 w 1427172"/>
                <a:gd name="connsiteY487" fmla="*/ 44183 h 2583024"/>
                <a:gd name="connsiteX488" fmla="*/ 895518 w 1427172"/>
                <a:gd name="connsiteY488" fmla="*/ 3837 h 2583024"/>
                <a:gd name="connsiteX489" fmla="*/ 895518 w 1427172"/>
                <a:gd name="connsiteY489" fmla="*/ 46974 h 2583024"/>
                <a:gd name="connsiteX490" fmla="*/ 916563 w 1427172"/>
                <a:gd name="connsiteY490" fmla="*/ 46974 h 2583024"/>
                <a:gd name="connsiteX491" fmla="*/ 916563 w 1427172"/>
                <a:gd name="connsiteY491" fmla="*/ 63252 h 2583024"/>
                <a:gd name="connsiteX492" fmla="*/ 895518 w 1427172"/>
                <a:gd name="connsiteY492" fmla="*/ 63252 h 2583024"/>
                <a:gd name="connsiteX493" fmla="*/ 895518 w 1427172"/>
                <a:gd name="connsiteY493" fmla="*/ 135457 h 2583024"/>
                <a:gd name="connsiteX494" fmla="*/ 896622 w 1427172"/>
                <a:gd name="connsiteY494" fmla="*/ 146968 h 2583024"/>
                <a:gd name="connsiteX495" fmla="*/ 900227 w 1427172"/>
                <a:gd name="connsiteY495" fmla="*/ 151037 h 2583024"/>
                <a:gd name="connsiteX496" fmla="*/ 907378 w 1427172"/>
                <a:gd name="connsiteY496" fmla="*/ 152549 h 2583024"/>
                <a:gd name="connsiteX497" fmla="*/ 916563 w 1427172"/>
                <a:gd name="connsiteY497" fmla="*/ 151735 h 2583024"/>
                <a:gd name="connsiteX498" fmla="*/ 919586 w 1427172"/>
                <a:gd name="connsiteY498" fmla="*/ 170222 h 2583024"/>
                <a:gd name="connsiteX499" fmla="*/ 903773 w 1427172"/>
                <a:gd name="connsiteY499" fmla="*/ 172082 h 2583024"/>
                <a:gd name="connsiteX500" fmla="*/ 886100 w 1427172"/>
                <a:gd name="connsiteY500" fmla="*/ 168478 h 2583024"/>
                <a:gd name="connsiteX501" fmla="*/ 877263 w 1427172"/>
                <a:gd name="connsiteY501" fmla="*/ 159002 h 2583024"/>
                <a:gd name="connsiteX502" fmla="*/ 874705 w 1427172"/>
                <a:gd name="connsiteY502" fmla="*/ 134294 h 2583024"/>
                <a:gd name="connsiteX503" fmla="*/ 874705 w 1427172"/>
                <a:gd name="connsiteY503" fmla="*/ 63252 h 2583024"/>
                <a:gd name="connsiteX504" fmla="*/ 859357 w 1427172"/>
                <a:gd name="connsiteY504" fmla="*/ 63252 h 2583024"/>
                <a:gd name="connsiteX505" fmla="*/ 859357 w 1427172"/>
                <a:gd name="connsiteY505" fmla="*/ 46974 h 2583024"/>
                <a:gd name="connsiteX506" fmla="*/ 874705 w 1427172"/>
                <a:gd name="connsiteY506" fmla="*/ 46974 h 2583024"/>
                <a:gd name="connsiteX507" fmla="*/ 874705 w 1427172"/>
                <a:gd name="connsiteY507" fmla="*/ 16394 h 2583024"/>
                <a:gd name="connsiteX508" fmla="*/ 543093 w 1427172"/>
                <a:gd name="connsiteY508" fmla="*/ 3837 h 2583024"/>
                <a:gd name="connsiteX509" fmla="*/ 543093 w 1427172"/>
                <a:gd name="connsiteY509" fmla="*/ 46974 h 2583024"/>
                <a:gd name="connsiteX510" fmla="*/ 564138 w 1427172"/>
                <a:gd name="connsiteY510" fmla="*/ 46974 h 2583024"/>
                <a:gd name="connsiteX511" fmla="*/ 564138 w 1427172"/>
                <a:gd name="connsiteY511" fmla="*/ 63252 h 2583024"/>
                <a:gd name="connsiteX512" fmla="*/ 543093 w 1427172"/>
                <a:gd name="connsiteY512" fmla="*/ 63252 h 2583024"/>
                <a:gd name="connsiteX513" fmla="*/ 543093 w 1427172"/>
                <a:gd name="connsiteY513" fmla="*/ 135457 h 2583024"/>
                <a:gd name="connsiteX514" fmla="*/ 544198 w 1427172"/>
                <a:gd name="connsiteY514" fmla="*/ 146968 h 2583024"/>
                <a:gd name="connsiteX515" fmla="*/ 547802 w 1427172"/>
                <a:gd name="connsiteY515" fmla="*/ 151037 h 2583024"/>
                <a:gd name="connsiteX516" fmla="*/ 554953 w 1427172"/>
                <a:gd name="connsiteY516" fmla="*/ 152549 h 2583024"/>
                <a:gd name="connsiteX517" fmla="*/ 564138 w 1427172"/>
                <a:gd name="connsiteY517" fmla="*/ 151735 h 2583024"/>
                <a:gd name="connsiteX518" fmla="*/ 567161 w 1427172"/>
                <a:gd name="connsiteY518" fmla="*/ 170222 h 2583024"/>
                <a:gd name="connsiteX519" fmla="*/ 551348 w 1427172"/>
                <a:gd name="connsiteY519" fmla="*/ 172082 h 2583024"/>
                <a:gd name="connsiteX520" fmla="*/ 533675 w 1427172"/>
                <a:gd name="connsiteY520" fmla="*/ 168478 h 2583024"/>
                <a:gd name="connsiteX521" fmla="*/ 524838 w 1427172"/>
                <a:gd name="connsiteY521" fmla="*/ 159002 h 2583024"/>
                <a:gd name="connsiteX522" fmla="*/ 522280 w 1427172"/>
                <a:gd name="connsiteY522" fmla="*/ 134294 h 2583024"/>
                <a:gd name="connsiteX523" fmla="*/ 522280 w 1427172"/>
                <a:gd name="connsiteY523" fmla="*/ 63252 h 2583024"/>
                <a:gd name="connsiteX524" fmla="*/ 506932 w 1427172"/>
                <a:gd name="connsiteY524" fmla="*/ 63252 h 2583024"/>
                <a:gd name="connsiteX525" fmla="*/ 506932 w 1427172"/>
                <a:gd name="connsiteY525" fmla="*/ 56765 h 2583024"/>
                <a:gd name="connsiteX526" fmla="*/ 501891 w 1427172"/>
                <a:gd name="connsiteY526" fmla="*/ 70344 h 2583024"/>
                <a:gd name="connsiteX527" fmla="*/ 486543 w 1427172"/>
                <a:gd name="connsiteY527" fmla="*/ 65810 h 2583024"/>
                <a:gd name="connsiteX528" fmla="*/ 474218 w 1427172"/>
                <a:gd name="connsiteY528" fmla="*/ 69938 h 2583024"/>
                <a:gd name="connsiteX529" fmla="*/ 466428 w 1427172"/>
                <a:gd name="connsiteY529" fmla="*/ 81390 h 2583024"/>
                <a:gd name="connsiteX530" fmla="*/ 462940 w 1427172"/>
                <a:gd name="connsiteY530" fmla="*/ 105807 h 2583024"/>
                <a:gd name="connsiteX531" fmla="*/ 462940 w 1427172"/>
                <a:gd name="connsiteY531" fmla="*/ 170455 h 2583024"/>
                <a:gd name="connsiteX532" fmla="*/ 442011 w 1427172"/>
                <a:gd name="connsiteY532" fmla="*/ 170455 h 2583024"/>
                <a:gd name="connsiteX533" fmla="*/ 442011 w 1427172"/>
                <a:gd name="connsiteY533" fmla="*/ 46974 h 2583024"/>
                <a:gd name="connsiteX534" fmla="*/ 460847 w 1427172"/>
                <a:gd name="connsiteY534" fmla="*/ 46974 h 2583024"/>
                <a:gd name="connsiteX535" fmla="*/ 460847 w 1427172"/>
                <a:gd name="connsiteY535" fmla="*/ 65694 h 2583024"/>
                <a:gd name="connsiteX536" fmla="*/ 474160 w 1427172"/>
                <a:gd name="connsiteY536" fmla="*/ 48369 h 2583024"/>
                <a:gd name="connsiteX537" fmla="*/ 487589 w 1427172"/>
                <a:gd name="connsiteY537" fmla="*/ 44183 h 2583024"/>
                <a:gd name="connsiteX538" fmla="*/ 498257 w 1427172"/>
                <a:gd name="connsiteY538" fmla="*/ 45869 h 2583024"/>
                <a:gd name="connsiteX539" fmla="*/ 506932 w 1427172"/>
                <a:gd name="connsiteY539" fmla="*/ 49916 h 2583024"/>
                <a:gd name="connsiteX540" fmla="*/ 506932 w 1427172"/>
                <a:gd name="connsiteY540" fmla="*/ 46974 h 2583024"/>
                <a:gd name="connsiteX541" fmla="*/ 522280 w 1427172"/>
                <a:gd name="connsiteY541" fmla="*/ 46974 h 2583024"/>
                <a:gd name="connsiteX542" fmla="*/ 522280 w 1427172"/>
                <a:gd name="connsiteY542" fmla="*/ 16394 h 2583024"/>
                <a:gd name="connsiteX543" fmla="*/ 7465 w 1427172"/>
                <a:gd name="connsiteY543" fmla="*/ 0 h 2583024"/>
                <a:gd name="connsiteX544" fmla="*/ 30022 w 1427172"/>
                <a:gd name="connsiteY544" fmla="*/ 0 h 2583024"/>
                <a:gd name="connsiteX545" fmla="*/ 30022 w 1427172"/>
                <a:gd name="connsiteY545" fmla="*/ 69996 h 2583024"/>
                <a:gd name="connsiteX546" fmla="*/ 118621 w 1427172"/>
                <a:gd name="connsiteY546" fmla="*/ 69996 h 2583024"/>
                <a:gd name="connsiteX547" fmla="*/ 118621 w 1427172"/>
                <a:gd name="connsiteY547" fmla="*/ 0 h 2583024"/>
                <a:gd name="connsiteX548" fmla="*/ 141178 w 1427172"/>
                <a:gd name="connsiteY548" fmla="*/ 0 h 2583024"/>
                <a:gd name="connsiteX549" fmla="*/ 141178 w 1427172"/>
                <a:gd name="connsiteY549" fmla="*/ 170455 h 2583024"/>
                <a:gd name="connsiteX550" fmla="*/ 118621 w 1427172"/>
                <a:gd name="connsiteY550" fmla="*/ 170455 h 2583024"/>
                <a:gd name="connsiteX551" fmla="*/ 118621 w 1427172"/>
                <a:gd name="connsiteY551" fmla="*/ 90111 h 2583024"/>
                <a:gd name="connsiteX552" fmla="*/ 30022 w 1427172"/>
                <a:gd name="connsiteY552" fmla="*/ 90111 h 2583024"/>
                <a:gd name="connsiteX553" fmla="*/ 30022 w 1427172"/>
                <a:gd name="connsiteY553" fmla="*/ 170455 h 2583024"/>
                <a:gd name="connsiteX554" fmla="*/ 7465 w 1427172"/>
                <a:gd name="connsiteY554" fmla="*/ 170455 h 258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</a:cxnLst>
              <a:rect l="l" t="t" r="r" b="b"/>
              <a:pathLst>
                <a:path w="1427172" h="2583024">
                  <a:moveTo>
                    <a:pt x="1334019" y="2460386"/>
                  </a:moveTo>
                  <a:cubicBezTo>
                    <a:pt x="1339507" y="2460386"/>
                    <a:pt x="1344007" y="2461525"/>
                    <a:pt x="1347518" y="2463804"/>
                  </a:cubicBezTo>
                  <a:cubicBezTo>
                    <a:pt x="1351030" y="2466083"/>
                    <a:pt x="1353506" y="2469269"/>
                    <a:pt x="1354948" y="2473362"/>
                  </a:cubicBezTo>
                  <a:cubicBezTo>
                    <a:pt x="1360808" y="2464711"/>
                    <a:pt x="1368436" y="2460386"/>
                    <a:pt x="1377830" y="2460386"/>
                  </a:cubicBezTo>
                  <a:cubicBezTo>
                    <a:pt x="1385179" y="2460386"/>
                    <a:pt x="1390830" y="2462421"/>
                    <a:pt x="1394783" y="2466490"/>
                  </a:cubicBezTo>
                  <a:cubicBezTo>
                    <a:pt x="1398736" y="2470560"/>
                    <a:pt x="1400713" y="2476827"/>
                    <a:pt x="1400713" y="2485291"/>
                  </a:cubicBezTo>
                  <a:lnTo>
                    <a:pt x="1400713" y="2536149"/>
                  </a:lnTo>
                  <a:lnTo>
                    <a:pt x="1388225" y="2536149"/>
                  </a:lnTo>
                  <a:lnTo>
                    <a:pt x="1388225" y="2489477"/>
                  </a:lnTo>
                  <a:cubicBezTo>
                    <a:pt x="1388225" y="2484454"/>
                    <a:pt x="1387818" y="2480838"/>
                    <a:pt x="1387004" y="2478629"/>
                  </a:cubicBezTo>
                  <a:cubicBezTo>
                    <a:pt x="1386190" y="2476420"/>
                    <a:pt x="1384714" y="2474641"/>
                    <a:pt x="1382574" y="2473292"/>
                  </a:cubicBezTo>
                  <a:cubicBezTo>
                    <a:pt x="1380435" y="2471943"/>
                    <a:pt x="1377923" y="2471269"/>
                    <a:pt x="1375040" y="2471269"/>
                  </a:cubicBezTo>
                  <a:cubicBezTo>
                    <a:pt x="1369831" y="2471269"/>
                    <a:pt x="1365506" y="2473001"/>
                    <a:pt x="1362064" y="2476466"/>
                  </a:cubicBezTo>
                  <a:cubicBezTo>
                    <a:pt x="1358622" y="2479931"/>
                    <a:pt x="1356901" y="2485477"/>
                    <a:pt x="1356901" y="2493105"/>
                  </a:cubicBezTo>
                  <a:lnTo>
                    <a:pt x="1356901" y="2536149"/>
                  </a:lnTo>
                  <a:lnTo>
                    <a:pt x="1344344" y="2536149"/>
                  </a:lnTo>
                  <a:lnTo>
                    <a:pt x="1344344" y="2488012"/>
                  </a:lnTo>
                  <a:cubicBezTo>
                    <a:pt x="1344344" y="2482431"/>
                    <a:pt x="1343321" y="2478245"/>
                    <a:pt x="1341275" y="2475455"/>
                  </a:cubicBezTo>
                  <a:cubicBezTo>
                    <a:pt x="1339228" y="2472664"/>
                    <a:pt x="1335880" y="2471269"/>
                    <a:pt x="1331229" y="2471269"/>
                  </a:cubicBezTo>
                  <a:cubicBezTo>
                    <a:pt x="1327694" y="2471269"/>
                    <a:pt x="1324427" y="2472199"/>
                    <a:pt x="1321427" y="2474060"/>
                  </a:cubicBezTo>
                  <a:cubicBezTo>
                    <a:pt x="1318427" y="2475920"/>
                    <a:pt x="1316253" y="2478641"/>
                    <a:pt x="1314904" y="2482222"/>
                  </a:cubicBezTo>
                  <a:cubicBezTo>
                    <a:pt x="1313555" y="2485803"/>
                    <a:pt x="1312881" y="2490965"/>
                    <a:pt x="1312881" y="2497709"/>
                  </a:cubicBezTo>
                  <a:lnTo>
                    <a:pt x="1312881" y="2536149"/>
                  </a:lnTo>
                  <a:lnTo>
                    <a:pt x="1300324" y="2536149"/>
                  </a:lnTo>
                  <a:lnTo>
                    <a:pt x="1300324" y="2462060"/>
                  </a:lnTo>
                  <a:lnTo>
                    <a:pt x="1311555" y="2462060"/>
                  </a:lnTo>
                  <a:lnTo>
                    <a:pt x="1311555" y="2472455"/>
                  </a:lnTo>
                  <a:cubicBezTo>
                    <a:pt x="1313881" y="2468827"/>
                    <a:pt x="1316974" y="2465909"/>
                    <a:pt x="1320834" y="2463700"/>
                  </a:cubicBezTo>
                  <a:cubicBezTo>
                    <a:pt x="1324694" y="2461491"/>
                    <a:pt x="1329089" y="2460386"/>
                    <a:pt x="1334019" y="2460386"/>
                  </a:cubicBezTo>
                  <a:close/>
                  <a:moveTo>
                    <a:pt x="343138" y="2447195"/>
                  </a:moveTo>
                  <a:lnTo>
                    <a:pt x="399390" y="2447195"/>
                  </a:lnTo>
                  <a:lnTo>
                    <a:pt x="399390" y="2503447"/>
                  </a:lnTo>
                  <a:cubicBezTo>
                    <a:pt x="399390" y="2524119"/>
                    <a:pt x="395731" y="2540812"/>
                    <a:pt x="388414" y="2553526"/>
                  </a:cubicBezTo>
                  <a:cubicBezTo>
                    <a:pt x="381097" y="2566240"/>
                    <a:pt x="369480" y="2576072"/>
                    <a:pt x="353565" y="2583024"/>
                  </a:cubicBezTo>
                  <a:lnTo>
                    <a:pt x="339845" y="2561895"/>
                  </a:lnTo>
                  <a:cubicBezTo>
                    <a:pt x="350272" y="2557321"/>
                    <a:pt x="357955" y="2550599"/>
                    <a:pt x="362895" y="2541726"/>
                  </a:cubicBezTo>
                  <a:cubicBezTo>
                    <a:pt x="367834" y="2532854"/>
                    <a:pt x="370578" y="2520094"/>
                    <a:pt x="371127" y="2503447"/>
                  </a:cubicBezTo>
                  <a:lnTo>
                    <a:pt x="343138" y="2503447"/>
                  </a:lnTo>
                  <a:close/>
                  <a:moveTo>
                    <a:pt x="1233718" y="2433876"/>
                  </a:moveTo>
                  <a:lnTo>
                    <a:pt x="1246276" y="2433876"/>
                  </a:lnTo>
                  <a:lnTo>
                    <a:pt x="1246276" y="2492198"/>
                  </a:lnTo>
                  <a:lnTo>
                    <a:pt x="1275995" y="2462060"/>
                  </a:lnTo>
                  <a:lnTo>
                    <a:pt x="1292250" y="2462060"/>
                  </a:lnTo>
                  <a:lnTo>
                    <a:pt x="1263926" y="2489547"/>
                  </a:lnTo>
                  <a:lnTo>
                    <a:pt x="1295110" y="2536149"/>
                  </a:lnTo>
                  <a:lnTo>
                    <a:pt x="1279622" y="2536149"/>
                  </a:lnTo>
                  <a:lnTo>
                    <a:pt x="1255136" y="2498267"/>
                  </a:lnTo>
                  <a:lnTo>
                    <a:pt x="1246276" y="2506778"/>
                  </a:lnTo>
                  <a:lnTo>
                    <a:pt x="1246276" y="2536149"/>
                  </a:lnTo>
                  <a:lnTo>
                    <a:pt x="1233718" y="2536149"/>
                  </a:lnTo>
                  <a:close/>
                  <a:moveTo>
                    <a:pt x="603652" y="2286121"/>
                  </a:moveTo>
                  <a:cubicBezTo>
                    <a:pt x="581334" y="2286121"/>
                    <a:pt x="562400" y="2294124"/>
                    <a:pt x="546851" y="2310131"/>
                  </a:cubicBezTo>
                  <a:cubicBezTo>
                    <a:pt x="531301" y="2326138"/>
                    <a:pt x="523527" y="2347130"/>
                    <a:pt x="523527" y="2373106"/>
                  </a:cubicBezTo>
                  <a:cubicBezTo>
                    <a:pt x="523527" y="2390119"/>
                    <a:pt x="527140" y="2406400"/>
                    <a:pt x="534366" y="2421950"/>
                  </a:cubicBezTo>
                  <a:cubicBezTo>
                    <a:pt x="541591" y="2437499"/>
                    <a:pt x="551699" y="2449344"/>
                    <a:pt x="564687" y="2457485"/>
                  </a:cubicBezTo>
                  <a:cubicBezTo>
                    <a:pt x="577675" y="2465626"/>
                    <a:pt x="591304" y="2469696"/>
                    <a:pt x="605573" y="2469696"/>
                  </a:cubicBezTo>
                  <a:cubicBezTo>
                    <a:pt x="626427" y="2469696"/>
                    <a:pt x="644355" y="2461281"/>
                    <a:pt x="659356" y="2444451"/>
                  </a:cubicBezTo>
                  <a:cubicBezTo>
                    <a:pt x="674356" y="2427621"/>
                    <a:pt x="681856" y="2404754"/>
                    <a:pt x="681856" y="2375850"/>
                  </a:cubicBezTo>
                  <a:cubicBezTo>
                    <a:pt x="681856" y="2348044"/>
                    <a:pt x="674448" y="2326138"/>
                    <a:pt x="659630" y="2310131"/>
                  </a:cubicBezTo>
                  <a:cubicBezTo>
                    <a:pt x="644812" y="2294124"/>
                    <a:pt x="626153" y="2286121"/>
                    <a:pt x="603652" y="2286121"/>
                  </a:cubicBezTo>
                  <a:close/>
                  <a:moveTo>
                    <a:pt x="830992" y="2106662"/>
                  </a:moveTo>
                  <a:lnTo>
                    <a:pt x="1031030" y="2106662"/>
                  </a:lnTo>
                  <a:lnTo>
                    <a:pt x="1031030" y="2153859"/>
                  </a:lnTo>
                  <a:lnTo>
                    <a:pt x="870506" y="2153859"/>
                  </a:lnTo>
                  <a:lnTo>
                    <a:pt x="848828" y="2261974"/>
                  </a:lnTo>
                  <a:cubicBezTo>
                    <a:pt x="872975" y="2245144"/>
                    <a:pt x="898312" y="2236729"/>
                    <a:pt x="924837" y="2236729"/>
                  </a:cubicBezTo>
                  <a:cubicBezTo>
                    <a:pt x="959960" y="2236729"/>
                    <a:pt x="989596" y="2248894"/>
                    <a:pt x="1013743" y="2273224"/>
                  </a:cubicBezTo>
                  <a:cubicBezTo>
                    <a:pt x="1037891" y="2297554"/>
                    <a:pt x="1049964" y="2328836"/>
                    <a:pt x="1049964" y="2367070"/>
                  </a:cubicBezTo>
                  <a:cubicBezTo>
                    <a:pt x="1049964" y="2403474"/>
                    <a:pt x="1039354" y="2434938"/>
                    <a:pt x="1018134" y="2461464"/>
                  </a:cubicBezTo>
                  <a:cubicBezTo>
                    <a:pt x="992340" y="2494026"/>
                    <a:pt x="957125" y="2510307"/>
                    <a:pt x="912489" y="2510307"/>
                  </a:cubicBezTo>
                  <a:cubicBezTo>
                    <a:pt x="875902" y="2510307"/>
                    <a:pt x="846038" y="2500063"/>
                    <a:pt x="822897" y="2479574"/>
                  </a:cubicBezTo>
                  <a:cubicBezTo>
                    <a:pt x="799756" y="2459086"/>
                    <a:pt x="786538" y="2431920"/>
                    <a:pt x="783246" y="2398077"/>
                  </a:cubicBezTo>
                  <a:lnTo>
                    <a:pt x="835108" y="2393687"/>
                  </a:lnTo>
                  <a:cubicBezTo>
                    <a:pt x="838949" y="2418932"/>
                    <a:pt x="847867" y="2437911"/>
                    <a:pt x="861862" y="2450625"/>
                  </a:cubicBezTo>
                  <a:cubicBezTo>
                    <a:pt x="875856" y="2463339"/>
                    <a:pt x="892732" y="2469696"/>
                    <a:pt x="912489" y="2469696"/>
                  </a:cubicBezTo>
                  <a:cubicBezTo>
                    <a:pt x="936270" y="2469696"/>
                    <a:pt x="956393" y="2460732"/>
                    <a:pt x="972857" y="2442804"/>
                  </a:cubicBezTo>
                  <a:cubicBezTo>
                    <a:pt x="989322" y="2424877"/>
                    <a:pt x="997554" y="2401095"/>
                    <a:pt x="997554" y="2371460"/>
                  </a:cubicBezTo>
                  <a:cubicBezTo>
                    <a:pt x="997554" y="2343288"/>
                    <a:pt x="989642" y="2321062"/>
                    <a:pt x="973818" y="2304780"/>
                  </a:cubicBezTo>
                  <a:cubicBezTo>
                    <a:pt x="957994" y="2288499"/>
                    <a:pt x="937277" y="2280359"/>
                    <a:pt x="911666" y="2280359"/>
                  </a:cubicBezTo>
                  <a:cubicBezTo>
                    <a:pt x="895750" y="2280359"/>
                    <a:pt x="881390" y="2283972"/>
                    <a:pt x="868585" y="2291197"/>
                  </a:cubicBezTo>
                  <a:cubicBezTo>
                    <a:pt x="855779" y="2298423"/>
                    <a:pt x="845718" y="2307799"/>
                    <a:pt x="838400" y="2319324"/>
                  </a:cubicBezTo>
                  <a:lnTo>
                    <a:pt x="792027" y="2313287"/>
                  </a:lnTo>
                  <a:close/>
                  <a:moveTo>
                    <a:pt x="5488" y="2106388"/>
                  </a:moveTo>
                  <a:lnTo>
                    <a:pt x="265896" y="2106388"/>
                  </a:lnTo>
                  <a:lnTo>
                    <a:pt x="265896" y="2144804"/>
                  </a:lnTo>
                  <a:cubicBezTo>
                    <a:pt x="240285" y="2172061"/>
                    <a:pt x="214903" y="2208282"/>
                    <a:pt x="189749" y="2253467"/>
                  </a:cubicBezTo>
                  <a:cubicBezTo>
                    <a:pt x="164596" y="2298652"/>
                    <a:pt x="145159" y="2345117"/>
                    <a:pt x="131439" y="2392863"/>
                  </a:cubicBezTo>
                  <a:cubicBezTo>
                    <a:pt x="121560" y="2426523"/>
                    <a:pt x="115249" y="2463385"/>
                    <a:pt x="112505" y="2503447"/>
                  </a:cubicBezTo>
                  <a:lnTo>
                    <a:pt x="61741" y="2503447"/>
                  </a:lnTo>
                  <a:cubicBezTo>
                    <a:pt x="62290" y="2471800"/>
                    <a:pt x="68509" y="2433566"/>
                    <a:pt x="80400" y="2388747"/>
                  </a:cubicBezTo>
                  <a:cubicBezTo>
                    <a:pt x="92291" y="2343928"/>
                    <a:pt x="109350" y="2300710"/>
                    <a:pt x="131576" y="2259092"/>
                  </a:cubicBezTo>
                  <a:cubicBezTo>
                    <a:pt x="153803" y="2217475"/>
                    <a:pt x="177447" y="2182397"/>
                    <a:pt x="202509" y="2153859"/>
                  </a:cubicBezTo>
                  <a:lnTo>
                    <a:pt x="5488" y="2153859"/>
                  </a:lnTo>
                  <a:close/>
                  <a:moveTo>
                    <a:pt x="611061" y="2099528"/>
                  </a:moveTo>
                  <a:cubicBezTo>
                    <a:pt x="642708" y="2099528"/>
                    <a:pt x="668639" y="2108400"/>
                    <a:pt x="688854" y="2126145"/>
                  </a:cubicBezTo>
                  <a:cubicBezTo>
                    <a:pt x="709068" y="2143889"/>
                    <a:pt x="721187" y="2168403"/>
                    <a:pt x="725212" y="2199684"/>
                  </a:cubicBezTo>
                  <a:lnTo>
                    <a:pt x="676094" y="2203526"/>
                  </a:lnTo>
                  <a:cubicBezTo>
                    <a:pt x="671704" y="2184135"/>
                    <a:pt x="665484" y="2170049"/>
                    <a:pt x="657435" y="2161268"/>
                  </a:cubicBezTo>
                  <a:cubicBezTo>
                    <a:pt x="644080" y="2147182"/>
                    <a:pt x="627616" y="2140139"/>
                    <a:pt x="608042" y="2140139"/>
                  </a:cubicBezTo>
                  <a:cubicBezTo>
                    <a:pt x="592310" y="2140139"/>
                    <a:pt x="578498" y="2144530"/>
                    <a:pt x="566608" y="2153310"/>
                  </a:cubicBezTo>
                  <a:cubicBezTo>
                    <a:pt x="551058" y="2164652"/>
                    <a:pt x="538802" y="2181208"/>
                    <a:pt x="529838" y="2202977"/>
                  </a:cubicBezTo>
                  <a:cubicBezTo>
                    <a:pt x="520874" y="2224746"/>
                    <a:pt x="516209" y="2255754"/>
                    <a:pt x="515843" y="2295999"/>
                  </a:cubicBezTo>
                  <a:cubicBezTo>
                    <a:pt x="527734" y="2277889"/>
                    <a:pt x="542277" y="2264443"/>
                    <a:pt x="559473" y="2255662"/>
                  </a:cubicBezTo>
                  <a:cubicBezTo>
                    <a:pt x="576669" y="2246882"/>
                    <a:pt x="594688" y="2242491"/>
                    <a:pt x="613530" y="2242491"/>
                  </a:cubicBezTo>
                  <a:cubicBezTo>
                    <a:pt x="646459" y="2242491"/>
                    <a:pt x="674493" y="2254611"/>
                    <a:pt x="697635" y="2278849"/>
                  </a:cubicBezTo>
                  <a:cubicBezTo>
                    <a:pt x="720776" y="2303088"/>
                    <a:pt x="732346" y="2334416"/>
                    <a:pt x="732346" y="2372832"/>
                  </a:cubicBezTo>
                  <a:cubicBezTo>
                    <a:pt x="732346" y="2398077"/>
                    <a:pt x="726904" y="2421538"/>
                    <a:pt x="716020" y="2443216"/>
                  </a:cubicBezTo>
                  <a:cubicBezTo>
                    <a:pt x="705135" y="2464894"/>
                    <a:pt x="690180" y="2481495"/>
                    <a:pt x="671155" y="2493020"/>
                  </a:cubicBezTo>
                  <a:cubicBezTo>
                    <a:pt x="652130" y="2504545"/>
                    <a:pt x="630543" y="2510307"/>
                    <a:pt x="606396" y="2510307"/>
                  </a:cubicBezTo>
                  <a:cubicBezTo>
                    <a:pt x="565236" y="2510307"/>
                    <a:pt x="531667" y="2495169"/>
                    <a:pt x="505691" y="2464894"/>
                  </a:cubicBezTo>
                  <a:cubicBezTo>
                    <a:pt x="479714" y="2434618"/>
                    <a:pt x="466726" y="2384723"/>
                    <a:pt x="466726" y="2315208"/>
                  </a:cubicBezTo>
                  <a:cubicBezTo>
                    <a:pt x="466726" y="2237460"/>
                    <a:pt x="481086" y="2180934"/>
                    <a:pt x="509807" y="2145627"/>
                  </a:cubicBezTo>
                  <a:cubicBezTo>
                    <a:pt x="534869" y="2114894"/>
                    <a:pt x="568620" y="2099528"/>
                    <a:pt x="611061" y="2099528"/>
                  </a:cubicBezTo>
                  <a:close/>
                  <a:moveTo>
                    <a:pt x="1333987" y="1608661"/>
                  </a:moveTo>
                  <a:cubicBezTo>
                    <a:pt x="1339475" y="1608661"/>
                    <a:pt x="1343975" y="1609800"/>
                    <a:pt x="1347486" y="1612079"/>
                  </a:cubicBezTo>
                  <a:cubicBezTo>
                    <a:pt x="1350998" y="1614358"/>
                    <a:pt x="1353474" y="1617544"/>
                    <a:pt x="1354916" y="1621637"/>
                  </a:cubicBezTo>
                  <a:cubicBezTo>
                    <a:pt x="1360776" y="1612986"/>
                    <a:pt x="1368404" y="1608661"/>
                    <a:pt x="1377798" y="1608661"/>
                  </a:cubicBezTo>
                  <a:cubicBezTo>
                    <a:pt x="1385147" y="1608661"/>
                    <a:pt x="1390798" y="1610696"/>
                    <a:pt x="1394751" y="1614765"/>
                  </a:cubicBezTo>
                  <a:cubicBezTo>
                    <a:pt x="1398704" y="1618835"/>
                    <a:pt x="1400681" y="1625102"/>
                    <a:pt x="1400681" y="1633566"/>
                  </a:cubicBezTo>
                  <a:lnTo>
                    <a:pt x="1400681" y="1684424"/>
                  </a:lnTo>
                  <a:lnTo>
                    <a:pt x="1388193" y="1684424"/>
                  </a:lnTo>
                  <a:lnTo>
                    <a:pt x="1388193" y="1637752"/>
                  </a:lnTo>
                  <a:cubicBezTo>
                    <a:pt x="1388193" y="1632729"/>
                    <a:pt x="1387786" y="1629113"/>
                    <a:pt x="1386972" y="1626904"/>
                  </a:cubicBezTo>
                  <a:cubicBezTo>
                    <a:pt x="1386158" y="1624695"/>
                    <a:pt x="1384682" y="1622916"/>
                    <a:pt x="1382542" y="1621567"/>
                  </a:cubicBezTo>
                  <a:cubicBezTo>
                    <a:pt x="1380403" y="1620218"/>
                    <a:pt x="1377891" y="1619544"/>
                    <a:pt x="1375008" y="1619544"/>
                  </a:cubicBezTo>
                  <a:cubicBezTo>
                    <a:pt x="1369799" y="1619544"/>
                    <a:pt x="1365474" y="1621276"/>
                    <a:pt x="1362032" y="1624741"/>
                  </a:cubicBezTo>
                  <a:cubicBezTo>
                    <a:pt x="1358590" y="1628206"/>
                    <a:pt x="1356869" y="1633752"/>
                    <a:pt x="1356869" y="1641380"/>
                  </a:cubicBezTo>
                  <a:lnTo>
                    <a:pt x="1356869" y="1684424"/>
                  </a:lnTo>
                  <a:lnTo>
                    <a:pt x="1344312" y="1684424"/>
                  </a:lnTo>
                  <a:lnTo>
                    <a:pt x="1344312" y="1636287"/>
                  </a:lnTo>
                  <a:cubicBezTo>
                    <a:pt x="1344312" y="1630706"/>
                    <a:pt x="1343289" y="1626520"/>
                    <a:pt x="1341243" y="1623730"/>
                  </a:cubicBezTo>
                  <a:cubicBezTo>
                    <a:pt x="1339196" y="1620939"/>
                    <a:pt x="1335848" y="1619544"/>
                    <a:pt x="1331197" y="1619544"/>
                  </a:cubicBezTo>
                  <a:cubicBezTo>
                    <a:pt x="1327662" y="1619544"/>
                    <a:pt x="1324395" y="1620474"/>
                    <a:pt x="1321395" y="1622334"/>
                  </a:cubicBezTo>
                  <a:cubicBezTo>
                    <a:pt x="1318395" y="1624195"/>
                    <a:pt x="1316221" y="1626916"/>
                    <a:pt x="1314872" y="1630497"/>
                  </a:cubicBezTo>
                  <a:cubicBezTo>
                    <a:pt x="1313523" y="1634078"/>
                    <a:pt x="1312849" y="1639240"/>
                    <a:pt x="1312849" y="1645984"/>
                  </a:cubicBezTo>
                  <a:lnTo>
                    <a:pt x="1312849" y="1684424"/>
                  </a:lnTo>
                  <a:lnTo>
                    <a:pt x="1300292" y="1684424"/>
                  </a:lnTo>
                  <a:lnTo>
                    <a:pt x="1300292" y="1610335"/>
                  </a:lnTo>
                  <a:lnTo>
                    <a:pt x="1311523" y="1610335"/>
                  </a:lnTo>
                  <a:lnTo>
                    <a:pt x="1311523" y="1620730"/>
                  </a:lnTo>
                  <a:cubicBezTo>
                    <a:pt x="1313849" y="1617102"/>
                    <a:pt x="1316942" y="1614184"/>
                    <a:pt x="1320802" y="1611975"/>
                  </a:cubicBezTo>
                  <a:cubicBezTo>
                    <a:pt x="1324662" y="1609765"/>
                    <a:pt x="1329057" y="1608661"/>
                    <a:pt x="1333987" y="1608661"/>
                  </a:cubicBezTo>
                  <a:close/>
                  <a:moveTo>
                    <a:pt x="1233686" y="1582151"/>
                  </a:moveTo>
                  <a:lnTo>
                    <a:pt x="1246244" y="1582151"/>
                  </a:lnTo>
                  <a:lnTo>
                    <a:pt x="1246244" y="1640473"/>
                  </a:lnTo>
                  <a:lnTo>
                    <a:pt x="1275963" y="1610335"/>
                  </a:lnTo>
                  <a:lnTo>
                    <a:pt x="1292218" y="1610335"/>
                  </a:lnTo>
                  <a:lnTo>
                    <a:pt x="1263894" y="1637822"/>
                  </a:lnTo>
                  <a:lnTo>
                    <a:pt x="1295078" y="1684424"/>
                  </a:lnTo>
                  <a:lnTo>
                    <a:pt x="1279590" y="1684424"/>
                  </a:lnTo>
                  <a:lnTo>
                    <a:pt x="1255104" y="1646542"/>
                  </a:lnTo>
                  <a:lnTo>
                    <a:pt x="1246244" y="1655053"/>
                  </a:lnTo>
                  <a:lnTo>
                    <a:pt x="1246244" y="1684424"/>
                  </a:lnTo>
                  <a:lnTo>
                    <a:pt x="1233686" y="1684424"/>
                  </a:lnTo>
                  <a:close/>
                  <a:moveTo>
                    <a:pt x="343961" y="1579391"/>
                  </a:moveTo>
                  <a:lnTo>
                    <a:pt x="400213" y="1579391"/>
                  </a:lnTo>
                  <a:lnTo>
                    <a:pt x="400213" y="1635644"/>
                  </a:lnTo>
                  <a:lnTo>
                    <a:pt x="343961" y="1635644"/>
                  </a:lnTo>
                  <a:close/>
                  <a:moveTo>
                    <a:pt x="1338461" y="1438885"/>
                  </a:moveTo>
                  <a:lnTo>
                    <a:pt x="1351019" y="1438885"/>
                  </a:lnTo>
                  <a:lnTo>
                    <a:pt x="1351019" y="1512974"/>
                  </a:lnTo>
                  <a:lnTo>
                    <a:pt x="1338461" y="1512974"/>
                  </a:lnTo>
                  <a:close/>
                  <a:moveTo>
                    <a:pt x="1401848" y="1437211"/>
                  </a:moveTo>
                  <a:cubicBezTo>
                    <a:pt x="1406313" y="1437211"/>
                    <a:pt x="1410417" y="1438013"/>
                    <a:pt x="1414161" y="1439618"/>
                  </a:cubicBezTo>
                  <a:cubicBezTo>
                    <a:pt x="1417905" y="1441222"/>
                    <a:pt x="1420707" y="1443327"/>
                    <a:pt x="1422568" y="1445931"/>
                  </a:cubicBezTo>
                  <a:cubicBezTo>
                    <a:pt x="1424428" y="1448536"/>
                    <a:pt x="1425730" y="1451629"/>
                    <a:pt x="1426475" y="1455210"/>
                  </a:cubicBezTo>
                  <a:cubicBezTo>
                    <a:pt x="1426940" y="1457535"/>
                    <a:pt x="1427172" y="1461605"/>
                    <a:pt x="1427172" y="1467418"/>
                  </a:cubicBezTo>
                  <a:lnTo>
                    <a:pt x="1427172" y="1512974"/>
                  </a:lnTo>
                  <a:lnTo>
                    <a:pt x="1414615" y="1512974"/>
                  </a:lnTo>
                  <a:lnTo>
                    <a:pt x="1414615" y="1467907"/>
                  </a:lnTo>
                  <a:cubicBezTo>
                    <a:pt x="1414615" y="1462791"/>
                    <a:pt x="1414126" y="1458965"/>
                    <a:pt x="1413150" y="1456431"/>
                  </a:cubicBezTo>
                  <a:cubicBezTo>
                    <a:pt x="1412173" y="1453896"/>
                    <a:pt x="1410441" y="1451873"/>
                    <a:pt x="1407952" y="1450361"/>
                  </a:cubicBezTo>
                  <a:cubicBezTo>
                    <a:pt x="1405464" y="1448850"/>
                    <a:pt x="1402546" y="1448094"/>
                    <a:pt x="1399197" y="1448094"/>
                  </a:cubicBezTo>
                  <a:cubicBezTo>
                    <a:pt x="1393849" y="1448094"/>
                    <a:pt x="1389233" y="1449791"/>
                    <a:pt x="1385349" y="1453187"/>
                  </a:cubicBezTo>
                  <a:cubicBezTo>
                    <a:pt x="1381466" y="1456582"/>
                    <a:pt x="1379524" y="1463023"/>
                    <a:pt x="1379524" y="1472511"/>
                  </a:cubicBezTo>
                  <a:lnTo>
                    <a:pt x="1379524" y="1512974"/>
                  </a:lnTo>
                  <a:lnTo>
                    <a:pt x="1366967" y="1512974"/>
                  </a:lnTo>
                  <a:lnTo>
                    <a:pt x="1366967" y="1438885"/>
                  </a:lnTo>
                  <a:lnTo>
                    <a:pt x="1378268" y="1438885"/>
                  </a:lnTo>
                  <a:lnTo>
                    <a:pt x="1378268" y="1449419"/>
                  </a:lnTo>
                  <a:cubicBezTo>
                    <a:pt x="1383710" y="1441280"/>
                    <a:pt x="1391570" y="1437211"/>
                    <a:pt x="1401848" y="1437211"/>
                  </a:cubicBezTo>
                  <a:close/>
                  <a:moveTo>
                    <a:pt x="1248262" y="1437211"/>
                  </a:moveTo>
                  <a:cubicBezTo>
                    <a:pt x="1253750" y="1437211"/>
                    <a:pt x="1258250" y="1438350"/>
                    <a:pt x="1261761" y="1440629"/>
                  </a:cubicBezTo>
                  <a:cubicBezTo>
                    <a:pt x="1265273" y="1442908"/>
                    <a:pt x="1267749" y="1446094"/>
                    <a:pt x="1269191" y="1450187"/>
                  </a:cubicBezTo>
                  <a:cubicBezTo>
                    <a:pt x="1275051" y="1441536"/>
                    <a:pt x="1282679" y="1437211"/>
                    <a:pt x="1292073" y="1437211"/>
                  </a:cubicBezTo>
                  <a:cubicBezTo>
                    <a:pt x="1299422" y="1437211"/>
                    <a:pt x="1305073" y="1439246"/>
                    <a:pt x="1309026" y="1443315"/>
                  </a:cubicBezTo>
                  <a:cubicBezTo>
                    <a:pt x="1312979" y="1447385"/>
                    <a:pt x="1314956" y="1453652"/>
                    <a:pt x="1314956" y="1462116"/>
                  </a:cubicBezTo>
                  <a:lnTo>
                    <a:pt x="1314956" y="1512974"/>
                  </a:lnTo>
                  <a:lnTo>
                    <a:pt x="1302468" y="1512974"/>
                  </a:lnTo>
                  <a:lnTo>
                    <a:pt x="1302468" y="1466302"/>
                  </a:lnTo>
                  <a:cubicBezTo>
                    <a:pt x="1302468" y="1461279"/>
                    <a:pt x="1302061" y="1457663"/>
                    <a:pt x="1301247" y="1455454"/>
                  </a:cubicBezTo>
                  <a:cubicBezTo>
                    <a:pt x="1300433" y="1453245"/>
                    <a:pt x="1298957" y="1451466"/>
                    <a:pt x="1296817" y="1450117"/>
                  </a:cubicBezTo>
                  <a:cubicBezTo>
                    <a:pt x="1294678" y="1448768"/>
                    <a:pt x="1292166" y="1448094"/>
                    <a:pt x="1289283" y="1448094"/>
                  </a:cubicBezTo>
                  <a:cubicBezTo>
                    <a:pt x="1284074" y="1448094"/>
                    <a:pt x="1279749" y="1449826"/>
                    <a:pt x="1276307" y="1453291"/>
                  </a:cubicBezTo>
                  <a:cubicBezTo>
                    <a:pt x="1272865" y="1456756"/>
                    <a:pt x="1271144" y="1462302"/>
                    <a:pt x="1271144" y="1469930"/>
                  </a:cubicBezTo>
                  <a:lnTo>
                    <a:pt x="1271144" y="1512974"/>
                  </a:lnTo>
                  <a:lnTo>
                    <a:pt x="1258587" y="1512974"/>
                  </a:lnTo>
                  <a:lnTo>
                    <a:pt x="1258587" y="1464837"/>
                  </a:lnTo>
                  <a:cubicBezTo>
                    <a:pt x="1258587" y="1459256"/>
                    <a:pt x="1257564" y="1455070"/>
                    <a:pt x="1255518" y="1452280"/>
                  </a:cubicBezTo>
                  <a:cubicBezTo>
                    <a:pt x="1253471" y="1449489"/>
                    <a:pt x="1250122" y="1448094"/>
                    <a:pt x="1245472" y="1448094"/>
                  </a:cubicBezTo>
                  <a:cubicBezTo>
                    <a:pt x="1241937" y="1448094"/>
                    <a:pt x="1238670" y="1449024"/>
                    <a:pt x="1235670" y="1450884"/>
                  </a:cubicBezTo>
                  <a:cubicBezTo>
                    <a:pt x="1232670" y="1452745"/>
                    <a:pt x="1230496" y="1455466"/>
                    <a:pt x="1229147" y="1459047"/>
                  </a:cubicBezTo>
                  <a:cubicBezTo>
                    <a:pt x="1227798" y="1462628"/>
                    <a:pt x="1227124" y="1467790"/>
                    <a:pt x="1227124" y="1474534"/>
                  </a:cubicBezTo>
                  <a:lnTo>
                    <a:pt x="1227124" y="1512974"/>
                  </a:lnTo>
                  <a:lnTo>
                    <a:pt x="1214567" y="1512974"/>
                  </a:lnTo>
                  <a:lnTo>
                    <a:pt x="1214567" y="1438885"/>
                  </a:lnTo>
                  <a:lnTo>
                    <a:pt x="1225798" y="1438885"/>
                  </a:lnTo>
                  <a:lnTo>
                    <a:pt x="1225798" y="1449280"/>
                  </a:lnTo>
                  <a:cubicBezTo>
                    <a:pt x="1228124" y="1445652"/>
                    <a:pt x="1231217" y="1442734"/>
                    <a:pt x="1235077" y="1440525"/>
                  </a:cubicBezTo>
                  <a:cubicBezTo>
                    <a:pt x="1238937" y="1438315"/>
                    <a:pt x="1243332" y="1437211"/>
                    <a:pt x="1248262" y="1437211"/>
                  </a:cubicBezTo>
                  <a:close/>
                  <a:moveTo>
                    <a:pt x="136927" y="1418317"/>
                  </a:moveTo>
                  <a:cubicBezTo>
                    <a:pt x="114609" y="1418317"/>
                    <a:pt x="95675" y="1426321"/>
                    <a:pt x="80126" y="1442328"/>
                  </a:cubicBezTo>
                  <a:cubicBezTo>
                    <a:pt x="64576" y="1458334"/>
                    <a:pt x="56802" y="1479326"/>
                    <a:pt x="56802" y="1505303"/>
                  </a:cubicBezTo>
                  <a:cubicBezTo>
                    <a:pt x="56802" y="1522316"/>
                    <a:pt x="60415" y="1538597"/>
                    <a:pt x="67641" y="1554146"/>
                  </a:cubicBezTo>
                  <a:cubicBezTo>
                    <a:pt x="74866" y="1569696"/>
                    <a:pt x="84974" y="1581541"/>
                    <a:pt x="97962" y="1589681"/>
                  </a:cubicBezTo>
                  <a:cubicBezTo>
                    <a:pt x="110950" y="1597822"/>
                    <a:pt x="124579" y="1601892"/>
                    <a:pt x="138848" y="1601892"/>
                  </a:cubicBezTo>
                  <a:cubicBezTo>
                    <a:pt x="159702" y="1601892"/>
                    <a:pt x="177630" y="1593477"/>
                    <a:pt x="192631" y="1576647"/>
                  </a:cubicBezTo>
                  <a:cubicBezTo>
                    <a:pt x="207631" y="1559817"/>
                    <a:pt x="215132" y="1536950"/>
                    <a:pt x="215132" y="1508047"/>
                  </a:cubicBezTo>
                  <a:cubicBezTo>
                    <a:pt x="215132" y="1480241"/>
                    <a:pt x="207723" y="1458334"/>
                    <a:pt x="192905" y="1442328"/>
                  </a:cubicBezTo>
                  <a:cubicBezTo>
                    <a:pt x="178087" y="1426321"/>
                    <a:pt x="159428" y="1418317"/>
                    <a:pt x="136927" y="1418317"/>
                  </a:cubicBezTo>
                  <a:close/>
                  <a:moveTo>
                    <a:pt x="1338461" y="1410701"/>
                  </a:moveTo>
                  <a:lnTo>
                    <a:pt x="1351019" y="1410701"/>
                  </a:lnTo>
                  <a:lnTo>
                    <a:pt x="1351019" y="1425142"/>
                  </a:lnTo>
                  <a:lnTo>
                    <a:pt x="1338461" y="1425142"/>
                  </a:lnTo>
                  <a:close/>
                  <a:moveTo>
                    <a:pt x="343961" y="1344229"/>
                  </a:moveTo>
                  <a:lnTo>
                    <a:pt x="400213" y="1344229"/>
                  </a:lnTo>
                  <a:lnTo>
                    <a:pt x="400213" y="1400481"/>
                  </a:lnTo>
                  <a:lnTo>
                    <a:pt x="343961" y="1400481"/>
                  </a:lnTo>
                  <a:close/>
                  <a:moveTo>
                    <a:pt x="916879" y="1231724"/>
                  </a:moveTo>
                  <a:cubicBezTo>
                    <a:pt x="955478" y="1231724"/>
                    <a:pt x="986029" y="1242426"/>
                    <a:pt x="1008530" y="1263829"/>
                  </a:cubicBezTo>
                  <a:cubicBezTo>
                    <a:pt x="1031030" y="1285232"/>
                    <a:pt x="1042281" y="1311758"/>
                    <a:pt x="1042281" y="1343406"/>
                  </a:cubicBezTo>
                  <a:cubicBezTo>
                    <a:pt x="1042281" y="1359504"/>
                    <a:pt x="1038988" y="1375328"/>
                    <a:pt x="1032403" y="1390877"/>
                  </a:cubicBezTo>
                  <a:cubicBezTo>
                    <a:pt x="1025817" y="1406427"/>
                    <a:pt x="1014886" y="1422799"/>
                    <a:pt x="999612" y="1439995"/>
                  </a:cubicBezTo>
                  <a:cubicBezTo>
                    <a:pt x="984336" y="1457191"/>
                    <a:pt x="958954" y="1480790"/>
                    <a:pt x="923465" y="1510791"/>
                  </a:cubicBezTo>
                  <a:cubicBezTo>
                    <a:pt x="893830" y="1535670"/>
                    <a:pt x="874804" y="1552546"/>
                    <a:pt x="866389" y="1561418"/>
                  </a:cubicBezTo>
                  <a:cubicBezTo>
                    <a:pt x="857974" y="1570290"/>
                    <a:pt x="851023" y="1579208"/>
                    <a:pt x="845535" y="1588172"/>
                  </a:cubicBezTo>
                  <a:lnTo>
                    <a:pt x="1042830" y="1588172"/>
                  </a:lnTo>
                  <a:lnTo>
                    <a:pt x="1042830" y="1635644"/>
                  </a:lnTo>
                  <a:lnTo>
                    <a:pt x="776934" y="1635644"/>
                  </a:lnTo>
                  <a:cubicBezTo>
                    <a:pt x="776569" y="1623753"/>
                    <a:pt x="778489" y="1612320"/>
                    <a:pt x="782697" y="1601343"/>
                  </a:cubicBezTo>
                  <a:cubicBezTo>
                    <a:pt x="789465" y="1583233"/>
                    <a:pt x="800304" y="1565397"/>
                    <a:pt x="815214" y="1547835"/>
                  </a:cubicBezTo>
                  <a:cubicBezTo>
                    <a:pt x="830123" y="1530273"/>
                    <a:pt x="851663" y="1509968"/>
                    <a:pt x="879835" y="1486918"/>
                  </a:cubicBezTo>
                  <a:cubicBezTo>
                    <a:pt x="923556" y="1451063"/>
                    <a:pt x="953100" y="1422662"/>
                    <a:pt x="968467" y="1401716"/>
                  </a:cubicBezTo>
                  <a:cubicBezTo>
                    <a:pt x="983834" y="1380770"/>
                    <a:pt x="991517" y="1360967"/>
                    <a:pt x="991517" y="1342308"/>
                  </a:cubicBezTo>
                  <a:cubicBezTo>
                    <a:pt x="991517" y="1322734"/>
                    <a:pt x="984520" y="1306224"/>
                    <a:pt x="970525" y="1292779"/>
                  </a:cubicBezTo>
                  <a:cubicBezTo>
                    <a:pt x="956530" y="1279333"/>
                    <a:pt x="938283" y="1272610"/>
                    <a:pt x="915782" y="1272610"/>
                  </a:cubicBezTo>
                  <a:cubicBezTo>
                    <a:pt x="892000" y="1272610"/>
                    <a:pt x="872975" y="1279744"/>
                    <a:pt x="858706" y="1294013"/>
                  </a:cubicBezTo>
                  <a:cubicBezTo>
                    <a:pt x="844437" y="1308282"/>
                    <a:pt x="837211" y="1328039"/>
                    <a:pt x="837028" y="1353284"/>
                  </a:cubicBezTo>
                  <a:lnTo>
                    <a:pt x="786264" y="1348070"/>
                  </a:lnTo>
                  <a:cubicBezTo>
                    <a:pt x="789740" y="1310203"/>
                    <a:pt x="802820" y="1281345"/>
                    <a:pt x="825504" y="1261497"/>
                  </a:cubicBezTo>
                  <a:cubicBezTo>
                    <a:pt x="848187" y="1241648"/>
                    <a:pt x="878646" y="1231724"/>
                    <a:pt x="916879" y="1231724"/>
                  </a:cubicBezTo>
                  <a:close/>
                  <a:moveTo>
                    <a:pt x="602554" y="1231724"/>
                  </a:moveTo>
                  <a:cubicBezTo>
                    <a:pt x="641154" y="1231724"/>
                    <a:pt x="671704" y="1242426"/>
                    <a:pt x="694205" y="1263829"/>
                  </a:cubicBezTo>
                  <a:cubicBezTo>
                    <a:pt x="716706" y="1285232"/>
                    <a:pt x="727956" y="1311758"/>
                    <a:pt x="727956" y="1343406"/>
                  </a:cubicBezTo>
                  <a:cubicBezTo>
                    <a:pt x="727956" y="1359504"/>
                    <a:pt x="724663" y="1375328"/>
                    <a:pt x="718078" y="1390877"/>
                  </a:cubicBezTo>
                  <a:cubicBezTo>
                    <a:pt x="711492" y="1406427"/>
                    <a:pt x="700562" y="1422799"/>
                    <a:pt x="685287" y="1439995"/>
                  </a:cubicBezTo>
                  <a:cubicBezTo>
                    <a:pt x="670011" y="1457191"/>
                    <a:pt x="644629" y="1480790"/>
                    <a:pt x="609140" y="1510791"/>
                  </a:cubicBezTo>
                  <a:cubicBezTo>
                    <a:pt x="579505" y="1535670"/>
                    <a:pt x="560479" y="1552546"/>
                    <a:pt x="552064" y="1561418"/>
                  </a:cubicBezTo>
                  <a:cubicBezTo>
                    <a:pt x="543649" y="1570290"/>
                    <a:pt x="536698" y="1579208"/>
                    <a:pt x="531210" y="1588172"/>
                  </a:cubicBezTo>
                  <a:lnTo>
                    <a:pt x="728505" y="1588172"/>
                  </a:lnTo>
                  <a:lnTo>
                    <a:pt x="728505" y="1635644"/>
                  </a:lnTo>
                  <a:lnTo>
                    <a:pt x="462609" y="1635644"/>
                  </a:lnTo>
                  <a:cubicBezTo>
                    <a:pt x="462244" y="1623753"/>
                    <a:pt x="464164" y="1612320"/>
                    <a:pt x="468372" y="1601343"/>
                  </a:cubicBezTo>
                  <a:cubicBezTo>
                    <a:pt x="475140" y="1583233"/>
                    <a:pt x="485979" y="1565397"/>
                    <a:pt x="500888" y="1547835"/>
                  </a:cubicBezTo>
                  <a:cubicBezTo>
                    <a:pt x="515798" y="1530273"/>
                    <a:pt x="537338" y="1509968"/>
                    <a:pt x="565510" y="1486918"/>
                  </a:cubicBezTo>
                  <a:cubicBezTo>
                    <a:pt x="609231" y="1451063"/>
                    <a:pt x="638775" y="1422662"/>
                    <a:pt x="654142" y="1401716"/>
                  </a:cubicBezTo>
                  <a:cubicBezTo>
                    <a:pt x="669508" y="1380770"/>
                    <a:pt x="677192" y="1360967"/>
                    <a:pt x="677192" y="1342308"/>
                  </a:cubicBezTo>
                  <a:cubicBezTo>
                    <a:pt x="677192" y="1322734"/>
                    <a:pt x="670194" y="1306224"/>
                    <a:pt x="656200" y="1292779"/>
                  </a:cubicBezTo>
                  <a:cubicBezTo>
                    <a:pt x="642205" y="1279333"/>
                    <a:pt x="623958" y="1272610"/>
                    <a:pt x="601457" y="1272610"/>
                  </a:cubicBezTo>
                  <a:cubicBezTo>
                    <a:pt x="577675" y="1272610"/>
                    <a:pt x="558650" y="1279744"/>
                    <a:pt x="544381" y="1294013"/>
                  </a:cubicBezTo>
                  <a:cubicBezTo>
                    <a:pt x="530112" y="1308282"/>
                    <a:pt x="522886" y="1328039"/>
                    <a:pt x="522703" y="1353284"/>
                  </a:cubicBezTo>
                  <a:lnTo>
                    <a:pt x="471939" y="1348070"/>
                  </a:lnTo>
                  <a:cubicBezTo>
                    <a:pt x="475415" y="1310203"/>
                    <a:pt x="488495" y="1281345"/>
                    <a:pt x="511179" y="1261497"/>
                  </a:cubicBezTo>
                  <a:cubicBezTo>
                    <a:pt x="533862" y="1241648"/>
                    <a:pt x="564321" y="1231724"/>
                    <a:pt x="602554" y="1231724"/>
                  </a:cubicBezTo>
                  <a:close/>
                  <a:moveTo>
                    <a:pt x="144336" y="1231724"/>
                  </a:moveTo>
                  <a:cubicBezTo>
                    <a:pt x="175984" y="1231724"/>
                    <a:pt x="201914" y="1240596"/>
                    <a:pt x="222129" y="1258341"/>
                  </a:cubicBezTo>
                  <a:cubicBezTo>
                    <a:pt x="242343" y="1276086"/>
                    <a:pt x="254462" y="1300599"/>
                    <a:pt x="258487" y="1331881"/>
                  </a:cubicBezTo>
                  <a:lnTo>
                    <a:pt x="209369" y="1335722"/>
                  </a:lnTo>
                  <a:cubicBezTo>
                    <a:pt x="204979" y="1316331"/>
                    <a:pt x="198759" y="1302245"/>
                    <a:pt x="190710" y="1293465"/>
                  </a:cubicBezTo>
                  <a:cubicBezTo>
                    <a:pt x="177356" y="1279379"/>
                    <a:pt x="160891" y="1272336"/>
                    <a:pt x="141317" y="1272336"/>
                  </a:cubicBezTo>
                  <a:cubicBezTo>
                    <a:pt x="125585" y="1272336"/>
                    <a:pt x="111774" y="1276726"/>
                    <a:pt x="99883" y="1285507"/>
                  </a:cubicBezTo>
                  <a:cubicBezTo>
                    <a:pt x="84333" y="1296849"/>
                    <a:pt x="72077" y="1313404"/>
                    <a:pt x="63113" y="1335174"/>
                  </a:cubicBezTo>
                  <a:cubicBezTo>
                    <a:pt x="54149" y="1356943"/>
                    <a:pt x="49484" y="1387950"/>
                    <a:pt x="49118" y="1428196"/>
                  </a:cubicBezTo>
                  <a:cubicBezTo>
                    <a:pt x="61009" y="1410085"/>
                    <a:pt x="75552" y="1396640"/>
                    <a:pt x="92748" y="1387859"/>
                  </a:cubicBezTo>
                  <a:cubicBezTo>
                    <a:pt x="109944" y="1379078"/>
                    <a:pt x="127963" y="1374687"/>
                    <a:pt x="146805" y="1374687"/>
                  </a:cubicBezTo>
                  <a:cubicBezTo>
                    <a:pt x="179734" y="1374687"/>
                    <a:pt x="207768" y="1386807"/>
                    <a:pt x="230910" y="1411046"/>
                  </a:cubicBezTo>
                  <a:cubicBezTo>
                    <a:pt x="254051" y="1435285"/>
                    <a:pt x="265621" y="1466612"/>
                    <a:pt x="265621" y="1505028"/>
                  </a:cubicBezTo>
                  <a:cubicBezTo>
                    <a:pt x="265621" y="1530273"/>
                    <a:pt x="260179" y="1553735"/>
                    <a:pt x="249295" y="1575412"/>
                  </a:cubicBezTo>
                  <a:cubicBezTo>
                    <a:pt x="238410" y="1597090"/>
                    <a:pt x="223455" y="1613692"/>
                    <a:pt x="204430" y="1625216"/>
                  </a:cubicBezTo>
                  <a:cubicBezTo>
                    <a:pt x="185405" y="1636741"/>
                    <a:pt x="163818" y="1642504"/>
                    <a:pt x="139671" y="1642504"/>
                  </a:cubicBezTo>
                  <a:cubicBezTo>
                    <a:pt x="98511" y="1642504"/>
                    <a:pt x="64942" y="1627366"/>
                    <a:pt x="38966" y="1597090"/>
                  </a:cubicBezTo>
                  <a:cubicBezTo>
                    <a:pt x="12989" y="1566814"/>
                    <a:pt x="0" y="1516919"/>
                    <a:pt x="0" y="1447404"/>
                  </a:cubicBezTo>
                  <a:cubicBezTo>
                    <a:pt x="0" y="1369657"/>
                    <a:pt x="14361" y="1313130"/>
                    <a:pt x="43082" y="1277824"/>
                  </a:cubicBezTo>
                  <a:cubicBezTo>
                    <a:pt x="68144" y="1247091"/>
                    <a:pt x="101895" y="1231724"/>
                    <a:pt x="144336" y="1231724"/>
                  </a:cubicBezTo>
                  <a:close/>
                  <a:moveTo>
                    <a:pt x="837935" y="571093"/>
                  </a:moveTo>
                  <a:cubicBezTo>
                    <a:pt x="814702" y="571093"/>
                    <a:pt x="795448" y="578776"/>
                    <a:pt x="780173" y="594142"/>
                  </a:cubicBezTo>
                  <a:cubicBezTo>
                    <a:pt x="764898" y="609509"/>
                    <a:pt x="757261" y="628717"/>
                    <a:pt x="757261" y="651767"/>
                  </a:cubicBezTo>
                  <a:cubicBezTo>
                    <a:pt x="757261" y="665853"/>
                    <a:pt x="760599" y="679481"/>
                    <a:pt x="767276" y="692653"/>
                  </a:cubicBezTo>
                  <a:cubicBezTo>
                    <a:pt x="773954" y="705824"/>
                    <a:pt x="783878" y="716022"/>
                    <a:pt x="797049" y="723248"/>
                  </a:cubicBezTo>
                  <a:cubicBezTo>
                    <a:pt x="810220" y="730474"/>
                    <a:pt x="824398" y="734087"/>
                    <a:pt x="839581" y="734087"/>
                  </a:cubicBezTo>
                  <a:cubicBezTo>
                    <a:pt x="863180" y="734087"/>
                    <a:pt x="882662" y="726495"/>
                    <a:pt x="898029" y="711312"/>
                  </a:cubicBezTo>
                  <a:cubicBezTo>
                    <a:pt x="913395" y="696128"/>
                    <a:pt x="921079" y="676829"/>
                    <a:pt x="921079" y="653413"/>
                  </a:cubicBezTo>
                  <a:cubicBezTo>
                    <a:pt x="921079" y="629632"/>
                    <a:pt x="913167" y="609966"/>
                    <a:pt x="897343" y="594417"/>
                  </a:cubicBezTo>
                  <a:cubicBezTo>
                    <a:pt x="881519" y="578867"/>
                    <a:pt x="861716" y="571093"/>
                    <a:pt x="837935" y="571093"/>
                  </a:cubicBezTo>
                  <a:close/>
                  <a:moveTo>
                    <a:pt x="551050" y="444868"/>
                  </a:moveTo>
                  <a:lnTo>
                    <a:pt x="425100" y="626247"/>
                  </a:lnTo>
                  <a:lnTo>
                    <a:pt x="551050" y="626247"/>
                  </a:lnTo>
                  <a:close/>
                  <a:moveTo>
                    <a:pt x="838758" y="404531"/>
                  </a:moveTo>
                  <a:cubicBezTo>
                    <a:pt x="819916" y="404531"/>
                    <a:pt x="804275" y="410567"/>
                    <a:pt x="791835" y="422641"/>
                  </a:cubicBezTo>
                  <a:cubicBezTo>
                    <a:pt x="779396" y="434715"/>
                    <a:pt x="773176" y="449167"/>
                    <a:pt x="773176" y="465997"/>
                  </a:cubicBezTo>
                  <a:cubicBezTo>
                    <a:pt x="773176" y="485022"/>
                    <a:pt x="779304" y="500571"/>
                    <a:pt x="791561" y="512645"/>
                  </a:cubicBezTo>
                  <a:cubicBezTo>
                    <a:pt x="803818" y="524719"/>
                    <a:pt x="819733" y="530755"/>
                    <a:pt x="839307" y="530755"/>
                  </a:cubicBezTo>
                  <a:cubicBezTo>
                    <a:pt x="858332" y="530755"/>
                    <a:pt x="873927" y="524764"/>
                    <a:pt x="886092" y="512782"/>
                  </a:cubicBezTo>
                  <a:cubicBezTo>
                    <a:pt x="898258" y="500800"/>
                    <a:pt x="904340" y="486119"/>
                    <a:pt x="904340" y="468741"/>
                  </a:cubicBezTo>
                  <a:cubicBezTo>
                    <a:pt x="904340" y="450630"/>
                    <a:pt x="898075" y="435401"/>
                    <a:pt x="885544" y="423053"/>
                  </a:cubicBezTo>
                  <a:cubicBezTo>
                    <a:pt x="873013" y="410705"/>
                    <a:pt x="857417" y="404531"/>
                    <a:pt x="838758" y="404531"/>
                  </a:cubicBezTo>
                  <a:close/>
                  <a:moveTo>
                    <a:pt x="560105" y="365566"/>
                  </a:moveTo>
                  <a:lnTo>
                    <a:pt x="600442" y="365566"/>
                  </a:lnTo>
                  <a:lnTo>
                    <a:pt x="600442" y="626247"/>
                  </a:lnTo>
                  <a:lnTo>
                    <a:pt x="654774" y="626247"/>
                  </a:lnTo>
                  <a:lnTo>
                    <a:pt x="654774" y="671524"/>
                  </a:lnTo>
                  <a:lnTo>
                    <a:pt x="600442" y="671524"/>
                  </a:lnTo>
                  <a:lnTo>
                    <a:pt x="600442" y="767839"/>
                  </a:lnTo>
                  <a:lnTo>
                    <a:pt x="551050" y="767839"/>
                  </a:lnTo>
                  <a:lnTo>
                    <a:pt x="551050" y="671524"/>
                  </a:lnTo>
                  <a:lnTo>
                    <a:pt x="376530" y="671524"/>
                  </a:lnTo>
                  <a:lnTo>
                    <a:pt x="376530" y="626247"/>
                  </a:lnTo>
                  <a:close/>
                  <a:moveTo>
                    <a:pt x="838209" y="363919"/>
                  </a:moveTo>
                  <a:cubicBezTo>
                    <a:pt x="873333" y="363919"/>
                    <a:pt x="901596" y="374118"/>
                    <a:pt x="922999" y="394515"/>
                  </a:cubicBezTo>
                  <a:cubicBezTo>
                    <a:pt x="944403" y="414912"/>
                    <a:pt x="955104" y="439746"/>
                    <a:pt x="955104" y="469015"/>
                  </a:cubicBezTo>
                  <a:cubicBezTo>
                    <a:pt x="955104" y="487674"/>
                    <a:pt x="950211" y="503910"/>
                    <a:pt x="940424" y="517721"/>
                  </a:cubicBezTo>
                  <a:cubicBezTo>
                    <a:pt x="930637" y="531533"/>
                    <a:pt x="915774" y="542189"/>
                    <a:pt x="895834" y="549689"/>
                  </a:cubicBezTo>
                  <a:cubicBezTo>
                    <a:pt x="920530" y="557738"/>
                    <a:pt x="939326" y="570727"/>
                    <a:pt x="952223" y="588654"/>
                  </a:cubicBezTo>
                  <a:cubicBezTo>
                    <a:pt x="965120" y="606582"/>
                    <a:pt x="971569" y="627985"/>
                    <a:pt x="971569" y="652864"/>
                  </a:cubicBezTo>
                  <a:cubicBezTo>
                    <a:pt x="971569" y="687256"/>
                    <a:pt x="959403" y="716160"/>
                    <a:pt x="935073" y="739575"/>
                  </a:cubicBezTo>
                  <a:cubicBezTo>
                    <a:pt x="910743" y="762991"/>
                    <a:pt x="878729" y="774699"/>
                    <a:pt x="839032" y="774699"/>
                  </a:cubicBezTo>
                  <a:cubicBezTo>
                    <a:pt x="799336" y="774699"/>
                    <a:pt x="767322" y="762945"/>
                    <a:pt x="742992" y="739438"/>
                  </a:cubicBezTo>
                  <a:cubicBezTo>
                    <a:pt x="718662" y="715931"/>
                    <a:pt x="706496" y="686616"/>
                    <a:pt x="706496" y="651492"/>
                  </a:cubicBezTo>
                  <a:cubicBezTo>
                    <a:pt x="706496" y="625333"/>
                    <a:pt x="713128" y="603426"/>
                    <a:pt x="726390" y="585773"/>
                  </a:cubicBezTo>
                  <a:cubicBezTo>
                    <a:pt x="739653" y="568120"/>
                    <a:pt x="758541" y="556092"/>
                    <a:pt x="783054" y="549689"/>
                  </a:cubicBezTo>
                  <a:cubicBezTo>
                    <a:pt x="762566" y="542189"/>
                    <a:pt x="747382" y="531487"/>
                    <a:pt x="737504" y="517584"/>
                  </a:cubicBezTo>
                  <a:cubicBezTo>
                    <a:pt x="727625" y="503681"/>
                    <a:pt x="722686" y="487034"/>
                    <a:pt x="722686" y="467643"/>
                  </a:cubicBezTo>
                  <a:cubicBezTo>
                    <a:pt x="722686" y="438373"/>
                    <a:pt x="733205" y="413769"/>
                    <a:pt x="754242" y="393829"/>
                  </a:cubicBezTo>
                  <a:cubicBezTo>
                    <a:pt x="775280" y="373889"/>
                    <a:pt x="803269" y="363919"/>
                    <a:pt x="838209" y="363919"/>
                  </a:cubicBezTo>
                  <a:close/>
                  <a:moveTo>
                    <a:pt x="232609" y="363919"/>
                  </a:moveTo>
                  <a:lnTo>
                    <a:pt x="264440" y="363919"/>
                  </a:lnTo>
                  <a:lnTo>
                    <a:pt x="264440" y="767839"/>
                  </a:lnTo>
                  <a:lnTo>
                    <a:pt x="215047" y="767839"/>
                  </a:lnTo>
                  <a:lnTo>
                    <a:pt x="215047" y="453100"/>
                  </a:lnTo>
                  <a:cubicBezTo>
                    <a:pt x="203157" y="464442"/>
                    <a:pt x="187561" y="475784"/>
                    <a:pt x="168262" y="487126"/>
                  </a:cubicBezTo>
                  <a:cubicBezTo>
                    <a:pt x="148962" y="498467"/>
                    <a:pt x="131629" y="506974"/>
                    <a:pt x="116263" y="512645"/>
                  </a:cubicBezTo>
                  <a:lnTo>
                    <a:pt x="116263" y="464899"/>
                  </a:lnTo>
                  <a:cubicBezTo>
                    <a:pt x="143886" y="451911"/>
                    <a:pt x="168033" y="436178"/>
                    <a:pt x="188705" y="417702"/>
                  </a:cubicBezTo>
                  <a:cubicBezTo>
                    <a:pt x="209376" y="399225"/>
                    <a:pt x="224011" y="381298"/>
                    <a:pt x="232609" y="363919"/>
                  </a:cubicBezTo>
                  <a:close/>
                  <a:moveTo>
                    <a:pt x="816351" y="108482"/>
                  </a:moveTo>
                  <a:cubicBezTo>
                    <a:pt x="808754" y="111582"/>
                    <a:pt x="797360" y="114218"/>
                    <a:pt x="782167" y="116388"/>
                  </a:cubicBezTo>
                  <a:cubicBezTo>
                    <a:pt x="773563" y="117628"/>
                    <a:pt x="767478" y="119024"/>
                    <a:pt x="763912" y="120574"/>
                  </a:cubicBezTo>
                  <a:cubicBezTo>
                    <a:pt x="760346" y="122124"/>
                    <a:pt x="757594" y="124392"/>
                    <a:pt x="755657" y="127376"/>
                  </a:cubicBezTo>
                  <a:cubicBezTo>
                    <a:pt x="753719" y="130360"/>
                    <a:pt x="752750" y="133674"/>
                    <a:pt x="752750" y="137317"/>
                  </a:cubicBezTo>
                  <a:cubicBezTo>
                    <a:pt x="752750" y="142898"/>
                    <a:pt x="754862" y="147549"/>
                    <a:pt x="759087" y="151270"/>
                  </a:cubicBezTo>
                  <a:cubicBezTo>
                    <a:pt x="763311" y="154990"/>
                    <a:pt x="769493" y="156851"/>
                    <a:pt x="777632" y="156851"/>
                  </a:cubicBezTo>
                  <a:cubicBezTo>
                    <a:pt x="785694" y="156851"/>
                    <a:pt x="792864" y="155087"/>
                    <a:pt x="799142" y="151560"/>
                  </a:cubicBezTo>
                  <a:cubicBezTo>
                    <a:pt x="805421" y="148034"/>
                    <a:pt x="810033" y="143208"/>
                    <a:pt x="812979" y="137085"/>
                  </a:cubicBezTo>
                  <a:cubicBezTo>
                    <a:pt x="815227" y="132356"/>
                    <a:pt x="816351" y="125380"/>
                    <a:pt x="816351" y="116156"/>
                  </a:cubicBezTo>
                  <a:close/>
                  <a:moveTo>
                    <a:pt x="387726" y="108482"/>
                  </a:moveTo>
                  <a:cubicBezTo>
                    <a:pt x="380129" y="111582"/>
                    <a:pt x="368734" y="114218"/>
                    <a:pt x="353542" y="116388"/>
                  </a:cubicBezTo>
                  <a:cubicBezTo>
                    <a:pt x="344938" y="117628"/>
                    <a:pt x="338853" y="119024"/>
                    <a:pt x="335287" y="120574"/>
                  </a:cubicBezTo>
                  <a:cubicBezTo>
                    <a:pt x="331721" y="122124"/>
                    <a:pt x="328970" y="124392"/>
                    <a:pt x="327032" y="127376"/>
                  </a:cubicBezTo>
                  <a:cubicBezTo>
                    <a:pt x="325094" y="130360"/>
                    <a:pt x="324125" y="133674"/>
                    <a:pt x="324125" y="137317"/>
                  </a:cubicBezTo>
                  <a:cubicBezTo>
                    <a:pt x="324125" y="142898"/>
                    <a:pt x="326237" y="147549"/>
                    <a:pt x="330462" y="151270"/>
                  </a:cubicBezTo>
                  <a:cubicBezTo>
                    <a:pt x="334686" y="154990"/>
                    <a:pt x="340868" y="156851"/>
                    <a:pt x="349007" y="156851"/>
                  </a:cubicBezTo>
                  <a:cubicBezTo>
                    <a:pt x="357069" y="156851"/>
                    <a:pt x="364239" y="155087"/>
                    <a:pt x="370517" y="151560"/>
                  </a:cubicBezTo>
                  <a:cubicBezTo>
                    <a:pt x="376796" y="148034"/>
                    <a:pt x="381408" y="143208"/>
                    <a:pt x="384354" y="137085"/>
                  </a:cubicBezTo>
                  <a:cubicBezTo>
                    <a:pt x="386602" y="132356"/>
                    <a:pt x="387726" y="125380"/>
                    <a:pt x="387726" y="116156"/>
                  </a:cubicBezTo>
                  <a:close/>
                  <a:moveTo>
                    <a:pt x="988470" y="61392"/>
                  </a:moveTo>
                  <a:cubicBezTo>
                    <a:pt x="978858" y="61392"/>
                    <a:pt x="970778" y="64608"/>
                    <a:pt x="964228" y="71042"/>
                  </a:cubicBezTo>
                  <a:cubicBezTo>
                    <a:pt x="957678" y="77476"/>
                    <a:pt x="954054" y="86080"/>
                    <a:pt x="953356" y="96854"/>
                  </a:cubicBezTo>
                  <a:lnTo>
                    <a:pt x="1022306" y="96854"/>
                  </a:lnTo>
                  <a:cubicBezTo>
                    <a:pt x="1021375" y="86468"/>
                    <a:pt x="1018740" y="78677"/>
                    <a:pt x="1014399" y="73484"/>
                  </a:cubicBezTo>
                  <a:cubicBezTo>
                    <a:pt x="1007733" y="65422"/>
                    <a:pt x="999090" y="61392"/>
                    <a:pt x="988470" y="61392"/>
                  </a:cubicBezTo>
                  <a:close/>
                  <a:moveTo>
                    <a:pt x="226470" y="61392"/>
                  </a:moveTo>
                  <a:cubicBezTo>
                    <a:pt x="216859" y="61392"/>
                    <a:pt x="208778" y="64608"/>
                    <a:pt x="202228" y="71042"/>
                  </a:cubicBezTo>
                  <a:cubicBezTo>
                    <a:pt x="195678" y="77476"/>
                    <a:pt x="192054" y="86080"/>
                    <a:pt x="191356" y="96854"/>
                  </a:cubicBezTo>
                  <a:lnTo>
                    <a:pt x="260305" y="96854"/>
                  </a:lnTo>
                  <a:cubicBezTo>
                    <a:pt x="259375" y="86468"/>
                    <a:pt x="256740" y="78677"/>
                    <a:pt x="252399" y="73484"/>
                  </a:cubicBezTo>
                  <a:cubicBezTo>
                    <a:pt x="245733" y="65422"/>
                    <a:pt x="237090" y="61392"/>
                    <a:pt x="226470" y="61392"/>
                  </a:cubicBezTo>
                  <a:close/>
                  <a:moveTo>
                    <a:pt x="988238" y="44183"/>
                  </a:moveTo>
                  <a:cubicBezTo>
                    <a:pt x="1004748" y="44183"/>
                    <a:pt x="1018236" y="49803"/>
                    <a:pt x="1028700" y="61043"/>
                  </a:cubicBezTo>
                  <a:cubicBezTo>
                    <a:pt x="1039165" y="72282"/>
                    <a:pt x="1044397" y="88095"/>
                    <a:pt x="1044397" y="108482"/>
                  </a:cubicBezTo>
                  <a:cubicBezTo>
                    <a:pt x="1044397" y="109722"/>
                    <a:pt x="1044358" y="111582"/>
                    <a:pt x="1044281" y="114063"/>
                  </a:cubicBezTo>
                  <a:lnTo>
                    <a:pt x="952194" y="114063"/>
                  </a:lnTo>
                  <a:cubicBezTo>
                    <a:pt x="952969" y="127628"/>
                    <a:pt x="956806" y="138015"/>
                    <a:pt x="963704" y="145224"/>
                  </a:cubicBezTo>
                  <a:cubicBezTo>
                    <a:pt x="970603" y="152432"/>
                    <a:pt x="979207" y="156037"/>
                    <a:pt x="989517" y="156037"/>
                  </a:cubicBezTo>
                  <a:cubicBezTo>
                    <a:pt x="997191" y="156037"/>
                    <a:pt x="1003741" y="154022"/>
                    <a:pt x="1009167" y="149991"/>
                  </a:cubicBezTo>
                  <a:cubicBezTo>
                    <a:pt x="1014593" y="145960"/>
                    <a:pt x="1018895" y="139526"/>
                    <a:pt x="1022073" y="130690"/>
                  </a:cubicBezTo>
                  <a:lnTo>
                    <a:pt x="1043700" y="133364"/>
                  </a:lnTo>
                  <a:cubicBezTo>
                    <a:pt x="1040289" y="145999"/>
                    <a:pt x="1033972" y="155804"/>
                    <a:pt x="1024747" y="162781"/>
                  </a:cubicBezTo>
                  <a:cubicBezTo>
                    <a:pt x="1015523" y="169757"/>
                    <a:pt x="1003741" y="173245"/>
                    <a:pt x="989400" y="173245"/>
                  </a:cubicBezTo>
                  <a:cubicBezTo>
                    <a:pt x="971340" y="173245"/>
                    <a:pt x="957019" y="167683"/>
                    <a:pt x="946438" y="156560"/>
                  </a:cubicBezTo>
                  <a:cubicBezTo>
                    <a:pt x="935857" y="145437"/>
                    <a:pt x="930567" y="129837"/>
                    <a:pt x="930567" y="109761"/>
                  </a:cubicBezTo>
                  <a:cubicBezTo>
                    <a:pt x="930567" y="88987"/>
                    <a:pt x="935915" y="72864"/>
                    <a:pt x="946612" y="61392"/>
                  </a:cubicBezTo>
                  <a:cubicBezTo>
                    <a:pt x="957310" y="49919"/>
                    <a:pt x="971185" y="44183"/>
                    <a:pt x="988238" y="44183"/>
                  </a:cubicBezTo>
                  <a:close/>
                  <a:moveTo>
                    <a:pt x="789724" y="44183"/>
                  </a:moveTo>
                  <a:cubicBezTo>
                    <a:pt x="800266" y="44183"/>
                    <a:pt x="808832" y="45424"/>
                    <a:pt x="815420" y="47904"/>
                  </a:cubicBezTo>
                  <a:cubicBezTo>
                    <a:pt x="822009" y="50384"/>
                    <a:pt x="826854" y="53504"/>
                    <a:pt x="829954" y="57264"/>
                  </a:cubicBezTo>
                  <a:cubicBezTo>
                    <a:pt x="833055" y="61023"/>
                    <a:pt x="835225" y="65771"/>
                    <a:pt x="836466" y="71507"/>
                  </a:cubicBezTo>
                  <a:cubicBezTo>
                    <a:pt x="837163" y="75073"/>
                    <a:pt x="837512" y="81507"/>
                    <a:pt x="837512" y="90808"/>
                  </a:cubicBezTo>
                  <a:lnTo>
                    <a:pt x="837512" y="118714"/>
                  </a:lnTo>
                  <a:cubicBezTo>
                    <a:pt x="837512" y="138170"/>
                    <a:pt x="837958" y="150475"/>
                    <a:pt x="838849" y="155630"/>
                  </a:cubicBezTo>
                  <a:cubicBezTo>
                    <a:pt x="839741" y="160785"/>
                    <a:pt x="841504" y="165726"/>
                    <a:pt x="844140" y="170455"/>
                  </a:cubicBezTo>
                  <a:lnTo>
                    <a:pt x="822280" y="170455"/>
                  </a:lnTo>
                  <a:cubicBezTo>
                    <a:pt x="820110" y="166114"/>
                    <a:pt x="818715" y="161037"/>
                    <a:pt x="818095" y="155223"/>
                  </a:cubicBezTo>
                  <a:cubicBezTo>
                    <a:pt x="810343" y="161812"/>
                    <a:pt x="802882" y="166463"/>
                    <a:pt x="795712" y="169176"/>
                  </a:cubicBezTo>
                  <a:cubicBezTo>
                    <a:pt x="788542" y="171889"/>
                    <a:pt x="780849" y="173245"/>
                    <a:pt x="772632" y="173245"/>
                  </a:cubicBezTo>
                  <a:cubicBezTo>
                    <a:pt x="759067" y="173245"/>
                    <a:pt x="748642" y="169931"/>
                    <a:pt x="741355" y="163304"/>
                  </a:cubicBezTo>
                  <a:cubicBezTo>
                    <a:pt x="734069" y="156676"/>
                    <a:pt x="730426" y="148208"/>
                    <a:pt x="730426" y="137898"/>
                  </a:cubicBezTo>
                  <a:cubicBezTo>
                    <a:pt x="730426" y="131852"/>
                    <a:pt x="731802" y="126329"/>
                    <a:pt x="734553" y="121330"/>
                  </a:cubicBezTo>
                  <a:cubicBezTo>
                    <a:pt x="737305" y="116330"/>
                    <a:pt x="740909" y="112319"/>
                    <a:pt x="745367" y="109296"/>
                  </a:cubicBezTo>
                  <a:cubicBezTo>
                    <a:pt x="749824" y="106273"/>
                    <a:pt x="754843" y="103986"/>
                    <a:pt x="760424" y="102436"/>
                  </a:cubicBezTo>
                  <a:cubicBezTo>
                    <a:pt x="764532" y="101350"/>
                    <a:pt x="770733" y="100304"/>
                    <a:pt x="779027" y="99296"/>
                  </a:cubicBezTo>
                  <a:cubicBezTo>
                    <a:pt x="795926" y="97281"/>
                    <a:pt x="808367" y="94878"/>
                    <a:pt x="816351" y="92087"/>
                  </a:cubicBezTo>
                  <a:cubicBezTo>
                    <a:pt x="816428" y="89219"/>
                    <a:pt x="816467" y="87398"/>
                    <a:pt x="816467" y="86623"/>
                  </a:cubicBezTo>
                  <a:cubicBezTo>
                    <a:pt x="816467" y="78096"/>
                    <a:pt x="814490" y="72089"/>
                    <a:pt x="810537" y="68600"/>
                  </a:cubicBezTo>
                  <a:cubicBezTo>
                    <a:pt x="805188" y="63872"/>
                    <a:pt x="797243" y="61508"/>
                    <a:pt x="786701" y="61508"/>
                  </a:cubicBezTo>
                  <a:cubicBezTo>
                    <a:pt x="776857" y="61508"/>
                    <a:pt x="769590" y="63232"/>
                    <a:pt x="764900" y="66682"/>
                  </a:cubicBezTo>
                  <a:cubicBezTo>
                    <a:pt x="760211" y="70131"/>
                    <a:pt x="756742" y="76236"/>
                    <a:pt x="754494" y="84995"/>
                  </a:cubicBezTo>
                  <a:lnTo>
                    <a:pt x="734030" y="82204"/>
                  </a:lnTo>
                  <a:cubicBezTo>
                    <a:pt x="735890" y="73445"/>
                    <a:pt x="738952" y="66372"/>
                    <a:pt x="743216" y="60985"/>
                  </a:cubicBezTo>
                  <a:cubicBezTo>
                    <a:pt x="747479" y="55597"/>
                    <a:pt x="753641" y="51450"/>
                    <a:pt x="761703" y="48543"/>
                  </a:cubicBezTo>
                  <a:cubicBezTo>
                    <a:pt x="769764" y="45637"/>
                    <a:pt x="779105" y="44183"/>
                    <a:pt x="789724" y="44183"/>
                  </a:cubicBezTo>
                  <a:close/>
                  <a:moveTo>
                    <a:pt x="706664" y="44183"/>
                  </a:moveTo>
                  <a:cubicBezTo>
                    <a:pt x="713718" y="44183"/>
                    <a:pt x="720888" y="46431"/>
                    <a:pt x="728175" y="50927"/>
                  </a:cubicBezTo>
                  <a:lnTo>
                    <a:pt x="720966" y="70344"/>
                  </a:lnTo>
                  <a:cubicBezTo>
                    <a:pt x="715850" y="67321"/>
                    <a:pt x="710734" y="65810"/>
                    <a:pt x="705618" y="65810"/>
                  </a:cubicBezTo>
                  <a:cubicBezTo>
                    <a:pt x="701044" y="65810"/>
                    <a:pt x="696936" y="67186"/>
                    <a:pt x="693293" y="69938"/>
                  </a:cubicBezTo>
                  <a:cubicBezTo>
                    <a:pt x="689650" y="72689"/>
                    <a:pt x="687053" y="76507"/>
                    <a:pt x="685503" y="81390"/>
                  </a:cubicBezTo>
                  <a:cubicBezTo>
                    <a:pt x="683177" y="88832"/>
                    <a:pt x="682015" y="96971"/>
                    <a:pt x="682015" y="105807"/>
                  </a:cubicBezTo>
                  <a:lnTo>
                    <a:pt x="682015" y="170455"/>
                  </a:lnTo>
                  <a:lnTo>
                    <a:pt x="661086" y="170455"/>
                  </a:lnTo>
                  <a:lnTo>
                    <a:pt x="661086" y="46974"/>
                  </a:lnTo>
                  <a:lnTo>
                    <a:pt x="679922" y="46974"/>
                  </a:lnTo>
                  <a:lnTo>
                    <a:pt x="679922" y="65694"/>
                  </a:lnTo>
                  <a:cubicBezTo>
                    <a:pt x="684728" y="56934"/>
                    <a:pt x="689165" y="51160"/>
                    <a:pt x="693235" y="48369"/>
                  </a:cubicBezTo>
                  <a:cubicBezTo>
                    <a:pt x="697304" y="45579"/>
                    <a:pt x="701781" y="44183"/>
                    <a:pt x="706664" y="44183"/>
                  </a:cubicBezTo>
                  <a:close/>
                  <a:moveTo>
                    <a:pt x="361099" y="44183"/>
                  </a:moveTo>
                  <a:cubicBezTo>
                    <a:pt x="371641" y="44183"/>
                    <a:pt x="380207" y="45424"/>
                    <a:pt x="386795" y="47904"/>
                  </a:cubicBezTo>
                  <a:cubicBezTo>
                    <a:pt x="393384" y="50384"/>
                    <a:pt x="398229" y="53504"/>
                    <a:pt x="401329" y="57264"/>
                  </a:cubicBezTo>
                  <a:cubicBezTo>
                    <a:pt x="404430" y="61023"/>
                    <a:pt x="406600" y="65771"/>
                    <a:pt x="407841" y="71507"/>
                  </a:cubicBezTo>
                  <a:cubicBezTo>
                    <a:pt x="408538" y="75073"/>
                    <a:pt x="408887" y="81507"/>
                    <a:pt x="408887" y="90808"/>
                  </a:cubicBezTo>
                  <a:lnTo>
                    <a:pt x="408887" y="118714"/>
                  </a:lnTo>
                  <a:cubicBezTo>
                    <a:pt x="408887" y="138170"/>
                    <a:pt x="409333" y="150475"/>
                    <a:pt x="410224" y="155630"/>
                  </a:cubicBezTo>
                  <a:cubicBezTo>
                    <a:pt x="411116" y="160785"/>
                    <a:pt x="412879" y="165726"/>
                    <a:pt x="415515" y="170455"/>
                  </a:cubicBezTo>
                  <a:lnTo>
                    <a:pt x="393655" y="170455"/>
                  </a:lnTo>
                  <a:cubicBezTo>
                    <a:pt x="391485" y="166114"/>
                    <a:pt x="390090" y="161037"/>
                    <a:pt x="389470" y="155223"/>
                  </a:cubicBezTo>
                  <a:cubicBezTo>
                    <a:pt x="381718" y="161812"/>
                    <a:pt x="374257" y="166463"/>
                    <a:pt x="367087" y="169176"/>
                  </a:cubicBezTo>
                  <a:cubicBezTo>
                    <a:pt x="359917" y="171889"/>
                    <a:pt x="352224" y="173245"/>
                    <a:pt x="344007" y="173245"/>
                  </a:cubicBezTo>
                  <a:cubicBezTo>
                    <a:pt x="330442" y="173245"/>
                    <a:pt x="320017" y="169931"/>
                    <a:pt x="312730" y="163304"/>
                  </a:cubicBezTo>
                  <a:cubicBezTo>
                    <a:pt x="305444" y="156676"/>
                    <a:pt x="301801" y="148208"/>
                    <a:pt x="301801" y="137898"/>
                  </a:cubicBezTo>
                  <a:cubicBezTo>
                    <a:pt x="301801" y="131852"/>
                    <a:pt x="303176" y="126329"/>
                    <a:pt x="305928" y="121330"/>
                  </a:cubicBezTo>
                  <a:cubicBezTo>
                    <a:pt x="308680" y="116330"/>
                    <a:pt x="312284" y="112319"/>
                    <a:pt x="316742" y="109296"/>
                  </a:cubicBezTo>
                  <a:cubicBezTo>
                    <a:pt x="321199" y="106273"/>
                    <a:pt x="326218" y="103986"/>
                    <a:pt x="331799" y="102436"/>
                  </a:cubicBezTo>
                  <a:cubicBezTo>
                    <a:pt x="335907" y="101350"/>
                    <a:pt x="342108" y="100304"/>
                    <a:pt x="350402" y="99296"/>
                  </a:cubicBezTo>
                  <a:cubicBezTo>
                    <a:pt x="367300" y="97281"/>
                    <a:pt x="379742" y="94878"/>
                    <a:pt x="387726" y="92087"/>
                  </a:cubicBezTo>
                  <a:cubicBezTo>
                    <a:pt x="387803" y="89219"/>
                    <a:pt x="387842" y="87398"/>
                    <a:pt x="387842" y="86623"/>
                  </a:cubicBezTo>
                  <a:cubicBezTo>
                    <a:pt x="387842" y="78096"/>
                    <a:pt x="385865" y="72089"/>
                    <a:pt x="381912" y="68600"/>
                  </a:cubicBezTo>
                  <a:cubicBezTo>
                    <a:pt x="376564" y="63872"/>
                    <a:pt x="368618" y="61508"/>
                    <a:pt x="358076" y="61508"/>
                  </a:cubicBezTo>
                  <a:cubicBezTo>
                    <a:pt x="348232" y="61508"/>
                    <a:pt x="340965" y="63232"/>
                    <a:pt x="336275" y="66682"/>
                  </a:cubicBezTo>
                  <a:cubicBezTo>
                    <a:pt x="331586" y="70131"/>
                    <a:pt x="328117" y="76236"/>
                    <a:pt x="325869" y="84995"/>
                  </a:cubicBezTo>
                  <a:lnTo>
                    <a:pt x="305405" y="82204"/>
                  </a:lnTo>
                  <a:cubicBezTo>
                    <a:pt x="307265" y="73445"/>
                    <a:pt x="310327" y="66372"/>
                    <a:pt x="314591" y="60985"/>
                  </a:cubicBezTo>
                  <a:cubicBezTo>
                    <a:pt x="318854" y="55597"/>
                    <a:pt x="325016" y="51450"/>
                    <a:pt x="333078" y="48543"/>
                  </a:cubicBezTo>
                  <a:cubicBezTo>
                    <a:pt x="341139" y="45637"/>
                    <a:pt x="350480" y="44183"/>
                    <a:pt x="361099" y="44183"/>
                  </a:cubicBezTo>
                  <a:close/>
                  <a:moveTo>
                    <a:pt x="226238" y="44183"/>
                  </a:moveTo>
                  <a:cubicBezTo>
                    <a:pt x="242748" y="44183"/>
                    <a:pt x="256236" y="49803"/>
                    <a:pt x="266700" y="61043"/>
                  </a:cubicBezTo>
                  <a:cubicBezTo>
                    <a:pt x="277165" y="72282"/>
                    <a:pt x="282397" y="88095"/>
                    <a:pt x="282397" y="108482"/>
                  </a:cubicBezTo>
                  <a:cubicBezTo>
                    <a:pt x="282397" y="109722"/>
                    <a:pt x="282358" y="111582"/>
                    <a:pt x="282281" y="114063"/>
                  </a:cubicBezTo>
                  <a:lnTo>
                    <a:pt x="190194" y="114063"/>
                  </a:lnTo>
                  <a:cubicBezTo>
                    <a:pt x="190969" y="127628"/>
                    <a:pt x="194806" y="138015"/>
                    <a:pt x="201704" y="145224"/>
                  </a:cubicBezTo>
                  <a:cubicBezTo>
                    <a:pt x="208603" y="152432"/>
                    <a:pt x="217207" y="156037"/>
                    <a:pt x="227517" y="156037"/>
                  </a:cubicBezTo>
                  <a:cubicBezTo>
                    <a:pt x="235191" y="156037"/>
                    <a:pt x="241741" y="154022"/>
                    <a:pt x="247167" y="149991"/>
                  </a:cubicBezTo>
                  <a:cubicBezTo>
                    <a:pt x="252593" y="145960"/>
                    <a:pt x="256895" y="139526"/>
                    <a:pt x="260073" y="130690"/>
                  </a:cubicBezTo>
                  <a:lnTo>
                    <a:pt x="281700" y="133364"/>
                  </a:lnTo>
                  <a:cubicBezTo>
                    <a:pt x="278289" y="145999"/>
                    <a:pt x="271971" y="155804"/>
                    <a:pt x="262747" y="162781"/>
                  </a:cubicBezTo>
                  <a:cubicBezTo>
                    <a:pt x="253523" y="169757"/>
                    <a:pt x="241741" y="173245"/>
                    <a:pt x="227400" y="173245"/>
                  </a:cubicBezTo>
                  <a:cubicBezTo>
                    <a:pt x="209340" y="173245"/>
                    <a:pt x="195019" y="167683"/>
                    <a:pt x="184438" y="156560"/>
                  </a:cubicBezTo>
                  <a:cubicBezTo>
                    <a:pt x="173857" y="145437"/>
                    <a:pt x="168567" y="129837"/>
                    <a:pt x="168567" y="109761"/>
                  </a:cubicBezTo>
                  <a:cubicBezTo>
                    <a:pt x="168567" y="88987"/>
                    <a:pt x="173915" y="72864"/>
                    <a:pt x="184612" y="61392"/>
                  </a:cubicBezTo>
                  <a:cubicBezTo>
                    <a:pt x="195309" y="49919"/>
                    <a:pt x="209185" y="44183"/>
                    <a:pt x="226238" y="44183"/>
                  </a:cubicBezTo>
                  <a:close/>
                  <a:moveTo>
                    <a:pt x="895518" y="3837"/>
                  </a:moveTo>
                  <a:lnTo>
                    <a:pt x="895518" y="46974"/>
                  </a:lnTo>
                  <a:lnTo>
                    <a:pt x="916563" y="46974"/>
                  </a:lnTo>
                  <a:lnTo>
                    <a:pt x="916563" y="63252"/>
                  </a:lnTo>
                  <a:lnTo>
                    <a:pt x="895518" y="63252"/>
                  </a:lnTo>
                  <a:lnTo>
                    <a:pt x="895518" y="135457"/>
                  </a:lnTo>
                  <a:cubicBezTo>
                    <a:pt x="895518" y="141425"/>
                    <a:pt x="895886" y="145262"/>
                    <a:pt x="896622" y="146968"/>
                  </a:cubicBezTo>
                  <a:cubicBezTo>
                    <a:pt x="897359" y="148673"/>
                    <a:pt x="898560" y="150030"/>
                    <a:pt x="900227" y="151037"/>
                  </a:cubicBezTo>
                  <a:cubicBezTo>
                    <a:pt x="901893" y="152045"/>
                    <a:pt x="904277" y="152549"/>
                    <a:pt x="907378" y="152549"/>
                  </a:cubicBezTo>
                  <a:cubicBezTo>
                    <a:pt x="909703" y="152549"/>
                    <a:pt x="912765" y="152277"/>
                    <a:pt x="916563" y="151735"/>
                  </a:cubicBezTo>
                  <a:lnTo>
                    <a:pt x="919586" y="170222"/>
                  </a:lnTo>
                  <a:cubicBezTo>
                    <a:pt x="913695" y="171462"/>
                    <a:pt x="908424" y="172082"/>
                    <a:pt x="903773" y="172082"/>
                  </a:cubicBezTo>
                  <a:cubicBezTo>
                    <a:pt x="896177" y="172082"/>
                    <a:pt x="890286" y="170881"/>
                    <a:pt x="886100" y="168478"/>
                  </a:cubicBezTo>
                  <a:cubicBezTo>
                    <a:pt x="881914" y="166075"/>
                    <a:pt x="878968" y="162916"/>
                    <a:pt x="877263" y="159002"/>
                  </a:cubicBezTo>
                  <a:cubicBezTo>
                    <a:pt x="875558" y="155087"/>
                    <a:pt x="874705" y="146851"/>
                    <a:pt x="874705" y="134294"/>
                  </a:cubicBezTo>
                  <a:lnTo>
                    <a:pt x="874705" y="63252"/>
                  </a:lnTo>
                  <a:lnTo>
                    <a:pt x="859357" y="63252"/>
                  </a:lnTo>
                  <a:lnTo>
                    <a:pt x="859357" y="46974"/>
                  </a:lnTo>
                  <a:lnTo>
                    <a:pt x="874705" y="46974"/>
                  </a:lnTo>
                  <a:lnTo>
                    <a:pt x="874705" y="16394"/>
                  </a:lnTo>
                  <a:close/>
                  <a:moveTo>
                    <a:pt x="543093" y="3837"/>
                  </a:moveTo>
                  <a:lnTo>
                    <a:pt x="543093" y="46974"/>
                  </a:lnTo>
                  <a:lnTo>
                    <a:pt x="564138" y="46974"/>
                  </a:lnTo>
                  <a:lnTo>
                    <a:pt x="564138" y="63252"/>
                  </a:lnTo>
                  <a:lnTo>
                    <a:pt x="543093" y="63252"/>
                  </a:lnTo>
                  <a:lnTo>
                    <a:pt x="543093" y="135457"/>
                  </a:lnTo>
                  <a:cubicBezTo>
                    <a:pt x="543093" y="141425"/>
                    <a:pt x="543461" y="145262"/>
                    <a:pt x="544198" y="146968"/>
                  </a:cubicBezTo>
                  <a:cubicBezTo>
                    <a:pt x="544934" y="148673"/>
                    <a:pt x="546135" y="150030"/>
                    <a:pt x="547802" y="151037"/>
                  </a:cubicBezTo>
                  <a:cubicBezTo>
                    <a:pt x="549468" y="152045"/>
                    <a:pt x="551852" y="152549"/>
                    <a:pt x="554953" y="152549"/>
                  </a:cubicBezTo>
                  <a:cubicBezTo>
                    <a:pt x="557278" y="152549"/>
                    <a:pt x="560340" y="152277"/>
                    <a:pt x="564138" y="151735"/>
                  </a:cubicBezTo>
                  <a:lnTo>
                    <a:pt x="567161" y="170222"/>
                  </a:lnTo>
                  <a:cubicBezTo>
                    <a:pt x="561270" y="171462"/>
                    <a:pt x="555999" y="172082"/>
                    <a:pt x="551348" y="172082"/>
                  </a:cubicBezTo>
                  <a:cubicBezTo>
                    <a:pt x="543752" y="172082"/>
                    <a:pt x="537861" y="170881"/>
                    <a:pt x="533675" y="168478"/>
                  </a:cubicBezTo>
                  <a:cubicBezTo>
                    <a:pt x="529489" y="166075"/>
                    <a:pt x="526544" y="162916"/>
                    <a:pt x="524838" y="159002"/>
                  </a:cubicBezTo>
                  <a:cubicBezTo>
                    <a:pt x="523133" y="155087"/>
                    <a:pt x="522280" y="146851"/>
                    <a:pt x="522280" y="134294"/>
                  </a:cubicBezTo>
                  <a:lnTo>
                    <a:pt x="522280" y="63252"/>
                  </a:lnTo>
                  <a:lnTo>
                    <a:pt x="506932" y="63252"/>
                  </a:lnTo>
                  <a:lnTo>
                    <a:pt x="506932" y="56765"/>
                  </a:lnTo>
                  <a:lnTo>
                    <a:pt x="501891" y="70344"/>
                  </a:lnTo>
                  <a:cubicBezTo>
                    <a:pt x="496775" y="67321"/>
                    <a:pt x="491659" y="65810"/>
                    <a:pt x="486543" y="65810"/>
                  </a:cubicBezTo>
                  <a:cubicBezTo>
                    <a:pt x="481970" y="65810"/>
                    <a:pt x="477861" y="67186"/>
                    <a:pt x="474218" y="69938"/>
                  </a:cubicBezTo>
                  <a:cubicBezTo>
                    <a:pt x="470575" y="72689"/>
                    <a:pt x="467978" y="76507"/>
                    <a:pt x="466428" y="81390"/>
                  </a:cubicBezTo>
                  <a:cubicBezTo>
                    <a:pt x="464102" y="88832"/>
                    <a:pt x="462940" y="96971"/>
                    <a:pt x="462940" y="105807"/>
                  </a:cubicBezTo>
                  <a:lnTo>
                    <a:pt x="462940" y="170455"/>
                  </a:lnTo>
                  <a:lnTo>
                    <a:pt x="442011" y="170455"/>
                  </a:lnTo>
                  <a:lnTo>
                    <a:pt x="442011" y="46974"/>
                  </a:lnTo>
                  <a:lnTo>
                    <a:pt x="460847" y="46974"/>
                  </a:lnTo>
                  <a:lnTo>
                    <a:pt x="460847" y="65694"/>
                  </a:lnTo>
                  <a:cubicBezTo>
                    <a:pt x="465653" y="56934"/>
                    <a:pt x="470090" y="51160"/>
                    <a:pt x="474160" y="48369"/>
                  </a:cubicBezTo>
                  <a:cubicBezTo>
                    <a:pt x="478229" y="45579"/>
                    <a:pt x="482706" y="44183"/>
                    <a:pt x="487589" y="44183"/>
                  </a:cubicBezTo>
                  <a:cubicBezTo>
                    <a:pt x="491116" y="44183"/>
                    <a:pt x="494672" y="44745"/>
                    <a:pt x="498257" y="45869"/>
                  </a:cubicBezTo>
                  <a:lnTo>
                    <a:pt x="506932" y="49916"/>
                  </a:lnTo>
                  <a:lnTo>
                    <a:pt x="506932" y="46974"/>
                  </a:lnTo>
                  <a:lnTo>
                    <a:pt x="522280" y="46974"/>
                  </a:lnTo>
                  <a:lnTo>
                    <a:pt x="522280" y="16394"/>
                  </a:lnTo>
                  <a:close/>
                  <a:moveTo>
                    <a:pt x="7465" y="0"/>
                  </a:moveTo>
                  <a:lnTo>
                    <a:pt x="30022" y="0"/>
                  </a:lnTo>
                  <a:lnTo>
                    <a:pt x="30022" y="69996"/>
                  </a:lnTo>
                  <a:lnTo>
                    <a:pt x="118621" y="69996"/>
                  </a:lnTo>
                  <a:lnTo>
                    <a:pt x="118621" y="0"/>
                  </a:lnTo>
                  <a:lnTo>
                    <a:pt x="141178" y="0"/>
                  </a:lnTo>
                  <a:lnTo>
                    <a:pt x="141178" y="170455"/>
                  </a:lnTo>
                  <a:lnTo>
                    <a:pt x="118621" y="170455"/>
                  </a:lnTo>
                  <a:lnTo>
                    <a:pt x="118621" y="90111"/>
                  </a:lnTo>
                  <a:lnTo>
                    <a:pt x="30022" y="90111"/>
                  </a:lnTo>
                  <a:lnTo>
                    <a:pt x="30022" y="170455"/>
                  </a:lnTo>
                  <a:lnTo>
                    <a:pt x="7465" y="1704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6">
            <a:extLst>
              <a:ext uri="{FF2B5EF4-FFF2-40B4-BE49-F238E27FC236}">
                <a16:creationId xmlns:a16="http://schemas.microsoft.com/office/drawing/2014/main" id="{86024588-936F-4E11-AC2B-5007811155EA}"/>
              </a:ext>
            </a:extLst>
          </p:cNvPr>
          <p:cNvGrpSpPr/>
          <p:nvPr/>
        </p:nvGrpSpPr>
        <p:grpSpPr>
          <a:xfrm>
            <a:off x="3646288" y="2686025"/>
            <a:ext cx="4848059" cy="2663680"/>
            <a:chOff x="-548507" y="477868"/>
            <a:chExt cx="11570449" cy="6357177"/>
          </a:xfrm>
        </p:grpSpPr>
        <p:sp>
          <p:nvSpPr>
            <p:cNvPr id="43" name="Freeform: Shape 7">
              <a:extLst>
                <a:ext uri="{FF2B5EF4-FFF2-40B4-BE49-F238E27FC236}">
                  <a16:creationId xmlns:a16="http://schemas.microsoft.com/office/drawing/2014/main" id="{A504A93B-F1D3-42D6-AE57-9DD7D03F4A9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8">
              <a:extLst>
                <a:ext uri="{FF2B5EF4-FFF2-40B4-BE49-F238E27FC236}">
                  <a16:creationId xmlns:a16="http://schemas.microsoft.com/office/drawing/2014/main" id="{39AFDC19-7DC5-46DB-B7A7-B431291EEB8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9">
              <a:extLst>
                <a:ext uri="{FF2B5EF4-FFF2-40B4-BE49-F238E27FC236}">
                  <a16:creationId xmlns:a16="http://schemas.microsoft.com/office/drawing/2014/main" id="{4D4379A1-EFA9-42C5-8FCD-CA13395D2D3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0">
              <a:extLst>
                <a:ext uri="{FF2B5EF4-FFF2-40B4-BE49-F238E27FC236}">
                  <a16:creationId xmlns:a16="http://schemas.microsoft.com/office/drawing/2014/main" id="{8CEA7735-18D1-4DA8-B613-B0819AF2F8C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11">
              <a:extLst>
                <a:ext uri="{FF2B5EF4-FFF2-40B4-BE49-F238E27FC236}">
                  <a16:creationId xmlns:a16="http://schemas.microsoft.com/office/drawing/2014/main" id="{8BADAE14-8383-4BF8-A1E3-07F30FB0867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12">
              <a:extLst>
                <a:ext uri="{FF2B5EF4-FFF2-40B4-BE49-F238E27FC236}">
                  <a16:creationId xmlns:a16="http://schemas.microsoft.com/office/drawing/2014/main" id="{20E5BCD4-FAA7-4B17-9A8F-18EDC3BBCB9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17">
                <a:extLst>
                  <a:ext uri="{FF2B5EF4-FFF2-40B4-BE49-F238E27FC236}">
                    <a16:creationId xmlns:a16="http://schemas.microsoft.com/office/drawing/2014/main" id="{35538586-0522-4360-A857-73494BC7E35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18">
                <a:extLst>
                  <a:ext uri="{FF2B5EF4-FFF2-40B4-BE49-F238E27FC236}">
                    <a16:creationId xmlns:a16="http://schemas.microsoft.com/office/drawing/2014/main" id="{1EF1FB88-9288-4AE8-A9BB-A715740DCC2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13">
              <a:extLst>
                <a:ext uri="{FF2B5EF4-FFF2-40B4-BE49-F238E27FC236}">
                  <a16:creationId xmlns:a16="http://schemas.microsoft.com/office/drawing/2014/main" id="{641E09E1-EED9-4F7F-BB28-F9DBC95E80FD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15">
                <a:extLst>
                  <a:ext uri="{FF2B5EF4-FFF2-40B4-BE49-F238E27FC236}">
                    <a16:creationId xmlns:a16="http://schemas.microsoft.com/office/drawing/2014/main" id="{F02EDEAD-97AF-486C-AB0E-11E6E3CB4AC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16">
                <a:extLst>
                  <a:ext uri="{FF2B5EF4-FFF2-40B4-BE49-F238E27FC236}">
                    <a16:creationId xmlns:a16="http://schemas.microsoft.com/office/drawing/2014/main" id="{7816DA63-D62D-439A-A732-94AAF2110A2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14">
              <a:extLst>
                <a:ext uri="{FF2B5EF4-FFF2-40B4-BE49-F238E27FC236}">
                  <a16:creationId xmlns:a16="http://schemas.microsoft.com/office/drawing/2014/main" id="{0791F509-CCA9-4087-81FA-90DDACAEACA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73CB66A5-DA76-4335-A1C7-1C63DFBBE86C}"/>
              </a:ext>
            </a:extLst>
          </p:cNvPr>
          <p:cNvGrpSpPr/>
          <p:nvPr/>
        </p:nvGrpSpPr>
        <p:grpSpPr>
          <a:xfrm>
            <a:off x="9264976" y="1630990"/>
            <a:ext cx="2075591" cy="4142516"/>
            <a:chOff x="3562232" y="2208816"/>
            <a:chExt cx="1576880" cy="3147176"/>
          </a:xfrm>
        </p:grpSpPr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301DD102-AB42-4334-9242-DE3A75FD8423}"/>
                </a:ext>
              </a:extLst>
            </p:cNvPr>
            <p:cNvSpPr/>
            <p:nvPr/>
          </p:nvSpPr>
          <p:spPr>
            <a:xfrm>
              <a:off x="3564673" y="2208816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F01BB98E-49CE-4D19-877F-F1BB3BA2D922}"/>
                </a:ext>
              </a:extLst>
            </p:cNvPr>
            <p:cNvSpPr/>
            <p:nvPr/>
          </p:nvSpPr>
          <p:spPr>
            <a:xfrm>
              <a:off x="3585744" y="2225323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B0B9B8A0-99C8-4849-A40B-BE81F161221D}"/>
                </a:ext>
              </a:extLst>
            </p:cNvPr>
            <p:cNvSpPr/>
            <p:nvPr/>
          </p:nvSpPr>
          <p:spPr>
            <a:xfrm>
              <a:off x="3622537" y="2278954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Graphic 2">
              <a:extLst>
                <a:ext uri="{FF2B5EF4-FFF2-40B4-BE49-F238E27FC236}">
                  <a16:creationId xmlns:a16="http://schemas.microsoft.com/office/drawing/2014/main" id="{EAAB4289-42AD-4AF7-951C-D206B51E9B80}"/>
                </a:ext>
              </a:extLst>
            </p:cNvPr>
            <p:cNvSpPr/>
            <p:nvPr/>
          </p:nvSpPr>
          <p:spPr>
            <a:xfrm>
              <a:off x="3562510" y="2656504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3C97491F-DD7D-4933-A4B1-5640D6E78431}"/>
                </a:ext>
              </a:extLst>
            </p:cNvPr>
            <p:cNvSpPr/>
            <p:nvPr/>
          </p:nvSpPr>
          <p:spPr>
            <a:xfrm>
              <a:off x="3562510" y="2886578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Graphic 2">
              <a:extLst>
                <a:ext uri="{FF2B5EF4-FFF2-40B4-BE49-F238E27FC236}">
                  <a16:creationId xmlns:a16="http://schemas.microsoft.com/office/drawing/2014/main" id="{1B4028E0-9BE3-4B68-9679-04DFB8DF0D16}"/>
                </a:ext>
              </a:extLst>
            </p:cNvPr>
            <p:cNvSpPr/>
            <p:nvPr/>
          </p:nvSpPr>
          <p:spPr>
            <a:xfrm>
              <a:off x="3562541" y="2901941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2">
              <a:extLst>
                <a:ext uri="{FF2B5EF4-FFF2-40B4-BE49-F238E27FC236}">
                  <a16:creationId xmlns:a16="http://schemas.microsoft.com/office/drawing/2014/main" id="{D19D60A4-CB92-45C3-B6E2-89075A8B0AB5}"/>
                </a:ext>
              </a:extLst>
            </p:cNvPr>
            <p:cNvSpPr/>
            <p:nvPr/>
          </p:nvSpPr>
          <p:spPr>
            <a:xfrm>
              <a:off x="3562232" y="3172168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2">
              <a:extLst>
                <a:ext uri="{FF2B5EF4-FFF2-40B4-BE49-F238E27FC236}">
                  <a16:creationId xmlns:a16="http://schemas.microsoft.com/office/drawing/2014/main" id="{32F7F9A9-C2ED-4449-A803-BA61FF4042EA}"/>
                </a:ext>
              </a:extLst>
            </p:cNvPr>
            <p:cNvSpPr/>
            <p:nvPr/>
          </p:nvSpPr>
          <p:spPr>
            <a:xfrm>
              <a:off x="3562232" y="3187531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2">
              <a:extLst>
                <a:ext uri="{FF2B5EF4-FFF2-40B4-BE49-F238E27FC236}">
                  <a16:creationId xmlns:a16="http://schemas.microsoft.com/office/drawing/2014/main" id="{623D0999-3BD2-4DB2-95DC-91CF7499C4FD}"/>
                </a:ext>
              </a:extLst>
            </p:cNvPr>
            <p:cNvSpPr/>
            <p:nvPr/>
          </p:nvSpPr>
          <p:spPr>
            <a:xfrm>
              <a:off x="5123750" y="2958323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5" name="Graphic 2">
              <a:extLst>
                <a:ext uri="{FF2B5EF4-FFF2-40B4-BE49-F238E27FC236}">
                  <a16:creationId xmlns:a16="http://schemas.microsoft.com/office/drawing/2014/main" id="{1AB4C0F4-02AA-4BC0-B75B-69B2F4A868A0}"/>
                </a:ext>
              </a:extLst>
            </p:cNvPr>
            <p:cNvSpPr/>
            <p:nvPr/>
          </p:nvSpPr>
          <p:spPr>
            <a:xfrm>
              <a:off x="5130426" y="2983206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6" name="Graphic 2">
              <a:extLst>
                <a:ext uri="{FF2B5EF4-FFF2-40B4-BE49-F238E27FC236}">
                  <a16:creationId xmlns:a16="http://schemas.microsoft.com/office/drawing/2014/main" id="{CCAE253F-EDED-481B-95C6-020C16CB5279}"/>
                </a:ext>
              </a:extLst>
            </p:cNvPr>
            <p:cNvSpPr/>
            <p:nvPr/>
          </p:nvSpPr>
          <p:spPr>
            <a:xfrm>
              <a:off x="5126686" y="3682452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2">
              <a:extLst>
                <a:ext uri="{FF2B5EF4-FFF2-40B4-BE49-F238E27FC236}">
                  <a16:creationId xmlns:a16="http://schemas.microsoft.com/office/drawing/2014/main" id="{602FB5D8-1230-47FF-A2C7-6096B5C626A3}"/>
                </a:ext>
              </a:extLst>
            </p:cNvPr>
            <p:cNvSpPr/>
            <p:nvPr/>
          </p:nvSpPr>
          <p:spPr>
            <a:xfrm>
              <a:off x="5132065" y="3699484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Oval 216">
              <a:extLst>
                <a:ext uri="{FF2B5EF4-FFF2-40B4-BE49-F238E27FC236}">
                  <a16:creationId xmlns:a16="http://schemas.microsoft.com/office/drawing/2014/main" id="{7317C730-D815-4789-A307-A2268B2CFF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157" y="2273621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217">
              <a:extLst>
                <a:ext uri="{FF2B5EF4-FFF2-40B4-BE49-F238E27FC236}">
                  <a16:creationId xmlns:a16="http://schemas.microsoft.com/office/drawing/2014/main" id="{3D06165D-F86E-481E-90FC-5D1B0D493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13729" y="2278193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Oval 218">
              <a:extLst>
                <a:ext uri="{FF2B5EF4-FFF2-40B4-BE49-F238E27FC236}">
                  <a16:creationId xmlns:a16="http://schemas.microsoft.com/office/drawing/2014/main" id="{B039C0BC-D9DD-4F7C-AFF7-51CD2657C5DF}"/>
                </a:ext>
              </a:extLst>
            </p:cNvPr>
            <p:cNvSpPr/>
            <p:nvPr/>
          </p:nvSpPr>
          <p:spPr>
            <a:xfrm>
              <a:off x="4629914" y="2294378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Oval 219">
              <a:extLst>
                <a:ext uri="{FF2B5EF4-FFF2-40B4-BE49-F238E27FC236}">
                  <a16:creationId xmlns:a16="http://schemas.microsoft.com/office/drawing/2014/main" id="{152E2C32-62D0-45D5-8EA9-320F09A901E0}"/>
                </a:ext>
              </a:extLst>
            </p:cNvPr>
            <p:cNvSpPr/>
            <p:nvPr/>
          </p:nvSpPr>
          <p:spPr>
            <a:xfrm>
              <a:off x="4637342" y="2301806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Graphic 2">
              <a:extLst>
                <a:ext uri="{FF2B5EF4-FFF2-40B4-BE49-F238E27FC236}">
                  <a16:creationId xmlns:a16="http://schemas.microsoft.com/office/drawing/2014/main" id="{DB5ADAFF-9B6E-4922-9FDB-72F4DFFE9368}"/>
                </a:ext>
              </a:extLst>
            </p:cNvPr>
            <p:cNvSpPr/>
            <p:nvPr userDrawn="1"/>
          </p:nvSpPr>
          <p:spPr>
            <a:xfrm flipH="1">
              <a:off x="3563602" y="2669288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5D2BE819-F08A-41A8-B7D4-789D508176FD}"/>
                </a:ext>
              </a:extLst>
            </p:cNvPr>
            <p:cNvSpPr/>
            <p:nvPr/>
          </p:nvSpPr>
          <p:spPr>
            <a:xfrm>
              <a:off x="3958304" y="2278953"/>
              <a:ext cx="1121198" cy="3006901"/>
            </a:xfrm>
            <a:custGeom>
              <a:avLst/>
              <a:gdLst>
                <a:gd name="connsiteX0" fmla="*/ 819194 w 1121198"/>
                <a:gd name="connsiteY0" fmla="*/ 0 h 3006901"/>
                <a:gd name="connsiteX1" fmla="*/ 964483 w 1121198"/>
                <a:gd name="connsiteY1" fmla="*/ 0 h 3006901"/>
                <a:gd name="connsiteX2" fmla="*/ 1121198 w 1121198"/>
                <a:gd name="connsiteY2" fmla="*/ 148374 h 3006901"/>
                <a:gd name="connsiteX3" fmla="*/ 1121198 w 1121198"/>
                <a:gd name="connsiteY3" fmla="*/ 2858526 h 3006901"/>
                <a:gd name="connsiteX4" fmla="*/ 964483 w 1121198"/>
                <a:gd name="connsiteY4" fmla="*/ 3006901 h 3006901"/>
                <a:gd name="connsiteX5" fmla="*/ 0 w 1121198"/>
                <a:gd name="connsiteY5" fmla="*/ 3006901 h 3006901"/>
                <a:gd name="connsiteX6" fmla="*/ 701837 w 1121198"/>
                <a:gd name="connsiteY6" fmla="*/ 111247 h 3006901"/>
                <a:gd name="connsiteX7" fmla="*/ 742177 w 1121198"/>
                <a:gd name="connsiteY7" fmla="*/ 103534 h 3006901"/>
                <a:gd name="connsiteX8" fmla="*/ 805743 w 1121198"/>
                <a:gd name="connsiteY8" fmla="*/ 12735 h 3006901"/>
                <a:gd name="connsiteX9" fmla="*/ 819194 w 1121198"/>
                <a:gd name="connsiteY9" fmla="*/ 0 h 300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198" h="3006901">
                  <a:moveTo>
                    <a:pt x="819194" y="0"/>
                  </a:moveTo>
                  <a:lnTo>
                    <a:pt x="964483" y="0"/>
                  </a:lnTo>
                  <a:cubicBezTo>
                    <a:pt x="1051036" y="0"/>
                    <a:pt x="1121198" y="66429"/>
                    <a:pt x="1121198" y="148374"/>
                  </a:cubicBezTo>
                  <a:lnTo>
                    <a:pt x="1121198" y="2858526"/>
                  </a:lnTo>
                  <a:cubicBezTo>
                    <a:pt x="1121198" y="2940472"/>
                    <a:pt x="1051036" y="3006901"/>
                    <a:pt x="964483" y="3006901"/>
                  </a:cubicBezTo>
                  <a:lnTo>
                    <a:pt x="0" y="3006901"/>
                  </a:lnTo>
                  <a:lnTo>
                    <a:pt x="701837" y="111247"/>
                  </a:lnTo>
                  <a:lnTo>
                    <a:pt x="742177" y="103534"/>
                  </a:lnTo>
                  <a:cubicBezTo>
                    <a:pt x="779536" y="88569"/>
                    <a:pt x="805743" y="53539"/>
                    <a:pt x="805743" y="12735"/>
                  </a:cubicBezTo>
                  <a:cubicBezTo>
                    <a:pt x="805743" y="5719"/>
                    <a:pt x="811750" y="0"/>
                    <a:pt x="819194" y="0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7" name="Group 50">
            <a:extLst>
              <a:ext uri="{FF2B5EF4-FFF2-40B4-BE49-F238E27FC236}">
                <a16:creationId xmlns:a16="http://schemas.microsoft.com/office/drawing/2014/main" id="{E5371336-E1A4-42ED-8764-6F2C7FA4B22B}"/>
              </a:ext>
            </a:extLst>
          </p:cNvPr>
          <p:cNvGrpSpPr/>
          <p:nvPr/>
        </p:nvGrpSpPr>
        <p:grpSpPr>
          <a:xfrm>
            <a:off x="939328" y="4357451"/>
            <a:ext cx="1831453" cy="1735743"/>
            <a:chOff x="728537" y="3822139"/>
            <a:chExt cx="1831453" cy="1735743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8DAEA653-426B-4087-B21C-46DD65871AB4}"/>
                </a:ext>
              </a:extLst>
            </p:cNvPr>
            <p:cNvSpPr txBox="1">
              <a:spLocks/>
            </p:cNvSpPr>
            <p:nvPr/>
          </p:nvSpPr>
          <p:spPr>
            <a:xfrm>
              <a:off x="738539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5FCA12-646D-4037-A725-103F920B19C6}"/>
                </a:ext>
              </a:extLst>
            </p:cNvPr>
            <p:cNvSpPr txBox="1"/>
            <p:nvPr/>
          </p:nvSpPr>
          <p:spPr>
            <a:xfrm>
              <a:off x="728537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5E2BC-CC57-44C4-A3DB-812464288156}"/>
                </a:ext>
              </a:extLst>
            </p:cNvPr>
            <p:cNvSpPr txBox="1"/>
            <p:nvPr/>
          </p:nvSpPr>
          <p:spPr>
            <a:xfrm>
              <a:off x="738538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Doctor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51">
            <a:extLst>
              <a:ext uri="{FF2B5EF4-FFF2-40B4-BE49-F238E27FC236}">
                <a16:creationId xmlns:a16="http://schemas.microsoft.com/office/drawing/2014/main" id="{22185F1A-E57A-4C6D-83BF-414A05098B7B}"/>
              </a:ext>
            </a:extLst>
          </p:cNvPr>
          <p:cNvGrpSpPr/>
          <p:nvPr/>
        </p:nvGrpSpPr>
        <p:grpSpPr>
          <a:xfrm>
            <a:off x="3665618" y="4357451"/>
            <a:ext cx="1831453" cy="1735743"/>
            <a:chOff x="2714325" y="3822139"/>
            <a:chExt cx="1831453" cy="1735743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CD25E8A2-A675-4672-9DC3-1908E3FE1945}"/>
                </a:ext>
              </a:extLst>
            </p:cNvPr>
            <p:cNvSpPr txBox="1">
              <a:spLocks/>
            </p:cNvSpPr>
            <p:nvPr/>
          </p:nvSpPr>
          <p:spPr>
            <a:xfrm>
              <a:off x="2724327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Wilson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2B499F-AB43-4581-B2E4-F6B47EC61075}"/>
                </a:ext>
              </a:extLst>
            </p:cNvPr>
            <p:cNvSpPr txBox="1"/>
            <p:nvPr/>
          </p:nvSpPr>
          <p:spPr>
            <a:xfrm>
              <a:off x="2714325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7F9FEF-65DB-447A-BB0A-B1DCC63449F2}"/>
                </a:ext>
              </a:extLst>
            </p:cNvPr>
            <p:cNvSpPr txBox="1"/>
            <p:nvPr/>
          </p:nvSpPr>
          <p:spPr>
            <a:xfrm>
              <a:off x="2724326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Doctor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45">
            <a:extLst>
              <a:ext uri="{FF2B5EF4-FFF2-40B4-BE49-F238E27FC236}">
                <a16:creationId xmlns:a16="http://schemas.microsoft.com/office/drawing/2014/main" id="{429682BC-DF55-4DEB-9C43-33648E3494E2}"/>
              </a:ext>
            </a:extLst>
          </p:cNvPr>
          <p:cNvGrpSpPr/>
          <p:nvPr/>
        </p:nvGrpSpPr>
        <p:grpSpPr>
          <a:xfrm>
            <a:off x="6391908" y="4357451"/>
            <a:ext cx="1831453" cy="1735743"/>
            <a:chOff x="4700113" y="3822139"/>
            <a:chExt cx="1831453" cy="1735743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AB71743A-9698-4BB6-B73C-170CB2932D79}"/>
                </a:ext>
              </a:extLst>
            </p:cNvPr>
            <p:cNvSpPr txBox="1">
              <a:spLocks/>
            </p:cNvSpPr>
            <p:nvPr/>
          </p:nvSpPr>
          <p:spPr>
            <a:xfrm>
              <a:off x="4710115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Anastasia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D0E95C-9389-480B-B7D9-70081F704C6E}"/>
                </a:ext>
              </a:extLst>
            </p:cNvPr>
            <p:cNvSpPr txBox="1"/>
            <p:nvPr/>
          </p:nvSpPr>
          <p:spPr>
            <a:xfrm>
              <a:off x="4700113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0385A5-B900-411C-9E3F-438C68A89B17}"/>
                </a:ext>
              </a:extLst>
            </p:cNvPr>
            <p:cNvSpPr txBox="1"/>
            <p:nvPr/>
          </p:nvSpPr>
          <p:spPr>
            <a:xfrm>
              <a:off x="4710114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Doctor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9160A156-6190-4957-9684-20FB9B020BFB}"/>
              </a:ext>
            </a:extLst>
          </p:cNvPr>
          <p:cNvGrpSpPr/>
          <p:nvPr/>
        </p:nvGrpSpPr>
        <p:grpSpPr>
          <a:xfrm>
            <a:off x="9118197" y="4347676"/>
            <a:ext cx="1831453" cy="1735743"/>
            <a:chOff x="6665706" y="3822139"/>
            <a:chExt cx="1831453" cy="1735743"/>
          </a:xfrm>
        </p:grpSpPr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9F749D6C-56D9-4C02-B6B5-55661130C80F}"/>
                </a:ext>
              </a:extLst>
            </p:cNvPr>
            <p:cNvSpPr txBox="1">
              <a:spLocks/>
            </p:cNvSpPr>
            <p:nvPr/>
          </p:nvSpPr>
          <p:spPr>
            <a:xfrm>
              <a:off x="6675708" y="3822139"/>
              <a:ext cx="1811449" cy="3726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latin typeface="Arial" pitchFamily="34" charset="0"/>
                  <a:cs typeface="Arial" pitchFamily="34" charset="0"/>
                </a:rPr>
                <a:t>Tony Jones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AA6142-7968-4635-9F78-6682D4AA171B}"/>
                </a:ext>
              </a:extLst>
            </p:cNvPr>
            <p:cNvSpPr txBox="1"/>
            <p:nvPr/>
          </p:nvSpPr>
          <p:spPr>
            <a:xfrm>
              <a:off x="6665706" y="4542219"/>
              <a:ext cx="18314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AA9C868-2643-41AA-8748-77CB7BC4AE73}"/>
                </a:ext>
              </a:extLst>
            </p:cNvPr>
            <p:cNvSpPr txBox="1"/>
            <p:nvPr/>
          </p:nvSpPr>
          <p:spPr>
            <a:xfrm>
              <a:off x="6675707" y="4194826"/>
              <a:ext cx="1811450" cy="276999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Doctor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D839D10-828D-4A43-8C04-7D1EF59027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B454CF04-CAC8-4510-9B57-86E1C083A8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06D6AB6A-0F0A-4107-BBBB-D79A72C5E4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917A8BFE-4EBD-4F91-BA6C-3BD42DA326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209EC4-CBAE-4B78-B87B-1FE4ED751F49}"/>
              </a:ext>
            </a:extLst>
          </p:cNvPr>
          <p:cNvGrpSpPr/>
          <p:nvPr/>
        </p:nvGrpSpPr>
        <p:grpSpPr>
          <a:xfrm>
            <a:off x="902095" y="1877503"/>
            <a:ext cx="4256798" cy="4235485"/>
            <a:chOff x="902095" y="1877503"/>
            <a:chExt cx="4256798" cy="4235485"/>
          </a:xfrm>
        </p:grpSpPr>
        <p:grpSp>
          <p:nvGrpSpPr>
            <p:cNvPr id="4" name="Graphic 390">
              <a:extLst>
                <a:ext uri="{FF2B5EF4-FFF2-40B4-BE49-F238E27FC236}">
                  <a16:creationId xmlns:a16="http://schemas.microsoft.com/office/drawing/2014/main" id="{9E0C89F8-BB1A-4F04-BA3A-40100FE24F92}"/>
                </a:ext>
              </a:extLst>
            </p:cNvPr>
            <p:cNvGrpSpPr/>
            <p:nvPr/>
          </p:nvGrpSpPr>
          <p:grpSpPr>
            <a:xfrm>
              <a:off x="967092" y="1877503"/>
              <a:ext cx="3761567" cy="4235485"/>
              <a:chOff x="3049753" y="-44"/>
              <a:chExt cx="6093352" cy="6861049"/>
            </a:xfrm>
          </p:grpSpPr>
          <p:grpSp>
            <p:nvGrpSpPr>
              <p:cNvPr id="16" name="Graphic 390">
                <a:extLst>
                  <a:ext uri="{FF2B5EF4-FFF2-40B4-BE49-F238E27FC236}">
                    <a16:creationId xmlns:a16="http://schemas.microsoft.com/office/drawing/2014/main" id="{FC598A3A-D655-4231-A798-18F2F72DBD64}"/>
                  </a:ext>
                </a:extLst>
              </p:cNvPr>
              <p:cNvGrpSpPr/>
              <p:nvPr/>
            </p:nvGrpSpPr>
            <p:grpSpPr>
              <a:xfrm>
                <a:off x="3049753" y="10897"/>
                <a:ext cx="6084601" cy="6850108"/>
                <a:chOff x="3049753" y="10897"/>
                <a:chExt cx="6084601" cy="6850108"/>
              </a:xfrm>
              <a:solidFill>
                <a:srgbClr val="A9A9A9"/>
              </a:solidFill>
            </p:grpSpPr>
            <p:sp>
              <p:nvSpPr>
                <p:cNvPr id="32" name="Freeform: Shape 32">
                  <a:extLst>
                    <a:ext uri="{FF2B5EF4-FFF2-40B4-BE49-F238E27FC236}">
                      <a16:creationId xmlns:a16="http://schemas.microsoft.com/office/drawing/2014/main" id="{F9BC9669-EF10-4445-A85E-9ED1B4448525}"/>
                    </a:ext>
                  </a:extLst>
                </p:cNvPr>
                <p:cNvSpPr/>
                <p:nvPr/>
              </p:nvSpPr>
              <p:spPr>
                <a:xfrm>
                  <a:off x="3049753" y="3872521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89"/>
                        <a:pt x="0" y="789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3">
                  <a:extLst>
                    <a:ext uri="{FF2B5EF4-FFF2-40B4-BE49-F238E27FC236}">
                      <a16:creationId xmlns:a16="http://schemas.microsoft.com/office/drawing/2014/main" id="{738EEF0F-A298-46CC-A83E-F66998ABA3F3}"/>
                    </a:ext>
                  </a:extLst>
                </p:cNvPr>
                <p:cNvSpPr/>
                <p:nvPr/>
              </p:nvSpPr>
              <p:spPr>
                <a:xfrm>
                  <a:off x="3063169" y="3747830"/>
                  <a:ext cx="7892" cy="7892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789 w 0"/>
                    <a:gd name="connsiteY1" fmla="*/ 3157 h 0"/>
                    <a:gd name="connsiteX2" fmla="*/ 0 w 0"/>
                    <a:gd name="connsiteY2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789"/>
                        <a:pt x="789" y="2368"/>
                        <a:pt x="789" y="3157"/>
                      </a:cubicBezTo>
                      <a:cubicBezTo>
                        <a:pt x="789" y="2368"/>
                        <a:pt x="789" y="1578"/>
                        <a:pt x="0" y="0"/>
                      </a:cubicBezTo>
                      <a:close/>
                    </a:path>
                  </a:pathLst>
                </a:custGeom>
                <a:solidFill>
                  <a:srgbClr val="A9A9A9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4">
                  <a:extLst>
                    <a:ext uri="{FF2B5EF4-FFF2-40B4-BE49-F238E27FC236}">
                      <a16:creationId xmlns:a16="http://schemas.microsoft.com/office/drawing/2014/main" id="{D07E76FB-3805-4CA1-8EA1-4F8887FCE9AD}"/>
                    </a:ext>
                  </a:extLst>
                </p:cNvPr>
                <p:cNvSpPr/>
                <p:nvPr/>
              </p:nvSpPr>
              <p:spPr>
                <a:xfrm>
                  <a:off x="3053348" y="10897"/>
                  <a:ext cx="6084601" cy="6850108"/>
                </a:xfrm>
                <a:custGeom>
                  <a:avLst/>
                  <a:gdLst>
                    <a:gd name="connsiteX0" fmla="*/ 5410990 w 6084601"/>
                    <a:gd name="connsiteY0" fmla="*/ 3520697 h 6850108"/>
                    <a:gd name="connsiteX1" fmla="*/ 4935902 w 6084601"/>
                    <a:gd name="connsiteY1" fmla="*/ 2920129 h 6850108"/>
                    <a:gd name="connsiteX2" fmla="*/ 4890129 w 6084601"/>
                    <a:gd name="connsiteY2" fmla="*/ 2857783 h 6850108"/>
                    <a:gd name="connsiteX3" fmla="*/ 4781222 w 6084601"/>
                    <a:gd name="connsiteY3" fmla="*/ 2602877 h 6850108"/>
                    <a:gd name="connsiteX4" fmla="*/ 5027447 w 6084601"/>
                    <a:gd name="connsiteY4" fmla="*/ 2433992 h 6850108"/>
                    <a:gd name="connsiteX5" fmla="*/ 4995880 w 6084601"/>
                    <a:gd name="connsiteY5" fmla="*/ 2418208 h 6850108"/>
                    <a:gd name="connsiteX6" fmla="*/ 4685731 w 6084601"/>
                    <a:gd name="connsiteY6" fmla="*/ 2251691 h 6850108"/>
                    <a:gd name="connsiteX7" fmla="*/ 4566564 w 6084601"/>
                    <a:gd name="connsiteY7" fmla="*/ 2270631 h 6850108"/>
                    <a:gd name="connsiteX8" fmla="*/ 4164870 w 6084601"/>
                    <a:gd name="connsiteY8" fmla="*/ 1782127 h 6850108"/>
                    <a:gd name="connsiteX9" fmla="*/ 4062277 w 6084601"/>
                    <a:gd name="connsiteY9" fmla="*/ 1816062 h 6850108"/>
                    <a:gd name="connsiteX10" fmla="*/ 3758441 w 6084601"/>
                    <a:gd name="connsiteY10" fmla="*/ 1762397 h 6850108"/>
                    <a:gd name="connsiteX11" fmla="*/ 4075693 w 6084601"/>
                    <a:gd name="connsiteY11" fmla="*/ 1598247 h 6850108"/>
                    <a:gd name="connsiteX12" fmla="*/ 3746603 w 6084601"/>
                    <a:gd name="connsiteY12" fmla="*/ 1231277 h 6850108"/>
                    <a:gd name="connsiteX13" fmla="*/ 3321233 w 6084601"/>
                    <a:gd name="connsiteY13" fmla="*/ 1405687 h 6850108"/>
                    <a:gd name="connsiteX14" fmla="*/ 3289666 w 6084601"/>
                    <a:gd name="connsiteY14" fmla="*/ 1411211 h 6850108"/>
                    <a:gd name="connsiteX15" fmla="*/ 3184705 w 6084601"/>
                    <a:gd name="connsiteY15" fmla="*/ 1123948 h 6850108"/>
                    <a:gd name="connsiteX16" fmla="*/ 2734871 w 6084601"/>
                    <a:gd name="connsiteY16" fmla="*/ 638601 h 6850108"/>
                    <a:gd name="connsiteX17" fmla="*/ 1674209 w 6084601"/>
                    <a:gd name="connsiteY17" fmla="*/ 185610 h 6850108"/>
                    <a:gd name="connsiteX18" fmla="*/ 1588188 w 6084601"/>
                    <a:gd name="connsiteY18" fmla="*/ 205339 h 6850108"/>
                    <a:gd name="connsiteX19" fmla="*/ 1637117 w 6084601"/>
                    <a:gd name="connsiteY19" fmla="*/ 116161 h 6850108"/>
                    <a:gd name="connsiteX20" fmla="*/ 1735765 w 6084601"/>
                    <a:gd name="connsiteY20" fmla="*/ 49870 h 6850108"/>
                    <a:gd name="connsiteX21" fmla="*/ 1537680 w 6084601"/>
                    <a:gd name="connsiteY21" fmla="*/ 5676 h 6850108"/>
                    <a:gd name="connsiteX22" fmla="*/ 1156504 w 6084601"/>
                    <a:gd name="connsiteY22" fmla="*/ 191923 h 6850108"/>
                    <a:gd name="connsiteX23" fmla="*/ 727189 w 6084601"/>
                    <a:gd name="connsiteY23" fmla="*/ 917182 h 6850108"/>
                    <a:gd name="connsiteX24" fmla="*/ 352327 w 6084601"/>
                    <a:gd name="connsiteY24" fmla="*/ 1217072 h 6850108"/>
                    <a:gd name="connsiteX25" fmla="*/ 66643 w 6084601"/>
                    <a:gd name="connsiteY25" fmla="*/ 1348865 h 6850108"/>
                    <a:gd name="connsiteX26" fmla="*/ 54016 w 6084601"/>
                    <a:gd name="connsiteY26" fmla="*/ 1366227 h 6850108"/>
                    <a:gd name="connsiteX27" fmla="*/ 186598 w 6084601"/>
                    <a:gd name="connsiteY27" fmla="*/ 2430835 h 6850108"/>
                    <a:gd name="connsiteX28" fmla="*/ 70589 w 6084601"/>
                    <a:gd name="connsiteY28" fmla="*/ 3485973 h 6850108"/>
                    <a:gd name="connsiteX29" fmla="*/ 6665 w 6084601"/>
                    <a:gd name="connsiteY29" fmla="*/ 4395112 h 6850108"/>
                    <a:gd name="connsiteX30" fmla="*/ 185020 w 6084601"/>
                    <a:gd name="connsiteY30" fmla="*/ 5174035 h 6850108"/>
                    <a:gd name="connsiteX31" fmla="*/ 824258 w 6084601"/>
                    <a:gd name="connsiteY31" fmla="*/ 5776182 h 6850108"/>
                    <a:gd name="connsiteX32" fmla="*/ 1245682 w 6084601"/>
                    <a:gd name="connsiteY32" fmla="*/ 6090277 h 6850108"/>
                    <a:gd name="connsiteX33" fmla="*/ 2005665 w 6084601"/>
                    <a:gd name="connsiteY33" fmla="*/ 6465928 h 6850108"/>
                    <a:gd name="connsiteX34" fmla="*/ 2917172 w 6084601"/>
                    <a:gd name="connsiteY34" fmla="*/ 6723991 h 6850108"/>
                    <a:gd name="connsiteX35" fmla="*/ 3417514 w 6084601"/>
                    <a:gd name="connsiteY35" fmla="*/ 6790282 h 6850108"/>
                    <a:gd name="connsiteX36" fmla="*/ 4105682 w 6084601"/>
                    <a:gd name="connsiteY36" fmla="*/ 6851049 h 6850108"/>
                    <a:gd name="connsiteX37" fmla="*/ 5052701 w 6084601"/>
                    <a:gd name="connsiteY37" fmla="*/ 6704261 h 6850108"/>
                    <a:gd name="connsiteX38" fmla="*/ 5684048 w 6084601"/>
                    <a:gd name="connsiteY38" fmla="*/ 6388588 h 6850108"/>
                    <a:gd name="connsiteX39" fmla="*/ 6084953 w 6084601"/>
                    <a:gd name="connsiteY39" fmla="*/ 5538638 h 6850108"/>
                    <a:gd name="connsiteX40" fmla="*/ 5410990 w 6084601"/>
                    <a:gd name="connsiteY40" fmla="*/ 3520697 h 6850108"/>
                    <a:gd name="connsiteX41" fmla="*/ 4003877 w 6084601"/>
                    <a:gd name="connsiteY41" fmla="*/ 1633760 h 6850108"/>
                    <a:gd name="connsiteX42" fmla="*/ 3999142 w 6084601"/>
                    <a:gd name="connsiteY42" fmla="*/ 1632182 h 6850108"/>
                    <a:gd name="connsiteX43" fmla="*/ 4003877 w 6084601"/>
                    <a:gd name="connsiteY43" fmla="*/ 1633760 h 6850108"/>
                    <a:gd name="connsiteX44" fmla="*/ 168447 w 6084601"/>
                    <a:gd name="connsiteY44" fmla="*/ 3043241 h 6850108"/>
                    <a:gd name="connsiteX45" fmla="*/ 168447 w 6084601"/>
                    <a:gd name="connsiteY45" fmla="*/ 3040874 h 6850108"/>
                    <a:gd name="connsiteX46" fmla="*/ 168447 w 6084601"/>
                    <a:gd name="connsiteY46" fmla="*/ 3040874 h 6850108"/>
                    <a:gd name="connsiteX47" fmla="*/ 168447 w 6084601"/>
                    <a:gd name="connsiteY47" fmla="*/ 3040874 h 6850108"/>
                    <a:gd name="connsiteX48" fmla="*/ 169236 w 6084601"/>
                    <a:gd name="connsiteY48" fmla="*/ 3042452 h 6850108"/>
                    <a:gd name="connsiteX49" fmla="*/ 168447 w 6084601"/>
                    <a:gd name="connsiteY49" fmla="*/ 3043241 h 6850108"/>
                    <a:gd name="connsiteX50" fmla="*/ 1052332 w 6084601"/>
                    <a:gd name="connsiteY50" fmla="*/ 1112900 h 6850108"/>
                    <a:gd name="connsiteX51" fmla="*/ 935533 w 6084601"/>
                    <a:gd name="connsiteY51" fmla="*/ 1644020 h 6850108"/>
                    <a:gd name="connsiteX52" fmla="*/ 927641 w 6084601"/>
                    <a:gd name="connsiteY52" fmla="*/ 1709522 h 6850108"/>
                    <a:gd name="connsiteX53" fmla="*/ 888182 w 6084601"/>
                    <a:gd name="connsiteY53" fmla="*/ 1497232 h 6850108"/>
                    <a:gd name="connsiteX54" fmla="*/ 880290 w 6084601"/>
                    <a:gd name="connsiteY54" fmla="*/ 1253374 h 6850108"/>
                    <a:gd name="connsiteX55" fmla="*/ 971046 w 6084601"/>
                    <a:gd name="connsiteY55" fmla="*/ 802751 h 6850108"/>
                    <a:gd name="connsiteX56" fmla="*/ 1022343 w 6084601"/>
                    <a:gd name="connsiteY56" fmla="*/ 697789 h 6850108"/>
                    <a:gd name="connsiteX57" fmla="*/ 1118624 w 6084601"/>
                    <a:gd name="connsiteY57" fmla="*/ 549423 h 6850108"/>
                    <a:gd name="connsiteX58" fmla="*/ 1126515 w 6084601"/>
                    <a:gd name="connsiteY58" fmla="*/ 536007 h 6850108"/>
                    <a:gd name="connsiteX59" fmla="*/ 1144667 w 6084601"/>
                    <a:gd name="connsiteY59" fmla="*/ 523380 h 6850108"/>
                    <a:gd name="connsiteX60" fmla="*/ 1150980 w 6084601"/>
                    <a:gd name="connsiteY60" fmla="*/ 545477 h 6850108"/>
                    <a:gd name="connsiteX61" fmla="*/ 1052332 w 6084601"/>
                    <a:gd name="connsiteY61" fmla="*/ 1112900 h 6850108"/>
                    <a:gd name="connsiteX62" fmla="*/ 2209275 w 6084601"/>
                    <a:gd name="connsiteY62" fmla="*/ 1575361 h 6850108"/>
                    <a:gd name="connsiteX63" fmla="*/ 2165080 w 6084601"/>
                    <a:gd name="connsiteY63" fmla="*/ 1580885 h 6850108"/>
                    <a:gd name="connsiteX64" fmla="*/ 2083005 w 6084601"/>
                    <a:gd name="connsiteY64" fmla="*/ 1570626 h 6850108"/>
                    <a:gd name="connsiteX65" fmla="*/ 2083005 w 6084601"/>
                    <a:gd name="connsiteY65" fmla="*/ 1566680 h 6850108"/>
                    <a:gd name="connsiteX66" fmla="*/ 2094054 w 6084601"/>
                    <a:gd name="connsiteY66" fmla="*/ 1465664 h 6850108"/>
                    <a:gd name="connsiteX67" fmla="*/ 2157978 w 6084601"/>
                    <a:gd name="connsiteY67" fmla="*/ 1470399 h 6850108"/>
                    <a:gd name="connsiteX68" fmla="*/ 2206907 w 6084601"/>
                    <a:gd name="connsiteY68" fmla="*/ 1539058 h 6850108"/>
                    <a:gd name="connsiteX69" fmla="*/ 2209275 w 6084601"/>
                    <a:gd name="connsiteY69" fmla="*/ 1575361 h 6850108"/>
                    <a:gd name="connsiteX70" fmla="*/ 5973678 w 6084601"/>
                    <a:gd name="connsiteY70" fmla="*/ 5722518 h 6850108"/>
                    <a:gd name="connsiteX71" fmla="*/ 5973678 w 6084601"/>
                    <a:gd name="connsiteY71" fmla="*/ 5722518 h 6850108"/>
                    <a:gd name="connsiteX72" fmla="*/ 5973678 w 6084601"/>
                    <a:gd name="connsiteY72" fmla="*/ 5722518 h 6850108"/>
                    <a:gd name="connsiteX73" fmla="*/ 5973678 w 6084601"/>
                    <a:gd name="connsiteY73" fmla="*/ 5722518 h 6850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6084601" h="6850108">
                      <a:moveTo>
                        <a:pt x="5410990" y="3520697"/>
                      </a:moveTo>
                      <a:cubicBezTo>
                        <a:pt x="5265781" y="3330504"/>
                        <a:pt x="5021134" y="3144257"/>
                        <a:pt x="4935902" y="2920129"/>
                      </a:cubicBezTo>
                      <a:lnTo>
                        <a:pt x="4890129" y="2857783"/>
                      </a:lnTo>
                      <a:cubicBezTo>
                        <a:pt x="4810422" y="2793070"/>
                        <a:pt x="4728347" y="2707838"/>
                        <a:pt x="4781222" y="2602877"/>
                      </a:cubicBezTo>
                      <a:cubicBezTo>
                        <a:pt x="4804898" y="2556315"/>
                        <a:pt x="5037707" y="2444251"/>
                        <a:pt x="5027447" y="2433992"/>
                      </a:cubicBezTo>
                      <a:cubicBezTo>
                        <a:pt x="5019556" y="2426100"/>
                        <a:pt x="5006929" y="2422154"/>
                        <a:pt x="4995880" y="2418208"/>
                      </a:cubicBezTo>
                      <a:cubicBezTo>
                        <a:pt x="4885394" y="2376382"/>
                        <a:pt x="4784379" y="2316404"/>
                        <a:pt x="4685731" y="2251691"/>
                      </a:cubicBezTo>
                      <a:cubicBezTo>
                        <a:pt x="4659688" y="2235118"/>
                        <a:pt x="4604446" y="2282469"/>
                        <a:pt x="4566564" y="2270631"/>
                      </a:cubicBezTo>
                      <a:cubicBezTo>
                        <a:pt x="4381896" y="2213021"/>
                        <a:pt x="4319550" y="1898137"/>
                        <a:pt x="4164870" y="1782127"/>
                      </a:cubicBezTo>
                      <a:cubicBezTo>
                        <a:pt x="4126990" y="1753716"/>
                        <a:pt x="4093054" y="1794754"/>
                        <a:pt x="4062277" y="1816062"/>
                      </a:cubicBezTo>
                      <a:cubicBezTo>
                        <a:pt x="3991250" y="1865780"/>
                        <a:pt x="3833413" y="1775024"/>
                        <a:pt x="3758441" y="1762397"/>
                      </a:cubicBezTo>
                      <a:cubicBezTo>
                        <a:pt x="3857878" y="1696106"/>
                        <a:pt x="3980991" y="1672430"/>
                        <a:pt x="4075693" y="1598247"/>
                      </a:cubicBezTo>
                      <a:cubicBezTo>
                        <a:pt x="3988882" y="1456194"/>
                        <a:pt x="3842884" y="1364649"/>
                        <a:pt x="3746603" y="1231277"/>
                      </a:cubicBezTo>
                      <a:cubicBezTo>
                        <a:pt x="3730030" y="1208391"/>
                        <a:pt x="3362271" y="1388325"/>
                        <a:pt x="3321233" y="1405687"/>
                      </a:cubicBezTo>
                      <a:cubicBezTo>
                        <a:pt x="3310974" y="1409632"/>
                        <a:pt x="3299926" y="1414368"/>
                        <a:pt x="3289666" y="1411211"/>
                      </a:cubicBezTo>
                      <a:cubicBezTo>
                        <a:pt x="3257310" y="1401741"/>
                        <a:pt x="3202067" y="1164986"/>
                        <a:pt x="3184705" y="1123948"/>
                      </a:cubicBezTo>
                      <a:cubicBezTo>
                        <a:pt x="3077376" y="872199"/>
                        <a:pt x="2970836" y="771183"/>
                        <a:pt x="2734871" y="638601"/>
                      </a:cubicBezTo>
                      <a:cubicBezTo>
                        <a:pt x="2400257" y="452353"/>
                        <a:pt x="2040389" y="295306"/>
                        <a:pt x="1674209" y="185610"/>
                      </a:cubicBezTo>
                      <a:cubicBezTo>
                        <a:pt x="1633960" y="173772"/>
                        <a:pt x="1600815" y="173772"/>
                        <a:pt x="1588188" y="205339"/>
                      </a:cubicBezTo>
                      <a:cubicBezTo>
                        <a:pt x="1592923" y="169037"/>
                        <a:pt x="1596869" y="132734"/>
                        <a:pt x="1637117" y="116161"/>
                      </a:cubicBezTo>
                      <a:cubicBezTo>
                        <a:pt x="1669473" y="95643"/>
                        <a:pt x="1708143" y="75913"/>
                        <a:pt x="1735765" y="49870"/>
                      </a:cubicBezTo>
                      <a:cubicBezTo>
                        <a:pt x="1672630" y="24616"/>
                        <a:pt x="1605550" y="11989"/>
                        <a:pt x="1537680" y="5676"/>
                      </a:cubicBezTo>
                      <a:cubicBezTo>
                        <a:pt x="1326968" y="-14843"/>
                        <a:pt x="1279617" y="14357"/>
                        <a:pt x="1156504" y="191923"/>
                      </a:cubicBezTo>
                      <a:cubicBezTo>
                        <a:pt x="992354" y="427889"/>
                        <a:pt x="922906" y="704892"/>
                        <a:pt x="727189" y="917182"/>
                      </a:cubicBezTo>
                      <a:cubicBezTo>
                        <a:pt x="617492" y="1036349"/>
                        <a:pt x="490434" y="1134208"/>
                        <a:pt x="352327" y="1217072"/>
                      </a:cubicBezTo>
                      <a:cubicBezTo>
                        <a:pt x="261571" y="1270736"/>
                        <a:pt x="169236" y="1320455"/>
                        <a:pt x="66643" y="1348865"/>
                      </a:cubicBezTo>
                      <a:cubicBezTo>
                        <a:pt x="57172" y="1351233"/>
                        <a:pt x="52437" y="1356757"/>
                        <a:pt x="54016" y="1366227"/>
                      </a:cubicBezTo>
                      <a:cubicBezTo>
                        <a:pt x="128199" y="1715835"/>
                        <a:pt x="154242" y="2075703"/>
                        <a:pt x="186598" y="2430835"/>
                      </a:cubicBezTo>
                      <a:cubicBezTo>
                        <a:pt x="219744" y="2797016"/>
                        <a:pt x="136880" y="3130051"/>
                        <a:pt x="70589" y="3485973"/>
                      </a:cubicBezTo>
                      <a:cubicBezTo>
                        <a:pt x="14557" y="3785073"/>
                        <a:pt x="-13854" y="4090487"/>
                        <a:pt x="6665" y="4395112"/>
                      </a:cubicBezTo>
                      <a:cubicBezTo>
                        <a:pt x="24816" y="4658699"/>
                        <a:pt x="57962" y="4938069"/>
                        <a:pt x="185020" y="5174035"/>
                      </a:cubicBezTo>
                      <a:cubicBezTo>
                        <a:pt x="333387" y="5449460"/>
                        <a:pt x="574087" y="5605719"/>
                        <a:pt x="824258" y="5776182"/>
                      </a:cubicBezTo>
                      <a:cubicBezTo>
                        <a:pt x="968679" y="5874041"/>
                        <a:pt x="1112310" y="5978213"/>
                        <a:pt x="1245682" y="6090277"/>
                      </a:cubicBezTo>
                      <a:cubicBezTo>
                        <a:pt x="1465864" y="6275735"/>
                        <a:pt x="1736554" y="6375172"/>
                        <a:pt x="2005665" y="6465928"/>
                      </a:cubicBezTo>
                      <a:cubicBezTo>
                        <a:pt x="2304766" y="6566943"/>
                        <a:pt x="2610969" y="6650597"/>
                        <a:pt x="2917172" y="6723991"/>
                      </a:cubicBezTo>
                      <a:cubicBezTo>
                        <a:pt x="3078165" y="6762661"/>
                        <a:pt x="3254153" y="6768974"/>
                        <a:pt x="3417514" y="6790282"/>
                      </a:cubicBezTo>
                      <a:cubicBezTo>
                        <a:pt x="3647955" y="6820271"/>
                        <a:pt x="3872873" y="6856574"/>
                        <a:pt x="4105682" y="6851049"/>
                      </a:cubicBezTo>
                      <a:cubicBezTo>
                        <a:pt x="4422933" y="6843157"/>
                        <a:pt x="4748076" y="6801331"/>
                        <a:pt x="5052701" y="6704261"/>
                      </a:cubicBezTo>
                      <a:cubicBezTo>
                        <a:pt x="5276829" y="6632445"/>
                        <a:pt x="5497800" y="6533798"/>
                        <a:pt x="5684048" y="6388588"/>
                      </a:cubicBezTo>
                      <a:cubicBezTo>
                        <a:pt x="5931062" y="6195238"/>
                        <a:pt x="6074693" y="5845630"/>
                        <a:pt x="6084953" y="5538638"/>
                      </a:cubicBezTo>
                      <a:cubicBezTo>
                        <a:pt x="6107839" y="4852838"/>
                        <a:pt x="5822155" y="4061287"/>
                        <a:pt x="5410990" y="3520697"/>
                      </a:cubicBezTo>
                      <a:close/>
                      <a:moveTo>
                        <a:pt x="4003877" y="1633760"/>
                      </a:moveTo>
                      <a:cubicBezTo>
                        <a:pt x="4002299" y="1633760"/>
                        <a:pt x="4000720" y="1632971"/>
                        <a:pt x="3999142" y="1632182"/>
                      </a:cubicBezTo>
                      <a:cubicBezTo>
                        <a:pt x="4000720" y="1632182"/>
                        <a:pt x="4002299" y="1632971"/>
                        <a:pt x="4003877" y="1633760"/>
                      </a:cubicBezTo>
                      <a:close/>
                      <a:moveTo>
                        <a:pt x="168447" y="3043241"/>
                      </a:moveTo>
                      <a:cubicBezTo>
                        <a:pt x="168447" y="3042452"/>
                        <a:pt x="168447" y="3041663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0874"/>
                        <a:pt x="168447" y="3040874"/>
                        <a:pt x="168447" y="3040874"/>
                      </a:cubicBezTo>
                      <a:cubicBezTo>
                        <a:pt x="168447" y="3041663"/>
                        <a:pt x="169236" y="3042452"/>
                        <a:pt x="169236" y="3042452"/>
                      </a:cubicBezTo>
                      <a:cubicBezTo>
                        <a:pt x="169236" y="3042452"/>
                        <a:pt x="168447" y="3042452"/>
                        <a:pt x="168447" y="3043241"/>
                      </a:cubicBezTo>
                      <a:close/>
                      <a:moveTo>
                        <a:pt x="1052332" y="1112900"/>
                      </a:moveTo>
                      <a:cubicBezTo>
                        <a:pt x="997879" y="1285731"/>
                        <a:pt x="959209" y="1464086"/>
                        <a:pt x="935533" y="1644020"/>
                      </a:cubicBezTo>
                      <a:cubicBezTo>
                        <a:pt x="932376" y="1666117"/>
                        <a:pt x="930009" y="1687425"/>
                        <a:pt x="927641" y="1709522"/>
                      </a:cubicBezTo>
                      <a:cubicBezTo>
                        <a:pt x="935533" y="1636917"/>
                        <a:pt x="896074" y="1567469"/>
                        <a:pt x="888182" y="1497232"/>
                      </a:cubicBezTo>
                      <a:cubicBezTo>
                        <a:pt x="878712" y="1416735"/>
                        <a:pt x="876344" y="1334660"/>
                        <a:pt x="880290" y="1253374"/>
                      </a:cubicBezTo>
                      <a:cubicBezTo>
                        <a:pt x="888182" y="1095538"/>
                        <a:pt x="930009" y="953485"/>
                        <a:pt x="971046" y="802751"/>
                      </a:cubicBezTo>
                      <a:cubicBezTo>
                        <a:pt x="991565" y="769605"/>
                        <a:pt x="1003403" y="731724"/>
                        <a:pt x="1022343" y="697789"/>
                      </a:cubicBezTo>
                      <a:cubicBezTo>
                        <a:pt x="1051543" y="646492"/>
                        <a:pt x="1082321" y="595985"/>
                        <a:pt x="1118624" y="549423"/>
                      </a:cubicBezTo>
                      <a:cubicBezTo>
                        <a:pt x="1121780" y="545477"/>
                        <a:pt x="1124148" y="540742"/>
                        <a:pt x="1126515" y="536007"/>
                      </a:cubicBezTo>
                      <a:cubicBezTo>
                        <a:pt x="1131251" y="529693"/>
                        <a:pt x="1135197" y="519434"/>
                        <a:pt x="1144667" y="523380"/>
                      </a:cubicBezTo>
                      <a:cubicBezTo>
                        <a:pt x="1153348" y="526537"/>
                        <a:pt x="1150980" y="537585"/>
                        <a:pt x="1150980" y="545477"/>
                      </a:cubicBezTo>
                      <a:cubicBezTo>
                        <a:pt x="1161240" y="738827"/>
                        <a:pt x="1109153" y="929809"/>
                        <a:pt x="1052332" y="1112900"/>
                      </a:cubicBezTo>
                      <a:close/>
                      <a:moveTo>
                        <a:pt x="2209275" y="1575361"/>
                      </a:moveTo>
                      <a:cubicBezTo>
                        <a:pt x="2198226" y="1585620"/>
                        <a:pt x="2178497" y="1580885"/>
                        <a:pt x="2165080" y="1580885"/>
                      </a:cubicBezTo>
                      <a:cubicBezTo>
                        <a:pt x="2154032" y="1580885"/>
                        <a:pt x="2083795" y="1589566"/>
                        <a:pt x="2083005" y="1570626"/>
                      </a:cubicBezTo>
                      <a:cubicBezTo>
                        <a:pt x="2083005" y="1569047"/>
                        <a:pt x="2083005" y="1568258"/>
                        <a:pt x="2083005" y="1566680"/>
                      </a:cubicBezTo>
                      <a:cubicBezTo>
                        <a:pt x="2079059" y="1535902"/>
                        <a:pt x="2084584" y="1495653"/>
                        <a:pt x="2094054" y="1465664"/>
                      </a:cubicBezTo>
                      <a:cubicBezTo>
                        <a:pt x="2101157" y="1442778"/>
                        <a:pt x="2147718" y="1460929"/>
                        <a:pt x="2157978" y="1470399"/>
                      </a:cubicBezTo>
                      <a:cubicBezTo>
                        <a:pt x="2178497" y="1487762"/>
                        <a:pt x="2195859" y="1514594"/>
                        <a:pt x="2206907" y="1539058"/>
                      </a:cubicBezTo>
                      <a:cubicBezTo>
                        <a:pt x="2211642" y="1550896"/>
                        <a:pt x="2219534" y="1565101"/>
                        <a:pt x="2209275" y="1575361"/>
                      </a:cubicBezTo>
                      <a:close/>
                      <a:moveTo>
                        <a:pt x="5973678" y="5722518"/>
                      </a:moveTo>
                      <a:cubicBezTo>
                        <a:pt x="5973678" y="5722518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1729"/>
                        <a:pt x="5973678" y="5722518"/>
                      </a:cubicBezTo>
                      <a:cubicBezTo>
                        <a:pt x="5973678" y="5721729"/>
                        <a:pt x="5973678" y="5722518"/>
                        <a:pt x="5973678" y="572251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id="{7F4E0147-2008-445C-B326-E64B625504B3}"/>
                  </a:ext>
                </a:extLst>
              </p:cNvPr>
              <p:cNvSpPr/>
              <p:nvPr/>
            </p:nvSpPr>
            <p:spPr>
              <a:xfrm>
                <a:off x="3079742" y="-44"/>
                <a:ext cx="1712527" cy="3780186"/>
              </a:xfrm>
              <a:custGeom>
                <a:avLst/>
                <a:gdLst>
                  <a:gd name="connsiteX0" fmla="*/ 1716473 w 1712527"/>
                  <a:gd name="connsiteY0" fmla="*/ 53708 h 3780186"/>
                  <a:gd name="connsiteX1" fmla="*/ 1714895 w 1712527"/>
                  <a:gd name="connsiteY1" fmla="*/ 46606 h 3780186"/>
                  <a:gd name="connsiteX2" fmla="*/ 1575209 w 1712527"/>
                  <a:gd name="connsiteY2" fmla="*/ 16617 h 3780186"/>
                  <a:gd name="connsiteX3" fmla="*/ 1415794 w 1712527"/>
                  <a:gd name="connsiteY3" fmla="*/ 44 h 3780186"/>
                  <a:gd name="connsiteX4" fmla="*/ 1205872 w 1712527"/>
                  <a:gd name="connsiteY4" fmla="*/ 100270 h 3780186"/>
                  <a:gd name="connsiteX5" fmla="*/ 1115116 w 1712527"/>
                  <a:gd name="connsiteY5" fmla="*/ 208388 h 3780186"/>
                  <a:gd name="connsiteX6" fmla="*/ 974641 w 1712527"/>
                  <a:gd name="connsiteY6" fmla="*/ 463294 h 3780186"/>
                  <a:gd name="connsiteX7" fmla="*/ 704740 w 1712527"/>
                  <a:gd name="connsiteY7" fmla="*/ 918653 h 3780186"/>
                  <a:gd name="connsiteX8" fmla="*/ 329879 w 1712527"/>
                  <a:gd name="connsiteY8" fmla="*/ 1218543 h 3780186"/>
                  <a:gd name="connsiteX9" fmla="*/ 44194 w 1712527"/>
                  <a:gd name="connsiteY9" fmla="*/ 1350336 h 3780186"/>
                  <a:gd name="connsiteX10" fmla="*/ 27621 w 1712527"/>
                  <a:gd name="connsiteY10" fmla="*/ 1391374 h 3780186"/>
                  <a:gd name="connsiteX11" fmla="*/ 116799 w 1712527"/>
                  <a:gd name="connsiteY11" fmla="*/ 1943802 h 3780186"/>
                  <a:gd name="connsiteX12" fmla="*/ 166518 w 1712527"/>
                  <a:gd name="connsiteY12" fmla="*/ 2571202 h 3780186"/>
                  <a:gd name="connsiteX13" fmla="*/ 29989 w 1712527"/>
                  <a:gd name="connsiteY13" fmla="*/ 3589248 h 3780186"/>
                  <a:gd name="connsiteX14" fmla="*/ 0 w 1712527"/>
                  <a:gd name="connsiteY14" fmla="*/ 3754977 h 3780186"/>
                  <a:gd name="connsiteX15" fmla="*/ 14205 w 1712527"/>
                  <a:gd name="connsiteY15" fmla="*/ 3779441 h 3780186"/>
                  <a:gd name="connsiteX16" fmla="*/ 26043 w 1712527"/>
                  <a:gd name="connsiteY16" fmla="*/ 3764447 h 3780186"/>
                  <a:gd name="connsiteX17" fmla="*/ 136529 w 1712527"/>
                  <a:gd name="connsiteY17" fmla="*/ 3522957 h 3780186"/>
                  <a:gd name="connsiteX18" fmla="*/ 568212 w 1712527"/>
                  <a:gd name="connsiteY18" fmla="*/ 3175716 h 3780186"/>
                  <a:gd name="connsiteX19" fmla="*/ 887831 w 1712527"/>
                  <a:gd name="connsiteY19" fmla="*/ 3264894 h 3780186"/>
                  <a:gd name="connsiteX20" fmla="*/ 887831 w 1712527"/>
                  <a:gd name="connsiteY20" fmla="*/ 3264894 h 3780186"/>
                  <a:gd name="connsiteX21" fmla="*/ 1186142 w 1712527"/>
                  <a:gd name="connsiteY21" fmla="*/ 3433779 h 3780186"/>
                  <a:gd name="connsiteX22" fmla="*/ 1467091 w 1712527"/>
                  <a:gd name="connsiteY22" fmla="*/ 3549789 h 3780186"/>
                  <a:gd name="connsiteX23" fmla="*/ 1509707 w 1712527"/>
                  <a:gd name="connsiteY23" fmla="*/ 3499281 h 3780186"/>
                  <a:gd name="connsiteX24" fmla="*/ 1542853 w 1712527"/>
                  <a:gd name="connsiteY24" fmla="*/ 3388796 h 3780186"/>
                  <a:gd name="connsiteX25" fmla="*/ 1535750 w 1712527"/>
                  <a:gd name="connsiteY25" fmla="*/ 3366699 h 3780186"/>
                  <a:gd name="connsiteX26" fmla="*/ 1425265 w 1712527"/>
                  <a:gd name="connsiteY26" fmla="*/ 3281467 h 3780186"/>
                  <a:gd name="connsiteX27" fmla="*/ 1128532 w 1712527"/>
                  <a:gd name="connsiteY27" fmla="*/ 2819006 h 3780186"/>
                  <a:gd name="connsiteX28" fmla="*/ 958068 w 1712527"/>
                  <a:gd name="connsiteY28" fmla="*/ 2280783 h 3780186"/>
                  <a:gd name="connsiteX29" fmla="*/ 910717 w 1712527"/>
                  <a:gd name="connsiteY29" fmla="*/ 1711782 h 3780186"/>
                  <a:gd name="connsiteX30" fmla="*/ 869680 w 1712527"/>
                  <a:gd name="connsiteY30" fmla="*/ 1510540 h 3780186"/>
                  <a:gd name="connsiteX31" fmla="*/ 860210 w 1712527"/>
                  <a:gd name="connsiteY31" fmla="*/ 1284045 h 3780186"/>
                  <a:gd name="connsiteX32" fmla="*/ 958857 w 1712527"/>
                  <a:gd name="connsiteY32" fmla="*/ 819216 h 3780186"/>
                  <a:gd name="connsiteX33" fmla="*/ 1143526 w 1712527"/>
                  <a:gd name="connsiteY33" fmla="*/ 494862 h 3780186"/>
                  <a:gd name="connsiteX34" fmla="*/ 1259536 w 1712527"/>
                  <a:gd name="connsiteY34" fmla="*/ 310193 h 3780186"/>
                  <a:gd name="connsiteX35" fmla="*/ 1422897 w 1712527"/>
                  <a:gd name="connsiteY35" fmla="*/ 175243 h 3780186"/>
                  <a:gd name="connsiteX36" fmla="*/ 1550745 w 1712527"/>
                  <a:gd name="connsiteY36" fmla="*/ 182345 h 3780186"/>
                  <a:gd name="connsiteX37" fmla="*/ 1544431 w 1712527"/>
                  <a:gd name="connsiteY37" fmla="*/ 213123 h 3780186"/>
                  <a:gd name="connsiteX38" fmla="*/ 1549166 w 1712527"/>
                  <a:gd name="connsiteY38" fmla="*/ 238377 h 3780186"/>
                  <a:gd name="connsiteX39" fmla="*/ 1554691 w 1712527"/>
                  <a:gd name="connsiteY39" fmla="*/ 236799 h 3780186"/>
                  <a:gd name="connsiteX40" fmla="*/ 1567318 w 1712527"/>
                  <a:gd name="connsiteY40" fmla="*/ 206021 h 3780186"/>
                  <a:gd name="connsiteX41" fmla="*/ 1616247 w 1712527"/>
                  <a:gd name="connsiteY41" fmla="*/ 116843 h 3780186"/>
                  <a:gd name="connsiteX42" fmla="*/ 1716473 w 1712527"/>
                  <a:gd name="connsiteY42" fmla="*/ 53708 h 3780186"/>
                  <a:gd name="connsiteX43" fmla="*/ 860999 w 1712527"/>
                  <a:gd name="connsiteY43" fmla="*/ 1208283 h 3780186"/>
                  <a:gd name="connsiteX44" fmla="*/ 860999 w 1712527"/>
                  <a:gd name="connsiteY44" fmla="*/ 1200391 h 3780186"/>
                  <a:gd name="connsiteX45" fmla="*/ 860999 w 1712527"/>
                  <a:gd name="connsiteY45" fmla="*/ 1208283 h 37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712527" h="3780186">
                    <a:moveTo>
                      <a:pt x="1716473" y="53708"/>
                    </a:moveTo>
                    <a:cubicBezTo>
                      <a:pt x="1715684" y="51341"/>
                      <a:pt x="1715684" y="48973"/>
                      <a:pt x="1714895" y="46606"/>
                    </a:cubicBezTo>
                    <a:cubicBezTo>
                      <a:pt x="1670701" y="53708"/>
                      <a:pt x="1618614" y="25298"/>
                      <a:pt x="1575209" y="16617"/>
                    </a:cubicBezTo>
                    <a:cubicBezTo>
                      <a:pt x="1522334" y="6357"/>
                      <a:pt x="1468670" y="833"/>
                      <a:pt x="1415794" y="44"/>
                    </a:cubicBezTo>
                    <a:cubicBezTo>
                      <a:pt x="1326617" y="-1534"/>
                      <a:pt x="1271374" y="39503"/>
                      <a:pt x="1205872" y="100270"/>
                    </a:cubicBezTo>
                    <a:cubicBezTo>
                      <a:pt x="1174304" y="129470"/>
                      <a:pt x="1132478" y="170508"/>
                      <a:pt x="1115116" y="208388"/>
                    </a:cubicBezTo>
                    <a:cubicBezTo>
                      <a:pt x="1090651" y="261264"/>
                      <a:pt x="999106" y="410419"/>
                      <a:pt x="974641" y="463294"/>
                    </a:cubicBezTo>
                    <a:cubicBezTo>
                      <a:pt x="883885" y="662958"/>
                      <a:pt x="854685" y="756081"/>
                      <a:pt x="704740" y="918653"/>
                    </a:cubicBezTo>
                    <a:cubicBezTo>
                      <a:pt x="595044" y="1037820"/>
                      <a:pt x="467986" y="1135678"/>
                      <a:pt x="329879" y="1218543"/>
                    </a:cubicBezTo>
                    <a:cubicBezTo>
                      <a:pt x="239122" y="1272207"/>
                      <a:pt x="146788" y="1321926"/>
                      <a:pt x="44194" y="1350336"/>
                    </a:cubicBezTo>
                    <a:cubicBezTo>
                      <a:pt x="34724" y="1352704"/>
                      <a:pt x="25254" y="1381903"/>
                      <a:pt x="27621" y="1391374"/>
                    </a:cubicBezTo>
                    <a:cubicBezTo>
                      <a:pt x="67870" y="1582356"/>
                      <a:pt x="96280" y="1736247"/>
                      <a:pt x="116799" y="1943802"/>
                    </a:cubicBezTo>
                    <a:cubicBezTo>
                      <a:pt x="133372" y="2107163"/>
                      <a:pt x="160993" y="2283150"/>
                      <a:pt x="166518" y="2571202"/>
                    </a:cubicBezTo>
                    <a:cubicBezTo>
                      <a:pt x="172042" y="2909762"/>
                      <a:pt x="101015" y="3220700"/>
                      <a:pt x="29989" y="3589248"/>
                    </a:cubicBezTo>
                    <a:cubicBezTo>
                      <a:pt x="17362" y="3643702"/>
                      <a:pt x="7892" y="3699734"/>
                      <a:pt x="0" y="3754977"/>
                    </a:cubicBezTo>
                    <a:cubicBezTo>
                      <a:pt x="3157" y="3762079"/>
                      <a:pt x="-4735" y="3788122"/>
                      <a:pt x="14205" y="3779441"/>
                    </a:cubicBezTo>
                    <a:cubicBezTo>
                      <a:pt x="20519" y="3777074"/>
                      <a:pt x="23675" y="3770760"/>
                      <a:pt x="26043" y="3764447"/>
                    </a:cubicBezTo>
                    <a:cubicBezTo>
                      <a:pt x="63924" y="3683950"/>
                      <a:pt x="102594" y="3604243"/>
                      <a:pt x="136529" y="3522957"/>
                    </a:cubicBezTo>
                    <a:cubicBezTo>
                      <a:pt x="209923" y="3345391"/>
                      <a:pt x="370127" y="3193078"/>
                      <a:pt x="568212" y="3175716"/>
                    </a:cubicBezTo>
                    <a:cubicBezTo>
                      <a:pt x="688168" y="3165457"/>
                      <a:pt x="785237" y="3209651"/>
                      <a:pt x="887831" y="3264894"/>
                    </a:cubicBezTo>
                    <a:cubicBezTo>
                      <a:pt x="892566" y="3265683"/>
                      <a:pt x="892566" y="3268051"/>
                      <a:pt x="887831" y="3264894"/>
                    </a:cubicBezTo>
                    <a:cubicBezTo>
                      <a:pt x="984111" y="3327240"/>
                      <a:pt x="1084338" y="3381693"/>
                      <a:pt x="1186142" y="3433779"/>
                    </a:cubicBezTo>
                    <a:cubicBezTo>
                      <a:pt x="1279266" y="3481919"/>
                      <a:pt x="1364497" y="3531638"/>
                      <a:pt x="1467091" y="3549789"/>
                    </a:cubicBezTo>
                    <a:cubicBezTo>
                      <a:pt x="1478140" y="3552157"/>
                      <a:pt x="1506550" y="3507173"/>
                      <a:pt x="1509707" y="3499281"/>
                    </a:cubicBezTo>
                    <a:cubicBezTo>
                      <a:pt x="1522334" y="3462979"/>
                      <a:pt x="1534172" y="3426677"/>
                      <a:pt x="1542853" y="3388796"/>
                    </a:cubicBezTo>
                    <a:cubicBezTo>
                      <a:pt x="1545220" y="3379326"/>
                      <a:pt x="1545220" y="3372223"/>
                      <a:pt x="1535750" y="3366699"/>
                    </a:cubicBezTo>
                    <a:cubicBezTo>
                      <a:pt x="1494713" y="3343812"/>
                      <a:pt x="1460778" y="3312245"/>
                      <a:pt x="1425265" y="3281467"/>
                    </a:cubicBezTo>
                    <a:cubicBezTo>
                      <a:pt x="1290314" y="3163879"/>
                      <a:pt x="1201137" y="2979999"/>
                      <a:pt x="1128532" y="2819006"/>
                    </a:cubicBezTo>
                    <a:cubicBezTo>
                      <a:pt x="1051192" y="2646964"/>
                      <a:pt x="994371" y="2465452"/>
                      <a:pt x="958068" y="2280783"/>
                    </a:cubicBezTo>
                    <a:cubicBezTo>
                      <a:pt x="950966" y="2242902"/>
                      <a:pt x="918609" y="1813587"/>
                      <a:pt x="910717" y="1711782"/>
                    </a:cubicBezTo>
                    <a:cubicBezTo>
                      <a:pt x="906771" y="1661274"/>
                      <a:pt x="876782" y="1563416"/>
                      <a:pt x="869680" y="1510540"/>
                    </a:cubicBezTo>
                    <a:cubicBezTo>
                      <a:pt x="860210" y="1435568"/>
                      <a:pt x="857053" y="1359806"/>
                      <a:pt x="860210" y="1284045"/>
                    </a:cubicBezTo>
                    <a:cubicBezTo>
                      <a:pt x="866523" y="1124630"/>
                      <a:pt x="902036" y="968371"/>
                      <a:pt x="958857" y="819216"/>
                    </a:cubicBezTo>
                    <a:cubicBezTo>
                      <a:pt x="1003841" y="702417"/>
                      <a:pt x="1074078" y="598245"/>
                      <a:pt x="1143526" y="494862"/>
                    </a:cubicBezTo>
                    <a:cubicBezTo>
                      <a:pt x="1184564" y="434884"/>
                      <a:pt x="1215342" y="368592"/>
                      <a:pt x="1259536" y="310193"/>
                    </a:cubicBezTo>
                    <a:cubicBezTo>
                      <a:pt x="1295049" y="262842"/>
                      <a:pt x="1360552" y="183134"/>
                      <a:pt x="1422897" y="175243"/>
                    </a:cubicBezTo>
                    <a:cubicBezTo>
                      <a:pt x="1464724" y="169718"/>
                      <a:pt x="1508918" y="184713"/>
                      <a:pt x="1550745" y="182345"/>
                    </a:cubicBezTo>
                    <a:cubicBezTo>
                      <a:pt x="1550745" y="193394"/>
                      <a:pt x="1546010" y="202864"/>
                      <a:pt x="1544431" y="213123"/>
                    </a:cubicBezTo>
                    <a:cubicBezTo>
                      <a:pt x="1542853" y="221804"/>
                      <a:pt x="1538118" y="232064"/>
                      <a:pt x="1549166" y="238377"/>
                    </a:cubicBezTo>
                    <a:cubicBezTo>
                      <a:pt x="1551534" y="239166"/>
                      <a:pt x="1553112" y="238377"/>
                      <a:pt x="1554691" y="236799"/>
                    </a:cubicBezTo>
                    <a:cubicBezTo>
                      <a:pt x="1558637" y="226540"/>
                      <a:pt x="1563372" y="216280"/>
                      <a:pt x="1567318" y="206021"/>
                    </a:cubicBezTo>
                    <a:cubicBezTo>
                      <a:pt x="1572053" y="169718"/>
                      <a:pt x="1575999" y="133416"/>
                      <a:pt x="1616247" y="116843"/>
                    </a:cubicBezTo>
                    <a:cubicBezTo>
                      <a:pt x="1649393" y="97114"/>
                      <a:pt x="1682538" y="75806"/>
                      <a:pt x="1716473" y="53708"/>
                    </a:cubicBezTo>
                    <a:close/>
                    <a:moveTo>
                      <a:pt x="860999" y="1208283"/>
                    </a:moveTo>
                    <a:cubicBezTo>
                      <a:pt x="860999" y="1205916"/>
                      <a:pt x="860999" y="1202759"/>
                      <a:pt x="860999" y="1200391"/>
                    </a:cubicBezTo>
                    <a:cubicBezTo>
                      <a:pt x="860999" y="1202759"/>
                      <a:pt x="860999" y="1205916"/>
                      <a:pt x="860999" y="120828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id="{A741C6A1-4B63-4AFC-86C4-5A4378639F2A}"/>
                  </a:ext>
                </a:extLst>
              </p:cNvPr>
              <p:cNvSpPr/>
              <p:nvPr/>
            </p:nvSpPr>
            <p:spPr>
              <a:xfrm>
                <a:off x="6678908" y="1776189"/>
                <a:ext cx="2464197" cy="4464269"/>
              </a:xfrm>
              <a:custGeom>
                <a:avLst/>
                <a:gdLst>
                  <a:gd name="connsiteX0" fmla="*/ 2455938 w 2454359"/>
                  <a:gd name="connsiteY0" fmla="*/ 3769786 h 4458883"/>
                  <a:gd name="connsiteX1" fmla="*/ 2421214 w 2454359"/>
                  <a:gd name="connsiteY1" fmla="*/ 3488836 h 4458883"/>
                  <a:gd name="connsiteX2" fmla="*/ 2365971 w 2454359"/>
                  <a:gd name="connsiteY2" fmla="*/ 3087143 h 4458883"/>
                  <a:gd name="connsiteX3" fmla="*/ 2268112 w 2454359"/>
                  <a:gd name="connsiteY3" fmla="*/ 2705967 h 4458883"/>
                  <a:gd name="connsiteX4" fmla="*/ 1961120 w 2454359"/>
                  <a:gd name="connsiteY4" fmla="*/ 1977551 h 4458883"/>
                  <a:gd name="connsiteX5" fmla="*/ 1629663 w 2454359"/>
                  <a:gd name="connsiteY5" fmla="*/ 1535609 h 4458883"/>
                  <a:gd name="connsiteX6" fmla="*/ 1440259 w 2454359"/>
                  <a:gd name="connsiteY6" fmla="*/ 1327264 h 4458883"/>
                  <a:gd name="connsiteX7" fmla="*/ 1308466 w 2454359"/>
                  <a:gd name="connsiteY7" fmla="*/ 1125233 h 4458883"/>
                  <a:gd name="connsiteX8" fmla="*/ 1235072 w 2454359"/>
                  <a:gd name="connsiteY8" fmla="*/ 1069991 h 4458883"/>
                  <a:gd name="connsiteX9" fmla="*/ 1119851 w 2454359"/>
                  <a:gd name="connsiteY9" fmla="*/ 876641 h 4458883"/>
                  <a:gd name="connsiteX10" fmla="*/ 1266639 w 2454359"/>
                  <a:gd name="connsiteY10" fmla="*/ 732220 h 4458883"/>
                  <a:gd name="connsiteX11" fmla="*/ 1405535 w 2454359"/>
                  <a:gd name="connsiteY11" fmla="*/ 666718 h 4458883"/>
                  <a:gd name="connsiteX12" fmla="*/ 1373968 w 2454359"/>
                  <a:gd name="connsiteY12" fmla="*/ 650935 h 4458883"/>
                  <a:gd name="connsiteX13" fmla="*/ 1063029 w 2454359"/>
                  <a:gd name="connsiteY13" fmla="*/ 484417 h 4458883"/>
                  <a:gd name="connsiteX14" fmla="*/ 996738 w 2454359"/>
                  <a:gd name="connsiteY14" fmla="*/ 503357 h 4458883"/>
                  <a:gd name="connsiteX15" fmla="*/ 936760 w 2454359"/>
                  <a:gd name="connsiteY15" fmla="*/ 494676 h 4458883"/>
                  <a:gd name="connsiteX16" fmla="*/ 918609 w 2454359"/>
                  <a:gd name="connsiteY16" fmla="*/ 474947 h 4458883"/>
                  <a:gd name="connsiteX17" fmla="*/ 767086 w 2454359"/>
                  <a:gd name="connsiteY17" fmla="*/ 271337 h 4458883"/>
                  <a:gd name="connsiteX18" fmla="*/ 702373 w 2454359"/>
                  <a:gd name="connsiteY18" fmla="*/ 178214 h 4458883"/>
                  <a:gd name="connsiteX19" fmla="*/ 542169 w 2454359"/>
                  <a:gd name="connsiteY19" fmla="*/ 14853 h 4458883"/>
                  <a:gd name="connsiteX20" fmla="*/ 497186 w 2454359"/>
                  <a:gd name="connsiteY20" fmla="*/ 8540 h 4458883"/>
                  <a:gd name="connsiteX21" fmla="*/ 365392 w 2454359"/>
                  <a:gd name="connsiteY21" fmla="*/ 42474 h 4458883"/>
                  <a:gd name="connsiteX22" fmla="*/ 93124 w 2454359"/>
                  <a:gd name="connsiteY22" fmla="*/ 10907 h 4458883"/>
                  <a:gd name="connsiteX23" fmla="*/ 0 w 2454359"/>
                  <a:gd name="connsiteY23" fmla="*/ 89036 h 4458883"/>
                  <a:gd name="connsiteX24" fmla="*/ 33146 w 2454359"/>
                  <a:gd name="connsiteY24" fmla="*/ 78777 h 4458883"/>
                  <a:gd name="connsiteX25" fmla="*/ 496396 w 2454359"/>
                  <a:gd name="connsiteY25" fmla="*/ 261867 h 4458883"/>
                  <a:gd name="connsiteX26" fmla="*/ 863366 w 2454359"/>
                  <a:gd name="connsiteY26" fmla="*/ 769312 h 4458883"/>
                  <a:gd name="connsiteX27" fmla="*/ 983322 w 2454359"/>
                  <a:gd name="connsiteY27" fmla="*/ 1072358 h 4458883"/>
                  <a:gd name="connsiteX28" fmla="*/ 1190088 w 2454359"/>
                  <a:gd name="connsiteY28" fmla="*/ 1369880 h 4458883"/>
                  <a:gd name="connsiteX29" fmla="*/ 1448940 w 2454359"/>
                  <a:gd name="connsiteY29" fmla="*/ 1707651 h 4458883"/>
                  <a:gd name="connsiteX30" fmla="*/ 1680960 w 2454359"/>
                  <a:gd name="connsiteY30" fmla="*/ 2068307 h 4458883"/>
                  <a:gd name="connsiteX31" fmla="*/ 2121324 w 2454359"/>
                  <a:gd name="connsiteY31" fmla="*/ 2926938 h 4458883"/>
                  <a:gd name="connsiteX32" fmla="*/ 2324933 w 2454359"/>
                  <a:gd name="connsiteY32" fmla="*/ 3711386 h 4458883"/>
                  <a:gd name="connsiteX33" fmla="*/ 2335982 w 2454359"/>
                  <a:gd name="connsiteY33" fmla="*/ 4092561 h 4458883"/>
                  <a:gd name="connsiteX34" fmla="*/ 2301258 w 2454359"/>
                  <a:gd name="connsiteY34" fmla="*/ 4281965 h 4458883"/>
                  <a:gd name="connsiteX35" fmla="*/ 2233388 w 2454359"/>
                  <a:gd name="connsiteY35" fmla="*/ 4464267 h 4458883"/>
                  <a:gd name="connsiteX36" fmla="*/ 2323355 w 2454359"/>
                  <a:gd name="connsiteY36" fmla="*/ 4308798 h 4458883"/>
                  <a:gd name="connsiteX37" fmla="*/ 2394381 w 2454359"/>
                  <a:gd name="connsiteY37" fmla="*/ 4134388 h 4458883"/>
                  <a:gd name="connsiteX38" fmla="*/ 2455938 w 2454359"/>
                  <a:gd name="connsiteY38" fmla="*/ 3769786 h 4458883"/>
                  <a:gd name="connsiteX39" fmla="*/ 2351766 w 2454359"/>
                  <a:gd name="connsiteY39" fmla="*/ 3954454 h 4458883"/>
                  <a:gd name="connsiteX40" fmla="*/ 2351766 w 2454359"/>
                  <a:gd name="connsiteY40" fmla="*/ 3954454 h 4458883"/>
                  <a:gd name="connsiteX41" fmla="*/ 2351766 w 2454359"/>
                  <a:gd name="connsiteY41" fmla="*/ 3954454 h 4458883"/>
                  <a:gd name="connsiteX42" fmla="*/ 2351766 w 2454359"/>
                  <a:gd name="connsiteY42" fmla="*/ 3954454 h 4458883"/>
                  <a:gd name="connsiteX43" fmla="*/ 2349398 w 2454359"/>
                  <a:gd name="connsiteY43" fmla="*/ 3898423 h 4458883"/>
                  <a:gd name="connsiteX44" fmla="*/ 2349398 w 2454359"/>
                  <a:gd name="connsiteY44" fmla="*/ 3898423 h 4458883"/>
                  <a:gd name="connsiteX45" fmla="*/ 2350976 w 2454359"/>
                  <a:gd name="connsiteY45" fmla="*/ 3900001 h 4458883"/>
                  <a:gd name="connsiteX46" fmla="*/ 2350976 w 2454359"/>
                  <a:gd name="connsiteY46" fmla="*/ 3908682 h 4458883"/>
                  <a:gd name="connsiteX47" fmla="*/ 2349398 w 2454359"/>
                  <a:gd name="connsiteY47" fmla="*/ 3898423 h 4458883"/>
                  <a:gd name="connsiteX48" fmla="*/ 2349398 w 2454359"/>
                  <a:gd name="connsiteY48" fmla="*/ 3898423 h 4458883"/>
                  <a:gd name="connsiteX49" fmla="*/ 2349398 w 2454359"/>
                  <a:gd name="connsiteY49" fmla="*/ 3898423 h 4458883"/>
                  <a:gd name="connsiteX0" fmla="*/ 2455938 w 2456611"/>
                  <a:gd name="connsiteY0" fmla="*/ 3769786 h 4464268"/>
                  <a:gd name="connsiteX1" fmla="*/ 2421214 w 2456611"/>
                  <a:gd name="connsiteY1" fmla="*/ 3488836 h 4464268"/>
                  <a:gd name="connsiteX2" fmla="*/ 2365971 w 2456611"/>
                  <a:gd name="connsiteY2" fmla="*/ 3087143 h 4464268"/>
                  <a:gd name="connsiteX3" fmla="*/ 2268112 w 2456611"/>
                  <a:gd name="connsiteY3" fmla="*/ 2705967 h 4464268"/>
                  <a:gd name="connsiteX4" fmla="*/ 1961120 w 2456611"/>
                  <a:gd name="connsiteY4" fmla="*/ 1977551 h 4464268"/>
                  <a:gd name="connsiteX5" fmla="*/ 1629663 w 2456611"/>
                  <a:gd name="connsiteY5" fmla="*/ 1535609 h 4464268"/>
                  <a:gd name="connsiteX6" fmla="*/ 1440259 w 2456611"/>
                  <a:gd name="connsiteY6" fmla="*/ 1327264 h 4464268"/>
                  <a:gd name="connsiteX7" fmla="*/ 1308466 w 2456611"/>
                  <a:gd name="connsiteY7" fmla="*/ 1125233 h 4464268"/>
                  <a:gd name="connsiteX8" fmla="*/ 1235072 w 2456611"/>
                  <a:gd name="connsiteY8" fmla="*/ 1069991 h 4464268"/>
                  <a:gd name="connsiteX9" fmla="*/ 1119851 w 2456611"/>
                  <a:gd name="connsiteY9" fmla="*/ 876641 h 4464268"/>
                  <a:gd name="connsiteX10" fmla="*/ 1283616 w 2456611"/>
                  <a:gd name="connsiteY10" fmla="*/ 753441 h 4464268"/>
                  <a:gd name="connsiteX11" fmla="*/ 1405535 w 2456611"/>
                  <a:gd name="connsiteY11" fmla="*/ 666718 h 4464268"/>
                  <a:gd name="connsiteX12" fmla="*/ 1373968 w 2456611"/>
                  <a:gd name="connsiteY12" fmla="*/ 650935 h 4464268"/>
                  <a:gd name="connsiteX13" fmla="*/ 1063029 w 2456611"/>
                  <a:gd name="connsiteY13" fmla="*/ 484417 h 4464268"/>
                  <a:gd name="connsiteX14" fmla="*/ 996738 w 2456611"/>
                  <a:gd name="connsiteY14" fmla="*/ 503357 h 4464268"/>
                  <a:gd name="connsiteX15" fmla="*/ 936760 w 2456611"/>
                  <a:gd name="connsiteY15" fmla="*/ 494676 h 4464268"/>
                  <a:gd name="connsiteX16" fmla="*/ 918609 w 2456611"/>
                  <a:gd name="connsiteY16" fmla="*/ 474947 h 4464268"/>
                  <a:gd name="connsiteX17" fmla="*/ 767086 w 2456611"/>
                  <a:gd name="connsiteY17" fmla="*/ 271337 h 4464268"/>
                  <a:gd name="connsiteX18" fmla="*/ 702373 w 2456611"/>
                  <a:gd name="connsiteY18" fmla="*/ 178214 h 4464268"/>
                  <a:gd name="connsiteX19" fmla="*/ 542169 w 2456611"/>
                  <a:gd name="connsiteY19" fmla="*/ 14853 h 4464268"/>
                  <a:gd name="connsiteX20" fmla="*/ 497186 w 2456611"/>
                  <a:gd name="connsiteY20" fmla="*/ 8540 h 4464268"/>
                  <a:gd name="connsiteX21" fmla="*/ 365392 w 2456611"/>
                  <a:gd name="connsiteY21" fmla="*/ 42474 h 4464268"/>
                  <a:gd name="connsiteX22" fmla="*/ 93124 w 2456611"/>
                  <a:gd name="connsiteY22" fmla="*/ 10907 h 4464268"/>
                  <a:gd name="connsiteX23" fmla="*/ 0 w 2456611"/>
                  <a:gd name="connsiteY23" fmla="*/ 89036 h 4464268"/>
                  <a:gd name="connsiteX24" fmla="*/ 33146 w 2456611"/>
                  <a:gd name="connsiteY24" fmla="*/ 78777 h 4464268"/>
                  <a:gd name="connsiteX25" fmla="*/ 496396 w 2456611"/>
                  <a:gd name="connsiteY25" fmla="*/ 261867 h 4464268"/>
                  <a:gd name="connsiteX26" fmla="*/ 863366 w 2456611"/>
                  <a:gd name="connsiteY26" fmla="*/ 769312 h 4464268"/>
                  <a:gd name="connsiteX27" fmla="*/ 983322 w 2456611"/>
                  <a:gd name="connsiteY27" fmla="*/ 1072358 h 4464268"/>
                  <a:gd name="connsiteX28" fmla="*/ 1190088 w 2456611"/>
                  <a:gd name="connsiteY28" fmla="*/ 1369880 h 4464268"/>
                  <a:gd name="connsiteX29" fmla="*/ 1448940 w 2456611"/>
                  <a:gd name="connsiteY29" fmla="*/ 1707651 h 4464268"/>
                  <a:gd name="connsiteX30" fmla="*/ 1680960 w 2456611"/>
                  <a:gd name="connsiteY30" fmla="*/ 2068307 h 4464268"/>
                  <a:gd name="connsiteX31" fmla="*/ 2121324 w 2456611"/>
                  <a:gd name="connsiteY31" fmla="*/ 2926938 h 4464268"/>
                  <a:gd name="connsiteX32" fmla="*/ 2324933 w 2456611"/>
                  <a:gd name="connsiteY32" fmla="*/ 3711386 h 4464268"/>
                  <a:gd name="connsiteX33" fmla="*/ 2335982 w 2456611"/>
                  <a:gd name="connsiteY33" fmla="*/ 4092561 h 4464268"/>
                  <a:gd name="connsiteX34" fmla="*/ 2301258 w 2456611"/>
                  <a:gd name="connsiteY34" fmla="*/ 4281965 h 4464268"/>
                  <a:gd name="connsiteX35" fmla="*/ 2233388 w 2456611"/>
                  <a:gd name="connsiteY35" fmla="*/ 4464267 h 4464268"/>
                  <a:gd name="connsiteX36" fmla="*/ 2323355 w 2456611"/>
                  <a:gd name="connsiteY36" fmla="*/ 4308798 h 4464268"/>
                  <a:gd name="connsiteX37" fmla="*/ 2394381 w 2456611"/>
                  <a:gd name="connsiteY37" fmla="*/ 4134388 h 4464268"/>
                  <a:gd name="connsiteX38" fmla="*/ 2455938 w 2456611"/>
                  <a:gd name="connsiteY38" fmla="*/ 3769786 h 4464268"/>
                  <a:gd name="connsiteX39" fmla="*/ 2351766 w 2456611"/>
                  <a:gd name="connsiteY39" fmla="*/ 3954454 h 4464268"/>
                  <a:gd name="connsiteX40" fmla="*/ 2351766 w 2456611"/>
                  <a:gd name="connsiteY40" fmla="*/ 3954454 h 4464268"/>
                  <a:gd name="connsiteX41" fmla="*/ 2351766 w 2456611"/>
                  <a:gd name="connsiteY41" fmla="*/ 3954454 h 4464268"/>
                  <a:gd name="connsiteX42" fmla="*/ 2351766 w 2456611"/>
                  <a:gd name="connsiteY42" fmla="*/ 3954454 h 4464268"/>
                  <a:gd name="connsiteX43" fmla="*/ 2349398 w 2456611"/>
                  <a:gd name="connsiteY43" fmla="*/ 3898423 h 4464268"/>
                  <a:gd name="connsiteX44" fmla="*/ 2349398 w 2456611"/>
                  <a:gd name="connsiteY44" fmla="*/ 3898423 h 4464268"/>
                  <a:gd name="connsiteX45" fmla="*/ 2350976 w 2456611"/>
                  <a:gd name="connsiteY45" fmla="*/ 3900001 h 4464268"/>
                  <a:gd name="connsiteX46" fmla="*/ 2350976 w 2456611"/>
                  <a:gd name="connsiteY46" fmla="*/ 3908682 h 4464268"/>
                  <a:gd name="connsiteX47" fmla="*/ 2349398 w 2456611"/>
                  <a:gd name="connsiteY47" fmla="*/ 3898423 h 4464268"/>
                  <a:gd name="connsiteX48" fmla="*/ 2349398 w 2456611"/>
                  <a:gd name="connsiteY48" fmla="*/ 3898423 h 4464268"/>
                  <a:gd name="connsiteX49" fmla="*/ 2349398 w 2456611"/>
                  <a:gd name="connsiteY49" fmla="*/ 3898423 h 4464268"/>
                  <a:gd name="connsiteX0" fmla="*/ 2455938 w 2456609"/>
                  <a:gd name="connsiteY0" fmla="*/ 3769786 h 4464266"/>
                  <a:gd name="connsiteX1" fmla="*/ 2421214 w 2456609"/>
                  <a:gd name="connsiteY1" fmla="*/ 3488836 h 4464266"/>
                  <a:gd name="connsiteX2" fmla="*/ 2365971 w 2456609"/>
                  <a:gd name="connsiteY2" fmla="*/ 3087143 h 4464266"/>
                  <a:gd name="connsiteX3" fmla="*/ 2268112 w 2456609"/>
                  <a:gd name="connsiteY3" fmla="*/ 2705967 h 4464266"/>
                  <a:gd name="connsiteX4" fmla="*/ 1961120 w 2456609"/>
                  <a:gd name="connsiteY4" fmla="*/ 1977551 h 4464266"/>
                  <a:gd name="connsiteX5" fmla="*/ 1629663 w 2456609"/>
                  <a:gd name="connsiteY5" fmla="*/ 1535609 h 4464266"/>
                  <a:gd name="connsiteX6" fmla="*/ 1440259 w 2456609"/>
                  <a:gd name="connsiteY6" fmla="*/ 1327264 h 4464266"/>
                  <a:gd name="connsiteX7" fmla="*/ 1308466 w 2456609"/>
                  <a:gd name="connsiteY7" fmla="*/ 1125233 h 4464266"/>
                  <a:gd name="connsiteX8" fmla="*/ 1235072 w 2456609"/>
                  <a:gd name="connsiteY8" fmla="*/ 1069991 h 4464266"/>
                  <a:gd name="connsiteX9" fmla="*/ 1141073 w 2456609"/>
                  <a:gd name="connsiteY9" fmla="*/ 897862 h 4464266"/>
                  <a:gd name="connsiteX10" fmla="*/ 1283616 w 2456609"/>
                  <a:gd name="connsiteY10" fmla="*/ 753441 h 4464266"/>
                  <a:gd name="connsiteX11" fmla="*/ 1405535 w 2456609"/>
                  <a:gd name="connsiteY11" fmla="*/ 666718 h 4464266"/>
                  <a:gd name="connsiteX12" fmla="*/ 1373968 w 2456609"/>
                  <a:gd name="connsiteY12" fmla="*/ 650935 h 4464266"/>
                  <a:gd name="connsiteX13" fmla="*/ 1063029 w 2456609"/>
                  <a:gd name="connsiteY13" fmla="*/ 484417 h 4464266"/>
                  <a:gd name="connsiteX14" fmla="*/ 996738 w 2456609"/>
                  <a:gd name="connsiteY14" fmla="*/ 503357 h 4464266"/>
                  <a:gd name="connsiteX15" fmla="*/ 936760 w 2456609"/>
                  <a:gd name="connsiteY15" fmla="*/ 494676 h 4464266"/>
                  <a:gd name="connsiteX16" fmla="*/ 918609 w 2456609"/>
                  <a:gd name="connsiteY16" fmla="*/ 474947 h 4464266"/>
                  <a:gd name="connsiteX17" fmla="*/ 767086 w 2456609"/>
                  <a:gd name="connsiteY17" fmla="*/ 271337 h 4464266"/>
                  <a:gd name="connsiteX18" fmla="*/ 702373 w 2456609"/>
                  <a:gd name="connsiteY18" fmla="*/ 178214 h 4464266"/>
                  <a:gd name="connsiteX19" fmla="*/ 542169 w 2456609"/>
                  <a:gd name="connsiteY19" fmla="*/ 14853 h 4464266"/>
                  <a:gd name="connsiteX20" fmla="*/ 497186 w 2456609"/>
                  <a:gd name="connsiteY20" fmla="*/ 8540 h 4464266"/>
                  <a:gd name="connsiteX21" fmla="*/ 365392 w 2456609"/>
                  <a:gd name="connsiteY21" fmla="*/ 42474 h 4464266"/>
                  <a:gd name="connsiteX22" fmla="*/ 93124 w 2456609"/>
                  <a:gd name="connsiteY22" fmla="*/ 10907 h 4464266"/>
                  <a:gd name="connsiteX23" fmla="*/ 0 w 2456609"/>
                  <a:gd name="connsiteY23" fmla="*/ 89036 h 4464266"/>
                  <a:gd name="connsiteX24" fmla="*/ 33146 w 2456609"/>
                  <a:gd name="connsiteY24" fmla="*/ 78777 h 4464266"/>
                  <a:gd name="connsiteX25" fmla="*/ 496396 w 2456609"/>
                  <a:gd name="connsiteY25" fmla="*/ 261867 h 4464266"/>
                  <a:gd name="connsiteX26" fmla="*/ 863366 w 2456609"/>
                  <a:gd name="connsiteY26" fmla="*/ 769312 h 4464266"/>
                  <a:gd name="connsiteX27" fmla="*/ 983322 w 2456609"/>
                  <a:gd name="connsiteY27" fmla="*/ 1072358 h 4464266"/>
                  <a:gd name="connsiteX28" fmla="*/ 1190088 w 2456609"/>
                  <a:gd name="connsiteY28" fmla="*/ 1369880 h 4464266"/>
                  <a:gd name="connsiteX29" fmla="*/ 1448940 w 2456609"/>
                  <a:gd name="connsiteY29" fmla="*/ 1707651 h 4464266"/>
                  <a:gd name="connsiteX30" fmla="*/ 1680960 w 2456609"/>
                  <a:gd name="connsiteY30" fmla="*/ 2068307 h 4464266"/>
                  <a:gd name="connsiteX31" fmla="*/ 2121324 w 2456609"/>
                  <a:gd name="connsiteY31" fmla="*/ 2926938 h 4464266"/>
                  <a:gd name="connsiteX32" fmla="*/ 2324933 w 2456609"/>
                  <a:gd name="connsiteY32" fmla="*/ 3711386 h 4464266"/>
                  <a:gd name="connsiteX33" fmla="*/ 2335982 w 2456609"/>
                  <a:gd name="connsiteY33" fmla="*/ 4092561 h 4464266"/>
                  <a:gd name="connsiteX34" fmla="*/ 2301258 w 2456609"/>
                  <a:gd name="connsiteY34" fmla="*/ 4281965 h 4464266"/>
                  <a:gd name="connsiteX35" fmla="*/ 2233388 w 2456609"/>
                  <a:gd name="connsiteY35" fmla="*/ 4464267 h 4464266"/>
                  <a:gd name="connsiteX36" fmla="*/ 2323355 w 2456609"/>
                  <a:gd name="connsiteY36" fmla="*/ 4308798 h 4464266"/>
                  <a:gd name="connsiteX37" fmla="*/ 2394381 w 2456609"/>
                  <a:gd name="connsiteY37" fmla="*/ 4134388 h 4464266"/>
                  <a:gd name="connsiteX38" fmla="*/ 2455938 w 2456609"/>
                  <a:gd name="connsiteY38" fmla="*/ 3769786 h 4464266"/>
                  <a:gd name="connsiteX39" fmla="*/ 2351766 w 2456609"/>
                  <a:gd name="connsiteY39" fmla="*/ 3954454 h 4464266"/>
                  <a:gd name="connsiteX40" fmla="*/ 2351766 w 2456609"/>
                  <a:gd name="connsiteY40" fmla="*/ 3954454 h 4464266"/>
                  <a:gd name="connsiteX41" fmla="*/ 2351766 w 2456609"/>
                  <a:gd name="connsiteY41" fmla="*/ 3954454 h 4464266"/>
                  <a:gd name="connsiteX42" fmla="*/ 2351766 w 2456609"/>
                  <a:gd name="connsiteY42" fmla="*/ 3954454 h 4464266"/>
                  <a:gd name="connsiteX43" fmla="*/ 2349398 w 2456609"/>
                  <a:gd name="connsiteY43" fmla="*/ 3898423 h 4464266"/>
                  <a:gd name="connsiteX44" fmla="*/ 2349398 w 2456609"/>
                  <a:gd name="connsiteY44" fmla="*/ 3898423 h 4464266"/>
                  <a:gd name="connsiteX45" fmla="*/ 2350976 w 2456609"/>
                  <a:gd name="connsiteY45" fmla="*/ 3900001 h 4464266"/>
                  <a:gd name="connsiteX46" fmla="*/ 2350976 w 2456609"/>
                  <a:gd name="connsiteY46" fmla="*/ 3908682 h 4464266"/>
                  <a:gd name="connsiteX47" fmla="*/ 2349398 w 2456609"/>
                  <a:gd name="connsiteY47" fmla="*/ 3898423 h 4464266"/>
                  <a:gd name="connsiteX48" fmla="*/ 2349398 w 2456609"/>
                  <a:gd name="connsiteY48" fmla="*/ 3898423 h 4464266"/>
                  <a:gd name="connsiteX49" fmla="*/ 2349398 w 2456609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65971 w 2464197"/>
                  <a:gd name="connsiteY2" fmla="*/ 3087143 h 4464268"/>
                  <a:gd name="connsiteX3" fmla="*/ 2268112 w 2464197"/>
                  <a:gd name="connsiteY3" fmla="*/ 2705967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  <a:gd name="connsiteX0" fmla="*/ 2455938 w 2464197"/>
                  <a:gd name="connsiteY0" fmla="*/ 3769786 h 4464266"/>
                  <a:gd name="connsiteX1" fmla="*/ 2459413 w 2464197"/>
                  <a:gd name="connsiteY1" fmla="*/ 3488836 h 4464266"/>
                  <a:gd name="connsiteX2" fmla="*/ 2395682 w 2464197"/>
                  <a:gd name="connsiteY2" fmla="*/ 3078655 h 4464266"/>
                  <a:gd name="connsiteX3" fmla="*/ 2268112 w 2464197"/>
                  <a:gd name="connsiteY3" fmla="*/ 2705967 h 4464266"/>
                  <a:gd name="connsiteX4" fmla="*/ 1961120 w 2464197"/>
                  <a:gd name="connsiteY4" fmla="*/ 1977551 h 4464266"/>
                  <a:gd name="connsiteX5" fmla="*/ 1629663 w 2464197"/>
                  <a:gd name="connsiteY5" fmla="*/ 1535609 h 4464266"/>
                  <a:gd name="connsiteX6" fmla="*/ 1440259 w 2464197"/>
                  <a:gd name="connsiteY6" fmla="*/ 1327264 h 4464266"/>
                  <a:gd name="connsiteX7" fmla="*/ 1308466 w 2464197"/>
                  <a:gd name="connsiteY7" fmla="*/ 1125233 h 4464266"/>
                  <a:gd name="connsiteX8" fmla="*/ 1235072 w 2464197"/>
                  <a:gd name="connsiteY8" fmla="*/ 1069991 h 4464266"/>
                  <a:gd name="connsiteX9" fmla="*/ 1141073 w 2464197"/>
                  <a:gd name="connsiteY9" fmla="*/ 897862 h 4464266"/>
                  <a:gd name="connsiteX10" fmla="*/ 1283616 w 2464197"/>
                  <a:gd name="connsiteY10" fmla="*/ 753441 h 4464266"/>
                  <a:gd name="connsiteX11" fmla="*/ 1405535 w 2464197"/>
                  <a:gd name="connsiteY11" fmla="*/ 666718 h 4464266"/>
                  <a:gd name="connsiteX12" fmla="*/ 1373968 w 2464197"/>
                  <a:gd name="connsiteY12" fmla="*/ 650935 h 4464266"/>
                  <a:gd name="connsiteX13" fmla="*/ 1063029 w 2464197"/>
                  <a:gd name="connsiteY13" fmla="*/ 484417 h 4464266"/>
                  <a:gd name="connsiteX14" fmla="*/ 996738 w 2464197"/>
                  <a:gd name="connsiteY14" fmla="*/ 503357 h 4464266"/>
                  <a:gd name="connsiteX15" fmla="*/ 936760 w 2464197"/>
                  <a:gd name="connsiteY15" fmla="*/ 494676 h 4464266"/>
                  <a:gd name="connsiteX16" fmla="*/ 918609 w 2464197"/>
                  <a:gd name="connsiteY16" fmla="*/ 474947 h 4464266"/>
                  <a:gd name="connsiteX17" fmla="*/ 767086 w 2464197"/>
                  <a:gd name="connsiteY17" fmla="*/ 271337 h 4464266"/>
                  <a:gd name="connsiteX18" fmla="*/ 702373 w 2464197"/>
                  <a:gd name="connsiteY18" fmla="*/ 178214 h 4464266"/>
                  <a:gd name="connsiteX19" fmla="*/ 542169 w 2464197"/>
                  <a:gd name="connsiteY19" fmla="*/ 14853 h 4464266"/>
                  <a:gd name="connsiteX20" fmla="*/ 497186 w 2464197"/>
                  <a:gd name="connsiteY20" fmla="*/ 8540 h 4464266"/>
                  <a:gd name="connsiteX21" fmla="*/ 365392 w 2464197"/>
                  <a:gd name="connsiteY21" fmla="*/ 42474 h 4464266"/>
                  <a:gd name="connsiteX22" fmla="*/ 93124 w 2464197"/>
                  <a:gd name="connsiteY22" fmla="*/ 10907 h 4464266"/>
                  <a:gd name="connsiteX23" fmla="*/ 0 w 2464197"/>
                  <a:gd name="connsiteY23" fmla="*/ 89036 h 4464266"/>
                  <a:gd name="connsiteX24" fmla="*/ 33146 w 2464197"/>
                  <a:gd name="connsiteY24" fmla="*/ 78777 h 4464266"/>
                  <a:gd name="connsiteX25" fmla="*/ 496396 w 2464197"/>
                  <a:gd name="connsiteY25" fmla="*/ 261867 h 4464266"/>
                  <a:gd name="connsiteX26" fmla="*/ 863366 w 2464197"/>
                  <a:gd name="connsiteY26" fmla="*/ 769312 h 4464266"/>
                  <a:gd name="connsiteX27" fmla="*/ 983322 w 2464197"/>
                  <a:gd name="connsiteY27" fmla="*/ 1072358 h 4464266"/>
                  <a:gd name="connsiteX28" fmla="*/ 1190088 w 2464197"/>
                  <a:gd name="connsiteY28" fmla="*/ 1369880 h 4464266"/>
                  <a:gd name="connsiteX29" fmla="*/ 1448940 w 2464197"/>
                  <a:gd name="connsiteY29" fmla="*/ 1707651 h 4464266"/>
                  <a:gd name="connsiteX30" fmla="*/ 1680960 w 2464197"/>
                  <a:gd name="connsiteY30" fmla="*/ 2068307 h 4464266"/>
                  <a:gd name="connsiteX31" fmla="*/ 2121324 w 2464197"/>
                  <a:gd name="connsiteY31" fmla="*/ 2926938 h 4464266"/>
                  <a:gd name="connsiteX32" fmla="*/ 2324933 w 2464197"/>
                  <a:gd name="connsiteY32" fmla="*/ 3711386 h 4464266"/>
                  <a:gd name="connsiteX33" fmla="*/ 2335982 w 2464197"/>
                  <a:gd name="connsiteY33" fmla="*/ 4092561 h 4464266"/>
                  <a:gd name="connsiteX34" fmla="*/ 2301258 w 2464197"/>
                  <a:gd name="connsiteY34" fmla="*/ 4281965 h 4464266"/>
                  <a:gd name="connsiteX35" fmla="*/ 2233388 w 2464197"/>
                  <a:gd name="connsiteY35" fmla="*/ 4464267 h 4464266"/>
                  <a:gd name="connsiteX36" fmla="*/ 2323355 w 2464197"/>
                  <a:gd name="connsiteY36" fmla="*/ 4308798 h 4464266"/>
                  <a:gd name="connsiteX37" fmla="*/ 2394381 w 2464197"/>
                  <a:gd name="connsiteY37" fmla="*/ 4134388 h 4464266"/>
                  <a:gd name="connsiteX38" fmla="*/ 2455938 w 2464197"/>
                  <a:gd name="connsiteY38" fmla="*/ 3769786 h 4464266"/>
                  <a:gd name="connsiteX39" fmla="*/ 2351766 w 2464197"/>
                  <a:gd name="connsiteY39" fmla="*/ 3954454 h 4464266"/>
                  <a:gd name="connsiteX40" fmla="*/ 2351766 w 2464197"/>
                  <a:gd name="connsiteY40" fmla="*/ 3954454 h 4464266"/>
                  <a:gd name="connsiteX41" fmla="*/ 2351766 w 2464197"/>
                  <a:gd name="connsiteY41" fmla="*/ 3954454 h 4464266"/>
                  <a:gd name="connsiteX42" fmla="*/ 2351766 w 2464197"/>
                  <a:gd name="connsiteY42" fmla="*/ 3954454 h 4464266"/>
                  <a:gd name="connsiteX43" fmla="*/ 2349398 w 2464197"/>
                  <a:gd name="connsiteY43" fmla="*/ 3898423 h 4464266"/>
                  <a:gd name="connsiteX44" fmla="*/ 2349398 w 2464197"/>
                  <a:gd name="connsiteY44" fmla="*/ 3898423 h 4464266"/>
                  <a:gd name="connsiteX45" fmla="*/ 2350976 w 2464197"/>
                  <a:gd name="connsiteY45" fmla="*/ 3900001 h 4464266"/>
                  <a:gd name="connsiteX46" fmla="*/ 2350976 w 2464197"/>
                  <a:gd name="connsiteY46" fmla="*/ 3908682 h 4464266"/>
                  <a:gd name="connsiteX47" fmla="*/ 2349398 w 2464197"/>
                  <a:gd name="connsiteY47" fmla="*/ 3898423 h 4464266"/>
                  <a:gd name="connsiteX48" fmla="*/ 2349398 w 2464197"/>
                  <a:gd name="connsiteY48" fmla="*/ 3898423 h 4464266"/>
                  <a:gd name="connsiteX49" fmla="*/ 2349398 w 2464197"/>
                  <a:gd name="connsiteY49" fmla="*/ 3898423 h 4464266"/>
                  <a:gd name="connsiteX0" fmla="*/ 2455938 w 2464197"/>
                  <a:gd name="connsiteY0" fmla="*/ 3769786 h 4464268"/>
                  <a:gd name="connsiteX1" fmla="*/ 2459413 w 2464197"/>
                  <a:gd name="connsiteY1" fmla="*/ 3488836 h 4464268"/>
                  <a:gd name="connsiteX2" fmla="*/ 2395682 w 2464197"/>
                  <a:gd name="connsiteY2" fmla="*/ 3078655 h 4464268"/>
                  <a:gd name="connsiteX3" fmla="*/ 2293576 w 2464197"/>
                  <a:gd name="connsiteY3" fmla="*/ 2701723 h 4464268"/>
                  <a:gd name="connsiteX4" fmla="*/ 1961120 w 2464197"/>
                  <a:gd name="connsiteY4" fmla="*/ 1977551 h 4464268"/>
                  <a:gd name="connsiteX5" fmla="*/ 1629663 w 2464197"/>
                  <a:gd name="connsiteY5" fmla="*/ 1535609 h 4464268"/>
                  <a:gd name="connsiteX6" fmla="*/ 1440259 w 2464197"/>
                  <a:gd name="connsiteY6" fmla="*/ 1327264 h 4464268"/>
                  <a:gd name="connsiteX7" fmla="*/ 1308466 w 2464197"/>
                  <a:gd name="connsiteY7" fmla="*/ 1125233 h 4464268"/>
                  <a:gd name="connsiteX8" fmla="*/ 1235072 w 2464197"/>
                  <a:gd name="connsiteY8" fmla="*/ 1069991 h 4464268"/>
                  <a:gd name="connsiteX9" fmla="*/ 1141073 w 2464197"/>
                  <a:gd name="connsiteY9" fmla="*/ 897862 h 4464268"/>
                  <a:gd name="connsiteX10" fmla="*/ 1283616 w 2464197"/>
                  <a:gd name="connsiteY10" fmla="*/ 753441 h 4464268"/>
                  <a:gd name="connsiteX11" fmla="*/ 1405535 w 2464197"/>
                  <a:gd name="connsiteY11" fmla="*/ 666718 h 4464268"/>
                  <a:gd name="connsiteX12" fmla="*/ 1373968 w 2464197"/>
                  <a:gd name="connsiteY12" fmla="*/ 650935 h 4464268"/>
                  <a:gd name="connsiteX13" fmla="*/ 1063029 w 2464197"/>
                  <a:gd name="connsiteY13" fmla="*/ 484417 h 4464268"/>
                  <a:gd name="connsiteX14" fmla="*/ 996738 w 2464197"/>
                  <a:gd name="connsiteY14" fmla="*/ 503357 h 4464268"/>
                  <a:gd name="connsiteX15" fmla="*/ 936760 w 2464197"/>
                  <a:gd name="connsiteY15" fmla="*/ 494676 h 4464268"/>
                  <a:gd name="connsiteX16" fmla="*/ 918609 w 2464197"/>
                  <a:gd name="connsiteY16" fmla="*/ 474947 h 4464268"/>
                  <a:gd name="connsiteX17" fmla="*/ 767086 w 2464197"/>
                  <a:gd name="connsiteY17" fmla="*/ 271337 h 4464268"/>
                  <a:gd name="connsiteX18" fmla="*/ 702373 w 2464197"/>
                  <a:gd name="connsiteY18" fmla="*/ 178214 h 4464268"/>
                  <a:gd name="connsiteX19" fmla="*/ 542169 w 2464197"/>
                  <a:gd name="connsiteY19" fmla="*/ 14853 h 4464268"/>
                  <a:gd name="connsiteX20" fmla="*/ 497186 w 2464197"/>
                  <a:gd name="connsiteY20" fmla="*/ 8540 h 4464268"/>
                  <a:gd name="connsiteX21" fmla="*/ 365392 w 2464197"/>
                  <a:gd name="connsiteY21" fmla="*/ 42474 h 4464268"/>
                  <a:gd name="connsiteX22" fmla="*/ 93124 w 2464197"/>
                  <a:gd name="connsiteY22" fmla="*/ 10907 h 4464268"/>
                  <a:gd name="connsiteX23" fmla="*/ 0 w 2464197"/>
                  <a:gd name="connsiteY23" fmla="*/ 89036 h 4464268"/>
                  <a:gd name="connsiteX24" fmla="*/ 33146 w 2464197"/>
                  <a:gd name="connsiteY24" fmla="*/ 78777 h 4464268"/>
                  <a:gd name="connsiteX25" fmla="*/ 496396 w 2464197"/>
                  <a:gd name="connsiteY25" fmla="*/ 261867 h 4464268"/>
                  <a:gd name="connsiteX26" fmla="*/ 863366 w 2464197"/>
                  <a:gd name="connsiteY26" fmla="*/ 769312 h 4464268"/>
                  <a:gd name="connsiteX27" fmla="*/ 983322 w 2464197"/>
                  <a:gd name="connsiteY27" fmla="*/ 1072358 h 4464268"/>
                  <a:gd name="connsiteX28" fmla="*/ 1190088 w 2464197"/>
                  <a:gd name="connsiteY28" fmla="*/ 1369880 h 4464268"/>
                  <a:gd name="connsiteX29" fmla="*/ 1448940 w 2464197"/>
                  <a:gd name="connsiteY29" fmla="*/ 1707651 h 4464268"/>
                  <a:gd name="connsiteX30" fmla="*/ 1680960 w 2464197"/>
                  <a:gd name="connsiteY30" fmla="*/ 2068307 h 4464268"/>
                  <a:gd name="connsiteX31" fmla="*/ 2121324 w 2464197"/>
                  <a:gd name="connsiteY31" fmla="*/ 2926938 h 4464268"/>
                  <a:gd name="connsiteX32" fmla="*/ 2324933 w 2464197"/>
                  <a:gd name="connsiteY32" fmla="*/ 3711386 h 4464268"/>
                  <a:gd name="connsiteX33" fmla="*/ 2335982 w 2464197"/>
                  <a:gd name="connsiteY33" fmla="*/ 4092561 h 4464268"/>
                  <a:gd name="connsiteX34" fmla="*/ 2301258 w 2464197"/>
                  <a:gd name="connsiteY34" fmla="*/ 4281965 h 4464268"/>
                  <a:gd name="connsiteX35" fmla="*/ 2233388 w 2464197"/>
                  <a:gd name="connsiteY35" fmla="*/ 4464267 h 4464268"/>
                  <a:gd name="connsiteX36" fmla="*/ 2323355 w 2464197"/>
                  <a:gd name="connsiteY36" fmla="*/ 4308798 h 4464268"/>
                  <a:gd name="connsiteX37" fmla="*/ 2394381 w 2464197"/>
                  <a:gd name="connsiteY37" fmla="*/ 4134388 h 4464268"/>
                  <a:gd name="connsiteX38" fmla="*/ 2455938 w 2464197"/>
                  <a:gd name="connsiteY38" fmla="*/ 3769786 h 4464268"/>
                  <a:gd name="connsiteX39" fmla="*/ 2351766 w 2464197"/>
                  <a:gd name="connsiteY39" fmla="*/ 3954454 h 4464268"/>
                  <a:gd name="connsiteX40" fmla="*/ 2351766 w 2464197"/>
                  <a:gd name="connsiteY40" fmla="*/ 3954454 h 4464268"/>
                  <a:gd name="connsiteX41" fmla="*/ 2351766 w 2464197"/>
                  <a:gd name="connsiteY41" fmla="*/ 3954454 h 4464268"/>
                  <a:gd name="connsiteX42" fmla="*/ 2351766 w 2464197"/>
                  <a:gd name="connsiteY42" fmla="*/ 3954454 h 4464268"/>
                  <a:gd name="connsiteX43" fmla="*/ 2349398 w 2464197"/>
                  <a:gd name="connsiteY43" fmla="*/ 3898423 h 4464268"/>
                  <a:gd name="connsiteX44" fmla="*/ 2349398 w 2464197"/>
                  <a:gd name="connsiteY44" fmla="*/ 3898423 h 4464268"/>
                  <a:gd name="connsiteX45" fmla="*/ 2350976 w 2464197"/>
                  <a:gd name="connsiteY45" fmla="*/ 3900001 h 4464268"/>
                  <a:gd name="connsiteX46" fmla="*/ 2350976 w 2464197"/>
                  <a:gd name="connsiteY46" fmla="*/ 3908682 h 4464268"/>
                  <a:gd name="connsiteX47" fmla="*/ 2349398 w 2464197"/>
                  <a:gd name="connsiteY47" fmla="*/ 3898423 h 4464268"/>
                  <a:gd name="connsiteX48" fmla="*/ 2349398 w 2464197"/>
                  <a:gd name="connsiteY48" fmla="*/ 3898423 h 4464268"/>
                  <a:gd name="connsiteX49" fmla="*/ 2349398 w 2464197"/>
                  <a:gd name="connsiteY49" fmla="*/ 3898423 h 4464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464197" h="4464268">
                    <a:moveTo>
                      <a:pt x="2455938" y="3769786"/>
                    </a:moveTo>
                    <a:cubicBezTo>
                      <a:pt x="2451203" y="3675873"/>
                      <a:pt x="2473618" y="3584328"/>
                      <a:pt x="2459413" y="3488836"/>
                    </a:cubicBezTo>
                    <a:cubicBezTo>
                      <a:pt x="2438894" y="3355465"/>
                      <a:pt x="2422514" y="3211237"/>
                      <a:pt x="2395682" y="3078655"/>
                    </a:cubicBezTo>
                    <a:cubicBezTo>
                      <a:pt x="2370428" y="2951596"/>
                      <a:pt x="2366003" y="2885240"/>
                      <a:pt x="2293576" y="2701723"/>
                    </a:cubicBezTo>
                    <a:cubicBezTo>
                      <a:pt x="2221149" y="2518206"/>
                      <a:pt x="2071772" y="2171903"/>
                      <a:pt x="1961120" y="1977551"/>
                    </a:cubicBezTo>
                    <a:cubicBezTo>
                      <a:pt x="1850468" y="1783199"/>
                      <a:pt x="1751987" y="1673716"/>
                      <a:pt x="1629663" y="1535609"/>
                    </a:cubicBezTo>
                    <a:cubicBezTo>
                      <a:pt x="1567318" y="1465371"/>
                      <a:pt x="1504183" y="1396712"/>
                      <a:pt x="1440259" y="1327264"/>
                    </a:cubicBezTo>
                    <a:cubicBezTo>
                      <a:pt x="1385806" y="1268076"/>
                      <a:pt x="1319514" y="1209676"/>
                      <a:pt x="1308466" y="1125233"/>
                    </a:cubicBezTo>
                    <a:cubicBezTo>
                      <a:pt x="1306887" y="1112607"/>
                      <a:pt x="1246120" y="1078672"/>
                      <a:pt x="1235072" y="1069991"/>
                    </a:cubicBezTo>
                    <a:cubicBezTo>
                      <a:pt x="1180618" y="1031321"/>
                      <a:pt x="1148176" y="964153"/>
                      <a:pt x="1141073" y="897862"/>
                    </a:cubicBezTo>
                    <a:cubicBezTo>
                      <a:pt x="1131602" y="818154"/>
                      <a:pt x="1239539" y="791965"/>
                      <a:pt x="1283616" y="753441"/>
                    </a:cubicBezTo>
                    <a:cubicBezTo>
                      <a:pt x="1327693" y="714917"/>
                      <a:pt x="1390476" y="683802"/>
                      <a:pt x="1405535" y="666718"/>
                    </a:cubicBezTo>
                    <a:cubicBezTo>
                      <a:pt x="1420594" y="649634"/>
                      <a:pt x="1385017" y="654880"/>
                      <a:pt x="1373968" y="650935"/>
                    </a:cubicBezTo>
                    <a:cubicBezTo>
                      <a:pt x="1263482" y="609108"/>
                      <a:pt x="1162467" y="549130"/>
                      <a:pt x="1063029" y="484417"/>
                    </a:cubicBezTo>
                    <a:cubicBezTo>
                      <a:pt x="1070921" y="473368"/>
                      <a:pt x="1029095" y="488363"/>
                      <a:pt x="996738" y="503357"/>
                    </a:cubicBezTo>
                    <a:cubicBezTo>
                      <a:pt x="969117" y="515984"/>
                      <a:pt x="958858" y="515195"/>
                      <a:pt x="936760" y="494676"/>
                    </a:cubicBezTo>
                    <a:cubicBezTo>
                      <a:pt x="930447" y="488363"/>
                      <a:pt x="924133" y="482049"/>
                      <a:pt x="918609" y="474947"/>
                    </a:cubicBezTo>
                    <a:lnTo>
                      <a:pt x="767086" y="271337"/>
                    </a:lnTo>
                    <a:cubicBezTo>
                      <a:pt x="759983" y="262656"/>
                      <a:pt x="733151" y="209781"/>
                      <a:pt x="702373" y="178214"/>
                    </a:cubicBezTo>
                    <a:cubicBezTo>
                      <a:pt x="657390" y="131652"/>
                      <a:pt x="600568" y="44053"/>
                      <a:pt x="542169" y="14853"/>
                    </a:cubicBezTo>
                    <a:cubicBezTo>
                      <a:pt x="517704" y="-3298"/>
                      <a:pt x="513758" y="-4087"/>
                      <a:pt x="497186" y="8540"/>
                    </a:cubicBezTo>
                    <a:cubicBezTo>
                      <a:pt x="446678" y="46420"/>
                      <a:pt x="428527" y="52734"/>
                      <a:pt x="365392" y="42474"/>
                    </a:cubicBezTo>
                    <a:cubicBezTo>
                      <a:pt x="293576" y="31426"/>
                      <a:pt x="113642" y="-5666"/>
                      <a:pt x="93124" y="10907"/>
                    </a:cubicBezTo>
                    <a:cubicBezTo>
                      <a:pt x="63135" y="34583"/>
                      <a:pt x="22097" y="59047"/>
                      <a:pt x="0" y="89036"/>
                    </a:cubicBezTo>
                    <a:cubicBezTo>
                      <a:pt x="10260" y="82723"/>
                      <a:pt x="21308" y="79566"/>
                      <a:pt x="33146" y="78777"/>
                    </a:cubicBezTo>
                    <a:cubicBezTo>
                      <a:pt x="188615" y="73252"/>
                      <a:pt x="373284" y="171111"/>
                      <a:pt x="496396" y="261867"/>
                    </a:cubicBezTo>
                    <a:cubicBezTo>
                      <a:pt x="666860" y="388136"/>
                      <a:pt x="794707" y="569649"/>
                      <a:pt x="863366" y="769312"/>
                    </a:cubicBezTo>
                    <a:cubicBezTo>
                      <a:pt x="900458" y="875852"/>
                      <a:pt x="924922" y="972921"/>
                      <a:pt x="983322" y="1072358"/>
                    </a:cubicBezTo>
                    <a:cubicBezTo>
                      <a:pt x="1044878" y="1176530"/>
                      <a:pt x="1117483" y="1273600"/>
                      <a:pt x="1190088" y="1369880"/>
                    </a:cubicBezTo>
                    <a:cubicBezTo>
                      <a:pt x="1275320" y="1483523"/>
                      <a:pt x="1370811" y="1588484"/>
                      <a:pt x="1448940" y="1707651"/>
                    </a:cubicBezTo>
                    <a:cubicBezTo>
                      <a:pt x="1527069" y="1826817"/>
                      <a:pt x="1604409" y="1947562"/>
                      <a:pt x="1680960" y="2068307"/>
                    </a:cubicBezTo>
                    <a:cubicBezTo>
                      <a:pt x="1853002" y="2338997"/>
                      <a:pt x="2007682" y="2627049"/>
                      <a:pt x="2121324" y="2926938"/>
                    </a:cubicBezTo>
                    <a:cubicBezTo>
                      <a:pt x="2217605" y="3179477"/>
                      <a:pt x="2293366" y="3442275"/>
                      <a:pt x="2324933" y="3711386"/>
                    </a:cubicBezTo>
                    <a:cubicBezTo>
                      <a:pt x="2339928" y="3837655"/>
                      <a:pt x="2347820" y="3965503"/>
                      <a:pt x="2335982" y="4092561"/>
                    </a:cubicBezTo>
                    <a:cubicBezTo>
                      <a:pt x="2329668" y="4156485"/>
                      <a:pt x="2318620" y="4220409"/>
                      <a:pt x="2301258" y="4281965"/>
                    </a:cubicBezTo>
                    <a:cubicBezTo>
                      <a:pt x="2283107" y="4344311"/>
                      <a:pt x="2253118" y="4402710"/>
                      <a:pt x="2233388" y="4464267"/>
                    </a:cubicBezTo>
                    <a:cubicBezTo>
                      <a:pt x="2249961" y="4412181"/>
                      <a:pt x="2298890" y="4359305"/>
                      <a:pt x="2323355" y="4308798"/>
                    </a:cubicBezTo>
                    <a:cubicBezTo>
                      <a:pt x="2350976" y="4252766"/>
                      <a:pt x="2374652" y="4194366"/>
                      <a:pt x="2394381" y="4134388"/>
                    </a:cubicBezTo>
                    <a:cubicBezTo>
                      <a:pt x="2432262" y="4018378"/>
                      <a:pt x="2461462" y="3892109"/>
                      <a:pt x="2455938" y="3769786"/>
                    </a:cubicBezTo>
                    <a:close/>
                    <a:moveTo>
                      <a:pt x="2351766" y="3954454"/>
                    </a:moveTo>
                    <a:lnTo>
                      <a:pt x="2351766" y="3954454"/>
                    </a:lnTo>
                    <a:lnTo>
                      <a:pt x="2351766" y="3954454"/>
                    </a:lnTo>
                    <a:lnTo>
                      <a:pt x="2351766" y="3954454"/>
                    </a:lnTo>
                    <a:close/>
                    <a:moveTo>
                      <a:pt x="2349398" y="3898423"/>
                    </a:moveTo>
                    <a:lnTo>
                      <a:pt x="2349398" y="3898423"/>
                    </a:lnTo>
                    <a:lnTo>
                      <a:pt x="2350976" y="3900001"/>
                    </a:lnTo>
                    <a:lnTo>
                      <a:pt x="2350976" y="3908682"/>
                    </a:lnTo>
                    <a:cubicBezTo>
                      <a:pt x="2350187" y="3905525"/>
                      <a:pt x="2350187" y="3902368"/>
                      <a:pt x="2349398" y="3898423"/>
                    </a:cubicBezTo>
                    <a:lnTo>
                      <a:pt x="2349398" y="3898423"/>
                    </a:lnTo>
                    <a:lnTo>
                      <a:pt x="2349398" y="389842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9" name="Graphic 390">
                <a:extLst>
                  <a:ext uri="{FF2B5EF4-FFF2-40B4-BE49-F238E27FC236}">
                    <a16:creationId xmlns:a16="http://schemas.microsoft.com/office/drawing/2014/main" id="{263B4107-6B21-49DC-84AF-1218CA8CCFC8}"/>
                  </a:ext>
                </a:extLst>
              </p:cNvPr>
              <p:cNvGrpSpPr/>
              <p:nvPr/>
            </p:nvGrpSpPr>
            <p:grpSpPr>
              <a:xfrm>
                <a:off x="5782500" y="1947963"/>
                <a:ext cx="2691114" cy="3945915"/>
                <a:chOff x="5782500" y="1947963"/>
                <a:chExt cx="2691114" cy="3945915"/>
              </a:xfrm>
              <a:solidFill>
                <a:srgbClr val="252525"/>
              </a:solidFill>
            </p:grpSpPr>
            <p:sp>
              <p:nvSpPr>
                <p:cNvPr id="30" name="Freeform: Shape 30">
                  <a:extLst>
                    <a:ext uri="{FF2B5EF4-FFF2-40B4-BE49-F238E27FC236}">
                      <a16:creationId xmlns:a16="http://schemas.microsoft.com/office/drawing/2014/main" id="{8D7E325E-57B0-4095-B27F-B7ADD150D0A7}"/>
                    </a:ext>
                  </a:extLst>
                </p:cNvPr>
                <p:cNvSpPr/>
                <p:nvPr/>
              </p:nvSpPr>
              <p:spPr>
                <a:xfrm>
                  <a:off x="5782500" y="1947963"/>
                  <a:ext cx="2691114" cy="3945915"/>
                </a:xfrm>
                <a:custGeom>
                  <a:avLst/>
                  <a:gdLst>
                    <a:gd name="connsiteX0" fmla="*/ 2691308 w 2691114"/>
                    <a:gd name="connsiteY0" fmla="*/ 3611042 h 3945914"/>
                    <a:gd name="connsiteX1" fmla="*/ 2606865 w 2691114"/>
                    <a:gd name="connsiteY1" fmla="*/ 3308785 h 3945914"/>
                    <a:gd name="connsiteX2" fmla="*/ 2281722 w 2691114"/>
                    <a:gd name="connsiteY2" fmla="*/ 2508553 h 3945914"/>
                    <a:gd name="connsiteX3" fmla="*/ 2097842 w 2691114"/>
                    <a:gd name="connsiteY3" fmla="*/ 2106859 h 3945914"/>
                    <a:gd name="connsiteX4" fmla="*/ 1899757 w 2691114"/>
                    <a:gd name="connsiteY4" fmla="*/ 1736732 h 3945914"/>
                    <a:gd name="connsiteX5" fmla="*/ 1797163 w 2691114"/>
                    <a:gd name="connsiteY5" fmla="*/ 1256120 h 3945914"/>
                    <a:gd name="connsiteX6" fmla="*/ 1714299 w 2691114"/>
                    <a:gd name="connsiteY6" fmla="*/ 1094337 h 3945914"/>
                    <a:gd name="connsiteX7" fmla="*/ 1621964 w 2691114"/>
                    <a:gd name="connsiteY7" fmla="*/ 1265590 h 3945914"/>
                    <a:gd name="connsiteX8" fmla="*/ 1526473 w 2691114"/>
                    <a:gd name="connsiteY8" fmla="*/ 1536280 h 3945914"/>
                    <a:gd name="connsiteX9" fmla="*/ 1531208 w 2691114"/>
                    <a:gd name="connsiteY9" fmla="*/ 1982958 h 3945914"/>
                    <a:gd name="connsiteX10" fmla="*/ 1494906 w 2691114"/>
                    <a:gd name="connsiteY10" fmla="*/ 1829856 h 3945914"/>
                    <a:gd name="connsiteX11" fmla="*/ 1468863 w 2691114"/>
                    <a:gd name="connsiteY11" fmla="*/ 1538647 h 3945914"/>
                    <a:gd name="connsiteX12" fmla="*/ 1535154 w 2691114"/>
                    <a:gd name="connsiteY12" fmla="*/ 1257698 h 3945914"/>
                    <a:gd name="connsiteX13" fmla="*/ 1617230 w 2691114"/>
                    <a:gd name="connsiteY13" fmla="*/ 986219 h 3945914"/>
                    <a:gd name="connsiteX14" fmla="*/ 1648007 w 2691114"/>
                    <a:gd name="connsiteY14" fmla="*/ 724211 h 3945914"/>
                    <a:gd name="connsiteX15" fmla="*/ 1523317 w 2691114"/>
                    <a:gd name="connsiteY15" fmla="*/ 388808 h 3945914"/>
                    <a:gd name="connsiteX16" fmla="*/ 1414409 w 2691114"/>
                    <a:gd name="connsiteY16" fmla="*/ 244387 h 3945914"/>
                    <a:gd name="connsiteX17" fmla="*/ 1277092 w 2691114"/>
                    <a:gd name="connsiteY17" fmla="*/ 147318 h 3945914"/>
                    <a:gd name="connsiteX18" fmla="*/ 780695 w 2691114"/>
                    <a:gd name="connsiteY18" fmla="*/ 3687 h 3945914"/>
                    <a:gd name="connsiteX19" fmla="*/ 734134 w 2691114"/>
                    <a:gd name="connsiteY19" fmla="*/ 8422 h 3945914"/>
                    <a:gd name="connsiteX20" fmla="*/ 719928 w 2691114"/>
                    <a:gd name="connsiteY20" fmla="*/ 18681 h 3945914"/>
                    <a:gd name="connsiteX21" fmla="*/ 128041 w 2691114"/>
                    <a:gd name="connsiteY21" fmla="*/ 953863 h 3945914"/>
                    <a:gd name="connsiteX22" fmla="*/ 139090 w 2691114"/>
                    <a:gd name="connsiteY22" fmla="*/ 1073029 h 3945914"/>
                    <a:gd name="connsiteX23" fmla="*/ 236948 w 2691114"/>
                    <a:gd name="connsiteY23" fmla="*/ 1153526 h 3945914"/>
                    <a:gd name="connsiteX24" fmla="*/ 441347 w 2691114"/>
                    <a:gd name="connsiteY24" fmla="*/ 1213504 h 3945914"/>
                    <a:gd name="connsiteX25" fmla="*/ 680469 w 2691114"/>
                    <a:gd name="connsiteY25" fmla="*/ 1423427 h 3945914"/>
                    <a:gd name="connsiteX26" fmla="*/ 831203 w 2691114"/>
                    <a:gd name="connsiteY26" fmla="*/ 1599415 h 3945914"/>
                    <a:gd name="connsiteX27" fmla="*/ 946424 w 2691114"/>
                    <a:gd name="connsiteY27" fmla="*/ 1795132 h 3945914"/>
                    <a:gd name="connsiteX28" fmla="*/ 1023764 w 2691114"/>
                    <a:gd name="connsiteY28" fmla="*/ 2017682 h 3945914"/>
                    <a:gd name="connsiteX29" fmla="*/ 946424 w 2691114"/>
                    <a:gd name="connsiteY29" fmla="*/ 1855899 h 3945914"/>
                    <a:gd name="connsiteX30" fmla="*/ 839095 w 2691114"/>
                    <a:gd name="connsiteY30" fmla="*/ 1680700 h 3945914"/>
                    <a:gd name="connsiteX31" fmla="*/ 612599 w 2691114"/>
                    <a:gd name="connsiteY31" fmla="*/ 1439999 h 3945914"/>
                    <a:gd name="connsiteX32" fmla="*/ 484752 w 2691114"/>
                    <a:gd name="connsiteY32" fmla="*/ 1372130 h 3945914"/>
                    <a:gd name="connsiteX33" fmla="*/ 381369 w 2691114"/>
                    <a:gd name="connsiteY33" fmla="*/ 1428162 h 3945914"/>
                    <a:gd name="connsiteX34" fmla="*/ 190386 w 2691114"/>
                    <a:gd name="connsiteY34" fmla="*/ 1568636 h 3945914"/>
                    <a:gd name="connsiteX35" fmla="*/ 145403 w 2691114"/>
                    <a:gd name="connsiteY35" fmla="*/ 1703587 h 3945914"/>
                    <a:gd name="connsiteX36" fmla="*/ 58593 w 2691114"/>
                    <a:gd name="connsiteY36" fmla="*/ 1911142 h 3945914"/>
                    <a:gd name="connsiteX37" fmla="*/ 39652 w 2691114"/>
                    <a:gd name="connsiteY37" fmla="*/ 1919823 h 3945914"/>
                    <a:gd name="connsiteX38" fmla="*/ 9664 w 2691114"/>
                    <a:gd name="connsiteY38" fmla="*/ 1842483 h 3945914"/>
                    <a:gd name="connsiteX39" fmla="*/ 193 w 2691114"/>
                    <a:gd name="connsiteY39" fmla="*/ 1881942 h 3945914"/>
                    <a:gd name="connsiteX40" fmla="*/ 35706 w 2691114"/>
                    <a:gd name="connsiteY40" fmla="*/ 2048460 h 3945914"/>
                    <a:gd name="connsiteX41" fmla="*/ 138300 w 2691114"/>
                    <a:gd name="connsiteY41" fmla="*/ 2334933 h 3945914"/>
                    <a:gd name="connsiteX42" fmla="*/ 378212 w 2691114"/>
                    <a:gd name="connsiteY42" fmla="*/ 2626141 h 3945914"/>
                    <a:gd name="connsiteX43" fmla="*/ 1019029 w 2691114"/>
                    <a:gd name="connsiteY43" fmla="*/ 3180148 h 3945914"/>
                    <a:gd name="connsiteX44" fmla="*/ 1722980 w 2691114"/>
                    <a:gd name="connsiteY44" fmla="*/ 3643399 h 3945914"/>
                    <a:gd name="connsiteX45" fmla="*/ 2137301 w 2691114"/>
                    <a:gd name="connsiteY45" fmla="*/ 3869105 h 3945914"/>
                    <a:gd name="connsiteX46" fmla="*/ 2586346 w 2691114"/>
                    <a:gd name="connsiteY46" fmla="*/ 3915667 h 3945914"/>
                    <a:gd name="connsiteX47" fmla="*/ 2691308 w 2691114"/>
                    <a:gd name="connsiteY47" fmla="*/ 3611042 h 3945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691114" h="3945914">
                      <a:moveTo>
                        <a:pt x="2691308" y="3611042"/>
                      </a:moveTo>
                      <a:cubicBezTo>
                        <a:pt x="2680259" y="3505291"/>
                        <a:pt x="2647113" y="3405855"/>
                        <a:pt x="2606865" y="3308785"/>
                      </a:cubicBezTo>
                      <a:cubicBezTo>
                        <a:pt x="2495590" y="3042830"/>
                        <a:pt x="2394575" y="2773719"/>
                        <a:pt x="2281722" y="2508553"/>
                      </a:cubicBezTo>
                      <a:cubicBezTo>
                        <a:pt x="2224111" y="2372814"/>
                        <a:pt x="2164133" y="2238653"/>
                        <a:pt x="2097842" y="2106859"/>
                      </a:cubicBezTo>
                      <a:cubicBezTo>
                        <a:pt x="2035497" y="1982168"/>
                        <a:pt x="1955789" y="1866158"/>
                        <a:pt x="1899757" y="1736732"/>
                      </a:cubicBezTo>
                      <a:cubicBezTo>
                        <a:pt x="1830309" y="1576528"/>
                        <a:pt x="1814525" y="1426584"/>
                        <a:pt x="1797163" y="1256120"/>
                      </a:cubicBezTo>
                      <a:cubicBezTo>
                        <a:pt x="1794006" y="1227709"/>
                        <a:pt x="1771120" y="1040673"/>
                        <a:pt x="1714299" y="1094337"/>
                      </a:cubicBezTo>
                      <a:cubicBezTo>
                        <a:pt x="1666159" y="1140110"/>
                        <a:pt x="1647218" y="1205612"/>
                        <a:pt x="1621964" y="1265590"/>
                      </a:cubicBezTo>
                      <a:cubicBezTo>
                        <a:pt x="1576192" y="1333460"/>
                        <a:pt x="1528841" y="1454205"/>
                        <a:pt x="1526473" y="1536280"/>
                      </a:cubicBezTo>
                      <a:cubicBezTo>
                        <a:pt x="1524106" y="1617566"/>
                        <a:pt x="1550149" y="1916666"/>
                        <a:pt x="1531208" y="1982958"/>
                      </a:cubicBezTo>
                      <a:cubicBezTo>
                        <a:pt x="1491749" y="1956914"/>
                        <a:pt x="1502009" y="1872472"/>
                        <a:pt x="1494906" y="1829856"/>
                      </a:cubicBezTo>
                      <a:cubicBezTo>
                        <a:pt x="1494906" y="1731208"/>
                        <a:pt x="1461760" y="1639663"/>
                        <a:pt x="1468863" y="1538647"/>
                      </a:cubicBezTo>
                      <a:cubicBezTo>
                        <a:pt x="1475966" y="1442367"/>
                        <a:pt x="1498063" y="1346876"/>
                        <a:pt x="1535154" y="1257698"/>
                      </a:cubicBezTo>
                      <a:cubicBezTo>
                        <a:pt x="1571457" y="1169310"/>
                        <a:pt x="1576192" y="1073819"/>
                        <a:pt x="1617230" y="986219"/>
                      </a:cubicBezTo>
                      <a:cubicBezTo>
                        <a:pt x="1655899" y="903355"/>
                        <a:pt x="1659845" y="814967"/>
                        <a:pt x="1648007" y="724211"/>
                      </a:cubicBezTo>
                      <a:cubicBezTo>
                        <a:pt x="1633013" y="605044"/>
                        <a:pt x="1586451" y="490612"/>
                        <a:pt x="1523317" y="388808"/>
                      </a:cubicBezTo>
                      <a:cubicBezTo>
                        <a:pt x="1491749" y="337511"/>
                        <a:pt x="1455447" y="289371"/>
                        <a:pt x="1414409" y="244387"/>
                      </a:cubicBezTo>
                      <a:cubicBezTo>
                        <a:pt x="1374161" y="200193"/>
                        <a:pt x="1327599" y="178096"/>
                        <a:pt x="1277092" y="147318"/>
                      </a:cubicBezTo>
                      <a:cubicBezTo>
                        <a:pt x="1120833" y="53405"/>
                        <a:pt x="944845" y="62875"/>
                        <a:pt x="780695" y="3687"/>
                      </a:cubicBezTo>
                      <a:cubicBezTo>
                        <a:pt x="764123" y="-1838"/>
                        <a:pt x="749128" y="-1838"/>
                        <a:pt x="734134" y="8422"/>
                      </a:cubicBezTo>
                      <a:cubicBezTo>
                        <a:pt x="728609" y="11578"/>
                        <a:pt x="724663" y="14735"/>
                        <a:pt x="719928" y="18681"/>
                      </a:cubicBezTo>
                      <a:cubicBezTo>
                        <a:pt x="433455" y="245176"/>
                        <a:pt x="152506" y="549012"/>
                        <a:pt x="128041" y="953863"/>
                      </a:cubicBezTo>
                      <a:cubicBezTo>
                        <a:pt x="125674" y="995690"/>
                        <a:pt x="124095" y="1034359"/>
                        <a:pt x="139090" y="1073029"/>
                      </a:cubicBezTo>
                      <a:cubicBezTo>
                        <a:pt x="161187" y="1128272"/>
                        <a:pt x="187230" y="1129061"/>
                        <a:pt x="236948" y="1153526"/>
                      </a:cubicBezTo>
                      <a:cubicBezTo>
                        <a:pt x="300872" y="1185093"/>
                        <a:pt x="375844" y="1185093"/>
                        <a:pt x="441347" y="1213504"/>
                      </a:cubicBezTo>
                      <a:cubicBezTo>
                        <a:pt x="549465" y="1260066"/>
                        <a:pt x="599972" y="1345298"/>
                        <a:pt x="680469" y="1423427"/>
                      </a:cubicBezTo>
                      <a:cubicBezTo>
                        <a:pt x="735712" y="1477091"/>
                        <a:pt x="787009" y="1536280"/>
                        <a:pt x="831203" y="1599415"/>
                      </a:cubicBezTo>
                      <a:cubicBezTo>
                        <a:pt x="875397" y="1660971"/>
                        <a:pt x="914067" y="1726473"/>
                        <a:pt x="946424" y="1795132"/>
                      </a:cubicBezTo>
                      <a:cubicBezTo>
                        <a:pt x="974834" y="1855110"/>
                        <a:pt x="1028499" y="1950601"/>
                        <a:pt x="1023764" y="2017682"/>
                      </a:cubicBezTo>
                      <a:cubicBezTo>
                        <a:pt x="979569" y="1984536"/>
                        <a:pt x="970888" y="1904039"/>
                        <a:pt x="946424" y="1855899"/>
                      </a:cubicBezTo>
                      <a:cubicBezTo>
                        <a:pt x="914857" y="1795132"/>
                        <a:pt x="879343" y="1736732"/>
                        <a:pt x="839095" y="1680700"/>
                      </a:cubicBezTo>
                      <a:cubicBezTo>
                        <a:pt x="774382" y="1591523"/>
                        <a:pt x="697831" y="1510237"/>
                        <a:pt x="612599" y="1439999"/>
                      </a:cubicBezTo>
                      <a:cubicBezTo>
                        <a:pt x="574719" y="1409221"/>
                        <a:pt x="534470" y="1377654"/>
                        <a:pt x="484752" y="1372130"/>
                      </a:cubicBezTo>
                      <a:cubicBezTo>
                        <a:pt x="436612" y="1366606"/>
                        <a:pt x="412147" y="1396594"/>
                        <a:pt x="381369" y="1428162"/>
                      </a:cubicBezTo>
                      <a:cubicBezTo>
                        <a:pt x="326126" y="1484194"/>
                        <a:pt x="266148" y="1543383"/>
                        <a:pt x="190386" y="1568636"/>
                      </a:cubicBezTo>
                      <a:cubicBezTo>
                        <a:pt x="116203" y="1593101"/>
                        <a:pt x="141457" y="1638084"/>
                        <a:pt x="145403" y="1703587"/>
                      </a:cubicBezTo>
                      <a:cubicBezTo>
                        <a:pt x="150927" y="1780927"/>
                        <a:pt x="117782" y="1860634"/>
                        <a:pt x="58593" y="1911142"/>
                      </a:cubicBezTo>
                      <a:cubicBezTo>
                        <a:pt x="53069" y="1915877"/>
                        <a:pt x="46755" y="1920612"/>
                        <a:pt x="39652" y="1919823"/>
                      </a:cubicBezTo>
                      <a:cubicBezTo>
                        <a:pt x="15188" y="1917455"/>
                        <a:pt x="41231" y="1832224"/>
                        <a:pt x="9664" y="1842483"/>
                      </a:cubicBezTo>
                      <a:cubicBezTo>
                        <a:pt x="-2174" y="1846429"/>
                        <a:pt x="193" y="1873261"/>
                        <a:pt x="193" y="1881942"/>
                      </a:cubicBezTo>
                      <a:cubicBezTo>
                        <a:pt x="-2174" y="1935607"/>
                        <a:pt x="20712" y="1997163"/>
                        <a:pt x="35706" y="2048460"/>
                      </a:cubicBezTo>
                      <a:cubicBezTo>
                        <a:pt x="63328" y="2142372"/>
                        <a:pt x="90949" y="2248123"/>
                        <a:pt x="138300" y="2334933"/>
                      </a:cubicBezTo>
                      <a:cubicBezTo>
                        <a:pt x="201435" y="2451732"/>
                        <a:pt x="288245" y="2532229"/>
                        <a:pt x="378212" y="2626141"/>
                      </a:cubicBezTo>
                      <a:cubicBezTo>
                        <a:pt x="574719" y="2832119"/>
                        <a:pt x="786220" y="3014420"/>
                        <a:pt x="1019029" y="3180148"/>
                      </a:cubicBezTo>
                      <a:cubicBezTo>
                        <a:pt x="1247892" y="3342720"/>
                        <a:pt x="1487014" y="3491086"/>
                        <a:pt x="1722980" y="3643399"/>
                      </a:cubicBezTo>
                      <a:cubicBezTo>
                        <a:pt x="1854773" y="3728630"/>
                        <a:pt x="1991302" y="3809916"/>
                        <a:pt x="2137301" y="3869105"/>
                      </a:cubicBezTo>
                      <a:cubicBezTo>
                        <a:pt x="2261992" y="3919613"/>
                        <a:pt x="2460866" y="4000898"/>
                        <a:pt x="2586346" y="3915667"/>
                      </a:cubicBezTo>
                      <a:cubicBezTo>
                        <a:pt x="2685783" y="3847797"/>
                        <a:pt x="2702356" y="3721528"/>
                        <a:pt x="2691308" y="361104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1" name="Freeform: Shape 31">
                  <a:extLst>
                    <a:ext uri="{FF2B5EF4-FFF2-40B4-BE49-F238E27FC236}">
                      <a16:creationId xmlns:a16="http://schemas.microsoft.com/office/drawing/2014/main" id="{188FAF7B-EB96-41F2-B22B-1D56DB849CBF}"/>
                    </a:ext>
                  </a:extLst>
                </p:cNvPr>
                <p:cNvSpPr/>
                <p:nvPr/>
              </p:nvSpPr>
              <p:spPr>
                <a:xfrm>
                  <a:off x="5790302" y="3151454"/>
                  <a:ext cx="284106" cy="631346"/>
                </a:xfrm>
                <a:custGeom>
                  <a:avLst/>
                  <a:gdLst>
                    <a:gd name="connsiteX0" fmla="*/ 11333 w 284105"/>
                    <a:gd name="connsiteY0" fmla="*/ 637414 h 631346"/>
                    <a:gd name="connsiteX1" fmla="*/ 64208 w 284105"/>
                    <a:gd name="connsiteY1" fmla="*/ 508777 h 631346"/>
                    <a:gd name="connsiteX2" fmla="*/ 57105 w 284105"/>
                    <a:gd name="connsiteY2" fmla="*/ 441696 h 631346"/>
                    <a:gd name="connsiteX3" fmla="*/ 78413 w 284105"/>
                    <a:gd name="connsiteY3" fmla="*/ 398291 h 631346"/>
                    <a:gd name="connsiteX4" fmla="*/ 89462 w 284105"/>
                    <a:gd name="connsiteY4" fmla="*/ 385665 h 631346"/>
                    <a:gd name="connsiteX5" fmla="*/ 75256 w 284105"/>
                    <a:gd name="connsiteY5" fmla="*/ 373038 h 631346"/>
                    <a:gd name="connsiteX6" fmla="*/ 177850 w 284105"/>
                    <a:gd name="connsiteY6" fmla="*/ 311481 h 631346"/>
                    <a:gd name="connsiteX7" fmla="*/ 285179 w 284105"/>
                    <a:gd name="connsiteY7" fmla="*/ 135494 h 631346"/>
                    <a:gd name="connsiteX8" fmla="*/ 199947 w 284105"/>
                    <a:gd name="connsiteY8" fmla="*/ 67624 h 631346"/>
                    <a:gd name="connsiteX9" fmla="*/ 79991 w 284105"/>
                    <a:gd name="connsiteY9" fmla="*/ 1332 h 631346"/>
                    <a:gd name="connsiteX10" fmla="*/ 54738 w 284105"/>
                    <a:gd name="connsiteY10" fmla="*/ 27375 h 631346"/>
                    <a:gd name="connsiteX11" fmla="*/ 11333 w 284105"/>
                    <a:gd name="connsiteY11" fmla="*/ 308325 h 631346"/>
                    <a:gd name="connsiteX12" fmla="*/ 1073 w 284105"/>
                    <a:gd name="connsiteY12" fmla="*/ 594009 h 631346"/>
                    <a:gd name="connsiteX13" fmla="*/ 11333 w 284105"/>
                    <a:gd name="connsiteY13" fmla="*/ 637414 h 631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84105" h="631346">
                      <a:moveTo>
                        <a:pt x="11333" y="637414"/>
                      </a:moveTo>
                      <a:cubicBezTo>
                        <a:pt x="54738" y="605057"/>
                        <a:pt x="64997" y="559285"/>
                        <a:pt x="64208" y="508777"/>
                      </a:cubicBezTo>
                      <a:cubicBezTo>
                        <a:pt x="68943" y="485891"/>
                        <a:pt x="62629" y="463794"/>
                        <a:pt x="57105" y="441696"/>
                      </a:cubicBezTo>
                      <a:cubicBezTo>
                        <a:pt x="53159" y="423545"/>
                        <a:pt x="60262" y="406972"/>
                        <a:pt x="78413" y="398291"/>
                      </a:cubicBezTo>
                      <a:cubicBezTo>
                        <a:pt x="83937" y="395924"/>
                        <a:pt x="88672" y="392767"/>
                        <a:pt x="89462" y="385665"/>
                      </a:cubicBezTo>
                      <a:cubicBezTo>
                        <a:pt x="84726" y="381719"/>
                        <a:pt x="76835" y="380140"/>
                        <a:pt x="75256" y="373038"/>
                      </a:cubicBezTo>
                      <a:cubicBezTo>
                        <a:pt x="107613" y="349362"/>
                        <a:pt x="143915" y="332000"/>
                        <a:pt x="177850" y="311481"/>
                      </a:cubicBezTo>
                      <a:cubicBezTo>
                        <a:pt x="244142" y="272022"/>
                        <a:pt x="285179" y="215990"/>
                        <a:pt x="285179" y="135494"/>
                      </a:cubicBezTo>
                      <a:cubicBezTo>
                        <a:pt x="267028" y="99980"/>
                        <a:pt x="234671" y="82618"/>
                        <a:pt x="199947" y="67624"/>
                      </a:cubicBezTo>
                      <a:cubicBezTo>
                        <a:pt x="157331" y="49473"/>
                        <a:pt x="117083" y="28954"/>
                        <a:pt x="79991" y="1332"/>
                      </a:cubicBezTo>
                      <a:cubicBezTo>
                        <a:pt x="56316" y="-4981"/>
                        <a:pt x="57105" y="12381"/>
                        <a:pt x="54738" y="27375"/>
                      </a:cubicBezTo>
                      <a:cubicBezTo>
                        <a:pt x="38954" y="120499"/>
                        <a:pt x="23170" y="214412"/>
                        <a:pt x="11333" y="308325"/>
                      </a:cubicBezTo>
                      <a:cubicBezTo>
                        <a:pt x="-505" y="403816"/>
                        <a:pt x="-1294" y="498518"/>
                        <a:pt x="1073" y="594009"/>
                      </a:cubicBezTo>
                      <a:cubicBezTo>
                        <a:pt x="2651" y="608214"/>
                        <a:pt x="5019" y="623209"/>
                        <a:pt x="11333" y="637414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8CEEF6F7-2BB8-49BB-8EFD-8580BA3BF16F}"/>
                  </a:ext>
                </a:extLst>
              </p:cNvPr>
              <p:cNvSpPr/>
              <p:nvPr/>
            </p:nvSpPr>
            <p:spPr>
              <a:xfrm>
                <a:off x="3978897" y="136986"/>
                <a:ext cx="2343874" cy="1586258"/>
              </a:xfrm>
              <a:custGeom>
                <a:avLst/>
                <a:gdLst>
                  <a:gd name="connsiteX0" fmla="*/ 2344387 w 2343873"/>
                  <a:gd name="connsiteY0" fmla="*/ 1261446 h 1586257"/>
                  <a:gd name="connsiteX1" fmla="*/ 2126573 w 2343873"/>
                  <a:gd name="connsiteY1" fmla="*/ 744531 h 1586257"/>
                  <a:gd name="connsiteX2" fmla="*/ 1357908 w 2343873"/>
                  <a:gd name="connsiteY2" fmla="*/ 282070 h 1586257"/>
                  <a:gd name="connsiteX3" fmla="*/ 724984 w 2343873"/>
                  <a:gd name="connsiteY3" fmla="*/ 32688 h 1586257"/>
                  <a:gd name="connsiteX4" fmla="*/ 630282 w 2343873"/>
                  <a:gd name="connsiteY4" fmla="*/ 53207 h 1586257"/>
                  <a:gd name="connsiteX5" fmla="*/ 634228 w 2343873"/>
                  <a:gd name="connsiteY5" fmla="*/ 7435 h 1586257"/>
                  <a:gd name="connsiteX6" fmla="*/ 198598 w 2343873"/>
                  <a:gd name="connsiteY6" fmla="*/ 387821 h 1586257"/>
                  <a:gd name="connsiteX7" fmla="*/ 514 w 2343873"/>
                  <a:gd name="connsiteY7" fmla="*/ 1474526 h 1586257"/>
                  <a:gd name="connsiteX8" fmla="*/ 3670 w 2343873"/>
                  <a:gd name="connsiteY8" fmla="*/ 1571595 h 1586257"/>
                  <a:gd name="connsiteX9" fmla="*/ 986203 w 2343873"/>
                  <a:gd name="connsiteY9" fmla="*/ 1457953 h 1586257"/>
                  <a:gd name="connsiteX10" fmla="*/ 1060386 w 2343873"/>
                  <a:gd name="connsiteY10" fmla="*/ 1536871 h 1586257"/>
                  <a:gd name="connsiteX11" fmla="*/ 1089586 w 2343873"/>
                  <a:gd name="connsiteY11" fmla="*/ 1571595 h 1586257"/>
                  <a:gd name="connsiteX12" fmla="*/ 1118786 w 2343873"/>
                  <a:gd name="connsiteY12" fmla="*/ 1592903 h 1586257"/>
                  <a:gd name="connsiteX13" fmla="*/ 1130624 w 2343873"/>
                  <a:gd name="connsiteY13" fmla="*/ 1547920 h 1586257"/>
                  <a:gd name="connsiteX14" fmla="*/ 1155088 w 2343873"/>
                  <a:gd name="connsiteY14" fmla="*/ 1440591 h 1586257"/>
                  <a:gd name="connsiteX15" fmla="*/ 1155088 w 2343873"/>
                  <a:gd name="connsiteY15" fmla="*/ 1388505 h 1586257"/>
                  <a:gd name="connsiteX16" fmla="*/ 1181921 w 2343873"/>
                  <a:gd name="connsiteY16" fmla="*/ 1324581 h 1586257"/>
                  <a:gd name="connsiteX17" fmla="*/ 1249001 w 2343873"/>
                  <a:gd name="connsiteY17" fmla="*/ 1367986 h 1586257"/>
                  <a:gd name="connsiteX18" fmla="*/ 1300298 w 2343873"/>
                  <a:gd name="connsiteY18" fmla="*/ 1447694 h 1586257"/>
                  <a:gd name="connsiteX19" fmla="*/ 2344387 w 2343873"/>
                  <a:gd name="connsiteY19" fmla="*/ 1261446 h 1586257"/>
                  <a:gd name="connsiteX20" fmla="*/ 208858 w 2343873"/>
                  <a:gd name="connsiteY20" fmla="*/ 356253 h 1586257"/>
                  <a:gd name="connsiteX21" fmla="*/ 199388 w 2343873"/>
                  <a:gd name="connsiteY21" fmla="*/ 383086 h 1586257"/>
                  <a:gd name="connsiteX22" fmla="*/ 199388 w 2343873"/>
                  <a:gd name="connsiteY22" fmla="*/ 382297 h 1586257"/>
                  <a:gd name="connsiteX23" fmla="*/ 208858 w 2343873"/>
                  <a:gd name="connsiteY23" fmla="*/ 356253 h 1586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343873" h="1586257">
                    <a:moveTo>
                      <a:pt x="2344387" y="1261446"/>
                    </a:moveTo>
                    <a:cubicBezTo>
                      <a:pt x="2353068" y="1257500"/>
                      <a:pt x="2264680" y="917363"/>
                      <a:pt x="2126573" y="744531"/>
                    </a:cubicBezTo>
                    <a:cubicBezTo>
                      <a:pt x="1959266" y="534609"/>
                      <a:pt x="1514956" y="357043"/>
                      <a:pt x="1357908" y="282070"/>
                    </a:cubicBezTo>
                    <a:cubicBezTo>
                      <a:pt x="1144829" y="179476"/>
                      <a:pt x="949112" y="99769"/>
                      <a:pt x="724984" y="32688"/>
                    </a:cubicBezTo>
                    <a:cubicBezTo>
                      <a:pt x="687892" y="21640"/>
                      <a:pt x="656325" y="26375"/>
                      <a:pt x="630282" y="53207"/>
                    </a:cubicBezTo>
                    <a:cubicBezTo>
                      <a:pt x="633438" y="38213"/>
                      <a:pt x="635017" y="22429"/>
                      <a:pt x="634228" y="7435"/>
                    </a:cubicBezTo>
                    <a:cubicBezTo>
                      <a:pt x="438510" y="-47808"/>
                      <a:pt x="232533" y="217357"/>
                      <a:pt x="198598" y="387821"/>
                    </a:cubicBezTo>
                    <a:cubicBezTo>
                      <a:pt x="159929" y="749267"/>
                      <a:pt x="-10535" y="1118604"/>
                      <a:pt x="514" y="1474526"/>
                    </a:cubicBezTo>
                    <a:cubicBezTo>
                      <a:pt x="1303" y="1487942"/>
                      <a:pt x="-276" y="1578698"/>
                      <a:pt x="3670" y="1571595"/>
                    </a:cubicBezTo>
                    <a:cubicBezTo>
                      <a:pt x="205701" y="1223566"/>
                      <a:pt x="701308" y="1263814"/>
                      <a:pt x="986203" y="1457953"/>
                    </a:cubicBezTo>
                    <a:cubicBezTo>
                      <a:pt x="1016981" y="1478472"/>
                      <a:pt x="1039868" y="1506882"/>
                      <a:pt x="1060386" y="1536871"/>
                    </a:cubicBezTo>
                    <a:cubicBezTo>
                      <a:pt x="1069067" y="1549498"/>
                      <a:pt x="1080116" y="1560547"/>
                      <a:pt x="1089586" y="1571595"/>
                    </a:cubicBezTo>
                    <a:cubicBezTo>
                      <a:pt x="1095110" y="1577909"/>
                      <a:pt x="1107737" y="1595271"/>
                      <a:pt x="1118786" y="1592903"/>
                    </a:cubicBezTo>
                    <a:cubicBezTo>
                      <a:pt x="1129834" y="1590536"/>
                      <a:pt x="1129834" y="1556601"/>
                      <a:pt x="1130624" y="1547920"/>
                    </a:cubicBezTo>
                    <a:cubicBezTo>
                      <a:pt x="1135359" y="1498201"/>
                      <a:pt x="1145618" y="1488731"/>
                      <a:pt x="1155088" y="1440591"/>
                    </a:cubicBezTo>
                    <a:cubicBezTo>
                      <a:pt x="1156667" y="1431910"/>
                      <a:pt x="1147986" y="1412969"/>
                      <a:pt x="1155088" y="1388505"/>
                    </a:cubicBezTo>
                    <a:cubicBezTo>
                      <a:pt x="1168504" y="1344311"/>
                      <a:pt x="1159824" y="1324581"/>
                      <a:pt x="1181921" y="1324581"/>
                    </a:cubicBezTo>
                    <a:cubicBezTo>
                      <a:pt x="1200072" y="1324581"/>
                      <a:pt x="1229272" y="1332473"/>
                      <a:pt x="1249001" y="1367986"/>
                    </a:cubicBezTo>
                    <a:cubicBezTo>
                      <a:pt x="1262417" y="1386137"/>
                      <a:pt x="1279779" y="1441380"/>
                      <a:pt x="1300298" y="1447694"/>
                    </a:cubicBezTo>
                    <a:cubicBezTo>
                      <a:pt x="1579669" y="1530558"/>
                      <a:pt x="2076854" y="1380613"/>
                      <a:pt x="2344387" y="1261446"/>
                    </a:cubicBezTo>
                    <a:close/>
                    <a:moveTo>
                      <a:pt x="208858" y="356253"/>
                    </a:moveTo>
                    <a:cubicBezTo>
                      <a:pt x="204123" y="364934"/>
                      <a:pt x="201755" y="373615"/>
                      <a:pt x="199388" y="383086"/>
                    </a:cubicBezTo>
                    <a:cubicBezTo>
                      <a:pt x="199388" y="383086"/>
                      <a:pt x="199388" y="382297"/>
                      <a:pt x="199388" y="382297"/>
                    </a:cubicBezTo>
                    <a:cubicBezTo>
                      <a:pt x="197809" y="371248"/>
                      <a:pt x="202544" y="364145"/>
                      <a:pt x="208858" y="356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" name="Graphic 390">
                <a:extLst>
                  <a:ext uri="{FF2B5EF4-FFF2-40B4-BE49-F238E27FC236}">
                    <a16:creationId xmlns:a16="http://schemas.microsoft.com/office/drawing/2014/main" id="{A9DEFA2E-8BE6-4946-9ED3-E81EDAFB4FD9}"/>
                  </a:ext>
                </a:extLst>
              </p:cNvPr>
              <p:cNvGrpSpPr/>
              <p:nvPr/>
            </p:nvGrpSpPr>
            <p:grpSpPr>
              <a:xfrm>
                <a:off x="3204507" y="2447184"/>
                <a:ext cx="4474668" cy="4166886"/>
                <a:chOff x="3204507" y="2447184"/>
                <a:chExt cx="4474668" cy="4166886"/>
              </a:xfrm>
              <a:solidFill>
                <a:srgbClr val="FEFEFE"/>
              </a:solidFill>
            </p:grpSpPr>
            <p:sp>
              <p:nvSpPr>
                <p:cNvPr id="27" name="Freeform: Shape 27">
                  <a:extLst>
                    <a:ext uri="{FF2B5EF4-FFF2-40B4-BE49-F238E27FC236}">
                      <a16:creationId xmlns:a16="http://schemas.microsoft.com/office/drawing/2014/main" id="{627A3374-9DFC-4E73-AEE3-B839079034E8}"/>
                    </a:ext>
                  </a:extLst>
                </p:cNvPr>
                <p:cNvSpPr/>
                <p:nvPr/>
              </p:nvSpPr>
              <p:spPr>
                <a:xfrm>
                  <a:off x="3204507" y="3174195"/>
                  <a:ext cx="4474668" cy="3432946"/>
                </a:xfrm>
                <a:custGeom>
                  <a:avLst/>
                  <a:gdLst>
                    <a:gd name="connsiteX0" fmla="*/ 4471438 w 4474667"/>
                    <a:gd name="connsiteY0" fmla="*/ 3182674 h 3432945"/>
                    <a:gd name="connsiteX1" fmla="*/ 4129721 w 4474667"/>
                    <a:gd name="connsiteY1" fmla="*/ 2930925 h 3432945"/>
                    <a:gd name="connsiteX2" fmla="*/ 3464440 w 4474667"/>
                    <a:gd name="connsiteY2" fmla="*/ 2481091 h 3432945"/>
                    <a:gd name="connsiteX3" fmla="*/ 2986195 w 4474667"/>
                    <a:gd name="connsiteY3" fmla="*/ 2103861 h 3432945"/>
                    <a:gd name="connsiteX4" fmla="*/ 2594760 w 4474667"/>
                    <a:gd name="connsiteY4" fmla="*/ 1425953 h 3432945"/>
                    <a:gd name="connsiteX5" fmla="*/ 2504004 w 4474667"/>
                    <a:gd name="connsiteY5" fmla="*/ 594154 h 3432945"/>
                    <a:gd name="connsiteX6" fmla="*/ 2509529 w 4474667"/>
                    <a:gd name="connsiteY6" fmla="*/ 346351 h 3432945"/>
                    <a:gd name="connsiteX7" fmla="*/ 2481907 w 4474667"/>
                    <a:gd name="connsiteY7" fmla="*/ 119066 h 3432945"/>
                    <a:gd name="connsiteX8" fmla="*/ 2270406 w 4474667"/>
                    <a:gd name="connsiteY8" fmla="*/ 98547 h 3432945"/>
                    <a:gd name="connsiteX9" fmla="*/ 2087316 w 4474667"/>
                    <a:gd name="connsiteY9" fmla="*/ 3845 h 3432945"/>
                    <a:gd name="connsiteX10" fmla="*/ 1857663 w 4474667"/>
                    <a:gd name="connsiteY10" fmla="*/ 70926 h 3432945"/>
                    <a:gd name="connsiteX11" fmla="*/ 1740075 w 4474667"/>
                    <a:gd name="connsiteY11" fmla="*/ 62245 h 3432945"/>
                    <a:gd name="connsiteX12" fmla="*/ 1601968 w 4474667"/>
                    <a:gd name="connsiteY12" fmla="*/ 83553 h 3432945"/>
                    <a:gd name="connsiteX13" fmla="*/ 1598811 w 4474667"/>
                    <a:gd name="connsiteY13" fmla="*/ 416588 h 3432945"/>
                    <a:gd name="connsiteX14" fmla="*/ 1623276 w 4474667"/>
                    <a:gd name="connsiteY14" fmla="*/ 701483 h 3432945"/>
                    <a:gd name="connsiteX15" fmla="*/ 1694302 w 4474667"/>
                    <a:gd name="connsiteY15" fmla="*/ 1046356 h 3432945"/>
                    <a:gd name="connsiteX16" fmla="*/ 1728237 w 4474667"/>
                    <a:gd name="connsiteY16" fmla="*/ 1298106 h 3432945"/>
                    <a:gd name="connsiteX17" fmla="*/ 1949998 w 4474667"/>
                    <a:gd name="connsiteY17" fmla="*/ 1884468 h 3432945"/>
                    <a:gd name="connsiteX18" fmla="*/ 2237260 w 4474667"/>
                    <a:gd name="connsiteY18" fmla="*/ 2238022 h 3432945"/>
                    <a:gd name="connsiteX19" fmla="*/ 2144137 w 4474667"/>
                    <a:gd name="connsiteY19" fmla="*/ 2181991 h 3432945"/>
                    <a:gd name="connsiteX20" fmla="*/ 2046278 w 4474667"/>
                    <a:gd name="connsiteY20" fmla="*/ 2087289 h 3432945"/>
                    <a:gd name="connsiteX21" fmla="*/ 1870290 w 4474667"/>
                    <a:gd name="connsiteY21" fmla="*/ 1872631 h 3432945"/>
                    <a:gd name="connsiteX22" fmla="*/ 1581449 w 4474667"/>
                    <a:gd name="connsiteY22" fmla="*/ 1273641 h 3432945"/>
                    <a:gd name="connsiteX23" fmla="*/ 1519893 w 4474667"/>
                    <a:gd name="connsiteY23" fmla="*/ 935870 h 3432945"/>
                    <a:gd name="connsiteX24" fmla="*/ 1438607 w 4474667"/>
                    <a:gd name="connsiteY24" fmla="*/ 725159 h 3432945"/>
                    <a:gd name="connsiteX25" fmla="*/ 1146609 w 4474667"/>
                    <a:gd name="connsiteY25" fmla="*/ 468674 h 3432945"/>
                    <a:gd name="connsiteX26" fmla="*/ 594181 w 4474667"/>
                    <a:gd name="connsiteY26" fmla="*/ 212979 h 3432945"/>
                    <a:gd name="connsiteX27" fmla="*/ 22813 w 4474667"/>
                    <a:gd name="connsiteY27" fmla="*/ 771720 h 3432945"/>
                    <a:gd name="connsiteX28" fmla="*/ 28337 w 4474667"/>
                    <a:gd name="connsiteY28" fmla="*/ 1408591 h 3432945"/>
                    <a:gd name="connsiteX29" fmla="*/ 207481 w 4474667"/>
                    <a:gd name="connsiteY29" fmla="*/ 1929452 h 3432945"/>
                    <a:gd name="connsiteX30" fmla="*/ 429242 w 4474667"/>
                    <a:gd name="connsiteY30" fmla="*/ 2249071 h 3432945"/>
                    <a:gd name="connsiteX31" fmla="*/ 602073 w 4474667"/>
                    <a:gd name="connsiteY31" fmla="*/ 2418745 h 3432945"/>
                    <a:gd name="connsiteX32" fmla="*/ 805682 w 4474667"/>
                    <a:gd name="connsiteY32" fmla="*/ 2403751 h 3432945"/>
                    <a:gd name="connsiteX33" fmla="*/ 1042437 w 4474667"/>
                    <a:gd name="connsiteY33" fmla="*/ 2341406 h 3432945"/>
                    <a:gd name="connsiteX34" fmla="*/ 1458337 w 4474667"/>
                    <a:gd name="connsiteY34" fmla="*/ 2283795 h 3432945"/>
                    <a:gd name="connsiteX35" fmla="*/ 1814258 w 4474667"/>
                    <a:gd name="connsiteY35" fmla="*/ 2334303 h 3432945"/>
                    <a:gd name="connsiteX36" fmla="*/ 2046278 w 4474667"/>
                    <a:gd name="connsiteY36" fmla="*/ 2444788 h 3432945"/>
                    <a:gd name="connsiteX37" fmla="*/ 1769275 w 4474667"/>
                    <a:gd name="connsiteY37" fmla="*/ 2385600 h 3432945"/>
                    <a:gd name="connsiteX38" fmla="*/ 1119777 w 4474667"/>
                    <a:gd name="connsiteY38" fmla="*/ 2480302 h 3432945"/>
                    <a:gd name="connsiteX39" fmla="*/ 1359689 w 4474667"/>
                    <a:gd name="connsiteY39" fmla="*/ 2816493 h 3432945"/>
                    <a:gd name="connsiteX40" fmla="*/ 1635114 w 4474667"/>
                    <a:gd name="connsiteY40" fmla="*/ 2973541 h 3432945"/>
                    <a:gd name="connsiteX41" fmla="*/ 2477961 w 4474667"/>
                    <a:gd name="connsiteY41" fmla="*/ 3305787 h 3432945"/>
                    <a:gd name="connsiteX42" fmla="*/ 3429716 w 4474667"/>
                    <a:gd name="connsiteY42" fmla="*/ 3436002 h 3432945"/>
                    <a:gd name="connsiteX43" fmla="*/ 4355428 w 4474667"/>
                    <a:gd name="connsiteY43" fmla="*/ 3297895 h 3432945"/>
                    <a:gd name="connsiteX44" fmla="*/ 4473805 w 4474667"/>
                    <a:gd name="connsiteY44" fmla="*/ 3230814 h 3432945"/>
                    <a:gd name="connsiteX45" fmla="*/ 4471438 w 4474667"/>
                    <a:gd name="connsiteY45" fmla="*/ 3182674 h 3432945"/>
                    <a:gd name="connsiteX46" fmla="*/ 1623276 w 4474667"/>
                    <a:gd name="connsiteY46" fmla="*/ 2177255 h 3432945"/>
                    <a:gd name="connsiteX47" fmla="*/ 1622487 w 4474667"/>
                    <a:gd name="connsiteY47" fmla="*/ 2175677 h 3432945"/>
                    <a:gd name="connsiteX48" fmla="*/ 1623276 w 4474667"/>
                    <a:gd name="connsiteY48" fmla="*/ 2175677 h 3432945"/>
                    <a:gd name="connsiteX49" fmla="*/ 1623276 w 4474667"/>
                    <a:gd name="connsiteY49" fmla="*/ 2175677 h 3432945"/>
                    <a:gd name="connsiteX50" fmla="*/ 1623276 w 4474667"/>
                    <a:gd name="connsiteY50" fmla="*/ 2177255 h 3432945"/>
                    <a:gd name="connsiteX51" fmla="*/ 1760594 w 4474667"/>
                    <a:gd name="connsiteY51" fmla="*/ 1968122 h 3432945"/>
                    <a:gd name="connsiteX52" fmla="*/ 1760594 w 4474667"/>
                    <a:gd name="connsiteY52" fmla="*/ 1968122 h 3432945"/>
                    <a:gd name="connsiteX53" fmla="*/ 1760594 w 4474667"/>
                    <a:gd name="connsiteY53" fmla="*/ 1968122 h 3432945"/>
                    <a:gd name="connsiteX54" fmla="*/ 1760594 w 4474667"/>
                    <a:gd name="connsiteY54" fmla="*/ 1968122 h 343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4474667" h="3432945">
                      <a:moveTo>
                        <a:pt x="4471438" y="3182674"/>
                      </a:moveTo>
                      <a:cubicBezTo>
                        <a:pt x="4406725" y="3069032"/>
                        <a:pt x="4239418" y="2994060"/>
                        <a:pt x="4129721" y="2930925"/>
                      </a:cubicBezTo>
                      <a:cubicBezTo>
                        <a:pt x="3897701" y="2796764"/>
                        <a:pt x="3678309" y="2642084"/>
                        <a:pt x="3464440" y="2481091"/>
                      </a:cubicBezTo>
                      <a:cubicBezTo>
                        <a:pt x="3304236" y="2360346"/>
                        <a:pt x="3128248" y="2245914"/>
                        <a:pt x="2986195" y="2103861"/>
                      </a:cubicBezTo>
                      <a:cubicBezTo>
                        <a:pt x="2799159" y="1916825"/>
                        <a:pt x="2670522" y="1677702"/>
                        <a:pt x="2594760" y="1425953"/>
                      </a:cubicBezTo>
                      <a:cubicBezTo>
                        <a:pt x="2511896" y="1152107"/>
                        <a:pt x="2505583" y="877471"/>
                        <a:pt x="2504004" y="594154"/>
                      </a:cubicBezTo>
                      <a:cubicBezTo>
                        <a:pt x="2504004" y="511290"/>
                        <a:pt x="2506372" y="429215"/>
                        <a:pt x="2509529" y="346351"/>
                      </a:cubicBezTo>
                      <a:cubicBezTo>
                        <a:pt x="2510318" y="314783"/>
                        <a:pt x="2560825" y="100915"/>
                        <a:pt x="2481907" y="119066"/>
                      </a:cubicBezTo>
                      <a:cubicBezTo>
                        <a:pt x="2409302" y="135639"/>
                        <a:pt x="2337486" y="132482"/>
                        <a:pt x="2270406" y="98547"/>
                      </a:cubicBezTo>
                      <a:cubicBezTo>
                        <a:pt x="2217531" y="72504"/>
                        <a:pt x="2148083" y="-19830"/>
                        <a:pt x="2087316" y="3845"/>
                      </a:cubicBezTo>
                      <a:cubicBezTo>
                        <a:pt x="2013132" y="32256"/>
                        <a:pt x="1937371" y="62245"/>
                        <a:pt x="1857663" y="70926"/>
                      </a:cubicBezTo>
                      <a:cubicBezTo>
                        <a:pt x="1818993" y="75661"/>
                        <a:pt x="1777167" y="75661"/>
                        <a:pt x="1740075" y="62245"/>
                      </a:cubicBezTo>
                      <a:cubicBezTo>
                        <a:pt x="1677729" y="40148"/>
                        <a:pt x="1618541" y="-11938"/>
                        <a:pt x="1601968" y="83553"/>
                      </a:cubicBezTo>
                      <a:cubicBezTo>
                        <a:pt x="1582238" y="195617"/>
                        <a:pt x="1598811" y="304524"/>
                        <a:pt x="1598811" y="416588"/>
                      </a:cubicBezTo>
                      <a:cubicBezTo>
                        <a:pt x="1598811" y="512079"/>
                        <a:pt x="1605914" y="607570"/>
                        <a:pt x="1623276" y="701483"/>
                      </a:cubicBezTo>
                      <a:cubicBezTo>
                        <a:pt x="1644584" y="817493"/>
                        <a:pt x="1676940" y="929557"/>
                        <a:pt x="1694302" y="1046356"/>
                      </a:cubicBezTo>
                      <a:cubicBezTo>
                        <a:pt x="1710086" y="1130010"/>
                        <a:pt x="1715610" y="1214452"/>
                        <a:pt x="1728237" y="1298106"/>
                      </a:cubicBezTo>
                      <a:cubicBezTo>
                        <a:pt x="1759805" y="1509606"/>
                        <a:pt x="1840301" y="1701378"/>
                        <a:pt x="1949998" y="1884468"/>
                      </a:cubicBezTo>
                      <a:cubicBezTo>
                        <a:pt x="2027338" y="2013105"/>
                        <a:pt x="2139402" y="2123591"/>
                        <a:pt x="2237260" y="2238022"/>
                      </a:cubicBezTo>
                      <a:cubicBezTo>
                        <a:pt x="2212796" y="2209612"/>
                        <a:pt x="2174126" y="2202509"/>
                        <a:pt x="2144137" y="2181991"/>
                      </a:cubicBezTo>
                      <a:cubicBezTo>
                        <a:pt x="2107834" y="2156737"/>
                        <a:pt x="2076267" y="2118856"/>
                        <a:pt x="2046278" y="2087289"/>
                      </a:cubicBezTo>
                      <a:cubicBezTo>
                        <a:pt x="1982354" y="2020208"/>
                        <a:pt x="1923955" y="1948392"/>
                        <a:pt x="1870290" y="1872631"/>
                      </a:cubicBezTo>
                      <a:cubicBezTo>
                        <a:pt x="1747178" y="1698221"/>
                        <a:pt x="1630379" y="1482774"/>
                        <a:pt x="1581449" y="1273641"/>
                      </a:cubicBezTo>
                      <a:cubicBezTo>
                        <a:pt x="1555406" y="1161577"/>
                        <a:pt x="1552249" y="1046356"/>
                        <a:pt x="1519893" y="935870"/>
                      </a:cubicBezTo>
                      <a:cubicBezTo>
                        <a:pt x="1498585" y="864055"/>
                        <a:pt x="1474120" y="791450"/>
                        <a:pt x="1438607" y="725159"/>
                      </a:cubicBezTo>
                      <a:cubicBezTo>
                        <a:pt x="1375472" y="608359"/>
                        <a:pt x="1257095" y="534965"/>
                        <a:pt x="1146609" y="468674"/>
                      </a:cubicBezTo>
                      <a:cubicBezTo>
                        <a:pt x="973778" y="365291"/>
                        <a:pt x="785163" y="277692"/>
                        <a:pt x="594181" y="212979"/>
                      </a:cubicBezTo>
                      <a:cubicBezTo>
                        <a:pt x="254832" y="97758"/>
                        <a:pt x="65429" y="497874"/>
                        <a:pt x="22813" y="771720"/>
                      </a:cubicBezTo>
                      <a:cubicBezTo>
                        <a:pt x="-10333" y="982432"/>
                        <a:pt x="-6387" y="1198668"/>
                        <a:pt x="28337" y="1408591"/>
                      </a:cubicBezTo>
                      <a:cubicBezTo>
                        <a:pt x="58326" y="1590892"/>
                        <a:pt x="120671" y="1766880"/>
                        <a:pt x="207481" y="1929452"/>
                      </a:cubicBezTo>
                      <a:cubicBezTo>
                        <a:pt x="268249" y="2043883"/>
                        <a:pt x="343221" y="2151212"/>
                        <a:pt x="429242" y="2249071"/>
                      </a:cubicBezTo>
                      <a:cubicBezTo>
                        <a:pt x="481328" y="2309049"/>
                        <a:pt x="531047" y="2379286"/>
                        <a:pt x="602073" y="2418745"/>
                      </a:cubicBezTo>
                      <a:cubicBezTo>
                        <a:pt x="671521" y="2457415"/>
                        <a:pt x="737812" y="2432162"/>
                        <a:pt x="805682" y="2403751"/>
                      </a:cubicBezTo>
                      <a:cubicBezTo>
                        <a:pt x="879076" y="2372973"/>
                        <a:pt x="963519" y="2358767"/>
                        <a:pt x="1042437" y="2341406"/>
                      </a:cubicBezTo>
                      <a:cubicBezTo>
                        <a:pt x="1178966" y="2311416"/>
                        <a:pt x="1318651" y="2292476"/>
                        <a:pt x="1458337" y="2283795"/>
                      </a:cubicBezTo>
                      <a:cubicBezTo>
                        <a:pt x="1578292" y="2276692"/>
                        <a:pt x="1696670" y="2305892"/>
                        <a:pt x="1814258" y="2334303"/>
                      </a:cubicBezTo>
                      <a:cubicBezTo>
                        <a:pt x="1855296" y="2343773"/>
                        <a:pt x="2057326" y="2390335"/>
                        <a:pt x="2046278" y="2444788"/>
                      </a:cubicBezTo>
                      <a:cubicBezTo>
                        <a:pt x="1953154" y="2458205"/>
                        <a:pt x="1857663" y="2409275"/>
                        <a:pt x="1769275" y="2385600"/>
                      </a:cubicBezTo>
                      <a:cubicBezTo>
                        <a:pt x="1572768" y="2332724"/>
                        <a:pt x="1267354" y="2301157"/>
                        <a:pt x="1119777" y="2480302"/>
                      </a:cubicBezTo>
                      <a:cubicBezTo>
                        <a:pt x="1004556" y="2586841"/>
                        <a:pt x="1290241" y="2767564"/>
                        <a:pt x="1359689" y="2816493"/>
                      </a:cubicBezTo>
                      <a:cubicBezTo>
                        <a:pt x="1447288" y="2877261"/>
                        <a:pt x="1539622" y="2926190"/>
                        <a:pt x="1635114" y="2973541"/>
                      </a:cubicBezTo>
                      <a:cubicBezTo>
                        <a:pt x="1902647" y="3104545"/>
                        <a:pt x="2185174" y="3242652"/>
                        <a:pt x="2477961" y="3305787"/>
                      </a:cubicBezTo>
                      <a:cubicBezTo>
                        <a:pt x="2791267" y="3373657"/>
                        <a:pt x="3109308" y="3417062"/>
                        <a:pt x="3429716" y="3436002"/>
                      </a:cubicBezTo>
                      <a:cubicBezTo>
                        <a:pt x="3739865" y="3454154"/>
                        <a:pt x="4067376" y="3419429"/>
                        <a:pt x="4355428" y="3297895"/>
                      </a:cubicBezTo>
                      <a:cubicBezTo>
                        <a:pt x="4393308" y="3282111"/>
                        <a:pt x="4442238" y="3260804"/>
                        <a:pt x="4473805" y="3230814"/>
                      </a:cubicBezTo>
                      <a:cubicBezTo>
                        <a:pt x="4483275" y="3218188"/>
                        <a:pt x="4482486" y="3201615"/>
                        <a:pt x="4471438" y="3182674"/>
                      </a:cubicBezTo>
                      <a:close/>
                      <a:moveTo>
                        <a:pt x="1623276" y="2177255"/>
                      </a:moveTo>
                      <a:cubicBezTo>
                        <a:pt x="1623276" y="2176466"/>
                        <a:pt x="1623276" y="2176466"/>
                        <a:pt x="1622487" y="2175677"/>
                      </a:cubicBezTo>
                      <a:cubicBezTo>
                        <a:pt x="1622487" y="2175677"/>
                        <a:pt x="1622487" y="2175677"/>
                        <a:pt x="1623276" y="2175677"/>
                      </a:cubicBezTo>
                      <a:cubicBezTo>
                        <a:pt x="1623276" y="2175677"/>
                        <a:pt x="1623276" y="2175677"/>
                        <a:pt x="1623276" y="2175677"/>
                      </a:cubicBezTo>
                      <a:cubicBezTo>
                        <a:pt x="1623276" y="2176466"/>
                        <a:pt x="1623276" y="2177255"/>
                        <a:pt x="1623276" y="2177255"/>
                      </a:cubicBezTo>
                      <a:close/>
                      <a:moveTo>
                        <a:pt x="1760594" y="1968122"/>
                      </a:moveTo>
                      <a:cubicBezTo>
                        <a:pt x="1760594" y="1967333"/>
                        <a:pt x="1760594" y="1967333"/>
                        <a:pt x="1760594" y="1968122"/>
                      </a:cubicBezTo>
                      <a:cubicBezTo>
                        <a:pt x="1760594" y="1967333"/>
                        <a:pt x="1760594" y="1968122"/>
                        <a:pt x="1760594" y="1968122"/>
                      </a:cubicBezTo>
                      <a:cubicBezTo>
                        <a:pt x="1760594" y="1968122"/>
                        <a:pt x="1760594" y="1968122"/>
                        <a:pt x="1760594" y="19681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8">
                  <a:extLst>
                    <a:ext uri="{FF2B5EF4-FFF2-40B4-BE49-F238E27FC236}">
                      <a16:creationId xmlns:a16="http://schemas.microsoft.com/office/drawing/2014/main" id="{510B799D-5BD3-4465-8D6A-B966181C8F06}"/>
                    </a:ext>
                  </a:extLst>
                </p:cNvPr>
                <p:cNvSpPr/>
                <p:nvPr/>
              </p:nvSpPr>
              <p:spPr>
                <a:xfrm>
                  <a:off x="3624278" y="3363914"/>
                  <a:ext cx="55243" cy="7892"/>
                </a:xfrm>
                <a:custGeom>
                  <a:avLst/>
                  <a:gdLst>
                    <a:gd name="connsiteX0" fmla="*/ 0 w 55242"/>
                    <a:gd name="connsiteY0" fmla="*/ 4319 h 0"/>
                    <a:gd name="connsiteX1" fmla="*/ 60767 w 55242"/>
                    <a:gd name="connsiteY1" fmla="*/ 4319 h 0"/>
                    <a:gd name="connsiteX2" fmla="*/ 0 w 55242"/>
                    <a:gd name="connsiteY2" fmla="*/ 4319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5242">
                      <a:moveTo>
                        <a:pt x="0" y="4319"/>
                      </a:moveTo>
                      <a:cubicBezTo>
                        <a:pt x="20519" y="4319"/>
                        <a:pt x="41037" y="4319"/>
                        <a:pt x="60767" y="4319"/>
                      </a:cubicBezTo>
                      <a:cubicBezTo>
                        <a:pt x="41037" y="1162"/>
                        <a:pt x="20519" y="-3573"/>
                        <a:pt x="0" y="4319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9" name="Freeform: Shape 29">
                  <a:extLst>
                    <a:ext uri="{FF2B5EF4-FFF2-40B4-BE49-F238E27FC236}">
                      <a16:creationId xmlns:a16="http://schemas.microsoft.com/office/drawing/2014/main" id="{62A8EA93-8145-4641-A67F-916D0833AA0E}"/>
                    </a:ext>
                  </a:extLst>
                </p:cNvPr>
                <p:cNvSpPr/>
                <p:nvPr/>
              </p:nvSpPr>
              <p:spPr>
                <a:xfrm>
                  <a:off x="4896302" y="2447184"/>
                  <a:ext cx="970695" cy="733940"/>
                </a:xfrm>
                <a:custGeom>
                  <a:avLst/>
                  <a:gdLst>
                    <a:gd name="connsiteX0" fmla="*/ 23815 w 970695"/>
                    <a:gd name="connsiteY0" fmla="*/ 612479 h 733940"/>
                    <a:gd name="connsiteX1" fmla="*/ 366320 w 970695"/>
                    <a:gd name="connsiteY1" fmla="*/ 648781 h 733940"/>
                    <a:gd name="connsiteX2" fmla="*/ 419196 w 970695"/>
                    <a:gd name="connsiteY2" fmla="*/ 667722 h 733940"/>
                    <a:gd name="connsiteX3" fmla="*/ 434190 w 970695"/>
                    <a:gd name="connsiteY3" fmla="*/ 673246 h 733940"/>
                    <a:gd name="connsiteX4" fmla="*/ 552568 w 970695"/>
                    <a:gd name="connsiteY4" fmla="*/ 704813 h 733940"/>
                    <a:gd name="connsiteX5" fmla="*/ 815366 w 970695"/>
                    <a:gd name="connsiteY5" fmla="*/ 697710 h 733940"/>
                    <a:gd name="connsiteX6" fmla="*/ 824836 w 970695"/>
                    <a:gd name="connsiteY6" fmla="*/ 689819 h 733940"/>
                    <a:gd name="connsiteX7" fmla="*/ 937689 w 970695"/>
                    <a:gd name="connsiteY7" fmla="*/ 518566 h 733940"/>
                    <a:gd name="connsiteX8" fmla="*/ 960575 w 970695"/>
                    <a:gd name="connsiteY8" fmla="*/ 288914 h 733940"/>
                    <a:gd name="connsiteX9" fmla="*/ 262937 w 970695"/>
                    <a:gd name="connsiteY9" fmla="*/ 41110 h 733940"/>
                    <a:gd name="connsiteX10" fmla="*/ 31707 w 970695"/>
                    <a:gd name="connsiteY10" fmla="*/ 394664 h 733940"/>
                    <a:gd name="connsiteX11" fmla="*/ 23815 w 970695"/>
                    <a:gd name="connsiteY11" fmla="*/ 612479 h 733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70695" h="733940">
                      <a:moveTo>
                        <a:pt x="23815" y="612479"/>
                      </a:moveTo>
                      <a:cubicBezTo>
                        <a:pt x="105890" y="704813"/>
                        <a:pt x="262148" y="689029"/>
                        <a:pt x="366320" y="648781"/>
                      </a:cubicBezTo>
                      <a:cubicBezTo>
                        <a:pt x="397099" y="636943"/>
                        <a:pt x="402623" y="638522"/>
                        <a:pt x="419196" y="667722"/>
                      </a:cubicBezTo>
                      <a:cubicBezTo>
                        <a:pt x="423142" y="674824"/>
                        <a:pt x="425509" y="677981"/>
                        <a:pt x="434190" y="673246"/>
                      </a:cubicBezTo>
                      <a:cubicBezTo>
                        <a:pt x="487855" y="644046"/>
                        <a:pt x="506795" y="681138"/>
                        <a:pt x="552568" y="704813"/>
                      </a:cubicBezTo>
                      <a:cubicBezTo>
                        <a:pt x="640956" y="751375"/>
                        <a:pt x="728555" y="739537"/>
                        <a:pt x="815366" y="697710"/>
                      </a:cubicBezTo>
                      <a:cubicBezTo>
                        <a:pt x="818522" y="695343"/>
                        <a:pt x="821679" y="692186"/>
                        <a:pt x="824836" y="689819"/>
                      </a:cubicBezTo>
                      <a:cubicBezTo>
                        <a:pt x="890338" y="664565"/>
                        <a:pt x="919538" y="580122"/>
                        <a:pt x="937689" y="518566"/>
                      </a:cubicBezTo>
                      <a:cubicBezTo>
                        <a:pt x="955051" y="460166"/>
                        <a:pt x="994510" y="342578"/>
                        <a:pt x="960575" y="288914"/>
                      </a:cubicBezTo>
                      <a:cubicBezTo>
                        <a:pt x="822468" y="71888"/>
                        <a:pt x="509163" y="-75689"/>
                        <a:pt x="262937" y="41110"/>
                      </a:cubicBezTo>
                      <a:cubicBezTo>
                        <a:pt x="108258" y="114504"/>
                        <a:pt x="105890" y="263660"/>
                        <a:pt x="31707" y="394664"/>
                      </a:cubicBezTo>
                      <a:cubicBezTo>
                        <a:pt x="3296" y="444383"/>
                        <a:pt x="-18801" y="564339"/>
                        <a:pt x="23815" y="61247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788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id="{A4E69784-369D-453B-AAFA-1E076CF7AFB4}"/>
                  </a:ext>
                </a:extLst>
              </p:cNvPr>
              <p:cNvSpPr/>
              <p:nvPr/>
            </p:nvSpPr>
            <p:spPr>
              <a:xfrm>
                <a:off x="4890917" y="1225097"/>
                <a:ext cx="2233388" cy="1523123"/>
              </a:xfrm>
              <a:custGeom>
                <a:avLst/>
                <a:gdLst>
                  <a:gd name="connsiteX0" fmla="*/ 2161573 w 2233387"/>
                  <a:gd name="connsiteY0" fmla="*/ 432187 h 1523123"/>
                  <a:gd name="connsiteX1" fmla="*/ 2238123 w 2233387"/>
                  <a:gd name="connsiteY1" fmla="*/ 384047 h 1523123"/>
                  <a:gd name="connsiteX2" fmla="*/ 1894828 w 2233387"/>
                  <a:gd name="connsiteY2" fmla="*/ 2872 h 1523123"/>
                  <a:gd name="connsiteX3" fmla="*/ 1885358 w 2233387"/>
                  <a:gd name="connsiteY3" fmla="*/ 1293 h 1523123"/>
                  <a:gd name="connsiteX4" fmla="*/ 982533 w 2233387"/>
                  <a:gd name="connsiteY4" fmla="*/ 319334 h 1523123"/>
                  <a:gd name="connsiteX5" fmla="*/ 377230 w 2233387"/>
                  <a:gd name="connsiteY5" fmla="*/ 346166 h 1523123"/>
                  <a:gd name="connsiteX6" fmla="*/ 363024 w 2233387"/>
                  <a:gd name="connsiteY6" fmla="*/ 344588 h 1523123"/>
                  <a:gd name="connsiteX7" fmla="*/ 245436 w 2233387"/>
                  <a:gd name="connsiteY7" fmla="*/ 354058 h 1523123"/>
                  <a:gd name="connsiteX8" fmla="*/ 194928 w 2233387"/>
                  <a:gd name="connsiteY8" fmla="*/ 794422 h 1523123"/>
                  <a:gd name="connsiteX9" fmla="*/ 0 w 2233387"/>
                  <a:gd name="connsiteY9" fmla="*/ 1357899 h 1523123"/>
                  <a:gd name="connsiteX10" fmla="*/ 535855 w 2233387"/>
                  <a:gd name="connsiteY10" fmla="*/ 1114041 h 1523123"/>
                  <a:gd name="connsiteX11" fmla="*/ 1040143 w 2233387"/>
                  <a:gd name="connsiteY11" fmla="*/ 1525995 h 1523123"/>
                  <a:gd name="connsiteX12" fmla="*/ 1234282 w 2233387"/>
                  <a:gd name="connsiteY12" fmla="*/ 1158235 h 1523123"/>
                  <a:gd name="connsiteX13" fmla="*/ 1512864 w 2233387"/>
                  <a:gd name="connsiteY13" fmla="*/ 829935 h 1523123"/>
                  <a:gd name="connsiteX14" fmla="*/ 2161573 w 2233387"/>
                  <a:gd name="connsiteY14" fmla="*/ 432187 h 1523123"/>
                  <a:gd name="connsiteX15" fmla="*/ 2152102 w 2233387"/>
                  <a:gd name="connsiteY15" fmla="*/ 406144 h 1523123"/>
                  <a:gd name="connsiteX16" fmla="*/ 2147367 w 2233387"/>
                  <a:gd name="connsiteY16" fmla="*/ 404566 h 1523123"/>
                  <a:gd name="connsiteX17" fmla="*/ 2152102 w 2233387"/>
                  <a:gd name="connsiteY17" fmla="*/ 406144 h 152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33387" h="1523123">
                    <a:moveTo>
                      <a:pt x="2161573" y="432187"/>
                    </a:moveTo>
                    <a:cubicBezTo>
                      <a:pt x="2187615" y="419560"/>
                      <a:pt x="2212080" y="395885"/>
                      <a:pt x="2238123" y="384047"/>
                    </a:cubicBezTo>
                    <a:cubicBezTo>
                      <a:pt x="2166307" y="240416"/>
                      <a:pt x="1985584" y="129141"/>
                      <a:pt x="1894828" y="2872"/>
                    </a:cubicBezTo>
                    <a:cubicBezTo>
                      <a:pt x="1891672" y="-1074"/>
                      <a:pt x="1888515" y="-285"/>
                      <a:pt x="1885358" y="1293"/>
                    </a:cubicBezTo>
                    <a:cubicBezTo>
                      <a:pt x="1736992" y="66795"/>
                      <a:pt x="1167202" y="273561"/>
                      <a:pt x="982533" y="319334"/>
                    </a:cubicBezTo>
                    <a:cubicBezTo>
                      <a:pt x="853896" y="350901"/>
                      <a:pt x="419056" y="409301"/>
                      <a:pt x="377230" y="346166"/>
                    </a:cubicBezTo>
                    <a:cubicBezTo>
                      <a:pt x="375651" y="343799"/>
                      <a:pt x="364603" y="342220"/>
                      <a:pt x="363024" y="344588"/>
                    </a:cubicBezTo>
                    <a:cubicBezTo>
                      <a:pt x="348030" y="354058"/>
                      <a:pt x="261220" y="350112"/>
                      <a:pt x="245436" y="354058"/>
                    </a:cubicBezTo>
                    <a:cubicBezTo>
                      <a:pt x="183090" y="602651"/>
                      <a:pt x="180723" y="695774"/>
                      <a:pt x="194928" y="794422"/>
                    </a:cubicBezTo>
                    <a:cubicBezTo>
                      <a:pt x="223339" y="996453"/>
                      <a:pt x="76551" y="1114041"/>
                      <a:pt x="0" y="1357899"/>
                    </a:cubicBezTo>
                    <a:cubicBezTo>
                      <a:pt x="202031" y="1132193"/>
                      <a:pt x="445888" y="1106149"/>
                      <a:pt x="535855" y="1114041"/>
                    </a:cubicBezTo>
                    <a:cubicBezTo>
                      <a:pt x="752091" y="1132982"/>
                      <a:pt x="988057" y="1301867"/>
                      <a:pt x="1040143" y="1525995"/>
                    </a:cubicBezTo>
                    <a:cubicBezTo>
                      <a:pt x="1085916" y="1346850"/>
                      <a:pt x="1190088" y="1222159"/>
                      <a:pt x="1234282" y="1158235"/>
                    </a:cubicBezTo>
                    <a:cubicBezTo>
                      <a:pt x="1315568" y="1039069"/>
                      <a:pt x="1408692" y="929372"/>
                      <a:pt x="1512864" y="829935"/>
                    </a:cubicBezTo>
                    <a:cubicBezTo>
                      <a:pt x="1699111" y="652369"/>
                      <a:pt x="1929552" y="541094"/>
                      <a:pt x="2161573" y="432187"/>
                    </a:cubicBezTo>
                    <a:close/>
                    <a:moveTo>
                      <a:pt x="2152102" y="406144"/>
                    </a:moveTo>
                    <a:cubicBezTo>
                      <a:pt x="2150524" y="406144"/>
                      <a:pt x="2148946" y="405355"/>
                      <a:pt x="2147367" y="404566"/>
                    </a:cubicBezTo>
                    <a:cubicBezTo>
                      <a:pt x="2148946" y="404566"/>
                      <a:pt x="2150524" y="405355"/>
                      <a:pt x="2152102" y="40614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id="{16F9E97D-6391-4584-AD6D-7EFDDBA010B2}"/>
                  </a:ext>
                </a:extLst>
              </p:cNvPr>
              <p:cNvSpPr/>
              <p:nvPr/>
            </p:nvSpPr>
            <p:spPr>
              <a:xfrm>
                <a:off x="4093930" y="1553679"/>
                <a:ext cx="986479" cy="1720419"/>
              </a:xfrm>
              <a:custGeom>
                <a:avLst/>
                <a:gdLst>
                  <a:gd name="connsiteX0" fmla="*/ 994283 w 986478"/>
                  <a:gd name="connsiteY0" fmla="*/ 509245 h 1720418"/>
                  <a:gd name="connsiteX1" fmla="*/ 878273 w 986478"/>
                  <a:gd name="connsiteY1" fmla="*/ 147010 h 1720418"/>
                  <a:gd name="connsiteX2" fmla="*/ 744112 w 986478"/>
                  <a:gd name="connsiteY2" fmla="*/ 73616 h 1720418"/>
                  <a:gd name="connsiteX3" fmla="*/ 398450 w 986478"/>
                  <a:gd name="connsiteY3" fmla="*/ 222 h 1720418"/>
                  <a:gd name="connsiteX4" fmla="*/ 102506 w 986478"/>
                  <a:gd name="connsiteY4" fmla="*/ 124913 h 1720418"/>
                  <a:gd name="connsiteX5" fmla="*/ 10172 w 986478"/>
                  <a:gd name="connsiteY5" fmla="*/ 255918 h 1720418"/>
                  <a:gd name="connsiteX6" fmla="*/ 1491 w 986478"/>
                  <a:gd name="connsiteY6" fmla="*/ 441376 h 1720418"/>
                  <a:gd name="connsiteX7" fmla="*/ 35425 w 986478"/>
                  <a:gd name="connsiteY7" fmla="*/ 700228 h 1720418"/>
                  <a:gd name="connsiteX8" fmla="*/ 105663 w 986478"/>
                  <a:gd name="connsiteY8" fmla="*/ 951188 h 1720418"/>
                  <a:gd name="connsiteX9" fmla="*/ 217727 w 986478"/>
                  <a:gd name="connsiteY9" fmla="*/ 1258969 h 1720418"/>
                  <a:gd name="connsiteX10" fmla="*/ 381877 w 986478"/>
                  <a:gd name="connsiteY10" fmla="*/ 1554123 h 1720418"/>
                  <a:gd name="connsiteX11" fmla="*/ 474211 w 986478"/>
                  <a:gd name="connsiteY11" fmla="*/ 1663031 h 1720418"/>
                  <a:gd name="connsiteX12" fmla="*/ 531032 w 986478"/>
                  <a:gd name="connsiteY12" fmla="*/ 1708803 h 1720418"/>
                  <a:gd name="connsiteX13" fmla="*/ 577594 w 986478"/>
                  <a:gd name="connsiteY13" fmla="*/ 1701701 h 1720418"/>
                  <a:gd name="connsiteX14" fmla="*/ 841970 w 986478"/>
                  <a:gd name="connsiteY14" fmla="*/ 913307 h 1720418"/>
                  <a:gd name="connsiteX15" fmla="*/ 920889 w 986478"/>
                  <a:gd name="connsiteY15" fmla="*/ 752314 h 1720418"/>
                  <a:gd name="connsiteX16" fmla="*/ 963505 w 986478"/>
                  <a:gd name="connsiteY16" fmla="*/ 668660 h 1720418"/>
                  <a:gd name="connsiteX17" fmla="*/ 994283 w 986478"/>
                  <a:gd name="connsiteY17" fmla="*/ 509245 h 1720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86478" h="1720418">
                    <a:moveTo>
                      <a:pt x="994283" y="509245"/>
                    </a:moveTo>
                    <a:cubicBezTo>
                      <a:pt x="995861" y="371927"/>
                      <a:pt x="954824" y="205410"/>
                      <a:pt x="878273" y="147010"/>
                    </a:cubicBezTo>
                    <a:cubicBezTo>
                      <a:pt x="837235" y="115443"/>
                      <a:pt x="791463" y="93346"/>
                      <a:pt x="744112" y="73616"/>
                    </a:cubicBezTo>
                    <a:cubicBezTo>
                      <a:pt x="633626" y="27844"/>
                      <a:pt x="519984" y="-2935"/>
                      <a:pt x="398450" y="222"/>
                    </a:cubicBezTo>
                    <a:cubicBezTo>
                      <a:pt x="288753" y="2590"/>
                      <a:pt x="182213" y="49941"/>
                      <a:pt x="102506" y="124913"/>
                    </a:cubicBezTo>
                    <a:cubicBezTo>
                      <a:pt x="64625" y="160426"/>
                      <a:pt x="22798" y="203042"/>
                      <a:pt x="10172" y="255918"/>
                    </a:cubicBezTo>
                    <a:cubicBezTo>
                      <a:pt x="-3245" y="314317"/>
                      <a:pt x="-88" y="382187"/>
                      <a:pt x="1491" y="441376"/>
                    </a:cubicBezTo>
                    <a:cubicBezTo>
                      <a:pt x="3858" y="528186"/>
                      <a:pt x="15696" y="614996"/>
                      <a:pt x="35425" y="700228"/>
                    </a:cubicBezTo>
                    <a:cubicBezTo>
                      <a:pt x="55155" y="785459"/>
                      <a:pt x="85144" y="865956"/>
                      <a:pt x="105663" y="951188"/>
                    </a:cubicBezTo>
                    <a:cubicBezTo>
                      <a:pt x="130916" y="1057727"/>
                      <a:pt x="164851" y="1162689"/>
                      <a:pt x="217727" y="1258969"/>
                    </a:cubicBezTo>
                    <a:cubicBezTo>
                      <a:pt x="271391" y="1356828"/>
                      <a:pt x="317953" y="1461000"/>
                      <a:pt x="381877" y="1554123"/>
                    </a:cubicBezTo>
                    <a:cubicBezTo>
                      <a:pt x="408709" y="1593583"/>
                      <a:pt x="439487" y="1630674"/>
                      <a:pt x="474211" y="1663031"/>
                    </a:cubicBezTo>
                    <a:cubicBezTo>
                      <a:pt x="492362" y="1679604"/>
                      <a:pt x="511303" y="1694598"/>
                      <a:pt x="531032" y="1708803"/>
                    </a:cubicBezTo>
                    <a:cubicBezTo>
                      <a:pt x="553129" y="1723798"/>
                      <a:pt x="568913" y="1734847"/>
                      <a:pt x="577594" y="1701701"/>
                    </a:cubicBezTo>
                    <a:cubicBezTo>
                      <a:pt x="644675" y="1431800"/>
                      <a:pt x="744901" y="1161110"/>
                      <a:pt x="841970" y="913307"/>
                    </a:cubicBezTo>
                    <a:cubicBezTo>
                      <a:pt x="864068" y="858064"/>
                      <a:pt x="894057" y="805978"/>
                      <a:pt x="920889" y="752314"/>
                    </a:cubicBezTo>
                    <a:cubicBezTo>
                      <a:pt x="935094" y="723903"/>
                      <a:pt x="949299" y="696282"/>
                      <a:pt x="963505" y="668660"/>
                    </a:cubicBezTo>
                    <a:cubicBezTo>
                      <a:pt x="983234" y="630779"/>
                      <a:pt x="993494" y="573169"/>
                      <a:pt x="994283" y="50924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id="{DD34AA4F-BD12-4A41-AB28-2C36DA570258}"/>
                  </a:ext>
                </a:extLst>
              </p:cNvPr>
              <p:cNvSpPr/>
              <p:nvPr/>
            </p:nvSpPr>
            <p:spPr>
              <a:xfrm>
                <a:off x="7702521" y="2814976"/>
                <a:ext cx="323565" cy="189404"/>
              </a:xfrm>
              <a:custGeom>
                <a:avLst/>
                <a:gdLst>
                  <a:gd name="connsiteX0" fmla="*/ 317506 w 323565"/>
                  <a:gd name="connsiteY0" fmla="*/ 165768 h 189403"/>
                  <a:gd name="connsiteX1" fmla="*/ 304090 w 323565"/>
                  <a:gd name="connsiteY1" fmla="*/ 126309 h 189403"/>
                  <a:gd name="connsiteX2" fmla="*/ 196762 w 323565"/>
                  <a:gd name="connsiteY2" fmla="*/ 33185 h 189403"/>
                  <a:gd name="connsiteX3" fmla="*/ 50763 w 323565"/>
                  <a:gd name="connsiteY3" fmla="*/ 828 h 189403"/>
                  <a:gd name="connsiteX4" fmla="*/ 27876 w 323565"/>
                  <a:gd name="connsiteY4" fmla="*/ 3985 h 189403"/>
                  <a:gd name="connsiteX5" fmla="*/ 27087 w 323565"/>
                  <a:gd name="connsiteY5" fmla="*/ 3985 h 189403"/>
                  <a:gd name="connsiteX6" fmla="*/ 1044 w 323565"/>
                  <a:gd name="connsiteY6" fmla="*/ 71066 h 189403"/>
                  <a:gd name="connsiteX7" fmla="*/ 35768 w 323565"/>
                  <a:gd name="connsiteY7" fmla="*/ 120784 h 189403"/>
                  <a:gd name="connsiteX8" fmla="*/ 89433 w 323565"/>
                  <a:gd name="connsiteY8" fmla="*/ 142092 h 189403"/>
                  <a:gd name="connsiteX9" fmla="*/ 328555 w 323565"/>
                  <a:gd name="connsiteY9" fmla="*/ 191811 h 189403"/>
                  <a:gd name="connsiteX10" fmla="*/ 317506 w 323565"/>
                  <a:gd name="connsiteY10" fmla="*/ 165768 h 1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3565" h="189403">
                    <a:moveTo>
                      <a:pt x="317506" y="165768"/>
                    </a:moveTo>
                    <a:cubicBezTo>
                      <a:pt x="311982" y="149195"/>
                      <a:pt x="305669" y="130254"/>
                      <a:pt x="304090" y="126309"/>
                    </a:cubicBezTo>
                    <a:cubicBezTo>
                      <a:pt x="282783" y="86849"/>
                      <a:pt x="244113" y="40287"/>
                      <a:pt x="196762" y="33185"/>
                    </a:cubicBezTo>
                    <a:cubicBezTo>
                      <a:pt x="147043" y="25293"/>
                      <a:pt x="100481" y="6353"/>
                      <a:pt x="50763" y="828"/>
                    </a:cubicBezTo>
                    <a:cubicBezTo>
                      <a:pt x="42082" y="39"/>
                      <a:pt x="34979" y="-1539"/>
                      <a:pt x="27876" y="3985"/>
                    </a:cubicBezTo>
                    <a:cubicBezTo>
                      <a:pt x="27876" y="3985"/>
                      <a:pt x="27087" y="3985"/>
                      <a:pt x="27087" y="3985"/>
                    </a:cubicBezTo>
                    <a:cubicBezTo>
                      <a:pt x="8147" y="22136"/>
                      <a:pt x="-3691" y="43444"/>
                      <a:pt x="1044" y="71066"/>
                    </a:cubicBezTo>
                    <a:cubicBezTo>
                      <a:pt x="-1323" y="75012"/>
                      <a:pt x="27876" y="116049"/>
                      <a:pt x="35768" y="120784"/>
                    </a:cubicBezTo>
                    <a:cubicBezTo>
                      <a:pt x="53130" y="129465"/>
                      <a:pt x="69703" y="138935"/>
                      <a:pt x="89433" y="142092"/>
                    </a:cubicBezTo>
                    <a:cubicBezTo>
                      <a:pt x="169929" y="154719"/>
                      <a:pt x="248847" y="175238"/>
                      <a:pt x="328555" y="191811"/>
                    </a:cubicBezTo>
                    <a:cubicBezTo>
                      <a:pt x="326977" y="191021"/>
                      <a:pt x="322242" y="179184"/>
                      <a:pt x="317506" y="165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id="{E0DB0638-E835-4B52-8599-FE65B2749C7C}"/>
                  </a:ext>
                </a:extLst>
              </p:cNvPr>
              <p:cNvSpPr/>
              <p:nvPr/>
            </p:nvSpPr>
            <p:spPr>
              <a:xfrm>
                <a:off x="7712246" y="2826268"/>
                <a:ext cx="94702" cy="102594"/>
              </a:xfrm>
              <a:custGeom>
                <a:avLst/>
                <a:gdLst>
                  <a:gd name="connsiteX0" fmla="*/ 0 w 94701"/>
                  <a:gd name="connsiteY0" fmla="*/ 51093 h 102593"/>
                  <a:gd name="connsiteX1" fmla="*/ 70237 w 94701"/>
                  <a:gd name="connsiteY1" fmla="*/ 12423 h 102593"/>
                  <a:gd name="connsiteX2" fmla="*/ 78918 w 94701"/>
                  <a:gd name="connsiteY2" fmla="*/ 21104 h 102593"/>
                  <a:gd name="connsiteX3" fmla="*/ 94702 w 94701"/>
                  <a:gd name="connsiteY3" fmla="*/ 62141 h 102593"/>
                  <a:gd name="connsiteX4" fmla="*/ 80497 w 94701"/>
                  <a:gd name="connsiteY4" fmla="*/ 103179 h 102593"/>
                  <a:gd name="connsiteX5" fmla="*/ 26832 w 94701"/>
                  <a:gd name="connsiteY5" fmla="*/ 93709 h 102593"/>
                  <a:gd name="connsiteX6" fmla="*/ 0 w 94701"/>
                  <a:gd name="connsiteY6" fmla="*/ 51093 h 102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701" h="102593">
                    <a:moveTo>
                      <a:pt x="0" y="51093"/>
                    </a:moveTo>
                    <a:cubicBezTo>
                      <a:pt x="4735" y="-993"/>
                      <a:pt x="26832" y="-12042"/>
                      <a:pt x="70237" y="12423"/>
                    </a:cubicBezTo>
                    <a:cubicBezTo>
                      <a:pt x="73394" y="15580"/>
                      <a:pt x="76551" y="17947"/>
                      <a:pt x="78918" y="21104"/>
                    </a:cubicBezTo>
                    <a:cubicBezTo>
                      <a:pt x="86021" y="34520"/>
                      <a:pt x="91546" y="47936"/>
                      <a:pt x="94702" y="62141"/>
                    </a:cubicBezTo>
                    <a:cubicBezTo>
                      <a:pt x="97859" y="78714"/>
                      <a:pt x="100226" y="94498"/>
                      <a:pt x="80497" y="103179"/>
                    </a:cubicBezTo>
                    <a:cubicBezTo>
                      <a:pt x="59978" y="112649"/>
                      <a:pt x="37881" y="109492"/>
                      <a:pt x="26832" y="93709"/>
                    </a:cubicBezTo>
                    <a:cubicBezTo>
                      <a:pt x="17362" y="80293"/>
                      <a:pt x="9470" y="65298"/>
                      <a:pt x="0" y="5109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id="{1617D838-4697-438F-A390-54F75984E8D2}"/>
                  </a:ext>
                </a:extLst>
              </p:cNvPr>
              <p:cNvSpPr/>
              <p:nvPr/>
            </p:nvSpPr>
            <p:spPr>
              <a:xfrm>
                <a:off x="7745546" y="2853054"/>
                <a:ext cx="31567" cy="63135"/>
              </a:xfrm>
              <a:custGeom>
                <a:avLst/>
                <a:gdLst>
                  <a:gd name="connsiteX0" fmla="*/ 15630 w 31567"/>
                  <a:gd name="connsiteY0" fmla="*/ 60609 h 63134"/>
                  <a:gd name="connsiteX1" fmla="*/ 3003 w 31567"/>
                  <a:gd name="connsiteY1" fmla="*/ 46404 h 63134"/>
                  <a:gd name="connsiteX2" fmla="*/ 635 w 31567"/>
                  <a:gd name="connsiteY2" fmla="*/ 14047 h 63134"/>
                  <a:gd name="connsiteX3" fmla="*/ 23522 w 31567"/>
                  <a:gd name="connsiteY3" fmla="*/ 4577 h 63134"/>
                  <a:gd name="connsiteX4" fmla="*/ 28257 w 31567"/>
                  <a:gd name="connsiteY4" fmla="*/ 62188 h 63134"/>
                  <a:gd name="connsiteX5" fmla="*/ 15630 w 31567"/>
                  <a:gd name="connsiteY5" fmla="*/ 60609 h 6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67" h="63134">
                    <a:moveTo>
                      <a:pt x="15630" y="60609"/>
                    </a:moveTo>
                    <a:cubicBezTo>
                      <a:pt x="10105" y="57452"/>
                      <a:pt x="5371" y="52718"/>
                      <a:pt x="3003" y="46404"/>
                    </a:cubicBezTo>
                    <a:cubicBezTo>
                      <a:pt x="635" y="35355"/>
                      <a:pt x="-943" y="24307"/>
                      <a:pt x="635" y="14047"/>
                    </a:cubicBezTo>
                    <a:cubicBezTo>
                      <a:pt x="2214" y="-158"/>
                      <a:pt x="11684" y="-4104"/>
                      <a:pt x="23522" y="4577"/>
                    </a:cubicBezTo>
                    <a:cubicBezTo>
                      <a:pt x="40884" y="17204"/>
                      <a:pt x="44040" y="47982"/>
                      <a:pt x="28257" y="62188"/>
                    </a:cubicBezTo>
                    <a:cubicBezTo>
                      <a:pt x="24311" y="65344"/>
                      <a:pt x="19576" y="62188"/>
                      <a:pt x="15630" y="60609"/>
                    </a:cubicBezTo>
                    <a:close/>
                  </a:path>
                </a:pathLst>
              </a:custGeom>
              <a:solidFill>
                <a:srgbClr val="393939"/>
              </a:solidFill>
              <a:ln w="7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84948E-199B-4EF5-8740-F6513A8FA0F1}"/>
                </a:ext>
              </a:extLst>
            </p:cNvPr>
            <p:cNvSpPr txBox="1"/>
            <p:nvPr/>
          </p:nvSpPr>
          <p:spPr>
            <a:xfrm>
              <a:off x="902095" y="4310128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Atrium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E8AAEB-2819-4399-97EF-4D3AF592689B}"/>
                </a:ext>
              </a:extLst>
            </p:cNvPr>
            <p:cNvSpPr txBox="1"/>
            <p:nvPr/>
          </p:nvSpPr>
          <p:spPr>
            <a:xfrm>
              <a:off x="1286023" y="4817590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Tricuspid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446152-AD41-4DB0-864A-39D155755BB3}"/>
                </a:ext>
              </a:extLst>
            </p:cNvPr>
            <p:cNvSpPr txBox="1"/>
            <p:nvPr/>
          </p:nvSpPr>
          <p:spPr>
            <a:xfrm>
              <a:off x="2264138" y="5522712"/>
              <a:ext cx="12771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Right Ventricle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53E312-3490-4A4E-894E-3CDE73F3FB97}"/>
                </a:ext>
              </a:extLst>
            </p:cNvPr>
            <p:cNvSpPr txBox="1"/>
            <p:nvPr/>
          </p:nvSpPr>
          <p:spPr>
            <a:xfrm>
              <a:off x="3178280" y="4706426"/>
              <a:ext cx="1277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Ventricle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1342DD-B75C-448B-9959-D2F53556F571}"/>
                </a:ext>
              </a:extLst>
            </p:cNvPr>
            <p:cNvSpPr txBox="1"/>
            <p:nvPr/>
          </p:nvSpPr>
          <p:spPr>
            <a:xfrm>
              <a:off x="2805401" y="3185891"/>
              <a:ext cx="9010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Left Atrium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9D523C-9BEA-4A4E-B76B-1BFE43DD053E}"/>
                </a:ext>
              </a:extLst>
            </p:cNvPr>
            <p:cNvSpPr txBox="1"/>
            <p:nvPr/>
          </p:nvSpPr>
          <p:spPr>
            <a:xfrm>
              <a:off x="2476204" y="4120632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Aortic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28A4E9-3FA5-447A-AC17-F3325C7E2497}"/>
                </a:ext>
              </a:extLst>
            </p:cNvPr>
            <p:cNvSpPr txBox="1"/>
            <p:nvPr/>
          </p:nvSpPr>
          <p:spPr>
            <a:xfrm>
              <a:off x="2853693" y="3773996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Mitral</a:t>
              </a:r>
            </a:p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cs typeface="Arial" pitchFamily="34" charset="0"/>
                </a:rPr>
                <a:t>Valve</a:t>
              </a:r>
              <a:endParaRPr lang="ko-KR" altLang="en-US" sz="105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B728A3-C409-4AEC-93BB-6A4BAC798578}"/>
                </a:ext>
              </a:extLst>
            </p:cNvPr>
            <p:cNvSpPr txBox="1"/>
            <p:nvPr/>
          </p:nvSpPr>
          <p:spPr>
            <a:xfrm>
              <a:off x="1801079" y="3882507"/>
              <a:ext cx="102089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050" b="1" dirty="0">
                  <a:cs typeface="Arial" pitchFamily="34" charset="0"/>
                </a:rPr>
                <a:t>Valve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9F9E8D-ACD8-444E-B68C-6D599DA66562}"/>
                </a:ext>
              </a:extLst>
            </p:cNvPr>
            <p:cNvSpPr txBox="1"/>
            <p:nvPr/>
          </p:nvSpPr>
          <p:spPr>
            <a:xfrm>
              <a:off x="2176724" y="2877997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Pulmonary</a:t>
              </a:r>
            </a:p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6C09DD-C66D-4ED3-994A-C4C2B118A13E}"/>
                </a:ext>
              </a:extLst>
            </p:cNvPr>
            <p:cNvSpPr txBox="1"/>
            <p:nvPr/>
          </p:nvSpPr>
          <p:spPr>
            <a:xfrm>
              <a:off x="4137998" y="3407954"/>
              <a:ext cx="10208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Coronary</a:t>
              </a:r>
            </a:p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Artery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88A936-CDCB-407A-A6DE-927559C8CF89}"/>
                </a:ext>
              </a:extLst>
            </p:cNvPr>
            <p:cNvSpPr txBox="1"/>
            <p:nvPr/>
          </p:nvSpPr>
          <p:spPr>
            <a:xfrm>
              <a:off x="1702095" y="2297134"/>
              <a:ext cx="10208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Aorta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42F43610-A1F8-4054-B5A6-E7DE8BB8B980}"/>
              </a:ext>
            </a:extLst>
          </p:cNvPr>
          <p:cNvGrpSpPr/>
          <p:nvPr/>
        </p:nvGrpSpPr>
        <p:grpSpPr>
          <a:xfrm>
            <a:off x="6068967" y="3398402"/>
            <a:ext cx="2411654" cy="926727"/>
            <a:chOff x="575693" y="4067337"/>
            <a:chExt cx="1625933" cy="10839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99A508D-A897-4284-AEAA-27C4E347D279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ACDB52-8E34-4476-92EA-73CD913DC45D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DAF05947-660C-4DFB-A1DB-7813E1573F83}"/>
              </a:ext>
            </a:extLst>
          </p:cNvPr>
          <p:cNvGrpSpPr/>
          <p:nvPr/>
        </p:nvGrpSpPr>
        <p:grpSpPr>
          <a:xfrm>
            <a:off x="6068967" y="4469050"/>
            <a:ext cx="2411654" cy="926727"/>
            <a:chOff x="575693" y="4067337"/>
            <a:chExt cx="1625933" cy="108394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0E319BA-16FB-4A21-8D87-864641205097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084EDB-152F-470B-9194-A7D2F821D4D2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1">
            <a:extLst>
              <a:ext uri="{FF2B5EF4-FFF2-40B4-BE49-F238E27FC236}">
                <a16:creationId xmlns:a16="http://schemas.microsoft.com/office/drawing/2014/main" id="{D7DD40C7-E025-4EA7-8265-320588735EEE}"/>
              </a:ext>
            </a:extLst>
          </p:cNvPr>
          <p:cNvGrpSpPr/>
          <p:nvPr/>
        </p:nvGrpSpPr>
        <p:grpSpPr>
          <a:xfrm>
            <a:off x="6068967" y="5539697"/>
            <a:ext cx="2411654" cy="926727"/>
            <a:chOff x="575693" y="4067337"/>
            <a:chExt cx="1625933" cy="108394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57145C6-1E93-4F53-A7B1-94DDAF77E261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A0DE084-013B-41E7-BE70-5CE0398347BB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4">
            <a:extLst>
              <a:ext uri="{FF2B5EF4-FFF2-40B4-BE49-F238E27FC236}">
                <a16:creationId xmlns:a16="http://schemas.microsoft.com/office/drawing/2014/main" id="{1490A34E-0E94-4CFD-A9F9-0B3C0363CF4F}"/>
              </a:ext>
            </a:extLst>
          </p:cNvPr>
          <p:cNvGrpSpPr/>
          <p:nvPr/>
        </p:nvGrpSpPr>
        <p:grpSpPr>
          <a:xfrm>
            <a:off x="9046657" y="3407954"/>
            <a:ext cx="2411654" cy="926727"/>
            <a:chOff x="575693" y="4067337"/>
            <a:chExt cx="1625933" cy="108394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967AF0-9398-4C3C-9BBF-2469FDACCA5A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E7C8EE1-1CA3-4F71-9325-99CFD2424B19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9E60C18D-797A-4734-B6BE-3718FE2895F0}"/>
              </a:ext>
            </a:extLst>
          </p:cNvPr>
          <p:cNvGrpSpPr/>
          <p:nvPr/>
        </p:nvGrpSpPr>
        <p:grpSpPr>
          <a:xfrm>
            <a:off x="9046657" y="4478602"/>
            <a:ext cx="2411654" cy="926727"/>
            <a:chOff x="575693" y="4067337"/>
            <a:chExt cx="1625933" cy="108394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B79B229-ABF6-481B-9F87-505AC66D94E7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B4E8D1D-D71E-4E41-8193-CED97A37A2A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D673C402-DFF5-40F0-A55F-E81814A796A8}"/>
              </a:ext>
            </a:extLst>
          </p:cNvPr>
          <p:cNvGrpSpPr/>
          <p:nvPr/>
        </p:nvGrpSpPr>
        <p:grpSpPr>
          <a:xfrm>
            <a:off x="9046657" y="5549249"/>
            <a:ext cx="2411654" cy="926727"/>
            <a:chOff x="575693" y="4067337"/>
            <a:chExt cx="1625933" cy="108394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3B06C9-CBB5-4466-A411-2A29F463780B}"/>
                </a:ext>
              </a:extLst>
            </p:cNvPr>
            <p:cNvSpPr txBox="1"/>
            <p:nvPr/>
          </p:nvSpPr>
          <p:spPr>
            <a:xfrm>
              <a:off x="578400" y="4395300"/>
              <a:ext cx="1623226" cy="755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04DE31-06B2-4770-B7C1-AD9C64FF9B1E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23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3">
            <a:extLst>
              <a:ext uri="{FF2B5EF4-FFF2-40B4-BE49-F238E27FC236}">
                <a16:creationId xmlns:a16="http://schemas.microsoft.com/office/drawing/2014/main" id="{069959AF-4A3D-4B08-AADA-86549175FDB6}"/>
              </a:ext>
            </a:extLst>
          </p:cNvPr>
          <p:cNvGrpSpPr/>
          <p:nvPr/>
        </p:nvGrpSpPr>
        <p:grpSpPr>
          <a:xfrm>
            <a:off x="4990558" y="1538111"/>
            <a:ext cx="6725191" cy="1454668"/>
            <a:chOff x="919818" y="1776479"/>
            <a:chExt cx="4568470" cy="145466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AD585B9-4984-44E6-B927-FE5094D4B9A8}"/>
                </a:ext>
              </a:extLst>
            </p:cNvPr>
            <p:cNvSpPr txBox="1"/>
            <p:nvPr/>
          </p:nvSpPr>
          <p:spPr>
            <a:xfrm>
              <a:off x="919818" y="2030818"/>
              <a:ext cx="45684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152A5A-0B39-412F-9E74-CDEC4ED35103}"/>
                </a:ext>
              </a:extLst>
            </p:cNvPr>
            <p:cNvSpPr txBox="1"/>
            <p:nvPr/>
          </p:nvSpPr>
          <p:spPr>
            <a:xfrm>
              <a:off x="919818" y="1776479"/>
              <a:ext cx="4568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">
            <a:extLst>
              <a:ext uri="{FF2B5EF4-FFF2-40B4-BE49-F238E27FC236}">
                <a16:creationId xmlns:a16="http://schemas.microsoft.com/office/drawing/2014/main" id="{35009D04-D2CC-4919-8B78-261D8E1FDD0B}"/>
              </a:ext>
            </a:extLst>
          </p:cNvPr>
          <p:cNvSpPr/>
          <p:nvPr/>
        </p:nvSpPr>
        <p:spPr>
          <a:xfrm>
            <a:off x="-5200" y="2331109"/>
            <a:ext cx="12194549" cy="3094426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2297880"/>
              <a:gd name="connsiteY0" fmla="*/ 1881309 h 3563263"/>
              <a:gd name="connsiteX1" fmla="*/ 2345056 w 12297880"/>
              <a:gd name="connsiteY1" fmla="*/ 1866137 h 3563263"/>
              <a:gd name="connsiteX2" fmla="*/ 2447469 w 12297880"/>
              <a:gd name="connsiteY2" fmla="*/ 1237030 h 3563263"/>
              <a:gd name="connsiteX3" fmla="*/ 2732761 w 12297880"/>
              <a:gd name="connsiteY3" fmla="*/ 3563263 h 3563263"/>
              <a:gd name="connsiteX4" fmla="*/ 3025369 w 12297880"/>
              <a:gd name="connsiteY4" fmla="*/ 15391 h 3563263"/>
              <a:gd name="connsiteX5" fmla="*/ 3303347 w 12297880"/>
              <a:gd name="connsiteY5" fmla="*/ 2239211 h 3563263"/>
              <a:gd name="connsiteX6" fmla="*/ 3476802 w 12297880"/>
              <a:gd name="connsiteY6" fmla="*/ 1875718 h 3563263"/>
              <a:gd name="connsiteX7" fmla="*/ 4895951 w 12297880"/>
              <a:gd name="connsiteY7" fmla="*/ 1890349 h 3563263"/>
              <a:gd name="connsiteX8" fmla="*/ 3881248 w 12297880"/>
              <a:gd name="connsiteY8" fmla="*/ 490879 h 3563263"/>
              <a:gd name="connsiteX9" fmla="*/ 4481094 w 12297880"/>
              <a:gd name="connsiteY9" fmla="*/ 761 h 3563263"/>
              <a:gd name="connsiteX10" fmla="*/ 5241875 w 12297880"/>
              <a:gd name="connsiteY10" fmla="*/ 395781 h 3563263"/>
              <a:gd name="connsiteX11" fmla="*/ 6024602 w 12297880"/>
              <a:gd name="connsiteY11" fmla="*/ 22706 h 3563263"/>
              <a:gd name="connsiteX12" fmla="*/ 6609818 w 12297880"/>
              <a:gd name="connsiteY12" fmla="*/ 483564 h 3563263"/>
              <a:gd name="connsiteX13" fmla="*/ 5578373 w 12297880"/>
              <a:gd name="connsiteY13" fmla="*/ 1880768 h 3563263"/>
              <a:gd name="connsiteX14" fmla="*/ 6936891 w 12297880"/>
              <a:gd name="connsiteY14" fmla="*/ 1897663 h 3563263"/>
              <a:gd name="connsiteX15" fmla="*/ 7158458 w 12297880"/>
              <a:gd name="connsiteY15" fmla="*/ 2239211 h 3563263"/>
              <a:gd name="connsiteX16" fmla="*/ 7443751 w 12297880"/>
              <a:gd name="connsiteY16" fmla="*/ 761 h 3563263"/>
              <a:gd name="connsiteX17" fmla="*/ 7707098 w 12297880"/>
              <a:gd name="connsiteY17" fmla="*/ 3534002 h 3563263"/>
              <a:gd name="connsiteX18" fmla="*/ 8028966 w 12297880"/>
              <a:gd name="connsiteY18" fmla="*/ 1251660 h 3563263"/>
              <a:gd name="connsiteX19" fmla="*/ 8124064 w 12297880"/>
              <a:gd name="connsiteY19" fmla="*/ 1895397 h 3563263"/>
              <a:gd name="connsiteX20" fmla="*/ 12297880 w 12297880"/>
              <a:gd name="connsiteY20" fmla="*/ 186389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39077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24064 w 12276608"/>
              <a:gd name="connsiteY19" fmla="*/ 1895397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36891 w 12276608"/>
              <a:gd name="connsiteY14" fmla="*/ 1897663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78373 w 12276608"/>
              <a:gd name="connsiteY13" fmla="*/ 1880768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19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90349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76802 w 12276608"/>
              <a:gd name="connsiteY6" fmla="*/ 1875718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3 w 12276608"/>
              <a:gd name="connsiteY6" fmla="*/ 184026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4896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03347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45056 w 12276608"/>
              <a:gd name="connsiteY1" fmla="*/ 1866137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34230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2276608"/>
              <a:gd name="connsiteY0" fmla="*/ 1881309 h 3563263"/>
              <a:gd name="connsiteX1" fmla="*/ 2330875 w 12276608"/>
              <a:gd name="connsiteY1" fmla="*/ 1844866 h 3563263"/>
              <a:gd name="connsiteX2" fmla="*/ 2447469 w 12276608"/>
              <a:gd name="connsiteY2" fmla="*/ 1237030 h 3563263"/>
              <a:gd name="connsiteX3" fmla="*/ 2732761 w 12276608"/>
              <a:gd name="connsiteY3" fmla="*/ 3563263 h 3563263"/>
              <a:gd name="connsiteX4" fmla="*/ 3025369 w 12276608"/>
              <a:gd name="connsiteY4" fmla="*/ 15391 h 3563263"/>
              <a:gd name="connsiteX5" fmla="*/ 3345890 w 12276608"/>
              <a:gd name="connsiteY5" fmla="*/ 2239211 h 3563263"/>
              <a:gd name="connsiteX6" fmla="*/ 3483894 w 12276608"/>
              <a:gd name="connsiteY6" fmla="*/ 1847355 h 3563263"/>
              <a:gd name="connsiteX7" fmla="*/ 4895951 w 12276608"/>
              <a:gd name="connsiteY7" fmla="*/ 1851352 h 3563263"/>
              <a:gd name="connsiteX8" fmla="*/ 3881248 w 12276608"/>
              <a:gd name="connsiteY8" fmla="*/ 490879 h 3563263"/>
              <a:gd name="connsiteX9" fmla="*/ 4481094 w 12276608"/>
              <a:gd name="connsiteY9" fmla="*/ 761 h 3563263"/>
              <a:gd name="connsiteX10" fmla="*/ 5241875 w 12276608"/>
              <a:gd name="connsiteY10" fmla="*/ 395781 h 3563263"/>
              <a:gd name="connsiteX11" fmla="*/ 6024602 w 12276608"/>
              <a:gd name="connsiteY11" fmla="*/ 22706 h 3563263"/>
              <a:gd name="connsiteX12" fmla="*/ 6609818 w 12276608"/>
              <a:gd name="connsiteY12" fmla="*/ 483564 h 3563263"/>
              <a:gd name="connsiteX13" fmla="*/ 5581920 w 12276608"/>
              <a:gd name="connsiteY13" fmla="*/ 1848861 h 3563263"/>
              <a:gd name="connsiteX14" fmla="*/ 6954618 w 12276608"/>
              <a:gd name="connsiteY14" fmla="*/ 1851575 h 3563263"/>
              <a:gd name="connsiteX15" fmla="*/ 7158458 w 12276608"/>
              <a:gd name="connsiteY15" fmla="*/ 2239211 h 3563263"/>
              <a:gd name="connsiteX16" fmla="*/ 7443751 w 12276608"/>
              <a:gd name="connsiteY16" fmla="*/ 761 h 3563263"/>
              <a:gd name="connsiteX17" fmla="*/ 7707098 w 12276608"/>
              <a:gd name="connsiteY17" fmla="*/ 3534002 h 3563263"/>
              <a:gd name="connsiteX18" fmla="*/ 8028966 w 12276608"/>
              <a:gd name="connsiteY18" fmla="*/ 1251660 h 3563263"/>
              <a:gd name="connsiteX19" fmla="*/ 8145337 w 12276608"/>
              <a:gd name="connsiteY19" fmla="*/ 1849308 h 3563263"/>
              <a:gd name="connsiteX20" fmla="*/ 12276608 w 12276608"/>
              <a:gd name="connsiteY20" fmla="*/ 1849713 h 3563263"/>
              <a:gd name="connsiteX0" fmla="*/ 0 w 14042146"/>
              <a:gd name="connsiteY0" fmla="*/ 1838766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  <a:gd name="connsiteX0" fmla="*/ 0 w 14042146"/>
              <a:gd name="connsiteY0" fmla="*/ 1849401 h 3563263"/>
              <a:gd name="connsiteX1" fmla="*/ 4096413 w 14042146"/>
              <a:gd name="connsiteY1" fmla="*/ 1844866 h 3563263"/>
              <a:gd name="connsiteX2" fmla="*/ 4213007 w 14042146"/>
              <a:gd name="connsiteY2" fmla="*/ 1237030 h 3563263"/>
              <a:gd name="connsiteX3" fmla="*/ 4498299 w 14042146"/>
              <a:gd name="connsiteY3" fmla="*/ 3563263 h 3563263"/>
              <a:gd name="connsiteX4" fmla="*/ 4790907 w 14042146"/>
              <a:gd name="connsiteY4" fmla="*/ 15391 h 3563263"/>
              <a:gd name="connsiteX5" fmla="*/ 5111428 w 14042146"/>
              <a:gd name="connsiteY5" fmla="*/ 2239211 h 3563263"/>
              <a:gd name="connsiteX6" fmla="*/ 5249432 w 14042146"/>
              <a:gd name="connsiteY6" fmla="*/ 1847355 h 3563263"/>
              <a:gd name="connsiteX7" fmla="*/ 6661489 w 14042146"/>
              <a:gd name="connsiteY7" fmla="*/ 1851352 h 3563263"/>
              <a:gd name="connsiteX8" fmla="*/ 5646786 w 14042146"/>
              <a:gd name="connsiteY8" fmla="*/ 490879 h 3563263"/>
              <a:gd name="connsiteX9" fmla="*/ 6246632 w 14042146"/>
              <a:gd name="connsiteY9" fmla="*/ 761 h 3563263"/>
              <a:gd name="connsiteX10" fmla="*/ 7007413 w 14042146"/>
              <a:gd name="connsiteY10" fmla="*/ 395781 h 3563263"/>
              <a:gd name="connsiteX11" fmla="*/ 7790140 w 14042146"/>
              <a:gd name="connsiteY11" fmla="*/ 22706 h 3563263"/>
              <a:gd name="connsiteX12" fmla="*/ 8375356 w 14042146"/>
              <a:gd name="connsiteY12" fmla="*/ 483564 h 3563263"/>
              <a:gd name="connsiteX13" fmla="*/ 7347458 w 14042146"/>
              <a:gd name="connsiteY13" fmla="*/ 1848861 h 3563263"/>
              <a:gd name="connsiteX14" fmla="*/ 8720156 w 14042146"/>
              <a:gd name="connsiteY14" fmla="*/ 1851575 h 3563263"/>
              <a:gd name="connsiteX15" fmla="*/ 8923996 w 14042146"/>
              <a:gd name="connsiteY15" fmla="*/ 2239211 h 3563263"/>
              <a:gd name="connsiteX16" fmla="*/ 9209289 w 14042146"/>
              <a:gd name="connsiteY16" fmla="*/ 761 h 3563263"/>
              <a:gd name="connsiteX17" fmla="*/ 9472636 w 14042146"/>
              <a:gd name="connsiteY17" fmla="*/ 3534002 h 3563263"/>
              <a:gd name="connsiteX18" fmla="*/ 9794504 w 14042146"/>
              <a:gd name="connsiteY18" fmla="*/ 1251660 h 3563263"/>
              <a:gd name="connsiteX19" fmla="*/ 9910875 w 14042146"/>
              <a:gd name="connsiteY19" fmla="*/ 1849308 h 3563263"/>
              <a:gd name="connsiteX20" fmla="*/ 14042146 w 14042146"/>
              <a:gd name="connsiteY20" fmla="*/ 1849713 h 356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042146" h="3563263">
                <a:moveTo>
                  <a:pt x="0" y="1849401"/>
                </a:moveTo>
                <a:lnTo>
                  <a:pt x="4096413" y="1844866"/>
                </a:lnTo>
                <a:lnTo>
                  <a:pt x="4213007" y="1237030"/>
                </a:lnTo>
                <a:lnTo>
                  <a:pt x="4498299" y="3563263"/>
                </a:lnTo>
                <a:lnTo>
                  <a:pt x="4790907" y="15391"/>
                </a:lnTo>
                <a:lnTo>
                  <a:pt x="5111428" y="2239211"/>
                </a:lnTo>
                <a:lnTo>
                  <a:pt x="5249432" y="1847355"/>
                </a:lnTo>
                <a:lnTo>
                  <a:pt x="6661489" y="1851352"/>
                </a:lnTo>
                <a:cubicBezTo>
                  <a:pt x="6354280" y="1427838"/>
                  <a:pt x="5660713" y="1208523"/>
                  <a:pt x="5646786" y="490879"/>
                </a:cubicBezTo>
                <a:cubicBezTo>
                  <a:pt x="5656538" y="183641"/>
                  <a:pt x="5966217" y="-13869"/>
                  <a:pt x="6246632" y="761"/>
                </a:cubicBezTo>
                <a:cubicBezTo>
                  <a:pt x="6548993" y="-6555"/>
                  <a:pt x="6807465" y="234847"/>
                  <a:pt x="7007413" y="395781"/>
                </a:cubicBezTo>
                <a:cubicBezTo>
                  <a:pt x="7219554" y="229970"/>
                  <a:pt x="7373175" y="20267"/>
                  <a:pt x="7790140" y="22706"/>
                </a:cubicBezTo>
                <a:cubicBezTo>
                  <a:pt x="8077872" y="12953"/>
                  <a:pt x="8365601" y="186080"/>
                  <a:pt x="8375356" y="483564"/>
                </a:cubicBezTo>
                <a:cubicBezTo>
                  <a:pt x="8375356" y="1212645"/>
                  <a:pt x="7705454" y="1404398"/>
                  <a:pt x="7347458" y="1848861"/>
                </a:cubicBezTo>
                <a:lnTo>
                  <a:pt x="8720156" y="1851575"/>
                </a:lnTo>
                <a:lnTo>
                  <a:pt x="8923996" y="2239211"/>
                </a:lnTo>
                <a:lnTo>
                  <a:pt x="9209289" y="761"/>
                </a:lnTo>
                <a:lnTo>
                  <a:pt x="9472636" y="3534002"/>
                </a:lnTo>
                <a:lnTo>
                  <a:pt x="9794504" y="1251660"/>
                </a:lnTo>
                <a:lnTo>
                  <a:pt x="9910875" y="1849308"/>
                </a:lnTo>
                <a:lnTo>
                  <a:pt x="14042146" y="1849713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728EA5EF-D700-4E4B-93B9-51EFEB99EACD}"/>
              </a:ext>
            </a:extLst>
          </p:cNvPr>
          <p:cNvGrpSpPr/>
          <p:nvPr/>
        </p:nvGrpSpPr>
        <p:grpSpPr>
          <a:xfrm>
            <a:off x="4532298" y="4214942"/>
            <a:ext cx="3096344" cy="1088969"/>
            <a:chOff x="803640" y="3224761"/>
            <a:chExt cx="2059657" cy="108896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97F8A2-E0BC-4BF9-B06A-413E3249EBC5}"/>
                </a:ext>
              </a:extLst>
            </p:cNvPr>
            <p:cNvSpPr txBox="1"/>
            <p:nvPr/>
          </p:nvSpPr>
          <p:spPr>
            <a:xfrm>
              <a:off x="803640" y="348273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E68AED-C0A1-459D-9444-5B3A472ACA01}"/>
                </a:ext>
              </a:extLst>
            </p:cNvPr>
            <p:cNvSpPr txBox="1"/>
            <p:nvPr/>
          </p:nvSpPr>
          <p:spPr>
            <a:xfrm>
              <a:off x="803640" y="3224761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9A8F188E-1127-40C1-B020-A97B42B4C735}"/>
              </a:ext>
            </a:extLst>
          </p:cNvPr>
          <p:cNvGrpSpPr/>
          <p:nvPr/>
        </p:nvGrpSpPr>
        <p:grpSpPr>
          <a:xfrm>
            <a:off x="3887547" y="1969398"/>
            <a:ext cx="576064" cy="576064"/>
            <a:chOff x="2363547" y="1405974"/>
            <a:chExt cx="576064" cy="576064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B32722D1-C566-4F08-A6EE-954068E25EE0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60C5A522-01ED-4968-9523-FC87C8FDEB40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7D4E73F5-5F17-47C3-A333-917B8BEF92BE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841D625A-5631-44C2-94A3-ADC5263D5AB7}"/>
              </a:ext>
            </a:extLst>
          </p:cNvPr>
          <p:cNvGrpSpPr/>
          <p:nvPr/>
        </p:nvGrpSpPr>
        <p:grpSpPr>
          <a:xfrm>
            <a:off x="1039620" y="1733419"/>
            <a:ext cx="2843469" cy="1048024"/>
            <a:chOff x="803640" y="3362835"/>
            <a:chExt cx="2059657" cy="10480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B405E0-44B5-4679-B381-BE36F682FF8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DE5150-E226-41B2-A52C-1F62FDF7E88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4">
            <a:extLst>
              <a:ext uri="{FF2B5EF4-FFF2-40B4-BE49-F238E27FC236}">
                <a16:creationId xmlns:a16="http://schemas.microsoft.com/office/drawing/2014/main" id="{43D2D49D-DCC3-4D33-9BEE-158361FBC726}"/>
              </a:ext>
            </a:extLst>
          </p:cNvPr>
          <p:cNvGrpSpPr/>
          <p:nvPr/>
        </p:nvGrpSpPr>
        <p:grpSpPr>
          <a:xfrm>
            <a:off x="771465" y="5089735"/>
            <a:ext cx="2843469" cy="1048024"/>
            <a:chOff x="803640" y="3362835"/>
            <a:chExt cx="2059657" cy="10480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A5E6CB-C1CC-4084-977B-1A8A426FE6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67BA26-5B75-44FC-B357-74DFE736213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3B316EED-5F6C-452E-83AF-C2BC18116031}"/>
              </a:ext>
            </a:extLst>
          </p:cNvPr>
          <p:cNvGrpSpPr/>
          <p:nvPr/>
        </p:nvGrpSpPr>
        <p:grpSpPr>
          <a:xfrm>
            <a:off x="8368006" y="1733419"/>
            <a:ext cx="2843469" cy="1048024"/>
            <a:chOff x="803640" y="3362835"/>
            <a:chExt cx="2059657" cy="10480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CBA513-4FB9-4898-8874-FC5C94BA1D4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B1600F-D6E5-422F-A14B-BDD5932606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C8F40208-7F40-4DCA-9F11-F46E045BD4DB}"/>
              </a:ext>
            </a:extLst>
          </p:cNvPr>
          <p:cNvGrpSpPr/>
          <p:nvPr/>
        </p:nvGrpSpPr>
        <p:grpSpPr>
          <a:xfrm>
            <a:off x="8616352" y="5089735"/>
            <a:ext cx="2843469" cy="1048024"/>
            <a:chOff x="803640" y="3362835"/>
            <a:chExt cx="2059657" cy="10480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D53023-3E17-4A1D-8322-50EB6BCC2D6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0A6E97-249A-4ADE-87BF-8B0CFB9EFC2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Donut 1">
            <a:extLst>
              <a:ext uri="{FF2B5EF4-FFF2-40B4-BE49-F238E27FC236}">
                <a16:creationId xmlns:a16="http://schemas.microsoft.com/office/drawing/2014/main" id="{3FCFB516-7F20-4EF3-A64C-A066118B4FF6}"/>
              </a:ext>
            </a:extLst>
          </p:cNvPr>
          <p:cNvSpPr/>
          <p:nvPr/>
        </p:nvSpPr>
        <p:spPr>
          <a:xfrm>
            <a:off x="5663428" y="2812200"/>
            <a:ext cx="834085" cy="924304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C7D9D5AA-E04D-4D20-897D-81C026C0D8E4}"/>
              </a:ext>
            </a:extLst>
          </p:cNvPr>
          <p:cNvGrpSpPr/>
          <p:nvPr/>
        </p:nvGrpSpPr>
        <p:grpSpPr>
          <a:xfrm>
            <a:off x="7706986" y="1969398"/>
            <a:ext cx="576064" cy="576064"/>
            <a:chOff x="2363547" y="1405974"/>
            <a:chExt cx="576064" cy="576064"/>
          </a:xfrm>
        </p:grpSpPr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4E02A10C-1B3A-410B-AEB0-2D4E00B53879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F4C660CD-8C39-4564-B302-781AFDF41494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9019DB08-AE47-42EE-B3AB-092D756C7DC8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8" name="Group 5">
            <a:extLst>
              <a:ext uri="{FF2B5EF4-FFF2-40B4-BE49-F238E27FC236}">
                <a16:creationId xmlns:a16="http://schemas.microsoft.com/office/drawing/2014/main" id="{5FC6CAC1-3CCB-4C9F-A699-62BAE95A2848}"/>
              </a:ext>
            </a:extLst>
          </p:cNvPr>
          <p:cNvGrpSpPr/>
          <p:nvPr/>
        </p:nvGrpSpPr>
        <p:grpSpPr>
          <a:xfrm>
            <a:off x="3613191" y="5325715"/>
            <a:ext cx="576064" cy="576064"/>
            <a:chOff x="2363547" y="1405974"/>
            <a:chExt cx="576064" cy="576064"/>
          </a:xfrm>
        </p:grpSpPr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CB222355-C859-4829-9620-28E9BB25072E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48DCBFB7-828C-4D3E-BC29-008FE594B97A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66B2CD8B-4EB2-41FF-9514-A115CAFE3CCA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2" name="Group 5">
            <a:extLst>
              <a:ext uri="{FF2B5EF4-FFF2-40B4-BE49-F238E27FC236}">
                <a16:creationId xmlns:a16="http://schemas.microsoft.com/office/drawing/2014/main" id="{C884F934-FFF4-4612-A7A6-F42E77E0BAE7}"/>
              </a:ext>
            </a:extLst>
          </p:cNvPr>
          <p:cNvGrpSpPr/>
          <p:nvPr/>
        </p:nvGrpSpPr>
        <p:grpSpPr>
          <a:xfrm>
            <a:off x="7948635" y="5325715"/>
            <a:ext cx="576064" cy="576064"/>
            <a:chOff x="2363547" y="1405974"/>
            <a:chExt cx="576064" cy="576064"/>
          </a:xfrm>
        </p:grpSpPr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96EEF12B-DD0A-4DCE-9CB7-517E7B7552BE}"/>
                </a:ext>
              </a:extLst>
            </p:cNvPr>
            <p:cNvSpPr/>
            <p:nvPr/>
          </p:nvSpPr>
          <p:spPr>
            <a:xfrm>
              <a:off x="2363547" y="1405974"/>
              <a:ext cx="576064" cy="5760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1E4B7287-2920-43E4-A725-4395BF80EB01}"/>
                </a:ext>
              </a:extLst>
            </p:cNvPr>
            <p:cNvSpPr/>
            <p:nvPr/>
          </p:nvSpPr>
          <p:spPr>
            <a:xfrm>
              <a:off x="2439747" y="1482174"/>
              <a:ext cx="423664" cy="423664"/>
            </a:xfrm>
            <a:prstGeom prst="ellipse">
              <a:avLst/>
            </a:prstGeom>
            <a:solidFill>
              <a:schemeClr val="accent5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8">
              <a:extLst>
                <a:ext uri="{FF2B5EF4-FFF2-40B4-BE49-F238E27FC236}">
                  <a16:creationId xmlns:a16="http://schemas.microsoft.com/office/drawing/2014/main" id="{EBD48D93-57BE-4E2D-BB11-141EC9FE7414}"/>
                </a:ext>
              </a:extLst>
            </p:cNvPr>
            <p:cNvSpPr/>
            <p:nvPr/>
          </p:nvSpPr>
          <p:spPr>
            <a:xfrm>
              <a:off x="2515947" y="1558374"/>
              <a:ext cx="271264" cy="27126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372CB2F-7461-40C6-9CF0-7BA60F106742}"/>
              </a:ext>
            </a:extLst>
          </p:cNvPr>
          <p:cNvSpPr txBox="1"/>
          <p:nvPr/>
        </p:nvSpPr>
        <p:spPr>
          <a:xfrm rot="16200000">
            <a:off x="-2909447" y="3105834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74176-27FE-4AD5-AFEC-AEA350DA2EB4}"/>
              </a:ext>
            </a:extLst>
          </p:cNvPr>
          <p:cNvSpPr txBox="1"/>
          <p:nvPr/>
        </p:nvSpPr>
        <p:spPr>
          <a:xfrm>
            <a:off x="4539970" y="4756367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BB1C87-CCE6-4BC7-A114-569A6F0DACB8}"/>
              </a:ext>
            </a:extLst>
          </p:cNvPr>
          <p:cNvSpPr txBox="1"/>
          <p:nvPr/>
        </p:nvSpPr>
        <p:spPr>
          <a:xfrm>
            <a:off x="7015282" y="4233338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EE2B35-C1FD-4EFA-863A-ECD8332B83F0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0" name="Freeform: Shape 32">
            <a:extLst>
              <a:ext uri="{FF2B5EF4-FFF2-40B4-BE49-F238E27FC236}">
                <a16:creationId xmlns:a16="http://schemas.microsoft.com/office/drawing/2014/main" id="{9318E86D-7BDE-493D-9DA6-67F6F0A5F39F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8227DD-5DDF-4C53-A64F-4116ACFE501C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67FB3E-9BB5-4FF4-914E-5CDA3EB88F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3E84D754-7791-4DA4-8BCF-78D4C51827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61FBB244-7759-4E0B-9C71-768D7F5CC844}"/>
              </a:ext>
            </a:extLst>
          </p:cNvPr>
          <p:cNvGrpSpPr/>
          <p:nvPr/>
        </p:nvGrpSpPr>
        <p:grpSpPr>
          <a:xfrm>
            <a:off x="932114" y="1948838"/>
            <a:ext cx="4181796" cy="3969974"/>
            <a:chOff x="7136241" y="-9"/>
            <a:chExt cx="4879303" cy="4632151"/>
          </a:xfrm>
        </p:grpSpPr>
        <p:sp>
          <p:nvSpPr>
            <p:cNvPr id="4" name="Graphic 63">
              <a:extLst>
                <a:ext uri="{FF2B5EF4-FFF2-40B4-BE49-F238E27FC236}">
                  <a16:creationId xmlns:a16="http://schemas.microsoft.com/office/drawing/2014/main" id="{21092901-881C-4C33-8400-52B7E6A8042D}"/>
                </a:ext>
              </a:extLst>
            </p:cNvPr>
            <p:cNvSpPr/>
            <p:nvPr/>
          </p:nvSpPr>
          <p:spPr>
            <a:xfrm>
              <a:off x="7136241" y="1560771"/>
              <a:ext cx="2437872" cy="3070393"/>
            </a:xfrm>
            <a:custGeom>
              <a:avLst/>
              <a:gdLst>
                <a:gd name="connsiteX0" fmla="*/ 1805352 w 2437872"/>
                <a:gd name="connsiteY0" fmla="*/ 1535197 h 3070393"/>
                <a:gd name="connsiteX1" fmla="*/ 2437873 w 2437872"/>
                <a:gd name="connsiteY1" fmla="*/ 293431 h 3070393"/>
                <a:gd name="connsiteX2" fmla="*/ 1535197 w 2437872"/>
                <a:gd name="connsiteY2" fmla="*/ 0 h 3070393"/>
                <a:gd name="connsiteX3" fmla="*/ 0 w 2437872"/>
                <a:gd name="connsiteY3" fmla="*/ 1535197 h 3070393"/>
                <a:gd name="connsiteX4" fmla="*/ 1535197 w 2437872"/>
                <a:gd name="connsiteY4" fmla="*/ 3070394 h 3070393"/>
                <a:gd name="connsiteX5" fmla="*/ 2437873 w 2437872"/>
                <a:gd name="connsiteY5" fmla="*/ 2776963 h 3070393"/>
                <a:gd name="connsiteX6" fmla="*/ 1805352 w 2437872"/>
                <a:gd name="connsiteY6" fmla="*/ 1535197 h 307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7872" h="3070393">
                  <a:moveTo>
                    <a:pt x="1805352" y="1535197"/>
                  </a:moveTo>
                  <a:cubicBezTo>
                    <a:pt x="1805352" y="1024732"/>
                    <a:pt x="2054531" y="572549"/>
                    <a:pt x="2437873" y="293431"/>
                  </a:cubicBezTo>
                  <a:cubicBezTo>
                    <a:pt x="2184517" y="108916"/>
                    <a:pt x="1872597" y="0"/>
                    <a:pt x="1535197" y="0"/>
                  </a:cubicBezTo>
                  <a:cubicBezTo>
                    <a:pt x="687331" y="0"/>
                    <a:pt x="0" y="687331"/>
                    <a:pt x="0" y="1535197"/>
                  </a:cubicBezTo>
                  <a:cubicBezTo>
                    <a:pt x="0" y="2383063"/>
                    <a:pt x="687331" y="3070394"/>
                    <a:pt x="1535197" y="3070394"/>
                  </a:cubicBezTo>
                  <a:cubicBezTo>
                    <a:pt x="1872597" y="3070394"/>
                    <a:pt x="2184517" y="2961478"/>
                    <a:pt x="2437873" y="2776963"/>
                  </a:cubicBezTo>
                  <a:cubicBezTo>
                    <a:pt x="2054531" y="2497798"/>
                    <a:pt x="1805352" y="2045662"/>
                    <a:pt x="1805352" y="1535197"/>
                  </a:cubicBezTo>
                  <a:close/>
                </a:path>
              </a:pathLst>
            </a:custGeom>
            <a:solidFill>
              <a:schemeClr val="accent2"/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63">
              <a:extLst>
                <a:ext uri="{FF2B5EF4-FFF2-40B4-BE49-F238E27FC236}">
                  <a16:creationId xmlns:a16="http://schemas.microsoft.com/office/drawing/2014/main" id="{8E061264-3F4B-472B-91C3-AB44713CB821}"/>
                </a:ext>
              </a:extLst>
            </p:cNvPr>
            <p:cNvSpPr/>
            <p:nvPr/>
          </p:nvSpPr>
          <p:spPr>
            <a:xfrm>
              <a:off x="8851118" y="2934213"/>
              <a:ext cx="723839" cy="1583624"/>
            </a:xfrm>
            <a:custGeom>
              <a:avLst/>
              <a:gdLst>
                <a:gd name="connsiteX0" fmla="*/ 91319 w 723839"/>
                <a:gd name="connsiteY0" fmla="*/ 163116 h 1583624"/>
                <a:gd name="connsiteX1" fmla="*/ 99953 w 723839"/>
                <a:gd name="connsiteY1" fmla="*/ 0 h 1583624"/>
                <a:gd name="connsiteX2" fmla="*/ 0 w 723839"/>
                <a:gd name="connsiteY2" fmla="*/ 545707 h 1583624"/>
                <a:gd name="connsiteX3" fmla="*/ 404130 w 723839"/>
                <a:gd name="connsiteY3" fmla="*/ 1583625 h 1583624"/>
                <a:gd name="connsiteX4" fmla="*/ 723840 w 723839"/>
                <a:gd name="connsiteY4" fmla="*/ 1404882 h 1583624"/>
                <a:gd name="connsiteX5" fmla="*/ 91319 w 723839"/>
                <a:gd name="connsiteY5" fmla="*/ 163116 h 158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3839" h="1583624">
                  <a:moveTo>
                    <a:pt x="91319" y="163116"/>
                  </a:moveTo>
                  <a:cubicBezTo>
                    <a:pt x="91319" y="108024"/>
                    <a:pt x="94275" y="53590"/>
                    <a:pt x="99953" y="0"/>
                  </a:cubicBezTo>
                  <a:cubicBezTo>
                    <a:pt x="35429" y="169592"/>
                    <a:pt x="0" y="353496"/>
                    <a:pt x="0" y="545707"/>
                  </a:cubicBezTo>
                  <a:cubicBezTo>
                    <a:pt x="0" y="945942"/>
                    <a:pt x="153215" y="1310326"/>
                    <a:pt x="404130" y="1583625"/>
                  </a:cubicBezTo>
                  <a:cubicBezTo>
                    <a:pt x="518255" y="1536745"/>
                    <a:pt x="625435" y="1476539"/>
                    <a:pt x="723840" y="1404882"/>
                  </a:cubicBezTo>
                  <a:cubicBezTo>
                    <a:pt x="340545" y="1125764"/>
                    <a:pt x="91319" y="673581"/>
                    <a:pt x="91319" y="1631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63">
              <a:extLst>
                <a:ext uri="{FF2B5EF4-FFF2-40B4-BE49-F238E27FC236}">
                  <a16:creationId xmlns:a16="http://schemas.microsoft.com/office/drawing/2014/main" id="{B56437B5-1EE3-4686-8264-BDAA80F4C0E6}"/>
                </a:ext>
              </a:extLst>
            </p:cNvPr>
            <p:cNvSpPr/>
            <p:nvPr/>
          </p:nvSpPr>
          <p:spPr>
            <a:xfrm>
              <a:off x="8944803" y="1690804"/>
              <a:ext cx="3070741" cy="2941338"/>
            </a:xfrm>
            <a:custGeom>
              <a:avLst/>
              <a:gdLst>
                <a:gd name="connsiteX0" fmla="*/ 1398997 w 3070741"/>
                <a:gd name="connsiteY0" fmla="*/ 1172644 h 2941338"/>
                <a:gd name="connsiteX1" fmla="*/ 7770 w 3070741"/>
                <a:gd name="connsiteY1" fmla="*/ 1253122 h 2941338"/>
                <a:gd name="connsiteX2" fmla="*/ 209882 w 3070741"/>
                <a:gd name="connsiteY2" fmla="*/ 2180529 h 2941338"/>
                <a:gd name="connsiteX3" fmla="*/ 2309932 w 3070741"/>
                <a:gd name="connsiteY3" fmla="*/ 2731351 h 2941338"/>
                <a:gd name="connsiteX4" fmla="*/ 2860754 w 3070741"/>
                <a:gd name="connsiteY4" fmla="*/ 631301 h 2941338"/>
                <a:gd name="connsiteX5" fmla="*/ 2151978 w 3070741"/>
                <a:gd name="connsiteY5" fmla="*/ 0 h 2941338"/>
                <a:gd name="connsiteX6" fmla="*/ 1398997 w 3070741"/>
                <a:gd name="connsiteY6" fmla="*/ 1172644 h 2941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741" h="2941338">
                  <a:moveTo>
                    <a:pt x="1398997" y="1172644"/>
                  </a:moveTo>
                  <a:cubicBezTo>
                    <a:pt x="958264" y="1430223"/>
                    <a:pt x="442168" y="1443221"/>
                    <a:pt x="7770" y="1253122"/>
                  </a:cubicBezTo>
                  <a:cubicBezTo>
                    <a:pt x="-23670" y="1564948"/>
                    <a:pt x="39633" y="1889210"/>
                    <a:pt x="209882" y="2180529"/>
                  </a:cubicBezTo>
                  <a:cubicBezTo>
                    <a:pt x="637710" y="2912534"/>
                    <a:pt x="1577927" y="3159132"/>
                    <a:pt x="2309932" y="2731351"/>
                  </a:cubicBezTo>
                  <a:cubicBezTo>
                    <a:pt x="3041937" y="2303523"/>
                    <a:pt x="3288534" y="1363306"/>
                    <a:pt x="2860754" y="631301"/>
                  </a:cubicBezTo>
                  <a:cubicBezTo>
                    <a:pt x="2690505" y="339982"/>
                    <a:pt x="2439073" y="125669"/>
                    <a:pt x="2151978" y="0"/>
                  </a:cubicBezTo>
                  <a:cubicBezTo>
                    <a:pt x="2104348" y="471798"/>
                    <a:pt x="1839683" y="915112"/>
                    <a:pt x="1398997" y="1172644"/>
                  </a:cubicBezTo>
                  <a:close/>
                </a:path>
              </a:pathLst>
            </a:custGeom>
            <a:solidFill>
              <a:schemeClr val="accent3"/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63">
              <a:extLst>
                <a:ext uri="{FF2B5EF4-FFF2-40B4-BE49-F238E27FC236}">
                  <a16:creationId xmlns:a16="http://schemas.microsoft.com/office/drawing/2014/main" id="{18AC66EF-FFD1-42C7-BE23-27F2178C5391}"/>
                </a:ext>
              </a:extLst>
            </p:cNvPr>
            <p:cNvSpPr/>
            <p:nvPr/>
          </p:nvSpPr>
          <p:spPr>
            <a:xfrm>
              <a:off x="10199360" y="1689350"/>
              <a:ext cx="1213751" cy="1247491"/>
            </a:xfrm>
            <a:custGeom>
              <a:avLst/>
              <a:gdLst>
                <a:gd name="connsiteX0" fmla="*/ 145190 w 1213751"/>
                <a:gd name="connsiteY0" fmla="*/ 1172644 h 1247491"/>
                <a:gd name="connsiteX1" fmla="*/ 0 w 1213751"/>
                <a:gd name="connsiteY1" fmla="*/ 1247491 h 1247491"/>
                <a:gd name="connsiteX2" fmla="*/ 521587 w 1213751"/>
                <a:gd name="connsiteY2" fmla="*/ 1058425 h 1247491"/>
                <a:gd name="connsiteX3" fmla="*/ 1213751 w 1213751"/>
                <a:gd name="connsiteY3" fmla="*/ 185829 h 1247491"/>
                <a:gd name="connsiteX4" fmla="*/ 898124 w 1213751"/>
                <a:gd name="connsiteY4" fmla="*/ 0 h 1247491"/>
                <a:gd name="connsiteX5" fmla="*/ 145190 w 1213751"/>
                <a:gd name="connsiteY5" fmla="*/ 1172644 h 12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3751" h="1247491">
                  <a:moveTo>
                    <a:pt x="145190" y="1172644"/>
                  </a:moveTo>
                  <a:cubicBezTo>
                    <a:pt x="97607" y="1200424"/>
                    <a:pt x="49132" y="1225342"/>
                    <a:pt x="0" y="1247491"/>
                  </a:cubicBezTo>
                  <a:cubicBezTo>
                    <a:pt x="178977" y="1217646"/>
                    <a:pt x="355608" y="1155422"/>
                    <a:pt x="521587" y="1058425"/>
                  </a:cubicBezTo>
                  <a:cubicBezTo>
                    <a:pt x="867106" y="856501"/>
                    <a:pt x="1104412" y="540357"/>
                    <a:pt x="1213751" y="185829"/>
                  </a:cubicBezTo>
                  <a:cubicBezTo>
                    <a:pt x="1115675" y="110981"/>
                    <a:pt x="1009621" y="48803"/>
                    <a:pt x="898124" y="0"/>
                  </a:cubicBezTo>
                  <a:cubicBezTo>
                    <a:pt x="850541" y="471798"/>
                    <a:pt x="585876" y="915112"/>
                    <a:pt x="145190" y="117264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63">
              <a:extLst>
                <a:ext uri="{FF2B5EF4-FFF2-40B4-BE49-F238E27FC236}">
                  <a16:creationId xmlns:a16="http://schemas.microsoft.com/office/drawing/2014/main" id="{371516A4-4071-419F-88E0-C26EC741F67E}"/>
                </a:ext>
              </a:extLst>
            </p:cNvPr>
            <p:cNvSpPr/>
            <p:nvPr/>
          </p:nvSpPr>
          <p:spPr>
            <a:xfrm>
              <a:off x="8040449" y="-9"/>
              <a:ext cx="3070795" cy="2937742"/>
            </a:xfrm>
            <a:custGeom>
              <a:avLst/>
              <a:gdLst>
                <a:gd name="connsiteX0" fmla="*/ 1400393 w 3070795"/>
                <a:gd name="connsiteY0" fmla="*/ 1769463 h 2937742"/>
                <a:gd name="connsiteX1" fmla="*/ 2160084 w 3070795"/>
                <a:gd name="connsiteY1" fmla="*/ 2937743 h 2937742"/>
                <a:gd name="connsiteX2" fmla="*/ 2865247 w 3070795"/>
                <a:gd name="connsiteY2" fmla="*/ 2302359 h 2937742"/>
                <a:gd name="connsiteX3" fmla="*/ 2302318 w 3070795"/>
                <a:gd name="connsiteY3" fmla="*/ 205547 h 2937742"/>
                <a:gd name="connsiteX4" fmla="*/ 205459 w 3070795"/>
                <a:gd name="connsiteY4" fmla="*/ 768523 h 2937742"/>
                <a:gd name="connsiteX5" fmla="*/ 8697 w 3070795"/>
                <a:gd name="connsiteY5" fmla="*/ 1697056 h 2937742"/>
                <a:gd name="connsiteX6" fmla="*/ 1400393 w 3070795"/>
                <a:gd name="connsiteY6" fmla="*/ 1769463 h 2937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0795" h="2937742">
                  <a:moveTo>
                    <a:pt x="1400393" y="1769463"/>
                  </a:moveTo>
                  <a:cubicBezTo>
                    <a:pt x="1842580" y="2024508"/>
                    <a:pt x="2109779" y="2466273"/>
                    <a:pt x="2160084" y="2937743"/>
                  </a:cubicBezTo>
                  <a:cubicBezTo>
                    <a:pt x="2446476" y="2810431"/>
                    <a:pt x="2696687" y="2594664"/>
                    <a:pt x="2865247" y="2302359"/>
                  </a:cubicBezTo>
                  <a:cubicBezTo>
                    <a:pt x="3288805" y="1567867"/>
                    <a:pt x="3036763" y="629105"/>
                    <a:pt x="2302318" y="205547"/>
                  </a:cubicBezTo>
                  <a:cubicBezTo>
                    <a:pt x="1567873" y="-218011"/>
                    <a:pt x="629064" y="34031"/>
                    <a:pt x="205459" y="768523"/>
                  </a:cubicBezTo>
                  <a:cubicBezTo>
                    <a:pt x="36900" y="1060781"/>
                    <a:pt x="-24574" y="1385417"/>
                    <a:pt x="8697" y="1697056"/>
                  </a:cubicBezTo>
                  <a:cubicBezTo>
                    <a:pt x="442015" y="1504423"/>
                    <a:pt x="958205" y="1514465"/>
                    <a:pt x="1400393" y="1769463"/>
                  </a:cubicBezTo>
                  <a:close/>
                </a:path>
              </a:pathLst>
            </a:custGeom>
            <a:solidFill>
              <a:schemeClr val="accent1"/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63">
              <a:extLst>
                <a:ext uri="{FF2B5EF4-FFF2-40B4-BE49-F238E27FC236}">
                  <a16:creationId xmlns:a16="http://schemas.microsoft.com/office/drawing/2014/main" id="{A89E6260-6F55-4340-A660-89B99985D12A}"/>
                </a:ext>
              </a:extLst>
            </p:cNvPr>
            <p:cNvSpPr/>
            <p:nvPr/>
          </p:nvSpPr>
          <p:spPr>
            <a:xfrm>
              <a:off x="8038837" y="1293836"/>
              <a:ext cx="1537341" cy="564683"/>
            </a:xfrm>
            <a:custGeom>
              <a:avLst/>
              <a:gdLst>
                <a:gd name="connsiteX0" fmla="*/ 1400363 w 1537341"/>
                <a:gd name="connsiteY0" fmla="*/ 475711 h 564683"/>
                <a:gd name="connsiteX1" fmla="*/ 1537341 w 1537341"/>
                <a:gd name="connsiteY1" fmla="*/ 564683 h 564683"/>
                <a:gd name="connsiteX2" fmla="*/ 1114535 w 1537341"/>
                <a:gd name="connsiteY2" fmla="*/ 205509 h 564683"/>
                <a:gd name="connsiteX3" fmla="*/ 13548 w 1537341"/>
                <a:gd name="connsiteY3" fmla="*/ 37043 h 564683"/>
                <a:gd name="connsiteX4" fmla="*/ 8667 w 1537341"/>
                <a:gd name="connsiteY4" fmla="*/ 403303 h 564683"/>
                <a:gd name="connsiteX5" fmla="*/ 1400363 w 1537341"/>
                <a:gd name="connsiteY5" fmla="*/ 475711 h 56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7341" h="564683">
                  <a:moveTo>
                    <a:pt x="1400363" y="475711"/>
                  </a:moveTo>
                  <a:cubicBezTo>
                    <a:pt x="1448087" y="503257"/>
                    <a:pt x="1493747" y="533008"/>
                    <a:pt x="1537341" y="564683"/>
                  </a:cubicBezTo>
                  <a:cubicBezTo>
                    <a:pt x="1422653" y="424092"/>
                    <a:pt x="1281076" y="301520"/>
                    <a:pt x="1114535" y="205509"/>
                  </a:cubicBezTo>
                  <a:cubicBezTo>
                    <a:pt x="767842" y="5555"/>
                    <a:pt x="375632" y="-43764"/>
                    <a:pt x="13548" y="37043"/>
                  </a:cubicBezTo>
                  <a:cubicBezTo>
                    <a:pt x="-2830" y="159333"/>
                    <a:pt x="-4237" y="282280"/>
                    <a:pt x="8667" y="403303"/>
                  </a:cubicBezTo>
                  <a:cubicBezTo>
                    <a:pt x="441986" y="210670"/>
                    <a:pt x="958176" y="220713"/>
                    <a:pt x="1400363" y="47571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46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34">
            <a:extLst>
              <a:ext uri="{FF2B5EF4-FFF2-40B4-BE49-F238E27FC236}">
                <a16:creationId xmlns:a16="http://schemas.microsoft.com/office/drawing/2014/main" id="{A32631C3-7958-4BB1-902D-0D934740752D}"/>
              </a:ext>
            </a:extLst>
          </p:cNvPr>
          <p:cNvSpPr/>
          <p:nvPr/>
        </p:nvSpPr>
        <p:spPr>
          <a:xfrm>
            <a:off x="2214869" y="3507291"/>
            <a:ext cx="319328" cy="256584"/>
          </a:xfrm>
          <a:custGeom>
            <a:avLst/>
            <a:gdLst/>
            <a:ahLst/>
            <a:cxnLst/>
            <a:rect l="l" t="t" r="r" b="b"/>
            <a:pathLst>
              <a:path w="372591" h="299381">
                <a:moveTo>
                  <a:pt x="95194" y="46597"/>
                </a:moveTo>
                <a:cubicBezTo>
                  <a:pt x="88394" y="46597"/>
                  <a:pt x="82328" y="48763"/>
                  <a:pt x="76995" y="53096"/>
                </a:cubicBezTo>
                <a:cubicBezTo>
                  <a:pt x="71662" y="57429"/>
                  <a:pt x="67529" y="65196"/>
                  <a:pt x="64596" y="76395"/>
                </a:cubicBezTo>
                <a:cubicBezTo>
                  <a:pt x="60729" y="90927"/>
                  <a:pt x="58796" y="115393"/>
                  <a:pt x="58796" y="149790"/>
                </a:cubicBezTo>
                <a:cubicBezTo>
                  <a:pt x="58796" y="184188"/>
                  <a:pt x="60529" y="207820"/>
                  <a:pt x="63996" y="220686"/>
                </a:cubicBezTo>
                <a:cubicBezTo>
                  <a:pt x="67462" y="233552"/>
                  <a:pt x="71829" y="242118"/>
                  <a:pt x="77095" y="246385"/>
                </a:cubicBezTo>
                <a:cubicBezTo>
                  <a:pt x="82361" y="250651"/>
                  <a:pt x="88394" y="252784"/>
                  <a:pt x="95194" y="252784"/>
                </a:cubicBezTo>
                <a:cubicBezTo>
                  <a:pt x="101993" y="252784"/>
                  <a:pt x="108060" y="250618"/>
                  <a:pt x="113393" y="246285"/>
                </a:cubicBezTo>
                <a:cubicBezTo>
                  <a:pt x="118726" y="241951"/>
                  <a:pt x="122859" y="234185"/>
                  <a:pt x="125792" y="222986"/>
                </a:cubicBezTo>
                <a:cubicBezTo>
                  <a:pt x="129658" y="208587"/>
                  <a:pt x="131592" y="184188"/>
                  <a:pt x="131592" y="149790"/>
                </a:cubicBezTo>
                <a:cubicBezTo>
                  <a:pt x="131592" y="115393"/>
                  <a:pt x="129858" y="91761"/>
                  <a:pt x="126392" y="78895"/>
                </a:cubicBezTo>
                <a:cubicBezTo>
                  <a:pt x="122926" y="66029"/>
                  <a:pt x="118559" y="57429"/>
                  <a:pt x="113293" y="53096"/>
                </a:cubicBezTo>
                <a:cubicBezTo>
                  <a:pt x="108026" y="48763"/>
                  <a:pt x="101993" y="46597"/>
                  <a:pt x="95194" y="46597"/>
                </a:cubicBezTo>
                <a:close/>
                <a:moveTo>
                  <a:pt x="326994" y="0"/>
                </a:moveTo>
                <a:lnTo>
                  <a:pt x="372591" y="0"/>
                </a:lnTo>
                <a:lnTo>
                  <a:pt x="372591" y="294382"/>
                </a:lnTo>
                <a:lnTo>
                  <a:pt x="316394" y="294382"/>
                </a:lnTo>
                <a:lnTo>
                  <a:pt x="316394" y="82595"/>
                </a:lnTo>
                <a:cubicBezTo>
                  <a:pt x="295862" y="101793"/>
                  <a:pt x="271664" y="115993"/>
                  <a:pt x="243799" y="125192"/>
                </a:cubicBezTo>
                <a:lnTo>
                  <a:pt x="243799" y="74195"/>
                </a:lnTo>
                <a:cubicBezTo>
                  <a:pt x="258465" y="69395"/>
                  <a:pt x="274397" y="60296"/>
                  <a:pt x="291596" y="46897"/>
                </a:cubicBezTo>
                <a:cubicBezTo>
                  <a:pt x="308795" y="33498"/>
                  <a:pt x="320594" y="17865"/>
                  <a:pt x="326994" y="0"/>
                </a:cubicBezTo>
                <a:close/>
                <a:moveTo>
                  <a:pt x="95194" y="0"/>
                </a:moveTo>
                <a:cubicBezTo>
                  <a:pt x="123592" y="0"/>
                  <a:pt x="145791" y="10132"/>
                  <a:pt x="161790" y="30398"/>
                </a:cubicBezTo>
                <a:cubicBezTo>
                  <a:pt x="180855" y="54396"/>
                  <a:pt x="190388" y="94194"/>
                  <a:pt x="190388" y="149790"/>
                </a:cubicBezTo>
                <a:cubicBezTo>
                  <a:pt x="190388" y="205254"/>
                  <a:pt x="180789" y="245118"/>
                  <a:pt x="161590" y="269383"/>
                </a:cubicBezTo>
                <a:cubicBezTo>
                  <a:pt x="145724" y="289382"/>
                  <a:pt x="123592" y="299381"/>
                  <a:pt x="95194" y="299381"/>
                </a:cubicBezTo>
                <a:cubicBezTo>
                  <a:pt x="66662" y="299381"/>
                  <a:pt x="43664" y="288415"/>
                  <a:pt x="26198" y="266483"/>
                </a:cubicBezTo>
                <a:cubicBezTo>
                  <a:pt x="8733" y="244551"/>
                  <a:pt x="0" y="205454"/>
                  <a:pt x="0" y="149190"/>
                </a:cubicBezTo>
                <a:cubicBezTo>
                  <a:pt x="0" y="93994"/>
                  <a:pt x="9599" y="54263"/>
                  <a:pt x="28798" y="29998"/>
                </a:cubicBezTo>
                <a:cubicBezTo>
                  <a:pt x="44664" y="9999"/>
                  <a:pt x="66796" y="0"/>
                  <a:pt x="95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45">
            <a:extLst>
              <a:ext uri="{FF2B5EF4-FFF2-40B4-BE49-F238E27FC236}">
                <a16:creationId xmlns:a16="http://schemas.microsoft.com/office/drawing/2014/main" id="{1AB73EA1-ECEF-4F69-BACA-101D09110033}"/>
              </a:ext>
            </a:extLst>
          </p:cNvPr>
          <p:cNvSpPr/>
          <p:nvPr/>
        </p:nvSpPr>
        <p:spPr>
          <a:xfrm>
            <a:off x="3556205" y="3694892"/>
            <a:ext cx="358751" cy="256584"/>
          </a:xfrm>
          <a:custGeom>
            <a:avLst/>
            <a:gdLst/>
            <a:ahLst/>
            <a:cxnLst/>
            <a:rect l="l" t="t" r="r" b="b"/>
            <a:pathLst>
              <a:path w="418589" h="299381">
                <a:moveTo>
                  <a:pt x="95195" y="46597"/>
                </a:moveTo>
                <a:cubicBezTo>
                  <a:pt x="88395" y="46597"/>
                  <a:pt x="82329" y="48763"/>
                  <a:pt x="76996" y="53096"/>
                </a:cubicBezTo>
                <a:cubicBezTo>
                  <a:pt x="71663" y="57429"/>
                  <a:pt x="67530" y="65196"/>
                  <a:pt x="64597" y="76395"/>
                </a:cubicBezTo>
                <a:cubicBezTo>
                  <a:pt x="60730" y="90927"/>
                  <a:pt x="58797" y="115393"/>
                  <a:pt x="58797" y="149791"/>
                </a:cubicBezTo>
                <a:cubicBezTo>
                  <a:pt x="58797" y="184188"/>
                  <a:pt x="60530" y="207820"/>
                  <a:pt x="63997" y="220686"/>
                </a:cubicBezTo>
                <a:cubicBezTo>
                  <a:pt x="67463" y="233552"/>
                  <a:pt x="71829" y="242118"/>
                  <a:pt x="77096" y="246385"/>
                </a:cubicBezTo>
                <a:cubicBezTo>
                  <a:pt x="82362" y="250651"/>
                  <a:pt x="88395" y="252784"/>
                  <a:pt x="95195" y="252784"/>
                </a:cubicBezTo>
                <a:cubicBezTo>
                  <a:pt x="101994" y="252784"/>
                  <a:pt x="108061" y="250618"/>
                  <a:pt x="113394" y="246285"/>
                </a:cubicBezTo>
                <a:cubicBezTo>
                  <a:pt x="118727" y="241952"/>
                  <a:pt x="122860" y="234185"/>
                  <a:pt x="125793" y="222986"/>
                </a:cubicBezTo>
                <a:cubicBezTo>
                  <a:pt x="129659" y="208587"/>
                  <a:pt x="131592" y="184188"/>
                  <a:pt x="131592" y="149791"/>
                </a:cubicBezTo>
                <a:cubicBezTo>
                  <a:pt x="131592" y="115393"/>
                  <a:pt x="129859" y="91761"/>
                  <a:pt x="126393" y="78895"/>
                </a:cubicBezTo>
                <a:cubicBezTo>
                  <a:pt x="122926" y="66029"/>
                  <a:pt x="118560" y="57429"/>
                  <a:pt x="113294" y="53096"/>
                </a:cubicBezTo>
                <a:cubicBezTo>
                  <a:pt x="108027" y="48763"/>
                  <a:pt x="101994" y="46597"/>
                  <a:pt x="95195" y="46597"/>
                </a:cubicBezTo>
                <a:close/>
                <a:moveTo>
                  <a:pt x="325595" y="0"/>
                </a:moveTo>
                <a:cubicBezTo>
                  <a:pt x="354526" y="0"/>
                  <a:pt x="377258" y="7799"/>
                  <a:pt x="393790" y="23398"/>
                </a:cubicBezTo>
                <a:cubicBezTo>
                  <a:pt x="410323" y="38997"/>
                  <a:pt x="418589" y="58396"/>
                  <a:pt x="418589" y="81595"/>
                </a:cubicBezTo>
                <a:cubicBezTo>
                  <a:pt x="418589" y="94794"/>
                  <a:pt x="416222" y="107360"/>
                  <a:pt x="411489" y="119292"/>
                </a:cubicBezTo>
                <a:cubicBezTo>
                  <a:pt x="406756" y="131225"/>
                  <a:pt x="399257" y="143724"/>
                  <a:pt x="388991" y="156790"/>
                </a:cubicBezTo>
                <a:cubicBezTo>
                  <a:pt x="382191" y="165456"/>
                  <a:pt x="369925" y="177922"/>
                  <a:pt x="352193" y="194188"/>
                </a:cubicBezTo>
                <a:cubicBezTo>
                  <a:pt x="334461" y="210454"/>
                  <a:pt x="323228" y="221253"/>
                  <a:pt x="318495" y="226586"/>
                </a:cubicBezTo>
                <a:cubicBezTo>
                  <a:pt x="313762" y="231919"/>
                  <a:pt x="309929" y="237119"/>
                  <a:pt x="306996" y="242185"/>
                </a:cubicBezTo>
                <a:lnTo>
                  <a:pt x="418589" y="242185"/>
                </a:lnTo>
                <a:lnTo>
                  <a:pt x="418589" y="294382"/>
                </a:lnTo>
                <a:lnTo>
                  <a:pt x="221601" y="294382"/>
                </a:lnTo>
                <a:cubicBezTo>
                  <a:pt x="223734" y="274650"/>
                  <a:pt x="230134" y="255951"/>
                  <a:pt x="240800" y="238285"/>
                </a:cubicBezTo>
                <a:cubicBezTo>
                  <a:pt x="251466" y="220620"/>
                  <a:pt x="272531" y="197188"/>
                  <a:pt x="303996" y="167989"/>
                </a:cubicBezTo>
                <a:cubicBezTo>
                  <a:pt x="329328" y="144391"/>
                  <a:pt x="344860" y="128392"/>
                  <a:pt x="350593" y="119992"/>
                </a:cubicBezTo>
                <a:cubicBezTo>
                  <a:pt x="358326" y="108393"/>
                  <a:pt x="362192" y="96927"/>
                  <a:pt x="362192" y="85594"/>
                </a:cubicBezTo>
                <a:cubicBezTo>
                  <a:pt x="362192" y="73062"/>
                  <a:pt x="358826" y="63429"/>
                  <a:pt x="352093" y="56696"/>
                </a:cubicBezTo>
                <a:cubicBezTo>
                  <a:pt x="345360" y="49963"/>
                  <a:pt x="336061" y="46597"/>
                  <a:pt x="324195" y="46597"/>
                </a:cubicBezTo>
                <a:cubicBezTo>
                  <a:pt x="312462" y="46597"/>
                  <a:pt x="303129" y="50130"/>
                  <a:pt x="296196" y="57196"/>
                </a:cubicBezTo>
                <a:cubicBezTo>
                  <a:pt x="289263" y="64262"/>
                  <a:pt x="285264" y="75995"/>
                  <a:pt x="284197" y="92394"/>
                </a:cubicBezTo>
                <a:lnTo>
                  <a:pt x="228200" y="86794"/>
                </a:lnTo>
                <a:cubicBezTo>
                  <a:pt x="231534" y="55863"/>
                  <a:pt x="242000" y="33664"/>
                  <a:pt x="259599" y="20198"/>
                </a:cubicBezTo>
                <a:cubicBezTo>
                  <a:pt x="277198" y="6733"/>
                  <a:pt x="299196" y="0"/>
                  <a:pt x="325595" y="0"/>
                </a:cubicBezTo>
                <a:close/>
                <a:moveTo>
                  <a:pt x="95195" y="0"/>
                </a:moveTo>
                <a:cubicBezTo>
                  <a:pt x="123593" y="0"/>
                  <a:pt x="145792" y="10132"/>
                  <a:pt x="161791" y="30398"/>
                </a:cubicBezTo>
                <a:cubicBezTo>
                  <a:pt x="180856" y="54396"/>
                  <a:pt x="190389" y="94194"/>
                  <a:pt x="190389" y="149791"/>
                </a:cubicBezTo>
                <a:cubicBezTo>
                  <a:pt x="190389" y="205254"/>
                  <a:pt x="180789" y="245118"/>
                  <a:pt x="161591" y="269383"/>
                </a:cubicBezTo>
                <a:cubicBezTo>
                  <a:pt x="145725" y="289382"/>
                  <a:pt x="123593" y="299381"/>
                  <a:pt x="95195" y="299381"/>
                </a:cubicBezTo>
                <a:cubicBezTo>
                  <a:pt x="66663" y="299381"/>
                  <a:pt x="43664" y="288415"/>
                  <a:pt x="26199" y="266483"/>
                </a:cubicBezTo>
                <a:cubicBezTo>
                  <a:pt x="8733" y="244551"/>
                  <a:pt x="0" y="205454"/>
                  <a:pt x="0" y="149191"/>
                </a:cubicBezTo>
                <a:cubicBezTo>
                  <a:pt x="0" y="93994"/>
                  <a:pt x="9600" y="54263"/>
                  <a:pt x="28799" y="29998"/>
                </a:cubicBezTo>
                <a:cubicBezTo>
                  <a:pt x="44664" y="9999"/>
                  <a:pt x="66796" y="0"/>
                  <a:pt x="95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52">
            <a:extLst>
              <a:ext uri="{FF2B5EF4-FFF2-40B4-BE49-F238E27FC236}">
                <a16:creationId xmlns:a16="http://schemas.microsoft.com/office/drawing/2014/main" id="{B77F33E9-DC68-48F4-9F05-F240BC821A60}"/>
              </a:ext>
            </a:extLst>
          </p:cNvPr>
          <p:cNvSpPr/>
          <p:nvPr/>
        </p:nvSpPr>
        <p:spPr>
          <a:xfrm>
            <a:off x="2739486" y="4766925"/>
            <a:ext cx="361321" cy="256584"/>
          </a:xfrm>
          <a:custGeom>
            <a:avLst/>
            <a:gdLst/>
            <a:ahLst/>
            <a:cxnLst/>
            <a:rect l="l" t="t" r="r" b="b"/>
            <a:pathLst>
              <a:path w="421588" h="299381">
                <a:moveTo>
                  <a:pt x="95194" y="46597"/>
                </a:moveTo>
                <a:cubicBezTo>
                  <a:pt x="88394" y="46597"/>
                  <a:pt x="82328" y="48763"/>
                  <a:pt x="76995" y="53096"/>
                </a:cubicBezTo>
                <a:cubicBezTo>
                  <a:pt x="71662" y="57430"/>
                  <a:pt x="67529" y="65196"/>
                  <a:pt x="64596" y="76395"/>
                </a:cubicBezTo>
                <a:cubicBezTo>
                  <a:pt x="60729" y="90927"/>
                  <a:pt x="58796" y="115393"/>
                  <a:pt x="58796" y="149791"/>
                </a:cubicBezTo>
                <a:cubicBezTo>
                  <a:pt x="58796" y="184188"/>
                  <a:pt x="60529" y="207820"/>
                  <a:pt x="63996" y="220686"/>
                </a:cubicBezTo>
                <a:cubicBezTo>
                  <a:pt x="67462" y="233552"/>
                  <a:pt x="71829" y="242118"/>
                  <a:pt x="77095" y="246385"/>
                </a:cubicBezTo>
                <a:cubicBezTo>
                  <a:pt x="82361" y="250651"/>
                  <a:pt x="88394" y="252784"/>
                  <a:pt x="95194" y="252784"/>
                </a:cubicBezTo>
                <a:cubicBezTo>
                  <a:pt x="101993" y="252784"/>
                  <a:pt x="108060" y="250618"/>
                  <a:pt x="113393" y="246285"/>
                </a:cubicBezTo>
                <a:cubicBezTo>
                  <a:pt x="118726" y="241952"/>
                  <a:pt x="122859" y="234185"/>
                  <a:pt x="125792" y="222986"/>
                </a:cubicBezTo>
                <a:cubicBezTo>
                  <a:pt x="129658" y="208587"/>
                  <a:pt x="131592" y="184188"/>
                  <a:pt x="131592" y="149791"/>
                </a:cubicBezTo>
                <a:cubicBezTo>
                  <a:pt x="131592" y="115393"/>
                  <a:pt x="129858" y="91761"/>
                  <a:pt x="126392" y="78895"/>
                </a:cubicBezTo>
                <a:cubicBezTo>
                  <a:pt x="122926" y="66029"/>
                  <a:pt x="118559" y="57430"/>
                  <a:pt x="113293" y="53096"/>
                </a:cubicBezTo>
                <a:cubicBezTo>
                  <a:pt x="108026" y="48763"/>
                  <a:pt x="101993" y="46597"/>
                  <a:pt x="95194" y="46597"/>
                </a:cubicBezTo>
                <a:close/>
                <a:moveTo>
                  <a:pt x="321394" y="0"/>
                </a:moveTo>
                <a:cubicBezTo>
                  <a:pt x="348992" y="0"/>
                  <a:pt x="371124" y="8799"/>
                  <a:pt x="387790" y="26398"/>
                </a:cubicBezTo>
                <a:cubicBezTo>
                  <a:pt x="401522" y="40797"/>
                  <a:pt x="408389" y="57063"/>
                  <a:pt x="408389" y="75195"/>
                </a:cubicBezTo>
                <a:cubicBezTo>
                  <a:pt x="408389" y="100927"/>
                  <a:pt x="394323" y="121459"/>
                  <a:pt x="366191" y="136791"/>
                </a:cubicBezTo>
                <a:cubicBezTo>
                  <a:pt x="382990" y="140391"/>
                  <a:pt x="396423" y="148457"/>
                  <a:pt x="406489" y="160990"/>
                </a:cubicBezTo>
                <a:cubicBezTo>
                  <a:pt x="416555" y="173522"/>
                  <a:pt x="421588" y="188655"/>
                  <a:pt x="421588" y="206387"/>
                </a:cubicBezTo>
                <a:cubicBezTo>
                  <a:pt x="421588" y="232119"/>
                  <a:pt x="412188" y="254051"/>
                  <a:pt x="393390" y="272183"/>
                </a:cubicBezTo>
                <a:cubicBezTo>
                  <a:pt x="374591" y="290315"/>
                  <a:pt x="351192" y="299381"/>
                  <a:pt x="323194" y="299381"/>
                </a:cubicBezTo>
                <a:cubicBezTo>
                  <a:pt x="296662" y="299381"/>
                  <a:pt x="274664" y="291749"/>
                  <a:pt x="257198" y="276483"/>
                </a:cubicBezTo>
                <a:cubicBezTo>
                  <a:pt x="239732" y="261217"/>
                  <a:pt x="229600" y="241252"/>
                  <a:pt x="226800" y="216586"/>
                </a:cubicBezTo>
                <a:lnTo>
                  <a:pt x="281196" y="209987"/>
                </a:lnTo>
                <a:cubicBezTo>
                  <a:pt x="282930" y="223853"/>
                  <a:pt x="287596" y="234452"/>
                  <a:pt x="295196" y="241785"/>
                </a:cubicBezTo>
                <a:cubicBezTo>
                  <a:pt x="302795" y="249118"/>
                  <a:pt x="311995" y="252784"/>
                  <a:pt x="322794" y="252784"/>
                </a:cubicBezTo>
                <a:cubicBezTo>
                  <a:pt x="334393" y="252784"/>
                  <a:pt x="344159" y="248385"/>
                  <a:pt x="352092" y="239585"/>
                </a:cubicBezTo>
                <a:cubicBezTo>
                  <a:pt x="360025" y="230786"/>
                  <a:pt x="363991" y="218920"/>
                  <a:pt x="363991" y="203987"/>
                </a:cubicBezTo>
                <a:cubicBezTo>
                  <a:pt x="363991" y="189855"/>
                  <a:pt x="360192" y="178655"/>
                  <a:pt x="352592" y="170389"/>
                </a:cubicBezTo>
                <a:cubicBezTo>
                  <a:pt x="344993" y="162123"/>
                  <a:pt x="335726" y="157990"/>
                  <a:pt x="324794" y="157990"/>
                </a:cubicBezTo>
                <a:cubicBezTo>
                  <a:pt x="317594" y="157990"/>
                  <a:pt x="308995" y="159390"/>
                  <a:pt x="298995" y="162190"/>
                </a:cubicBezTo>
                <a:lnTo>
                  <a:pt x="305195" y="116393"/>
                </a:lnTo>
                <a:cubicBezTo>
                  <a:pt x="320394" y="116793"/>
                  <a:pt x="331993" y="113493"/>
                  <a:pt x="339993" y="106493"/>
                </a:cubicBezTo>
                <a:cubicBezTo>
                  <a:pt x="347992" y="99494"/>
                  <a:pt x="351992" y="90194"/>
                  <a:pt x="351992" y="78595"/>
                </a:cubicBezTo>
                <a:cubicBezTo>
                  <a:pt x="351992" y="68729"/>
                  <a:pt x="349059" y="60863"/>
                  <a:pt x="343193" y="54996"/>
                </a:cubicBezTo>
                <a:cubicBezTo>
                  <a:pt x="337326" y="49130"/>
                  <a:pt x="329527" y="46197"/>
                  <a:pt x="319794" y="46197"/>
                </a:cubicBezTo>
                <a:cubicBezTo>
                  <a:pt x="310195" y="46197"/>
                  <a:pt x="301995" y="49530"/>
                  <a:pt x="295196" y="56196"/>
                </a:cubicBezTo>
                <a:cubicBezTo>
                  <a:pt x="288396" y="62863"/>
                  <a:pt x="284263" y="72595"/>
                  <a:pt x="282796" y="85394"/>
                </a:cubicBezTo>
                <a:lnTo>
                  <a:pt x="231000" y="76595"/>
                </a:lnTo>
                <a:cubicBezTo>
                  <a:pt x="234599" y="58863"/>
                  <a:pt x="240032" y="44697"/>
                  <a:pt x="247299" y="34098"/>
                </a:cubicBezTo>
                <a:cubicBezTo>
                  <a:pt x="254565" y="23498"/>
                  <a:pt x="264697" y="15165"/>
                  <a:pt x="277697" y="9099"/>
                </a:cubicBezTo>
                <a:cubicBezTo>
                  <a:pt x="290696" y="3033"/>
                  <a:pt x="305262" y="0"/>
                  <a:pt x="321394" y="0"/>
                </a:cubicBezTo>
                <a:close/>
                <a:moveTo>
                  <a:pt x="95194" y="0"/>
                </a:moveTo>
                <a:cubicBezTo>
                  <a:pt x="123592" y="0"/>
                  <a:pt x="145791" y="10132"/>
                  <a:pt x="161790" y="30398"/>
                </a:cubicBezTo>
                <a:cubicBezTo>
                  <a:pt x="180855" y="54396"/>
                  <a:pt x="190388" y="94194"/>
                  <a:pt x="190388" y="149791"/>
                </a:cubicBezTo>
                <a:cubicBezTo>
                  <a:pt x="190388" y="205254"/>
                  <a:pt x="180789" y="245118"/>
                  <a:pt x="161590" y="269383"/>
                </a:cubicBezTo>
                <a:cubicBezTo>
                  <a:pt x="145724" y="289382"/>
                  <a:pt x="123592" y="299381"/>
                  <a:pt x="95194" y="299381"/>
                </a:cubicBezTo>
                <a:cubicBezTo>
                  <a:pt x="66662" y="299381"/>
                  <a:pt x="43664" y="288415"/>
                  <a:pt x="26198" y="266483"/>
                </a:cubicBezTo>
                <a:cubicBezTo>
                  <a:pt x="8733" y="244551"/>
                  <a:pt x="0" y="205454"/>
                  <a:pt x="0" y="149191"/>
                </a:cubicBezTo>
                <a:cubicBezTo>
                  <a:pt x="0" y="93994"/>
                  <a:pt x="9599" y="54263"/>
                  <a:pt x="28798" y="29998"/>
                </a:cubicBezTo>
                <a:cubicBezTo>
                  <a:pt x="44664" y="9999"/>
                  <a:pt x="66796" y="0"/>
                  <a:pt x="951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4370658C-5475-4866-909D-8F939A249F6B}"/>
              </a:ext>
            </a:extLst>
          </p:cNvPr>
          <p:cNvSpPr/>
          <p:nvPr/>
        </p:nvSpPr>
        <p:spPr>
          <a:xfrm rot="2700000">
            <a:off x="4503418" y="3957606"/>
            <a:ext cx="309086" cy="5541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E0289231-FDCF-4EAE-A01A-018CD77E999E}"/>
              </a:ext>
            </a:extLst>
          </p:cNvPr>
          <p:cNvSpPr>
            <a:spLocks noChangeAspect="1"/>
          </p:cNvSpPr>
          <p:nvPr/>
        </p:nvSpPr>
        <p:spPr>
          <a:xfrm>
            <a:off x="1840070" y="5326293"/>
            <a:ext cx="460284" cy="3639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132C31A-6BA5-4B7B-80AC-9EC398936D8C}"/>
              </a:ext>
            </a:extLst>
          </p:cNvPr>
          <p:cNvSpPr>
            <a:spLocks noChangeAspect="1"/>
          </p:cNvSpPr>
          <p:nvPr/>
        </p:nvSpPr>
        <p:spPr>
          <a:xfrm>
            <a:off x="2021981" y="2512863"/>
            <a:ext cx="412252" cy="4156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004635-CC83-493D-8ED6-CDDBA43555DC}"/>
              </a:ext>
            </a:extLst>
          </p:cNvPr>
          <p:cNvSpPr txBox="1"/>
          <p:nvPr/>
        </p:nvSpPr>
        <p:spPr>
          <a:xfrm>
            <a:off x="5672157" y="1687228"/>
            <a:ext cx="5769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14682-09CB-4086-9A72-1E8CE53FB5E1}"/>
              </a:ext>
            </a:extLst>
          </p:cNvPr>
          <p:cNvSpPr txBox="1"/>
          <p:nvPr/>
        </p:nvSpPr>
        <p:spPr>
          <a:xfrm>
            <a:off x="5672157" y="2210578"/>
            <a:ext cx="579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I hope and I believe that this Template will your Time, Money and Reputation.</a:t>
            </a:r>
          </a:p>
        </p:txBody>
      </p:sp>
      <p:sp>
        <p:nvSpPr>
          <p:cNvPr id="18" name="자유형 8">
            <a:extLst>
              <a:ext uri="{FF2B5EF4-FFF2-40B4-BE49-F238E27FC236}">
                <a16:creationId xmlns:a16="http://schemas.microsoft.com/office/drawing/2014/main" id="{292EA2AE-1D54-44AC-B350-4863F94736C5}"/>
              </a:ext>
            </a:extLst>
          </p:cNvPr>
          <p:cNvSpPr/>
          <p:nvPr/>
        </p:nvSpPr>
        <p:spPr>
          <a:xfrm>
            <a:off x="5692297" y="3294081"/>
            <a:ext cx="5749677" cy="89442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CAAA22-C319-4C29-BD89-F2D4B2247357}"/>
              </a:ext>
            </a:extLst>
          </p:cNvPr>
          <p:cNvSpPr txBox="1"/>
          <p:nvPr/>
        </p:nvSpPr>
        <p:spPr>
          <a:xfrm>
            <a:off x="7489949" y="3132721"/>
            <a:ext cx="215437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7A72BE-2FBE-40C4-B591-7E13355B9BEE}"/>
              </a:ext>
            </a:extLst>
          </p:cNvPr>
          <p:cNvSpPr/>
          <p:nvPr/>
        </p:nvSpPr>
        <p:spPr>
          <a:xfrm>
            <a:off x="8209648" y="3632585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39898A-3B15-4B7C-985F-D003DFF8C22C}"/>
              </a:ext>
            </a:extLst>
          </p:cNvPr>
          <p:cNvSpPr/>
          <p:nvPr/>
        </p:nvSpPr>
        <p:spPr>
          <a:xfrm>
            <a:off x="10219423" y="3632585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9">
            <a:extLst>
              <a:ext uri="{FF2B5EF4-FFF2-40B4-BE49-F238E27FC236}">
                <a16:creationId xmlns:a16="http://schemas.microsoft.com/office/drawing/2014/main" id="{FD0426DB-8914-4AD4-8359-2D8328E4C2FE}"/>
              </a:ext>
            </a:extLst>
          </p:cNvPr>
          <p:cNvGrpSpPr/>
          <p:nvPr/>
        </p:nvGrpSpPr>
        <p:grpSpPr>
          <a:xfrm>
            <a:off x="7681930" y="4439533"/>
            <a:ext cx="1775516" cy="1694684"/>
            <a:chOff x="3736410" y="4379961"/>
            <a:chExt cx="1454320" cy="16946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DFFB6C-9B80-4E4E-9561-660150BAC6F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7A93D8-CEF9-45DF-A940-C729463D5959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6CF0A1FC-4877-42D0-8FC3-14787C78D3BD}"/>
              </a:ext>
            </a:extLst>
          </p:cNvPr>
          <p:cNvGrpSpPr/>
          <p:nvPr/>
        </p:nvGrpSpPr>
        <p:grpSpPr>
          <a:xfrm>
            <a:off x="9691705" y="4439533"/>
            <a:ext cx="1775516" cy="1694684"/>
            <a:chOff x="3736410" y="4379961"/>
            <a:chExt cx="1454320" cy="169468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0C9D596-6EDB-4B06-B657-0CD6179C2A59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59B46F-E471-4344-A997-77ED64EB31E7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id="{6B1D1174-14CE-4E15-AB2A-5F9C561727F8}"/>
              </a:ext>
            </a:extLst>
          </p:cNvPr>
          <p:cNvSpPr/>
          <p:nvPr/>
        </p:nvSpPr>
        <p:spPr>
          <a:xfrm>
            <a:off x="6199873" y="3632585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9" name="Group 33">
            <a:extLst>
              <a:ext uri="{FF2B5EF4-FFF2-40B4-BE49-F238E27FC236}">
                <a16:creationId xmlns:a16="http://schemas.microsoft.com/office/drawing/2014/main" id="{FFAF622E-070E-4322-9408-01FA607F6B0C}"/>
              </a:ext>
            </a:extLst>
          </p:cNvPr>
          <p:cNvGrpSpPr/>
          <p:nvPr/>
        </p:nvGrpSpPr>
        <p:grpSpPr>
          <a:xfrm>
            <a:off x="5672155" y="4439533"/>
            <a:ext cx="1775516" cy="1694684"/>
            <a:chOff x="3736410" y="4379961"/>
            <a:chExt cx="1454320" cy="169468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E3398B4-9ED8-4D3C-AA44-22CF6BBA88D2}"/>
                </a:ext>
              </a:extLst>
            </p:cNvPr>
            <p:cNvSpPr txBox="1"/>
            <p:nvPr/>
          </p:nvSpPr>
          <p:spPr>
            <a:xfrm>
              <a:off x="3736410" y="4379961"/>
              <a:ext cx="1454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6E72F1-1EB9-422A-997F-988B2E2A4933}"/>
                </a:ext>
              </a:extLst>
            </p:cNvPr>
            <p:cNvSpPr txBox="1"/>
            <p:nvPr/>
          </p:nvSpPr>
          <p:spPr>
            <a:xfrm>
              <a:off x="3736410" y="4689650"/>
              <a:ext cx="145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C03D09EF-E003-4328-922E-533B47CA69C6}"/>
              </a:ext>
            </a:extLst>
          </p:cNvPr>
          <p:cNvSpPr/>
          <p:nvPr/>
        </p:nvSpPr>
        <p:spPr>
          <a:xfrm rot="2700000">
            <a:off x="10424921" y="3715560"/>
            <a:ext cx="309086" cy="55413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A91B9A91-5912-46B7-9870-4F0F9DDD96AD}"/>
              </a:ext>
            </a:extLst>
          </p:cNvPr>
          <p:cNvSpPr>
            <a:spLocks noChangeAspect="1"/>
          </p:cNvSpPr>
          <p:nvPr/>
        </p:nvSpPr>
        <p:spPr>
          <a:xfrm>
            <a:off x="8336993" y="3784778"/>
            <a:ext cx="460284" cy="36390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28384FD4-0420-476A-BBBA-851F79083F3C}"/>
              </a:ext>
            </a:extLst>
          </p:cNvPr>
          <p:cNvSpPr>
            <a:spLocks noChangeAspect="1"/>
          </p:cNvSpPr>
          <p:nvPr/>
        </p:nvSpPr>
        <p:spPr>
          <a:xfrm>
            <a:off x="6353787" y="3784778"/>
            <a:ext cx="412252" cy="4156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230"/>
      </a:accent1>
      <a:accent2>
        <a:srgbClr val="2CB091"/>
      </a:accent2>
      <a:accent3>
        <a:srgbClr val="E97D03"/>
      </a:accent3>
      <a:accent4>
        <a:srgbClr val="8A52FF"/>
      </a:accent4>
      <a:accent5>
        <a:srgbClr val="F5C402"/>
      </a:accent5>
      <a:accent6>
        <a:srgbClr val="1581BD"/>
      </a:accent6>
      <a:hlink>
        <a:srgbClr val="FFFFFF"/>
      </a:hlink>
      <a:folHlink>
        <a:srgbClr val="262626"/>
      </a:folHlink>
    </a:clrScheme>
    <a:fontScheme name="ALLPPT -Arial">
      <a:majorFont>
        <a:latin typeface="Arial"/>
        <a:ea typeface="Microsoft JhengHei UI"/>
        <a:cs typeface=""/>
      </a:majorFont>
      <a:minorFont>
        <a:latin typeface="Arial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4163</Words>
  <Application>Microsoft Office PowerPoint</Application>
  <PresentationFormat>와이드스크린</PresentationFormat>
  <Paragraphs>642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74</cp:revision>
  <dcterms:created xsi:type="dcterms:W3CDTF">2020-01-20T05:08:25Z</dcterms:created>
  <dcterms:modified xsi:type="dcterms:W3CDTF">2025-11-17T15:39:02Z</dcterms:modified>
</cp:coreProperties>
</file>